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ink/ink10.xml" ContentType="application/inkml+xml"/>
  <Override PartName="/ppt/notesSlides/notesSlide14.xml" ContentType="application/vnd.openxmlformats-officedocument.presentationml.notesSlide+xml"/>
  <Override PartName="/ppt/ink/ink11.xml" ContentType="application/inkml+xml"/>
  <Override PartName="/ppt/notesSlides/notesSlide15.xml" ContentType="application/vnd.openxmlformats-officedocument.presentationml.notesSlide+xml"/>
  <Override PartName="/ppt/ink/ink12.xml" ContentType="application/inkml+xml"/>
  <Override PartName="/ppt/ink/ink1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4.xml" ContentType="application/inkml+xml"/>
  <Override PartName="/ppt/notesSlides/notesSlide18.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9.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20.xml" ContentType="application/inkml+xml"/>
  <Override PartName="/ppt/notesSlides/notesSlide24.xml" ContentType="application/vnd.openxmlformats-officedocument.presentationml.notesSlide+xml"/>
  <Override PartName="/ppt/ink/ink21.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2.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23.xml" ContentType="application/inkml+xml"/>
  <Override PartName="/ppt/notesSlides/notesSlide30.xml" ContentType="application/vnd.openxmlformats-officedocument.presentationml.notesSlide+xml"/>
  <Override PartName="/ppt/ink/ink24.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25.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45" r:id="rId4"/>
    <p:sldMasterId id="2147484261" r:id="rId5"/>
  </p:sldMasterIdLst>
  <p:notesMasterIdLst>
    <p:notesMasterId r:id="rId60"/>
  </p:notesMasterIdLst>
  <p:handoutMasterIdLst>
    <p:handoutMasterId r:id="rId61"/>
  </p:handoutMasterIdLst>
  <p:sldIdLst>
    <p:sldId id="551" r:id="rId6"/>
    <p:sldId id="553" r:id="rId7"/>
    <p:sldId id="554" r:id="rId8"/>
    <p:sldId id="555" r:id="rId9"/>
    <p:sldId id="556" r:id="rId10"/>
    <p:sldId id="557" r:id="rId11"/>
    <p:sldId id="558" r:id="rId12"/>
    <p:sldId id="559" r:id="rId13"/>
    <p:sldId id="560" r:id="rId14"/>
    <p:sldId id="561" r:id="rId15"/>
    <p:sldId id="562" r:id="rId16"/>
    <p:sldId id="563" r:id="rId17"/>
    <p:sldId id="564" r:id="rId18"/>
    <p:sldId id="565" r:id="rId19"/>
    <p:sldId id="566" r:id="rId20"/>
    <p:sldId id="567" r:id="rId21"/>
    <p:sldId id="568" r:id="rId22"/>
    <p:sldId id="569" r:id="rId23"/>
    <p:sldId id="606" r:id="rId24"/>
    <p:sldId id="570" r:id="rId25"/>
    <p:sldId id="605" r:id="rId26"/>
    <p:sldId id="571" r:id="rId27"/>
    <p:sldId id="572" r:id="rId28"/>
    <p:sldId id="573" r:id="rId29"/>
    <p:sldId id="574" r:id="rId30"/>
    <p:sldId id="575" r:id="rId31"/>
    <p:sldId id="577" r:id="rId32"/>
    <p:sldId id="578" r:id="rId33"/>
    <p:sldId id="579" r:id="rId34"/>
    <p:sldId id="580" r:id="rId35"/>
    <p:sldId id="581" r:id="rId36"/>
    <p:sldId id="582" r:id="rId37"/>
    <p:sldId id="583" r:id="rId38"/>
    <p:sldId id="584" r:id="rId39"/>
    <p:sldId id="585" r:id="rId40"/>
    <p:sldId id="586" r:id="rId41"/>
    <p:sldId id="587" r:id="rId42"/>
    <p:sldId id="588" r:id="rId43"/>
    <p:sldId id="589" r:id="rId44"/>
    <p:sldId id="590" r:id="rId45"/>
    <p:sldId id="591" r:id="rId46"/>
    <p:sldId id="592" r:id="rId47"/>
    <p:sldId id="593" r:id="rId48"/>
    <p:sldId id="594" r:id="rId49"/>
    <p:sldId id="595" r:id="rId50"/>
    <p:sldId id="596" r:id="rId51"/>
    <p:sldId id="597" r:id="rId52"/>
    <p:sldId id="598" r:id="rId53"/>
    <p:sldId id="599" r:id="rId54"/>
    <p:sldId id="600" r:id="rId55"/>
    <p:sldId id="601" r:id="rId56"/>
    <p:sldId id="602" r:id="rId57"/>
    <p:sldId id="603" r:id="rId58"/>
    <p:sldId id="604" r:id="rId59"/>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9E4FF"/>
    <a:srgbClr val="000099"/>
    <a:srgbClr val="3B689F"/>
    <a:srgbClr val="00CCFF"/>
    <a:srgbClr val="DDEEFF"/>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C64F2-546B-4235-9695-98FB326A0616}" v="2" dt="2022-07-19T12:20:49.193"/>
    <p1510:client id="{5FE1B7F6-EB69-4C68-855F-50E34BCD947E}" v="6" dt="2022-07-19T17:40:58.139"/>
    <p1510:client id="{D97DA384-62DF-AD47-4B8F-F1B7D8742A1D}" v="2" dt="2022-07-29T03:49:26.145"/>
    <p1510:client id="{DCD197A8-E6B5-4756-9C5F-063E9C16909B}" v="6" dt="2022-07-28T15:49:47.287"/>
    <p1510:client id="{F7BC4141-7C70-448C-9A2C-1E224B787B80}" v="2" dt="2022-07-28T14:05:59.744"/>
    <p1510:client id="{FEB3022A-75ED-4395-8A52-8ADF37AA7C9E}" v="2" dt="2022-07-24T04:25:35.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 Dinh Hien 20215046" userId="S::hien.cd215046@sis.hust.edu.vn::5af0d0d3-935a-406c-b92a-a85c567e97c4" providerId="AD" clId="Web-{55BC64F2-546B-4235-9695-98FB326A0616}"/>
    <pc:docChg chg="modSld">
      <pc:chgData name="Chu Dinh Hien 20215046" userId="S::hien.cd215046@sis.hust.edu.vn::5af0d0d3-935a-406c-b92a-a85c567e97c4" providerId="AD" clId="Web-{55BC64F2-546B-4235-9695-98FB326A0616}" dt="2022-07-19T12:20:49.193" v="1"/>
      <pc:docMkLst>
        <pc:docMk/>
      </pc:docMkLst>
      <pc:sldChg chg="addSp delSp">
        <pc:chgData name="Chu Dinh Hien 20215046" userId="S::hien.cd215046@sis.hust.edu.vn::5af0d0d3-935a-406c-b92a-a85c567e97c4" providerId="AD" clId="Web-{55BC64F2-546B-4235-9695-98FB326A0616}" dt="2022-07-19T12:20:49.193" v="1"/>
        <pc:sldMkLst>
          <pc:docMk/>
          <pc:sldMk cId="611530503" sldId="574"/>
        </pc:sldMkLst>
        <pc:spChg chg="add del">
          <ac:chgData name="Chu Dinh Hien 20215046" userId="S::hien.cd215046@sis.hust.edu.vn::5af0d0d3-935a-406c-b92a-a85c567e97c4" providerId="AD" clId="Web-{55BC64F2-546B-4235-9695-98FB326A0616}" dt="2022-07-19T12:20:49.193" v="1"/>
          <ac:spMkLst>
            <pc:docMk/>
            <pc:sldMk cId="611530503" sldId="574"/>
            <ac:spMk id="3" creationId="{F1DFB446-2738-3297-1873-5C8F9C76B67C}"/>
          </ac:spMkLst>
        </pc:spChg>
      </pc:sldChg>
    </pc:docChg>
  </pc:docChgLst>
  <pc:docChgLst>
    <pc:chgData name="Pham Duc Dung 20215265" userId="S::dung.pd215265@sis.hust.edu.vn::f8b5e69f-d2b4-4032-85c7-f345e26904df" providerId="AD" clId="Web-{DCD197A8-E6B5-4756-9C5F-063E9C16909B}"/>
    <pc:docChg chg="addSld delSld modSld">
      <pc:chgData name="Pham Duc Dung 20215265" userId="S::dung.pd215265@sis.hust.edu.vn::f8b5e69f-d2b4-4032-85c7-f345e26904df" providerId="AD" clId="Web-{DCD197A8-E6B5-4756-9C5F-063E9C16909B}" dt="2022-07-28T15:49:47.287" v="5" actId="1076"/>
      <pc:docMkLst>
        <pc:docMk/>
      </pc:docMkLst>
      <pc:sldChg chg="modSp">
        <pc:chgData name="Pham Duc Dung 20215265" userId="S::dung.pd215265@sis.hust.edu.vn::f8b5e69f-d2b4-4032-85c7-f345e26904df" providerId="AD" clId="Web-{DCD197A8-E6B5-4756-9C5F-063E9C16909B}" dt="2022-07-28T14:36:59.346" v="0" actId="1076"/>
        <pc:sldMkLst>
          <pc:docMk/>
          <pc:sldMk cId="1723288478" sldId="569"/>
        </pc:sldMkLst>
        <pc:grpChg chg="mod">
          <ac:chgData name="Pham Duc Dung 20215265" userId="S::dung.pd215265@sis.hust.edu.vn::f8b5e69f-d2b4-4032-85c7-f345e26904df" providerId="AD" clId="Web-{DCD197A8-E6B5-4756-9C5F-063E9C16909B}" dt="2022-07-28T14:36:59.346" v="0" actId="1076"/>
          <ac:grpSpMkLst>
            <pc:docMk/>
            <pc:sldMk cId="1723288478" sldId="569"/>
            <ac:grpSpMk id="9" creationId="{FE212F77-E950-43BD-ADAF-81FA012FC451}"/>
          </ac:grpSpMkLst>
        </pc:grpChg>
      </pc:sldChg>
      <pc:sldChg chg="modSp">
        <pc:chgData name="Pham Duc Dung 20215265" userId="S::dung.pd215265@sis.hust.edu.vn::f8b5e69f-d2b4-4032-85c7-f345e26904df" providerId="AD" clId="Web-{DCD197A8-E6B5-4756-9C5F-063E9C16909B}" dt="2022-07-28T15:49:47.287" v="5" actId="1076"/>
        <pc:sldMkLst>
          <pc:docMk/>
          <pc:sldMk cId="2903730554" sldId="598"/>
        </pc:sldMkLst>
        <pc:spChg chg="mod">
          <ac:chgData name="Pham Duc Dung 20215265" userId="S::dung.pd215265@sis.hust.edu.vn::f8b5e69f-d2b4-4032-85c7-f345e26904df" providerId="AD" clId="Web-{DCD197A8-E6B5-4756-9C5F-063E9C16909B}" dt="2022-07-28T15:49:47.287" v="5" actId="1076"/>
          <ac:spMkLst>
            <pc:docMk/>
            <pc:sldMk cId="2903730554" sldId="598"/>
            <ac:spMk id="38" creationId="{92BE126D-B69D-496D-BCA1-45DBAF007046}"/>
          </ac:spMkLst>
        </pc:spChg>
      </pc:sldChg>
      <pc:sldChg chg="new del">
        <pc:chgData name="Pham Duc Dung 20215265" userId="S::dung.pd215265@sis.hust.edu.vn::f8b5e69f-d2b4-4032-85c7-f345e26904df" providerId="AD" clId="Web-{DCD197A8-E6B5-4756-9C5F-063E9C16909B}" dt="2022-07-28T15:16:03.910" v="4"/>
        <pc:sldMkLst>
          <pc:docMk/>
          <pc:sldMk cId="3317507833" sldId="607"/>
        </pc:sldMkLst>
      </pc:sldChg>
      <pc:sldChg chg="new del">
        <pc:chgData name="Pham Duc Dung 20215265" userId="S::dung.pd215265@sis.hust.edu.vn::f8b5e69f-d2b4-4032-85c7-f345e26904df" providerId="AD" clId="Web-{DCD197A8-E6B5-4756-9C5F-063E9C16909B}" dt="2022-07-28T15:16:00.535" v="3"/>
        <pc:sldMkLst>
          <pc:docMk/>
          <pc:sldMk cId="2319861329" sldId="608"/>
        </pc:sldMkLst>
      </pc:sldChg>
    </pc:docChg>
  </pc:docChgLst>
  <pc:docChgLst>
    <pc:chgData name="Pham Duc Dung 20215265" userId="S::dung.pd215265@sis.hust.edu.vn::f8b5e69f-d2b4-4032-85c7-f345e26904df" providerId="AD" clId="Web-{F7BC4141-7C70-448C-9A2C-1E224B787B80}"/>
    <pc:docChg chg="modSld">
      <pc:chgData name="Pham Duc Dung 20215265" userId="S::dung.pd215265@sis.hust.edu.vn::f8b5e69f-d2b4-4032-85c7-f345e26904df" providerId="AD" clId="Web-{F7BC4141-7C70-448C-9A2C-1E224B787B80}" dt="2022-07-28T14:05:59.744" v="1" actId="1076"/>
      <pc:docMkLst>
        <pc:docMk/>
      </pc:docMkLst>
      <pc:sldChg chg="modSp">
        <pc:chgData name="Pham Duc Dung 20215265" userId="S::dung.pd215265@sis.hust.edu.vn::f8b5e69f-d2b4-4032-85c7-f345e26904df" providerId="AD" clId="Web-{F7BC4141-7C70-448C-9A2C-1E224B787B80}" dt="2022-07-28T14:05:59.744" v="1" actId="1076"/>
        <pc:sldMkLst>
          <pc:docMk/>
          <pc:sldMk cId="3022099604" sldId="555"/>
        </pc:sldMkLst>
        <pc:inkChg chg="mod">
          <ac:chgData name="Pham Duc Dung 20215265" userId="S::dung.pd215265@sis.hust.edu.vn::f8b5e69f-d2b4-4032-85c7-f345e26904df" providerId="AD" clId="Web-{F7BC4141-7C70-448C-9A2C-1E224B787B80}" dt="2022-07-28T14:05:59.744" v="1" actId="1076"/>
          <ac:inkMkLst>
            <pc:docMk/>
            <pc:sldMk cId="3022099604" sldId="555"/>
            <ac:inkMk id="2" creationId="{5A672200-1218-C9A2-9A05-55960A630449}"/>
          </ac:inkMkLst>
        </pc:inkChg>
      </pc:sldChg>
    </pc:docChg>
  </pc:docChgLst>
  <pc:docChgLst>
    <pc:chgData name="Du Vu Manh Duc 20215269" userId="S::duc.dvm215269@sis.hust.edu.vn::9f7af6ad-5cac-4ad7-a032-22f934894f8d" providerId="AD" clId="Web-{D97DA384-62DF-AD47-4B8F-F1B7D8742A1D}"/>
    <pc:docChg chg="addSld delSld">
      <pc:chgData name="Du Vu Manh Duc 20215269" userId="S::duc.dvm215269@sis.hust.edu.vn::9f7af6ad-5cac-4ad7-a032-22f934894f8d" providerId="AD" clId="Web-{D97DA384-62DF-AD47-4B8F-F1B7D8742A1D}" dt="2022-07-29T03:49:26.145" v="1"/>
      <pc:docMkLst>
        <pc:docMk/>
      </pc:docMkLst>
      <pc:sldChg chg="new del">
        <pc:chgData name="Du Vu Manh Duc 20215269" userId="S::duc.dvm215269@sis.hust.edu.vn::9f7af6ad-5cac-4ad7-a032-22f934894f8d" providerId="AD" clId="Web-{D97DA384-62DF-AD47-4B8F-F1B7D8742A1D}" dt="2022-07-29T03:49:26.145" v="1"/>
        <pc:sldMkLst>
          <pc:docMk/>
          <pc:sldMk cId="4019685160" sldId="607"/>
        </pc:sldMkLst>
      </pc:sldChg>
    </pc:docChg>
  </pc:docChgLst>
  <pc:docChgLst>
    <pc:chgData name="Hoang Gia Anh 20214984" userId="S::anh.hg214984@sis.hust.edu.vn::ea67e4bd-fd85-4502-adcd-eb0e9d1b23fb" providerId="AD" clId="Web-{5FE1B7F6-EB69-4C68-855F-50E34BCD947E}"/>
    <pc:docChg chg="modSld">
      <pc:chgData name="Hoang Gia Anh 20214984" userId="S::anh.hg214984@sis.hust.edu.vn::ea67e4bd-fd85-4502-adcd-eb0e9d1b23fb" providerId="AD" clId="Web-{5FE1B7F6-EB69-4C68-855F-50E34BCD947E}" dt="2022-07-19T17:40:58.139" v="5" actId="1076"/>
      <pc:docMkLst>
        <pc:docMk/>
      </pc:docMkLst>
      <pc:sldChg chg="modSp">
        <pc:chgData name="Hoang Gia Anh 20214984" userId="S::anh.hg214984@sis.hust.edu.vn::ea67e4bd-fd85-4502-adcd-eb0e9d1b23fb" providerId="AD" clId="Web-{5FE1B7F6-EB69-4C68-855F-50E34BCD947E}" dt="2022-07-19T17:40:58.139" v="5" actId="1076"/>
        <pc:sldMkLst>
          <pc:docMk/>
          <pc:sldMk cId="3022099604" sldId="555"/>
        </pc:sldMkLst>
        <pc:spChg chg="mod">
          <ac:chgData name="Hoang Gia Anh 20214984" userId="S::anh.hg214984@sis.hust.edu.vn::ea67e4bd-fd85-4502-adcd-eb0e9d1b23fb" providerId="AD" clId="Web-{5FE1B7F6-EB69-4C68-855F-50E34BCD947E}" dt="2022-07-19T17:40:32.935" v="3" actId="1076"/>
          <ac:spMkLst>
            <pc:docMk/>
            <pc:sldMk cId="3022099604" sldId="555"/>
            <ac:spMk id="8" creationId="{5CFF2B87-A76E-4F80-BE28-BE4513C40AA3}"/>
          </ac:spMkLst>
        </pc:spChg>
        <pc:inkChg chg="mod">
          <ac:chgData name="Hoang Gia Anh 20214984" userId="S::anh.hg214984@sis.hust.edu.vn::ea67e4bd-fd85-4502-adcd-eb0e9d1b23fb" providerId="AD" clId="Web-{5FE1B7F6-EB69-4C68-855F-50E34BCD947E}" dt="2022-07-19T17:40:58.139" v="5" actId="1076"/>
          <ac:inkMkLst>
            <pc:docMk/>
            <pc:sldMk cId="3022099604" sldId="555"/>
            <ac:inkMk id="2" creationId="{5A672200-1218-C9A2-9A05-55960A630449}"/>
          </ac:inkMkLst>
        </pc:inkChg>
      </pc:sldChg>
    </pc:docChg>
  </pc:docChgLst>
  <pc:docChgLst>
    <pc:chgData name="Phuong Tuan Dat 20215268" userId="S::dat.pt215268@sis.hust.edu.vn::1eababab-fcb0-4f0e-9575-5e3be8d897b7" providerId="AD" clId="Web-{FEB3022A-75ED-4395-8A52-8ADF37AA7C9E}"/>
    <pc:docChg chg="addSld delSld">
      <pc:chgData name="Phuong Tuan Dat 20215268" userId="S::dat.pt215268@sis.hust.edu.vn::1eababab-fcb0-4f0e-9575-5e3be8d897b7" providerId="AD" clId="Web-{FEB3022A-75ED-4395-8A52-8ADF37AA7C9E}" dt="2022-07-24T04:25:34.999" v="1"/>
      <pc:docMkLst>
        <pc:docMk/>
      </pc:docMkLst>
      <pc:sldChg chg="new del">
        <pc:chgData name="Phuong Tuan Dat 20215268" userId="S::dat.pt215268@sis.hust.edu.vn::1eababab-fcb0-4f0e-9575-5e3be8d897b7" providerId="AD" clId="Web-{FEB3022A-75ED-4395-8A52-8ADF37AA7C9E}" dt="2022-07-24T04:25:34.999" v="1"/>
        <pc:sldMkLst>
          <pc:docMk/>
          <pc:sldMk cId="1320217382" sldId="607"/>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28/07/2022</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1:38:38.891"/>
    </inkml:context>
    <inkml:brush xml:id="br0">
      <inkml:brushProperty name="width" value="0.05292" units="cm"/>
      <inkml:brushProperty name="height" value="0.05292" units="cm"/>
      <inkml:brushProperty name="color" value="#FF0000"/>
    </inkml:brush>
  </inkml:definitions>
  <inkml:trace contextRef="#ctx0" brushRef="#br0">11154 2307 760 0,'0'0'282'0,"0"0"-164"0,0 0-92 15,0 0-3-15,0 0-23 16,0 0-22-16,0-1-21 16,-4 14-2-16,-16 8 16 15,-21 19-46-15,4-1-127 16,1-8-576-16</inkml:trace>
  <inkml:trace contextRef="#ctx0" brushRef="#br0" timeOffset="689.52">10956 2621 958 0,'0'0'248'0,"0"0"-112"0,0 0-40 16,0 0-6-16,0 0 44 15,0 0-21-15,0 0 6 16,0 0 4-16,0 0 6 16,0 0 32-16,0 0-19 15,0 0-39-15,0 0-11 16,11 0-62-16,7 0 7 15,5 0 16-15,5 0-33 16,3-2 6-16,-2 0-13 16,5 2-12-16,-3-3 13 15,1 3-14-15,1-1 0 16,-4-2 1-16,-5 1 9 16,-6 1-10-16,-7-2 0 15,-7 3-17-15,-4 0 16 0,-13 0-72 16,-20 3-88-16,-7 4-690 15</inkml:trace>
  <inkml:trace contextRef="#ctx0" brushRef="#br0" timeOffset="9831.83">8039 4315 940 0,'0'0'379'15,"0"0"-164"-15,0 0-123 16,0 0-49-16,0 0-13 16,2-6-30-16,6 2 17 15,0 0-16-15,-1 1 7 16,-3 3 73-16,-2 0-13 16,1 0 22-16,-3 0 3 15,2 0-59-15,2 0 13 16,1 0-17-16,2 0-15 15,1 9 38-15,3-1-36 0,1 5-8 16,-1-2 0-16,3 3 0 16,-1-2 4-16,-3 1-4 15,2-5-8-15,-3 1 21 16,5-6-21-16,1-3-1 16,10-3 28-16,6-21-12 15,11-13 7-15,5-12-23 16,6-13-64-16,0-8-88 15,12-35-210-15,-13 17-150 16,-15 14-696-16</inkml:trace>
  <inkml:trace contextRef="#ctx0" brushRef="#br0" timeOffset="10852.11">6691 5300 722 0,'0'0'302'0,"0"0"-163"0,0 0-71 15,0 0-19-15,0 0-37 16,0 0 14-16,0 0 4 15,-4-16 9-15,4 16 60 16,0 0 13-16,0 0-17 16,0 0 7-16,0 0-45 15,0 0-29-15,0 1-21 16,0 12 0-16,0 3 7 16,0-1-14-16,6 0 7 15,6-7 0-15,1-6-6 16,5-2 40-16,5-6 34 15,3-19-52-15,8-10-23 16,6-8-7-16,2-4-69 16,14-25-75-16,-9 13-125 15,-12 7-272-15</inkml:trace>
  <inkml:trace contextRef="#ctx0" brushRef="#br0" timeOffset="14787.59">14146 6142 963 0,'0'0'326'16,"0"0"-186"-16,0 0-61 0,0 0-78 16,0 0 5-1,0 0-4-15,0 0 5 0,0 0 22 16,0 0 64-16,0 0 38 15,0 0 32-15,0 0-17 16,0 0-9-16,0 0-29 16,0 0-57-16,0 0-10 15,3 0-33-15,4 2-2 16,1 4 7-16,5 4-12 16,1 0 7-16,-1 2-5 15,-1 2 8-15,-1-1-12 16,-1-5 1-16,0 1 0 15,-1-5 12-15,-1 0-10 0,2-4 35 16,3 0 3-16,0 0-21 16,4-6 17-16,2-8-27 15,3-4-9-15,3-2 10 16,1-3-2-16,6-11-16 16,1-1-27-16,19-33-74 15,-8 9-70-15,-9 1-415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1:56:49.302"/>
    </inkml:context>
    <inkml:brush xml:id="br0">
      <inkml:brushProperty name="width" value="0.05292" units="cm"/>
      <inkml:brushProperty name="height" value="0.05292" units="cm"/>
      <inkml:brushProperty name="color" value="#FF0000"/>
    </inkml:brush>
  </inkml:definitions>
  <inkml:trace contextRef="#ctx0" brushRef="#br0">6572 4542 423 0,'0'0'206'0,"0"0"-57"16,0 0-12-16,0 0 16 15,0 0-14-15,0 0-71 16,-4-39 19-16,2 35 9 16,0 1 0-16,-1-1 32 0,2 0-40 15,-1 1 14 1,0 2 1-16,2 1 3 0,-3 0-2 15,3 0-29-15,-2 0 5 16,2 0-31-16,-2 0-32 16,2 0 25-16,-2 0-32 15,0 0 14-15,2 0-1 16,0 0-22-16,0 0-2 16,0 0 1-16,-2 0 0 15,2 0 9-15,0 0-9 16,-4 0 0-16,4 0-6 15,-2 5 12-15,0 5-7 16,0 2 1-16,0 0 0 0,2 3 1 16,0 1 10-1,0 0-11-15,0 0 0 0,0-2-5 16,0 2-3-16,2-2 8 16,4 0 0-16,4-2 0 15,1-1 8-15,1-2-9 16,3-1 1-16,3-2 0 15,1 0 10-15,6 1-9 16,0-1 4-16,4-1-4 16,0-2 18-16,6 0-17 15,3-3-2-15,4 0 0 16,3 0 25-16,3 0-25 16,4-4 8-16,6-3 2 15,0-4 4-15,4 1-10 16,1 0 3-16,-3 2-1 0,-4 2-1 15,0 1-5-15,-6 0 0 16,0 1-6-16,-2 2 13 16,0-2 5-16,-4 2-10 15,1 0 7-15,-5-2-6 16,-1 2-3-16,-2 0 0 16,-4 0 5-16,-8 0 1 15,1 0 6-15,-10 2-7 16,-3-3 5-16,-7 3 8 15,-3-1-17-15,0 1 33 16,-3 0 15-16,0 0-26 16,0 0-1-16,0 0-19 15,0 0 3-15,0 0 2 16,0 0 1-16,0 0-9 0,0 0 0 16,0 0 13-16,0 0-22 15,0 0 9-15,0 0 0 16,0 0-6-16,0 0 15 15,0-2-7-15,0-1-2 16,0 0 11-16,2-2-19 16,2-6 8-16,0-1 0 15,3-2-2-15,-1-1-28 16,4 1-18-16,-4-18-72 16,-1 6-421-16,-5-6-663 0</inkml:trace>
  <inkml:trace contextRef="#ctx0" brushRef="#br0" timeOffset="3728.97">12812 4573 901 0,'0'0'253'0,"0"0"-107"0,0 0-32 16,0 0 27-16,0 0-62 16,0 0-19-16,-9 0-15 15,9 0-45-15,0 0 62 16,0 0 15-16,0 0-14 15,0 0 31-15,0 0-63 16,0 0 0-16,0 0-2 16,0 0-29-16,0 0 19 15,0 0-19-15,0 0 0 16,0 0 6-16,0 0-6 16,0 0 0-16,0 0 11 15,0 0-2-15,0 0-8 16,7 0-1-16,1 0 0 15,6 0-2-15,1 0 10 16,1 3-8-16,4-1 28 0,4-2-22 16,5 0 33-16,5 0 1 15,3 0-20-15,9 0 23 16,0 0-36-16,3 0 12 16,3 0 1-16,1 0-19 15,0 0 18-15,3 0-17 16,-2 0 8-16,2-5 30 15,-3 4-32-15,-2-4 23 16,1 2-11-16,-4-1-19 16,4 0 34-16,2 0-26 15,-2 0-8-15,2 2 32 16,2-1-33-16,-1 2 16 16,2-2-16-16,-2 2 1 0,-2-2 1 15,1 2 7 1,0-1-6-16,-4-1 12 0,0 2 1 15,-6 1-13 1,-1-2-3-16,-3 2 6 0,-5 0-9 16,3-3 9-16,-3 3-6 15,0-1 5-15,0-1 17 16,-4 2-13-16,-4-3-9 16,-5 3 9-16,-6 0-12 15,-3-1 3-15,-1 1 0 16,-8 0-5-16,0 0 17 15,-4 0 9-15,0-2 13 16,0 2-33-16,0 0 26 16,0 0-27-16,0 0 0 0,0 0-1 15,0 0 9-15,0 0-20 16,-2 0-64-16,-14 3-220 16,-8 2-435-16</inkml:trace>
  <inkml:trace contextRef="#ctx0" brushRef="#br0" timeOffset="30849.66">4706 9234 798 0,'0'0'286'0,"0"0"-174"15,0 0-78-15,0 0 1 16,0 0-19-16,0 0-16 15,0 0 28-15,0 0-8 16,0 0 42-16,0 0 14 16,0 0-49-16,0 0 2 15,0 0-27-15,0 0 12 16,0 0 18-16,5 0-17 16,1-2 7-16,2-6-4 0,2 0-17 15,-1-2 11 1,2 0-11-16,3-2 8 0,1 0 12 15,1 0-20-15,2 1 8 16,-3-5-9-16,3 2 0 16,0 1 7-16,-2 0-7 15,-1-1 0-15,3 3-2 16,-1-4 17-16,2 1-11 16,1-1-4-16,-1 1 0 15,2-3 0-15,-3 3 0 16,-1 1 0-16,1-2 0 15,0 3 10-15,0-1-10 16,-1 2 0-16,4-3 2 16,-1 0-4-16,-1 1 2 15,4-4 0-15,0 3 0 0,-1-3 7 16,-2 2-7-16,2 1 0 16,-2-2 1-16,-2 0 2 15,2 2-3-15,-3 0-1 16,2-2 1-16,1-1 0 15,-1 4 6-15,4-6-1 16,0 1-3-16,-2 1 0 16,2-3-2-16,-1-1 0 15,1-1 0-15,-2 2 6 16,2 0 1-16,-1 0 3 16,0 3-8-16,1-2 4 15,-1 3-6-15,1-2 0 16,-4 2 18-16,4-2-17 15,-3 2 12-15,-1 0-7 16,3-2-5-16,4 1 26 0,-2 2-26 16,0-1-1-16,1 0 8 15,-3 2 5-15,-1 0-19 16,-2-1 6-16,-1 4 0 16,2 0 0-16,-2-1 7 15,-2 2-7-15,1-2 0 16,2 1 0-16,-2-1-8 15,1-1 8-15,-1 3 0 16,2 0 3-16,-6 1 6 16,1 2-8-16,-4 4-1 15,0-1-5-15,-1-1 5 16,-3 1 0-16,-2 2 0 0,3 0 3 16,-5 0 7-16,3 0-9 15,0 2-1-15,-1-2 0 16,2 2-10-16,3-2 10 15,-2 2 0-15,-2 0 0 16,-1 0 0-16,-2 0 0 16,-2 0 0-16,0 0 0 15,0 0-4-15,0 0 4 16,0 0 0-16,0 8-2 16,0 6 18-16,-2-1-16 15,-2 6 0-15,-1-1 2 16,1-1 1-16,-3 4-3 15,2 1 0-15,-1 0-6 0,2 2 13 16,-1 2-1-16,0 1-3 16,3 1 6-16,0-1-12 15,-1 2 3-15,1 1 0 16,0-2 16-16,0 1-16 16,0 0 22-16,2-3-9 15,-2 2-12-15,2 0 19 16,0-1-19-16,-2 0 12 15,2 2 3-15,-3 0-9 16,1 2 2-16,0-2-7 16,0 2 4-16,-3-3 8 15,2-1-13-15,1-4 7 16,-1 1 2-16,2-4-9 0,1 2-1 16,-2-4 0-1,2 2 9-15,0-3-11 0,-2 0 13 16,2 0-4-16,0-1-3 15,0 0 2-15,0-1-6 16,0 2 0-16,0-1 0 16,0 0 3-16,-2 2 7 15,2 2-7-15,-3 0 5 16,3 0-2-16,-2-2 19 16,0 1-15-16,0 0 3 15,0-1 5-15,-1-2-9 16,0 0 1-16,3 1-10 15,-2-6 1-15,2 3-4 16,0-1 4-16,0-1-1 0,0-1 10 16,0 2 5-16,0-2-12 15,0 1-3-15,0-2 0 16,0-2-5-16,0 1 5 16,0-1 0-16,2-2 0 15,1 0 18-15,2 0-18 16,-3 0 0-16,2 0 2 15,1-3 2-15,-3 1-4 16,1 1 0-16,2-3 0 16,0 0 12-16,0-2-2 15,-1 3 4-15,5-3-13 16,2 0 23-16,2 0-23 16,3 0 4-16,4 0 8 0,3-9-7 15,-2 1 10-15,4-5-7 16,2 1-8-16,2-2 4 15,0-1-5-15,0-1 0 16,2-3 1-16,-2 0 10 16,-2-4-10-16,0-2 5 15,0 4-4-15,-4-3-4 16,0 0 3-16,0 2-1 16,-2 2 3-16,4 0 8 15,0-1-12-15,-1-2 1 16,5-2 0-16,0 2-5 15,3-4 14-15,-1 4-8 16,0-4-1-16,0 4 12 0,-2-2-11 16,2 3-1-1,-2 3-3-15,0-4 2 0,3-1 2 16,1 0 9-16,0-2-10 16,1-1 0-16,1-2-2 15,3-4 2-15,-3 1 0 16,4-1 3-16,-2 3 4 15,-1-1-7-15,-1 3 0 16,-1 0 0-16,-1 2-10 16,-4 2 10-16,0-2 0 15,0 2 4-15,-4-2 13 16,0 4-19-16,-3-2 2 16,0 3-1-16,-2 3-19 0,-3 3 29 15,-1 1-9 1,-3 2 0-16,-3 2 9 15,1 2-9-15,-3 0 0 16,2-1 0-16,-4 3 2 0,3-2-2 16,0-2 0-16,3 2-1 15,-4 1 11-15,1-4-10 16,0 5 0-16,-4-2 8 16,-1 4 7-16,0 3-15 15,-2-2 0-15,-2 3 16 16,3-2-16-16,-3 2 21 15,0 0-7-15,0 0-13 16,0 0 17-16,0 0-18 16,0 0-3-16,0 0-6 0,0 0-11 15,-3 0-66-15,-9 2-218 16,-7 6-473-16</inkml:trace>
  <inkml:trace contextRef="#ctx0" brushRef="#br0" timeOffset="33621.25">10591 7528 456 0,'0'0'498'15,"0"0"-300"-15,0 0-45 16,0 0-22-16,0 0-28 15,0 0-32-15,0 0-4 16,-5-9 25-16,5 9-32 16,-2 0 31-16,2 0 20 15,0 0-10-15,-2 0 25 16,2 0-28-16,0 0-35 16,-2 0 16-16,2 0-37 15,0 0-4-15,0 0-3 16,0 0-28-16,-2 0 12 0,2 0-18 15,0 0 11-15,0 0 27 16,0 0-24-16,0 0 7 16,0 0 2-16,0 0-13 15,0 0-5-15,0 0-6 16,0 0 0-16,0 0 1 16,0 0 11-16,0 0-3 15,0 0-9-15,0 5-2 16,0 3-4-16,0 3 6 15,6 3 0-15,5 4 5 0,1 3 8 16,1 1-10 0,-1 2-3-16,5 2 6 0,0 2-6 15,1 2 1-15,5 0-1 16,-2-2 6-16,2-1 10 16,-1 0-16-16,1-5 0 15,-6-4 0-15,-3-3-9 16,-5-5 9-16,-5-6 0 15,-4-1 0-15,0-3 13 16,0 3-13-16,0-3 0 16,0 0 1-16,0 0-4 15,0 1 3-15,0-1 0 16,0 4-1-16,-9 3 14 16,-13 3 14-16,-14 4 7 15,-13 4-14-15,-6 3 28 0,-7-1-36 16,0-2 9-16,8-1 16 15,4-3-22-15,8-4 24 16,7-2-22-16,8-2-16 16,9-2 12-16,5-1-13 15,8-3 0-15,3 0-6 16,2 0-15-16,0 0-23 16,-5-6-39-16,-2-9-97 15,-1-9-510-15</inkml:trace>
  <inkml:trace contextRef="#ctx0" brushRef="#br0" timeOffset="35604.94">9365 7397 591 0,'0'0'538'15,"0"0"-367"-15,0 0-39 0,0 0 13 16,0 0-17 0,0 0-25-16,0 0-14 0,0-2-16 15,0 2-12-15,0 0-2 16,0 0 19-16,0 0-44 15,0 0 2-15,2 0 4 16,-2 0-32-16,4 0 6 16,4 2 1-16,3 6 2 15,2 0 38-15,0 3-28 16,5 0 11-16,0-1-6 16,2 2-26-16,-2-2 29 15,0 1-21-15,-1-4-14 16,-1 1 44-16,1 1-42 0,0-1 22 15,-2-1-4 1,3 0-19-16,0 1 26 0,2-1-18 16,0 0-3-16,2 0 26 15,0 0-31-15,1-1 16 16,-1 0-17-16,1-3 9 16,0 4-6-16,0-3-2 15,2 0 7-15,-3-1 1 16,0 1 9-16,0 1-17 15,1-1-1-15,-1 0 0 16,0 2-5-16,3 0 14 16,-1-2-3-16,3 2-6 15,0-2 16-15,2 2-16 16,-3-2 0-16,3 0 0 16,-2 2-2-16,0-5 10 0,-2 3-8 15,-1 1 0-15,-6-3 7 16,0 2-7-16,-3 0 0 15,-4 0 1-15,3-2 1 16,2 2-2-16,-3 0 0 16,3 0-8-16,1 1 23 15,1-1-15-15,2-1 8 16,-1-2-1-16,2 3-11 16,1 1 4-16,-2-3 0 15,1 2-6-15,-4-2 13 16,-1 2 4-16,0 0-11 15,-1-2 7-15,0 2-13 16,-1 1 6-16,1-1 0 0,4 2-4 16,-2-3 14-16,3 1-7 15,1 0-3-15,-2-2 0 16,1 2-9-16,1 0 18 16,-4-2-9-16,1 0 0 15,-3 0 11-15,2 2-10 16,-7-2-1-16,-1 0 0 15,1 0-15-15,-2 1 16 16,1 1-1-16,3-2 2 16,1 2 10-16,3-1-14 15,-1 1 2-15,1 2 0 16,-1 0-1-16,1 0 8 16,-1 0-7-16,1-2 0 15,-3 2 6-15,3-1-18 0,-3-1 12 16,0-1 0-1,1 1 5-15,1 3 9 0,3-4-14 16,-2 1 0-16,2 3-3 16,0 0-4-16,1-1 7 15,0 0 0-15,1 2 6 16,-3-2 10-16,0 2-17 16,4-2 1-16,1 2 0 15,1 0-12-15,0-2 12 16,-2 2 0-16,2 1 0 15,-1-4 17-15,-2 2-17 16,0 0 0-16,0 1 0 16,0 1-10-16,2-1 10 0,-1 2 0 15,-2-2-8-15,2 1 20 16,-1 0-12-16,1 1 0 16,2-2 7-16,0 1-10 15,1-2 3-15,0 0-1 16,0 2-8-16,-1-1 18 15,-2 2-9-15,-4-3 0 16,-1 0 6-16,-3-1-15 16,-4-2 9-16,2 2 0 15,-4-4-7-15,-1 2 18 16,1 0-11-16,0-2 0 16,0 2 2-16,-1 0-7 0,1-1 5 15,-1 1 0-15,2-1 0 16,-2-2 10-16,1 4-10 15,-2-3 0-15,0 0 0 16,1-1-4-16,-2 2 5 16,-2-3-1-16,0 2 3 15,-2-2 9-15,2 2-18 16,1-2 6-16,-1 2 0 16,0-2 3-16,0 0 3 15,-2 2-6-15,2-2 0 16,-2 0 15-16,0 0-12 15,0 0-2-15,0 0-1 16,0 0 18-16,0 0-11 0,0 0-5 16,0 0-2-16,0 0 0 15,0 0-7-15,0 0 7 16,0 0 0-16,0 0 10 16,0 0 4-16,0 0-12 15,0 0-2-15,0 0 0 16,0 0-9-16,0 0 10 15,0 0-1-15,0 0 6 16,0 0 12-16,0 0-32 16,-13 0 14-16,-9-8-54 15,-10 0 42-15,-9-4-80 16,-53-6-40-16,11 3-183 16,-2-2-348-16</inkml:trace>
  <inkml:trace contextRef="#ctx0" brushRef="#br0" timeOffset="36172.43">9325 7407 679 0,'0'0'566'15,"0"0"-547"-15,0 0-11 16,0 0-8-16,0 0 0 15,0 0 21-15,0 0-21 16,107 54-134-16,-74-40-405 0</inkml:trace>
  <inkml:trace contextRef="#ctx0" brushRef="#br0" timeOffset="50318.8">16477 5326 614 0,'0'0'299'16,"0"0"-133"-16,0 0-59 0,0 0-21 15,0 0-8-15,0 0-8 16,9-6 23-16,-2 2-5 16,-3-1 28-16,1 1 8 15,-3 3-17-15,0-3 26 16,-2 0-57-16,0 2-27 16,0-1 47-16,0 2-39 15,0 1-9-15,0 0-48 16,-11 0-19-16,-5 0 19 15,-3 0 16-15,-4 14-4 16,-2 2 3-16,3 6-6 16,5 1-1-16,3 6-8 0,3 3-5 15,4 4-12 1,7 0 18-16,0 2-1 0,0 1 0 16,5-2-43-16,13-3 33 15,6-1-17-15,4-5-22 16,0-3 43-16,-2-8-10 15,-3-3 12-15,-10-1-5 16,-4-7-13-16,-4-4 22 16,-5 1 0-16,0-1 11 15,-10-1 12-15,-9 2-5 16,-4-1-17-16,3-2 21 16,5 0-9-16,5 0 30 15,6 0-39-15,4 0-4 16,0 0-38-16,0 0-29 15,2-12-11-15,10-2-56 0,3-4 12 16,16-18-24-16,-4 4-99 16,2 0-408-16</inkml:trace>
  <inkml:trace contextRef="#ctx0" brushRef="#br0" timeOffset="50602.36">17175 5163 1164 0,'0'0'527'0,"0"0"-293"0,0 0-98 16,-127 40-35-16,88 0-47 15,4 15 5-15,1 11-33 16,3 12 13-16,6 4-15 15,8 3-23-15,3-3 13 16,8-4-14-16,1-6 0 16,5-6-12-16,0-7-68 15,0-8-13-15,21-12-117 16,0-13-100-16,2-16-268 0</inkml:trace>
  <inkml:trace contextRef="#ctx0" brushRef="#br0" timeOffset="51036.28">17291 5532 1048 0,'0'0'285'0,"0"0"-90"16,0 0-96-16,0 0-28 15,-116 9 15-15,89 9-35 16,2 4 2-16,8 1-35 16,3 1-8-16,7 1-10 0,5-3-6 15,2-5 5-15,0 2-10 16,13-3-21-16,10-2 32 15,2 0-1-15,-1 0 1 16,0 2 0-16,-4 0 12 16,-7 0-13-16,-3 1 1 15,-8-2 0-15,-2-3 56 16,0 2 7-16,-9-3 38 16,-11 2-1-16,-5 1-45 15,-2 1-11-15,3-4-44 16,1-1-38-16,10-7-117 15,9-3-337-15,4 0-309 0</inkml:trace>
  <inkml:trace contextRef="#ctx0" brushRef="#br0" timeOffset="51202.77">17738 5809 1652 0,'0'0'607'16,"0"0"-533"-16,0 0-20 16,-140 84-54-16,51-36-107 15,15-5-184-15,5-10-345 0</inkml:trace>
  <inkml:trace contextRef="#ctx0" brushRef="#br0" timeOffset="52206.14">16504 5288 925 0,'0'0'298'0,"0"0"-70"15,0 0-112-15,0 0-78 16,0 0-24-16,0 0-6 16,0 0 24-16,-34 18 14 15,24-7 8-15,-4 4 53 16,-1 1-54-16,-6 6 0 15,-1 2 24-15,-2 8-52 16,6 2 25-16,-3 3-31 16,5-2-11-16,5-1 18 0,5-3-18 15,6-8-8 1,0-1 7-16,0-5-1 0,0-5-2 16,0-2-3-16,12-2 10 15,-1-5 25-15,4 2-34 16,1-2 5-16,1 0 5 15,-1-2-1-15,2 2-7 16,-3-1-4-16,2 2 0 16,-2 0 0-16,1 1 6 15,-3 2-6-15,3 3 0 16,-3 2 9-16,-3 0-18 16,-2 4 9-16,-6 2 0 15,-2 4 13-15,0 4 11 0,-14 2 57 16,-13 2-14-16,-4 2-16 15,-4-1 8-15,-5-5-5 16,0-4 2 0,-1-4 18-16,6-4-39 0,4-4 33 15,1-5-28-15,8-2-40 16,0-3 47-16,4 0-38 16,3 0 3-16,-1 0 0 15,5 0 4-15,-1 0-11 16,6 0-5-16,-1 0 0 15,5 0-26-15,2 0 4 16,0 0-47-16,0 0-34 16,5-10-228-16,10-1-211 15,9-3-256-15</inkml:trace>
  <inkml:trace contextRef="#ctx0" brushRef="#br0" timeOffset="53516.32">17914 5582 77 0,'0'0'950'0,"0"0"-684"16,0 0-164-16,0 0-27 16,0 0-40-16,0 0 13 15,0 0 16-15,80-18-28 16,-64 32 8-16,-3 6 7 15,-1 5 2-15,-4 5 37 16,1 6-28-16,-1 2-5 16,-2-2 10-16,-2-1-49 15,3-2-2-15,-1-5 9 0,4-8-24 16,-4-4 27 0,1-8-25-16,-1-4 7 0,-1-4 9 15,4 0 18-15,4-10 73 16,5-14-26-16,0-8-59 15,0-8 4-15,-3 0-29 16,-5-3 9-16,-8 6-2 16,-2 3-7-16,0 5 20 15,0 8-20-15,-5 5-41 16,-4 5-5-16,0 5-42 16,1 6-55-16,-2 0-51 15,6 0 5-15,4 13 36 16,0 1-22-16,0-7-118 0</inkml:trace>
  <inkml:trace contextRef="#ctx0" brushRef="#br0" timeOffset="53789.83">18515 5213 1428 0,'0'0'486'16,"0"0"-387"-16,0 0-98 16,0 0 32-16,50 109-24 15,-19-47 4-15,5 10 0 16,-3 10-7-16,-2 7 50 16,-8 1 5-16,-13 0-10 0,-10 0 3 15,-13-2-37-15,-26-1-17 16,-19-3-31-16,-38 10-149 15,11-20-163-15,13-20-266 16</inkml:trace>
  <inkml:trace contextRef="#ctx0" brushRef="#br0" timeOffset="54391.64">18975 5289 1114 0,'0'0'342'0,"0"0"-30"0,0 0-129 16,0 0-99-1,0 0-29-15,0 0-16 0,0 0-38 16,-8 11 74-16,11 3 20 15,11 1-51-15,3 8 29 16,8-2-54-16,6 4 5 16,0-1-5-16,3 0-5 15,1-4 9-15,-4-4-23 16,-2-4 15-16,-4-3-16 16,-8-6 1-16,-5 1 0 15,-5-3-1-15,-5 2 3 16,-2 1 17-16,0 0-7 15,0 6-12-15,0 6 48 16,-9 6-5-16,-9 11-5 16,-9 0 15-16,-6 8-35 0,-5-3 18 15,-6 0-26-15,-1-2 4 16,1-4-14-16,1 0 0 16,1-1-30-16,-10-4-127 15,12-7-399-15,7-10-495 0</inkml:trace>
  <inkml:trace contextRef="#ctx0" brushRef="#br0" timeOffset="56110.62">20033 5167 584 0,'0'0'239'0,"0"0"-79"16,0 0-59-16,0 0-24 15,0 0-51-15,0 0 1 16,3-1 20-16,-3 1 21 0,0 0 25 16,0 0-16-16,0 0-9 15,0 0 12-15,0 0-13 16,0 0 5-16,0 0-24 15,0 0-47-15,0 0 32 16,0 0-33-16,0 0 11 16,0 0-11-16,0 0-3 15,0 0-3-15,0 0-5 16,-8 0 11-16,0 0 28 16,-3 0-27-16,-1 0 16 15,-1-3-3-15,0 1-3 16,-1 2 9-16,-3 0-12 15,-1 0-7-15,-1 0 21 16,2 0-14-16,1 0 5 0,3 0 16 16,0 0-28-16,6 0 20 15,-2 0-10-15,3 0-5 16,-4 6-5-16,-1 5-1 16,3-3 0-16,-1 8-6 15,2-2 19-15,4 1-13 16,1-1 0-16,2 2 1 15,0-1 2-15,0-2-3 16,0 2-4-16,0-3 4 16,7 1 0-16,5 2 12 15,0 1-11-15,7-3-1 16,-2 2 18-16,3 0-18 16,-1-4 0-16,-4 1 6 15,-2 0 3-15,-2-2-9 0,0 2 0 16,1 2 0-16,-4 0 3 15,3 2-1-15,3 2-2 16,-5 2 2-16,2-2 5 16,-7 3-14-16,-1-2 5 15,-3-1-3 1,0-1 3-16,-3-4 4 0,-14-1 6 16,-6-4 20-16,-2-3 6 15,4-5 33-15,-2 0 4 16,5 0 12-16,5-9 4 0,5-5-51 15,2-4 15 1,6-1-47-16,0-6-4 0,0 1-1 16,8 1-40-1,2 4 2-15,-1 3-3 0,-5 7-41 16,2 4-90-16,2-1-53 16,-1 2-275-16,1-2-908 15</inkml:trace>
  <inkml:trace contextRef="#ctx0" brushRef="#br0" timeOffset="56509.15">20512 5078 1113 0,'0'0'313'0,"0"0"-55"15,0 0-142-15,0 0 4 16,-138 98-50-16,100-51 11 15,4 9-34-15,5 7-13 16,8 5 13-16,7 4-25 0,10 0 5 16,4-2 0-16,0-8-26 15,0-6-2-15,10-12-6 16,2-5-33-16,-2-13-27 16,9-10-90-16,-4-10-132 15,1-6-277-15</inkml:trace>
  <inkml:trace contextRef="#ctx0" brushRef="#br0" timeOffset="56943.84">20597 5284 864 0,'0'0'529'0,"0"0"-359"16,0 0 27-16,0 0-145 16,-118-5-3-16,84 19-4 15,5 4-23-15,7 5-7 16,4-1-15-16,9 2-1 15,7-1 0-15,2 0-32 16,0-1 16-16,16 0-2 16,3-2 14-16,8 1 3 0,-2 0-2 15,-1 0 4 1,-3-4 0-16,-6-1 16 0,-6 2-15 16,-6-2 34-16,-3 0 17 15,0 2 30-15,-21 3 9 16,-3-4-13-16,-8 0-35 15,1-4-28-15,0-1-15 16,4-7-18-16,8-5-124 16,7 0-116-16,7-4-134 0</inkml:trace>
  <inkml:trace contextRef="#ctx0" brushRef="#br0" timeOffset="57126.42">20780 5614 1453 0,'0'0'603'15,"0"0"-474"-15,0 0-106 16,0 0 10-16,0 0-33 16,0 0-90-16,0 0-92 15,-45 107-216-15,45-106-709 0</inkml:trace>
  <inkml:trace contextRef="#ctx0" brushRef="#br0" timeOffset="57698.8">20898 5392 1397 0,'0'0'574'0,"0"0"-406"0,0 0-102 15,0 0-65-15,0 0 0 16,0 0 17-16,0 0-17 16,31 72 12-16,-20-60-13 15,-3-4 0-15,2-4 15 16,-3-2-14-16,-1-2-1 16,3 0 17-16,2 0-16 15,2-12 16-15,1-2-17 16,-1-4-3-1,0 2-7-15,-1 2 11 0,-6 4-1 0,-2 2 15 16,1 4-8-16,-5 2 63 16,0 2-14-16,0 0-36 15,0 0 9-15,0 0-23 16,0 0-6-16,2 0 1 16,4 11 16-16,-2 0 30 15,0 3-38-15,3-2 7 16,-1 1 25-16,4 0-41 15,-4-1 23-15,-2-2-23 16,3 2 8-16,-3-2 5 16,-2 0-13-16,4-2 9 15,-2-2 3-15,-3 1 0 16,2-4-6-16,-3 1-6 16,3 1 0-16,-3-4-7 15,2-1 8-15,-2 0-1 0,0 0 0 16,0 0 18-16,0 0-37 15,0 0 19-15,0 0-75 16,0 0-60-16,0-6-151 16,0-8-235-16,0-6-974 0</inkml:trace>
  <inkml:trace contextRef="#ctx0" brushRef="#br0" timeOffset="57994.1">21357 5173 1204 0,'0'0'267'0,"0"0"-36"16,0 0-165-16,0 0-28 15,0 0 35-15,0 0-44 16,0 0 14-16,69 88-16 15,-61-51-12-15,-1 3 60 16,-5 6-21-16,-2 4 7 16,0 6 64-16,0 2-91 0,-9 0-10 15,-11-1-24 1,-4-5-31-16,-5-8-51 16,-3-5-115-16,11-9-128 0,8-17-452 15</inkml:trace>
  <inkml:trace contextRef="#ctx0" brushRef="#br0" timeOffset="58169.9">21642 5484 1315 0,'0'0'239'15,"0"0"28"-15,0 0-142 16,0 0-75-16,140-8-47 15,-104 8-3-15,-2 2-160 0,-15 4-71 16,-9-4-517-16</inkml:trace>
  <inkml:trace contextRef="#ctx0" brushRef="#br0" timeOffset="58327.32">21740 5453 894 0,'0'0'337'0,"0"0"-115"16,0 0-81-16,0 0-26 15,0 0-16-15,0 0-11 16,0 0-54-16,-7 108-34 16,7-71-93-16,2-11-100 15,7-9-287-15</inkml:trace>
  <inkml:trace contextRef="#ctx0" brushRef="#br0" timeOffset="58848.94">22068 5367 614 0,'0'0'763'0,"0"0"-583"16,0 0-46-16,0 0-60 16,0 0-1-16,0 0 33 15,0 0-64-15,73 131-1 16,-57-91-22-16,1-1-12 0,1-6 38 15,-4-4-37-15,1-9-2 16,-6-8 16-16,-3-8-22 16,1-4 43-16,3 0 42 15,3-21-21-15,3-9-43 16,1-8-21-16,3-4 0 16,-2 2-6-16,-5 6 0 15,-2 6 6-15,-4 8 6 16,0 9 0-16,-5 6 38 15,3 5-44-15,-1 0 1 16,1 0-7-16,8 0 9 16,-2 11-3-16,2 6 0 15,5 2 6-15,3 2 5 16,0 3-10-16,4 0-1 16,2-2 0-16,-5-5 6 15,-5-1 3-15,-3-9 3 16,-3-7 9-16,-2 0 89 0,5-7-22 15,1-20-42-15,3-9-21 16,-1-6-23-16,-1-2 5 16,-5-2-7-16,-3 6-52 15,-6 5-54-15,-2 10-155 16,0 7-248-16,-12 6-399 0</inkml:trace>
  <inkml:trace contextRef="#ctx0" brushRef="#br0" timeOffset="59125.31">23072 5086 1557 0,'0'0'384'15,"0"0"-93"-15,0 0-180 16,0 0-91-16,0 0 25 15,0 0 4-15,-73 134-39 16,68-76 16-16,5 6-25 16,0 0 7-16,0 0-1 15,0-2-7-15,3-6-29 16,5-8-56-16,1-9-76 16,16-16 25-16,-3-8-195 15,3-13 2-15</inkml:trace>
  <inkml:trace contextRef="#ctx0" brushRef="#br0" timeOffset="59506.05">23246 5320 1139 0,'0'0'310'16,"0"0"-99"-16,0 0-85 15,0 0-80-15,0 0-37 16,0 0 28-16,0 0 8 15,-4 60-2-15,10-36 24 16,1-2-17-16,2 0-15 16,0-4-5-16,0-4-14 0,-1-4 12 15,6-3-16-15,-1-7-5 16,7 0 6-16,3-9-13 16,3-13-54-16,1-6-55 15,-3-4 8-15,-5 2 58 16,-6 4 43-16,-5 5 15 15,-2 8 151-15,-6 7-48 16,0 3-3-16,0 3-48 16,0 0-59-16,0 0 0 15,0 15-7-15,0 7-1 16,0 6 20-16,0 6-13 16,0 2-14-16,-8 0-56 15,-1 2-120-15,3-12-188 16,4-9-408-16</inkml:trace>
  <inkml:trace contextRef="#ctx0" brushRef="#br0" timeOffset="59697.85">23699 5494 320 0,'0'0'1188'15,"0"0"-551"-15,0 0-557 16,0 0-36-16,0 0-11 15,0 0-33-15,0 0-8 16,-12 104-117-16,10-82-166 16,2-6-6-16,0-10-282 0</inkml:trace>
  <inkml:trace contextRef="#ctx0" brushRef="#br0" timeOffset="60067.66">23999 5364 1356 0,'0'0'479'0,"0"0"-272"15,0 0-134-15,0 0-55 16,0 0 8-16,0 0-15 16,0 0-10-16,18 100 21 15,-7-70-22-15,-2-2 1 16,2-3 29-16,-4-11-29 0,1-1 36 15,2-5-20-15,-4-8 5 16,7 0 30-16,1 0-1 16,7-16-9-16,-2-9-27 15,1-12-6-15,-2-3-15 16,-9-4 6-16,-4 4 0 16,-5 2 16-16,0 7 8 15,-7 9 25-15,-7 6 0 16,1 9-48-16,4 5-1 15,2 2-1-15,1 0-35 16,-1 6-10-16,5 6-129 16,2 2-60-16,0-6-106 15,0-5-396-15</inkml:trace>
  <inkml:trace contextRef="#ctx0" brushRef="#br0" timeOffset="60271.87">24389 5079 1177 0,'0'0'404'0,"0"0"-247"15,0 0 71-15,0 0-61 16,64 137-62-16,-43-68-15 16,1 24-69-16,-9-1 16 15,-8 4-28-15,-8 5-8 16,-115 24-2-16,0-10-173 0,-26-16-318 0</inkml:trace>
  <inkml:trace contextRef="#ctx0" brushRef="#br0" timeOffset="64022.75">16522 4995 846 0,'0'0'235'16,"0"0"-54"-16,0 0-81 15,0 0-56-15,0 0-15 16,0 0-29-16,0 0 34 16,-12 0 28-16,8 0 8 15,0 0 45-15,-1 0-51 0,-3 0-24 16,-2 2 1-16,1-1-41 15,-1 4 39-15,-2-1-20 16,-1 0-10-16,-1 0 34 16,-3 2-27-16,-1 2 10 15,-4 4 38-15,-1 2-33 16,-3 2 33-16,-6 5-21 16,1 4-8-16,0 1 11 15,0 3-22-15,4 1 4 16,4-1 12-16,6 0-40 15,5-4 22-15,6 1-22 16,4-3 6-16,2-1 15 16,0 0-15-16,0-2 10 15,8 2-6-15,9-4 1 16,-2 0-10-16,5 0-1 0,5-4 0 16,4 1-1-16,2-2 7 15,4-1 3-15,3 4-9 16,-2 0 7-16,-3 5-17 15,-4 1 10-15,-7 3-2 16,-3 4-5-16,-9-1 7 16,-1 0-1-16,-5 0 1 15,2 2-3-15,-2 0-3 16,-2 3 6-16,0-2 0 16,-2 3 1-16,0-2 11 15,0 0-12-15,0-3 0 16,0-1 0-16,-8-5-3 0,-8-2 12 15,-3-3-9-15,-2-4 56 16,-4-1-29-16,-6-5 41 16,-2 1-27-16,-5-5-25 15,-3-4 57-15,-1 0-43 16,-5-8 9-16,-5-12 20 16,2-7-42-16,-2-1 40 15,8-2-26-15,4 2-23 16,13 2 32-16,7 6-40 15,11 6 6-15,9-2-6 16,0 2-4-16,29-6 4 0,18-4-1 16,13 0-30-16,2 2 30 15,-2 2-39-15,-8 4 7 16,-10 4 21-16,-13 2-26 16,-6 4 22-16,-11 2-23 15,-4-1-43-15,-8 0-12 16,0-1-114-16,0-2-666 0</inkml:trace>
  <inkml:trace contextRef="#ctx0" brushRef="#br0" timeOffset="65564.89">16101 6341 656 0,'0'0'180'0,"0"0"-27"16,0 0 14-16,0 0-15 16,0 0-20-16,0 0-54 15,0 0-26-15,-14 0-24 16,14 0 0-16,0 0 12 16,0 0-28-16,11 0 10 15,14 0 36-15,6 0-9 16,11 0 27-16,8-3-29 15,5-1-12-15,8 0 33 16,6 1-38-16,4 0 9 0,5-3 3 16,6-1-23-16,8 2 24 15,1-4-20-15,6 0 8 16,-1 1 0-16,-2-2-29 16,-3 4 30-16,-4 1-24 15,-1 0-2-15,-7 4 25 16,-4 1-30-16,-6-3 14 15,-5 3 13-15,-8-2-28 16,-2 1 24-16,-4-2-13 16,-6 1-3-16,-4-2 20 15,-3 0-20-15,-5 2-4 16,0-2 26-16,-7 0-18 16,-4 2 5-16,-8-3-5 15,-2 4-6-15,-6 1 17 16,-2-2-23-16,-5 2 0 0,0 0 16 15,0 0-15-15,0 0-2 16,-34 0-66-16,-6 12-268 16,-13-2-420-16</inkml:trace>
  <inkml:trace contextRef="#ctx0" brushRef="#br0" timeOffset="69904.92">19822 5945 912 0,'0'0'217'16,"0"0"-48"-16,0 0-57 16,0 0-52-16,0 0-28 0,0 0 8 15,0 0-14 1,19 22 33-16,1-11-4 0,5 0-2 15,6 2 39-15,3 1-44 16,-1 2 12-16,5-2 0 16,-1 1-44-16,4 2 32 15,1-2-34-15,3 3-7 16,2 1 21-16,4-3-18 16,5-1 11-16,1 2 16 15,9-3-36-15,0 0 33 16,1-3-15-16,2 4-10 15,-3-3 34-15,1 0-42 16,1-2 12-16,-2 2-6 16,-1-2 12-16,-1-1-17 0,1-2-2 15,-1-1 10-15,1 0 3 16,-3 0-13-16,1 0 0 16,-3 0 3-16,-2 1 6 15,2-1 8-15,-2 0-5 16,0 1-3-16,2 1 3 15,-1-2-12-15,-1 2-7 16,2-1 6-16,-3-2 2 16,3-1 20-16,-2 1-7 15,0-4-13-15,0 2 18 16,-2-3-18-16,-4 0-1 16,0 2 19-16,0-2-17 15,2 0 16-15,2 0-18 0,1 0 17 16,3 0-23-16,-2 0 7 15,2 0-1-15,0 0 14 16,1 0-7-16,-3 0-8 16,0-6 1-1,-5 1 0-15,0-1 9 0,-4 0-8 16,-2-2 4-16,-3 0-5 16,1-2 3-16,-2 0-3 15,-3 1 1-15,-3-2 0 16,4 1 17-16,-3-1-11 15,2 0-4-15,-1 1-3 16,0 0 9-16,1 0-12 16,0-2 9-16,-3 0-6 0,4-2 16 15,-3-2-15 1,4 0 17-16,-1 2-18 0,1-3 7 16,-3 3-16-16,2-3 10 15,-3 0-1-15,-3 2 7 16,-1-1 5-16,-1 0-15 15,-2-4 3-15,2-3 0 16,3 1 6-16,3-4-5 16,-2 0-1-16,-2 0 13 15,-1-2-7-15,-1 0 6 16,-4-3-10-16,-2 2 12 16,-2 0 15-16,-2-2-29 15,-2 0 1-15,2 1 3 0,-3 1 13 16,-1-3-13-1,0-1-4-15,-2-1 11 0,1-2-7 16,-2 2-4-16,-3 1-1 16,0 4-8-16,-3 1 18 15,-2 2-2-15,-3-2-7 16,-4 1 2-16,-1 0-4 16,0-2 2-16,0 0 0 15,-3-2 25-15,-12 3-24 16,-6-2 39-16,-4 3-33 15,1-3-1-15,-3 3 3 16,1-2-9-16,-3 2 0 16,2-1 17-16,-4 1-9 15,-2 0-7-15,-8 1-1 0,-1-1 0 16,-8 1 0-16,-5 1 1 16,-5 0-1-16,-4-1 1 15,-6 2 11-15,-3 0-14 16,-4 3 2-16,2-2 0 15,-5 4-8-15,0 2 18 16,-3 3-10-16,3 1 0 16,-4 5 7-16,-1-3-14 15,-2 3 7-15,-7 0 0 16,1 2-9-16,-2 0 21 16,5 0-12-16,0 2 0 15,3-2-2-15,1 2-11 0,-3 0 13 16,0-3 0-16,-3 3 0 15,1 1 16 1,-2-1-22-16,1 2 6 0,1 2 0 16,4-3-3-16,2 3 9 15,5 0-6-15,2 0 0 16,2 0 16-16,0 0-14 16,1 0-2-16,-1 0 0 15,-2 0-6-15,0 0 6 16,-4 6 0-16,-3 3-6 15,-2-1 13-15,-2 0-7 16,-1 2 0-16,1-4 8 16,5 2-14-16,4 0 6 15,3 2 0-15,11 0-8 0,3 0 19 16,7 2-11 0,2 2 0-16,0 3 7 0,0-3-2 15,-2 5-5-15,-1-2-7 16,1 0 6-16,3 1 2 15,-1 2 7-15,5 0-8 16,2 0 6-16,7 3-15 16,3 1 9-16,5-1 0 15,6 4-8-15,1 1 7 16,4-3-8-16,4 2 6 16,1-1 1-16,3 1-11 15,-1-2 14-15,3 1-1 16,3 0 0-16,-3 2-3 15,4 0 3-15,0 3 0 0,1 0 0 16,0 0-12-16,2 1 13 16,0-2-1-16,2 0 0 15,-1 0 5-15,-1-1-11 16,2 4 6-16,-2-3 0 16,2 2 0-16,2 0 7 15,0 0-7-15,0 2 0 16,0-2-3-16,8-1-7 15,5-3 10-15,1-5 0 16,-3 0 7-16,3-3-1 16,-4 0 1-16,3-3-7 15,4 2-2-15,0-2-12 16,7 0 16-16,5-1-2 16,5 2 0-16,1-2 16 15,6 0-11-15,-1-2-5 0,2 0-7 16,-3-4 4-16,-2-2 3 15,-6 1 0-15,-2-3 6 16,-4-3 13-16,-8 1-17 16,-1-1-2-16,-7-2 7 15,-2-1-8-15,-5 3 1 16,-2-3 0-16,0 0-1 16,0 0 16-16,0 0-15 15,0 0 0-15,0 0-55 16,0 0 0-16,0 0-103 15,0-7-194-15,0-3-865 0</inkml:trace>
  <inkml:trace contextRef="#ctx0" brushRef="#br0" timeOffset="74828.53">16504 3485 660 0,'0'0'195'16,"0"0"-89"-16,0 0-54 15,0 0-15-15,0 0 20 16,0 0 47-16,-9-62 34 0,9 53-70 16,0 6-7-16,0 1 22 15,0 0-40-15,0 2-5 16,0 0 15-16,0 0-31 16,0 0 11-16,0 2-17 15,0 14 12-15,0 10 95 16,0 11-50-16,0 9 16 15,0 9-39-15,0 11-26 16,0 11 23-16,-2 5-13 16,-2 10 0-16,-6 3 31 0,-1 2-23 15,-3 1 16 1,-1 1 0-16,-1-1-51 0,3-2 41 16,7-3-37-1,4-9-5-15,2-12 3 0,0-12 3 16,0-17-9-16,4-16-3 15,0-13 0-15,-4-7-11 16,0-7 11-16,0 0-32 16,0-53 3-16,2 1-482 15,1-10-34-15</inkml:trace>
  <inkml:trace contextRef="#ctx0" brushRef="#br0" timeOffset="75927.31">16604 3392 713 0,'0'0'185'0,"0"0"-58"16,0 0 15-16,0 0 3 15,0 0-9-15,143-5-28 16,-110 5 2-16,3 0-34 0,1 0-23 16,4 0 11-1,3 0-39-15,6 0 13 0,2 0 5 16,4 0-12-16,7 0 27 15,3 2-18-15,8 0 7 16,9 2 1-16,5-1-27 16,11 1 10-16,19 1-10 15,20 1-21-15,-9 0 34 16,-15-2-25-16,2 2 13 16,1-3-13-16,35 4-3 15,16-1 17-15,-17-3-12 16,-15 1-5-16,-16 1 22 15,-1-1-27-15,3 0 11 16,-2 2-12-16,-20 0 17 0,-12-2-3 16,-20 3-13-16,1-4 0 15,12 2 28-15,12 4-17 16,12-1 1-16,0 0-13 16,-1 0 7-16,2-2 11 15,2 0-17-15,0 2-1 16,0-2 9-16,2 0 5 15,-6 0 1-15,1 2-15 16,-2-1 0-16,-1-1 12 16,-2 1-12-16,1 1 0 15,1 0 8-15,2 0 7 16,0 2-15-16,0-1 6 16,0-2 1-16,-3-1 13 0,-4 0-20 15,0-1 0-15,-6-5-8 16,-4 0 20-16,0 0-9 15,-3 0 3-15,1 0-6 16,-6 0 18-16,-8 0-18 16,-13 0-10-16,-12 0 9 15,-13 0 2-15,-6 0 5 16,-6 0-1-16,-1-5-4 16,-1 3 5-16,2 2-6 15,-1-2 0-15,-3 2-5 16,2 0 6-16,-6 0-1 15,-5 0 0-15,4 0 0 16,-3 0 0-16,-3 0 0 0,-2 0 0 16,2 0-1-1,-2 0-3-15,-2 0 2 0,5 0 2 16,-1 9-3-16,1 0-10 16,2 4 13-16,-5 2 0 15,1 3 0-15,-3 7-16 16,-2 4 14-16,0 7 2 15,0 9 0-15,0 3 14 16,0 6-8-16,0 70-2 16,0-57 2-1,-2-3 0-15,-3 0-5 16,1-3 7-16,2-9 1 0,-2-4 2 16,1-15-5-16,-1-11-6 15,4-8 0 1,0-7-7-16,-3-3 7 0,-6-2-54 15,-38-2-146-15,-1 0-265 16,-10 0-151-16</inkml:trace>
  <inkml:trace contextRef="#ctx0" brushRef="#br0" timeOffset="77547.64">16363 4764 948 0,'0'0'268'0,"0"0"-96"15,0 0-48-15,0 0-52 16,0 0-2-16,0 0-7 16,0 0 13-16,149-7-41 15,-95 4-13-15,9-3 63 16,5 2-23-16,7 0 0 16,2 0 3-16,4 2-13 15,3-4 8-15,0 2-2 16,3-3-33-16,5 1 31 15,-1 2-26-15,3-3 0 16,-1 1 2-16,-1 0-14 0,-5 0 18 16,-4 2-14-16,-6-1-9 15,-1 2 14-15,-3 0-26 16,3 2 16-16,2-4-10 16,0 4 6-16,0-3-11 15,1 1-2-15,-4 0 1 16,-4 1 8-16,-1 2-8 15,-8 0-1-15,-2 0 21 16,-5 0-13-16,1 0-2 16,0 0-6-16,2 0 1 15,2 0 11-15,0 2-4 16,3 1-4-16,-5-2-1 16,0 4 4-16,-3-4 1 0,1 3-8 15,2-2 0 1,-2-1 0-16,2 4 6 0,-3-4 0 15,0 4-6-15,1-3 3 16,0 2-18-16,0-2 21 16,-2 0-6-16,-1 0 3 15,-4 2 3-15,-1-2-6 16,0 2 0-16,-1-1-2 16,1 1-7-16,2-2 10 15,0 0-1-15,4 1 6 16,0-1 8-16,4-1-15 15,-2 2 1-15,-4 1 0 16,4-2-9-16,-2 2 9 0,0-2 0 16,1 0 0-16,1-2 21 15,0 2-19-15,-1-2-2 16,-1 0 0-16,-4 0-9 16,2 2 9-16,-3-2 0 15,2 0 0-15,3 0 15 16,0 0-15-16,1 0 0 15,0 0 12-15,-3 0-24 16,-6 0 12-16,0 0 0 16,-5 0 9-16,-1 0-8 15,2 0 17-15,1 0-5 16,2 0-13-16,2 0 6 0,0 0-6 16,3 0 0-16,2 0-5 15,0 0 14-15,0 0-9 16,-2 0 5-16,-3 0-4 15,-3 0-2-15,-2 0-2 16,1 0 3-16,-1 0 1 16,5-4 14-16,2 0-15 15,4-2 0-15,1 2-6 16,2-2 0-16,1 2 12 16,-1 1-6-16,2 0 0 15,0 2 9-15,-2-2-15 16,-9 3 6-16,4 0 0 15,-5 0 5-15,1 0 1 16,1 0-6-16,-8 0 3 0,-7 0 9 16,-6 0-20-16,-10 0 8 15,-3 0 0-15,-5-2 12 16,-7 2-4-16,0 0 11 16,-2 0 5-16,0-2-23 15,0 2 25-15,0 0-26 16,0 0-8-16,0 0-8 15,-20 0-117-15,-64-6-151 16,1 2-320-16,-14-6-1193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1:58:39.950"/>
    </inkml:context>
    <inkml:brush xml:id="br0">
      <inkml:brushProperty name="width" value="0.05292" units="cm"/>
      <inkml:brushProperty name="height" value="0.05292" units="cm"/>
      <inkml:brushProperty name="color" value="#FF0000"/>
    </inkml:brush>
  </inkml:definitions>
  <inkml:trace contextRef="#ctx0" brushRef="#br0">14295 2516 340 0,'0'0'741'0,"0"0"-536"16,0 0-89-16,0 0-2 16,0 0-39-16,0 0 8 15,3-14 40-15,-3 14-3 0,0-1 0 16,0-2-14 0,0 3-19-16,0 0 12 0,0 0-31 15,0 0-12-15,0 0 4 16,0 0-39-16,0 0 16 15,0 0-37-15,0 0 7 16,0 15-5-16,0 2-2 16,0 10 0-16,0 7-1 15,-3 3 12-15,1 6-8 16,-2 7 5-16,0 4-7 16,2 4 29-16,-1 7-29 15,3 0 5-15,0 4 1 16,0 1 1-16,9-2 2 15,0-2 9-15,-2-4-18 16,-5-3 30-16,-2-7-31 16,0-9 14-16,0-3 17 15,0-5-30-15,0-5 21 0,0-8-11 16,0-6-10 0,0-8-2-16,-4-6-22 0,1-2-28 15,-4-42-61-15,1-6-401 16,4-8-116-16</inkml:trace>
  <inkml:trace contextRef="#ctx0" brushRef="#br0" timeOffset="1758.51">14264 2494 595 0,'0'0'210'16,"0"0"13"-16,0 0-6 16,0 0-42-16,0 0-56 15,0 0 4-15,0 0-37 0,-6 0-22 16,6-2 9-1,0 0-48-15,0 0 29 0,7-2 9 16,8 0-10-16,5-2-3 16,7 1-19-16,8 0 13 15,6 1-5-15,6 1-11 16,12-2-3-16,6 1-7 16,7 0 2-16,5 2 11 15,4-2-29-15,6 0 14 16,2 2 6-16,5-3-21 15,4 2 24-15,0-1-11 16,2 3-12-16,-3-2 23 16,2 3-24-16,1-2 11 15,5 2 0-15,2-1-5 0,0-2-3 16,-2-1-4-16,-3 0 0 16,-8 2 5-1,-5-2-4-15,-6 0 10 0,-6 2-11 16,-2 0 0-16,-2 0 0 15,-1 0 0-15,-5 0 0 16,1 2 29-16,-4 0-21 16,-1 0 17-16,-5 0-14 15,-6 0-10-15,-2 0 13 16,-4 2-13-16,1 4 5 16,-2-2 2-16,-3 2-2 15,-2-2-1-15,-6 0-5 16,-5 1 0-16,-7-4-5 0,-7 4 6 15,-1-4-1 1,-3 0 1-16,-5-1 13 0,-1 3-14 16,-2-3 0-16,-3 0 0 15,0 2-2-15,0-2 2 16,0 1 0-16,0 6 0 16,0 1 0-16,0 7 0 15,0 6 17-15,0 8-17 16,0 6 29-16,0 5-29 15,-8 6 0-15,2 3 6 16,-3 1 1-16,3 4-1 16,-2 3 6-16,2 3-11 15,2-1 23-15,-1 4-23 16,3-4 4-16,2 0 6 0,0-3-10 16,0-6 14-16,0-3 5 15,0-7-19-15,0-4 4 16,0-8-4-16,0-6-1 15,0-4 4-15,0-7 2 16,0-3-3-16,0-3-3 16,0-3 1-16,0 0 12 15,0-2-11-15,0 0 14 16,0 0-1-16,0 0-13 16,-4 0-2-16,-6 0 0 15,-7 0 1-15,-10 0-7 16,-8 0 6-16,-6 0 0 0,-8 0 0 15,-2 0-12 1,-7 0 11-16,-7 0-11 16,-1-4 12-16,-8-1-6 0,0-1 13 15,-3 1-7-15,1-3 0 16,-2 2-2-16,-1 0-10 16,2 0 18-16,-1 0-6 15,0-1 0-15,2 1 6 16,-1 0-7-16,-2 3 1 15,2-4-31-15,-4 3 30 16,0 0-17-16,4 1 13 16,-4-4 4-16,6 3-10 15,-1-2 5-15,5 3 6 16,0-3 0-16,1 3-10 16,1-1 10-16,-2 3 0 15,2-4 0-15,0 4-2 0,0-2 2 16,2-1 0-16,3 3 0 15,-3 1 9-15,2 0-9 16,5 0 0-16,2 0-9 16,7 0 16-16,1 0-7 15,4 0 0-15,2 0 2 16,1 0 2-16,2 0-4 16,2 0 0-16,0 0-9 15,6 1 18-15,0 3-1 16,6 0 0-16,2-2-8 15,6 2 15-15,5-1-15 16,7-3 0-16,1 1 3 16,6-1 3-16,-2 0-3 0,2 3-3 15,0-3-3-15,0 0-3 16,0 0 0-16,0 1-4 16,0 4 9-16,0-4-34 15,0 4 6-15,11-3-33 16,15-2-84-16,1 0-81 15,0-2-362-15</inkml:trace>
  <inkml:trace contextRef="#ctx0" brushRef="#br0" timeOffset="14862.98">19049 1851 1302 0,'0'0'277'0,"0"0"-92"16,0 0-62-16,0 0-13 0,0 0-37 15,0 0-49-15,-114 40-1 16,101-17-21-16,5 4-2 16,6-3 23-16,2 0-5 15,0-2 17-15,7-4-14 16,11-3-21-16,4-13 7 15,10-2-7-15,3-1-10 16,5-25-32-16,-2-12-129 16,-2-11-20-16,-10-9-6 15,-6-8 8-15,-6-9 83 16,-5-1 3-16,-5 1 103 16,-4 12 57-16,0 11 140 15,0 21-12-15,0 8-29 0,0 15-7 16,0 8-8-16,-2 0-97 15,0 8-13-15,0 20 19 16,-1 13-17-16,-1 9 42 16,1 8-20-16,3 6 9 15,0 2 1-15,0 1-48 16,0-3-5-16,0-7-12 16,0-7-38-1,0-7-55-15,0-17-181 0,0-9-108 16,0-16-1158-16</inkml:trace>
  <inkml:trace contextRef="#ctx0" brushRef="#br0" timeOffset="15041.34">19107 1736 1536 0,'0'0'281'0,"0"0"-183"16,0 0-87-16,115-15-7 15,-68 15-4-15,-1 0-97 16,15 15-68-16,-12 1-160 16,-11-2-161-16</inkml:trace>
  <inkml:trace contextRef="#ctx0" brushRef="#br0" timeOffset="15702.57">19536 1834 742 0,'0'0'352'0,"0"0"-61"15,0 0-76-15,0 0-13 16,0 0-24-16,0 121-21 0,3-88-52 15,1-4-58-15,3 0-10 16,1-4-37-16,4-7 1 16,3-6-1-16,3-8-33 15,4-4-7-15,5-2-88 16,0-19-54-16,-3-6 43 16,-3-5 68-16,-6 0 24 15,-6 2 46-15,-2 4 1 16,-5 4 28-16,-2 10 48 15,2 6 30-15,-2 5 4 16,0 1-76-16,0 0-14 16,0 2 11-16,0 13-6 15,0-1 24-15,2 5-36 16,7-5-13-16,5 5 23 16,5-5-22-16,8-9 10 0,4-5-11 15,3 0-69 1,3-15-15-16,0-17-89 0,-6-10-4 15,-5-10 46-15,-6-7 57 16,-9-3 74-16,-3 5 49 16,-8 7 71-16,0 15 78 15,0 12-15-15,0 8-35 16,-6 11-17-16,2 4-80 16,-2 0-31-16,1 21-20 15,1 16 0-15,2 12-7 16,2 4 17-16,0 7-10 15,0 3 0-15,0-5 3 16,6-5-3-16,1-9 0 16,-3-13-29-16,0-11 29 15,0-8-40-15,0-11-14 0,2-1 31 16,5-1-5-16,5-15-31 16,4 0 26-16,0-2-4 15,3 5 36-15,1 4-16 16,-4 7 7-16,2 2 10 15,1 2 10-15,-2 15 39 16,2 8-12-16,-3 0-17 16,-5 6 0-16,-5-3-20 15,-8-1-27-15,-2-6-45 16,-31-8-69-16,-6-10-90 0,-4-3-535 16</inkml:trace>
  <inkml:trace contextRef="#ctx0" brushRef="#br0" timeOffset="15975.72">19797 1467 1557 0,'0'0'541'15,"0"0"-342"-15,0 0-29 16,0 0-89-16,0 0-67 16,0 0-14-16,0 0-31 15,33-14-105-15,-33 32-43 16,-4 3 46-16,-27 1-18 15,-9 0-48-15,-9-2-59 0,-9-2 163 16,-1-4 95-16,1-4 85 16,8-4 100-16,7-4 2 15,12 0-44 1,13-2-42-16,7 0-101 0,11 0-44 16,0 0-188-16,0 0-883 0</inkml:trace>
  <inkml:trace contextRef="#ctx0" brushRef="#br0" timeOffset="16735.72">21532 1810 1141 0,'0'0'548'15,"0"0"-453"-15,0 0 10 16,0 0-27-16,0 0-67 16,103-118 9-16,-87 95-20 0,-8 2 0 15,-3 7 17-15,-2 6 51 16,-3 3 90-16,0 5-56 15,0 0-74-15,0 5 9 16,0 15-29-16,2 10 10 16,2 7 22-16,0 5-39 15,3 1 30-15,-1 1-31 16,0 1 0-16,-4-5 6 16,-2-4-6-16,0-4-11 15,-2-6-14-15,-19-6-27 16,-1-4 51-16,-1-6-9 15,2-2 10-15,2-4 73 16,9-4-17-16,3 0 24 16,7 0-11-16,0 0-62 15,2 0 14-15,13 0-20 0,10 0 0 16,4 0 10-16,4 0-11 16,5-6-52-16,16-6-91 15,-13 2-211-15,-2-2-272 0</inkml:trace>
  <inkml:trace contextRef="#ctx0" brushRef="#br0" timeOffset="16902.73">22183 1988 1555 0,'0'0'510'16,"0"0"-441"-16,0 0 18 15,0 0-75-15,0 0-12 16,-71 117-193-16,69-101-302 0</inkml:trace>
  <inkml:trace contextRef="#ctx0" brushRef="#br0" timeOffset="17042.28">22399 1945 1294 0,'0'0'0'0,"0"0"-786"0</inkml:trace>
  <inkml:trace contextRef="#ctx0" brushRef="#br0" timeOffset="17167.09">22872 1937 550 0,'0'0'609'16,"0"0"-609"-16,0 0-870 0</inkml:trace>
  <inkml:trace contextRef="#ctx0" brushRef="#br0" timeOffset="17403.64">23369 1902 1347 0,'0'0'287'15,"0"0"-180"-15,0 0-101 16,0 0-6-16,0 0-108 16,0 0-254-16</inkml:trace>
  <inkml:trace contextRef="#ctx0" brushRef="#br0" timeOffset="17810.87">23934 1902 1380 0,'0'0'484'0,"0"0"-352"15,0 0 6-15,0 0-44 16,0 0 14-16,0 0-60 16,0 103-38-16,-4-73-10 15,-3 8-107-15,1-10-158 16,6-10-248-16</inkml:trace>
  <inkml:trace contextRef="#ctx0" brushRef="#br0" timeOffset="18217">24316 1657 1367 0,'0'0'507'0,"0"0"-460"16,0 0 3-16,0 0 14 15,0 0-8-15,0 135-11 0,4-96-33 16,0-7-10-16,1-8 14 16,-5-10-15-1,2-8 5-15,-2-6 30 0,2 0 38 16,2-22-74-16,6-11-8 16,5-5-55-16,3-3 9 15,2 2 0-15,0 5 36 16,1 8 18-16,-6 9 1 15,-1 8 71-15,-6 7-16 16,-1 2-3-16,1 0 8 16,4 17-24-16,3 8 31 15,1 7-41-15,1 5-26 16,2 4-1-16,-13 16-62 16,-2-10-189-16,-4-8-142 0</inkml:trace>
  <inkml:trace contextRef="#ctx0" brushRef="#br0" timeOffset="18842.97">22562 1932 1061 0,'0'0'524'0,"0"0"-359"15,0 0 15 1,0 0-126-16,0 0-54 0,0 0-85 16,0 0-276-16</inkml:trace>
  <inkml:trace contextRef="#ctx0" brushRef="#br0" timeOffset="18989.77">22776 1921 1702 0,'0'0'487'0,"0"0"-393"15,0 0-94 1,0 0-260-16,0 0-324 0</inkml:trace>
  <inkml:trace contextRef="#ctx0" brushRef="#br0" timeOffset="19124.59">23028 1914 758 0,'0'0'431'15,"0"0"-431"-15</inkml:trace>
  <inkml:trace contextRef="#ctx0" brushRef="#br0" timeOffset="19274.04">23460 1917 1625 0,'0'0'284'0,"0"0"-284"16,0 0-166-16,0 0-1036 0</inkml:trace>
  <inkml:trace contextRef="#ctx0" brushRef="#br0" timeOffset="19410.99">23763 1958 1418 0,'0'0'364'0,"0"0"-289"0,0 0-75 16,0 0-388-16</inkml:trace>
  <inkml:trace contextRef="#ctx0" brushRef="#br0" timeOffset="19524.07">23763 1958 1337 0,'15'-1'181'0,"-17"1"-181"16,2 0-1322-16</inkml:trace>
  <inkml:trace contextRef="#ctx0" brushRef="#br0" timeOffset="24409.69">19637 1408 1506 0,'0'0'403'0,"0"0"-215"16,0 0-50-16,0 0-48 16,0 0-58-16,0 0-21 15,0-9-11-15,2 5 12 16,9-2-10-16,5-1-2 15,3-4-24-15,4 3-59 16,6-4-104-16,-5 2-103 16,-8 5-590-16</inkml:trace>
  <inkml:trace contextRef="#ctx0" brushRef="#br0" timeOffset="34017.05">3755 5581 352 0,'0'0'1213'16,"0"0"-1016"-16,0 0-95 15,0 0-27-15,0 0-36 16,-18-21 124-16,18 21-24 0,0 0-60 15,0 0-14 1,0 0-50-16,0 0 19 0,0 0 13 16,0 0-8-1,0-1 16-15,0 1-19 0,0 0-14 16,0-3 20-16,13 0-32 16,11-2 34-16,13-2-10 15,9-4-34-15,14-1 43 16,12 0-28-16,10-2 6 15,9 0 15-15,7 2-35 16,3 0 27-16,-3 2-28 16,-7 2 0-16,-8 4 5 15,-14 0-4-15,-13-1 0 16,-14 4 9-16,-13-1 7 16,-14-1 2-16,-5 3-4 0,-8 0-14 15,-2 0 61-15,0 0-61 16,0 0-1-16,0 0-1 15,0-3-107-15,0-1-128 16,0-6-642-16</inkml:trace>
  <inkml:trace contextRef="#ctx0" brushRef="#br0" timeOffset="40505.68">18986 3539 1283 0,'0'0'348'16,"0"0"-179"-16,0 0-70 16,0 0-36-16,0 0-29 15,0 0-34-15,-11 0 13 16,11 0-12-16,-5 0 30 15,1 0 67-15,-7 0-42 16,-5 0-20-16,-1 6-7 16,-8 8-28-16,3 4 33 15,-1 4-19-15,5 2-9 0,7 2 6 16,7 1-6-16,4-4-12 16,0-1 3-16,4 0-33 15,12-3 19-15,1-4-25 16,6-3 8-16,-1 1 20 15,-1-1-15-15,-4-5 28 16,-3 1-5-16,-8-1 3 16,-1-3 3-16,-5-2 10 15,0 2 105-15,0 0 16 16,-16 2-66-16,-6 4 24 16,-5 0-46-16,-2 2-35 15,2 0 14-15,5 1-22 16,7-6-110-16,8-7-123 0,4 0-310 15,3-3-1024-15</inkml:trace>
  <inkml:trace contextRef="#ctx0" brushRef="#br0" timeOffset="41089.14">18830 3354 1298 0,'0'0'305'16,"0"0"-171"-16,0 0-47 16,0 0 15-16,0 0-5 15,-124 44-33-15,101-13-8 16,3 7-25-16,2 10-1 16,2 8 4-16,8 7-33 15,3 5 29-15,5 1-30 16,0 2 1-16,13-3 18 15,14-2-13-15,7-5 9 16,8-7 0-16,3-10-6 0,5-11-2 16,4-10-7-16,4-11-1 15,2-12-5-15,3 0 6 16,1-21 0-16,-4-15 0 16,-6-14 15-16,-9-12-15 15,-5-9 13-15,-14-10 31 16,-10-3 108-16,-10-2-107 15,-6 6 7-15,-2 5 21 16,-22 10-33-16,-14 12 11 16,-14 6-38-16,-8 9-5 15,-7 12-16-15,-4 8-48 16,-26 12-107-16,14 6-196 0,14 0-635 16</inkml:trace>
  <inkml:trace contextRef="#ctx0" brushRef="#br0" timeOffset="41962.8">24055 3488 669 0,'0'0'865'0,"0"0"-732"16,0 0-10-16,0 0-43 15,0 0-63-15,0 0 12 16,0 0-29-16,26 17 10 16,-13-3 2-16,3 5-11 15,1 4 10-15,-5 1 0 16,4 4 4-16,-2 0 28 15,-2-2-29-15,2 0 11 16,-1-3-2-16,1-5-23 16,1-4 18-16,-1-9-10 15,4-5 17-15,-2 0 70 16,1-5-57-16,-1-17-1 0,-3-5-7 16,-7-6 22-1,-3-1 41-15,-3-2-23 0,0 3-3 16,-9 5 8-16,-6 4-49 15,1 8 13-15,5 5-39 16,1 4 6-16,2 5-21 16,4 2-47-16,0 0-108 15,0 0-72-15,-2 0 62 16,1 9 19-16,3-2-48 16,0-2-84-16,0-3-98 0</inkml:trace>
  <inkml:trace contextRef="#ctx0" brushRef="#br0" timeOffset="42542.25">24242 3284 1352 0,'0'0'295'0,"0"0"-161"16,0 0-48-16,0 0 27 15,0 0-33-15,-122-6-15 16,102 16-7-16,-5 4-36 16,2 0 12-16,1 4 14 15,0 5-16-15,0 2 25 16,1 6-27-16,4 4-24 16,1 9 32-16,7 3-37 15,7 5 13-15,2 0-14 16,0 0 9-16,9 1-15 0,9-1 6 15,1-4 0-15,6-2 14 16,4-2-13-16,0-4 10 16,5-2-11-16,1-6 5 15,1-3-11-15,4-10 6 16,0-6 0-16,0-9 8 16,3-4 4-16,-5 0-11 15,1-10-1-15,-1-9 0 16,1-2-3-16,-4-8 5 15,1-2-2-15,-1-6 34 16,-4-3-25-16,-2-2 51 16,-4-4-26-16,-5-3 12 15,-4 2 35-15,-8-2-35 0,0 1 9 16,-6-1 21-16,-2 2-74 16,0 3 49-16,0 2-27 15,-10 4-24-15,-7 4 34 16,-3 3-34-16,-7 9-12 15,-7 7-5-15,-5 8-76 16,-11 7-55-16,-23 16-131 16,8 11-284-16,12-1-254 0</inkml:trace>
  <inkml:trace contextRef="#ctx0" brushRef="#br0" timeOffset="43065.86">24287 3505 978 0,'0'0'305'16,"0"0"-94"-16,0 0-111 16,0 0 5-16,0 0-13 15,0 0-38-15,0 0 6 16,-34-7-13-16,25 7-19 0,0 7 32 15,3 1-47 1,4 4-12-16,-1-2-1 0,3 1 0 16,0 2 0-16,3-3-75 15,18-6-30-15,0-2-60 16,-3-2-505-16</inkml:trace>
  <inkml:trace contextRef="#ctx0" brushRef="#br0" timeOffset="43464.78">24260 3407 1134 0,'0'0'361'16,"0"0"-297"-16,19 0-64 16,6 2-168-16,-2-2-530 0</inkml:trace>
  <inkml:trace contextRef="#ctx0" brushRef="#br0" timeOffset="46210.45">18912 3411 720 0,'0'0'198'16,"0"0"-72"-16,0 0-73 16,0 0 15-16,0 0 36 0,0 0-25 15,0 0 38 1,-13-9-46-16,11 8 4 0,-2-2 11 16,2 1-62-16,-4 1 25 15,2-2 28-15,0 3-45 16,-3-1 5-16,-1 1-11 15,0 0-1-15,-3 0 24 16,2 0-49-16,-2 0 0 16,0 0 29-16,0 0-28 15,2 0 27-15,-2 4-4 16,0 2-23-16,-3 2 46 16,3 2-35-16,-2 0 9 0,0 4-8 15,2 2-7 1,-1 0 3-16,3 1-9 0,1 2 0 15,0-1 3-15,4-2 3 16,0 2 1-16,-1-2 1 16,1 1 1-16,-2 2-3 15,0 1 0-15,2 0-5 16,2 1 19-16,-2-2-19 16,1 2 11-16,1-2-12 15,0 2 0-15,0 0 10 16,0 2-10-16,0-2 14 15,2 0-4-15,0 0 0 16,0-6 5-16,0 1-15 16,0-1 1-16,0-3 22 15,0 3-22-15,0-1 4 0,0 0 7 16,0-2 0-16,2 2-3 16,0-1-9-16,0 0 0 15,-2-1 8-15,2 1-8 16,3-1 0-16,-3 1 9 15,0-1 1-15,0 1-4 16,2-1 1-16,-1-2-5 16,1 1 8-16,1 2-10 15,2-4 0-15,-1-1-6 16,-2 2 12-16,4-3 8 16,0 1-10-16,1-2-2 15,1 0-1-15,-4-2-1 16,3-1 0-16,-4 2 3 0,1-1 8 15,1-2-10-15,-1 0-1 16,1 2 1-16,4-2 9 16,-2 0-9-16,1 0 11 15,2-2-6-15,0 2 5 16,-4-2-17-16,1 0 6 16,1 2 0-16,-4-2-3 15,0 0 12-15,1 0-9 16,-1 0 0-16,4 0 4 15,-3 0-11-15,-1 0 7 16,0 0 0-16,2 0 1 16,-4 0 7-16,3 0-6 0,-1 0-2 15,1 0-9 1,2 0-3-16,2 0 12 0,0-2-4 16,-2-2 2-16,-1 2-19 15,2 0 20-15,-6 0-16 16,3-2 12-16,-2 2-8 15,1-1 13-15,1 2 0 16,-1-1 0-16,4-3 12 16,-2 4-18-16,-1-2 6 15,3 0-12-15,-2 0-7 16,-1 2 19-16,1-3-5 16,0 2-5-16,-4 0 7 15,0 0 1-15,3-2 2 0,-1 1 0 16,2-1-12-1,0 1 12-15,1-1 0 0,0 0-8 16,0-1-7-16,-2-1 14 16,1 3-11-16,1-5-4 15,-2 0 15-15,2-1-19 16,0-1 12-16,2 1 8 16,-2-2-24-16,0 0 23 15,-1 1 1-15,4-5-8 16,-1 4-2-16,1-3 10 15,-4 0 0-15,1-1 3 16,-5 1 7-16,0 0-5 16,2-2-5-16,-2-2-6 15,3 0-5-15,-3-2 18 16,0-3-7-16,3 2 0 0,-4-1-11 16,1 0 10-16,-2-2-13 15,0-5-13-15,1 2 20 16,-1-4 14-16,-1 2-1 15,-1-3-6-15,0 1 2 16,0 1-8-16,0 2-5 16,0 0-62-16,0 2-26 15,0 2-28-15,-10 3 27 16,-17 0-34-16,3 5-95 16,-3 3-87-16</inkml:trace>
  <inkml:trace contextRef="#ctx0" brushRef="#br0" timeOffset="51068.46">19337 3360 851 0,'0'0'388'15,"0"0"-201"-15,0 0-80 16,0 0-71-16,0 0-16 16,0 0-19-16,92-50 20 15,-56 31-3-15,9-8-8 16,10-5 15-16,7-8-8 15,12-8 8-15,6-8-2 0,7-5-22 16,7-3 11-16,-3 4-3 16,0 6-8-16,-4 6-2 15,-4 6-1 1,-5 8 2-16,-2 5 14 0,-3 6-13 16,-6 4 16-16,-5 6-17 15,-8 4 1-15,-7 8 4 16,-9 1-5-16,-5 0 0 15,-6 0 3-15,0 10 6 16,-8 6-8-16,2 4 1 16,-6 7 5-16,1 7 24 15,2 3-31-15,1 5 18 0,6 4-15 16,6 3 11-16,5-4-11 16,9 0-3-16,3-5 0 15,10-5 6-15,5-6 1 16,6-9 2-16,7-6-9 15,1-6 9-15,2-6-16 16,-2-2 13-16,2 0-6 16,-4-4 0-16,1-10 14 15,0-5-10-15,0-6-4 16,-1 1 0-16,-1-2-9 16,-1 0 9-16,-4 6 0 15,-4 1 0-15,-5 3 7 16,0 7-7-16,-4 0 0 0,-2 3 1 15,0 2-5 1,-4 2 4-16,0 2 0 0,-2 0-6 16,1 0 12-16,1 2-6 15,-2 7 9-15,-1 1-8 16,-2-1-2-16,-7 1-7 16,2 0 8-16,-9 1 0 15,-5-1 1-15,-1 2 2 16,-3-1-2-16,-1 1 6 15,-4 1 21-15,-1-2-22 16,-1 2 28-16,-1-4-4 16,-1 2-5-16,1 1 5 15,-1-1-20-15,3-1-10 0,-1 1 22 16,-2-1-22 0,1-2 26-16,-1 0 32 0,-3-2-38 15,-2-2 23-15,1 2-9 16,-1-2-12-16,2 0 18 15,1 0-28-15,-3 0 12 16,2 0 1-16,-3 0-19 16,0-2 27-16,1 0-2 15,-3 1-1-15,-1-3 5 16,-2 2-23-16,1-2 14 16,1 1-26-16,0 2 7 15,3-2 10-15,-2 1-16 16,1 1 7-16,-1-2 7 15,-1-1-1-15,-4 1-13 16,2-1-1-16,-2 0 1 0,0 0 1 16,0 0-2-16,0 0 0 15,0 0 0-15,2 0 15 16,1 0-15-16,-1 0 0 16,2 0-8-16,1 3-2 15,2-3-29-15,-3 2 8 16,3 0-1-16,-1 0-17 15,-1-2 26-15,-1 0-6 16,-1 2-15-16,-3-2 11 16,2 0-26-16,-2 0 26 15,0 0-66-15,0 0-87 16,-9 0-15-16,0 0-482 0</inkml:trace>
  <inkml:trace contextRef="#ctx0" brushRef="#br0" timeOffset="51384.62">23545 3017 1388 0,'0'0'360'0,"0"0"-153"16,0 0-120-16,0 0-26 15,0 0-31-15,0 0-12 16,0 0 10-16,4 25 23 15,16-7-24-15,4 1 5 16,5 2 28-16,7 2-40 16,0 0 9-16,4 1-29 0,-4-2 7 15,-5-1-10-15,-6-2 12 16,-8-3-5-16,-6-4-4 16,-4-2 12-16,-7 0-12 15,0-2 0-15,-7 5 32 16,-19 5 40-16,-41 22-72 15,0-4-45-15,4-6-284 0</inkml:trace>
  <inkml:trace contextRef="#ctx0" brushRef="#br0" timeOffset="59727.36">6128 6138 1315 0,'0'0'318'0,"0"0"-220"16,0 0-46-16,0 0 15 15,0 0-15 1,0 0 31-16,-9-8-8 0,9 8-47 16,0 0 14-16,0 0 13 15,0 0 23-15,0 0 16 16,2 0-38-16,5 0 14 15,0 0-29-15,6 0-39 16,0 0 33-16,5 0-18 16,-1 0 20-16,8 0 3 15,4-2-28-15,2 0 25 16,3 2-37-16,3-3 15 16,4 2 17-16,3-2-31 15,1 1 17-15,2 1 9 16,0 1-17-16,-1 0 8 0,-3 0-18 15,-1-2 11-15,-3 2 2 16,5-3-13-16,-6 3 0 16,-1-1-1-16,1 1 15 15,-1 0-8-15,2 0 4 16,-1-1-9-16,4 1 15 16,3-3-15-16,3-1-1 15,2 2 22-15,1-1-20 16,-2 3 19-16,0 0-21 15,-5 0 1-15,-3 0 4 16,-3 0-5-16,-9 0 0 16,-5 0-1-16,-6 0 16 15,-8 0-14-15,-2 0-1 16,-6 0 0-16,0 0 26 16,-2 0-11-16,0 0 10 0,0 0 0 15,0 0-16-15,0 0 0 16,2 0-9-16,-2 0 0 15,0 0-3-15,0 0 10 16,3 0-5-16,-3 0-2 16,0 0 10-16,0 0-17 15,0 0 7-15,0 0 0 16,0 0-5-16,0 0 5 16,0 0-44-16,8 0-118 15,4 0-439-15,3 0-149 0</inkml:trace>
  <inkml:trace contextRef="#ctx0" brushRef="#br0" timeOffset="61593.71">10076 6142 1219 0,'0'0'280'0,"0"0"-195"16,0 0-55-16,0 0-9 16,0 0-9-16,0 0 84 15,0 0-27-15,113-10-34 16,-79 10 10-16,1 0-31 15,8 0 2-15,-1 0 7 16,6 0-21-16,0 0 18 0,1 2-17 16,-2 0 3-16,2 0 7 15,-1-2-12-15,2 0-1 16,-1 2 12-16,0-2-6 16,0 0-2-16,2 0-2 15,3 0-1-15,1 0 18 16,1 0-9-16,0 0-4 15,-2 0-6-15,2 0 4 16,1 0-5-16,-1 0 1 16,0 0 0-16,-1 4 0 15,5 0 20-15,2 1 38 16,6-2-41-16,1 2-4 16,3 1-7-16,3-1-6 0,2-1 0 15,2 0 3 1,-2-2 7-16,4 0-8 0,-2-2-2 15,0 2 0-15,2-2-8 16,-4 0 14-16,-1 0-6 16,-3 0 18-16,-2 0-17 15,-2 0 18-15,-3 0-19 16,-4 0 1-16,-2 2 23 16,3 0-23-16,1 0-1 15,3 0 18-15,2-2-5 16,4 0-4-16,1 0-9 15,-1 0 9-15,-1 0 0 16,-3 0-9-16,-5 0 0 16,-3 0-5-16,-1 0 16 15,-3 0-1-15,6 0 6 0,0 0-16 16,1 2 27-16,5-2-27 16,2 0 0-16,1 0-2 15,1 0 12-15,0 0-3 16,-1 0-7-16,-1 0 2 15,0 0 1-15,-1 0-3 16,-3 0 0-16,1 0 6 16,3 0 5-16,1 2-11 15,-1 0 0-15,0-2 0 16,-1 3-2-16,-1-3 8 16,0 0-3-16,-2 0-3 0,-3 0 12 15,1 0-14 1,0 0 2-16,0 0-1 0,-3-3-1 15,2-1 4-15,-3-2-2 16,1 2 0-16,0 0 9 16,-1-2-15-16,1 0 6 15,-4 2 0-15,0-2 8 16,-3 2 0-16,-1-2 2 16,-1 2 2-16,-2-2-12 15,2 2 42-15,-1 0-31 16,4 0 6-16,-3 2 2 15,3-5-4-15,2 4 1 16,2-2-1-16,0 0-15 16,5-1 37-16,-3-1-36 0,1 2 6 15,-1-1 0-15,-4-1 10 16,-2 4-16-16,-2 0-1 16,-6 1 1-16,4 2 16 15,-4 0-16-15,-1 0-1 16,3 0 17-16,-6 0-8 15,-2 0 2-15,-4 0 5 16,-4 0-16-16,-5 0 28 16,-8 0-28-16,-2 0 0 15,-3 0 14-15,-1 0-13 16,-2 0 41-16,-2 0-18 16,0 0-14-16,-2 0 20 15,-4 0-30-15,2 0 0 16,-3 0 5-16,-1 0 3 15,5 0-8-15,1 0 0 0,-2 0 6 16,1 0-20-16,3 0 12 16,1 0-11-16,-1 0-1 15,3 0-40-15,1 0-29 16,3 0-117-16,-1-1-163 16,-1-4-3-16,-7 1-444 0</inkml:trace>
  <inkml:trace contextRef="#ctx0" brushRef="#br0" timeOffset="61707.64">17954 6032 1330 0,'0'0'561'16,"0"0"-335"-16,0 0-30 0,0 0-100 15,0 0-42 1,0 0-54-16,0 0-19 0,-11-7-202 16,-7 7-556-16</inkml:trace>
  <inkml:trace contextRef="#ctx0" brushRef="#br0" timeOffset="67107.36">19294 3414 618 0,'0'0'130'0,"0"0"-74"15,0 0-30-15,0 0 3 16,0 0 18-16,0 0 7 16,0 0-25-16,0 0 65 0,0 0 23 15,0-1-43-15,0 1 39 16,0 0-17-16,0 0-41 15,0 0-16-15,0 0-20 16,0 0-19-16,0 0 19 16,0 0-19-16,0 0 0 15,0 0 21-15,0 0-8 16,0 0 25-16,0 0-19 16,0 0-19-16,0 0 10 15,0 0-9-15,0 0-1 16,0 0 9-16,0 0-3 15,4 0-3-15,0 0-3 0,3 0 2 16,1-2 4-16,0 2-5 16,1-2-1-16,-1 0 5 15,1-1 2-15,5 1-8 16,-1 1 1-16,2-4 0 16,3 1 6-16,0 1-5 15,3-4-1-15,-2 2 0 16,-1-1-14-16,0-1 5 15,0 2-17-15,0-2 23 16,-3 1-3-16,-1 1 12 16,-1-2-7-16,0 1 1 15,1 1-10-15,1-2 10 16,1 1 1-16,4-3-1 0,2-1 0 16,3-3 5-1,-1-1-6-15,1-2 1 16,-1 2-4-16,-2 1-7 0,-1 2 13 15,-2-1-2-15,-1 2 7 16,3-2 2-16,-4 2-3 16,1 0-6-16,0-2 1 15,0 0-4-15,2-1 3 16,0-4 0-16,2 3-1 16,-1-1 4-16,0 4-3 15,0-1 0-15,-3 0 7 16,1 1-13-16,-1 0 6 15,0-2-7-15,0-1 5 16,2-2 4-16,0 0 2 16,0 0 1-16,1 2-4 0,-5 3-2 15,3-2-2-15,-2 5 3 16,3 1-1-16,3-4 1 16,2 3-1-16,1 0 1 15,1-2 0-15,2 0-7 16,-2 1 7-16,-3-2 0 15,1 1 3-15,-3 0-2 16,-4 0-1-16,0 2 0 16,-3 0 0-16,1 0 0 15,-3 0 0-15,2 0 0 16,1-2 7-16,0 2-7 16,-1-2 0-16,-1 4-8 15,-2-3 8-15,2 3 15 0,2 3-14 16,0-1-1-16,0 3 0 15,-1-2-2-15,1 1 2 16,-3 2 0-16,3 0 0 16,-3 0 4-16,3 0 2 15,-1 0-2-15,1 0-4 16,-3 0 0-16,-4 0 10 16,0 0-9-16,-4 6 17 15,-1 1 7-15,0 2-24 16,0 1 34-16,1 2-35 15,1 0 0-15,4 0 16 16,-1 0-15-16,0 2-1 0,2-1 5 16,0 4 5-1,3-3-10-15,-1 0 0 0,-2-2 1 16,2 0 15-16,0 2-15 16,-1-2-1-16,-1 0 10 15,3 1 0-15,-4-2 1 16,6 1 9-16,-2-2-10 15,-2 0 23-15,5-2-33 16,-5 1 0-16,5-2 27 16,-2-1-11-16,3 1 32 15,1-1-12-15,0-2-17 16,1 2 9-16,-3-2-27 16,4 1-1-16,-3 0 11 15,-1 1-3-15,1 1 8 16,0 0-16-16,2-1 0 0,0-1 3 15,0 0-2 1,2-1 10-16,1-1 19 0,-2-2-29 16,2 0 15-16,2 1-16 15,-3-2 0-15,0 3 19 16,3-3-19-16,-5 0 14 16,3 0-10-16,-4 0 8 15,1 0-11-15,0 0-1 16,-2 0 0-16,2 0 0 15,-2 0 9-15,2 0-9 16,3 0 0-16,-2 0 9 16,4 0-14-16,0-3 6 0,1 1-1 15,1 1 4-15,2 1 7 16,-3 0-14 0,1 0 3-16,-4 0 0 0,1 0-9 15,-1 0 9 1,1-1 0-16,0-2 6 0,5-1 8 15,-2-1-20-15,2 2 6 16,-2-1 0-16,-1-2-7 16,-1 1 7-16,-3 2 0 15,1-1 0-15,-3-1 13 16,0 1-14-16,0 1 1 16,3-1 0-16,-2 0-1 15,2-1 1-15,-1 4-3 16,1-3-4-16,0 1 11 15,0 0-4-15,4 1 0 16,0 0 2-16,1-2-7 0,2 1 5 16,1 1-3-16,-4 1-5 15,-1 1 7-15,-4-3 1 16,1 3 0-16,-4 0 0 16,2 0-9-16,-1 0 5 15,1 0 4-15,0 0-1 16,-3 0-7-16,0 0 8 15,0 0 0-15,-5 0-1 16,1 0-7-16,-1 0 9 16,3 0-1-16,-3 0 3 15,5 4 3-15,1 1-12 16,6-1 6-16,2 2 0 16,2-2-3-16,0 1 9 0,-1 4-6 15,0-4 0-15,-7 1 3 16,0 0-10-16,-5-1 7 15,-5-1 0-15,-3 0 4 16,-3 0 3-16,0-2-2 16,-1 2 5-16,0 0-2 15,3 2 5-15,2-1-12 16,4 3 14-16,5 3-1 16,2-1-7-16,3 0 6 15,-2 1-13-15,0 2 0 16,1-1 5-16,-5 2 1 15,2-3-2-15,-1 2 14 16,-3-1-6-16,1 1-5 16,1-3-7-16,-1-1 11 0,0 1 21 15,2-2-20 1,-1 0 25-16,1 1 12 16,-3-2-48-16,4-1 37 0,-6-2-12 15,-2 0-12-15,-2 0 14 16,-5-1-28-16,-2-3 0 15,1 1 31-15,-3-1-16 16,0 0 29-16,0 0-19 16,0 0-25-16,0 0 7 15,0 0-7-15,0 0 0 16,0 0-1-16,0 0-5 16,0 0 5-16,0 0-54 0,0 0-106 15,-13-4-140-15,-3-8-228 16</inkml:trace>
  <inkml:trace contextRef="#ctx0" brushRef="#br0" timeOffset="67601.95">23643 3020 204 0,'0'0'955'0,"0"0"-700"16,0 0-16-16,0 0-136 15,0 0-62-15,0 0-20 16,0 0 27-16,-2-6 11 16,2 6-21-16,0 0 35 15,0 0-6-15,0 0 32 16,0 0-38-16,0 0-26 15,0 3 69-15,0 6-48 16,0 3-13-16,6 0 2 16,3 2-36-16,0-1 28 15,4 6-19-15,2 1-18 0,4 2 29 16,1 0-29 0,-1 0 0-16,4 0 1 15,-3-2 16-15,-2 0-17 16,0-4 0-16,-5-2 7 15,-2-4-8-15,-4-2 1 0,-1-2 0 16,-3-2-6-16,-3-2 15 16,0-2-5-16,0 3 20 15,0-3 1-15,0 3 28 16,-7 1-34-16,-13 6-6 16,-11 7-11-16,-36 13-2 15,7-3-140-15,4-6-539 0</inkml:trace>
  <inkml:trace contextRef="#ctx0" brushRef="#br0" timeOffset="79678.03">7462 6180 730 0,'0'0'188'0,"0"0"-116"15,0 0 2-15,0 0-34 16,0 0-12-16,0 0 7 16,14 0-34-16,-10 0 12 15,3 0-3-15,-4 0 2 16,3 0 27-16,-4 0-14 15,-2 0 34-15,3 0 50 16,-3 0-34-16,0 0 1 16,0-2-43-16,0 2-12 0,0 0 27 15,2 0-48-15,0-2 6 16,2 2 7-16,0 0-1 16,1-3-9-16,-1 3-3 15,1 0 1-15,0-1 2 16,-3 1-3-16,0 0 0 15,0 0-3-15,-2 0 11 16,0 0 18-16,2 0 18 16,-2 0-14-16,0 0 11 15,5 0-33-15,-1-2 17 16,2-1-2-16,4 2-16 16,1-1 11-16,3-2 1 15,-1 0 6-15,0 2 14 16,3-2-26-16,-3 2 15 15,3-2 18-15,1 2-31 0,1 0-2 16,3 0 0 0,-2 0-2-16,6 0 15 0,-1 0-17 15,5-2-3-15,1-1 13 16,1-1-17-16,-2 3 11 16,-5-1-12-16,0 3-1 15,-1 1 15-15,-1 0-15 16,-2 0 2-16,0-3 7 15,0 3-2-15,0-2-1 16,-2 0-6-16,0 0 0 16,-3-1 2-16,-2 2 4 15,-1-2-6-15,-3 2 0 0,-1-1 2 16,0 2-7-16,-3-2 7 16,1 0-2-16,0-2 10 15,1 0-1-15,0-1-2 16,0 1-7-16,-3-1 0 15,0-2 15-15,3 0-15 16,-3-1 1-16,3-2 5 16,0-2 12-16,-1-1-18 15,1-2 0-15,-2-4 6 16,-1-1 4-16,-1-4-10 16,1-4 0-16,-2-1-1 0,0-1 8 15,-2 1-7 1,0 1 3-16,0 0 3 0,0 0 9 15,-2 2-15 1,-9 0 0-16,-3-1 34 0,1 4-26 16,-1-1 13-16,2-1-10 15,1 3-10-15,1 2-2 16,-2 2 2-16,7 0-1 16,-3 6 3-16,4 2 3 15,0 2-2-15,2 4-4 16,-1-1 2-16,-1 4 2 15,0 0 2-15,0-2-5 16,-4 0 5-16,-1-2 5 16,3 1-5-16,-3 0-6 15,0 0 1-15,0 0 17 16,0 0-17-16,0-1 22 16,0 4 5-16,1-1-26 0,-6-2 14 15,-4 2-16-15,-4 2 0 16,-3 0 1-16,-4 0 1 15,-4 0 2-15,-5 0-4 16,-2 0 0-16,-3 3 2 16,1 2-1-16,3-1-1 15,-2-2 6-15,1-2 3 16,5 0-7-16,-3 0-2 16,2 0 0-16,-2 0 4 15,-4-6-3-15,0 1 4 0,-3 2 11 16,-4 0-7-1,-2 3-10-15,-1 0 1 16,-2 0 0-16,4 0 0 16,-4 0 0-16,0 0 0 0,6 0-2 15,-2 0 14 1,4 0-11-16,1 0 4 0,3 0 4 16,1-1 3-16,4 0-6 15,1-2-5-15,1 3 2 16,-1 0 12-16,3 0-7 15,0 0 1-15,3 0-8 16,2 0-2-16,3 0 1 16,2 0 0-16,1 0-1 15,4 0 9-15,-2 0-1 16,1 0-7-16,-2 0 2 0,1 0-2 16,0 0 0-1,0 0 0-15,4 0 4 0,3 0 2 16,2 0-7-1,-1 0 1-15,4 0 0 0,-5 0-4 16,-3 3 10-16,1-2-6 16,-4 0 4-16,4 4 4 15,1-1-8-15,4-1 0 16,2 2 0-16,4-1-8 16,0 0 16-16,-3 0-8 15,2 2 0-15,-3 1 1 16,-1 0-14-16,-2 3 13 15,0 0 0-15,-3 2 13 0,5 0-4 16,1 2-18 0,0 2 6-16,4 0 3 0,0 4-15 15,2-2 19-15,-1 3-4 16,-1-3 2-16,2-3 13 16,-2 3-23-16,-4 1 8 15,4 0 0-15,0 1 8 16,-1 3-7-16,1-1-1 15,2 0 0-15,0 0 19 16,2 2-19-16,0 0 0 16,0-1 12-16,0 0 15 15,0-1-27-15,0-2 1 16,0 0 11-16,0-2-1 16,0 0-6-16,2-3 9 15,2-1-8-15,-2-3 19 0,0 2-17 16,3-5-7-16,-3-1 16 15,0 1-16-15,0-1 15 16,-1-3-11-16,-1-2-4 16,3 0-2-16,-3-2 8 15,0 2-7-15,0-2 2 16,0 0 13-16,0 0-21 16,0 0 6-16,0 0-3 15,0 0-11-15,0 0 25 16,0 1-11-16,0 2 0 15,0 1 9-15,0-2-11 16,0 2 2-16,0 0-10 16,0-3-2-16,-3 4 24 15,0-2-12-15,-1 0 0 0,2 1 0 16,-1-2-16-16,1 2 14 16,0 0-25-16,0 0 26 15,-2 2-15-15,0-2 15 16,2 0-10-16,0-2-18 15,-2 2 29-15,0 0-25 16,-3-1 11-16,-7 2-8 16,-1 1-60-16,-18-2-91 15,2-2-340-15,1-2-400 0</inkml:trace>
  <inkml:trace contextRef="#ctx0" brushRef="#br0" timeOffset="82399.95">7868 6110 1555 0,'0'0'534'0,"0"0"-273"16,0 0-124-16,0 0-68 0,0 0 22 15,0 0-65 1,5-18-10-16,7 16 10 0,2 2-25 15,6 0 29-15,2 0-4 16,3 7-12-16,4 13 30 16,2 7-20-16,3 5-18 15,3 3 28-15,1 7-33 16,1-3 12-16,-4-1 0 16,-4-4-12-16,-4-4-2 15,-5-7 0-15,-8-5-23 16,-4-6-18-16,-5-5-58 15,-3-2-98-15,-2-3-164 16,-9 0-19-16,-9-2-237 0</inkml:trace>
  <inkml:trace contextRef="#ctx0" brushRef="#br0" timeOffset="82730.39">8008 6417 1086 0,'0'0'581'15,"0"0"-347"-15,0 0 4 16,0 0-58-16,0 0-88 16,0 0-15-16,0 0-40 15,49-7-31-15,-11 7 36 16,4 0-35-16,1 0 11 16,-1 4 18-16,-4 4-36 15,-7 1 30-15,-2-4-15 0,-9 1 6 16,-5-1 40-16,-3-5-21 15,-5 0 29-15,-1 0 39 16,1-22-47-16,0-12 5 16,-3-13-42-16,1-6-17 15,-3-6 10-15,-2 0-17 16,0 8-23-16,0 2 4 16,-7 4-116-16,-4 9-146 15,4 10-698-15</inkml:trace>
  <inkml:trace contextRef="#ctx0" brushRef="#br0" timeOffset="85118.46">8681 6448 421 0,'0'0'612'0,"0"0"-418"15,0 0 58-15,0 0-58 16,0 0-38-16,0 0 21 15,0 0-56-15,50-23-34 16,-29 7-12-16,6-4-54 16,0-2 10-16,-2-1-30 15,-3-3 5-15,-7 0 13 0,-4 0-19 16,-6 4 1-16,-5 4 31 16,0 6-31-16,0 4 58 15,0 5-10-15,-5 3-36 16,-14 3 2-1,7 17-15-15,-1 8 0 16,4 4 8-16,2 6-8 16,7 1 1-16,0-2 12 15,0-1 9-15,12 0-20 16,2-5-4-16,5-5-5 16,3-7-93-16,5-6 7 15,4-9-136-15,14-4-59 16,-6-12-194-16,-7-6-281 0</inkml:trace>
  <inkml:trace contextRef="#ctx0" brushRef="#br0" timeOffset="85880.7">9136 6436 679 0,'0'0'335'16,"0"0"18"-16,0 0-48 15,0 0-75-15,0 0 16 16,0 0-33-16,0 0-109 16,-41-54-40-16,24 64-64 15,-4 11 1-15,4 2-1 16,3 4 12-16,6-4-8 15,5 0 1-15,3-3 5 16,0-4-20-16,5-4-11 16,15-8-37-16,7-4 6 0,4 0-18 15,0-14-45 1,1-10-125-16,-7-2 54 0,-6 1 106 16,-11 1 59-16,-2 7 21 15,-6 3 47-15,0 6 68 16,0 3 42-16,0 4-57 15,0 1-63-15,0 0-18 16,0 0-17-16,0 6-2 16,0 7 17-16,0 1-11 15,4 0-1-15,0 3-5 16,3-5-17-16,1-5-40 16,2-1-43-16,3-4-1 15,0-2 6-15,1 0 11 0,-1 0 38 16,-2-8 21-1,-2 3 25-15,-5 1 17 0,-1 4 24 16,-1 0 25-16,-2 0-24 16,0 0-11-16,0 12 34 15,0 2-40-15,4 2-8 16,0 0-2-16,4-4-15 16,3-4-27-16,-1-6-66 15,4-2-19-15,1 0 44 16,1-6-4-16,-3-9 52 15,3 0 11-15,0-1-18 16,-2 2 27-16,-4 2 8 16,-3 4 10-16,-3 4 85 15,-4 4-11-15,0 0 5 16,0 0-19-16,0 0-67 0,0 0 19 16,0 10-26-16,0-1 6 15,0 2-1-15,3 1-9 16,4-4-41-16,-1-2 4 15,3-4-45-15,3-2 41 16,0 0 27-16,1 0 14 16,-1-2 42-16,1-4-7 15,1 4 17-15,-1 2-3 16,3 0-20-16,-1 0 18 16,-1 4-19-16,1 8-26 15,-4 2-2-15,-1 0-9 16,-8 0-56-16,-2-2-85 15,0-8-160-15</inkml:trace>
  <inkml:trace contextRef="#ctx0" brushRef="#br0" timeOffset="86032.72">9303 6156 1846 0,'0'0'599'0,"0"0"-409"15,0 0-93-15,0 0-97 16,0 0-16-16,155-8-109 16,-90 21-481-16</inkml:trace>
  <inkml:trace contextRef="#ctx0" brushRef="#br0" timeOffset="86309.26">10370 6278 436 0,'0'0'1359'16,"0"0"-1007"-16,0 0-138 15,0 0-86-15,0 0-94 16,0 0-24-16,0 0 68 15,0 69-46-15,0-30-21 16,0 6-2-16,0-1-8 0,0-4-2 16,0-4-73-16,0-2-101 15,0-10-161-15,-4-11-215 0</inkml:trace>
  <inkml:trace contextRef="#ctx0" brushRef="#br0" timeOffset="86653.4">10254 6439 998 0,'0'0'217'0,"0"0"-111"16,0 0-35-16,0 0-31 15,149-32 4-15,-107 32-37 16,-3 0 5-16,-11 3 4 0,-5 12-9 16,-9 1 85-1,-6 2-8-15,-6 2-15 0,1-1 23 16,-3 2 25-16,2-1-16 15,2-2-29 1,2 0-36-16,6-4 5 0,-1-4-34 16,3-4 5-16,-3-4 28 15,2-2-21-15,-2 0 24 16,-5-18-16-16,-1-2-5 16,-5-7 39-16,0 0-11 15,0-2-12-15,-8 4 2 16,-11 0-40-16,0 7-20 15,-6 7-95-15,-10 11-97 16,3 0-60-16,6 0-237 0</inkml:trace>
  <inkml:trace contextRef="#ctx0" brushRef="#br0" timeOffset="86955.53">10880 6327 1249 0,'0'0'489'0,"0"0"-377"16,0 0 13-16,0 0-33 15,0 0 48-15,-31 104-59 16,26-67-30-16,3 4-16 16,2-3-34-16,0 0-1 15,0-6-30-15,0-6-116 16,9-10-58-16,0-9-57 16,0-7-315-16</inkml:trace>
  <inkml:trace contextRef="#ctx0" brushRef="#br0" timeOffset="87103.53">10921 6421 1355 0,'0'0'568'0,"0"0"-365"15,0 0-82 1,0 0-50-16,0 0-71 0,0 0-6 16,0 0-203-16,17 1-105 15,-17 9-215-15</inkml:trace>
  <inkml:trace contextRef="#ctx0" brushRef="#br0" timeOffset="87262.01">10406 6311 1265 0,'0'0'356'0,"0"0"-83"15,0 0-100-15,0 0-106 16,68-102-67-16,-20 79-31 15,-8 7-172-15,-7 2-475 0</inkml:trace>
  <inkml:trace contextRef="#ctx0" brushRef="#br0" timeOffset="87395.65">10820 6060 1348 0,'0'0'781'0,"0"0"-566"15,0 0-215-15,0 0-54 16,0 0-237-16,0 0-367 0</inkml:trace>
  <inkml:trace contextRef="#ctx0" brushRef="#br0" timeOffset="87931.23">10599 6190 1228 0,'0'0'376'15,"0"0"-57"-15,0 0-96 16,0 0-132-16,0 0-21 15,0 0 1-15,0 0-40 16,56 13 2-16,-38 6-33 16,-3 7-69-16,12 10-48 15,-6-4-202-15,0-6-500 0</inkml:trace>
  <inkml:trace contextRef="#ctx0" brushRef="#br0" timeOffset="88420.58">11493 6459 1356 0,'0'0'486'0,"0"0"-380"15,0 0 8-15,0 0 18 16,0 0-81-16,-129-2 14 16,102 22 31-16,0 6-75 15,5 5 14-15,8 2-20 16,8 3-6-16,6-4 7 0,0-4-16 16,13-6 0-16,9-12 0 15,5-10-6-15,4 0-4 16,-2-28-41-16,0-11-69 15,-6-10 36-15,-8-7-5 16,-6-4 8-16,-2 1 56 16,-2 5-4-16,-5 10 29 15,0 14 40-15,0 10 64 16,0 14 45-16,0 6-79 16,0 0-52-16,0 11-8 15,2 19 2-15,2 7 55 16,-2 9-17-16,5 7-36 15,2 4 17-15,2-2-31 0,4-3-16 16,3-7-84 0,14-8-159-16,-6-13-100 0,3-14-915 15</inkml:trace>
  <inkml:trace contextRef="#ctx0" brushRef="#br0" timeOffset="89236.97">11829 6489 1431 0,'0'0'585'0,"0"0"-296"16,0 0-98-16,0 0-105 15,0 0-20-15,0 0 8 0,0 0-73 16,-116-18 19 0,101 39-20-16,2 8 0 0,6-2-6 15,4 4 7-15,3-5-1 16,0-3 0-16,14-6-61 15,6-9 34-15,2-8-49 16,7 0 19-16,0-12-2 16,-2-14-128-16,-2-5-6 15,-6 0 79-15,-7 3 36 16,-3 4 78-16,-7 8 48 16,-2 8 53-16,0 2 73 15,0 6-72-15,0 0-57 16,0 0-37-16,0 0 6 15,0 14-2-15,0 2 17 16,0 4-15-16,0 0 15 0,0 0-29 16,6-2 0-1,3-2-6-15,3-4-25 0,1-8-25 16,3-4-30-16,3 0-28 16,2-8-24-16,-1-11-10 15,-1-2 52-15,0-1 40 16,-6 4 56-16,-6 6 13 15,-3 4 60-15,-2 3 61 16,-2 5 0-16,0 0-75 16,0 0-1-16,0 13-5 15,0 4-35-15,0 0 13 16,0 1-17-16,0 0-13 16,0-4 20-16,0-4-19 15,0-6-2-15,0-2 0 16,3-2-18-16,5 0 8 0,6-8 8 15,1-9-35-15,4 0-18 16,-2 1-39-16,3-2 35 16,-2 2 28-1,0 2 22-15,-4 1 9 0,-6 6 56 16,-1 3 56-16,-3 2-23 16,-2 2-59-16,0 0 17 15,0 0 0-15,1 7-20 16,0 5 36-16,-3 1-46 15,2 1 6-15,0-3-8 16,0 4-1-16,3-5-5 0,-3 0-9 16,0-2 2-16,2-3-13 15,-2-4 11-15,0 0-23 16,1-1 17-16,-3 0-46 16,2 0-9-16,-2 0-50 15,0 0-89-15,0 0-30 16,0 0-268-16</inkml:trace>
  <inkml:trace contextRef="#ctx0" brushRef="#br0" timeOffset="89468.51">11723 6381 1728 0,'0'0'645'0,"0"0"-430"0,0 0-49 16,0 0-99-16,0 0-58 16,0 0-9-16,0 0-8 15,87-97-38-15,-70 97-5 16,-1 0-72-16,-3 2-28 16,3 10-137-16,-3-1-82 15,-4-6-310-15</inkml:trace>
  <inkml:trace contextRef="#ctx0" brushRef="#br0" timeOffset="89600.95">11966 6209 1528 0,'0'0'720'0,"0"0"-498"16,0 0-94-16,0 0-94 16,0 0-34-16,131 15-118 15,-89-1-584-15</inkml:trace>
  <inkml:trace contextRef="#ctx0" brushRef="#br0" timeOffset="90655.62">13138 6666 1185 0,'0'0'318'16,"0"0"-149"-16,0 0-35 16,0 0-58-16,0 0-61 15,0 0 4-15,0 0-7 16,79-107-12-16,-58 79 33 15,-6-2-14-15,-1-3 50 16,-6 0 13-16,1-2-45 0,-2 3 28 16,-2 2-38-16,-3 6-8 15,-2 7 25-15,0 4-30 16,0 5 45-16,0 6-14 16,-5 0-29-16,-1 2 6 15,-4 0-21-15,2 0-1 16,-1 0 6-16,-1 14 4 15,0 9-3-15,1 4 7 16,-1 7-14-16,6 6 36 16,0 0-27-16,4 4 4 15,0-3 20-15,0-1-32 16,0-4 29-16,4-4-29 16,8-6 7-16,5-2 18 15,4-6-25-15,3-6 17 16,5-6-6-16,5-6-3 0,0 0-7 15,0-12-2-15,0-12-9 16,-7-8-7-16,-5-1 16 16,-7-4 0-16,-8 5-1 15,-5 4 19-15,-2 6-18 16,0 5 25-16,-2 10-8 16,-11 3 10-16,-1 4-27 15,-1 0-17-15,-1 0 16 16,-2 11 2-16,5 6 4 15,2 5-5-15,6 2 0 16,5 5 0-16,0-2 0 16,3 3-13-16,15-2 12 0,3-4 1 15,6-6-6 1,2-7-21-16,0-11-43 16,3 0 20-16,-3-6-26 0,-3-15-21 15,-1-5-18-15,-6 0-38 16,-5 2 83-16,-3 4 70 15,-6 7 7-15,-5 6 80 16,0 6 3-16,0 1-29 16,0 0-61-16,0 6 13 15,0 11-13-15,0 5 0 16,0 2 6-16,0-4-3 16,0-2 6-16,0-6-5 15,0-6-4-15,0-2 12 16,0-4-9-16,11 0 11 15,4-14-13-15,4-6-1 0,2-4-22 16,2 0 12 0,-1 2-2-16,-1 4 12 0,-4 6 0 15,-1 2 9-15,-3 6 31 16,-2 4 24-16,1 0-43 16,-2 2 16-16,-3 15-26 15,0 2-10-15,-5 7 13 16,-2 4-14-16,0-2-51 15,-2 2-5-15,-25-2-140 16,3-6-104-16,-1-10-323 0</inkml:trace>
  <inkml:trace contextRef="#ctx0" brushRef="#br0" timeOffset="90808.42">13354 6342 1565 0,'0'0'513'0,"0"0"-312"16,0 0-128-16,0 0-62 16,115-88-11-16,-45 88-81 15,-10 0-257-15,-8 0-377 0</inkml:trace>
  <inkml:trace contextRef="#ctx0" brushRef="#br0" timeOffset="91248.82">14438 6374 1132 0,'0'0'594'0,"0"0"-285"0,0 0-190 16,0 0-7-16,0 0 13 15,0 0-44-15,-95 149 23 16,90-94-68-16,5 1-23 16,0 1-7-16,11 1-6 15,7-1-71-15,4-2-115 16,-4-12-280-16,-3-17-207 0</inkml:trace>
  <inkml:trace contextRef="#ctx0" brushRef="#br0" timeOffset="92293.11">14576 6294 842 0,'0'0'395'15,"0"0"-89"-15,0 0-137 0,0 0-18 16,0 0-77-1,0 0-65-15,0 0 13 0,-93 34-22 16,69-9-4-16,-3 16-39 16,9-6-69-16,5-3-212 0</inkml:trace>
  <inkml:trace contextRef="#ctx0" brushRef="#br0" timeOffset="92734.97">14991 6497 1340 0,'0'0'328'0,"0"0"-37"16,0 0-176-16,0 0-11 16,-118 44-30-16,97-20-52 15,6 2 31-15,5 2-47 16,4 2 3-16,6 0-9 16,0 0-55-16,8-1-94 15,29-7-69-15,-3-9-115 16,1-7-1143-16</inkml:trace>
  <inkml:trace contextRef="#ctx0" brushRef="#br0" timeOffset="93342.02">15282 6548 924 0,'0'0'898'0,"0"0"-577"16,0 0-204-16,0 0-49 15,0 0-28-15,0 0-33 16,-120 33 13-16,114-13-20 16,1 1 6-16,5-4-6 15,0-1 0-15,0-2 0 16,2-5 0-16,14-6-42 16,4-3 27-16,5 0-4 15,4-3-25-15,-2-14-51 16,-3-3-11-16,-2 1 45 15,-8-2 39-15,-3 5 22 16,-5 4 3-16,-3 6 81 16,-3 2 42-16,0 4-2 0,0 0-72 15,0 0-21-15,0 2-31 16,0 14 1-16,0 2 25 16,0 0-25-16,0 1 11 15,0-2-9-15,0-3 16 16,9-3-16-16,-1-8-3 15,3 0 1-15,3-3-1 16,3 0 0-16,2-15-15 16,-1-1 7-16,-1-2-54 15,-3 2 37-15,-4 2 4 16,-1 6 21-16,-6 2 19 0,-1 4-4 16,1 2-6-16,-3 0 6 15,2 0-3-15,0 0-2 16,3 3 30-16,-1 10-10 15,2 1 19-15,1 2-36 16,2 2 4-16,-2 1 2 16,-3-5-19-16,0 2 9 15,1-7-9-15,-1-1-26 16,1-5-47-16,6-3-48 16,-2-11-156-16,0-9-309 0</inkml:trace>
  <inkml:trace contextRef="#ctx0" brushRef="#br0" timeOffset="93539.54">15336 6240 1773 0,'0'0'693'0,"0"0"-555"0,0 0-46 16,0 0-66-16,0 0-13 15,0 0-26-15,0 0 11 16,54 26-68-16,-48-1-16 15,-3-2-29-15,-3 4-9 16,0-5-90-16,-3-3-22 16,-5-4 7-16,0-8-369 0</inkml:trace>
  <inkml:trace contextRef="#ctx0" brushRef="#br0" timeOffset="93636.6">15376 6410 747 0,'0'0'810'0,"0"0"-458"16,0 0-116-16,0 0-157 0,0 0-79 15,0 0-204-15,0 0-456 0</inkml:trace>
  <inkml:trace contextRef="#ctx0" brushRef="#br0" timeOffset="93932.03">15791 6360 1355 0,'0'0'302'15,"0"0"-56"-15,0 0-112 16,0 0-107-16,0 0-26 16,0 0 85-16,0 0-26 15,0 79 5-15,2-47 9 16,0 4-26-16,0 2-11 15,1 2-37-15,-1-2 0 16,-2-2-49-16,2-6-139 16,-2-6-84-16,0-9-90 15,0-9-485-15</inkml:trace>
  <inkml:trace contextRef="#ctx0" brushRef="#br0" timeOffset="95087.32">15729 6631 1075 0,'0'0'298'0,"0"0"-130"0,0 0-85 15,0 0-32-15,0 0-6 16,133-112-36-16,-95 84 7 16,-2-6-16-16,-10-1 6 15,-6 4 23-15,-9 3 44 16,-8 7 64-16,-3 7 95 16,0 6-75-16,-3 8-62 15,-10 0-88-15,2 4 11 0,-2 22-18 16,2 9 0-1,4 7 0-15,2 3 0 16,5 2 15-16,0-1-15 0,0-2 0 16,0-6 1-1,0-7-4-15,3-7 3 0,-1-10-1 16,3-7-7-16,1-7-49 16,3 0 57-16,5 0 0 15,3-16-45-15,1 0-10 16,2 0-24-16,-4 0 40 15,-3 6 38-15,-4 2 2 16,-2 3 12-16,-3 4 39 16,0 1-12-16,3 0-4 15,-2 0-35-15,4 0 10 16,-1 1 10-16,4 8-21 16,-1 1 18-16,0-2-18 15,0 1-7-15,0-3 6 16,0-5-85-16,1-1-69 15,-2 0-67-15,1 0-51 0,1-13-111 16,-3-6 79-16,-3 3 192 16,-2-2 113-16,-4 6 172 15,0 3 35-15,0 3 99 16,0 6-135-16,0 0-85 16,4 0-63-16,-2 3 15 15,2 9 53-15,0 6-45 16,3-1 5-16,1 2 6 15,4-1-22-15,1-2 1 16,1-3-15-16,1-6-14 16,3-7 27-16,2 0-21 0,2 0 21 15,1-14-34 1,-4-3-23-16,2-8 22 0,-7 1-25 16,-4 0 26-16,-5 0 13 15,-5 4-7-15,0 4 13 16,0 5 43-16,0 5-9 15,-7 3 31-15,1 3-71 16,-4 0-12-16,2 0-1 16,3 11 15-16,1 8-15 15,2-1 0-15,2 1 0 16,0 4-6-16,0-2 6 16,15 2-3-16,5-4-3 15,3-4-51-15,1-6 22 16,2-8-51-16,-1-1-51 15,-2-1 31-15,-4-17-48 0,-3-3 55 16,-3-1 55-16,-3 3 6 16,-4-2 38-16,-2 6 23 15,-1 7 2-15,-3 1 30 16,2 5-6-16,-2 2-35 16,0 0-14-16,0 0-18 15,0 10 18-15,0 0 0 16,0 0 0-16,0-2 27 15,-5 0-21-15,1 0 14 16,0-2-5-16,2 0-8 0,2-2-13 16,0 0 6-1,0-4-39-15,0 0 39 0,0 0 5 16,6 0 11-16,5-7-10 16,3-1 5-16,-1-3-7 15,3 3-3 1,1 0 19-16,-1 4 11 0,2 4 9 15,-2 0 16-15,-3 0-17 16,1 0-32-16,-4 12 42 16,-3 2-24-16,-3 4-13 15,-4 2-12-15,0 3-54 16,-4 2-59-16,-13-3-88 16,0-8-187-16</inkml:trace>
  <inkml:trace contextRef="#ctx0" brushRef="#br0" timeOffset="95316.8">16475 6363 1408 0,'0'0'304'16,"0"0"-140"-16,0 0-89 16,0 0-75-16,69-107-97 15,-36 85-78-15,0 2 10 16,2 4 37-16,-4 0 128 15,-2 0 63-15,-5 4 43 16,-4 4 21-16,-2 2-34 16,-5 4-26-16,-4 2-26 15,-3 6-41-15,0 10-124 0,-6 2-180 16</inkml:trace>
  <inkml:trace contextRef="#ctx0" brushRef="#br0" timeOffset="95468.9">16225 6306 1458 0,'0'0'364'0,"0"0"-130"16,0 0-80-16,0 0-154 16,0 0-6-16,0 0-285 15,0 0-379-15</inkml:trace>
  <inkml:trace contextRef="#ctx0" brushRef="#br0" timeOffset="96049.93">16383 7159 1330 0,'0'0'803'16,"0"0"-587"-16,0 0-181 16,0 0-35-16,0 0-213 15,0-129-483-15</inkml:trace>
  <inkml:trace contextRef="#ctx0" brushRef="#br0" timeOffset="96678.83">16544 6372 517 0,'0'0'813'0,"0"0"-585"15,0 0-130-15,0 0-68 0,0 0-30 16,0 0-14 0,0 0-84-16,0-5 50 0,0 5 15 15,0-3 33-15,0 2 58 16,0-2 9-16,0-1 22 15,0-2-29-15,0 0-50 16,0 0 60-16,0 2-11 16,0-2-7-16,2 5 79 15,1-2-24-15,3 1-6 16,1 0-43-16,1 2 2 16,1 0 46-16,3 0-45 15,1 0-3-15,3 0 28 16,-1 8-38-16,1 2 19 15,-1 2-9-15,1 1-43 16,-5-2 18-16,-2 1-33 0,-4 0-13 16,-3 7-62-16,-2-5-198 15,0-4-498-15</inkml:trace>
  <inkml:trace contextRef="#ctx0" brushRef="#br0" timeOffset="97495.33">17165 6548 1232 0,'0'0'361'0,"0"0"-126"16,0 0-71-16,0 0-106 16,0 0-28-16,0 0 33 15,0 0-21-15,47 27-1 16,-40-7 30-16,-3 2-24 16,-2-3-5-16,1 2-11 15,-3-5-30-15,0-5 18 16,0-4-17-16,0-5-2 15,0-2 36-15,7 0-36 16,2 0-19-16,3-12-17 16,7-8-88-16,-1-2 48 0,-1-2 9 15,-1 6 58-15,-3 5 9 16,-4 2 16-16,-4 7 47 16,2 4-21-16,-3 0-36 15,0 0 43-15,3 0-1 16,0 6 4-16,4 5-13 15,0 2-38-15,1-3 16 16,-2-4-9-16,1-4-2 16,1-2 28-16,-4 0-18 15,-1-10 2-15,-1-11-6 16,-3-8-6-16,-3-5-8 16,0-4 2-16,0 0-38 15,0 4 15-15,-3 6-15 16,-1 7 32-16,0 10 6 15,2 6 1-15,2 5-1 0,0 0-16 16,0 8 13-16,0 14-7 16,0 7 10-16,0 3 0 15,2 4 30-15,9 0-29 16,0-2 16-16,2-1-17 16,-1-6 7-16,-1-4-1 15,-3-10 3-15,-3-5-9 16,0-6 16-16,-1-2-16 15,3 0 31-15,-1 0-30 16,6-4 0-16,-1-2-1 0,0-1 8 16,0 2-8-1,0 1 0-15,-2 4-3 0,3 0-7 16,-2 0 6-16,-1 0 1 16,3 0-5-1,-4 9-77-15,8 0-75 0,0-1-124 16,-3-4-215-16</inkml:trace>
  <inkml:trace contextRef="#ctx0" brushRef="#br0" timeOffset="97744.4">17838 6559 1493 0,'0'0'627'0,"0"0"-407"0,0 0-27 15,0 0-118 1,0 0-74-16,0 0 21 15,0 0-21-15,-17 30-1 0,17-12 0 16,0-2 9-16,8-3-9 16,9 0 0-16,-4-5 1 15,-3-6-3-15,0-2 10 16,-6 0-8-16,3 0 31 16,-5-2-30-16,2-10-1 15,-2 1-4-15,-2-16-166 16,0 6-172-16,0-2-347 0</inkml:trace>
  <inkml:trace contextRef="#ctx0" brushRef="#br0" timeOffset="97899.26">17925 6242 1572 0,'0'0'638'0,"0"0"-404"0,0 0-84 16,0 0-117-16,0 0-33 15,0 0-19-15,0 0-170 16,-21 122-425-16</inkml:trace>
  <inkml:trace contextRef="#ctx0" brushRef="#br0" timeOffset="98384.07">18356 6578 692 0,'0'0'850'16,"0"0"-504"-16,0 0-244 15,0 0-4-15,0 0-2 16,0 0-21-16,0 0-39 16,-92 113-5-16,96-87-22 15,17-4 17-15,5-5-26 16,6-13-4-16,-1-4-37 0,-1-4-84 16,-2-23-104-16,-7-9 67 15,-2-8 22-15,-9-6 92 16,-4-7 48-16,-4 4 47 15,-2 0 25-15,0 11 30 16,0 15 131-16,0 8-33 16,-2 12-38-16,-4 7-45 15,2 0-81-15,0 15-29 16,-1 18 7-16,1 9-13 16,0 11 20-16,2 2-20 15,2 3 1-15,0 0-4 16,0-4-118-16,0-6-122 15,0-13-91-15,0-16-226 0</inkml:trace>
  <inkml:trace contextRef="#ctx0" brushRef="#br0" timeOffset="98632.07">18295 6447 1243 0,'0'0'343'0,"0"0"-224"16,0 0-47-16,0 0-29 15,0 0-42-15,116-11 13 16,-83 17-14-16,3 13 0 16,-5 4 19-16,-1 4 25 15,0 3 88-15,-5 2 48 16,0 2-67-16,-6-5 31 16,-3 2-65-16,-5-7-43 15,-5-2 11-15,-2-6-47 0,-4-2-37 16,0-14-124-1,0 0-376-15,0-1-711 0</inkml:trace>
  <inkml:trace contextRef="#ctx0" brushRef="#br0" timeOffset="98735.24">18677 6356 1490 0,'0'0'606'15,"0"0"-484"-15,0 0-122 16,0 0-326-16</inkml:trace>
  <inkml:trace contextRef="#ctx0" brushRef="#br0" timeOffset="98959.71">18964 6226 1538 0,'0'0'359'0,"0"0"-193"0,0 0 0 16,98 104-9-16,-69-49-48 16,-3 8-31-16,-5 10-39 15,-12-2-38-15,-9 4-1 16,-14-3-60-16,-60 5-89 16,3-20-174-16,2-14-492 0</inkml:trace>
  <inkml:trace contextRef="#ctx0" brushRef="#br0" timeOffset="99384.58">17827 6242 1461 0,'0'0'557'0,"0"0"-395"15,0 0-90-15,0 0-13 16,0 0-59-16,0 0-21 0,0 0-193 15,77-18-309-15</inkml:trace>
  <inkml:trace contextRef="#ctx0" brushRef="#br0" timeOffset="99846.29">19351 6381 1007 0,'0'0'270'16,"0"0"-75"-16,0 0-66 15,-40 134-59-15,40-98-16 16,14-6-54-16,15-8 0 16,17-18-83-16,-4-4-122 15,-5 0-139-15</inkml:trace>
  <inkml:trace contextRef="#ctx0" brushRef="#br0" timeOffset="100020.78">19612 6298 952 0,'0'0'561'0,"0"0"-316"0,0 0 30 15,0 0-20 1,0 0-154-16,0 0-48 0,0 0-2 16,2 79-23-16,-2-27 28 15,0 5-50-15,0 4 5 16,0-5-11-16,7 2-87 15,-3-14-105-15,1-15-297 0</inkml:trace>
  <inkml:trace contextRef="#ctx0" brushRef="#br0" timeOffset="100498.4">19697 6475 1746 0,'0'0'651'16,"0"0"-462"-16,0 0-39 0,0 0-117 16,44-108-25-16,-24 85-3 15,-4 7-5-15,-5 6 0 16,-4 3-1-16,-3 5 1 16,-2 2-7-16,0 0 7 15,1 1 0-15,3 17 24 16,4 10-17-16,-2 7 37 15,5 3-38-15,-1 1-5 16,1 0 13-16,1-7-13 16,-1-8-2-16,-5-8-20 15,4-9-42-15,-1-7 17 16,5 0 5-16,1-8-33 16,8-19-9-16,-2-5 2 0,-2-8 52 15,2-3-16 1,-5 1-5-16,-3 4 49 0,-1 6 1 15,-8 8 35-15,1 8 44 16,-5 8 3-16,-2 6-33 16,0 2-49-16,2 0 3 15,-2 0-3-15,2 6 0 16,4 8 21-16,-2 3-9 16,2 6-11-16,3 2-2 15,5-2-107-15,15 2-156 16,-3-10-226-16,3-6-552 0</inkml:trace>
  <inkml:trace contextRef="#ctx0" brushRef="#br0" timeOffset="100816.46">20383 6334 1881 0,'0'0'620'0,"0"0"-439"15,0 0-73-15,0 0-54 16,0 0-54-16,0 0 0 15,0 0 0-15,-79 48 9 16,77-27-18-16,2-3 9 16,0-4-42-16,2-7 3 0,15-2-43 15,3-5 24 1,2 0-6-16,2-8-50 0,1-6 32 16,-5-2 55-16,-5 4 27 15,-4 1 33-15,-1 3 26 16,-4 7 53-16,3 1-11 15,1 0-70-15,0 0-4 16,-1 4-27-16,-3 12-28 16,-6 1-60-16,0 1-90 15,-21 0-78-15,-12-3-69 16,-2-5-544-16</inkml:trace>
  <inkml:trace contextRef="#ctx0" brushRef="#br0" timeOffset="101091.51">19610 6306 1440 0,'0'0'548'16,"0"0"-458"-16,0 0-72 15,0 0-18-15,0 0-63 16,0 0-12-16,0 0-61 0,-81 38 9 16,52-23-68-16,6-7-347 15</inkml:trace>
  <inkml:trace contextRef="#ctx0" brushRef="#br0" timeOffset="101609.13">21448 6292 1832 0,'0'0'299'16,"0"0"-92"-16,0 0-63 15,0 0-107-15,0 0 13 16,-101 108-20-16,101-69-30 16,16-3-24-16,20-4-112 15,33-8-122-15,-7-10-81 16,-4-12-462-16</inkml:trace>
  <inkml:trace contextRef="#ctx0" brushRef="#br0" timeOffset="101917.14">21846 6330 1476 0,'0'0'664'0,"0"0"-376"16,0 0-151-16,0 0-94 15,0 0-3-15,0 0-38 16,0 0 12-16,-115 77-14 15,115-52-12-15,0-3-25 16,0-4-48-16,17-6-22 16,4-10 12-16,1-2-31 15,0 0 26-15,0-11 38 16,-3-5 62-16,-6-1 0 16,-3 2 75-16,0 2 61 15,-6 6-31-15,1 0-26 16,-3 7 16-16,0 0-58 0,2 0-36 15,6 4 9 1,1 13-10-16,9 1-35 0,20 4-133 16,-2-6-222-16,2-8-447 0</inkml:trace>
  <inkml:trace contextRef="#ctx0" brushRef="#br0" timeOffset="102090.99">22228 6372 1592 0,'0'0'858'16,"0"0"-632"-16,0 0-89 16,0 0-122-16,0 0 0 0,0 0-15 15,0 0-55-15,-27 91-24 16,52-73-82-16,15-18-53 16,-7 0-158-16,-2-18-721 0</inkml:trace>
  <inkml:trace contextRef="#ctx0" brushRef="#br0" timeOffset="102234.8">22342 5769 1872 0,'0'0'499'0,"0"0"-358"16,0 0-82-16,0 0-59 15,-130 110-43-15,113-53-334 16,12-1-646-16</inkml:trace>
  <inkml:trace contextRef="#ctx0" brushRef="#br0" timeOffset="102658.34">22754 6110 1824 0,'0'0'249'16,"0"0"-185"-16,0 0 6 16,0 0-47-16,0 0 14 15,10 128-20-15,-10-92-9 16,0-1 8-16,3-6-15 0,-3-7 4 16,2-8-2-16,3-7 15 15,4-7-12-15,4 0 38 16,5 0-44-16,9-13-23 15,2-1-67-15,-2 2-28 16,-4 2 72-16,-4 2-12 16,-9 4 58-16,-2 2 28 15,-8 2 46-15,0 0 42 16,0 0-60-16,-3 0 4 16,-10 10 24-16,-8 3-24 15,2-4 10-15,-4 4-32 16,5-6-29-16,3 1-9 15,4-1-16-15,6-3-127 16,5-4-138-16,10-3-91 0,7-13-440 0</inkml:trace>
  <inkml:trace contextRef="#ctx0" brushRef="#br0" timeOffset="102971.14">23099 6242 1597 0,'0'0'610'0,"0"0"-437"16,0 0-95-16,0 0-37 16,0 0-41-16,0 0 2 15,0 0 14-15,33 86-10 0,-19-70-12 16,1-6 3-16,6-5-63 16,1-5 44-16,2 0-7 15,1-11-40-15,-1-7-9 16,-1-2-27-16,-8 1 94 15,-3 2 11-15,-6 4 89 16,-2 6 90-16,-4 3-29 16,3 4-38-16,-3 0-35 15,0 0-76-15,2 0-1 16,0 14-27-16,4 4-77 16,13 6-61-16,-2-3-205 15,1-10-170-15</inkml:trace>
  <inkml:trace contextRef="#ctx0" brushRef="#br0" timeOffset="103209.24">23518 6261 1410 0,'0'0'670'0,"0"0"-373"16,0 0-150-16,0 0-93 16,0 0-54-16,0 0 0 15,0 0 0-15,19 61-51 16,0-42 33-16,1-6-27 15,-5-4 12-15,-1-9 33 16,-5 0 1-16,-5 0 43 16,-4-16 5-16,0-4-41 15,0-1-8-15,-6-1-63 16,-6 4-95-16,5 2-96 16,5 6-91-16,2 6-643 0</inkml:trace>
  <inkml:trace contextRef="#ctx0" brushRef="#br0" timeOffset="103448.82">23847 6234 1620 0,'0'0'686'0,"0"0"-476"15,0 0-114-15,0 0-38 16,0 0-51-16,0 0-7 15,0 0 0-15,-11 46-36 16,11-26-18-16,0-2-19 16,5-2-4-16,6-3 33 0,2-4-45 15,0-1-44-15,3-8-79 16,-3 0-77-16,-1 0-450 0</inkml:trace>
  <inkml:trace contextRef="#ctx0" brushRef="#br0" timeOffset="104155.28">23554 6093 1322 0,'0'0'678'0,"0"0"-445"16,0 0-37-16,0 0-74 16,0 0-85-16,0 0 4 15,0 0-23-15,55 17-17 16,-44-10-1-16,-6-1-58 15,-5 3-83-15,-7 1-71 16,-37 1-11-16,-1-4-89 16,3 0-652-16</inkml:trace>
  <inkml:trace contextRef="#ctx0" brushRef="#br0" timeOffset="104355.85">23232 6073 1759 0,'0'0'505'16,"0"0"-227"-16,0 0-116 15,0 0-126-15,0 0-23 16,0 0-13-16,0 0-64 16,8 31-33-16,2-18-126 15,4-8-314-15</inkml:trace>
  <inkml:trace contextRef="#ctx0" brushRef="#br0" timeOffset="104495.62">23687 5550 2068 0,'0'0'556'0,"0"0"-454"15,0 0-102-15,0 0-23 16,-107 142-212-16,91-79-563 0</inkml:trace>
  <inkml:trace contextRef="#ctx0" brushRef="#br0" timeOffset="104853.75">24198 6303 1617 0,'0'0'655'0,"0"0"-534"15,0 0-26-15,0 0-76 16,124-125 13-16,-97 91-22 16,-7-1-10-16,-9-1-4 15,-6 2-57-15,-5 6 61 16,0 6 44-16,0 8-32 0,-11 6 43 15,-6 8-54-15,3 0 5 16,-5 11-6-16,0 14 6 16,5 10 0-16,0 6-5 15,6 6 1-15,5 0 27 16,3 4-28-16,0 1-1 16,13-6-54-16,18 2-105 15,-4-11-120-15,2-15-243 0</inkml:trace>
  <inkml:trace contextRef="#ctx0" brushRef="#br0" timeOffset="105637.15">24701 6232 1681 0,'0'0'531'15,"0"0"-346"-15,0 0-73 16,0 0-37-16,0 0-66 15,0 0 13-15,0 0-12 16,-119 42-8-16,111-19-1 16,1-2-1-16,7-3-19 15,0-1-24-15,0-6-36 16,7-5 38-16,11-6-4 16,1 0-5-16,6 0-109 15,-2-3-40-15,-8-8 73 16,-1 3 95-16,-10 4 31 15,-2 1 17-15,-2 3 58 16,0 0-35-16,5 0-21 16,-1 0-19-16,2 3-24 0,4 6-23 15,-1-3-26-15,-1-1 34 16,0-1-4-16,-4-2 17 16,0 0 20-16,1-2 12 15,-1 0-3-15,2 0 10 16,2 2-4-16,3 5-6 15,-1 1-3-15,2 6 0 16,-1 4 11-16,0 3-10 16,-2 4 13-16,0 5 16 15,-3 1 5-15,-1 4 47 16,-1 1-24-16,1 4-9 16,0 0-2-16,-1-2-45 0,0-2 12 15,3-7-14 1,-5-8 1-16,0-8 14 0,-2-10-15 15,0-3 91-15,0 0 106 16,0-16-130-16,0-12-18 16,0-5-29-16,0-12-19 15,-4-7 25-15,-7-9-26 16,-3-8 0-16,3-4-1 16,1 1 6-16,3 11-5 15,4 8 0-15,3 19 1 16,0 10 10-16,0 12-11 15,5 6-11-15,6 2 4 16,0 4 13-16,1 0-6 0,-6 0 1 16,-2 0-1-16,-4 4 21 15,0 10-9-15,0 6 2 16,0 4 1-16,0 6-9 16,-13 0-12-16,-3-1 0 15,-4-2-84-15,-3-7-56 16,-7-13-127-16,5-7-92 15,2 0-1282-15</inkml:trace>
  <inkml:trace contextRef="#ctx0" brushRef="#br0" timeOffset="105866.49">24499 5911 1770 0,'0'0'570'0,"0"0"-318"15,0 0-112-15,0 0-56 16,0 0-71-16,0 0 8 16,0 0 39-16,19 62-27 15,-5-46 16-15,0-6-14 16,3-3-13-16,0-6 27 16,1-1-43-16,2 0 3 15,0 0-9-15,7-4-70 16,-4-2-88-16,-6 2-591 0</inkml:trace>
  <inkml:trace contextRef="#ctx0" brushRef="#br0" timeOffset="106108.15">24447 6823 2442 0,'0'0'606'16,"0"0"-516"-1,0 0-90-15,0 0-50 0,0 0-480 16</inkml:trace>
  <inkml:trace contextRef="#ctx0" brushRef="#br0" timeOffset="117720.48">19300 4121 788 0,'0'0'173'0,"0"0"-106"16,0 0-67-16,0 0-96 16,20-107-88-16,9 85-564 0</inkml:trace>
  <inkml:trace contextRef="#ctx0" brushRef="#br0" timeOffset="133395.75">5510 5518 242 0,'0'0'0'0</inkml:trace>
  <inkml:trace contextRef="#ctx0" brushRef="#br0" timeOffset="134490.31">3748 4423 892 0,'0'0'254'16,"0"0"-138"-16,0 0-46 15,0 0 17-15,0 0-15 16,0 0-9-16,0 0-40 16,-14-32 22-16,14 32 63 15,-2 0-1-15,-4 0-5 0,-2 16 9 16,1 11-15-16,-3 11 2 16,1 13-24-16,-1 32-6 15,0 33 18 1,8 33-21-16,2 11-16 0,0-13-1 15,0-37-47-15,4-37 32 16,4-23-17-16,-2-7-3 16,1 0 20-16,-1-4-21 15,-2-2 5-15,-1-13-5 16,0-12-1-16,-3-7-3 16,0-5-8-16,0 0-28 15,0-4 2-15,0-14-176 16,-10-6-450-16</inkml:trace>
  <inkml:trace contextRef="#ctx0" brushRef="#br0" timeOffset="135658.09">3773 4371 995 0,'0'0'250'0,"0"0"-125"15,0 0-51-15,0 0 33 16,0 0 3-16,0 0-24 16,0 0-21-16,-7-16-50 15,7 16 11-15,0 0-2 16,0 0 4-16,0 0 17 15,13 0-2-15,10 0-9 0,6 0 9 16,13 0-21-16,10 0 64 16,10 0-44-16,11 0-33 15,10 0 22-15,6-4-29 16,5 2 16-16,3-2-3 16,3 0-14-16,-4-1 7 15,-2 1-8-15,-12-3 0 16,-8-1 0-16,-10 2 1 15,-12-2-1-15,-8 0 2 16,-8 2 5-16,-10 2-7 16,-8 0 0-16,-5 2 0 15,-3 1 3-15,-4-2 5 16,-1 3-7-16,-1 0-1 16,0 0-7-16,2 0-2 15,-6 0 9-15,0 0-12 16,0 0 12-16,0 4 12 15,0 6 32-15,0 4-39 0,0 0 5 16,0 1-3-16,0-1-5 16,0 1-2-16,0 0 6 15,0-2 6-15,0 3-6 16,0 2-6-16,0 4 0 16,0 6 19-16,0 5-8 15,-6 4 18-15,4 6-15 16,2 1 1-16,0 4-11 15,0 2 7-15,0 0-10 16,0 0 10-16,5-1-11 16,2-1 0-16,-1-4 0 0,-1 0 15 15,-3 0-12 1,0-4 10-16,-2-1-13 16,2-2 17-16,-2-3-11 0,2-2-6 15,4-4 2-15,-4-3 4 16,2-6-2-16,-2-2-4 15,1-5 1-15,-3-2 6 16,0-4-7-16,0-1 0 16,0 0 12-16,0 1-11 15,0 0 17-15,0 0-15 16,0 0 3-16,-3 0-4 16,1-2 4-16,0 0-6 15,-2-2 19-15,-2 1-7 16,0-2 45-16,-5 0-12 0,-3 5-34 15,-3 0 25 1,-3 5-36-16,2-1 21 0,-3 0-21 16,6-3 12-16,2-1-8 15,4-1-4-15,0-3 10 16,2-2 35-16,-1 0-24 16,-9 0 9-16,-4 0-30 15,-10 0 9-15,-10-7-17 16,-10 0 8-16,-9 1-15 15,-6 2 3-15,-40 4-101 16,19 0-184-16,12 0-807 0</inkml:trace>
  <inkml:trace contextRef="#ctx0" brushRef="#br0" timeOffset="140976.17">12438 5376 1154 0,'0'0'219'0,"0"0"-129"16,0 0-42-16,0 0-31 15,0 0-4-15,0 0 69 16,-5-6-53-16,5 3-1 16,0 3 45-16,0-1-5 15,0 1 32-15,0 0-8 16,-2-2-8-16,2 2 25 15,-2-3-47-15,0 2-6 16,0 1 0-16,2-1-23 16,-3 1 16-16,3-3-16 15,0 3-16-15,0 0 9 0,0-2-26 16,0 2 0-16,0 0-6 16,0-2 12-16,0 2-2 15,0-2-4-15,7 0 1 16,8 0-13-16,8-2 12 15,4 2 0-15,2-2-9 16,4 2 17-16,2 2-9 16,1 0 1-16,-1 0 0 15,2 0 0-15,3-2 1 16,-2 2 4-16,5-3 2 16,5 2 2-16,-2 1-2 15,2-2-7-15,5 2 1 0,-2 0 17 16,2 0-16-16,1-3-2 15,2 3 3-15,-1-1 6 16,1-1-4-16,2-1-5 16,-5 2 0-16,1-1 3 15,-8 2 8-15,-3 0-10 16,-5 0-1-16,-9 0 0 16,-7 0-9-16,-6 0 17 15,-9 0-8-15,1 0 19 16,-5 0-19-16,-3 0 47 15,0 0-18-15,0 0-28 16,0 0 26-16,0 0-27 16,0 0 0-16,0 0 0 0,0 0 20 15,0-3-20-15,0 3 0 16,0 0 1-16,0 0 0 16,0 0-1-16,0 0 0 15,0 0-1-15,0 0 10 16,0 0-9-16,0 0 0 15,0 0 9-15,0 0-9 16,0 0 0-16,0 0 0 16,0 0-6-16,0 0 15 15,0 0-3-15,0 0-5 16,0 0 5-16,0 0 5 16,0 0-11-16,0 0 0 15,0 0 17-15,0 0-17 16,0 0 13-16,0 0-13 15,0 0 6-15,0 0-7 16,0 0 2-16,0 0-1 16,0 0 11-16,0 0-2 0,0 0-9 15,0 0 0-15,0 0 1 16,0 0 2-16,0 0 3 16,0 0-4-16,0 0-2 15,0 0-6 1,0 0 4-16,2 0 2 15,2 0-9-15,5 0 20 16,7 0-11-16,6 0 0 16,9 0 0-16,10 0-6 15,7 0 6-15,12 0 0 16,5 0 5-16,7 0 5 16,3 0-10-16,8 6 0 15,1 3 0-15,3-1 5 0,2 2-5 16,-2 2 0-16,-2-2 7 15,-1 2 11-15,-1-2-18 16,-7-2 0-16,-9 0 0 16,-9-1-9-16,-16-1 9 15,-11-1 0-15,-13-4 3 16,-9-1 14-16,-7 3 7 16,-2-3 13-16,0 0-13 15,0 0 24-15,0 0-48 16,0 0 0-16,0 0 0 15,0 0 11-15,0 0-11 16,0 0 0-16,0 0 1 0,0 0-4 16,0 0 3-16,0 0-1 15,0 0 0-15,0 0-38 16,0 0 8-16,2-4-84 16,0-9-190-16,0-8-422 0</inkml:trace>
  <inkml:trace contextRef="#ctx0" brushRef="#br0" timeOffset="142757.75">15158 5336 598 0,'0'0'172'0,"0"0"-83"0,0 0-32 15,0 0-34-15,0 0 68 16,0 0 10-16,0 0-26 15,-102-4-47-15,99 1-28 16,3 3-29-16,-2 0-32 16,-2 0-11-16,-3 0 41 15,0 0 18-15,1 0-7 16,-3 0-10-16,5 0 19 16,-4 3 10-16,6-1 1 15,0 2-6-15,2-4 6 16,0 2 1-16,0-2 21 15,0 0 20-15,0 0-3 0,0 2 23 16,0 0-3 0,0-2 8-16,0 2 43 0,0-2-47 15,0 2-4-15,4 0 9 16,6 0 4-16,3 0 6 16,7 3-6-16,5-4 7 15,6 3-16-15,2-1-50 16,3 2 25-16,-1-1-16 15,1 0-22-15,-1 2 34 16,1-2-25-16,-2 2 19 16,4-2 19-16,-1 0-25 15,3-2 27-15,5-2-5 16,-1 0-43-16,4 0 42 16,0 0-34-16,2 0 13 15,-2 0-2-15,1 0-9 0,1 0 0 16,-2 0-11-16,-4 0 15 15,-1 0 0-15,-1 0-14 16,-3 0 6-16,1 0 18 16,2-2-22-16,1 1 18 15,0-4-11-15,5 1-8 16,-4 0 17-16,1 0-19 16,-3-2 0-16,-2 2 3 15,-1-2-2-15,-2 0 13 16,3-2-2-16,0 0-11 15,3-2 16-15,-1-2-17 16,0 0 0-16,-1 2 2 16,-4-1 8-16,-1 2-2 0,-3 1-8 15,-2-1 0-15,0 3-4 16,-1-2 4-16,-1 0 0 16,0 1 6-16,4-5 5 15,-2 2-22-15,0-4 8 16,0 1 3-16,-2 0 3 15,-4-2 3-15,-4 1 2 16,-4-2 18-16,-3 0-5 16,-3 0 39-16,-1-2-35 15,0-2-1-15,-4-2 15 16,-3-2-26-16,-3-2 30 16,0-2-16-16,0-2-18 0,0-3 30 15,-8 2-25-15,-3 0-4 16,1 1 14-16,-3 2-23 15,-1 3 25 1,-1-2-26-16,-6 1 6 0,-4-1 9 16,-4 0-10-16,-8-3-4 15,-10 0 15-15,-6 0 0 16,-10 0-16-16,-3 2 0 16,-8 2-3-16,-4 3-9 15,-5 3 12-15,-2 2 0 16,1 6 0-16,0-1 16 15,1 6-16-15,2-1 0 16,2 2 1-16,2 0 3 0,2 2-4 16,1 2 0-1,5 0-7-15,2 2 13 0,1 0-6 16,1 0 0-16,1 8 10 16,1 6-10-16,1-1 0 15,0 6-9-15,1-1 8 16,3 0 2-16,7 2 15 15,0-2-10-15,10 5 2 16,6-2-11-16,2 8 3 16,4 1-6-16,6 5 4 15,6 8 4-15,3 4 1 16,3 3-3-16,4-1 6 16,0 1-3-16,1-2-2 15,-1-4-1-15,-1 0 4 16,1-1 9-16,-2-3-19 0,0-2 6 15,5-4 0-15,1 0 7 16,3-4-6-16,0-2 10 16,0-3-5-16,0-5 7 15,3-2-13-15,3-4 0 16,-2-2 0-16,1-2 0 16,-3-4 9-16,3 0-9 15,-1-2 0-15,3 2-42 16,2-2-2-16,4-4-116 15,-2 0-208-15,-4-4-664 0</inkml:trace>
  <inkml:trace contextRef="#ctx0" brushRef="#br0" timeOffset="182013.57">4135 6961 918 0,'0'0'527'0,"0"0"-396"15,0 0 16-15,0 0-36 16,0 0-42-16,0 0 17 16,0-38-33-16,0 38 4 15,0-1 20-15,0 1-18 16,0-2 40-16,0 2-15 0,0 0-14 16,0 0 4-1,-8 0-54-15,-3 0 5 0,-5 0-25 16,1 0 11-16,-6 6-17 15,1 2 6-15,-2 4 0 16,0 3 9-16,-7 4-3 16,0 4 6-16,-2 2-12 15,-1 1-1-15,6 0-11 16,1 3 20-16,3 0-8 16,0 5 18-16,-1 5-8 15,4-1-8-15,-5 1-2 16,5 4 0-16,2 1 1 15,-2 0 0-15,6 3-1 0,0-2 3 16,2 4 12 0,6-3-15-16,3-2 0 15,2 2 0-15,0 1-9 16,2-4 9-16,11-1 0 0,6-3-11 16,0-3 20-1,1-4-9-15,5-2 0 0,2-2 2 16,2 0 20-16,4-2-22 15,3-4 0-15,1 0 0 16,3-4 9-16,3-1-9 16,1-2 3-16,4-3 5 15,-2-2-10-15,1-1 2 16,-3-2 0-16,-1-1-6 16,-1 0 3-16,-2 0 3 15,-1-2 8-15,-2-2-2 16,3-2-6-16,0 0 0 0,3 0 0 15,1 0-2-15,3-8 4 16,0-4-2-16,0 3 0 16,-5-6 7-16,0 1-10 15,-1-2 5-15,-4-2-2 16,1-5 6-16,3-2 6 16,-4-6-12-16,-1 0 0 15,-3-3 0-15,-2-5 3 16,-2-3 3-16,-4 0 18 15,-6-5 12-15,0-1-29 16,-3-5 23-16,-1-1-28 16,-2 0 4-16,1-1 31 15,-1 3-22-15,-2 2 24 0,-2 5-20 16,-5 8-13 0,1 1 27-16,-5 0-6 0,0 0 4 15,-2-6 22-15,-14-3-47 16,-6-5 48-16,-3 0-44 15,-2-1-4-15,-4 2 36 16,-4 4-30-16,-4-1 14 16,-7 5-4-16,-9 3-11 15,-11 3-7-15,-11 3-4 16,-10 6-15-16,-27 2-3 16,-22 10 8-16,-20 12-22 15,-2 2 10-15,27 15-68 16,30 8 25-16,8 17-80 0,28-8-126 15,9-1-406-15</inkml:trace>
  <inkml:trace contextRef="#ctx0" brushRef="#br0" timeOffset="183487.39">6886 7782 697 0,'0'0'658'0,"0"0"-520"0,0 0-57 15,0 0 39-15,0 0 49 16,0 0-50-16,-50-25-20 15,50 25-12-15,0 0-56 16,0-1 27-16,0 1-6 16,0-2-35-16,0 2 19 15,0-1-24-15,11 1 10 16,9-3 33-16,11 2-34 16,6-1 40-16,9-1-21 15,5-1-24-15,7 2 29 16,2 0-44-16,5 0 21 15,4 0 7-15,2 0-19 16,0 0 5-16,1 0-15 16,-1 0 6-16,0 0 16 15,-2-2-22-15,3 2 15 0,1-1 11 16,-2 1-14-16,2 2 3 16,4 0-15-16,-1 0 12 15,-1 0-6-15,-1 0-6 16,0 0 0-16,-6 0 0 15,1-1 18-15,-1 1-14 16,1-3 8-16,0 0-12 16,-1 2 18-1,-2-2-18-15,-4 3 0 0,-9 0-1 16,-6 0 10-16,-11 0 2 16,-7 0 4-16,-12 0-13 0,-3 0 38 15,-8-1-40 1,-1 1 15-16,-3 0 21 0,0-3-28 15,0 3 22-15,-2 0-4 16,0 0-26-16,0 0 21 16,0 0-20-16,0 0-1 15,0 0 0-15,0 0-25 16,0 0-18-16,0 0-74 16,-8 4-174-16,-7 7-44 15,-4-6-554-15</inkml:trace>
  <inkml:trace contextRef="#ctx0" brushRef="#br0" timeOffset="190157.37">22250 2657 1675 0,'0'0'482'0,"0"0"-371"16,0 0-3-16,0 0-65 15,0 0 9-15,0 0-22 16,-124 56-14-16,108-31 27 16,1-2-37-16,3 4 3 15,1-2 29-15,2 3-27 16,2 2 33-16,3 2-7 15,-1 4-22-15,3 2 28 16,2 5-42-16,0 1 7 0,0 0 15 16,4 0-23-1,17 0 27-15,4-4-8 0,6-2-18 16,6-5 9-16,3-8-10 16,5-5 0-16,-1-8-1 15,3-7 2-15,0-5-1 16,2 0 0-16,-2-10 0 15,2-12-6-15,-5-8 22 16,-1-4-16-16,-3-7 42 16,-7-5-14-16,-4-2 41 15,-6-4-20-15,-8-1-5 16,-9-1 46-16,-6 4-57 0,0 0 28 16,-8 4-11-1,-19 2-49-15,-11 4 9 0,-9 6-10 16,-13 6-64-16,-11 12-27 15,-43 16-89-15,18 0-162 16,14 0-717-16</inkml:trace>
  <inkml:trace contextRef="#ctx0" brushRef="#br0" timeOffset="191056.65">22245 2791 929 0,'0'0'577'16,"0"0"-303"-16,0 0-50 0,0 0-59 16,0 0-69-16,0 0-78 15,0 0 11-15,0 3 8 16,0 10 21-16,0 3 25 16,0 2-31-16,5 4 9 15,0 0-4-15,-1 0-44 16,0-2 36-16,3 1-32 15,-1-6 7-15,4 1 16 16,1 1-30-16,-1-3 22 16,2-4-13-16,1-3-17 15,1-1 36-15,1-6-23 16,3 0 2-16,2 0 7 16,2-10-17-16,-1-10 7 0,-4-1-14 15,-3-5 1 1,-1-1 15-16,-7 1-15 0,1 5 7 15,-2-2 0 1,-3 5 10-16,-2 4-16 0,2 4-2 16,-2 4 0-16,0 2-6 15,0 4 7-15,0 0-1 16,0 0 0-16,0 0-2 16,0 0-4-16,0 6 6 15,0 13 0-15,0 8 16 16,0 5-15-16,0 4-1 15,5 0 5-15,-3-1 20 16,0-7-26-16,-2-8 1 16,0-6-70-16,0-10-21 15,0-4-218-15,0 0-355 0</inkml:trace>
  <inkml:trace contextRef="#ctx0" brushRef="#br0" timeOffset="191959.95">22311 2711 1395 0,'0'0'496'0,"0"0"-350"16,0 0-47-16,0 0-3 15,0 0-62-15,0 0-8 16,0 0 10-16,-87-9 19 15,69 9 53-15,7 0-25 16,-4 5-13-16,3 1 8 16,1 2-42-16,-3 0 7 0,0 2 2 15,1 2-27 1,-2 2 17-16,1 0-23 0,-1 3 17 16,3 4 11-16,-1 1-39 15,5 2 19-15,-2 1-20 16,4 0 13-16,3 1 2 15,3-2-15-15,0 1 7 16,0-1 11-16,0-3-17 16,0 0 13-16,3-4-14 15,1 2 9-15,3-3-1 16,0 1-7-16,-1 2-1 16,5-3 15-16,1 2 9 15,3 0-15-15,3-2-9 0,2-2 0 16,2 0 7-1,1-1-6-15,1-1-1 16,1-1 0-16,-3-3 7 0,-2 1-7 16,0-4 0-16,0 1 2 15,0-4-4-15,5 1 2 16,2-3 0-16,1 0-7 16,6 0 22-16,0-6-6 15,-2-7-9-15,2-1 0 16,-3-3-1-16,1-4 1 15,-3-2 0-15,0-6-6 16,0 1 21-16,-6-5-12 16,2 4-3-16,-5-3 10 15,-4 2 5-15,-3-3-14 16,-2 4 0-16,-2-3 46 0,-4-1-38 16,-3 1 18-1,-2 0-2-15,0 0-1 0,0 2 15 16,0 2-38-16,-9 4 20 15,-6 4 15-15,-6 2-35 16,-3 0-1-16,-8 1-20 16,-7 5-31-16,-6 2 18 15,-6 9-59-15,-18 1-28 16,11 4-79-16,13 7-718 0</inkml:trace>
  <inkml:trace contextRef="#ctx0" brushRef="#br0" timeOffset="194565.78">22847 2932 897 0,'0'0'404'0,"0"0"-137"16,0 0-67-16,0 0-63 15,0 0-47-15,0 0 2 16,0 0-16-16,0-3-62 16,9 3 39-16,3 0 4 15,-2 0-12-15,5 0 53 16,6 0-40-16,1 0-6 15,1 0 1-15,3 0-29 16,3 4 16-16,0 4 21 16,0 3-32-16,2-1 20 15,0 1-48-15,3 5 26 16,2 1 7-16,2-2-33 0,-1 6 30 16,1-3-7-1,-2 1-17-15,-3 0 28 16,-1-3-34-16,-4 0 6 0,-1 2 18 15,0-2-24-15,-5 0 37 16,1 0-23-16,-2-2-14 16,0 0 35-16,-1 0-35 15,0 0 8-15,0-2 12 16,-5-2-15-16,1-2 8 16,-3-2-14-16,-3 0 10 15,-4-4-1-15,-1-2-1 16,-5 2-7-16,0-2 5 0,0 0 9 15,0 0-13 1,0 0-2-16,0 0-17 0,0 0 17 16,0 0-75-16,0-14-35 15,0-6-260 1,-5 0-296-16</inkml:trace>
  <inkml:trace contextRef="#ctx0" brushRef="#br0" timeOffset="195227.28">23564 3027 889 0,'0'0'211'15,"0"0"-5"-15,0 0-22 16,0 0-71-16,0 0-81 16,0 0 5-16,0 0-37 15,0-7 7-15,0 7 22 16,0 0 33-16,0-3 60 16,0 3-3-16,0 0-21 15,0 0 19-15,0 0-39 16,0-1-14-16,-3 1 28 15,2 0-48-15,-1 0-9 16,0 0 5-16,2 0-21 0,-2 0 32 16,2-2-27-16,0 2-4 15,0 0 54-15,0 0-54 16,0 0 13-16,0 0 14 16,0 0-46-16,0 0 32 15,0 0-18-15,4 0-8 16,4 0 1-16,6 7-8 15,4 8 0-15,2 3-2 16,5 4 10-16,4 2-1 16,0 3-1-16,2 4-4 15,-2-3 8-15,0-1-10 16,-7-4 0-16,-2 0 0 16,-7-6 1-16,-1-2 9 15,-6-5-10-15,-2-1 0 16,-1-3-6-16,-1 2 8 0,-2-4-2 15,0 0 12-15,0 1-6 16,0-4-12-16,-2 2 6 16,-16 1 0-16,-6 2 22 15,-5 0-22-15,-3 1 0 16,6 3-7-16,3 1-55 16,6 2-6-16,1 6-134 15,5-4-154-15,4-4-239 0</inkml:trace>
  <inkml:trace contextRef="#ctx0" brushRef="#br0" timeOffset="196238.02">22355 2729 1185 0,'0'0'256'16,"0"0"17"-16,0 0-133 15,0 0-65-15,0 0-49 16,0 0 7-16,0 0 46 16,0 44-7-16,0-23 43 15,0-2-3-15,-9 6-23 16,0-2 8-16,-2 4-37 15,4-3-1-15,1-1-10 16,4-2-35-16,2-6 17 0,0-3-20 16,0-6 14-1,2-1 30-15,15-5-44 0,10 0 27 16,4-11-38-16,7-10 1 16,3-9 11-16,-2-8-6 15,-3-1-4-15,-3 1-2 16,-8 4 15-16,-7 10-16 15,-9 9 1-15,-5 6 0 16,-4 7 54-16,0 2-48 16,0 0 0-16,0 0-6 15,0 12-13-15,0 10 12 16,0 10 1-16,0 4 0 16,0 5-9-16,0 0 9 15,-2 12-93-15,0-9-204 16,2-10-686-16</inkml:trace>
  <inkml:trace contextRef="#ctx0" brushRef="#br0" timeOffset="198333.7">20680 4336 1303 0,'0'0'669'0,"0"0"-462"16,0 0-130-16,0 0-8 15,0 0 14-15,0 0-16 16,-14 134-31-16,25-105 26 15,7-5-45-15,0-5 10 0,1-7 17 16,2-10-43 0,-1-2 39-16,0 0-19 0,2-21-14 15,-4-4 23 1,0-3-30-16,-4-2 0 0,-6 4 3 16,-3 5 18-1,-3 7 3-15,-2 7 16 0,0 2-13 16,0 4 28-16,0 1-55 15,0 0-9-15,0 0 8 16,0 15 2-16,0 9 14 16,0 2-1-16,0 4-13 15,0 3 5-15,0-5-6 16,8-5-40-16,26-7-48 16,-5-7-182-16,5-9-366 0</inkml:trace>
  <inkml:trace contextRef="#ctx0" brushRef="#br0" timeOffset="198499.8">21281 4335 652 0,'0'0'1563'0,"0"0"-1051"0,0 0-427 16,0 0-18-16,0 0-54 15,0 0-7-15,0 0-12 16,98 32-123-16,-76-10-329 15,-11-2-313-15</inkml:trace>
  <inkml:trace contextRef="#ctx0" brushRef="#br0" timeOffset="198641.77">21320 4506 1124 0,'0'0'967'0,"0"0"-501"15,0 0-299-15,0 0-91 16,0 0-34-16,0 0-42 15,135-14-125-15,-91 7-418 16,-6 0-380-16</inkml:trace>
  <inkml:trace contextRef="#ctx0" brushRef="#br0" timeOffset="199130.11">21717 4353 1315 0,'0'0'728'0,"0"0"-540"16,0 0-56-16,0 0 28 16,0 0-72-16,-23 120 18 15,19-73-46-15,4 5-37 16,0-1 26-16,0 2-49 16,6-1 0-16,1-8 4 15,1-5-4-15,-2-8-21 16,-1-13-55-16,-5-7-146 15,3-11-7-15,-3-3 23 16,0-27-87-16,0-10 23 16,-6-11 115-16,-7-8 60 15,-3-3 45-15,1 0 50 0,-3 4 127 16,5 5 50-16,4 9 43 16,9 11-16-1,0 2-47-15,20 9-56 0,11 4-49 16,5 5-31-16,4 6 40 15,-2 6-8-15,-3 1 0 16,-1 0 2-16,-5 11-41 16,-9 9 38-16,-3 4-21 15,-7 0 5-15,-10-2 19 16,0-2-25-16,0-2 3 16,-22-5 7-16,-3 0-39 15,-4-1 5-15,4-3-6 0,8-9-111 16,8 0-170-1,9 0-417-15</inkml:trace>
  <inkml:trace contextRef="#ctx0" brushRef="#br0" timeOffset="199914.73">22371 4154 658 0,'0'0'108'0,"0"0"-75"0,0 0-33 16,0 0-32-16,0 0-58 15,0 0 4-15,0 0 86 16,0 0 14-16,2 0 116 15,2 0-14-15,-2 0-7 16,1 0 62-16,-3 0-39 16,2 0 5-16,-2 0-31 15,0 0-47-15,2 0 40 16,-2 0-2-16,0 0 38 16,0 0 29-16,0 0-79 15,0 0-27-15,0 0 2 16,0 0-48-16,0 0 22 15,0 0-10-15,0 0-14 0,0 0 78 16,0 0-33-16,0 0-5 16,0 0 1-16,0 0-50 15,0 0 22-15,0 0-10 16,0 0-13-16,0 0 22 16,0 0-22-16,0 0 0 15,0 0 8-15,-2 0-8 16,0 0 18-16,2 0-2 15,-3 0-14-15,3 0 27 16,0 0-28-16,0 0 1 16,0 0 13-16,0 0-15 15,0 0 12-15,0 0-5 16,0 0-6-16,0 0 20 16,0 0-19-16,0 0-2 0,0 0 4 15,0 0 5-15,0 0 3 16,0 0 2-16,0 0-5 15,0 0 33-15,0 0-26 16,-2 0 12-16,-7 0-28 16,-4 13 17-16,-10 11-17 15,-4 10 7-15,1 8-1 16,-3 8 38-16,5 4-28 16,3 3 16-16,6-1-6 15,5-2-24-15,8-6 10 16,2-8-12-16,0-10 0 15,0-8 0-15,7-10-39 16,29-12-25-16,-2 0-108 0,1-18-550 16</inkml:trace>
  <inkml:trace contextRef="#ctx0" brushRef="#br0" timeOffset="200383.17">22673 4301 1358 0,'0'0'295'16,"0"0"-51"-16,0 0-15 16,0 0-166-16,0 0-52 15,0 0 33-15,0 0-32 0,31 34 25 16,-25-10 50-16,-2 3-17 15,-2 3 46-15,2 2-39 16,1-1-36-16,1 0 32 16,2-3-50-16,2-5-12 15,-1-2 7-15,2-7-9 16,3-8 7-16,1-4 14 16,4-2-24-16,7 0 21 15,-1-20-27-15,0-7 1 16,0-7-7-16,-2-4 18 15,-10 1-8-15,-4 0 10 16,-9 5-13-16,0 8 33 16,0 4-13-16,-13 6-6 15,4 6 1-15,-4 4-4 0,3 4-21 16,2 0 9-16,1 10-19 16,3 6 18-16,4 2-40 15,0 0-20-15,11-3-20 16,22-2-133-16,-4-7-255 15,0-6-189-15</inkml:trace>
  <inkml:trace contextRef="#ctx0" brushRef="#br0" timeOffset="200680.69">23135 4186 1713 0,'0'0'677'0,"0"0"-452"15,0 0-100-15,0 0-67 0,0 0-21 16,0 0-28-16,0 0 6 16,40 21-15-16,-24-9 1 15,4 3-9-15,-3-1 8 16,-3 3 0-16,-1-1 4 16,-4 1 9-16,-2 6-20 15,-3 2 7-15,-2 8 0 16,-2 5-9-16,0 8 16 15,0 7-7-15,-4 7 17 16,-12 6-11-16,-9 3-12 16,-16 2-5-16,-47 7-70 15,8-17-216-15,2-19-1074 0</inkml:trace>
  <inkml:trace contextRef="#ctx0" brushRef="#br0" timeOffset="201428.26">21746 4478 1114 0,'0'0'387'0,"0"0"-163"16,0 0 3-16,0 0-89 15,0 0-37-15,0 0-77 16,0 0-23-16,5-6 37 15,2 6-17-15,4 0 18 16,2 0 5-16,5 0-44 16,2 0 0-16,6-5-26 15,-3-1-272-15,-7 2-607 0</inkml:trace>
  <inkml:trace contextRef="#ctx0" brushRef="#br0" timeOffset="202231.97">21254 4353 960 0,'0'0'396'16,"0"0"-35"-16,0 0-222 16,0 0-32-16,0 0-36 15,0 0-70-15,0 0 23 16,45 0-7-16,-26 0 0 15,2 0 36-15,1 0-18 16,-2 0 43-16,2-4-5 16,1 0-23-16,-4 0 13 15,4-1-20-15,-3 4-29 16,-5-2 3-16,-3 0-17 16,-5 3-1-16,-7 0-72 15,0 0-171-15,-11 3-101 0,-8 4-292 0</inkml:trace>
  <inkml:trace contextRef="#ctx0" brushRef="#br0" timeOffset="202485.63">21268 4516 918 0,'0'0'579'0,"0"0"-365"16,0 0-43-16,0 0-123 16,0 0-38-16,0 0-10 15,0 0-14-15,31 10-117 16,-27-2-189-16</inkml:trace>
  <inkml:trace contextRef="#ctx0" brushRef="#br0" timeOffset="209598.89">3759 6846 1320 0,'0'0'368'0,"0"0"-162"16,0 0-89-16,0 0-116 0,0 0 38 15,0 0-25 1,29-10 8-16,-15 8 26 0,-3 2-48 16,-3 0 7-16,-4 0 15 15,-1 0-21-15,0 0 39 16,-1 0 8-16,-2 0-21 15,2 0 26-15,1 4-32 16,-1 4-6-16,2 2 35 16,0 0-29-16,1 0 6 15,-3 0-19-15,2 2-7 0,1 0 11 16,0 0-12 0,1 2-34-16,9 3-48 15,1-4-206-15,-1-7-89 0</inkml:trace>
  <inkml:trace contextRef="#ctx0" brushRef="#br0" timeOffset="-202036.75">3915 10557 1151 0,'0'0'377'16,"0"0"-197"-16,0 0-13 16,0 0 10-16,0 0-58 15,0 0-77-15,-2 0-4 16,2 0 30-16,0 0-6 16,0 0 20-16,0 0-18 15,0 0-33-15,0 0 9 16,0 0-22-16,0 0 3 0,0 0-14 15,0 0 5-15,8 2-12 16,15 1 0-16,4-2 1 16,6 1 31-16,7-2-22 15,7 3 11-15,6-3-11 16,10 0 1-16,11 0-2 16,8 0-3-16,29 0-6 15,30 0 19-15,28 0-3 16,11 0-7-16,-10-3-9 15,-16 3 8-15,-16 0-13 16,-4 0 6-16,-7 0-1 16,-21 6 3-16,-17-2 15 15,14 0-18-15,15-1 0 0,16-2 0 16,15-1-10-16,-33 0 19 16,-36 0-9-16,-22 0 0 15,-9 0 19-15,7-1-17 16,6-6-2-16,5-3 1 15,-7 2 5-15,-8 2-6 16,-13 1 0-16,-7 1 5 16,-14 1 7-16,-10 1-12 15,-3 2 0-15,-5 0-30 16,0 0 6-16,0 0-159 16,0 0-398-16,-2-4-1015 0</inkml:trace>
  <inkml:trace contextRef="#ctx0" brushRef="#br0" timeOffset="-183350.01">6105 13652 84 0,'0'0'930'0,"0"0"-772"16,0 0-51-16,0 0-26 15,0 0-33-15,0 0-40 16,-21-16-7-16,18 13 1 16,0-1 11-16,3 1-4 15,-2 0 41-15,0-1 7 16,0 3 38-16,0 1-40 16,-1-3 3-16,1 3-8 15,-2 0-6-15,1 0 13 16,-3 0-19-16,-1 0-20 0,0 0 16 15,-1 0-27 1,1 0 0-16,0 0 17 0,3 0-23 16,4 0 39-16,0 0-14 15,0 0-25-15,0 0 42 16,0 0-13-16,0 0 23 16,0 0-3-16,0 0-40 15,0 0 30-15,0 0-25 16,0 0-13-16,0 0 42 15,0 0-36-15,0 0 8 16,4 0 14-16,5 0-20 16,4 0 26-16,3 0-13 15,0 0-23-15,4 0 35 0,5 0-35 16,2 0 0-16,-2 0 19 16,7 3-13-16,1-3 18 15,3 0-12-15,0 1-11 16,-1-1 15-16,-3 0-14 15,-3 0-2 1,-3 3 4-16,1-3 4 0,0 1 7 16,1-1-9-16,7 3-5 15,-2-3 3-15,0 0-4 16,-2 0 0-16,1 0-2 16,-6 1 4-16,4-1 5 15,-1 0-7-15,-1 0 2 16,6 0-5-16,-1 0 3 15,1 0 0-15,-1 0 4 16,-4 0-3-16,-4 0-1 16,-4 0 0-16,-3 0 1 15,-2 0-4-15,2 0 11 0,-3 0-8 16,3 0 0-16,3 0 10 16,-2 0-17-16,3-1 7 15,-1-2 0-15,0 2 4 16,0 1-4-16,-3-3 0 15,-1 3 0-15,-2 0 6 16,4 0-15-16,-3 0 9 16,0 0 0-16,1 0 3 15,0 0 7-15,1 0-10 16,-1 0 0-16,0 0-7 0,-1 0-2 16,-1 0 9-16,-1 0 0 15,1 0 6-15,-1 0 5 16,-1 0-14-16,2 0 3 15,1 0-1-15,2 0-11 16,1 0 14-16,4 3-2 16,0-2 0-16,1-1 14 15,-2 0-15-15,1 3 1 16,-1-3-6-16,-4 0-10 16,2 0 17-16,-3 1-1 15,4-1 0-15,-3 0 12 16,-1 0-13-16,-2 0 1 15,3 0 0-15,-1 0-7 16,0 0 7-16,3 2 0 16,-2-2-6-16,4 3 13 0,3-3-7 15,-1 0 0-15,1 0 6 16,0 0-13-16,-1 0 7 16,-2 0 0-16,1 0-2 15,-4 0 4-15,4 0 1 16,-1 1-3-16,3 2 0 15,-1-2-3-15,2 2 3 16,-1-3 0-16,-2 1-7 16,-1 4 11-16,0-4-4 15,0 4 0-15,3-2 2 16,2 4-5-16,2-1 3 0,0-2 0 16,-1 1-1-1,3 2 3-15,1-1-3 0,-4 0 1 16,1-3 0-16,-4 3-9 15,-4-2 9-15,-7-1 0 16,-2 1 0-16,-5-2-11 16,-3-2 10-16,-2 2-4 15,-2-2 5-15,3 0-8 16,-3 2 10-16,2-2-2 16,0 4 0-16,0-4 6 15,-2 0-17-15,3 1 2 16,-3 4-21-16,0-1 29 15,0 1 2-15,0 3 2 16,0 3 0-16,0 1 6 0,0 2-5 16,0 2-4-16,0 6 0 15,0-5 16-15,0 6-10 16,-3 3 4-16,1 6-10 16,2-4 8-16,-2 5 2 15,2-4-8-15,0 3-2 16,0-2 6-16,0-2 10 15,0 1-15-15,0-1-1 16,0-6 0-16,0 0 9 16,0 0-9-16,0 0 10 15,0-3-5-15,0 2 10 16,-2 1-11-16,-1-4-4 16,-1 2 1-16,2-3 7 0,0-2-8 15,2 2 0 1,-2-10 7-16,-1 4 5 0,3-7-12 15,0 1 0 1,0-2 1-16,0 1 1 0,0-2-2 16,0 2 0-16,-2-4-2 15,2 4 11-15,0-1-9 16,-2 1 0-16,2 2 9 16,0-1-18-16,0-1 9 15,0 0 0-15,0 2-6 16,0-6 18-16,0 0-11 15,0 0-1-15,0 0 2 16,0 0-4-16,0 4 2 16,0-4 0-16,-3 0-1 15,3 0 7-15,0 0-3 0,0 0-3 16,0 0 1-16,0 0 9 16,0 0-4-16,0 0 8 15,0 0 13-15,0 0-26 16,0 0 10-16,0 0-11 15,-5 0 0-15,1 0-9 16,-2 0 16-16,-5 0-7 16,-3 1 2-16,-2-1 8 15,1 3-10-15,-4-3 0 16,-3 2 0-16,3 0-4 16,-4-2 14-16,2 0-8 15,0 2-2-15,4-2 6 0,-3 0-12 16,1 0 6-1,0 0 0-15,-1 0 0 16,-5 0 11-16,0 0-11 0,1 0 0 16,-2 3-5-16,-1-3 4 15,0 1 1-15,2-1 0 16,0 3 1-16,4-3 13 16,0 0-13-16,3 0-1 15,1 0-3-15,-1 0-10 16,3 3 14-16,-1-3-1 15,-2 0 4-15,0 0 13 16,3 0-19-16,-3 0 2 16,-1 0 0-16,2 0-12 15,1 0 12-15,-1 1 0 16,-1-1 0-16,3 0 14 0,-4 0-14 16,4 0 0-16,-1 0 0 15,2 0-3-15,1 0 4 16,0 0-1-16,-1 0 4 15,-3 0 14-15,-4 0-18 16,2 0 0-16,-3 0 11 16,-3 0-19-16,0 0 8 15,1 0 0-15,0 0-7 16,-1 0 17-16,4 0-8 16,5 0-2-16,-1 0 6 15,5 0-11-15,0 0 5 16,1 0 0-16,-2 0-1 15,-1 0 2-15,-1 0 2 0,-1-1-3 16,-4 1 6-16,-2 0-11 16,1 0 5-16,-1 0 0 15,-2 0 0-15,2 0 12 16,-1 0-12-16,-2 0 0 16,4 0 1-16,-4 0-10 15,-2 0 9-15,3 0 0 16,-3 0 2-16,0 1 8 15,0 1-16-15,3 2 6 16,0 1 0-16,-1-1-3 16,0-4 11-16,0 4-8 15,0 0 0-15,-2 0 3 16,0-2-5-16,-2 2 2 0,2 0 0 16,-2 1-7-16,-1-1 16 15,2 0-6-15,-3 1-3 16,0-1 0-16,-3 0-8 15,1 0 8-15,-3-2 0 16,3 2 2-16,-3 0 8 16,3-4-7-16,2 2-3 15,0-2 0-15,4 2-13 16,0-2 19-16,2 0-6 16,3 0 12-16,0 0-2 15,2 0 1-15,-1 0-11 16,0 0 0-16,1 0-3 0,-5 0 4 15,1 0-1 1,2 0 0-16,-1 2 18 0,3 1-19 16,0-3 1-16,2 1 0 15,2-1-3-15,5 2 3 16,0-2 0-16,2 0-2 16,-2 3 11-16,0-3-10 15,-2 2 1-15,1-2 0 16,-2 0-6-16,6 0 6 15,-1 0 0-15,7 0-7 16,0 0 14-16,2 0-7 16,0 0 0-16,0 0 2 15,0 0 1-15,0 0-3 0,0 0 0 16,0 0-6 0,0 0 3-16,0 0 2 0,0 0 1 15,0 0 0-15,0 0-9 16,0 0 9-16,0 0 0 15,0 0-3-15,0 0 9 16,0 0 0-16,0 0-6 16,0 0 1-16,0 0-9 15,0 0 8-15,0 0 0 16,0 0 2-16,0 0 4 16,0 0-6-16,0 0 0 15,4-2 0-15,1-7 4 16,-1-1 4-16,2-7-7 15,4 3-1-15,-4-5 11 16,1 1-19-16,-2-2 8 16,2 2 0-16,-1-3-3 15,-4 1 9-15,3 2-1 0,-3-4-4 16,-2 3 8-16,0-4-7 16,0-2-2-16,0 2 0 15,0-4 15-15,0 2-14 16,0 0 13-16,0-2-14 15,0 2 5-15,0-4-13 16,0 3 9-16,-2-3-1 16,-3 4 1-16,3 0 17 15,-2 3-14-15,2 0-4 16,-5 2-1-16,6 2-19 16,1 0 28-16,0 0-8 15,0 2 0-15,0 0 18 16,0 0-20-16,0 2 2 0,0-2 0 15,0 2-12-15,0 0 12 16,0 2 0-16,0 2-7 16,0 0 29-16,0 4-22 15,0 0 0-15,0 0 1 16,0-3-7-16,0 1 6 16,0-4 0-16,0 3-2 15,0 0 8-15,0 3-6 16,0 0 0-16,0 5 6 15,0-1-9-15,0 2 3 16,0 0 0-16,0 0-9 16,0 0 17-16,0-3-8 0,0 3 0 15,0-1 9-15,0-3-17 16,0 2 8-16,0 0-9 16,0 2 8-16,0 0-22 15,0 0 12-15,-4 0-36 16,-3 0-52-16,-15 9-27 15,-1 9-250-15,3-1-392 0</inkml:trace>
  <inkml:trace contextRef="#ctx0" brushRef="#br0" timeOffset="-169917.76">10243 7009 988 0,'0'0'167'0,"0"0"-72"16,0 0 41-16,0 0-50 16,0 0 17-16,0 0-14 15,9 0-9-15,-9 0 4 16,2-3-7-16,-2 3 11 15,0 0-7-15,0-2-46 16,0 2 6-16,4-1-23 16,3-2-2-16,5 0 24 15,5-2-34-15,5-1 14 16,5 2 3-16,4 0-22 16,1 2 16-16,3 2-17 15,3-2 0-15,0 2 27 16,2 0-27-16,2 0 16 0,3 0-1 15,2 0-15 1,2 0 23-16,3 0-22 0,2 0 0 16,4 0 23-16,3 0-22 15,-3 0 12-15,2 0-9 16,-2 0 1-16,-2 0 4 16,-1 0-9-16,3 2 0 15,2 2 6-15,5-2 9 16,7 2-23-16,2-2 7 15,5 0 0-15,-1-2 6 16,2 0-5 0,-2 0-1-16,-2 0 3 0,2 0 15 15,2 0-8-15,3 0-10 0,1 0 0 16,5 0-6-16,2 0 12 16,1 0-6-16,-3 0 0 15,-4-2 17-15,-2 0-15 16,-6-4-2-16,-4 2 0 15,-1 0 24-15,1-1-18 16,-2-1-5-16,1 4 14 16,2-4-2-16,-2 1 4 15,-1 1-10-15,-3 0 2 16,-3 2 24-16,-5-2-26 16,-2 2 1-16,-4 0 19 15,-4 0-26-15,-2 0 40 0,-4-1-17 16,-8 2-18-1,-2-1 17-15,-9 2-22 0,-6 0 4 16,-3 0 3 0,-10 0 0-16,-1 0-2 0,-3 0-6 15,-2 0-36-15,0 0-67 16,0 2-154-16,0 6-286 16,0-4-753-16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2:03:34.392"/>
    </inkml:context>
    <inkml:brush xml:id="br0">
      <inkml:brushProperty name="width" value="0.05292" units="cm"/>
      <inkml:brushProperty name="height" value="0.05292" units="cm"/>
      <inkml:brushProperty name="color" value="#FF0000"/>
    </inkml:brush>
  </inkml:definitions>
  <inkml:trace contextRef="#ctx0" brushRef="#br0">13628 6886 899 0,'0'0'279'15,"0"0"-36"-15,0 0-116 16,0 0-46-16,0 0-31 16,0 0-30-16,19-26 15 15,-15 22-6-15,-1 0 50 16,0 2-7-16,-1-1-3 15,-2 3 29-15,0 0-39 0,0-1 1 16,0 1-21 0,0 0-20-16,0-3 28 0,0 2-19 15,0-3-10-15,0 2 38 16,0-2-36-16,0 0 33 16,0-1 2-16,-5-1-27 15,-2 2 5-15,1-2-33 16,-3 1 8-16,3 0-5 15,-6 0 11-15,3 1-11 16,1 0-3-16,-4-1 8 16,3 4 16-16,-2-2-23 15,-5 1-1-15,1 2 3 0,-3 0 12 16,-5 0-15-16,2 0 0 16,-4 0 6-16,3 0-2 15,1 0-4-15,2 0 0 16,1 0 1-16,-3 0 14 15,2 0-14-15,-4 5 1 16,1 1 4-16,-2-1 6 16,1 3-12-16,-1 1 0 15,1-2 7-15,2 2-6 16,-2 1 8-16,3 0-6 16,2 0 3-16,2 1 5 15,1-1-11-15,1 3 0 16,3-1 0-16,1 1 6 0,0 4-6 15,-2 1 1-15,1 2 7 16,3 2 0 0,-1-1-7-16,3 0 7 0,-2-1-2 15,2 2 3-15,-2 3 1 16,1-2-10-16,0 1 0 16,-2 0 6-16,2 2-6 15,1-3 6-15,-1 1 0 16,0-4 3-16,0 0-14 15,1 0 5-15,2-4 0 16,-1-1 13-16,3 2-12 16,-2-5 9-16,4 1-9 15,0-2 8-15,0 1-7 16,0 0-2-16,0 3 0 16,0-3 23-16,0 5-22 15,0-1 10-15,0 0-11 0,0 1 0 16,0-2-6-16,0 0 6 15,0 0 0-15,4-1 8 16,-2 0 5-16,0 1-7 16,1-3-6-16,-1 2 1 15,0-2-6-15,0 0 6 16,2 0-1-16,-2-1 12 16,3 2 2-16,-3-1-13 15,3-1-1-15,0 0 0 16,-3-1 5-16,2 0-5 15,-2 0 0-15,0 3 7 16,3 0 13-16,-1 1-20 16,1 5 0-16,4-2 0 15,0 3-3-15,-1-2 3 0,6 2 0 16,-1-1-2 0,-1-4 16-16,1-1-13 0,-2 0-1 15,2-3 6-15,-2 0-4 16,1-1-2-16,3 1 0 15,1 1-8-15,1 0 17 16,6 0-4-16,0-1 4 16,0-1-8-16,2 1 1 15,0-5-2-15,2-2 0 16,-1 0 0-16,-1-2 9 0,1 0-8 16,1 0-1-1,-2-2 2-15,-1 2-5 0,3-2 3 16,-2 0 0-16,1 0 0 15,1 0 10-15,-1 0-10 16,1 0 0-16,0 0 0 16,2-4-6-16,0-6 12 15,0 2-6-15,0-3 0 16,-2 1 9-16,-3 5-18 16,-2-3 5-16,1 0 4 15,-6 2 0-15,4-5 11 16,-3 4-11-16,-1-3 0 15,4 0 9-15,1-1-15 16,-2-1 6-16,4 1 0 16,-2-3-3-16,2 0 4 0,1 0-1 15,-2-1 0-15,-1-1 9 16,0-2-14-16,-2-4 5 16,1 1 0-16,-2-4 6 15,-1 1 3-15,-3 0-5 16,2 3-4-16,-5-2 0 15,0-3 16-15,-1 0-16 16,3-5 6-16,-1-1 17 16,0-1-22-16,1-3 23 15,1-1-24-15,-1 1 2 16,-1-2 35-16,-4-1-36 16,-4 0 17-16,-3-6 47 15,-2-2-64-15,0-4 38 0,0 0-32 16,-10 2 7-16,-3 3 3 15,-7 4-17-15,-9 4-7 16,-11 4-3-16,-14 3-67 16,-12 9-20-16,-37 7-84 15,16 5-331-15,12 4-1324 0</inkml:trace>
  <inkml:trace contextRef="#ctx0" brushRef="#br0" timeOffset="5442.02">14239 7921 857 0,'0'0'328'16,"0"0"-154"-16,0 0-75 16,0 0-26-16,0 0-46 15,0 0-15-15,0 0 11 16,0 0-8-16,0 0 39 0,0 0-11 16,0 0 1-1,0-3 35-15,0 2-23 0,0-2-20 16,0-1-6-16,0 2-29 15,4-2 50-15,-2 0-8 16,0 1-18-16,0 0 51 16,-2 2-32-16,2-1 13 15,1-1 5-15,-1 0-43 16,4-1 18-16,4 0-34 16,1-3 3-16,1 1 12 15,2 0-17-15,2-2-1 16,0 1 13-16,-3-2-2 15,3 2 13-15,-3-2 13 16,3 1-27-16,1 1 36 16,1-2-35-16,-2 1 0 0,4 2-11 15,-2 0 15 1,-3 0-15-16,1-1 16 0,-1 0-15 16,1 2 13-16,-1-4-7 15,4 3 2-15,-2 0 7 16,3-2-5-16,3 1-4 15,-2 0 1-15,4 0-7 16,0 0 1-16,-1-1 4 16,-2 2-6-16,1 0 0 15,-5 0 1-15,-1 1 12 16,-1 0-13-16,-3-1 10 16,1 2-4-16,-1-2-5 15,-2 2 17-15,3-2 12 0,-4 0-29 16,4 0 10-1,-1-1-7-15,1 2-2 0,-1 1 15 16,3-2-15-16,-3 2 2 16,2-2-1-16,-1 2 6 15,1 0-15-15,1 1 6 16,0 0 0-16,-3 0-4 16,-2 3 19-16,1 0-15 15,-3-2 0-15,4 2 7 16,1 0-7-16,1-1 1 15,3 1-1-15,-1 0 12 16,1 0-1-16,3 0-8 0,-5 0-3 16,3 0 0-1,-4 0-5-15,-1 0 5 0,-1 0 0 16,1 0 8-16,-3 3 2 16,2 2-7-16,1-1-3 15,1 1 0-15,3 4-3 16,-1-4 9-16,2 4-6 15,-1-2 0-15,1 2 14 16,-3 1-14-16,2-2 0 16,-4 2 0-16,-2-3-9 15,0 2 9-15,-1-1 0 16,0 0 6-16,-2 0 11 16,2 2-17-16,2 0 0 15,1 2 7-15,0 2-10 16,5 0 3-16,0 0 0 0,0 2-1 15,-1 1 10-15,0-3-9 16,0 3 0-16,-5-2 9 16,3-4-12-16,-3 3 3 15,1-1 0-15,-1-1-6 16,1 2 13-16,-2 0 2 16,5 1 1-16,0 2-9 15,1 1 10-15,-1 2-11 16,1 2 0-16,-2 0-8 15,2-2 20-15,-3 1-7 16,3-2-5-16,-2 1 1 16,-3-4-2-16,2 0 1 15,-3 0 0-15,-2-3 5 16,3 0 4-16,-3 1-9 16,-1-1 0-16,0 0 0 0,2 3-2 15,-2 1 10-15,0 0-7 16,3 1-1-16,-4 1 11 15,3-2-23-15,1 1 10 16,-4-1 2-16,3-2-7 16,1 2 16-16,-1-4-9 15,0 2 3-15,-2-1-2 16,1-2-2-16,-1 0-5 16,3 2 6-16,-3-1 1 15,-1 0 10-15,4-1-11 0,-1 2 0 16,5 3 0-16,-3-2-9 15,3 3 9 1,1-1 0-16,-1-2 1 0,0 2 12 16,-2-4-14-16,-2 0 1 15,-1-3-3-15,-1-1-9 16,-2 0 13-16,-1-1-1 16,3 2 12-16,-2 0 3 15,3 3-24-15,3 2 9 16,1 1 0-16,3 1-12 15,-3 0 18-15,4-1-6 16,-7-2 0-16,2-3 13 16,-3 0-14-16,-2-1 1 0,3-2 0 15,-4 2-5 1,5 0 5-16,1 0 0 16,1 0-1-16,2 2 10 0,5 1-9 15,-5 2 0-15,3-1 1 16,0 2-7-16,-2-2 6 15,0 2 0-15,0-1-1 16,-2 1 5-16,-1-2-4 16,1 0 0-16,-1-3 6 15,1 1-10-15,-3 1 4 16,3-2 0-16,-3 1-9 16,3 1 19-16,-3-3-9 15,2 2-1-15,3 0 0 16,1 0-3-16,-2 2 3 15,1 0 0-15,-1-2 0 16,-1 0 6-16,0-2-7 0,0 0 1 16,-6 0 0-16,4-4-7 15,-3 2 7-15,2 0 0 16,-1-2 9-16,3 2-1 16,1-3-2-16,-1 4-6 15,1-3 0-15,1-2 16 16,2 0-15-16,-1 0 8 15,-3-2-9-15,1 0 13 16,-3 0-23-16,-2 1 10 16,3-2 0-16,-1-1 9 15,1 2-3-15,1-2 0 16,3 0-6-16,1 0 1 16,4 0 3-16,2 0-4 15,2 0 0-15,-1 0 4 0,3-6 8 16,0 0-8-16,-3-2-4 15,3 2-5-15,-2-2-4 16,0 2 10-16,-2 0-1 16,-1 0 3-16,1 0 13 15,-1-2-16-15,-2 2 0 16,3-2-1-16,-2 2-14 16,-2-2 15-16,4 2 0 15,-5-2 0-15,0 2 14 16,-2 0-14-16,-3-1 0 0,-1 1 1 15,1 3-1 1,-2-2 0-16,1 0 0 0,2 1-6 16,-3 0 12-16,1 0-6 15,-3 0 0-15,-5 0 6 16,1-1-8 0,-2 4 2-16,-5 1-3 0,0 0-10 15,0 0 8-15,0 0-20 16,4-8-104-16,1 2-327 15,3-6-1049-15</inkml:trace>
  <inkml:trace contextRef="#ctx0" brushRef="#br0" timeOffset="6791.61">19874 8704 836 0,'0'0'220'15,"0"0"-141"-15,0 0 23 16,0 0-23-16,0 0 39 15,0 0-11-15,0 0-6 16,-2-22-4-16,2 21 7 16,0-4 5-16,0 1-22 0,0 0-35 15,8-4-14-15,0 2-22 16,0-2-7-16,-1 3 22 16,3-1-13-16,-3-1 29 15,1 1 18-15,4 1-31 16,1-2 3-16,5-2-15 15,4 4-16-15,0 0 31 16,5-4-17-16,2 3 1 16,0-2 14-16,0 0-34 15,-2-1 27-15,-1 2-10 16,1 0-1-16,-2 0 32 0,1-1-31 16,-1 2 12-1,2-3-1-15,-3 3-28 0,0-1 28 16,1 1-19-1,-2 0 2-15,-2 0 18 0,2 0-23 16,-3 2 16-16,3-5-16 16,-2 3-1-16,2-3 14 15,-3 1-19-15,2 0 9 16,-2 0 11-16,1 0-11 16,-4-1 2-16,3 2-12 15,-2-1 1-15,2 0 7 16,1-1-8-16,1 3 0 15,-1-1 9-15,2-3 7 16,0 2-16-16,-2-5 0 16,4 4 1-16,0-4 0 0,-1 3 0 15,1 2-1-15,-1-2 0 16,0 1 16-16,1-1-16 16,0-1 0-16,-3 1 0 15,-3 1-3-15,0 2 3 16,-2-1 0-16,1 0 0 15,-2 2 13-15,-2-2-11 16,-2 2-1-16,0-2 7 16,-3 2 14-16,-3 2-20 15,1 0 4-15,0 2-2 16,2-2 8-16,2 0-6 16,0 0-6-16,2 0 12 15,-2 0-17-15,-1 0 5 16,-4 1 0-16,-4 2-7 0,1 1 17 15,-3 0-2-15,0 0-8 16,0 0 1-16,0 0 1 16,0 0-2-16,0 0 0 15,0 0-1-15,0 0-32 16,0 0 16-16,0 0-23 16,0 0-44-16,0 0-21 15,0 0-207-15,-9 4-276 16,-5 2-48-16</inkml:trace>
  <inkml:trace contextRef="#ctx0" brushRef="#br0" timeOffset="11795.13">18893 8086 857 0,'0'0'376'15,"0"0"-189"-15,0 0 1 16,0 0-115-16,0 0-15 16,0 0 28-16,0 0-17 15,-35-7 6-15,27 7 2 16,-3 0-5-16,-1 0 8 15,1 0-17-15,1 0-6 0,-4 0-1 16,-1 0-34 0,1 0 11-16,1 0-13 0,2 0-6 15,-2 0 44-15,3 0-30 16,0 2 2-16,-2 2 3 16,1-1-32-16,-3 4 15 15,-1 1 0-15,-3 0-15 16,1 0 30-16,-2 2-22 15,2 0 9-15,-1 0-6 16,0 0-3-16,3-1 10 16,-2-1-12-16,5 2-6 15,-5 1 13-15,4 1-12 0,3 1 17 16,-4-2-19 0,5 3 1-16,-2-1-1 0,2 1 1 15,-3 1 5-15,4 2 0 16,-1-1 3-16,0 2 8 15,0-2-17-15,0 0 0 16,0 2 0-16,1-2 0 16,-1 2 1-16,1 0 17 15,2 0-7-15,2-2-14 16,-1 2 3-16,3-2 0 16,2 0-3-16,-2 1 13 15,2-2-10-15,-2 5 5 16,0 1 11-16,-1-2-16 15,-2 4 0-15,3 0 0 16,0 0-7-16,2 1 8 0,0-3-1 16,0 4 0-16,0-3 14 15,0 0-14-15,0-2 0 16,0-3 8-16,0 0-10 16,0-1 2-16,0 0 0 15,0 0-8-15,2 0 21 16,2-3-13-16,4 2 0 15,-2 0 6-15,3-3-6 16,0-3 0-16,-2 1 0 16,2 0-8-16,-3 0 17 15,1 1-7-15,-3-3-2 16,3 2 6-16,0-2-9 16,-1-1 3-16,3 4 0 15,1-4 5-15,0 4 1 16,4-1-2-16,-1 0-4 0,-2 2 2 15,3 0-5-15,-3-2 3 16,-3 1 0-16,2 1 0 16,1 1 10-16,-3-3-11 15,2 0 1-15,-1 0 0 16,-2-3-9-16,6 0 18 16,-2 1-9-16,2 0 0 15,2-1 0-15,1 0-6 16,2-1 4-16,3 0 2 15,0 0-7-15,0 0 8 0,1 0-1 16,-2-2 0-16,0 0-7 16,0-2 1-16,-2 1-3 15,0-3 9 1,1 0-15-16,2 0 17 0,-1 0-4 16,-1 0-8-16,4 0-10 15,0 0 14-15,-3-5-10 16,-1 1 5-16,2 0 11 15,-6 0-24-15,-1 2 23 16,-3 0-7-16,-1 2 5 16,0-2-11-16,-4 2 15 15,1 0-1-15,3-2 0 16,-4 2 8-16,3 0-16 16,-1 0 8-16,2 0-5 15,-2 0-10-15,1 0 15 0,0 0 0 16,-2 0 0-16,0-2 9 15,1 2-10-15,1-2 1 16,1 0-1-16,-2-3-11 16,3 2 12-16,-2-2 0 15,2-1-1-15,0-1 4 16,1 1-12-16,1 0 9 16,1 0-50-16,-1-2 49 15,1 2-16-15,-1-4 14 16,-1 2-6-16,5-4 17 15,-4 1-8-15,3-1 0 16,-1 1 1-16,-1-1-11 16,-1-3 10-16,1 3-5 0,-2-3-2 15,1 0 10 1,1-3-4-16,1 3 1 0,1-2-10 16,0-1 9-16,0 0-34 15,-1-1 17-15,-1-2 17 16,-1 1-1-16,-2-2 2 15,0 0 0-15,-2-2 1 16,0-2 9-16,0-2-10 16,0 0 0-16,0-4 2 15,-2 0 7-15,1-7-9 16,1-2 0-16,-2-6 1 16,-2 0 5-16,-1-4-6 15,-2 1 23-15,-2 0 3 16,0 4-20-16,0-1 31 0,0 3-12 15,-4 2-2-15,-10 3 24 16,-3-3-32 0,-6 4 32-16,-4-1-6 0,-4 3-35 15,-4 0 27-15,-7 3-30 16,-3 10 5-16,-4 5-16 16,-2 9-51-16,-18 9-56 15,13 14-186-15,13 6-459 0</inkml:trace>
  <inkml:trace contextRef="#ctx0" brushRef="#br0" timeOffset="14066.11">20759 9649 1058 0,'0'0'253'15,"0"0"-86"-15,0 0-6 16,0 0-37-16,0 0-61 15,0 0 7-15,0 0 15 0,50-17 2 16,-28 16 8 0,4-1-2-16,5-1-41 0,8 2 16 15,1 0-19-15,6-2-6 16,1 3 0-16,0 0-41 16,2 0 26-16,0 0-28 15,0 0 8-15,5 0 12 16,1 0-5-16,4 0 11 15,1 0-10-15,2 0-9 16,0 0-1-16,3 0-6 16,-5 0 0-16,0 0 13 15,-2 0-12-15,-5-2-1 0,3-4 3 16,-4-2 3 0,1 0-5-16,-4-2-1 15,-4-2 0-15,-3-2 22 0,-2-4-20 16,-5-1 23-16,-4-2-24 15,-2-3 0-15,-4-1 20 16,0-1-20-16,-5 2 11 16,-3-2-12-16,0-1 14 15,-5 0 1-15,5-1 5 16,-5-4-11-16,5 2 11 16,-2-3-19-16,-1 4-1 15,-4 1 5-15,1 6 13 16,-1 1-18-16,-4 3 0 15,-4 3 0-15,1 0 10 16,-3 1-9-16,0-1 23 0,0 1 13 16,0-1-37-1,-9 1 27-15,-1 1-12 0,-3 0-14 16,-1 1 22-16,1-2-23 16,-3 0 0-16,-1 2 0 15,1-2 12-15,-1 4-8 16,-1-1 9-16,-2 2-12 15,0 1 1-15,-3 2-2 16,1-2-2-16,-3 0-5 16,-3 0 13-16,-1-4-6 15,-2 2 0-15,0-4 6 16,2 4-17-16,-1-2 11 16,1 2 0-16,3 1 0 15,1 2 6-15,3 1-6 16,2 1 0-16,1 1 1 15,0 3-7-15,-1-2 6 0,-5 3 0 16,-2-1-6-16,-6-3 17 16,0-1-11-16,-5 0 0 15,-4-2-6-15,-3 2-2 16,1-1 10-16,1 2-2 16,3-1 3-16,7 4 6 15,4-2-11-15,2 3 2 16,2 0-6-16,1-1-3 15,0 1 18-15,-3 0-9 16,2-3 3-16,0 3 6 0,2-1-16 16,-6 1 7-16,-3 0 0 15,-4 0-2-15,-4 0 10 16,-3 0-8-16,3 0 0 16,2 0 3-16,5 0-17 15,4 0 12-15,7 0 2 16,5 0 8-16,3 0 2 15,5 0-10-15,3 0 0 16,-3 0-9-16,-1 4-6 16,-3 3 15-16,-3 3 0 15,-1 2-1-15,-1-1 4 16,5-4-9-16,1 1 6 16,8 1-13-16,2-1 1 15,2 2 4-15,0 4 8 16,0 1 0-16,0 6 7 15,0 0-7-15,2 0 0 0,-1 2 0 16,-1 4-12-16,0 2 12 16,0 4 0-16,0 3 0 15,-1 3 12-15,-8 0-12 16,1 3 0-16,-4-1 0 16,3 1 6-16,-3 0-6 15,4-2 0-15,-3 0 3 16,2-4 9-16,0-3 6 15,0-10-6-15,3-2-12 16,1-6 18-16,3-3-18 16,2-2 0-16,0-3-1 0,0-3 11 15,0-2-10 1,0-2 4-16,0 1 2 0,0-1-6 16,0 0 0-1,0 0-7-15,0 0 7 0,0 0-42 16,0 0-31-16,0 0-187 15,0 0-360-15,0 0-1331 0</inkml:trace>
  <inkml:trace contextRef="#ctx0" brushRef="#br0" timeOffset="19527.29">19142 5139 740 0,'0'0'331'0,"0"0"-111"16,0 0-120-16,0 0 17 16,0 0-29-16,0 0 3 15,-7 0-15-15,5 0 12 16,-3 0 50-16,1 0-51 15,-3 0-11-15,3 0 9 16,-2-3-40-16,-4 3 15 16,4-1-27-16,-5 1-20 15,1 0 29-15,2 0-27 16,-1 0 20-16,-1 0 2 16,0 0-17-16,-1 0 20 15,1 0-21-15,-1 0-7 16,1 1 23-16,0 4-34 15,-1 1 15-15,3 0-16 16,-4 2 1-16,5-2 12 0,-1 0-5 16,1-1 5-16,1 1 14 15,0-4-26-15,0 5 20 16,0 2-21-16,-1-2 8 16,-3 1 2-16,4 3-10 15,-3-1 6-15,1 0 13 16,-2-1-10-16,1 1 7 15,3 1-16-15,-3-1 2 16,2-2 18-16,0 2-20 16,1 0 0-16,-3-3 17 15,2 4-5-15,-2-1 0 16,3 0-12-16,2 0 7 0,-3-1-2 16,2 4-5-16,-2-1 0 15,3-1-1-15,0 0 16 16,-1-1-15-16,1 0 0 15,-1 3 1-15,0-5 1 16,1 5-2-16,2-3 0 16,-2 3-12-16,-1-4 25 15,3 1-11-15,-2 0-1 16,2-2 5-16,-1 2-1 16,0-1-5-16,1-2 0 15,-2 1-2-15,2 1 4 16,0 0 2-16,2 2-2 15,-3-2 8-15,3 2-14 0,-2 0 4 16,0 0 0-16,0 0 0 16,0 2 9-16,0-3-6 15,-2-1-3-15,2 1 0 16,2 1 2-16,0-1-2 16,0-2 0-16,-2 2 1 15,2 0 11-15,-2 0-12 16,0 2 0-16,2-2 0 15,-2 2-3-15,2 0 4 16,0-2-1-16,0 2 3 16,0-2 6-16,0 0-10 15,0-2 1-15,0 2 0 16,0-2-6-16,0 2 13 0,0-1-2 16,0 0-2-1,0-3 9-15,0 2-9 0,0-2-3 16,0 3 0-16,0-2 5 15,0 0 1-15,2 4 1 16,2-1-7-16,-2 0 6 16,4 1-12-16,-4-1 6 15,2-3 0-15,-2 4 5 16,0-3 4-16,3 0-4 16,-1-1-5-16,0 2 0 15,2-1-5-15,0 2 5 16,-2-2 0-16,3 0 12 15,-1-1 1-15,2 2-13 16,-2 0 0-16,1 3 0 16,-1-2-10-16,1 1 11 0,2 1-1 15,-2-1 3-15,-1-3 14 16,1 3-17-16,0-3 0 16,2 0 0-16,-3 2-6 15,3-2 6-15,1 0 0 16,-2 0 0-16,1 0 18 15,-1 0-18-15,2 2 0 16,1-2 0-16,-5 0-4 16,4-2 4-16,-1 2 0 15,-1 0-1-15,2 0 12 0,-2 1-11 16,1-3 0-16,0 1 0 16,2-1 2-16,0 0-2 15,0 0-2-15,1 1-8 16,-1-4 20-16,-3 3-10 15,2-2 0-15,-2 1 6 16,-1-1-10-16,3 0 4 16,-4-1-2-16,3 1-7 15,-3-1 18-15,4 1-7 16,-4 0-2-16,3-3 6 16,2 4-14-16,0-4 8 15,0 4 0-15,1-2-1 16,-1 0 0-16,-1-2 1 15,2 2 0-15,-1-1 0 16,0-1-11-16,-2 2 11 16,0-2 0-16,2 3 2 0,-2-1 10 15,2-3-14-15,0 1 2 16,3 2-1-16,-1-1-14 16,1-2 21-16,-3 2-6 15,1 0 0-15,0-2-2 16,1 1-7-16,-1-1 8 15,1 0-1-15,-2 0-9 16,-2 0 12-16,0 0-1 16,0 0 0-16,-1 0 3 15,2 0-9-15,-2 0 6 16,1 0 0-16,3 0-10 16,-1 0 17-16,-1 0-7 15,4-1 0-15,-1-3-8 16,1 2-4-16,-1-2 12 0,1 0 0 15,-1 1-8 1,0-2 16-16,-2 0-14 0,3 1 6 16,-3-2-6-16,0 3-8 15,0-3 14-15,1-1 0 16,-1 1 0-16,-1 1 10 16,0-2-17-16,1 1 7 15,0-1 0-15,0 1-21 16,-1-3 21-16,5 1 0 15,-4 0 4-15,2 1 13 0,0-2-20 16,1 0 3 0,0-2-6-16,-4-1-17 0,1 3 25 15,1-6-2-15,-4 3 0 16,3-3 7-16,1 1-7 16,-1-3 0-16,1-2 9 15,1 2-18-15,-3-3 9 16,4 1-7-16,-3 4 5 15,1-3-17-15,-2 1 19 16,1-1 0-16,-1 0 1 16,-1 0-2-16,-1-1 1 15,-1 1 0-15,-3-3-8 16,-1 3 20-16,-1-2-9 0,0 0 19 16,1-2-21-1,-1 0 4-15,2 0-5 0,0-2 0 16,-1 2-8-16,1 2 19 15,-2-3-8-15,-2 2 6 16,0-3-2-16,0 0 20 16,0-4-26-16,0 2 14 15,-2-3 0-15,-7 1-9 16,3 0 6-16,-1 3-12 16,-2 0 1-16,2 0 1 15,-1-2 4-15,1 1-6 16,-2-1 9-16,0 4-2 15,2 1 1-15,-4 0-8 16,2 1 7-16,-2 2-5 16,-3 1 4-16,1 1-6 0,-1 2 0 15,1 2 13 1,1-1-20-16,-5 1 7 16,2-2 0-16,1 1-3 0,-1 1 13 15,-1-2-7-15,1 1-3 16,-1 1 14-16,-1 0-13 15,3 1-1-15,1 2 0 16,1 0 3-16,4 4 6 16,-1-1 0-16,-1 2-9 15,2 1-7-15,-3 0-8 16,-5 2 10-16,1 0 5 16,-6 0 0-16,1-2 11 15,1 2-11-15,-2 0 0 16,4 0 1-16,1-2-18 0,1 1 17 15,-1 3 0 1,1 0 0-16,-2 0 18 0,2 0-18 16,-1 0 0-16,-2 0 0 15,3 0-17-15,-3 0 18 16,3 0-1-16,1 3 0 16,3-1 6-16,0 2-7 15,1-2 1-15,4 2 0 16,0-2-14-16,1 0 14 15,1 0 0-15,0 0 2 16,0-2 17-16,4 0-19 16,0 2 0-16,0-2 1 15,0 0-22-15,0 0 21 0,0 0 0 16,0 0-1-16,0 0 7 16,0 0-6-16,0 0 0 15,0 0 0-15,0 0 5 16,0 0-5-16,0 0-11 15,0 0 4-15,0 0 14 16,0 0 2-16,0 0-9 16,0 0 6-16,0 0-22 15,0 0 1-15,0 2-23 16,0 4-15-16,-10 11-75 16,-1 2-40-16,-12-7-543 0</inkml:trace>
  <inkml:trace contextRef="#ctx0" brushRef="#br0" timeOffset="21327.65">14280 6972 631 0,'0'0'124'15,"0"0"-83"-15,0 0-33 16,0 0 2-16,0 0 25 15,0 0 26-15,5-11 12 16,-3 10 29-16,-2 0 19 16,0-2-25-16,2 3-51 15,0 0-15-15,0 0-30 16,0 0-22-16,1 0-42 0,-3 0-76 16,2 0 18-1,-2 0 44-15,3 0 72 0,-1 0 5 16,0-2 2-16,0-2 7 15,3-2-6-15,-2 2-2 16,0 2-80-16</inkml:trace>
  <inkml:trace contextRef="#ctx0" brushRef="#br0" timeOffset="24108.12">14358 6882 925 0,'0'0'217'15,"0"0"-55"-15,0 0-21 16,0 0-16-16,0 0-20 15,0 0 14-15,0 0-57 16,109-79 26-16,-84 61 2 16,2-4-37-16,-1 1 28 0,1-5-26 15,0-5-15-15,-3 1 15 16,3-2-20-16,-2-5 11 16,1 2-18-16,-1-3-22 15,-3 0 40-15,-1 2-40 16,-4 1-5-16,3 3 12 15,-5 1-10-15,3 1 28 16,-2 3-25-16,0 3 3 16,-1 0 4-16,1 4-13 15,0 2-4-15,-1 2 2 16,1 1 4-16,-1 4 16 16,1 1-8-16,2 2-10 0,0-2 4 15,-1 1-4-15,1 1 0 16,3 1-1-16,0 0 10 15,2 2-6-15,2-1-3 16,-1 2 1-16,-2 0 1 16,-2 1-2-16,-3 1 0 15,0 2 7-15,-5 0 1 16,2 0-6-16,-1 0-2 16,1 0 0-16,4 0 13 15,0 0-12-15,2 2 0 16,2 7 6-16,0-1 5 15,3 0-13-15,2 3 1 16,0 0 0-16,-1 3-2 0,-2-2 8 16,3 0-6-16,-2 1 3 15,0 0 5-15,-2-3-9 16,2 3 1-16,2-2 0 16,0 1 5-16,0-2 2 15,2 2-5-15,0 0-2 16,0-2 9-16,0 2-10 15,0-3 1-15,-3 0 0 16,0-1 12-16,1-2-11 16,2 2 13-16,3-4-11 15,-1 0 6-15,0 1 6 16,0-4-15-16,0 1 11 16,-4 2 4-16,0-2-4 0,0 1-8 15,0-2-3 1,-4-1 2-16,4 2 2 0,-2-2-3 15,2 0-1 1,2 0 6-16,-2 0 11 0,0 0-16 16,2 0-1-16,-3 0 1 15,3 0-7-15,0 0 12 16,-3 0-6-16,4-2 5 16,-1-2 7-16,-3-2-12 15,2 3 0-15,5-4 10 16,-4 1-2-16,2 2-8 15,0-2 0-15,0-1-1 16,3 0 11-16,1 0-10 16,0-2 0-16,1-3 8 15,0 0-16-15,-2-2 8 0,-3 0 0 16,-1 0 0 0,2-2 6-16,0 0 5 15,-3-1-11-15,4-2 7 0,-2-1-8 16,0 0 1-16,0-1 0 15,1 1-6-15,-3 3 13 16,2 0-2-16,-2 1-5 16,4 0 8-16,-2 2-14 15,1-1 6-15,-1-2 0 16,-2 1 0-16,-2 2 6 16,-6 0-5-16,2 2-1 15,-5 0 0-15,1 3-9 16,2-3 11-16,3-1-2 0,3 1 0 15,2 0 12-15,-3-2-12 16,-1 4 0-16,0 0-1 16,-3 1-1-16,-5 3 3 15,2 1-1-15,-2 3 0 16,-3 1 4-16,-1-2-10 16,1 3 6-16,-1 0 0 15,3 0-6-15,-1 0 14 16,3 0-8-16,-5 0 0 15,-1 0 1-15,-1 0-7 16,-3 0 6-16,2 0 0 16,1 0-7-16,2 3 16 15,1 3-9-15,1 1 0 0,-1-1-2 16,-4 2-6-16,1-4 8 16,-3 0 0-16,-4-2 3 15,-4-2 9-15,1 2-11 16,-1-2-1-16,0 0-6 15,0 0-12-15,0 0-4 16,0 0-35-16,0 0-21 16,0 0-105-16,0-4-76 15,-1-8-423-15</inkml:trace>
  <inkml:trace contextRef="#ctx0" brushRef="#br0" timeOffset="24314.72">18110 5550 1287 0,'0'0'302'0,"0"0"48"0,0 0-75 15,0 0-136-15,0 0 5 16,0 0-111-16,0 0-12 16,45-8 8-16,-23 8-29 15,-2 0 21-15,3 5-21 16,-6 2-3-16,6 5-107 15,-8-1-362-15,-4-4-598 0</inkml:trace>
  <inkml:trace contextRef="#ctx0" brushRef="#br0" timeOffset="26143.53">19924 6294 674 0,'0'0'235'0,"0"0"-73"0,0 0-30 16,0 0-41-16,0 0-5 15,0 0-15-15,0 0-28 16,-2 0-19-16,2 0 12 15,0 0-11-15,0 0 21 16,0 0 11-16,0 0-44 16,0 0 27-16,0 0-13 15,0 9-21-15,0-1 38 16,0 3-29-16,0-1 14 16,4 2 13-16,5-2-30 15,2 0 28-15,0 3-20 16,1-1-5-16,-1-1 30 15,0 2-26-15,2-1 5 0,3-1-1 16,0 1-2 0,3 1 35-16,1-3-28 0,1 0-3 15,-2 0 12-15,2-3-36 16,-3 4 17-16,-1-3-18 16,4 3 10-16,-4-4-9 15,-1 3-1-15,1 0 0 16,-1-2 11-16,-3 2-5 15,-1-4-1-15,-1 1-5 16,-1-1 0-16,2 1 10 16,1 1-10-16,3-2 9 15,2 3 1-15,0-2-4 16,-1 0 8-16,3 2-14 16,1 1 0-16,-2 1-7 15,2-2 7-15,-5 0 0 16,-1-2 6-16,-4-1 9 0,-2-1-16 15,2 0 1-15,0 1 0 16,3 0 45-16,1 0-44 16,1 3 12-16,1-4 3 15,4 3-5-15,-1 2-1 16,-1 0-10-16,2 1 9 16,-1-1-4-16,2 2-5 15,0-1 0-15,1 1-8 16,-1 1 20-16,-2-2-9 0,0 2 13 15,-5-4-16 1,-1 0 27-16,-3 1-26 16,1-2-1-16,-4 0 20 15,5 1-19-15,1 1 21 0,1 3-10 16,4-1-11-16,1 0 4 16,2 0-5-16,0 2 0 15,1 0-1-15,0 2 10 16,0-2-3-16,2 3-5 15,2-3 0-15,-1 3 5 16,1-1-6-16,2 0 0 16,-1 1 3-16,-1-3 6 15,0-1-9-15,0 0 0 16,-2-2 0-16,-7-1 23 16,3-1-14-16,-2 1 12 15,-7-2 4-15,5-2-25 16,-4 2 28-16,1-2-15 0,-2 0-12 15,-1 0 29-15,1-2-30 16,-3 0 15-16,-3-1-3 16,1 2 2-16,0-3-19 15,-5 0 5-15,3 0 0 16,-3-2 24-16,0 2-22 16,0-2 7-16,-2 0-9 15,2 3 7-15,0-3-3 16,0 0-4-16,1 1 0 15,-3-1 5-15,0 0 9 16,0 0-14-16,0 0 0 16,0 0 1-16,0 0-13 15,0 0 12-15,-3 0-75 0,-28 0-114 16,2 0-404-16,0-4-492 16</inkml:trace>
  <inkml:trace contextRef="#ctx0" brushRef="#br0" timeOffset="27136.66">21303 6834 1016 0,'0'0'284'0,"0"0"-74"0,0 0 4 16,0 0-41-16,0 0-5 15,0 0-38-15,0 0-52 16,-16-11-4-16,16 11-7 16,0 0 12-16,0 0-10 15,0 0-37-15,0 0 11 16,0 0-28-16,0 5-6 16,0 10 55-16,4 5-30 15,10 7 11-15,1 0-6 16,6 6-27-16,1-1 21 15,-1 0-25-15,3-2-7 0,-2 0 12 16,-1-4-7 0,-4-2 6-16,-1 1-12 0,-1-3 0 15,1-1-4-15,-3 2 4 16,1-3 0-16,-3-2 0 16,-3 0 19-16,0-4-18 15,3-2-1-15,-5 2-1 16,0-4-8-16,1 1 9 15,0-2 0-15,-2-1 0 16,-1-2 5-16,0-2-11 16,-4-2 1-16,2 0 4 15,-2-2-14-15,0 2 15 16,0-2 0-16,0 0 9 0,-8 0-8 16,-17 0 35-1,-8 0-36-15,-11 0 10 0,-10 0 19 16,-2 0-29-16,-2-2 16 15,2-2 26-15,8 2-41 16,7-2 33-16,8 2-4 16,9 0-24-16,6 0 47 15,7 2-44-15,3-2 4 16,6 2-2-16,2 0 8 16,0 0-14-16,0 0-4 15,0 0 8-15,0 0 14 16,0-3-22-16,0 3-1 15,0 0 2-15,0 0 8 16,0 0-10-16,0 0-15 16,0 0 9-16,0 0-49 15,0 0-8-15,0 0-11 16,0-1-48-16,0-2-89 16,0 0-414-16</inkml:trace>
  <inkml:trace contextRef="#ctx0" brushRef="#br0" timeOffset="33706.28">2217 7903 1156 0,'0'0'273'0,"0"0"-148"16,0 0-20-16,0 0 18 15,0 0-47-15,0 0-41 16,-13-3-35-16,13 2 7 15,5-1-5-15,-1-1 9 16,0 2-2-16,-2-1 32 16,3 2 29-16,-1 0 20 0,6-3-16 15,1 3-51 1,2-2 3-16,7 2-26 0,2-1 1 16,1-2 16-16,1 2-17 15,-2 1 12-15,-2 0-9 16,0 0 7-16,-2 0-11 15,1 0 1-15,0 0 0 16,1 0 2-16,3 0 7 16,-2 0-9-16,4-3 0 15,-2 2 8-15,0-2-6 16,5-1-2-16,-5 2 0 16,1-2 4-16,-2 3 9 15,-5-2-9-15,-1 3-4 0,-3 0 8 16,-3-2-5-16,-1 2-2 15,1 0-1-15,3-2 21 16,3 2-20-16,3-2 18 16,-2 1-19-16,5 1 0 15,-1-3-2-15,-2 3 4 16,2 0-2-16,-1-1 1 16,-1 1 16-16,-2 0-18 15,-7-2 1-15,0 2 0 16,-1 0-3-16,-3 0 3 15,3-3 0-15,5 3 0 16,3-1 13-16,5-4-13 0,3 3 0 16,2 0 0-16,0 2-3 15,-3 0 3-15,-4 0 0 16,-2 0-7-16,-5 0 15 16,-2 0-8-16,-1 0 0 15,-2 0 2-15,1 0-4 16,5 0 2-16,1 0 0 15,5 0-7-15,1 0 17 16,2 0-10-16,4 0 0 16,0-4 9-16,-2 2-13 15,0 1 4-15,-8-2 0 16,1 3-9-16,-3 0 18 16,-1 0-6-16,-1 0-3 15,1 0 0-15,1 0-1 16,2 0 1-16,4 0 0 15,-1-2-6-15,0 0 13 16,-2 0-7-16,0 0 0 0,-3 2 1 16,1 0-4-16,-1 0 3 15,1 0 0-15,-3 0 0 16,3 0 7-16,2 0-8 16,0 0 1-16,0 2-2 15,1 2-5-15,2-2 14 16,-2 1-7-16,2-3 0 15,-3 1 5-15,-1 1-7 16,1 2 2-16,-3-2 0 16,2 3-6-16,0-3 8 0,1 2-2 15,0-1 0 1,2 1 7-16,0-2-8 0,3 2 1 16,-2-1 0-16,2-2-5 15,4 2 13-15,-3-2-7 16,3 3-1-16,2-2-3 15,-3 1-3-15,3-2 6 16,2-1 0-16,-2 0 3 16,3 0 6-16,-3 0-9 15,0 0 0-15,-3 0-4 16,-2 0-4-16,2 3 9 16,-5 1-1-16,0-3 3 15,-3 1 9-15,-1 1-13 0,2-1 1 16,-2 2-4-16,3-2-7 15,5-1 12-15,0 2-1 16,3-2 0 0,4-1 11-16,1 3-11 0,3-3 0 15,-4 1 0-15,2 1-6 16,0 1 6-16,-3-2 0 16,0 2-1-16,-2-2 10 15,-3 2-9-15,0-2 0 16,-5 2 0-16,2-1-5 15,-3-2 5-15,3 1 0 16,0-1-7-16,6 0 16 16,5 0-9-16,-1 0 0 15,0 3 1-15,4 1-4 16,-6-3 3-16,0 4 0 0,1-3-7 16,-2 2 16-16,0-2-9 15,1-1 4-15,0 2-2 16,2-2-4-16,1 2-1 15,-1-2 3-15,3-1-1 16,-3 3 2-16,5-1 2 16,-2-2-3-16,3 2 1 15,2 0 6-15,2-1 20 16,-1 3-12-16,2-1-6 16,1 1 4-16,-3-2-10 15,3-1-3-15,-5 2 0 16,-5-2-2-16,-1-1 3 0,-5 0-1 15,0 0 3 1,-5 0 12-16,3 0-13 16,-2 0 13-16,-1 0-9 0,0 0 8 15,1 0-8 1,-2 0-1-16,0 0-5 0,0 0 9 16,-1 0-15-16,1 0 6 15,3 0 0-15,-1 0 0 16,1 0 6-16,1 0-5 15,0 0-1-15,-4 0 1 16,-2 0-2-16,0 0 1 16,-6 0 0-16,-1 0 2 15,-4 0 7-15,2 0-8 16,1 0-1-16,2 0 0 16,3 0-4-16,1 0 4 0,2-1 0 15,2-3 3 1,2 0 9-16,-3-1-19 0,0 1 7 15,0 3 0-15,-1 1-9 16,-2-2 10-16,-3 0-1 16,-4 0 1-16,1-2 16 15,-5-3-18-15,3 0 1 16,-1 0 0-16,0-2-3 16,1 0 4-16,3 1-1 15,-3-2 0-15,1 3 11 16,-3-4-11-16,1 1 0 15,-1-2 1-15,1-4 4 16,-2-1-5-16,1-4 0 0,0-3 0 16,4-1 12-16,-2 2-12 15,3-4 0-15,1 4 1 16,-1-1-1-16,-1 2 0 16,1 0 0-16,-1 2-6 15,1-1 15-15,1-1-9 16,1 1 0-16,-3-1 8 15,-2-3-10-15,-2 1 2 16,0-2 0-16,-3 2-3 16,0-1 12-16,0 2-6 15,-1 1 2-15,-1-2 1 16,-4-1 26-16,0 2-5 16,0-4 15-16,0 2 13 15,0 0-53-15,-4 4 59 0,-4-1-28 16,-1 1-32-1,1 3 22-15,-1 2-13 0,-3 0 4 16,2 2 4-16,-4-1-12 16,1 0 9-16,-3 1-15 15,-2 3 1-15,0-1 8 16,-1-1-8-16,-4 3-1 16,-6-1 2-16,-2 2 5 15,-4-1-7-15,-5 2 0 16,1-2 0-16,-1 0-13 15,3 3 23-15,-1-4-10 16,-3 3 5-16,1 0 5 16,1 2-11-16,-4 2 1 0,-1-2 0 15,-4 3-3-15,-4 1 10 16,-7 1-1-16,-5 1-6 16,-8-1-5-16,-3 1-3 15,-4-3 8-15,2 1 0 16,5 0-1-16,1 0 11 15,4-2-17-15,0 1 7 16,-1 2 0-16,0 1-6 16,-4-2 6-16,0 0 0 15,-7-2 2-15,-3 2 14 16,-3-1-19-16,1 3 3 16,-1 0-16-16,3 0 2 15,1 0 16-15,5 0-2 0,1 0 0 16,2 0 6-1,-1 0-12-15,-2 0 6 0,-2 0 0 16,-2 0-2-16,-5 0 2 16,0 0 0-16,-4 0 0 15,2 0 9-15,-3 9-9 16,5-1 0-16,-2 0 0 16,0 1-15-16,2 4 15 15,1-1-15-15,-1 0 14 16,0-2-4-16,2 2 5 15,2-2 0-15,2-2 0 16,4 0 10-16,3 3-10 16,3-4-2-16,2 1-8 15,3 0 20-15,1-2-10 16,5 3 3-16,2-3 3 0,6 0-10 16,3 1 4-16,-1 1 0 15,9 0-1-15,-1 4 4 16,4-2-3-16,5 2 0 15,2 2 1-15,4-2-10 16,3 0 10-16,5-2-1 16,-2 3 0-16,1-4 1 15,3 4-2-15,-1-3 1 16,1-1 0-16,-1 4-6 16,-2-2 7-16,2 4-1 0,1-4 3 15,-2 2 3-15,5-3-12 16,1-2 6-1,0 0 0-15,2-2-5 0,0 0 13 16,2 2-7-16,-2 0-1 16,3 2 0-16,-1 4-7 15,-2 5 2-15,2-2 5 16,-1 1-10-16,1-2 20 16,-2 0-8-16,0 0-2 15,0 1 3-15,-5 0-11 16,1 4 8-16,1-2 0 15,-5 3 8-15,5 3-2 16,-5-1 1-16,4-1-7 16,2 4 2-16,4-5 4 15,1 2-5-15,4-2-1 0,2-2 17 16,0-1-8 0,0 0-3-16,0-4-6 0,0-6 0 15,0-1-7-15,2-4 8 16,-2 0-1-16,2 0 0 15,2 0-28-15,3-2-49 16,-3-2-242-16,6 0-643 0</inkml:trace>
  <inkml:trace contextRef="#ctx0" brushRef="#br0" timeOffset="36007.32">14166 7863 1023 0,'0'0'358'0,"0"0"-239"0,0 0 28 16,0 0-102-16,0 0-26 16,0 0 20-16,85-47-21 15,-62 35 12-15,-2 1 7 16,0 0 4-16,1 3 41 15,0 0-50-15,5 2-4 16,2-1 11-16,4 1-38 16,3-3 30-16,5 1-31 15,-2 2 6-15,1-2 6 16,-1-1-12-16,-2 2 0 16,-1-1 6-16,-3 2 11 15,-2 0 3-15,-2 2 2 16,0 0-15-16,3 0 40 15,-1 2-30-15,4-1 2 0,1 1 11 16,5 2-29-16,-4 0 24 16,1 0-6-16,-3 0-13 15,-1 0 21-15,-1 0-26 16,-2 0 0-16,-2 0 21 16,0 0-21-16,3 5 36 15,-1 1-21-15,4 4 4 16,2-2 11-16,2 2-28 15,3 1 3-15,4 2 15 16,0 1-21-16,-1 2 16 16,-1-2-13-16,-4 0 6 0,-3 3 0 15,2-5-8-15,-6 5 7 16,-2-2 16-16,1 0-23 16,-3 4 27-16,2-2-16 15,-2 3-11-15,4 2 15 16,1 0-15-16,1 2 4 15,1 2 4-15,0 1-3 16,0-1-8-16,-5-2 2 16,0 0 0-16,-4-2-6 15,-3 0 12-15,-4 1-6 16,-2 2 5-16,-3 3 11 16,4 3-16-16,0 2 0 15,5 3-1-15,6 1-9 16,1-2 20-16,2 2-10 15,3-1 0-15,-3-4 6 0,-2-1-14 16,-2-4 9-16,-4-4-1 16,-6 0 0-16,0-2 10 15,-1 1-1-15,0 0-9 16,2 2 1-16,0 2 2 16,3 2-3-16,-4 0 0 15,1 0 6-15,-1-2 8 16,-4 0-13-16,1-2-1 15,-1 3 1-15,3-4-1 16,1 1 1-16,4-2-1 16,2 0 8-16,-1-1 8 0,0-6-16 15,-3-1 0 1,-1-1 0-16,-3-1 5 0,1-2 1 16,2-1-6-16,2 1 28 15,5 2-27-15,4-1 24 16,5-1-25-16,-1-1 1 15,4-1 7-15,1-2-8 16,0 3 0-16,1-5 1 16,0 0 19-16,3 0-19 15,4 0-1-15,0-2 8 16,0 0-4-16,-3-2-4 16,1 0 0-16,-2 0-6 15,-3 0 20-15,-1 0-11 16,-5-2 13-16,-1-6-16 15,-8 0 18-15,-1 0-18 0,-10-1 0 16,-3 3-1 0,-8 1 12-16,-2 1-22 0,-2-6-53 15,0 2-209-15,5 0-403 16</inkml:trace>
  <inkml:trace contextRef="#ctx0" brushRef="#br0" timeOffset="36486.08">20586 8554 1096 0,'0'0'166'15,"0"0"-38"-15,0 0 56 16,136-28-104-16,-94 20 28 15,1-3-46-15,-10 4-35 16,-8-3 29-16,-8 2-32 16,-13 0-24-16,-12 2-3 15,-19 0-188-15,-11 1-346 0</inkml:trace>
  <inkml:trace contextRef="#ctx0" brushRef="#br0" timeOffset="37568.75">3953 7938 1287 0,'0'0'324'0,"0"0"-155"0,0 0-74 16,0 0-67-16,0 0 0 16,0 0-28-16,0 0 18 15,134 0-10-15,-88 0 0 16,4 0-2-16,14 12-6 15,-14-1-196-15,-11-4-561 0</inkml:trace>
  <inkml:trace contextRef="#ctx0" brushRef="#br0" timeOffset="39459.32">14289 6923 1137 0,'0'0'265'15,"0"0"-64"-15,0 0-74 0,0 0-31 16,0 0-40-16,0 0 42 16,81-56-43-16,-60 45-31 15,6-3 44-15,-2 0-24 16,2-1 10-16,-3-1 13 16,3 3-49-16,-1-4 28 15,1-3-20-15,2-2-15 16,-2-1 33-16,2-6-29 15,-2-3-5-15,2 0 7 16,-2 1-5-16,0-2-8 16,-1 5 2-16,-4 0 1 15,0 6 4-15,1-1-11 0,-4 6 0 16,2-1-2-16,-1 0 4 16,0-1 17-16,0 1-19 15,5 0 1-15,-3 0 16 16,6 3-17-16,-1-2 0 15,0 3-9-15,-2 1 19 16,0-2-4-16,-1 5-6 16,-2 0 0-16,0 2 15 15,1 2-14-15,2 0-1 16,0 0 4-16,5 0 4 16,1 2-2-16,-2-2-6 15,2 4 6-15,-2 0 3 16,-2 2-8-16,1 0-1 0,0 0 9 15,1 0-2 1,2 0-3-16,0 0-4 0,2 0 0 16,0 2 3-16,3 2 3 15,2 2-6-15,1 2 3 16,-2 0 11-16,1 2-19 16,-1-2 5-16,-1 2 0 15,-5 0 3-15,-2 0 5 16,0 0-5-16,0 0 4 15,2 2 1-15,1 0 9 16,-1 0-17-16,0 0 0 16,0 2 14-16,2 0-5 15,0 0-2-15,-2 0-7 16,0-1 8-16,2 0-2 16,3-3-5-16,4 3 0 0,2-5 31 15,3-1-30-15,-3-1 19 16,1-1-21-16,-4-4 6 15,-1-1-3-15,-2 0-1 16,-3 0 10-16,0-4 9 16,2-10-9-16,0-4 16 15,3-2-28-15,1-4 1 16,2-3 12-16,-1-4-5 16,0-1-8-16,-2-4 10 15,0 2 5-15,0 0-15 16,-1 0 0-16,-1 5 11 15,2 4-14-15,2 2 3 0,2 6 0 16,4-1-2-16,2 1 8 16,4 2-6-16,3-2 0 15,6 4 8-15,5-2-10 16,3 1 2-16,0 0-3 16,3 4-3-16,-5 0 12 15,-4 2-4-15,-6 2-2 16,-6 2 6-16,-4-1-11 15,-5 4 5-15,-5 1 0 16,-2 0-9-16,-9 0 18 16,-4 0-9-16,-4 0 0 15,-7 0 8-15,-4 0-8 16,-3 0 0-16,-1 0 0 0,-1 0 14 16,-2 0-14-1,0 0 18-15,0 0-15 0,0 0 6 16,0 0-10-16,0 0 1 15,0 0-35-15,-45 8-141 16,-6 6-417-16,-20-4-544 0</inkml:trace>
  <inkml:trace contextRef="#ctx0" brushRef="#br0" timeOffset="40630.25">5716 7935 130 0,'0'0'641'15,"0"0"-505"-15,0 0-94 16,0 0-42-16,0 0-185 0</inkml:trace>
  <inkml:trace contextRef="#ctx0" brushRef="#br0" timeOffset="42463.89">19913 6347 133 0,'0'0'707'15,"0"0"-466"-15,0 0 7 16,0 0-52-16,0 0-80 0,0 0-14 16,0 0-14-16,0-5-53 15,0 5 8-15,0 0-10 16,0-1 53-16,0 1 44 16,0 0-25-16,0 0 13 15,0 0-41-15,0 0-36 16,0 0 21-16,0 0-44 15,0 0-3-15,0 0-5 16,0 0 6-16,0 0-18 16,0 0 2-16,9 0 0 15,-1 0-3-15,6 7 10 16,-1 1-7-16,1 0 9 0,3 2 6 16,2 1-2-1,0 1-10-15,6 1 8 0,4 4-1 16,2-2-10-16,0 2 0 15,2-1 0-15,-1 0 20 16,-3 0-20-16,-5 0 0 16,-1-3 1-16,-4 2-1 15,0 1 0-15,3 1 0 16,0 0 0-16,5 1 12 16,4-1-9-16,1 4-3 15,6-3 6-15,-5 0-6 16,-2-2 0-16,-5-3 0 15,-3-1-6-15,-3-3 13 16,-1 1 8-16,2 0-2 16,1 2-12-16,5 1 4 0,4 2-5 15,3 1 0-15,1 1-2 16,3 3 8-16,-1-3-3 16,0 4-3-1,-5-2 2-15,3 2-2 0,-2-1 0 16,2 2 0-16,1 2-1 15,5 0 10-15,-4 1-10 16,1-2 1-16,-5-3 0 16,-4-2-6-16,-8-4 8 15,-6-3-2-15,-9-5 1 16,0-3 8-16,-6-3-9 16,0 3 1-16,0-3-1 15,0 0 32-15,0 2-32 16,2-1 6-16,0 3-6 15,2 1 11-15,1-1-12 0,-3 0 1 16,2 0 0-16,-4-4 17 16,2 1-8-16,-2-1 29 15,0 0 3-15,0 0-26 16,0 0 24-16,0 0-26 16,0 0-5-16,0 0 16 15,0 0-23-15,0 0 8 16,0 0-9-16,0 0-37 15,0 0-1-15,0 0-93 16,-8 0-167-16,-11-4-602 0</inkml:trace>
  <inkml:trace contextRef="#ctx0" brushRef="#br0" timeOffset="49557.07">14198 6778 895 0,'0'0'342'0,"0"0"-174"15,0 0-35-15,0 0-64 16,0 0 11-16,74-59-35 16,-55 49 18-16,4 3-2 15,-3-4 7-15,0 4 41 16,-2-2-42-16,-1 3-23 15,-1 0 6-15,1 0-34 16,4 0 8-16,3-2-7 16,1 0-15-16,2-4 11 15,-1-2-13-15,3-3 1 16,-2 0 36-16,0-3-28 16,0 0 28-16,2 0-3 15,-3-1-20-15,3 4 32 0,1-1-32 16,-1 0-2-16,2-2 12 15,0-1-23-15,-2 2 21 16,2-3-14-16,-5-1-7 16,1 1 34-16,-2 0-11 15,-3 2-11-15,-5 2 20 16,-1 2-33-16,0 4 41 16,-5 2-34-16,2 0-5 15,3 0 27-15,2-2-27 16,2 0-2-16,2 0 14 15,0 0-1-15,1 0-10 16,-1-1-3-16,3 4 0 16,-1-1-3-16,0-1 3 15,1 6 0-15,-2-4 0 0,-2 5 15 16,0 1-15-16,-3-2 0 16,3 4 1-16,2-1-1 15,2 2 0-15,2 0 0 16,-1 0-2-16,1 0 10 15,-3 0-8-15,1 0 0 16,-1 0 9-16,-3 3-14 16,-2 3 5-16,2 0 0 15,-6 3-9-15,3 0 24 16,2 3-13-16,0 1-2 16,4 3 10-16,3 2-13 0,2-1 3 15,3 2 0 1,-1 0-9-16,2 2 19 0,0 0-8 15,3-2-2-15,-1-3 7 16,4 2-13-16,-1-4 6 16,-1-2 0-16,1 0-1 15,3 0 10-15,-1-4-9 16,2-2 0-16,0-2 6 16,0-4-1-16,4 0-5 15,-2 0 6-15,-2 0-2 16,1 0 7-16,-4-6-20 15,1-2 9-15,3 2 0 16,-1-1 6-16,2-2 0 0,3 1-5 16,5 0-1-16,-1-3 8 15,0 3-16-15,1-4 8 16,-6-3 0-16,1 0 0 16,-5-2 1-16,0-3-1 15,3-1 3-15,0-2 10 16,6 2-20-16,3-4 7 15,4 1 0-15,0 0 3 16,1-2 4-16,3 0-5 16,0-1-2-16,-1 4-3 15,-1 2-6-15,-4 1 9 16,-4 2 0-16,-1 4 5 16,2 0 7-16,3 3-24 15,4 3 12-15,5-1-6 16,-3 1-6-16,-4 2 6 0,-4 0 6 15,-12-1-7-15,-7 4 13 16,-10-1-8-16,-7 0 2 16,-5 1 0-16,-4 0-10 15,-2 3 10-15,-2-2 0 16,-1 2 0-16,-2-2 15 16,0 2-11-16,-2 0-4 15,0 0-3-15,0 0-16 16,0 0-72-16,0 0-207 15,0 0-395-15</inkml:trace>
  <inkml:trace contextRef="#ctx0" brushRef="#br0" timeOffset="52236.28">2581 8628 1045 0,'0'0'408'0,"0"0"-276"15,0 0-97-15,0 0 22 16,0 0 60-16,0 0-37 16,-5-11-2-16,5 8 4 15,0 3 11-15,0-1 33 16,0-2-26-16,0 1 8 16,0 2-9-16,0 0-43 15,0-2 0-15,0 2-32 16,0-2-24-16,9-2 30 15,7 0-22-15,1-1 17 16,8-2 12-16,4 3-36 16,7 0 35-16,6 2-23 0,9 0-12 15,9 0 28 1,7 0-29-16,5 2 14 16,-3 0 0-16,-3 0-5 0,-7 0 1 15,-9 0-10-15,-9 0 6 16,-12 0 27-16,-10-2-33 15,-9 2 12-15,-6 0-12 16,-4 0-10-16,0 0-17 16,1 0-157-16,7 2-426 15,3-2-369-15</inkml:trace>
  <inkml:trace contextRef="#ctx0" brushRef="#br0" timeOffset="54004.09">4542 8620 646 0,'0'0'331'15,"0"0"-155"-15,0 0 1 16,0 0-6-16,0 0-60 16,0 0 29-16,0 0 4 15,-16-3-72-15,16-4-28 16,0 3-42-16,4-1 19 16,0 4-19-16,-2 0 8 15,2-2 40-15,-2 3 8 16,-2 0-5-16,4-2 1 0,0 2-37 15,7-1 20 1,5-1-14-16,1-2-9 0,8 1 24 16,0-1-29-16,2 2 9 15,2 2 7-15,2 0-25 16,0 0 31-16,0 0-31 16,-2 0 7-16,3 0 17 15,-1 0-23-15,0 0 7 16,2 0 23-16,3 0-23 15,0 0 17-15,6 0-10 16,2 0-15-16,3 0 32 16,5 0-32-16,7 0 0 15,2 0 0-15,-1 0 13 16,1 0-13-16,2 0 0 16,-4 0 6-16,-1 0 11 15,-5-4-17-15,-2 0 0 16,0 0-1-16,-2-2 13 15,2 0-5-15,1-1 8 16,2-2-14-16,1 1 9 0,1 2-10 16,2 0 0-16,0 2 3 15,2 2 4-15,0 0 7 16,0 2-13-16,1 0-1 16,-1 0 15-16,6 0-15 15,1 0 0-15,2 0 0 16,3-3 6-16,-5 2-6 15,-1-1 0-15,-2 2 2 16,1 0-4-16,0 0 4 0,-1 0-2 16,1 0 16-16,2 0-14 15,2 0 11 1,4 0-13-16,2 0 0 0,-2 3 4 16,0 2-3-16,-1 1-1 15,-3-4 5-15,-3 2 7 16,-1-2-23-16,-7 0 11 15,-2 0 0-15,-5 0 13 16,-7 0-12-16,-6-2 19 16,-7 0 4-16,-10 0-23 15,-8 0 36-15,-6 0-10 16,-5 0 18-16,-2 0 25 0,0 0-43 16,0 0 1-1,0 0-28-15,0 0 14 0,0 0-17 16,0 0 3-16,0 0 0 15,0 0 11-15,0 0 3 16,0 0-7-16,0 0-7 16,0 0 1-16,0 0-1 15,0 0 2-15,0 0-2 16,0 0 6-16,0 0 12 16,0 0-26-16,0 0 8 15,0 0 0-15,0 0-13 16,0 0 13-16,0 0 0 15,0 0 0-15,0 0 20 16,0 0-21-16,0 0 1 16,0 0 0-16,0 0-12 0,0 0 12 15,0 0 0 1,0 0-1-16,0 0 16 0,0 0-21 16,0 0 6-16,0 0 0 15,0 0-12-15,0 0 12 16,0 0 0-16,0 0-10 15,0 0 5-15,0 0 4 16,0 0-7-16,0 0-26 16,0 0 26-16,0 0-78 15,0 4-74-15,0 2-214 16,-12-3-392-16</inkml:trace>
  <inkml:trace contextRef="#ctx0" brushRef="#br0" timeOffset="67552.57">14278 6847 614 0,'0'0'567'15,"0"0"-415"-15,0 0 54 16,0 0-90-16,0 0-56 0,0 0-22 16,51-31-15-16,-33 25 11 15,5-2 7-15,0-1 16 16,4-2-16-16,-4-2-10 15,1 1 33-15,-1-2-14 16,-4 0 2-16,4 1 7 16,0-4-31-16,0-1 10 15,4-4-19-15,2-1-17 16,2-2 23-16,5-5-18 16,0-4-5-16,0 0 14 15,-3 0-4-15,-4-1 10 16,-2 1-19-16,-3 2 6 15,-2 4 24-15,1 0-32 0,-1 0 10 16,-2 4-11-16,2 1 13 16,1 0-10-16,2 3 9 15,-4 2-6-15,4 2 0 16,-3 2-6-16,1 0 0 16,-1 4-8-16,-2 0 22 15,-2 2-10-15,6 4-1 16,-4-2 5-16,1 4-4 15,-2 0-4-15,2-1 0 16,5 3 0-16,3 0 7 16,3 0 8-16,3 0-13 15,3 0 4-15,-3 0-5 16,-1 0-1-16,-3 0 0 0,-2 0 5 16,-2 0-4-1,2 0 10-15,-1 5 0 0,4 2-11 16,1-2 26-16,5 0-19 15,3 2 7-15,-1 1 12 16,1 0-25-16,-2 3 18 16,-1-4-8-16,-5 3-5 15,-4 0 18-15,-4 0-24 16,-1 0 19-16,-2 0 5 16,-1 2-22-16,3 0 14 15,0 2-10-15,3 2-4 16,0-2 21-16,0 0-23 15,-1-2 18-15,-1 0-6 0,-3 0-3 16,2-2-1 0,-1-1-8-16,4-2 0 0,0 2 24 15,4-5-24-15,0-1 16 16,2-1-10-16,1-2 2 16,-1 0 8-16,-2 0-16 15,2 0 7-15,-3 0 18 16,-1-2-24-16,0-4 19 15,0 1-20-15,-2-4 1 16,2 1 19-16,-4 0-19 16,2-4 13-16,0-1 22 15,2-4-30-15,0-1 26 16,0 0-32-16,-2 0 11 16,2 2-8-16,-4 0-3 0,1 0 0 15,1-1 6-15,-1 4 5 16,3-3-3-16,-2 0-8 15,2-1 0-15,-2 2-9 16,2-3 9-16,2 1 0 16,5 2 0-16,-1-3 16 15,7 1-16-15,1 1 0 16,1 0 0-16,2 3-6 16,-4-1 6-16,-3 1 0 15,0 2-2-15,1-1 11 16,2 1-9-16,1-1 0 15,1 3 1-15,3-3-4 16,-3 1 3-16,3 1 0 0,2 0-12 16,2 0 25-1,1 0-13-15,-1 0 0 0,-6 2 6 16,-8 2-10-16,-5 0 4 16,-8 4-2-16,-2-1-5 15,0 3 8-15,3 0-1 16,4 0 0-16,0 0 9 15,0 3-18-15,-4 3 9 16,-4 2-1-16,-2-2-5 16,-9-2 12-16,0-2-3 15,-8 0-3-15,0 0 1 16,-2-2-8-16,0 2 7 16,3 5-8-16,3 0-19 0,7 7-19 15,26 18-69-15,-4-4-238 16,7-2-688-16</inkml:trace>
  <inkml:trace contextRef="#ctx0" brushRef="#br0" timeOffset="68811.73">20107 6353 728 0,'0'0'198'0,"0"0"2"16,0 0-24-16,0 0-25 15,0 0-8-15,0 0-36 16,0 0 45-16,-7-5-34 16,7 5 3-16,0 0-6 0,0 0-56 15,0 0 29-15,0 0-32 16,0 0-41-16,0 0 11 16,0 0-26-16,0 0 0 15,0 0-8-15,0 0 16 16,0 0-8-16,0 0 11 15,0 0-10-15,0 6 0 16,0 0-1-16,0 2 0 16,0 2 1-16,4 3 8 15,3-1-5-15,2 2 7 16,2 0-10-16,7-1 33 16,0 4-16-16,2-3 15 0,2 0 3 15,-2 0-22-15,1 0 12 16,-2-2-14-16,1 0-12 15,3 2 28-15,-1-2-27 16,4 2 9-16,-1 0 16 16,4 2-26-16,-2-2 12 15,0 0-12-15,0 2 0 16,-4-2 16-16,4 2-15 16,2 1-1-16,0-2 13 15,3 2-3-15,-1 1-10 16,-2-3 0-16,-2 2-1 15,-3-1 0-15,-2-3 2 16,-4-1 7-16,-2 1-8 16,-3-1 8-16,-3-2-16 0,3-1 8 15,0 4 0-15,5-1 0 16,3 3 9 0,2-4-9-16,0 1 0 0,-3 0 3 15,-5 0-10 1,-1-2 7-16,-1 0 0 0,-2-2 6 15,-2 2 3-15,0-1-9 16,0-2 0-16,-3 1-2 16,1-2-7-16,0 0 10 15,2 2-1-15,-3-2 10 16,4 3 1-16,-2-2 5 16,1 1-16-16,3 1 1 15,-2 0 2-15,1 2-1 16,5 1-2-16,-1 1 9 0,4 3 7 15,1-1-10 1,-3-4-6-16,-1 0 0 0,-5-5-12 16,-5-2 13-16,-1-3-1 15,-5-1 5-15,0 0 13 16,0 0-17-16,0 0-1 16,0 0 0-16,0 0-18 15,0 0-39-15,-9 0-89 16,-9 0-112-16,1 0-480 0</inkml:trace>
  <inkml:trace contextRef="#ctx0" brushRef="#br0" timeOffset="69927.62">21251 6789 886 0,'0'0'167'16,"0"0"-6"-16,0 0-28 16,0 0-31-16,0 0-14 15,0 0 14-15,0 0-22 16,0-5 14-16,0 5 44 0,0 0 26 16,0 0-46-1,-1 0-12-15,1 0-29 0,0 0 1 16,0 0-50-16,0 0 0 15,0 4 20-15,0 5-14 16,6 5 23-16,6 4-20 16,1 0-19-16,1 2 25 15,1 3-31-15,3-2 1 16,-1 0 14-16,1 0-25 16,2-2 16-16,-2 1-18 15,0-2 0-15,-1-4 10 16,-2 0-4-16,-4 1-6 15,3-4 12-15,-2 2 4 16,-3-2-10-16,3 1-6 16,-4 2-8-16,1 3 7 0,-1-1 1 15,2 0 0 1,-1-1 0-16,1-1 14 0,0 3-13 16,-3-4-1-16,1 1 1 15,-1-1-9-15,0-1 8 16,-3 1 0-16,1-6-7 15,-3 0 4-15,0 0 3 16,-2-3 0-16,2-2 0 16,-2 0-10-16,0 0 10 15,2 2 0-15,-2-2-6 0,0 0 14 16,0-2-8 0,0 2 0-16,0-2 8 0,0 0-23 15,0 0 22-15,0 0-7 16,0 0 29-16,0 0-28 15,0 0 26-15,-6 0-14 16,-5 0-12-16,-5 0 7 16,-4 0-8-16,-2-4 0 15,-5 0 4-15,0 0 2 16,-4 0 18-16,2 2-8 16,-2-3-16-16,0 4 17 15,0 1-16-15,-1 0-1 16,-1 0 8-16,0 0 3 15,2 0-9-15,6 0-2 16,4 0 1-16,9 0-4 0,3 0 4 16,1 0-1-16,6 0 5 15,0 0 5-15,2 0-11 16,0 0 1-16,0 0-15 16,0 0 14-16,0 0-44 15,0 0-30-15,0 0-90 16,0 0-417-16,0 0-258 0</inkml:trace>
  <inkml:trace contextRef="#ctx0" brushRef="#br0" timeOffset="74487.75">2570 8560 1169 0,'0'0'389'0,"0"0"-124"16,0 0-76-16,0 0-35 0,0 0-16 16,0 0-72-1,-3-22-36-15,3 18-3 0,0 2 5 16,0 0 77-16,0 2-33 15,0 0-43-15,0 2 7 16,0 20-40-16,0 15 0 16,0 16 28-16,-2 16-27 15,-3 6 37-15,5 8-21 16,0-5-16-16,0-3 28 16,0-9-29-16,0-6 0 15,0-10 14-15,0-7-14 16,0-12 12-16,0-6-12 15,0-10 6-15,0-7-12 0,-2-4 2 16,2-4-56 0,0 0-33-16,0-26-109 15,0-10-162-15,0-4-417 0</inkml:trace>
  <inkml:trace contextRef="#ctx0" brushRef="#br0" timeOffset="76711.14">2663 8507 584 0,'0'0'309'0,"0"0"-135"16,0 0-74-16,0 0 5 15,0 0 40-15,0 0-63 16,0 0-23-16,0-6 20 15,0 6-12-15,0-1 7 16,0 1-37-16,0 0-36 0,0-1 36 16,0-1-31-16,0-1 36 15,0 2 52-15,5 1-5 16,-1-3-5-16,3 1-47 16,6 0-36-16,3 0 39 15,6 0-30-15,7 0 5 16,1 0 2-16,5 0-8 15,0 2 18-15,1 0-3 16,-5 0-1-16,0 0 38 16,-4 0-22-16,2 0-4 15,0 0 12-15,4 2-39 16,3-2 39-16,1 0-18 16,6 0-11-16,1 0 37 15,2 0-47-15,-2 0 2 16,-2 0 4-16,-4 0-5 0,-2 0-2 15,-5 2-1 1,-2 0 0-16,-2 2-1 0,0-2-5 16,-4 0 0-16,2 1-9 15,4-3 19-15,0 0-3 16,5 0 1-16,-1 0-7 16,2 0 2-16,4 0-3 15,-3 0 0-15,-1 0 0 16,1 0 7-16,-3 0-4 15,2 0-3-15,-2 0 2 16,1 0-1-16,-3 0-1 16,4 0 0-16,-4 0-1 15,0 0 7-15,2 0-6 16,1 1 0-16,-1-1 8 0,2 0-14 16,1 3 15-16,-1-3-9 15,1 0 6-15,3 0 6 16,-2 0-5-16,1 0-7 15,-1 0 6-15,0 0 12 16,-2 0-16-16,-3 0 7 16,-3 0-6-16,0 0 11 15,-3 0-14-15,0 2 0 16,1-1 0-16,0 3-3 16,2-2 11-16,-3-2-7 15,4 0-1-15,-3 1 11 0,0-1-13 16,-1 3 2-16,-3-1 0 15,1 0-3-15,3-2 12 16,0 2-9-16,0 0 0 16,1-2 6-16,-4 2-13 15,1 0 7-15,-7 0 0 16,-3-2 0-16,-3 2 10 16,-8-2-10-16,-1 0 0 15,-3 0-1-15,0 0 1 16,0 0 0-16,0 2 1 15,0-2 5-15,0 0 1 16,0 2-7-16,0 0 0 16,0 3-15-16,0 5 5 0,0 5 2 15,-7 7 8 1,-3 8 6-16,4 6 9 0,-3 7-19 16,0 2 4-1,0 4 0-15,3-1-14 0,-1 2 15 16,3-4-1-16,4 2 4 15,0-2 10-15,0 0-16 16,0-1 2-16,0-4 0 16,0 1-9-16,0-7 9 15,0-1 0-15,0-6 0 16,0-2 11-16,0-8-11 16,0-2 0-16,0-5 0 15,0-6 0-15,0-1 0 16,0-2 0-16,0 1-6 15,0 1 10-15,0-2-4 16,0-1 0-16,0 1 1 0,-5 1-21 16,-2-3 19-16,-4 0-1 15,-3 0-8-15,-3 0 20 16,-5 0-5-16,-5 0 7 16,-2 0-11-16,-6-3 8 15,-3 0-9-15,-4-3 0 16,-6 3-10-16,-3-1 17 15,0 0-7-15,-3 2 3 16,3-2 3-16,0 0-9 16,2 2 3-16,-1 0 0 15,0 0-7-15,0 2 16 16,-2 0-8-16,2 0-1 0,1 0 1 16,3 0-11-1,-4 0 11-15,4 0-1 0,-1 0 7 16,0 2 1-16,-2 0-8 15,-1 0 0-15,4 1 0 16,-3-2-4-16,0-1 4 16,0 3 0-16,0-3 0 15,-4 1-10-15,1 1 9 16,-2 0 1-16,4 0 0 16,0 0-3-16,1 3 4 15,3-4-1-15,4 4 0 16,1-4 9-16,8 1-10 0,4-2 1 15,5 3 0 1,-1-3-5-16,2 0 11 0,-1 1-6 16,-3 1 0-16,-4 2 3 15,-2 0-9-15,-1 0 6 16,-1 1 0-16,1-1-1 16,3 0 8-16,0-4-7 15,6 0 5-15,5 0-4 16,5 0 14-16,4 0-13 15,-3 0-2-15,3 0 12 16,-5 0-2-16,1 0-11 16,1 0 1-16,1 0 0 15,2 0-6-15,2 0 13 16,5 0-7-16,1 0 11 16,1 0-1-16,0 0 7 0,-4 0-17 15,-5 0 6 1,-1 0-15-16,-6 0 9 0,1 0 0 15,-2 0 8-15,6 0 11 16,-1 0-20-16,8 0 1 16,0 0 0-16,3 0-1 15,1 0 7-15,2 0-6 16,0 0 13-16,0 0 1 16,0 0 4-16,-2 0-12 15,2 0 0-15,0 0 34 16,0 0-40-16,0 0 1 15,0 0 10-15,0 0 10 16,0 0-14-16,0 0 4 0,0 0-4 16,0 0 14-16,0 0-21 15,0 0 0-15,0 0-6 16,0 0 12-16,0 0-6 16,0 0 0-16,0 0 8 15,0 0-28-15,0 0 17 16,0 0-30-16,0-3 5 15,4-5-47-15,5-24-33 16,0 4-374-16,-2-8-1001 0</inkml:trace>
  <inkml:trace contextRef="#ctx0" brushRef="#br0" timeOffset="92847.17">5610 12561 1243 0,'0'0'359'16,"0"0"-250"-16,0 0-27 15,0 0 110-15,0 0-94 16,0 0-48-16,0 0-6 0,0 0-16 16,0 0 53-16,0 0-11 15,0 0-21-15,0 0 28 16,0 0-34-16,0 0 2 15,0 0 5-15,0 0-42 16,0 0 20-16,0 0-26 16,10 0 5-16,5 0 21 15,6 0-14-15,3 0 1 16,4 0 13-16,7 0-26 16,0 0 19-16,4 0-21 15,4 0 10-15,4 0 6 16,3 0-16-16,0 1 0 15,4 2 6-15,2-2 4 16,2-1 5-16,4 3 1 16,3-3-15-16,1 0 6 0,5 2-7 15,-2 2 0-15,1-1-1 16,-5 2 13-16,-3 1-11 16,-2-2-1-16,0 2 9 15,3-4-12-15,3 0 3 16,3-2 0-16,2 0-1 15,3 0 2-15,-3 0 2 16,3 0 1-16,-3-2 2 16,-2-2-10-16,-6 2 4 15,-3 0 0-15,-4 2-2 16,-3 0 4-16,2 0 4 16,3 0-6-16,5 0 7 15,7 0-7-15,3-2 0 16,2 2 0-16,3-2-1 15,-2 2 8-15,-4 0-7 0,-3 0 0 16,-7 0 1-16,-2 0-1 16,0 0 0-16,-4 0 0 15,2 0 0-15,0 0 8 16,2 0-9-16,0 0 1 16,0 2 0-16,2-2 0 15,6 0 1-15,3 0-1 16,2 0 9-16,1 0-1 15,-3 0-4-15,-2 0-4 16,-4 0 0-16,-7 0 0 16,-5 0 1-16,-3 0-1 15,-10 0 0-15,-7 0 11 0,-8 0-12 16,-8 0 1-16,-7-2 0 16,-6 2 18-16,-4 0-4 15,0 0 7-15,0 0-21 16,0 0 10-16,0 0-22 15,0 0 11-15,0 0-49 16,0 0-44-16,0 0-146 16,0 0-340-16,0 0-89 0</inkml:trace>
  <inkml:trace contextRef="#ctx0" brushRef="#br0" timeOffset="98449.2">5602 13230 1043 0,'0'0'506'0,"0"0"-314"15,0 0-56-15,0 0-6 16,0 0-37-16,0 0-51 16,0-9 5-16,0 9-13 15,0 0 2-15,0 0 8 16,0 0-13-16,0 0 11 16,0 0-42-16,0 22 7 15,0 12 18-15,0 17 36 16,-2 16 2-16,-5 7 1 15,3 6-18-15,2 0 7 16,-1-1-18-16,3-7-20 0,0-2 32 16,0-8-24-16,0-3 2 15,0-9-1-15,0-10-16 16,0-4 8-16,0-6-16 16,0-6 0-16,0-6 0 15,0-2 0-15,0-6-8 16,0-4-55-16,0-6-126 15,0-6-113-15,0-17-178 16,0-8-581-16</inkml:trace>
  <inkml:trace contextRef="#ctx0" brushRef="#br0" timeOffset="100084.83">5580 13294 1058 0,'0'0'288'15,"0"0"-181"-15,0 0 36 16,0 0-9-16,0 0-48 16,0 0-17-16,0 0-20 15,-1-5-22-15,1 5 26 16,0 0-33-16,0 0 0 15,0 0 35-15,14 0 10 16,6 0 7-16,2 2-22 0,7 4-20 16,5 0 17-16,5-2-26 15,11 0 30-15,8-4 20 16,9 0-40-16,6 0-1 16,9 0-11-16,3 0-18 15,0 0 14-15,-1 0-15 16,-1 0 0-16,-3 0 8 15,-3 4-7-15,0 2-1 16,-4-2 0-16,4-1 6 16,-2 0-1-16,2-3-5 15,0 0 0-15,-4 0 1 16,-3 0 8-16,-6 0-9 16,-4 0 0-16,1 2 0 0,1 4-1 15,3 0 11 1,1 1-10-16,7 5 0 0,1-4-6 15,2 1 5-15,2 1 1 16,-1-4-17-16,-2 0 16 16,-4-1-15-16,-11-2 2 15,-8 0 13-15,-10-3-7 16,-13 0 8-16,-5 0 0 16,-6 0 0-16,-2 0-3 15,1 0 3-15,-1-9-1 16,-1-1-17-16,-1 2-11 15,-3 2 23-15,-5 3-36 16,2 2 32-16,-4-1 10 0,-2 2-24 16,0 0 5-1,-2 0-7-15,2 0-11 0,-2 0 20 16,3 0-15-16,-1 0-10 16,2 0 42-16,0 8 0 15,3 6 0-15,-2 4-1 16,2 4-1-16,1 5 2 15,1 4 0-15,3 3 22 16,1 2 22-16,3 4-25 16,-1 1 2-16,1-1-21 15,1 0 0-15,-2 0 20 16,1-6-10-16,-4 0 1 16,-1-4 7-16,-3-3-17 15,1-2 12-15,-1-2-13 16,-4-4 1-16,0-3 9 15,0-1-8-15,-4-6-2 0,0-3 12 16,0 1-3-16,0-6 19 16,0 3 19-16,0 1-14 15,-10 1 24-15,-6 1-44 16,-4 2 2-16,-2-4-2 16,-3 2-4-16,-6-1-9 15,-7-1 1-15,-6 1 0 16,-14 0 25-16,-12 3-26 15,-9-1 0-15,-9 2-1 16,-5-1 15-16,-5-1 1 16,2 1-15-16,-1 1 1 0,0-6 46 15,3 0-30-15,1-2 7 16,-3 0-2-16,0-2-16 16,-14 0 10-16,-27 0-14 15,-23-10 7-15,-14-5-3 16,5 2-6-16,13 3 0 15,17 6-8-15,26-2 16 16,26 4 7-16,23 2 13 16,10 0-2-16,-4 0 17 15,-2 0-18-15,0 0-11 16,10 0-9-16,13 0-4 16,7 2 6-16,13 0-7 15,4-2 1-15,10 4-2 0,1-4-24 16,0 0-26-1,0 0-12-15,-5 0-71 0,-1-17-255 16,-2-1-448-16</inkml:trace>
  <inkml:trace contextRef="#ctx0" brushRef="#br0" timeOffset="102441.52">3744 6400 1031 0,'0'0'261'0,"0"0"-122"16,0 0-36-16,0 0 13 15,0 0-15-15,0 0-2 16,-41-3 0-16,33 0-35 15,-1 1 28-15,-5 2-62 16,1-1 4-16,-6 1 17 16,3-2-17-16,-7-1 0 15,-4 2 15-15,-2-2-29 16,-2 2 5-16,-5 1-25 0,1-3 6 16,-1 2 22-1,-1-4-18-15,-4 3 30 0,1-1 0 16,-2-1-22-16,-3 1 11 15,-1 2-27-15,-1-2 8 16,-3 1 4-16,2 1-13 16,-4-2 0-16,2 1 4 15,-2 1 4-15,0-4-5 16,2 1-4-16,0-2 0 16,0 1 6-16,5-2 0 15,-3 1 3-15,4 2-9 16,-4-2 6-16,3 5 7 15,-7-2-5-15,-2 3-8 16,0 0 9-16,-4 0-1 16,-1 0-7-16,1 0-1 0,3 0-2 15,-1 3-5-15,-1-2 8 16,1-1-1-16,-2 2 10 16,0-2-4-16,0 3-12 15,2-1 5-15,3 5 1 16,1-1 3-16,5 2-2 15,1-2-1-15,1 3 6 16,3-3 4-16,-2 0-10 16,3-1 0-16,1 3 1 15,0 2-7-15,2 0 6 16,-2 2 0-16,-2 2-1 16,-1 3 10-16,1-4-5 0,4 2-4 15,3-1 1-15,4-2 15 16,-1 2-16-16,3 0 1 15,3 0 22-15,1 0-22 16,4 0 19-16,4 0-20 16,1 2 7-16,3 0 4 15,1 2-11-15,-1 2 0 16,3 3 0-16,-4-3 13 16,1 5-7-16,-3 2-6 15,3-2 1-15,1 1 20 16,1 1-21-16,3-1 0 15,1-1-2-15,2 2 10 16,0-4-8-16,1 2 13 16,-2 0-12-16,1 0 29 15,1 1-29-15,-3 0 11 0,0 0-3 16,3 3-9-16,0-1 19 16,1-1-19-16,1 1 0 15,2 3 12-15,0-6-12 16,0 4 0-16,0-4-8 15,0 2 16-15,0-4-9 16,9 4 1-16,-1-1 0 16,4-4 0-16,1 0-10 15,3-2 9-15,-1 0 1 16,4-4-1-16,0-1 1 16,4-1 1-16,-1-5-1 15,1 0 28-15,3-1-27 16,3-2 5-16,4-1 13 0,3-3-18 15,2 1-1-15,4-3 4 16,3 0 4-16,1 0 3 16,2 0-10-16,-6 0-1 15,3 0 0-15,-5-3 14 16,1 0-15-16,5-1 1 16,0-2 0-16,5 2 4 15,1-3-3-15,-1 0-1 16,-2 0 2-16,-3 4 7 15,2-2-10-15,-6 1 1 16,-2 2 0-16,7-2-6 16,0 0 7-16,1 3-1 0,4-4 2 15,4 1 8-15,-1 0-17 16,-2 0 7-16,-3 0 0 16,-6 2-5-16,-11 1 13 15,-8-2-16-15,-9 3 7 16,-12 0-53-16,-4 0-28 15,0 0-233-15,0 0-390 0</inkml:trace>
  <inkml:trace contextRef="#ctx0" brushRef="#br0" timeOffset="103081.82">4038 6454 1279 0,'0'0'255'16,"0"0"-85"-16,0 0-40 15,0 0-56-15,0 0-48 16,0 0-26-16,0 0 34 16,11 18 15-16,0 2 13 15,0 5 6-15,-1 3-34 16,-6 5-19-16,-4 2 11 15,0 9-26-15,-45 22-19 16,-4-7-133-16,-4-12-427 0</inkml:trace>
  <inkml:trace contextRef="#ctx0" brushRef="#br0" timeOffset="137308.31">3855 6485 783 0,'0'0'348'0,"0"0"-174"15,0 0-82-15,0 0 12 16,0 0-81-16,0 0 1 16,0 0 3-16,2 0-21 15,0 0 10-15,1-1-10 16,2-2 3-16,-3 3 10 15,-2 0 5-15,2 0 24 16,-2 0-4-16,2 0-15 16,2 0 2-16,1 0-16 15,1 0 14-15,2 0 27 16,0 0-33-16,3 0 20 0,3 0-19 16,1 0-23-16,5 0 15 15,-2 5-16-15,-2 18-33 16,-10-3-123-16,-4-2-438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2:39:16.291"/>
    </inkml:context>
    <inkml:brush xml:id="br0">
      <inkml:brushProperty name="width" value="0.05292" units="cm"/>
      <inkml:brushProperty name="height" value="0.05292" units="cm"/>
      <inkml:brushProperty name="color" value="#FF0000"/>
    </inkml:brush>
  </inkml:definitions>
  <inkml:trace contextRef="#ctx0" brushRef="#br0">6487 5450 1083 0,'0'0'595'0,"0"0"-356"16,0 0-69-16,0 0-28 15,0 0-48-15,-29-22-58 16,22 20 3-16,0-1 12 0,-4 3-49 16,-4 0 31-1,-6 0-7-15,-5 0-20 0,-8 5 26 16,-6 15-32-16,-9 6 16 15,-8 10 12-15,1 8-19 16,7 5 19-16,4 2-28 16,9 2 9-16,11-1 0 15,15 0-1-15,7 0-8 16,3 1 4-16,15-2 10 16,17 2-9-16,6-4-5 15,9-2-6-15,2-4-7 16,7-8 10-16,-1-7-21 15,3-8 24-15,1-9-33 0,4-10 33 16,0-1 0 0,-4-10 0-16,0-14 0 0,-10-2 0 15,-4-4 0-15,-8-2 15 16,-3-7-15-16,-10 0 44 16,-3-9 5-16,-6-3 7 15,-3-1 0-15,-8-2-6 16,-4 2-28-16,0 0 8 15,0 4 9-15,-18 1 7 16,-4 7-13-16,-5 3-23 16,-4 6-10-16,-2 5-4 15,-8 7-27-15,1 4-43 16,-2 9-65-16,-16 6-93 0,11 0-267 16,7 0-41-16</inkml:trace>
  <inkml:trace contextRef="#ctx0" brushRef="#br0" timeOffset="533.57">7490 5326 1580 0,'0'0'384'0,"0"0"-203"16,0 0-78-16,-130 12-38 15,88 11 33-15,-1 10-46 16,3 7-30-16,5 8 52 0,1 6-45 15,7 7-1-15,7 1 15 16,5-3-28-16,5 1 30 16,8-4-17-16,2-5-17 15,0-1 29-15,0-1-30 16,0-4-2-16,0-5-5 16,8-3 6-16,0-7-18 15,3-5-40-15,9-6-141 16,-5-7-295-16,1-8-414 0</inkml:trace>
  <inkml:trace contextRef="#ctx0" brushRef="#br0" timeOffset="1152.91">7725 5881 1243 0,'0'0'508'0,"0"0"-324"16,0 0-12-16,0 0-67 15,0 0-48-15,0 0 13 16,0 0-47-16,87-108 38 16,-69 82 28-16,-2 0-8 0,-1-3 11 15,-1 4-52-15,-4 0-25 16,-1 10 43-16,-1 2-50 16,-4 8 29-16,-4 0-14 15,2 5-22-15,-2 0 27 16,0 0-28-16,4 0 6 15,0 5-1-15,3 14-4 16,3 7 13-16,1 9 6 16,-5 3-10-16,4 0 14 15,-6 2-24-15,0-4 0 16,1-4 10-16,-3-2-9 16,-2-5-1-16,0-8 0 15,0-1-76-15,0-7-61 16,0-7-347-16,0-2-304 0</inkml:trace>
  <inkml:trace contextRef="#ctx0" brushRef="#br0" timeOffset="1850.05">8365 5149 1378 0,'0'0'348'15,"0"0"-98"-15,0 0-86 16,0 0-86-16,0 0-54 15,0 0 1-15,0 0 2 16,48 44-20-16,-27-15 27 16,-1 5 12-16,0 3-7 15,-4 8 25-15,-3 3-20 16,1 4-1-16,-6 2-10 16,1 4-25-16,-3 2 21 15,0 1-6-15,-4-3-5 16,-2-1 20-16,0 2-17 0,0-5 5 15,0 0-4 1,-10-1-21-16,-5-3 12 0,-3-4-6 16,-4-4 14-16,-5-4 27 15,-2-4-27-15,-4-3 22 16,0-8-8-16,1-2-20 16,3-9 36-16,9-4-26 15,4-1 11-15,5-5 13 16,7 0-37-16,0-2 24 15,1 0-13-15,3 0-8 16,0 0 37-16,0 0-35 16,0 0 5-16,0 0-15 15,0 0 16-15,0 0-31 0,0 0 8 16,0 0 0-16,0 0-10 16,0 0 10-16,0 0 0 15,0 0-1-15,0 0 0 16,0 0-11-16,0 0-13 15,0 0-20-15,0 0 27 16,0 0-33-16,0 0 10 16,0 0 7-16,0-8-72 15,0-2-162-15,0-3-475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2:06:07.495"/>
    </inkml:context>
    <inkml:brush xml:id="br0">
      <inkml:brushProperty name="width" value="0.05292" units="cm"/>
      <inkml:brushProperty name="height" value="0.05292" units="cm"/>
      <inkml:brushProperty name="color" value="#FF0000"/>
    </inkml:brush>
  </inkml:definitions>
  <inkml:trace contextRef="#ctx0" brushRef="#br0">4214 3196 1258 0,'0'0'324'0,"0"0"-215"0,0 0-24 16,0 0-68-16,0 0 32 15,0 0 58-15,-4 0-59 16,4 0-4-16,0 0-22 16,4 0-16-16,0 0 33 15,5 0-17-15,0 0 9 16,6-2 3-16,6-2-14 15,6 2 34-15,4 0-21 16,9 2-18-16,4-2 11 16,12-2-18-16,6 1 14 15,8 0-4-15,7-1-12 16,2 0 17-16,-1 1-6 0,4 0-17 16,-5 3 19-1,4 0-18-15,0 0 1 0,0 0 16 16,7 0-17-16,1 0 18 15,2 0-12-15,3 0-6 16,-5 0 19 0,-2 0-19-16,-5 0 14 0,-4 0-12 15,-2 0 6-15,-2 0-9 16,1 0 0-16,1 0 3 16,2 3 7-16,0 0-9 15,2 1 11-15,0 0 7 16,1-1-18-16,-1 2 23 15,2-1-23-15,0 0-1 16,-1 0 15-16,-3 0-15 16,-5 2 19-16,-2 3-19 0,-6-2 0 15,0-1 15-15,-5 2-14 16,-5 0 13-16,-1-2 18 16,-7-2-20-16,-7 1 8 15,-9-3-5-15,-5-2-14 16,-5 0 25-16,-7 0-26 15,-6 0 11-15,-6 0 2 16,-2 0-2-16,0 0-22 16,0 0-33-16,0 0-189 15,0 0-316-15</inkml:trace>
  <inkml:trace contextRef="#ctx0" brushRef="#br0" timeOffset="1655.47">15909 3274 1073 0,'0'0'334'16,"0"0"-104"-16,0 0-55 0,0 0-56 15,0 0-52 1,0 0 15-16,0 0-13 0,0 0-22 16,0 0 18-16,7 0-16 15,-1 0-12-15,3 0 40 16,3 0-31-16,1 0 5 15,3 0 1-15,2 0-43 16,6 0 18-16,2 0-16 16,3 0 0-16,3 0 22 15,3 0-26-15,1 0 13 16,1 0-10-16,0-1-4 16,-4-3 5-16,-3-5-10 15,0 1 9-15,-5-2 24 16,-1 0-20-16,-2-1 18 15,-3 0-14-15,-2-1-7 0,1 0 28 16,-5-4-33 0,1 0 17-16,-1-2 1 0,-2-4-13 15,0-2-1-15,2-2-10 16,-3-5 1-16,3 4-3 16,-5-3 8-16,1 2-6 15,1 1 9-15,-4 1 6 16,-1 0-12-16,-1 2-3 15,0-2 6-15,-4 1 21 16,0-4-27-16,0 3 7 16,0-2 26-16,-4 2-27 0,-9-1 30 15,-3 4-13-15,-4 1-22 16,0 1 11-16,-5 3-12 16,1 2-5-16,0 2 4 15,-5 2-8-15,0 4 9 16,-2 3 0-16,-3 2-3 15,-1 3-6-15,-6 0-3 16,1 0 12-16,-5 7 0 16,3 4 7-16,-2 3-2 15,-2 4-5-15,5 7 0 16,0 3-3-16,6 5 3 16,-1 11-6-16,3 9 0 15,2 5 7-15,6 4-1 16,6 1 0-16,2-3 8 15,11-4-7-15,4-4-1 0,2-4 0 16,0-4 11-16,2-6-10 16,13-5 1-1,3-5-2-15,5-9-27 0,15-2 0 16,-7-10-130-16,2-7-467 0</inkml:trace>
  <inkml:trace contextRef="#ctx0" brushRef="#br0" timeOffset="3025.23">18673 2088 1476 0,'0'0'338'0,"0"0"-89"0,0 0-168 15,0 0 8-15,0 0-20 16,0 0-1-16,-126-47-26 15,104 47-41-15,-5 0 28 16,-2 0-15-16,-4 0 16 16,-5 0 24-16,-5 10-45 15,-3 2 25-15,-6 2-4 16,-1 3-17-16,-1 0 29 16,3 2-41-16,2 0 33 15,3 3-7-15,3 1-26 16,7-1 15-16,3 4-16 15,2-1 0-15,6 4 12 0,3-1-11 16,0 4 8 0,1 0-8-16,2 1 11 0,-4 3-8 15,3-5-4-15,1 1 0 16,-2-4 15-16,3 2-15 16,5-1 16-16,-1 1-8 15,2 0 1-15,5 2 0 16,-3 2-8-16,6 2-1 15,-1 0 9-15,1 3-3 16,2-1 5-16,0-3-11 16,2 0 0-16,0-4 4 15,0-2 2-15,11-2 12 16,5 3 1-16,1-5-18 16,6 1 23-16,1 0-24 15,1-1 0-15,4 0 3 0,4-2 3 16,7-2-4-1,4-1 10-15,8 0 0 0,4-2-5 16,2 0-7-16,2 0 1 16,-2 0-13-16,-1-1 12 15,-3-4 0-15,2-3-1 16,-3 0 14-16,1-3-13 16,1-5 0-16,-1 1 2 15,2-3 1-15,0 0-3 16,-4 0 0-16,0 0-6 15,-3 0 18-15,-5-5-12 16,-2-9 1-16,1-4 5 16,-1-7-3-16,3-3-3 15,-3-2 0-15,-2 0-4 16,-3 0 14-16,-9 3-7 0,-1-6 8 16,-7 1-11-16,-5-4 19 15,-1-1-10-15,-5-9 7 16,-3 0 16-16,-4-2-7 15,-2 1 17-15,0-3-13 16,0-1-19-16,0 3 29 16,-2 0-25-16,-7 2 2 15,3-1 19-15,-5 1-34 16,-3 2 30-16,1-1-3 16,-8-2-20-16,2 1 32 15,-3 1-31-15,-5-3 9 16,0 3-15-16,-2 4 9 0,0 4-24 15,-4 4 11-15,-3 6-31 16,-11 6 4-16,-11 9-68 16,-13 9-22-16,-58 10-33 15,17 17-184-15,7 2-449 0</inkml:trace>
  <inkml:trace contextRef="#ctx0" brushRef="#br0" timeOffset="10669.87">16996 4700 1001 0,'0'0'210'16,"0"0"-22"-16,0 0-41 16,0 0-74-16,0 0-22 15,0 0-25-15,27-2 6 16,-6 0 21-16,-2-2-14 15,1 0 36-15,3 0-12 16,-4 2-6-16,0 0 18 0,2 0-30 16,2 0-8-16,1 2 12 15,5 0-17-15,3 0 2 16,1 0-26-16,5 0-8 16,2 0 29-16,2 0-23 15,2 0 15-15,2 0-6 16,0 4-14-16,1 0 16 15,-1 0-16-15,4 0 0 16,-3 0 17-16,1 0-17 16,4 0 11-16,-4 1-8 15,2-3 4-15,-4 3-7 16,-1-1-1-16,-1 0 0 16,-1 0-3-16,-3-2 14 15,0 2-10-15,1-4-1 16,-1 0 12-16,1 0-12 0,2 0 0 15,2 0 6-15,0 0 4 16,-1-6 1-16,1 0-8 16,-1-2-3-1,-2 1 0-15,1-2-2 0,-5-1 3 16,-3-2-1-16,-4-3 6 16,-4 0 4-16,-5-5-7 15,-2-4-3-15,1-2 7 16,-3-2-2-16,1-3 2 15,-1-1-1-15,-3 0 30 16,-1-2-23-16,-6 0 25 16,-3-2-13-16,-5 0-9 15,0-2 26-15,0 2-18 0,-10 0 13 16,-7 0 21 0,-2 0-52-16,-3-3 36 15,-3 4-18-15,-2-2-12 0,0 5 20 16,-2 1-31-16,-2 2-1 15,-5 5 9-15,-3 0-3 16,-3 0-6-16,-3 4 0 16,0 1 0-16,-2 4-1 15,1-1 1-15,-4 3 0 16,1 2 0-16,1 1 1 16,-2 1 12-16,2 4-3 15,-2-1-9-15,2 1-1 16,-4 4 0-16,3-2 0 0,0 3-6 15,2 0 6-15,1 0 0 16,3 0 0-16,4 0 1 16,5 0-2-16,0 0 1 15,3 3 0-15,-3 3-1 16,-1 1 2-16,1 6-1 16,-1-3 0-16,-1 4 0 15,3-2-6-15,2 0 7 16,4 0-1-16,4-3 3 15,4 2-2-15,1 1-1 16,2 0 0-16,0 2 2 16,1 0-5-16,-1 2 3 15,3 0 0-15,-1 2 0 16,4 1 8-16,-1-1-14 0,-1 3 6 16,1 1 0-1,-3 2-2-15,3-2 8 0,1 0-6 16,-2-1 2-1,1-1 10-15,3-4-13 0,-2 2 1 16,1-2 0-16,1 0 8 16,-1 2 1-16,-1 0-5 15,2-1-4-15,-2 4-1 16,2 1 0-16,1 2 2 16,-2 1-1-16,3-2 12 15,-4-1-3-15,4 2-2 16,-1 1-7-16,3-4 0 15,0 2 6-15,0-3-6 0,0-1 0 16,4 2 9 0,0-1 10-16,0-2-10 0,0-2-9 15,0 0 1-15,0-2-10 16,0-4 15-16,0-2-6 16,0-2 9-16,0-2 3 15,0-2 2-15,0-2-5 16,0 2-8-16,0-2 22 15,0 0-22-15,0 0-1 16,0 0 3-16,4 0 15 16,-4 0-14-16,0 0-4 15,0 0 6-15,2 0-21 0,0 0 3 16,3 0-48-16,9-18-61 16,0 2-332-16,-10-4-504 15</inkml:trace>
  <inkml:trace contextRef="#ctx0" brushRef="#br0" timeOffset="16557.75">13657 4874 1141 0,'0'0'240'16,"0"0"-70"-16,0 0-68 15,0 0-66-15,0 0 12 16,0 0-5-16,0 0-21 15,-21-14 0-15,21 14-15 16,0 0 38-16,0 0 29 16,-4 0 46-16,-2 0 17 15,-4 0-62-15,-3 0-42 16,-3 0-4-16,1 0-17 16,-6 0 18-16,4 0-1 15,1 0-12-15,-2 0 26 0,3 0-2 16,-1 0-17-16,1 0 1 15,-6 0-2-15,2 0 15 16,-8 0-20 0,-4 0-1-16,-5 0 33 0,-11 0-30 15,-5 0 7-15,-10 0-7 16,-5 0-18-16,-7 0 12 16,-3 0-12-16,2-4 5 15,4-1 12-15,1-1-18 16,7-1 11-16,3 0 5 15,5-1-11-15,-1-1 28 16,0 1-33-16,3 0 8 0,-4 1 15 16,0-2-23-1,0 1 10-15,-6 2-11 0,-2-1-6 16,0 3-1 0,1-5 7-16,1 3 0 0,1 0 7 15,2 0 5-15,4 0-8 16,1-2-4-16,1 2 0 15,1-1-1-15,2-4 1 16,-3 3 0-16,-2-4-1 16,1 0 12-16,-4 0-13 15,1 0 2-15,6-1 0 16,0 4-6-16,1-1 14 16,4 0-8-16,1 2 0 0,3 0 10 15,-2 2-10 1,0-2 0-16,2 1 6 15,-2 4-3-15,-4-3-3 0,0 0 0 16,-3 2-9-16,-2-2 18 16,2 2-9-16,0-1 0 15,4 2 8-15,3-1-11 16,3-1 3-16,1 4-2 16,2-2-4-16,5 2 12 15,-4 1 3-15,3-3-1 16,-1 3-7-16,0-1-2 15,2-2-1-15,1 3-4 16,2-1 5-16,2-1 2 16,0-1 2-16,0 2-3 15,2-2 6-15,-1 3-9 0,-1-1 3 16,0-2 0-16,0 3 0 16,2-1 5-16,2-1-5 15,0 2 0-15,1-3 1 16,0 3-2-16,-1 0 2 15,-2 0 5-15,0-1-6 16,-2 1 14-16,0 0-14 16,-2 0 0-16,0 0 0 15,0 0 24-15,0 0-24 16,2 0 15-16,2 0-15 16,1 0 1-16,1 0-7 15,3 0 6-15,-1 0 0 16,2 0-6-16,0 1 14 0,1 2-7 15,-2-1-1-15,0-1 6 16,-5 3-12-16,0-1 6 16,-2-2 0-16,-2 2 6 15,0-1 3-15,-5 2-7 16,1-3-2-16,-1 3-6 16,-3 0 0-16,0 1 7 15,1-1-1-15,2-1 6 16,-2 2 7-16,4-1-14 15,1-1 1-15,0 1-2 16,2 3-7-16,-1-1 10 16,6-1-1-16,1 2 0 0,3-1 12 15,0 2-14 1,3-2 2-16,0 4-1 0,-1-2-16 16,0 4 17-16,-2-3 0 15,1 2 0-15,1-1 6 16,3 0-6-16,1-3 0 15,3 2 0-15,2-1-3 16,-1 0 3-16,1 0 0 16,1 2-12-16,-4 2 24 15,1 0-12-15,-4 2 0 16,2 1 0-16,-1-2-8 16,1 5 8-16,-1-2-6 15,3 3 5-15,-1 0 2 16,0 2 2-16,1-3-3 15,1 2 0-15,-1-3-6 16,-1 1 6-16,3-1 0 0,-5 1-7 16,3-3 14-16,-1 4-2 15,3 1-5-15,0-3-8 16,4 2 7-16,0 1-10 16,3 0 11-16,2 2 0 15,0-2 4-15,0 0-4 16,-3 2 0-16,3-1 1 15,-2 1-5-15,1-1 4 16,1 3 0-16,-1 1 1 16,3-1 7-16,0 2-9 15,0-1 1-15,0 5-5 16,0-3-1-16,3 2 12 16,4-2-6-16,-3 3 0 0,3-2 3 15,-1 1-9-15,1-4 6 16,2 0 0-1,2-3 5-15,2-3-4 0,3-1 0 16,2-3-1-16,2-3 8 16,9-3-9-16,2 2 1 15,5-4 0-15,6-1 2 16,5-1-1-16,3-4 7 16,5 2-8-16,0-1 0 15,3 0-7-15,4-2 7 16,3 0 0-16,9 0 2 15,3 0 7-15,11 0-10 16,1 0 1-16,4-7-3 0,-1 4 3 16,-1-1 0-16,0 2 0 15,-3-1 8-15,1 2-7 16,4 1-2-16,22-4-4 16,28-5 5-16,27-4-12 15,0-4 12-15,-28 4 0 16,-38 2 0-16,-37 6 8 15,-2-1-10-15,11 2 2 16,13-2-6-16,13 0-4 16,-3 1 17-16,1 1-7 15,-2 3 0-15,-3-2 0 16,-1 3 0-16,-7 0 0 16,-7 0 0-16,-4 0-5 0,-3 0 5 15,-2 3 0-15,3 2-8 16,0 1 16-16,0 0-8 15,-3-1 0-15,0-1 1 16,-5-1-2-16,2 0 1 16,-6 1-2-16,1 0 1 15,-3 0 2-15,0 0 7 16,2 2-7-16,1-2 0 16,-1-2-1-16,-2 2 0 15,-5 1 0-15,-1-1 0 16,-2 3 0-16,-4-1 3 15,4 2-3-15,-1-2 0 16,2-1-11-16,3 1 11 16,2 0 0-16,-2-1-2 15,-5 1 12-15,-2-2-10 0,-4 0 0 16,-3 2 1 0,-3-1-12-16,0 1 11 0,3-1 0 15,0 1 3-15,1-3 4 16,1 2-8-16,1-3 1 15,0-2-1-15,-1 0-9 16,1 0 16-16,-3 0-6 16,1-4 0-16,-6-5 7 15,-5 1-16-15,-3-5 8 16,-5-1 1-16,-7-8-2 0,0-4 11 16,-7-6-8-16,-1-9-1 15,-2 0 8 1,-2-6 1-16,-1-1 0 15,-4 2 0-15,0 1 18 0,0-4-17 16,-9 0 16-16,-11 4 20 16,-5-1-46-16,-5 4 27 15,2 3-27-15,-5 3 2 16,-3 4-2-16,-13 2-46 16,-53-14-57-16,8 6-206 15,-4-3-841-15</inkml:trace>
  <inkml:trace contextRef="#ctx0" brushRef="#br0" timeOffset="29200.59">5700 6743 1463 0,'0'0'277'0,"0"0"-122"0,0 0 1 15,0 0 33-15,0 0-66 16,0 0-43-16,-23-14-29 15,23 13-50-15,0 1 41 16,0 0-26-16,0 0-1 16,0 0 27-16,0 0-10 15,0 0 16-15,0 0-19 16,16-3-28-16,15 0 21 16,14-3-6-16,20-3 20 15,33-1 6-15,40-3-26 16,44-4 24-16,24 1-31 15,-4 6 9-15,-8 3-10 16,-27 4 2-16,-11 3-5 0,-11 0 10 16,-34 0-3-16,-28 0-9 15,-30 0-3-15,-17 0 1 16,-1 0-7-16,-6 0 6 16,-2 0 0-16,-14-2 0 15,-13-14-118-15,0 2-223 16,0-7-1850-16</inkml:trace>
  <inkml:trace contextRef="#ctx0" brushRef="#br0" timeOffset="30248.74">17809 6678 1407 0,'0'0'245'15,"0"0"-118"-15,0 0 106 16,0 0-116-16,0 0-6 16,0 0-47-16,37 0-30 0,2 0 27 15,17 0 13-15,13 0 31 16,10 0-23-16,31 0-43 15,29 0 34-15,26 0-39 16,11 0 1-16,-7 0 24 16,-13 0-57-16,-16 0 47 15,-2 0-14-15,-7 0-20 16,-23 0 24-16,-26 0-28 16,-27-3-5-16,-7 1 11 15,-4-2-11-15,-1 1 13 16,-4-2-16-16,-14 1 8 15,-14 2-8-15,-5 2-3 16,-6 0-11-16,-8 0-46 16,-17 6-240-16,-8 2-512 0</inkml:trace>
  <inkml:trace contextRef="#ctx0" brushRef="#br0" timeOffset="39737.18">19059 7417 476 0,'0'0'122'0,"0"0"-19"0,0 0-22 16,0 0-52-16,0 0-29 15,-16-6-6-15,12 6 6 16,0-2 25-16,-1 2-23 15,3-2 61-15,0 0 70 16,0 0-46-16,0 0-25 16,-3 0-20-16,3 2 19 15,-3-2 29-15,1 2-58 16,2-2-12-16,2 2 8 16,0-2-17-16,0 2 62 15,0-2 3-15,0 0-9 16,0 2 39-16,0 0-15 0,0-3-12 15,0 3 35 1,0 0-58-16,0 0 12 0,0 0-34 16,0 0-15-16,0 0 48 15,0 0-17-15,0 0 9 16,0 0 13-16,0 0-37 16,0 0 16-16,0 0-38 15,0 0-12-15,0 0 11 16,0-1-12-16,0 1 0 15,0 0-1-15,0 0 7 16,0 0 5-16,0 0-2 16,0 0-9-16,4 0 1 15,5 0-1-15,0 4 0 16,0 6-1-16,3 4 9 16,0 1-5-16,1 2-3 0,1 1 1 15,-1 2-3-15,1 0 3 16,-1 1-1-16,1-3 0 15,-5-4 7-15,-1-3-7 16,-1-4 0-16,-5-3 1 16,3 0-4-16,-5-4 10 15,2 0-7-15,1 0 16 16,1 0-15-16,2-16 13 16,5-11-14-16,1-5-18 15,-1-1 8-15,-3 0-2 16,2 7 10-16,-4 4-7 15,-1 7 11-15,1 0-11 16,-4 7 9-16,4 2 0 0,-4 4-9 16,2 2 6-1,3 0-3-15,1 0 6 0,2 10-30 16,3 7 29-16,0 2-18 16,3 5 13-16,2 2-4 15,-1 3 17-15,1-2-7 16,2-2 0-16,0-6 0 15,-5-5 0-15,1-5 0 16,-3-8 0-16,3-1 28 16,0 0-7-16,2-20 29 15,4-5-26-15,-2-8-24 16,2-3 34-16,-1 0-34 0,-6 1 9 16,1 8 0-16,-3 3 0 15,-4 2-18-15,0 4 0 16,-2 4-31-16,-3 2-2 15,-4 4-99-15,0 8-21 16,0 0-178-16,0 0-388 0</inkml:trace>
  <inkml:trace contextRef="#ctx0" brushRef="#br0" timeOffset="40512.22">20316 7022 1303 0,'0'0'330'0,"0"0"-159"16,0 0-47-16,0 0-65 15,0 0-14-15,0 0-4 16,0 0-41-16,-105-23 18 0,63 18 58 15,0 1-2 1,1-2-4-16,4 2 7 0,3 0-46 16,7 4 35-16,5-2-65 15,9 2 16-15,4 0-17 16,5 0-13-16,4 0 13 16,0 0-32-16,0 0-3 15,0 0 29-15,0 0-18 16,0 6 24-16,0 11 0 15,-2 8 9-15,-4 12-6 16,2 7-3-16,-4 7 0 16,-1 6 8-16,-1 1-1 15,2 1 5-15,1-2 12 16,3-1-17-16,4 0 45 16,0-3-26-16,0-6 11 15,0 0 3-15,0-7-37 16,6-6 31-16,2-5-34 15,2-10 12-15,4-3-7 0,-2-4-5 16,7-7 0-16,5-5 0 16,5 0-40-16,24-35-71 15,-6-1-245-15,-7-8-234 0</inkml:trace>
  <inkml:trace contextRef="#ctx0" brushRef="#br0" timeOffset="40928.94">20358 7274 1303 0,'0'0'295'16,"0"0"-168"-16,0 0-21 16,0 0 23-16,0 0-68 15,-8 127 13-15,8-100-40 16,6-8-5-16,1 0 13 15,0-7-32-15,-1-7 17 16,3-3 4-16,4-2-30 16,5 0-2-16,7-13-58 15,2-14-221-15,0-3-74 16,-6-4-55-16,-2 0-4 16,-9 6 413-16,0 8 63 15,-6 6 258-15,-4 8-25 16,2 4-85-16,-2 2-68 15,0 0-85-15,0 0 40 16,0 14 37-16,0 4-39 0,0 8 6 16,0 0-24-16,0 4-38 15,0-2 3-15,0 0-34 16,0-1-9-16,-2-6-77 16,2-6-118-16,0-6-142 15,0-9-805-15</inkml:trace>
  <inkml:trace contextRef="#ctx0" brushRef="#br0" timeOffset="41165.68">20890 7419 396 0,'0'0'1419'0,"0"0"-1253"16,0 0-105-16,0 0-8 16,0 0-23-16,-10 103 2 15,3-73-32-15,1-4 0 16,-6-4-12-16,1-4-167 16,5-8-61-16,1-6-632 0</inkml:trace>
  <inkml:trace contextRef="#ctx0" brushRef="#br0" timeOffset="41577.22">21100 7347 1506 0,'0'0'336'16,"0"0"-241"-16,0 0-76 15,0 0-18-15,0 0 25 16,0 0-26-16,0 0 0 16,110 119 2-16,-93-106 13 15,-3-3-10-15,-1-2 33 16,1-6-16-16,3-2 65 0,3 0-44 16,4-6-43-16,2-13-18 15,-5-10-75-15,-2-3 59 16,-9 0 34-16,-7 0 0 15,-3 7 74-15,0 4 7 16,0 6-2-16,-3 8 17 16,-5 5-49-16,1 2-10 15,-4 0-31-15,2 0 0 16,0 7-12-16,0 10 5 16,4 1-24-16,5 2-24 15,0 0-88-15,10-7-82 16,12-6-110-16,0-7-1298 0</inkml:trace>
  <inkml:trace contextRef="#ctx0" brushRef="#br0" timeOffset="42009.68">21568 7078 1735 0,'0'0'623'0,"0"0"-436"15,0 0-128-15,0 0-28 16,0 0-31-16,0 0-9 16,147 0-84-16,-111 0-11 15,-10 0 33-15,-7 0 70 0,-9-1 1 16,-6-2 27 0,-1 3 44-16,-1 0-56 0,1 0-2 15,-1 14-13-15,3 11 0 16,1 6 20-16,1 10-14 15,-1 3 5-15,2 2-11 16,-4 3 6-16,2-4-15 16,-1-1 9-16,-1 0 0 15,-2-2 6-15,-2-3 0 16,0-2 7-16,0-2 11 16,0-7-17-16,-9-5 38 15,-3-2-30-15,-5-7 7 16,-3-6 32-16,-1-2-15 15,-4-5 10-15,2-1-43 16,2 0 4-16,-1-4-20 16,7-11-35-16,15-25-111 0,0-1-320 15,15 2-810-15</inkml:trace>
  <inkml:trace contextRef="#ctx0" brushRef="#br0" timeOffset="42215.71">22297 7367 1951 0,'0'0'371'0,"0"0"-214"16,0 0-50-1,0 0-65-15,120-22-42 0,-70 22-3 16,-6 0-134-16,-9 2-133 15,-10 6-123-15,-14 2-237 0</inkml:trace>
  <inkml:trace contextRef="#ctx0" brushRef="#br0" timeOffset="42377.33">22276 7528 114 0,'0'0'1456'0,"0"0"-1197"16,0 0-11-16,0 0-35 15,0 0-69-15,0 0-34 16,0 0-49-16,95 14-61 16,-22-14-11-16,-11 0-197 15,-4 0-393-15</inkml:trace>
  <inkml:trace contextRef="#ctx0" brushRef="#br0" timeOffset="42647.31">23007 7313 1532 0,'0'0'405'0,"0"0"-239"0,0 0-24 16,0 0-63-1,0 0-22-15,0 0-29 0,148-2-4 16,-102 2-5-16,-4 0-18 16,-3 0-2-16,-10 0-88 15,-9-2-147-15,-9-10-46 16,-11-2-353-16</inkml:trace>
  <inkml:trace contextRef="#ctx0" brushRef="#br0" timeOffset="42829.62">23157 7131 1275 0,'0'0'485'0,"0"0"-393"16,0 0 15-16,0 0 60 15,0 0 0-15,-13 122-95 16,13-80-14-16,0-1-49 16,11 2-9-16,7-7-1 15,15-4-171-15,-2-10-157 16,1-12-488-16</inkml:trace>
  <inkml:trace contextRef="#ctx0" brushRef="#br0" timeOffset="43345.64">23992 7118 1385 0,'0'0'594'16,"0"0"-523"-16,0 0-37 0,0 0-34 16,0 0 9-16,0 0 11 15,0 135-8-15,0-97-10 16,0-1-2-16,-5-8 7 16,-15-1 9-16,-3-2 2 15,-8-6 22-15,-4-2 31 16,0-8-36-16,4-3 20 15,2-7-14-15,5 0-17 16,6-5 4-16,7-15-28 0,7-6-31 16,4-8 2-1,0 0-32-15,8 2 27 0,9 2 20 16,4 8 13-16,1 3-9 16,5 8 2-16,4 5-9 15,1 6 16-15,-1 0-1 16,-2 2 1-16,0 13 1 15,-3 6 0-15,1 2-5 16,4 0 5-16,0-2 0 16,4 0 4-16,2-9 2 15,-6-5 10-15,-2-7 33 16,-5 0 7-16,-6-21 47 16,-5-5-53-16,-9-7-13 15,-4 2-37-15,0 3-6 16,-28 8-71-16,-54 16-151 15,3 4-285-15,-5 0-634 0</inkml:trace>
  <inkml:trace contextRef="#ctx0" brushRef="#br0" timeOffset="44585.18">19100 7999 1657 0,'0'0'259'16,"0"0"-186"-16,0 0-22 15,0 0-29-15,0 0 58 16,0 0-17-16,78 120-47 15,-59-80 23-15,-1-2-10 16,-2-9-23-16,-5-2 21 16,-2-12-27-16,-3-8 1 15,0-4 19-15,2-3 63 16,3-10 32-16,5-16-115 0,3-7-11 16,1-4-2-16,1 1-20 15,-3 9 8-15,-5 4 25 16,-4 11 0-1,0 3 0-15,-3 9 0 0,2 0 6 16,0 0-7-16,5 9 2 16,5 10-1-16,3 6 25 15,3 0-23-15,2 4 17 16,6-6-18-16,1-5 7 16,1-6-5-16,-6-8 3 15,1-4-6-15,-2-3 4 16,-2-14 2-16,-5-9-7 0,-2-4 1 15,-7 1 0 1,-6-4-12-16,-5 5 18 16,0 3-6-16,0 8 12 0,-2 4-6 15,-10 8 21-15,3 3-27 16,-2 2 6-16,-3 0-17 16,4 10 11-16,-1 11 0 15,1 6 12-15,7 5-5 16,3 1 0-16,0 0-7 15,5-1 0-15,14-3 11 16,3-8-11-16,2-7-6 16,3-10 6-16,0-4-53 15,2-1 9-15,0-22-57 16,-5-7-78-16,-1-1 75 0,-6-2 48 16,-3 3 44-16,-5 9 12 15,-3 7 10-15,-4 7 56 16,-2 5-23-16,3 2-34 15,-3 0-1-15,0 0-7 16,0 10 20-16,0 3-6 16,0 4-14-16,0 0 21 15,0-3-20-15,0 1-1 16,4-3 20-16,3-1-13 16,2-9 0-16,2 1-8 15,5-3-44-15,3 0 43 16,2 0-87-16,-3-14 22 15,1 0 56-15,-3-2 10 16,-1 5 41-16,2 0 33 0,-5 3-58 16,2 4 27-1,-3 4-34-15,-2 0 4 0,-4 0 15 16,2 14-26-16,-3 6 26 16,-4 2-28-16,0 2 7 15,0 2-22-15,-7-2-20 16,-22 5-58-16,5-10-78 15,-3-2-210-15</inkml:trace>
  <inkml:trace contextRef="#ctx0" brushRef="#br0" timeOffset="44731.71">19560 7932 1653 0,'0'0'339'0,"0"0"-270"15,0 0-69-15,70-105-166 16,-23 84-158-16,-5 8-294 0</inkml:trace>
  <inkml:trace contextRef="#ctx0" brushRef="#br0" timeOffset="44844.39">19843 7740 568 0,'0'0'378'0,"0"0"-10"16,0 0-108-16,0 0-109 15,0 0-101-15,0 0-34 16,0 0-12-16,8 13-4 15,-16 16-14-15,0-3-83 0,1-4-293 16</inkml:trace>
  <inkml:trace contextRef="#ctx0" brushRef="#br0" timeOffset="45317.97">20942 7867 1363 0,'0'0'377'15,"0"0"-188"-15,0 0-33 16,0 0-53-16,0 0-15 16,-135 121-8-16,112-66-23 0,3 5 49 15,7 2-47-15,4 2-21 16,7 0-4-16,2-1-34 16,0-6-21-16,2-4-71 15,24-15-128-15,1-12-170 16,-3-18-753-16</inkml:trace>
  <inkml:trace contextRef="#ctx0" brushRef="#br0" timeOffset="45730.71">21062 8109 1377 0,'0'0'634'0,"0"0"-459"0,0 0-38 15,0 0-122-15,0 0-1 16,0 0-8-16,0 0-5 16,13 59 29-16,-3-38-30 15,-4 1 13-15,1-2 30 16,-1-4-42-16,2-1 30 16,0-8-24-16,1-2-7 15,5-5 0-15,3 0-67 16,2-12-49-16,-2-12-121 15,1-5-28-15,-3-1 100 16,-3 2 68-16,-6 6 97 16,-2 8 154-16,-1 4 73 15,-3 8 5-15,2 2-94 0,-2 0-96 16,0 2-14-16,0 17 40 16,0 6-16-16,0 5 25 15,0 4-45-15,0 2-16 16,0 0-7-16,-2-2-9 15,2-3-94-15,0-9-187 16,0-12-326-16</inkml:trace>
  <inkml:trace contextRef="#ctx0" brushRef="#br0" timeOffset="45878.95">21453 8256 2162 0,'0'0'378'0,"0"0"-256"0,0 0-100 16,0 0-22-16,0 0-49 16,0 0-259-16,-2 116-461 0</inkml:trace>
  <inkml:trace contextRef="#ctx0" brushRef="#br0" timeOffset="46286.68">21719 8109 1585 0,'0'0'244'0,"0"0"-173"16,0 0-28-16,0 0 18 15,0 0-8-15,0 0-16 16,79 107 32-16,-68-84-16 15,-2 1 15-15,2-4 21 16,0-2-62-16,1-3 36 16,3-6-27-16,3-5-27 15,-1-4 55-15,6 0-46 16,-1-11-6-16,-2-14-8 16,-4-5 15-16,-4-4-19 15,-4-2 2-15,-6 2 4 16,-2 4 49-16,0 8-6 15,0 6 15-15,-5 6-11 0,0 8-44 16,1 2-18 0,-2 0-12-16,-1 0-50 0,1 9 70 15,1 8-77-15,5 0-107 16,0 0-89-16,14-5-84 16,3-8-473-16</inkml:trace>
  <inkml:trace contextRef="#ctx0" brushRef="#br0" timeOffset="46518.81">22232 7872 1829 0,'0'0'338'0,"0"0"-214"16,0 0-36-1,0 0-8-15,98 129 3 0,-73-73-40 16,-3 6-7-16,-8-2-14 15,-1-4-22-15,-11-3 19 16,-2-5-19-16,-15-6 9 16,-17-4-21-16,-14-5-4 15,-24-6-140-15,12-9-236 16,14-12-771-16</inkml:trace>
  <inkml:trace contextRef="#ctx0" brushRef="#br0" timeOffset="46915.04">23065 7885 523 0,'0'0'1247'0,"0"0"-956"16,0 0-138-16,0 0-30 15,0 0-82-15,0 0-32 0,-116 40 37 16,89-7-10-16,6 6 46 16,1 5 16-16,9 1-45 15,3 5 7-15,8 3-17 16,3 0-42-16,21-3 44 15,9-2-35-15,10-5 2 16,6-6 10-16,2-13-4 16,3-8-36-16,0-13 17 15,-4-3-60-15,-2-1-32 16,-6-29-172-16,-11 4-222 16,-15 2-197-16</inkml:trace>
  <inkml:trace contextRef="#ctx0" brushRef="#br0" timeOffset="47163.68">22820 8203 1802 0,'0'0'468'0,"0"0"-265"15,0 0-68-15,0 0-105 16,129-8 15-16,-62 8-45 15,7 0 0-15,-3 0 3 16,-9 0 8-16,-8-4-3 16,-16-2-8-16,-11 0 10 15,-11 1-20-15,-8-1 1 16,-8 1-57-16,0-5-143 16,0 4-342-16,-2-5-308 0</inkml:trace>
  <inkml:trace contextRef="#ctx0" brushRef="#br0" timeOffset="47458.09">23304 7949 1237 0,'0'0'402'0,"0"0"-208"16,0 0-59-16,0 0-83 15,0 0-41-15,0 0 70 16,0 0 22-16,-40 77 20 15,16-38 25-15,-3 5-60 0,-4 4-3 16,-3 4-36 0,1 5-24-16,2-4 19 0,4 0-33 15,2-3 9-15,3-9-4 16,4-4-7-16,2-9-7 16,3-5-2-16,0-4-29 15,4-5-2-15,4-5-131 16,1-6-161-16,4-3-385 0</inkml:trace>
  <inkml:trace contextRef="#ctx0" brushRef="#br0" timeOffset="47830.75">24032 8029 565 0,'0'0'657'0,"0"0"-537"16,0 0 5-16,0 0 48 15,0 0-69-15,0 0-36 16,0 0 0-16,-11 24 62 15,7 5 24-15,0 13-55 16,-1 2 20-16,1 6 2 16,-1 1-54-16,0 4 24 0,3-3-42 15,0-4-38 1,-2-4 31-16,2-8-41 0,-3-10-1 16,1-7 0-1,-1-10-17-15,2-5-57 0,1-8-115 16,2-17-150-16,0-10-511 0</inkml:trace>
  <inkml:trace contextRef="#ctx0" brushRef="#br0" timeOffset="48090.44">23984 8026 567 0,'0'0'1292'16,"0"0"-991"-16,0 0-15 0,0 0-108 15,0 0-124-15,0 0-22 16,0 0-26-16,153-23 20 16,-113 23-10-16,-4 0 8 15,-3 0 24-15,-4 0-35 16,-2 0 2-16,-2 0 3 16,-1 0-9-16,-4 0-15 15,-6 0 6-15,-4 0-84 16,-7 0-38-16,-3 2-189 15,-18 8-219-15,-6 1 138 0</inkml:trace>
  <inkml:trace contextRef="#ctx0" brushRef="#br0" timeOffset="48335.78">23997 8199 1015 0,'0'0'708'15,"0"0"-452"-15,0 0-36 16,0 0-35-16,0 0-76 16,134-14-38-16,-93 8-3 15,4 1-47-15,-2 0 12 16,-8 1 0-16,-1 4-32 16,-7 0 23-16,-5 0-24 15,-5 0-7-15,-1 3-26 16,-7 4-98-16,-9 11-111 0,0-2-139 15,0-1-191-15</inkml:trace>
  <inkml:trace contextRef="#ctx0" brushRef="#br0" timeOffset="48558.68">24010 8564 1405 0,'0'0'544'0,"0"0"-352"16,0 0 6-16,0 0-34 16,117 0-37-16,-69-4-82 15,1-5 20-15,-2 1-56 16,-8-1-3-16,-6 1 5 0,-14 2-11 16,-10 4-11-16,-9 2-63 15,-7 0-304-15,-12 0-436 16</inkml:trace>
  <inkml:trace contextRef="#ctx0" brushRef="#br0" timeOffset="51769.68">21071 8105 550 0,'0'0'202'0,"0"0"-27"15,0 0 15-15,0 0-106 16,0 0 8-16,0 0 25 16,0 0-53-16,0 0-2 15,0-4-35-15,0 2-3 16,0 2 33-16,0-2-26 16,0 2 23-16,0 0-12 15,0 0-8-15,0 0 27 16,0 0-20-16,0 0 13 15,0 0 21-15,0 0-28 16,0 0 18-16,0 0-31 16,0 0-17-16,0 0 45 0,0 0-51 15,0 0 6-15,0 0 21 16,0 0-37-16,0 0 38 16,0 0-15-16,0 0-23 15,0 0 46-15,0 0-45 16,0 10 21-16,0 7 6 15,0-2-16-15,0 3 0 16,0-1-13-16,0-5 11 16,0 5-10-16,-2-2-1 15,-13 5-90-15,1-2-133 16,-3-6-375-16</inkml:trace>
  <inkml:trace contextRef="#ctx0" brushRef="#br0" timeOffset="77928.12">1384 8599 798 0,'0'0'727'0,"0"0"-514"16,0 0-115-16,0 0-6 16,0 0-4-16,0 0-41 0,18-8 29 15,-16 8-17-15,-2-3-10 16,3 3 38-16,-3 0-11 16,0 0 3-16,0 0-17 15,0 0-26-15,0 0-8 16,-12 3-28-16,-10 14 36 15,-9 12-4-15,-12 15-31 16,-7 12 20-16,-6 16-21 16,-11 26 8-16,-9 34 16 15,-4 35-12-15,14 9 9 16,25-11 7-16,28-23-27 0,13-42 10 16,2-21-11-1,13-17 0-15,3-4 3 0,5 5 5 16,3 10-4-16,5 2 13 15,-2-9-1 1,-4-14-11-16,-6-14-5 0,-5-12 0 16,-5-14-3-16,-4-6 3 15,-1-4 0-15,-4-2-1 16,2 0-14-16,-2 0 13 16,0-14-96-16,0-8-512 0</inkml:trace>
  <inkml:trace contextRef="#ctx0" brushRef="#br0" timeOffset="79245.6">1567 9154 1113 0,'0'0'202'15,"0"0"-112"-15,0 0 67 16,0 0 84-16,0 0-115 16,0 0-59-16,-40 2-7 15,40-1-31-15,0 2 33 16,4 0-13-16,6 2-12 15,7-1 20-15,5 0-6 16,9 2 4-16,12 0 25 16,11-2-31-16,12 0 27 0,10-4-38 15,6 0-17-15,5 0 36 16,-3 0-38-16,-9 0-8 16,-11 0 24-16,-18 0-29 15,-15 0 8-15,-10 0-14 16,-12 0 7-16,-7 0 7 15,-2 0-14-15,0 0-2 16,0 3-13-16,0 2-155 16,-7 3-376-16,-4-7-505 0</inkml:trace>
  <inkml:trace contextRef="#ctx0" brushRef="#br0" timeOffset="80749.58">3260 9172 975 0,'0'0'289'15,"0"0"-177"-15,0 0-11 16,0 0 0-16,0 0-69 15,0 0 20-15,0 0-21 0,9 0 34 16,5 0 35-16,1 0-24 16,3 0-6-16,1 0 15 15,4 0-32-15,4 0 31 16,6 0-26-16,7 0-20 16,9 2 28-16,5-2-41 15,6 2-7-15,7-2 10 16,4 0-12-16,5 0 18 15,2 0-1-15,2 0-17 16,2 0 25-16,1 0-41 16,0 2 0-16,-4 0 12 15,4 2-11-15,-2-4 18 16,-8 0-12-16,-6 0 1 16,-9 0 9-16,-11 0-16 15,-10 0 8-15,-10 0 12 0,-10-4-14 16,-7 2 5-16,-8 2-12 15,-2 0 2-15,0 0 10 16,0 0-12-16,-22 0-48 16,-12 10-190-16,-7 1-407 0</inkml:trace>
  <inkml:trace contextRef="#ctx0" brushRef="#br0" timeOffset="81483.62">1538 10204 1340 0,'0'0'203'16,"0"0"-124"-16,0 0 23 15,0 0 28-15,0 0-89 16,0 0 0-16,0 0 52 16,141 22 10-16,-26-22 32 15,32 0-27-15,-4 0-50 16,-27 3 11-16,-36 0-12 16,-23-1-27-16,4 4 10 0,-1-2-39 15,-4 1 0-15,-16-1 6 16,-18-3-7-16,-9 2-13 15,-8-3-145-15,-5 0-219 16,0 0-314-16</inkml:trace>
  <inkml:trace contextRef="#ctx0" brushRef="#br0" timeOffset="82200.7">6034 10131 1134 0,'0'0'242'16,"0"0"72"-16,0 0-219 15,0 0 44-15,0 0-28 16,0 0-35-16,0 0-67 15,-9-5 3-15,29 5 19 16,5 0 37-16,8 0-12 16,8 5 39-16,9 1-37 15,8 0 11-15,7-3-18 16,-3 1-41-16,-4 0 9 16,-8-2-19-16,-11 0-18 15,-7 0-59-15,5-2-147 16,-10 0-246-16,2 0-344 0</inkml:trace>
  <inkml:trace contextRef="#ctx0" brushRef="#br0" timeOffset="83935.06">10169 10215 322 0,'0'0'404'15,"0"0"-261"-15,0 0-110 16,0 0-17-16,0 0 4 16,0 0-11-16,0 0 27 0,0 0 67 15,0 0-28 1,0 0 39-16,0 0-27 0,0 0-27 16,0 0-5-16,0 0 58 15,0 0-68-15,0 0-33 16,0 0-5-16,0-3 21 15,0 3-28-15,0 0 13 16,0-1 2-16,4-2-15 16,4-1 22-16,-2 3-12 15,5-2-9-15,3 2 33 16,3-2-14-16,6 3 14 16,7-2 16-16,7 2-28 15,8-1 7-15,7 1 9 16,6-5 5-16,9 4 25 15,7-4-22-15,4 4 13 0,7-2-21 16,2 1-26-16,0 2 40 16,2 0-42-16,-3 0 20 15,3 0-6-15,-2 0-18 16,3 0 23-16,-1 2-21 16,0 2-7-16,0-4 38 15,-2 2-32-15,-3-2 9 16,-3 0 4-16,-10 3-2 15,-7 0-8-15,-6 0-10 16,-8 0 6-16,-6 0-3 0,-3-3-2 16,-7 0 8-1,1 0 18-15,-9 0-20 0,-4 0 13 16,-6 0-8-16,-7 0-3 16,-5 0 9-16,-2 0-16 15,-2 0-2-15,0 0 37 16,0 0-28-16,0 0 27 15,0 0-27-15,0 0-3 16,0 0-3-16,0 0-3 16,0 0-3-16,0 0-3 15,0 0-9-15,0 0 6 16,0 0-22-16,0 0-14 16,0 0 18-16,0 0-63 0,0 0-38 15,0-5-116 1,0-5-412-16</inkml:trace>
  <inkml:trace contextRef="#ctx0" brushRef="#br0" timeOffset="88022.02">2643 9238 497 0,'0'0'97'0,"0"0"-15"15,0 0 49-15,0 0-1 16,0 0-43-16,0 0-26 16,4-4 40-16,-4 2-3 15,0 2 26-15,3 0-2 16,-3 0-31-16,0 0 20 16,0 0-20-16,0 0-31 15,0 0 22-15,0 0-28 16,0 0 9-16,0 0-3 15,0 0-27-15,0 0 4 16,0 0-27-16,0 0-9 16,0 0 22-16,0 0-11 15,0-2 31-15,0 2-6 0,0-2-36 16,-7 0 37-16,1 0-13 16,-4 0-6-16,1 0 23 15,1 2-42-15,-4-2 15 16,-1 2-6-16,-2-2 0 15,-3 2-8-15,-1-3 0 16,-2 3-1-16,0 0 38 16,-3 0-37-16,1 0 42 15,-2 0-40-15,2 0 5 16,-2 0 6-16,0 0-13 16,2 0-1-16,-4 0 10 15,2 0 3-15,-2 0-14 0,2 0 1 16,-1 0 0-16,2 0-3 15,-1 0 9-15,-2 0-5 16,0 5-1-16,1-1 15 16,-3 0-16-16,2 0 1 15,0-2 0-15,1-2-3 16,1 2 3-16,1-2 0 16,1 0 5-16,6 0 8 15,1 0-10-15,3 0-3 16,1 0 0-16,3 0-9 15,-1 0 9-15,0 0 0 16,1 0-1-16,-2 0 7 16,0 0-6-16,0 0 0 15,-2 0 2-15,-2 0-7 16,1 0 5-16,-4 0-19 0,3 0 17 16,-4 0-4-16,4 0 6 15,4 0 0-15,2 0 6 16,2 0-3-16,3 0-3 15,-1 0-4-15,5 0 2 16,0 0 4-16,-2 0 2 16,2 0-4-16,0 0 11 15,-3 0-20-15,1 0 9 16,2 0-1-16,-2 0 0 16,-2 0-30-16,1 0 23 15,-3 0-4-15,2 0 11 0,-1 0-8 16,-2 0 9-16,3 0 0 15,-3 2-1-15,5-2 4 16,-2 0-3-16,-1 0 0 16,-3 0-27-16,3 0 17 15,0 0 10-15,1 0 0 16,0 0 0-16,1 0 0 16,0 0-8-16,1 0 8 15,-2 2 0-15,2 0-7 16,-3 1 19-16,3-3-11 15,0 0-1-15,0 1-4 16,2-1-8-16,0 0 10 16,-2 0-1-16,0 2-7 15,0 1-6-15,-4-1 16 0,2 3 0 16,2-1 7-16,0 0-20 16,2 0 13-16,0 0-8 15,0 2-2-15,0 4 16 16,0 2-6-16,0 2 0 15,0 6 0-15,0 2 1 16,0 7-1-16,0 0 6 16,6 6 4-16,-2 3 3 15,4 0-1-15,-2 0-12 16,-1 0 0-16,-1-2-15 16,-2 1 24-16,-2-6-9 15,0 1 16-15,0-1-10 16,0-3 24-16,0-3-30 0,0 1 12 15,0-1 3-15,0-1-14 16,0-1-1-16,0 2 3 16,0 1 15-16,0-3-18 15,0 0 0-15,0-1 2 16,0-4-4-16,0 0 2 16,0-4 0-16,0-2-6 15,0-2 15-15,0-2-9 16,0 0 0-16,0-2 2 15,0-1-5-15,0-2 3 16,0 1 0-16,0 2-6 16,0 0 13-16,-2 0-5 15,0 0 2-15,2 1 6 16,-2-1-19-16,-1 0 9 16,3-3-10-16,-2 1 9 0,2-2-11 15,0 1 5-15,0-2 7 16,0-1-21-16,0 0 21 15,0 0-58-15,0 3-3 16,0-3 14-16,0 1-9 16,0 2 19-16,0-2 14 15,0 2 1-15,0-3 21 16,0 0-40-16,0 0 7 16,0 0 13-16,0 0 2 15,0 0 19-15,0 0 0 0,0 0 0 16,0 0 13-16,0 0-5 15,0 0 12-15,0 0 11 16,0 0-31-16,5 0 30 16,3 0-21-16,2 0 0 15,1 0 7-15,5 0-10 16,1-3 9-16,3 2 1 16,2-2-15-16,3 2 13 15,-1 1-14-15,1 0 0 16,0 0 15-16,-1 0-13 15,-2 0 6-15,1 0-8 16,-1 0 11-16,-2 0-9 16,-2 4-2-16,-1-3 0 15,-1 3 11-15,-1 1 5 16,4-4-13-16,1 3-3 0,-1 0 0 16,3 1 0-16,4 1 6 15,-4-3-6-15,-2 1 0 16,-2 3 10-16,-1-4-10 15,1 1 0-15,1 0-2 16,0-1-5-16,3 1 8 16,1-2-1-16,3 1 7 15,3-3 4-15,0 0-5 16,1 1-6-16,4-1 0 16,1 0-13-16,0 0 19 15,-5 0-6-15,3 0 0 16,-9 0 13-16,-4 0-13 15,-4 0 0-15,-5 0 0 0,-5 0-6 16,1 0 6-16,-2 0 0 16,4 0-6-16,1 0 21 15,6 0-15-15,4 0 0 16,2 0 0-16,3 0 3 16,0 0-3-16,-6 0 0 15,-1 0-10-15,-5 0 18 16,-3 0-8-16,-4 0 0 15,-1 0 6-15,-3 0-13 16,0 0 7-16,0 0 0 16,0 0-12-16,4 0 24 15,0 0-11-15,1 0-1 16,3 0 6-16,2 0-12 16,-1-1 1-16,2-2-27 15,-3 1 16-15,-4 0 10 0,0 0 6 16,-1-5 0-16,-1 3 1 15,1-3 6-15,0-2-6 16,-1-3-1-16,0-3 20 16,-2-3-19-16,-2-7 28 15,0 0-10-15,0-6-4 16,-2-1 31-16,-6-2-44 16,-1 0 10-16,4 2-6 15,-2-2 7-15,3 1-3 16,0 2-10-16,2-4 1 15,-1 1 8-15,-1-1-2 16,-1-4 1-16,0 1-2 0,3-1-5 16,-2-4-2-16,2 0-6 15,2-1 7-15,0 5-1 16,0-1 7-16,0 4-6 16,0 4 0-16,0 1 13 15,0 5-14-15,0 2 1 16,0 2 0-16,0 2 15 15,-2 1-9-15,2 0-1 16,-3 2-5-16,3 6 7 16,-3 1 16-16,2 4 3 15,1 2-12-15,-2 2 4 16,2 0-12-16,0 2 0 16,0 0-6-16,0-3-5 0,0 3-5 15,0-1 11-15,0 1-1 16,0 0 6-16,0 0 11 15,0 0-26-15,0 0 9 16,0 0 0-16,0 0-12 16,0-2 12-16,0 2 0 15,0 0 0-15,0 0 10 16,0 0-10-16,0 0 0 16,0 0 0-16,0 0 0 15,0 0 0-15,0 0 0 16,0 0-1-16,-2 0 2 15,-3 0-1-15,-4 0 18 16,-2 0-18-16,-5 0 25 16,-6 0-25-16,-7 0 0 15,-11 0-8-15,-45-10-72 0,9-6-287 16,-4-11-1793-16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2:07:52.687"/>
    </inkml:context>
    <inkml:brush xml:id="br0">
      <inkml:brushProperty name="width" value="0.05292" units="cm"/>
      <inkml:brushProperty name="height" value="0.05292" units="cm"/>
      <inkml:brushProperty name="color" value="#FF0000"/>
    </inkml:brush>
  </inkml:definitions>
  <inkml:trace contextRef="#ctx0" brushRef="#br0">8255 1570 734 0,'0'0'225'16,"0"0"-105"-16,0 0 3 15,0 0-41-15,0 0-24 16,0 0-1-16,0-8-51 0,0 8 21 16,0 0-12-16,0-2 24 15,0 2 35-15,0 0-27 16,0-2 1-16,0 2 4 15,0 0-20-15,0 0 8 16,0 0-20-16,0 0-9 16,0 0-1-16,0 0-10 15,0 0-13-15,0 13 12 16,0 6 1-16,0 5 10 16,0 6-9-16,0 8 8 15,0 4 17-15,0 7-25 16,0 2 12-16,0 6-13 15,0 3 0-15,-4 0-1 16,0 4 2-16,-5 3-1 0,-1-1 21 16,0 3-14-16,-3 4 9 15,1-3-16-15,2 0 1 16,1-2-5-16,-1-2 5 16,-1-3-1-16,-1-2 10 15,2-3 2-15,-3 1-6 16,1-2-6-16,-1-2 0 15,4-1 2-15,0 2-1 16,0-1-1-16,5-3 0 16,-3 0 14-16,1 0-14 15,3-2 0-15,-2-1 2 16,-1-1 4-16,2 2-5 16,-3-1-1-16,-2 1 0 0,0 0 10 15,1 1-7 1,1 2 10-16,-1 1-13 0,2 0 18 15,2 0-18-15,-1 3 0 16,1-4 0-16,0 0 0 16,-2-2 23-16,2-2-1 15,2-3-13-15,-2 2 22 16,4 0-31-16,0 2 0 16,0 0 5-16,0 2 11 15,0-3-15-15,0-1-1 16,0-2 8-16,0 0-5 15,0 2-3-15,0-2 0 16,0 0 1-16,0 0 9 16,0 0-10-16,0 3 0 15,0 1 0-15,0 4 0 0,2 1 0 16,2 2 0-16,-2 2-1 16,0-1 13-16,0-2-12 15,-2 1 0-15,4 4 0 16,-4-1 7-16,2 5-7 15,-2 0 16-15,2 2-4 16,-2-3-3-16,2 0-3 16,0-4-6-16,0 0 2 15,-2-2 15-15,3 1-16 16,-3-4 21-16,0 1-15 16,0-1-6-16,0-1 14 15,0 2-15-15,2 1 2 16,0 2 19-16,2 2-19 0,0-1 7 15,4 6-9 1,-3 1 0-16,1 3 0 0,-2 1 0 16,-4 6 8-16,0 2 18 15,0-1-25-15,0 2 30 16,-10-2-31-16,-3-2 7 16,3-1 13-16,-1 2-19 15,-1 2 5-15,4 1 18 16,1 4-23-16,3 0 13 15,2 0-11-15,-1 3 10 16,3-1-3-16,0-1-9 16,0 5-1-16,0-2 0 15,0 1 3-15,3 0-3 0,3-1 0 16,1 3 1-16,-3 0 2 16,0 2-3-16,0 3 0 15,-4 0 0-15,0 1 9 16,0 1-9-16,0 1 0 15,0-4 7-15,0-1 4 16,0-2-11-16,-2-7-14 16,-2 1 13-16,-2 3 2 15,-3-1-1-15,-1 0 0 16,-3 2 8-16,0 0-17 16,-1 1-11-16,4-3 1 15,-2-2 18-15,3 1-10 0,3-1 11 16,-1-2 13-1,5-1-13-15,0-4 0 0,-3 0 0 16,0-3 2-16,-1-2 6 16,-3 0 3-16,-2 1-5 15,0 1 59-15,0 5-59 16,-3 5 16-16,5-1-13 16,-1 2 6-16,0-1 3 15,4-2-16-15,-5 0 29 16,1 0-19-16,-1-1-12 15,1-6 24-15,0 0-23 16,-1-3 10-16,0-3 10 16,2-5-20-16,0-4 23 15,1-6-17-15,1-6-1 16,3-12 13-16,-2-10-18 0,4-10-2 16,-2-9-39-16,-5-9 3 15,-17-37 5-15,-4-9-333 16,1-10-788-16</inkml:trace>
  <inkml:trace contextRef="#ctx0" brushRef="#br0" timeOffset="1475.29">341 12344 899 0,'0'0'292'0,"0"0"-169"16,0 0-23-16,0 0 50 15,0 0 24-15,0 0-16 16,0 0-48-16,-37-10 5 0,34 9-37 16,1 1 12-16,0 0-34 15,-1 0-25 1,3 0 24-16,0 0-41 0,0 0 9 15,0 0-17-15,0-3-6 16,12 1-6-16,10 2-7 16,12-2 13-16,8 0 19 15,13 2-4-15,12 0 3 16,27 0 19-16,30 0-37 16,42 0 37-16,14 0-27 15,-2 0-4-15,-12 0 34 16,-22 0-38-16,4 4 4 15,5 2 0-15,7 0 10 0,1 0-14 16,-3-5 4 0,-2-1 4-16,-4 0-13 0,-1 0 3 15,-2 0 0-15,-11-7-6 16,-4 0 20-16,-7-2-7 16,-5-1 2-16,1-2-8 15,-5 1 25-15,-15 4-26 16,-21-1 1-16,-16 4 4 15,-3-2 1-15,11 0 6 16,13-1-12-16,9 0 1 16,-1 0 11-16,1 0-12 15,-2 1 0-15,-5 2 8 16,0 2-6-16,-2 2 19 16,-5-2-6-16,3 2-15 15,2 0 25-15,0-2-25 0,4 2 0 16,1-2 9-16,1 0 9 15,-1-1-22-15,-1 2 4 16,-3-4 0-16,-1 4 0 16,-2-1 1-16,2-1-1 15,-2 3 3-15,-1 0 6 16,1 0-9-16,-2 0 0 16,-1 0 0-16,-2 0-6 15,-3 0 17-15,-9 0-11 16,-5 0 1-16,-5 0 14 15,-5 0-11-15,-2 0-4 16,1 0 1-16,-2 0 24 16,0 0-24-16,-4 3 13 15,-1-1 7-15,-5-1-21 0,-2 2 19 16,-4-1-19-16,-3-1 6 16,2 2 20-16,1 1-25 15,3-2 13-15,3 2-14 16,3-2 9-16,-3 0-10 15,-5 2 1-15,-8-2 0 16,-6 0 4-16,-10-2 13 16,-5 2-17-16,-6-2 0 15,0 0-6-15,0 0-13 16,-25 0-17-16,-10-4-85 16,-14-10-840-16</inkml:trace>
  <inkml:trace contextRef="#ctx0" brushRef="#br0" timeOffset="8351.04">201 13189 1440 0,'0'0'507'0,"0"0"-441"0,0 0 13 15,-2 162 20-15,2-94-46 16,5 2-4-16,3 0-28 16,-1-6-10-16,-1-5 0 15,-1-11-11-15,0-6-27 16,-1-8-48-16,-4-12-150 16,0-9-106-16,0-13-586 0</inkml:trace>
  <inkml:trace contextRef="#ctx0" brushRef="#br0" timeOffset="8657.93">239 13110 1117 0,'0'0'614'15,"0"0"-528"-15,0 0-30 16,116-50-6-16,-65 50-21 16,-2 0-2-16,-7 8-27 15,-11 14 0-15,-15 4-27 16,-16 2 27-16,0-1 75 0,-18-2 55 16,-15 0 40-16,-9-3-10 15,-3 0-84-15,1-4-6 16,6-3-70-16,11-2-21 15,13-13-125-15,10 0-361 16,4 0-468-16</inkml:trace>
  <inkml:trace contextRef="#ctx0" brushRef="#br0" timeOffset="9666.53">852 12953 1631 0,'0'0'473'0,"0"0"-383"16,0 0-53-16,0 0-24 15,0 0 2-15,0 0-3 16,-47 121-11-16,42-85 4 15,5 2 1-15,0-2-6 16,0 1 19-16,11 0-19 16,5-1 17-16,7 3-16 15,-4-3 6-15,4 0 13 16,-1-4-20-16,-2-3 9 16,-4-6 9-16,-6-7-12 15,-2-7 3-15,-8-7-9 0,0 1 16 16,-12-3 115-1,-17 0-70-15,-11 0-34 0,-7-11-24 16,3-4 7-16,6 1-7 16,9 0 12-16,11 2-1 15,9 2 30-15,7 2-32 16,2 0 3-16,0-3-15 16,18 3-16-16,8-7 15 15,8-1 1-15,4-4-2 16,9 0-7-16,2-5 18 15,4 0-9-15,-2-4 0 16,-1 4 0-16,-8-4-1 16,-7 2 1-16,-8 0-30 15,-11 1 30-15,-9 6-9 0,-7 2 9 16,0 6 13-16,0 2-12 16,-12 6 20-16,-3 4-21 15,-1 0 0-15,-4 0-2 16,2 18 17-16,3 8 3 15,1 4-10-15,8 4-7 16,6 6 33-16,0 0-34 16,6 3 20-16,17-6 11 15,3-1-31-15,8-11 26 16,-1-9-26-16,0-10-13 16,1-6-1-16,-1-10-11 0,-2-19-10 15,-2-9-17 1,-4-3-68-16,-7-4 11 0,-7 4 67 15,-7 8 42-15,-4 9 5 16,0 8 44-16,0 9 33 16,0 4 13-16,0 3-62 15,0 0-6-15,-4 20-27 16,-1 8 0-16,4 8 21 16,-2 3-20-16,3 1 4 15,0 0 12-15,0-6-16 16,11-6 11-16,3-8-12 15,-1-13-31-15,5-7 19 16,0-2-28-16,4-27-24 16,3-9-115-16,-4-4 9 15,2-1 57-15,-5 6 85 0,-5 6 28 16,-4 11 91-16,-2 8 32 16,-2 8 15-16,-1 4-65 15,0 2-57-15,3 18 21 16,-1 8-37-16,-1 7-22 15,2 11-103-15,-3-10-195 16,1-6-321-16</inkml:trace>
  <inkml:trace contextRef="#ctx0" brushRef="#br0" timeOffset="10063.41">1955 13066 1800 0,'0'0'731'0,"0"0"-582"0,0 0-48 15,0 0-27-15,-125 10-22 16,107 22-52-16,7 8 16 16,9 5-16-16,2-2-18 15,4-2 17-15,16-11-29 16,4-10-3-16,1-14 1 15,0-6-14-15,0-18 37 16,-6-20-34-16,-3-14-27 16,-6-9 53-16,-5-3-14 15,-5 3 6-15,0 8 14 16,0 11-2-16,0 16 13 16,0 14 54-16,0 12-19 15,0 0-5-15,-5 26-19 0,4 16-8 16,1 10 35-16,0 11-37 15,0 4 30-15,8 2-31 16,11-3-9-16,5-8-79 16,12-8-193-16,-5-16-271 15,-4-22-237-15</inkml:trace>
  <inkml:trace contextRef="#ctx0" brushRef="#br0" timeOffset="10341.43">2282 13193 1423 0,'0'0'807'0,"0"0"-682"16,0 0-42-16,0 0 28 15,0 0-65-15,2 101-13 16,18-70-29-16,3-5 4 16,6-8-16-16,-3-6 1 15,1-10 7-15,-5-2 19 16,-3-8 1-16,-7-18 50 15,-7-8-27-15,-5-6-13 16,0-2 27-16,-15 2-39 16,-14 0-8-16,-5 7-10 15,-1 7-74-15,-2 12-14 16,-2 12-123-16,5 2-321 0,12 0-358 0</inkml:trace>
  <inkml:trace contextRef="#ctx0" brushRef="#br0" timeOffset="10620.37">3233 13052 1898 0,'0'0'628'0,"0"0"-504"0,0 0-74 16,0 0 15-16,0 0 14 15,-62 146-54-15,62-87-14 16,16 3-11-16,15-4-6 16,9-8-57-16,27-12-127 15,-9-16-315-15,-7-16-191 0</inkml:trace>
  <inkml:trace contextRef="#ctx0" brushRef="#br0" timeOffset="10899.73">3650 13171 1823 0,'0'0'347'0,"0"0"-189"15,0 0 4-15,0 0-89 16,0 0-27-16,-49 138-16 15,55-96-30-15,17-4 26 16,4-2-25-16,2-8 7 16,2-10-16-16,-2-10-35 15,-2-8 16-15,-8-2 27 16,-5-26 0-16,-7-10 21 16,-7-4-3-16,0-5-11 15,-4 3 13-15,-17 6-20 16,-1 6-63-16,-4 10-56 15,3 8-184-15,5 8-214 0</inkml:trace>
  <inkml:trace contextRef="#ctx0" brushRef="#br0" timeOffset="11559.7">4135 13218 1048 0,'0'0'1043'16,"0"0"-800"-16,0 0-11 15,-125 4-58-15,104 10-108 16,11 8-24-16,10 9-36 0,0 1-6 16,14 2 8-16,15-2-8 15,9-8-1-15,4-8-32 16,0-16-44-16,1 0 39 15,-8-26-21-15,-1-18-57 16,-9-15 19-16,-5-9 30 16,-9-6 61-16,-5-4 5 15,-4 0 1-15,-2 6 20 16,0 13-11-16,-2 15 51 16,-6 16 44-16,-1 16-43 15,-3 12 5-15,0 0-59 16,-2 24 5-16,0 19 20 15,4 11-10-15,3 14 20 16,7 5 4-16,0 8-46 16,11-1 35-16,11-1-35 0,4-9 8 15,5-11-5-15,4-11-3 16,0-17 0-16,5-12-1 16,0-18-25-16,6-1 25 15,1-18-10-15,-1-18-34 16,-4-6 38-16,-5-5-23 15,-6 0 21-15,-8 0 8 16,-9 8 2-16,-10 4 36 16,-4 8 28-16,0 6-16 15,-16 6 23-15,-5 8-62 16,-6 7 1-16,0 0 9 16,4 14-19-16,5 15 21 15,9 8-17-15,9 7-4 0,0 7 6 16,19 1-7-16,16-4 0 15,11-2-1-15,8-10-29 16,2-11-31-16,13-22-51 16,-15-3-70-16,-15-10-618 0</inkml:trace>
  <inkml:trace contextRef="#ctx0" brushRef="#br0" timeOffset="12577.12">970 12982 1265 0,'0'0'363'0,"0"0"-87"16,0 0-38-16,0 0-108 15,0 0-59-15,0 0 10 16,0 0 19-16,-60-16-59 16,52 12-6-16,2 4-35 15,-3 0-154-15,3 2-319 16,-2 8-365-16</inkml:trace>
  <inkml:trace contextRef="#ctx0" brushRef="#br0" timeOffset="13335.62">143 13154 882 0,'0'0'558'15,"0"0"-378"-15,0 0-19 16,0 0-10-16,0 0-91 15,0 0-11-15,0 0-43 16,0 0 4-16,0 0 14 16,5 0-23-16,-1 8-1 15,-2 2 0-15,-2 14-153 16,0-2-68-16,0 3-1227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2:25:29.678"/>
    </inkml:context>
    <inkml:brush xml:id="br0">
      <inkml:brushProperty name="width" value="0.05292" units="cm"/>
      <inkml:brushProperty name="height" value="0.05292" units="cm"/>
      <inkml:brushProperty name="color" value="#FF0000"/>
    </inkml:brush>
  </inkml:definitions>
  <inkml:trace contextRef="#ctx0" brushRef="#br0">2344 3641 230 0,'0'0'718'16,"0"0"-470"-16,0 0-77 16,0 0-112-16,0 0-27 15,0 0-6-15,0-6-26 16,2 5 18-16,-2 1-17 15,3 0 24-15,-3 0 49 16,0 0 9-16,0 0 14 16,0 0-7-16,0 0-2 15,0 0 18-15,0 0-43 16,0 0-13-16,0 0 9 0,0 0-22 16,0 0 19-16,0 0-17 15,0 0-27-15,0 0 38 16,0 0-26-16,0 0 19 15,0 0 19-15,0 0-26 16,0 0 36-16,0 0-32 16,0 0-40-16,0 0 44 15,0 0-38-15,0 0 3 16,2 0 8-16,9 0-6 16,2 0 10-16,8 0-6 15,-1-5-14-15,2 3 36 16,2-4-37-16,-3 2 10 15,0 0 5-15,-2 0-3 16,-3 0-2-16,-3 0 2 0,-5 2-12 16,-3-1 36-16,-5 3-35 15,2 0 11-15,-2 0-9 16,0 0 11-16,0 0-28 16,0-1-40-16,0-2-120 15,0-4-480-15</inkml:trace>
  <inkml:trace contextRef="#ctx0" brushRef="#br0" timeOffset="4325.42">2360 3643 992 0,'0'0'205'0,"0"0"-67"15,0 0-63-15,0 0-26 16,0 0 21-16,0 0-39 0,0 0-4 16,11 0 23-16,-9-2-12 15,-2 2 39-15,2 0-10 16,-2 0-13-16,0 0 26 15,0 0-35-15,0 0-9 16,0 0 3-16,0 0-39 16,0 0 25-16,0 0-12 15,3 0-12-15,-1 0 33 16,3 0-28-16,-1 0 10 16,5 0 12-16,2 2-28 15,3 3 31-15,5-4-6 16,4 3-10-16,3-2 2 0,3-2-15 15,5 2-1-15,-1-2 14 16,1 0-14-16,0 0 10 16,-2 0-9-1,-1 0 6-15,1 0-9 0,-3 0 1 16,-3 0 0-16,3 0 3 16,-4 0 3-16,0 2-6 15,0 1 0-15,-2-2 0 16,4 2 2-16,0-2-2 15,2 1 0-15,2-2 0 16,0 0 10-16,-2 2-11 16,0-2 1-16,1 0 0 0,-6 0-7 15,-2 0 14 1,2 0-7-16,-1 0 0 0,2 0 8 16,2 0-16-16,2 0 8 15,2 0 0-15,-1 0 0 16,2 0 6-16,-1 0-6 15,1 0 0-15,-1 0 2 16,0 0-8-16,0 0 7 16,2 0-1-16,1 0 3 15,1 0 3-15,1 0-2 16,-1 0-4-16,3 0-5 16,-2 0-1-16,-2 0 7 15,-3 0-1-15,0 0 1 16,0 0 12-16,0 0-14 15,1 0 1-15,-3 0 0 0,-2 0-11 16,-6 0 12-16,-3 0-1 16,-5 0 6-16,-3 0 8 15,-4 0-13-15,1 0-1 16,-3 0 0-16,0 0 40 16,2 0-25-16,-4 0 31 15,0 0 21-15,-2 0-43 16,0 0 22-16,2 0-24 15,-2-2-20-15,0 2 16 16,0 0-18-16,0 0-10 16,0 0 9-16,0 0-90 15,0 0-97-15,0 0-350 0</inkml:trace>
  <inkml:trace contextRef="#ctx0" brushRef="#br0" timeOffset="6076.55">2342 4567 363 0,'0'0'886'0,"0"0"-721"15,0 0-39-15,0 0-54 16,0 0 18-16,0 0 6 16,0-7-8-16,0 7-6 0,0 0-48 15,0 0 15-15,0 0 16 16,0 0-10-16,0 0 20 15,0 0-7-15,0 0-21 16,0 0 1-16,0 0-38 16,0 0 20-16,9 0 0 15,9 0-23-15,6 0 32 16,12 0-27-16,11 0 8 16,13-4 23-16,8 0-42 15,9-5 20-15,3 4-21 16,-4-4 2-16,-8 3 4 15,-4 3-6-15,-16-1 0 16,-8-1 1-16,-11 4-1 16,-11-2-47-16,-11 3-137 15,-7 0-301-15,0 0-254 0</inkml:trace>
  <inkml:trace contextRef="#ctx0" brushRef="#br0" timeOffset="12397.31">10609 986 1315 0,'0'0'645'15,"0"0"-447"-15,0 0-75 16,0 0-31-16,0 0-79 16,0 0-13-16,-2-6 0 0,2 6 1 15,0 0 11-15,0 0 21 16,0 0 36-16,0 0 7 16,0-2-47-16,0 2-6 15,-7-2 3-15,2 2-20 16,-2-2-6-16,-3 2-5 15,-2 0-7-15,-1 0 6 16,-3 0 6-16,1 0 0 16,-4 2 5-16,4 8-4 15,-1 0 7-15,8 2-8 16,1-1-8-16,5 0-1 16,2 0-49-16,0-4-1 15,4 3-30-15,11-2 28 0,4 3 51 16,0-4-4-16,1 4-1 15,1-4 15-15,-4 4-22 16,-3 0 16-16,-3 2 5 16,-7 1-35-16,-4 2 20 15,0 0 13-15,0 0 3 16,-15-2 39-16,-5-4-14 16,-3 0 28-16,-1-2-4 15,2-3-49-15,1-2-40 16,6-3-160-16,6 0-188 15,4-5-1257-15</inkml:trace>
  <inkml:trace contextRef="#ctx0" brushRef="#br0" timeOffset="13228.5">10428 880 879 0,'0'0'335'16,"0"0"-213"-16,0 0-77 15,0 0-33-15,0 0-12 16,0 0-22-16,0 0 14 16,0 0 8-16,0 0 73 15,0 0 30-15,0 0 10 16,0-3-15-16,0 3-7 15,0 0 0-15,0 0-27 16,0 0-20-16,0 0 16 16,0 0-11-16,0 0 11 15,-2 0 4-15,-2 0-30 16,-2 0 3-16,2 0-17 16,0-1 13-16,-3 1 16 0,-1-2-40 15,-4 2 22-15,1 0-8 16,-3 0-22-16,1 0 13 15,-3 10-14-15,1 2 1 16,-3 6 18-16,3 2-18 16,-1 7 18-16,3 0-19 15,0 5 1-15,2 5 9 16,8-2-9-16,3 1-1 16,0 5 9-16,0-2-2 15,14 2-2-15,5-1-5 16,6-4-29-16,6-3 28 15,2-5-20-15,7-5 10 0,3-6 10 16,3-10-11-16,4-2 4 16,4-5 2-16,-2 0-26 15,2-11 24-15,-2-11-18 16,-4-6 26-16,-3-5 13 16,-7-6 10-16,-3-3 38 15,-6-4-24-15,-4-4-7 16,-8-3 44-16,-7 2-32 15,-8-1-5-15,-2 2 9 16,-6 6-5-16,-21 3 5 16,-9 9-13-16,-11 7-33 15,-11 8 0-15,-31 11-68 16,-42 6-47-16,17 8-240 16,9 4-657-16</inkml:trace>
  <inkml:trace contextRef="#ctx0" brushRef="#br0" timeOffset="14280.59">17023 1069 1275 0,'0'0'360'16,"0"0"-234"-16,0 0-75 16,0 0-38-16,0 0-6 0,0 0 8 15,0 0-15 1,52 22 0-16,-44-8 36 0,-1-2-1 15,1 4 36-15,0 2-6 16,-2 2-31-16,3 3 19 16,0-2-41-16,0-3 10 15,0 0 5-15,2-6-27 16,0-2 23-16,0-6-14 16,2-2-1-16,3-2 45 15,-1 0-21-15,1-4 2 16,-3-14 11-16,-1-1-29 15,-3-8 36-15,-5-1-21 16,-2 2-7-16,-2-3 22 0,0 6-28 16,0 1 3-16,-2 3 10 15,-7 3-22-15,-1 6 3 16,-2 2-12-16,3 4-42 16,3 2 19-16,-2 2-93 15,6 0 18-15,2 0-70 16,0 6-71-16,5 2-17 15,11-1-42-15,0-4-844 0</inkml:trace>
  <inkml:trace contextRef="#ctx0" brushRef="#br0" timeOffset="14964.93">17130 850 1077 0,'0'0'323'0,"0"0"-166"16,0 0-53-16,0 0-27 16,0 0-45-16,0 0 10 15,0 0 8-15,-105-17-12 16,91 17 40-16,-1 0-9 15,-1 0 6-15,1 0 7 16,-3 0-20-16,3 7 2 16,-4 3-36-16,4 0-12 0,-1 4 18 15,2 4-25 1,1 3 8-16,3 0 4 0,1 3-20 16,3 2 15-16,0 3-16 15,4 0 1-15,2 3 18 16,0 1-19-16,0 1 0 15,2 2 0-15,10-2-21 16,-1 1 8-16,1 2-21 16,3-3-18-16,3-2 33 15,1-4-21-15,6-4 6 16,2-4 28-16,4-2-23 16,5-4 28-16,-1-1-6 15,3-5-31-15,-2-6 30 16,0-2-33-16,-3 0 0 15,0 0 23-15,1 0-49 16,-3-9 44-16,2 0-2 0,-2-8-3 16,1-1 27-16,-7-4-9 15,1-3 10-15,-6-6 31 16,-2-3 33-16,-2-4 36 16,-5 0-13-16,-3-1-23 15,-4 1 50-15,-1 1-16 16,-3 0-18-16,0-1-15 15,-7 5 1-15,-8-4-6 16,-10 5-8-16,-6 1-25 16,-6 2-15-16,-13 8-12 15,-6 6-57-15,-39 13-59 0,10 2-158 16,6 0-263-16</inkml:trace>
  <inkml:trace contextRef="#ctx0" brushRef="#br0" timeOffset="22089.43">11018 1063 605 0,'0'0'154'0,"0"0"-67"0,0 0 8 15,0 0 3-15,0 0-8 16,0 0 20-16,-6 0-42 15,6 0-6-15,0 0-34 16,0 0-9-16,0 0 20 16,0 0-24-16,0 0 15 15,0 0 27-15,0 0-22 16,0 0 45-16,0 0-20 16,0 0-21-16,0 0 52 15,0 0-34-15,0 0 9 16,0 0-9-16,0 0-18 0,0 0-8 15,0 0-13-15,2-2-8 16,5-1 1-16,-1 2-11 16,1-1 7-16,0-1 1 15,-3 3-7-15,3-1 16 16,-3-2 10-16,0 3-27 16,1 0 22-16,-3-2-15 15,1 2 5-15,1 0-11 16,3-1 5-16,1-2 2 15,4 3-8-15,1-1 0 16,3 1 6-16,4-3-5 16,0 3 8-16,5 0-9 15,-2 0 7-15,2 0-8 0,4 0 1 16,-2 0 0 0,2 0 0-16,-2 0 0 0,-2 0 0 15,-4 0 0-15,0 0 0 16,-5-1 8-16,-3 1-8 15,0 0 0-15,-4-3 0 16,2 3 0-16,0-1-1 16,3 1 1-16,3 0 0 15,1 0 1-15,3 0-1 16,0 0 1-16,2 0-1 16,4 0 12-16,-3 0-13 15,1 0 1-15,-3 0-1 16,2 0-1-16,-3 0 2 15,0 0 0-15,0-3 0 16,-1 3-3-16,-3 0 3 16,4-2 0-16,1 2 9 0,0-2-9 15,0 2 0-15,3 0 0 16,0 0-12-16,-2 0 23 16,2 0-11-16,2 0 0 15,-2 0 1-15,2 0-3 16,-3 0-2-16,0 0-1 15,1 0 4-15,-5 0 2 16,3 0 1-16,-4 0-2 16,2 0 1-16,-1 0-3 15,4 0 2-15,0 0 0 16,3 0 0-16,0 0 6 0,0 0-6 16,0 0 0-16,-1-2 0 15,1 2-9 1,-3 0 17-16,1-1-8 0,-2 1 1 15,-2 0-1-15,0 0 10 16,-1-3-10-16,-1 3 0 16,2-1 4-16,-1 1-3 15,0 0 6-15,0 0-7 16,2 0 0-16,-2 0-8 16,1 0 8-16,3 0 0 15,-1 0 0-15,0 0 2 16,0 1 5-16,2 3-7 15,1-2-7-15,-2 0 7 0,1 0 0 16,0-2 0 0,-3 0-1-16,-2 0 7 0,-2 0-6 15,2 0 0-15,-3 0 1 16,2 0-11-16,0 0 20 16,1 0-10-16,5 0 0 15,0 0 6-15,2 0-6 16,-1 0 0-16,3 0 1 15,-2 0-4-15,-1 0 3 16,1 0 0-16,2 3-1 16,0-3 1-16,0 1 0 15,0-1 0-15,0 3 8 16,-2-3-10-16,2 0 2 0,-3 0-1 16,1 0 0-1,0 0 1-15,0 0 2 0,2 0-2 16,-2 0 0-16,-3 0 3 15,0 0-3-15,-1 0-6 16,-3 0 6-16,-1 0-1 16,2 0 1-16,4 0 13 15,1 1-12-15,3-1 3 16,5 0-4-16,-1 0 0 16,5 0 0-16,-3 0 0 15,3 0 0-15,-4 0 0 16,0 0 6-16,-3 3-8 15,-6-2 3-15,1 2-1 16,0-2 3-16,0 1-2 16,4 2-2-16,1-1-6 0,3-3 7 15,1 2 1-15,-2-1-1 16,3 2 9-16,-2 0-9 16,0-1-7-16,-3 2 7 15,2 0 0-15,-2-1 0 16,3 1-10-16,-1-2 20 15,0-1-5-15,1 2-5 16,-1-2-7-16,0-1 7 16,1 3 0-16,-3-3 0 15,0 0 6-15,-2 0 3 16,0 1-10-16,-1 2 1 16,4-3-2-16,-1 1-12 15,1-1 22-15,1 0-8 16,0 0 0-16,-2 0 15 0,-2 0-15 15,1 0 0-15,-4 0 0 16,-1 0-15-16,0 0 21 16,-4 0-6-16,4 0 4 15,0 0-2-15,2 0-2 16,2 0 0-16,2 0 9 16,2 0-6-16,1 0-3 15,-3 3 0-15,0-3-9 16,0 0 18-16,-2 0-9 15,0 0 0-15,2 0 12 16,-2 0-11-16,3 0-1 16,-1 0-1-16,2 0 0 15,0 2 1-15,3-1 9 0,2-1-9 16,0 3 0-16,-2-3-8 16,-3 0 8-16,-6 2 0 15,-2-2-1-15,-4 0 9 16,2 0-8-16,-1 0 8 15,5 0-7-15,2 0 4 16,2 0-4-16,0 0-1 16,5 0 14-16,-3 0-7 15,-2 0-5-15,1 0-2 16,-1 0 0-16,0 0 16 16,-2 1-15-16,-2 2 7 15,-2-1-2-15,-4-2 3 16,-4 0-4-16,0 1-5 15,-4-1 0-15,-6 0 29 0,-1 0-23 16,1 0 22-16,-2 0-3 16,-1 0-25-16,3 0 21 15,-1 0-20-15,3 0 6 16,3 0 12-16,-4 0-13 16,1 0 5-16,-4 0-4 15,0 0 5-15,-5 0 33 16,0 0-14-16,0 0 17 15,0 0 7-15,0 0-49 16,0 0 27-16,0 0-33 16,0 0-12-16,0 0 4 0,0 0-77 15,0-7-97-15,-12 1-304 16,-10 0-383-16</inkml:trace>
  <inkml:trace contextRef="#ctx0" brushRef="#br0" timeOffset="23238.6">13921 777 1228 0,'0'0'498'0,"0"0"-279"15,0 0-41-15,0 0-50 0,0 0-16 16,0 0-58-16,0 0-11 16,-2-3-39-16,2 3 5 15,0 0 12-15,0 0-6 16,0 0 10-16,7 2 21 16,2 4-19-16,0 4 19 15,4 0-19-15,1 2-27 16,1 1 29-16,5 2-29 15,1 1 0-15,2 0-1 16,2 2 10-16,2-2-1 16,0 0-8-16,-2-2 1 15,1-4-10-15,-2 3 9 16,-1-5-10-16,-1-3 10 0,-2 1-26 16,-2-2 18-16,-2 0 8 15,-3-2-18-15,-4 0 16 16,-5-2 2-16,-2 2 0 15,1-2-1-15,-3 0 10 16,0 0-9-16,0 0 0 16,0 0 0-16,0 0 18 15,0 0-9-15,0 0-2 16,0 0-7-16,0 0-2 16,0 0-5-16,0 0 7 15,0 2 0-15,0-2-6 16,-3 0 14-16,-3 2 2 15,-5 1-10-15,-5-2 6 16,-2 5-1-16,-6 5-4 0,-5-2-1 16,-5 5 21-16,-1 2-19 15,-5 3 20-15,1-1-13 16,2 1-1-16,-1 2 30 16,7-1-26-16,2 0 3 15,4-1 17-15,8-6-32 16,1-1 31-16,7-4-27 15,3-2-2-15,0 0 35 16,4-4-31-16,2-2 0 16,0 3-1-16,0-3 8 15,0 0-13-15,0 0 0 16,0 0-36-16,0 1 0 16,0-1-84-16,0 0-137 15,0 0-409-15</inkml:trace>
  <inkml:trace contextRef="#ctx0" brushRef="#br0" timeOffset="34831.49">17291 1069 1260 0,'0'0'333'0,"0"0"-188"15,0 0-61-15,0 0-64 16,0 0-11-16,0 0 1 16,0-3-4-16,0 3 3 15,0 0 8-15,0 0 49 16,0 0 60-16,0 0-58 15,0 0-15-15,0 0-25 16,0 0-17-16,0 0 0 0,0 0-11 16,0 0-29-16,0 0-58 15,0 0-139-15,0 0-133 0</inkml:trace>
  <inkml:trace contextRef="#ctx0" brushRef="#br0" timeOffset="37471.07">2508 5524 393 0,'0'0'404'15,"0"0"-238"-15,0 0-52 16,0 0-46-16,0 0 11 16,0 0-26-16,0 0 30 15,-14-24-21-15,14 22 5 16,-3 1 30-16,3 1 17 16,-2 0-4-16,2 0-5 15,-2 0-36-15,2 0-31 16,0 0 54-16,0 0-33 15,0 0-7-15,0-3 7 16,0 3-52-16,0 0 45 16,0-2-22-16,0 2-23 15,0 0 64-15,0 0-38 0,0 0 0 16,0 0-2 0,0 0-24-16,0 0 4 0,0-2-11 15,11 0 0-15,7 0 19 16,5 0-19-16,0 0 0 15,4-2 11-15,5 2-10 16,2-2 23-16,8 2-6 16,6-2 0-16,8-1 12 15,6 4-30-15,5-3 1 16,0 1 11-16,0 0-11 16,-4 3 18-16,-1 0-18 15,1 0 7-15,1 0-1 16,1 0-7-16,3 0 0 15,7 0 2-15,-2 0 8 16,2 0-7-16,3 0-3 16,-3-6 0-16,0 2 4 15,-6 0 2-15,-7 0-6 0,-6 2 0 16,-8 0 2-16,-2-3-7 16,-5 4 5-16,-5-4 0 15,-5 2-3-15,-6-1 9 16,-9 3-6-16,-7 1 17 15,-5 0-15-15,-4 0 52 16,0 0-23-16,0 0-13 16,0 0 7-16,0 0-19 15,0 0-12-15,0 0 3 16,0 0-110-16,-7 0-178 16,-11 0-424-16</inkml:trace>
  <inkml:trace contextRef="#ctx0" brushRef="#br0" timeOffset="43310.68">1282 8131 916 0,'0'0'257'0,"0"0"-153"16,0 0-5-16,0 0 36 15,0 0-29-15,0 0-42 16,-7-6-11-16,7 5 8 16,0 1 0-16,0 0 4 15,0 0 8-15,-3 0-10 16,3 0 27-16,0 0-31 16,-2 0 0-16,2 0 0 15,0 0-26-15,-2 0 27 16,0 0-33-16,0 0-15 0,2 0 12 15,0 0-15 1,0 0-3-16,0 0-6 0,0 0 1 16,0 0 6-16,0 0-7 15,0 0 0-15,0 0 4 16,0 0 4-16,0 0-8 16,8 0 0-16,6 0 0 15,7 0 12-15,2 0-3 16,3 0 7-16,9 0 42 15,0 0-46-15,3 1 18 16,5 0-30-16,-1 4 1 16,5 0 2-16,2 0-2 15,2-1-1-15,5 0 6 16,0-2 12-16,2 0-25 16,-2-2 7-16,-4 2 0 0,-2-2 3 15,-2 0-3 1,-3 0 0-16,-5 0 0 15,0 0 13-15,-1 0-13 16,-2 0 0-16,1 0 7 0,-3 0-11 16,1 0 4-16,1 0 0 15,2 0-3-15,-1 0 0 16,-1 0 3-16,0 0 0 16,-3 0 16-16,3 2-19 15,-6 0 3-15,0 0-6 16,-4 0 6-16,0 0 0 15,-5-2 8-15,0 0-5 0,-6 3 3 16,-5-3-12 0,-2 0 6-16,-5 0 0 0,-4 0 13 15,2 1-7-15,-2-1 15 16,0 0-1-16,0 0-19 16,0 0 0-16,0 0 9 15,0 0-7-15,0 0 1 16,0 0 7-16,0 0-12 15,0 0 1-15,0 0 0 16,0 0-16-16,0 0-28 16,0 5-185-16,-13-4-528 0</inkml:trace>
  <inkml:trace contextRef="#ctx0" brushRef="#br0" timeOffset="47666.57">3175 8179 1159 0,'0'0'248'16,"0"0"-90"-16,0 0-52 15,0 0-8-15,0 0-64 16,0 0-18-16,0 0 19 16,0 0-16-16,0 0 57 15,0 0-11-15,0 0-8 16,0 0 6-16,0 0-31 16,0 0 4-16,2 0 2 15,12 0-26-15,4 0 32 16,4-4-16-16,7 1-17 15,2-4 26-15,3 3-27 0,1-2 8 16,5 2 0 0,3-2-9-16,1 0-2 0,6 2 5 15,2-2 24-15,9 3 10 16,2 1-37-16,6 0 7 16,4-1-7-16,1 2 3 15,-1 1-11-15,-4-3-1 16,-7 3 0-16,-8 0 4 15,-7-2 11-15,-7 2-15 16,-4 0 0-16,-7-2-3 16,0-2-3-16,-7 2 12 15,-2-2 2-15,-7 2 10 16,-6 0-10-16,-3 2 3 16,-4 0-1-16,0 0-10 15,0 0 18-15,0 0-17 0,0 0-1 16,0 0 0-1,0 0-74-15,0 0-79 0,0 0-196 16,-13 2-294-16</inkml:trace>
  <inkml:trace contextRef="#ctx0" brushRef="#br0" timeOffset="49258.54">1278 8976 1448 0,'0'0'375'16,"0"0"-223"-16,0 0-17 15,0 0 89-15,0 0-99 16,0 0-61-16,0 0-29 16,-8-1-35-16,8 1 18 15,0 0-3-15,16 0-2 16,7 0 53-16,3 0-32 0,5 0 6 15,5 0 3-15,6 0-35 16,2 0 23-16,9-1-10 16,6-4-21-1,1-1 26-15,-2 0-25 0,-4 2 15 16,-12 0-16-16,-11 2-32 16,-12 2-42-16,-15 0-128 15,-4 4-330-15,0 2-88 0</inkml:trace>
  <inkml:trace contextRef="#ctx0" brushRef="#br0" timeOffset="54187.85">4820 9038 157 0,'0'0'684'0,"0"0"-490"16,0 0-39-16,0 0-28 15,0 0-28-15,0 0-18 16,0 0-47-16,0-5 8 16,2 4-1-16,1 1 8 15,-1-3 28-15,-2 3-17 16,2-1-4-16,2-2-15 16,-1 2-28-16,7-2 16 15,2 3-19-15,3-2-9 0,7 1 22 16,5-1 16-16,7-1-13 15,1 3-8-15,6-1-11 16,-1 1 2-16,4 0-9 16,-1 0 2-16,1 0 11 15,-2-2-12-15,-3-1 13 16,-2 2 8-16,1 1-20 16,-3-3 36-16,6 3-17 15,-1-2-13-15,4 0 22 16,1 0-24-16,1 2 3 15,0-2-9-15,-2 2 14 16,-5-2-22-16,2 2 8 16,-5 0 0-16,-1 0 24 15,1 0-23-15,-1 0 5 16,2 0-6-16,-2 0 1 0,-1 0 9 16,-4 0-9-1,-2 0 5-15,-9 0-3 0,-3 0 14 16,-7 0-4-16,-5 0-12 15,-4 0 0-15,1 0 83 16,-1 0-33-16,0 0-5 16,0 0 0-16,0 0-36 15,0 0 6-15,0 0-16 16,0 0 0-16,0 0 9 16,0 0-9-16,0 0 0 15,0 0 0-15,0 0 12 16,0 0-12-16,0 0 0 0,0 0-12 15,0 0-3 1,0 0-93-16,0 0-103 0,-10 0-166 16,-14 0-999-16</inkml:trace>
  <inkml:trace contextRef="#ctx0" brushRef="#br0" timeOffset="60864.01">3345 10024 1020 0,'0'0'298'0,"0"0"-131"15,0 0-50-15,0 0 0 16,0 0 4-16,0 0-36 15,0-12 26-15,0 12-17 16,0 0-35-16,0 0-5 16,0 0-54-16,-2 4-2 15,0 23 2-15,-6 12 34 0,2 22 54 16,-5 13 12-16,-3 10-50 16,-1 6 37-16,1-2-40 15,1-4 13-15,2-5-11 16,2-9-34-16,2-8 22 15,3-10-30-15,2-8-6 16,2-11 16-16,-2-11-16 16,0-7-1-16,-1-6 6 15,3-5 5-15,-2-3-22 16,2 2-34-16,0-3-93 16,0 0-33-16,0-14-140 15,0-8-166-15</inkml:trace>
  <inkml:trace contextRef="#ctx0" brushRef="#br0" timeOffset="63483.21">3347 10078 484 0,'0'0'731'16,"0"0"-584"-16,0 0-54 16,0 0 11-16,0 0-56 15,0 0 0-15,0 0-39 16,9-12 7-16,2 10 32 15,0-2-24-15,2 0 41 16,1-1-22-16,-3 3-14 16,2-1 30-16,3 1-51 15,-1 1 3-15,8-2 8 16,4 0-10-16,8-2 61 0,3 1-26 16,7-2-44-16,-3 0 31 15,1 2-30-15,-1 2-1 16,-5-1 3-16,-1 2 11 15,-2 1-12-15,0 0 11 16,-1-2-13-16,0 2 29 16,7-3-28-16,2 1 10 15,3-1 22-15,5-3-23 16,0 2 17-16,2 0-25 16,-4 0-1-16,2 0 6 15,-5 2-1-15,-3-2-6 16,-7 2 0-16,1 2 1 15,-3-3 4-15,0 2-4 16,3-4 5-16,2 2 26 16,0 0-30-16,-2 1 4 15,-1-1-2-15,1 1 8 0,-5 0-13 16,0 2 1-16,0-2 0 16,-2 2-3-16,0-2 10 15,2 0-7-15,0 0 0 16,1 2 15-16,1-2-15 15,1 0 0-15,-2 2 0 16,1-2 8-16,0 2-7 16,3 0 12-16,1 0 6 15,5 0-11-15,1-2 11 16,1 2-19-16,4-2 6 16,-4 0 4-16,-1 2 4 15,-1-3-10-15,-3 2-4 0,0-1 1 16,-4 2-15-16,1-3 15 15,-5 3-1-15,-2 0 17 16,3 0-9-16,1 0 0 16,0 0-8-16,5 0 0 15,3 0 3-15,-2 0 6 16,3 0-9-16,-2 0 5 16,1 0 13-16,-1 0-15 15,2 0-3-15,3 0 0 16,-1 0-6-16,3 0 6 15,-3 0 0-15,1 0-1 16,0 5 16-16,0-1-15 0,-1 0 0 16,3 0 1-1,-3 2-1-15,-2-2 0 0,3 0 0 16,-5 1-8-16,1-3 18 16,-3 3-10-16,-3-2 7 15,-2 1-7-15,-1 1 0 16,-3-1-3-16,-3-2 3 15,-1 2-1-15,-3-2 2 16,-2 0 7-16,-7 0-8 16,-1-2 0-16,-6 0 0 15,-1 0-6-15,-5 0 6 16,2 0 0-16,-2 2 4 16,2-2-4-16,2 2 0 0,2 0 0 15,-2-2 3 1,0 3-3-16,-2-2 0 0,3-1-1 15,-3 0-4-15,0 2 4 16,0-2 1-16,-2 3 0 16,2-1-6-16,0 3 6 15,2 1-8-15,0 4 7 16,0 5 2-16,0 2-10 16,1 5 8-16,-3 3 1 15,0 6-2-15,0 1 10 16,0 4 5-16,1 2-13 15,-3 3 1-15,3-3 2 16,-3 2-3-16,0-4 0 16,2-4 2-16,-2 0 9 15,0-4-9-15,0 0-2 0,0-2 0 16,0-2 9-16,0 3-7 16,0-4 4-16,-2 1 7 15,-4 1-1-15,4-1-6 16,-2 2-6-16,2-2 0 15,2 0 5-15,-3-2-5 16,3-4 0-16,0-2-9 16,-2-2 31-16,2-4-22 15,-2-1 0-15,0-2 1 16,0 1-15-16,-2-2 14 0,-2 2-14 16,0-2 14-1,-1-1-9-15,-1-1 9 0,-5-1 2 16,1 1 9-16,-4-1-22 15,-1-2 11-15,-6 1 0 16,-1-2-9-16,-8 0 18 16,-1 0-8-16,-9 0-1 15,-7 0-3-15,-4 0-3 16,-9 0-9-16,-10 0-6 16,-2 0 2-16,-8 0 0 15,-1 0 18-15,-1 0 1 16,1 0 0-16,3 0 0 15,2 0 0-15,2 0 0 16,3 0-1-16,4 0 9 16,4 0-9-16,1 0 1 0,4 0 0 15,2 0-15 1,2 0 30-16,2 0-15 0,3 0 0 16,0 0-3-16,-1 0 2 15,4 0 1-15,-4 0-2 16,-4 0-5-16,0 0 14 15,-2 0 1-15,1 0-8 16,1 0 9-16,-2 0-8 16,2 0-1-16,1 0 0 15,-1 0 13-15,3 0-12 16,1 0-1-16,1 0 0 16,2 2 1-16,4-2 10 15,3 0-10-15,7 2 16 16,4-2 17-16,4 2-27 15,0 0-10-15,0 1 3 16,-2 1 0-16,-4 0-4 0,-3-1 4 16,-1 1 0-16,-1 1 3 15,-1-2 13-15,-2 1-17 16,3 1 1-16,-3-1 0 16,3 0-18-16,1-3 18 15,-1 3 0-15,0 1-2 16,0-1 13-16,0 0-12 15,0-3 1-15,3 4 0 16,-4-4-3-16,4 1 3 16,-1 1 0-16,3-3-9 15,4 0 21-15,4 2-7 0,4-2-5 16,0 0 6-16,2 1-6 16,1-1 0-16,-5 3 0 15,-2-2-6-15,-2-1 15 16,-4 3-6-16,0-1-2 15,2 0 5-15,5 0 31 16,4-2-35-16,4 1 4 16,5-1 21-16,2 0-18 15,3 0 10-15,1 0-16 16,-2 0 3-16,-1 0 3 16,-1 0-9-16,-3 0 0 15,1 0 22-15,3 0-9 16,-2 0 11-16,4 0-6 15,3 0-9-15,1 0 28 0,2 0-37 16,0 0 15-16,0 0-15 16,0 0 0-16,0 0-2 15,0 0-26-15,0 0-42 16,0 0-38-16,0 3-170 16,5 2-204-16,-1 0-67 0</inkml:trace>
  <inkml:trace contextRef="#ctx0" brushRef="#br0" timeOffset="104907.67">9080 9724 1018 0,'0'0'494'0,"0"0"-337"15,0 0-62-15,0 0-41 0,0 0-22 16,0 1-32-16,0 7 33 16,0 2 2-16,4 7 41 15,1 4 21-15,-1 5-10 16,1 9-3-16,-3 9 15 15,-2 8-56-15,0 11 45 16,0 12-35-16,0 11-34 16,-9 9 56-16,-6 3-53 15,-1 0 18-15,0 0-2 16,0-3-26-16,1-1 28 16,1 0-14-16,4-2-25 15,-1 1 49-15,-1-3-49 16,-1-2 16-16,1-2-3 15,2-1 6-15,-1-3-10 0,1-6-5 16,1-2 5-16,1-7-5 16,4-6-5-16,-1-6 0 15,0-12-6-15,3-8 19 16,2-9-11-16,-2-8-2 16,2-8-11-16,-4-4 10 15,4-2-56-15,0-4-13 16,-1 0-36-16,-1-22-78 15,0-15-37-15,-2-13-519 0</inkml:trace>
  <inkml:trace contextRef="#ctx0" brushRef="#br0" timeOffset="107178.57">9026 9693 1147 0,'0'0'289'0,"0"0"-188"0,0 0 42 16,0 0 6-16,0 0-70 15,0 0-22-15,0 0-56 16,-15 0 14-16,15 0-14 16,0 0 7-16,4 0 1 15,11 0-2-15,4 0 5 16,3 0 25-16,5 0-10 16,4 0 11-16,4 0-13 15,6 0-12-15,8 0 36 16,4 0-16-16,7 0-13 15,2 0-11-15,3 0 2 0,-3 0-14 16,1 0 3 0,-1 0 0-16,-4 0 10 0,0-2-9 15,1 2-1-15,3-2 18 16,2 2-6-16,3-2-5 16,-2 2-7-16,0 0 0 15,-5 0 0-15,0 0 11 16,-5 0-11-16,-1 0 0 15,-1 0 6-15,1 0-14 16,-1 0 8-16,3 0 0 16,2 0 8-16,2 0-1 15,0 0-7-15,1 0 0 16,1 0 1-16,-2 0-10 16,0 0 9-16,-4 0 0 15,-2 0 3-15,-3 0 12 0,-5 0-16 16,-3 0 1-16,-3 0-5 15,-3 0-4-15,4 0 10 16,-1 0-1-16,0 0 0 16,0 4 17-16,2-2-18 15,0 2 1-15,1-2 0 16,4 0-10-16,-2-2 10 16,1 2 0-16,1-2 0 15,-1 2 13-15,2 0-13 16,0-2 0-16,-2 2 0 15,4-2-7-15,-1 0 7 16,-1 0 0-16,-4 0-1 16,0 0 11-16,-1 0-10 15,-3 0 3-15,-3 0 4 0,2 0 2 16,1 0-9-16,-1 0 0 16,2 0 0-16,3 0 1 15,-2-2 17-15,3 2-18 16,-5 0 1-16,0 0-2 15,-3 0 1-15,0 0 0 16,-1 0-7-16,-1 0 17 16,1 0-7-16,1 0-3 15,4 0 0-15,1 0-15 16,3 0 18-16,1 0-3 16,2 0 3-16,-2 0 7 15,1 0-20-15,0 0 9 16,-2 0 1-16,-3 0-6 0,-3 0 17 15,2 0-11 1,-1 0 0-16,2 0 6 0,3 0-7 16,-1 0 1-16,3 0 0 15,-2 0-6-15,0 0 12 16,-1 0-6-16,-4 0 0 16,0 0 6-16,0 0-13 15,2 0 7-15,3 0 0 16,4 0 0-16,2 0 10 15,3 0-10-15,2 0 0 16,-1 0-4-16,1 0-5 16,0 0 9-16,0 0 0 15,2 0-1-15,-3 0 13 0,3 0-13 16,0 0 1 0,0 0-1-16,4 0-15 0,-2 0 16 15,0 0 0-15,-2 0-1 16,0 0 1-16,-4-4-1 15,1 0 1-15,-1 2 0 16,-3 0-17-16,3 0 19 16,-3 0-2-16,0 2 0 15,1 0 12-15,-4 0-12 16,2 0 0-16,-6 0 0 16,-9 0-1-16,-6 0 1 15,-10 0 0-15,-11 0-8 0,-1 0 17 16,-7 0-6-16,2 0-3 15,-2 0 2-15,0 0-10 16,0 0 8-16,0 0-6 16,0 0 5-16,0 0-6 15,0 0 7-15,0 10 0 16,0 1 6-16,0 1-12 16,-4 1 3-16,-5 3 3 15,-2 0-3-15,-1 2 12 16,-1 5 5-16,0-1-14 15,0 3 1-15,-4 4 2 16,5 3 4-16,-5 1-7 16,5 2 0-16,-4 1 2 15,3-1-2-15,0 4 0 16,1 2 1-16,1 0 4 0,2 2 4 16,0 3-5-16,-2 2-4 15,2 0 12-15,-2-2-8 16,2 2-4-16,0-2 0 15,1 1 17-15,0-4-17 16,4 0 13-16,0-1-13 16,1 0 12-16,1-2-6 15,0 0-6-15,0 3 0 16,0 1 16-16,0 1-8 16,-4 1 4-16,2 4-12 15,2 0 0-15,-2 3 27 16,1-2-27-16,3 4 7 15,0-3-2-15,0 1 13 16,0-1-16-16,0-2-2 16,0-1 0-16,0 1 12 0,3-4-11 15,1 2-1-15,-2-2 16 16,-2 2 2-16,0 4-11 16,0-1-7-16,0 8 1 15,0-3 0-15,0 3-1 16,-2-5 0-16,-7-1 4 15,3-2 9-15,-2-5-13 16,2 0 0-16,4-7 6 16,0-2 3-16,2-5-9 15,-3-7 0-15,3 0-1 0,0-7 8 16,-2 1-5 0,0-4-1-16,0 1 7 0,0-2-8 15,2-5 0-15,0-4 0 16,0-1-5-16,0-4 15 15,0 0 1-15,0 0-11 16,-8 0-84-16,2-4-125 16,-7-11-358-16</inkml:trace>
  <inkml:trace contextRef="#ctx0" brushRef="#br0" timeOffset="108942.85">8899 11849 998 0,'0'0'357'16,"0"0"-201"-16,0 0-59 15,0 0 21-15,0 0-49 16,0 0-11-16,0 0-12 15,0 0-24-15,0 0 25 16,0 6-9-16,0 14 26 16,0 6 29-16,-4 6-33 0,-2 4 19 15,-4 4-20-15,1 0-38 16,1 2 56-16,-3 0-50 16,-1 3 20-16,1-3 4 15,2-2-42-15,0-3 29 16,5-1-33-16,-1-3 7 15,1-3 0-15,1-2-12 16,3-2 0-16,0-1-1 16,0-3 14-16,0-4-10 15,0-2-3-15,0-6 6 16,0-4-9-16,0-2 3 16,0 0 0-16,7-2-1 15,4-2 8-15,5 0 6 0,4 0-5 16,7 0-7-1,6 0 6-15,6 0-7 0,5-2 0 16,5-2-2-16,6 0 11 16,3 1 0-16,4 0-9 15,3 1 2-15,3-3-8 16,3 4 7-16,0-4-1 16,3 2 7-16,3 0 4 15,2 0-4-15,2 0-7 16,2 3 2-16,2 0 7 15,-2 0-3-15,-1 0-2 16,0 0-4-16,-2 0 19 16,3 0-20-16,-1 0 1 15,2 0 0-15,3 0 1 0,3 0 5 16,-1 0 0-16,2 0 0 16,1 0 6-16,-3 0-12 15,0 0 1-15,0 0 5 16,1 5 9-16,1-1-4 15,0-1-8-15,5 2-3 16,0-4 1-16,-1 4-7 16,1-3 6-16,-2 0 0 15,-1-2 8-15,-4 1 7 16,1-1-13-16,-5 0-2 16,-1 0 0-16,-4 3 20 0,3-2-19 15,-1 2 7 1,-1-1 3-16,5 0 10 0,-4 0-23 15,1-2 2-15,-3 2 0 16,-4-2-7-16,-2 0 8 16,-5 0-1-16,2 0 18 15,0 0-5-15,3 0-1 16,1 0-12-16,1 0 6 16,0 0-7-16,-2 0 1 15,-3 0-3-15,-2 0-5 16,-3 0 16-16,2 0-4 15,5 0-4-15,5 0 8 16,7 2-13-16,4 3 5 16,0 4 0-16,0-1-7 15,-6 0 16-15,-6 0-6 0,-6-2-3 16,-5-2 0 0,-7 1-3-16,-3-3 3 0,-7-2 0 15,-9 3 0-15,-11-3 9 16,-8 0-9-16,-13 0 0 15,-3 0 0-15,-5 0-17 16,-34-10 13-16,-12-8-87 16,-19-8-578-16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2:38:19.481"/>
    </inkml:context>
    <inkml:brush xml:id="br0">
      <inkml:brushProperty name="width" value="0.05292" units="cm"/>
      <inkml:brushProperty name="height" value="0.05292" units="cm"/>
      <inkml:brushProperty name="color" value="#FF0000"/>
    </inkml:brush>
  </inkml:definitions>
  <inkml:trace contextRef="#ctx0" brushRef="#br0">929 3110 925 0,'0'0'318'0,"0"0"-144"16,0 0-21-16,0 0-57 15,0 0-13-15,0 0 8 16,1-8-5-16,-1 8 16 16,0 0-4-16,0 0-17 15,0 0 7-15,0 0-28 16,0 0 11-16,0 0 2 16,0 0-33-16,0 0-3 15,0 0-24-15,0 0-13 16,0 0 15-16,0 0-15 15,-9 0 8-15,-4 0-2 16,-3 8 4-16,-3 2-11 0,0 2 1 16,-4 4 0-16,-1 2 2 15,0 4-1-15,-5 4 7 16,0 6-8-16,-2 4 7 16,0 5-2-16,-1 5-5 15,3 2 0-15,3 4 10 16,-1 2-1-16,0 5 16 15,2 2-4-15,0 8-20 16,2 5 15-16,-6 22-10 16,4-7 11-16,0 6 2 15,3 0-12-15,4-14 13 16,0 13-2-16,3-1-17 16,-1 16 22-16,7-13-14 15,3 0 13-15,2 1 8 16,4-17-21-16,0 5 18 0,6 1-27 15,9-9 7 1,6-1 5-16,1 0-6 0,3-1-4 16,-5-1 5-16,6 0 5 15,-3 0-6-15,-4-1-6 16,4-5 1-16,-1-4-6 16,1-6 7-16,0-3-2 15,4-7 13-15,-2-7-4 16,2-2 0-16,0-5-9 15,-3-7 6-15,-2-2 0 16,-4-5-6-16,-3-4 0 16,-1-4 0-16,-3 0 9 0,-2-4-5 15,-2-2-4 1,-3-5 2-16,1 2 10 0,-3-1-12 16,0-2 0-16,-2 0 15 15,2 0-15-15,-2 0 19 16,0 0-19-16,5 0 5 15,2 0-11-15,7-10-36 16,0-6-139-16,-4-2-750 0</inkml:trace>
  <inkml:trace contextRef="#ctx0" brushRef="#br0" timeOffset="3475.65">5753 3729 1239 0,'0'0'290'0,"0"0"-129"15,0 0-54-15,0 0-44 16,0 0 35-16,0 0 26 16,-33-12-40-16,31 12-2 15,-2-1-34-15,-2 1-5 16,2-3 18-16,-5 3-15 16,-4 0-25-16,-5 0-5 0,-4 0-4 15,-5 0 16-15,-4 0-7 16,-5 0-19-16,-4-1 48 15,-4 1-8-15,-1-3-21 16,1 0 4-16,-1 0-23 16,1-1 26-16,-4 0-11 15,0 2-16-15,-4-2 31 16,1 0-32-16,-2 3 10 16,-1 1 12-16,3 0-16 15,-1 0 5-15,2 0-11 16,2 0 0-16,2-2 6 15,1-1-4-15,1 1 5 16,-3 2-7-16,3 0 5 16,-4 0-7-16,0 0 2 15,-2 0 0-15,-2 0 0 0,0 0 0 16,-2 2 6-16,4 3-6 16,2-1 0-16,-1-1 0 15,5 1 0 1,-1-1 0-16,3 1 1 0,2-3 5 15,-1 3-6-15,-1 1 0 16,-2 0-1-16,-5 4-14 16,-5 0 15-16,1 4 0 15,-3-4 1-15,3 4 13 16,3-6-15-16,2 4 1 16,3-6 0-16,-3 4-1 15,4-1 1-15,0-1 0 16,-3 4 7-16,-1-1 7 15,-4 4-4-15,-4 1-10 16,-4 4 0-16,-3-1-3 0,3-2 3 16,5-2 0-16,6-2 6 15,5-1 4-15,5-5-1 16,4-2-9-16,1 5 0 16,-3-1 0-16,-3 4 0 15,-5 6 0-15,-7 2-7 16,-3 5 12-16,-5 0-5 15,0 1 0-15,2-1 1 16,4-3 3-16,0 0-4 16,8 0-6-16,-1 0-4 0,4 1 20 15,2 4-11 1,0 1 2-16,6 0-1 0,1 2 0 16,7 2-4-16,3 3 4 15,2 2-1-15,2 3 2 16,3 3-1-16,-2 1 0 15,1 2 0-15,1 0 0 16,1 2 0-16,3-2 0 16,4 2 0-16,4-1 0 15,5-1 0-15,0 2 0 16,0 0-1-16,9 0 0 16,4 2 2-16,5 2 8 15,2 1-4-15,3-2 4 16,3 2-3-16,6-3-6 15,3 2 6-15,1-4 1 16,3 0 4-16,2-5-4 0,-1-1 11 16,5-4-16-16,-1-4 5 15,0-5-7-15,6-2 0 16,-1-3 7-16,2 0-1 16,0-2-1-16,1 0-5 15,-4 0 1-15,4 0-2 16,-6 0 1-16,4 0 0 15,-3-4 3-15,1 0 6 16,2-2-7-16,-2-1-2 16,2-4 0-16,1 2-9 15,0-5 15-15,3-1-6 16,-1-2 7-16,5-2-7 16,-1 0 12-16,1-3-12 15,3 0-3-15,-3 0 3 0,2 0 0 16,0 0 1-16,2-5 5 15,5-2 8-15,5-3-15 16,1-4 1-16,8-3 0 16,1-1-8-16,5-4 10 15,0 0-2-15,0-5 3 16,-2 2 7-16,-1-1-17 16,-2 2 7-16,-1-1 0 15,-4 0-8-15,4-1 8 16,-1-2 0-16,0-4-1 15,3-2 6-15,-8-1-5 16,-2 2 0-16,-7 2 1 16,-4 3 2-16,-5-2-3 0,1 0 0 15,-5-4 0-15,2-2 10 16,-1-6-9-16,-2-4 1 16,0-5 4-16,2 1-5 15,-8 0-1-15,-1 2 0 16,-7 2 1-16,-9 0 5 15,-8 2 32-15,-5-4-4 16,-7-2-14-16,-5-3 23 16,-4-4-31-16,0-2 0 15,0-1-9-15,-2-1 6 16,-6 4-1-16,-5 0-2 16,-3 3-6-16,-2 2 26 0,0 0-25 15,-2 2 18-15,0 2 5 16,2 2-24-16,1 2 14 15,1 4-14-15,1 1 2 16,-4 6 14-16,1 2-16 16,1 3 7-16,-4 0-5 15,-1 4 7-15,0 0-18 16,-5 2 4-16,3 1-16 16,-5 4 20-16,0 0-48 15,-2 4-8-15,-7 7-45 16,-31 6-106-16,8 0-390 15,2 7-566-15</inkml:trace>
  <inkml:trace contextRef="#ctx0" brushRef="#br0" timeOffset="7441.68">6484 4496 1340 0,'0'0'501'16,"0"0"-299"-16,0 0-5 15,0 0-99-15,0 0-39 0,0 0 79 16,-91-39-95-16,64 39-11 16,-6 10-32-16,-8 15 1 15,-5 9 26-15,-6 12-3 16,4 10 17-16,1 8 13 15,9 5-39-15,13 6 28 16,12 2-26-16,13-4-16 16,0-2 18-16,24-9-19 15,15-8 0-15,10-7 0 16,12-15 10-16,11-12-16 16,8-16 6-16,5-4 0 15,0-23 13-15,-6-14-13 16,-4-13 1-16,-13-9-1 15,-11-9 8-15,-11-6 8 16,-13-6 5-16,-16-2-14 0,-11-1 50 16,0 7-36-16,-23 8-10 15,-10 12-11-15,-9 9-9 16,-7 15-35-16,-9 12-68 16,-15 16-367-16,12 4-133 15,14 0-803-15</inkml:trace>
  <inkml:trace contextRef="#ctx0" brushRef="#br0" timeOffset="7792.78">7465 4204 2034 0,'0'0'355'0,"0"0"-106"15,0 0-177-15,0 0-30 16,-139 61-26-16,108-11 6 16,2 13 4-16,7 8-17 15,4 8 22-15,7 4-22 0,4 0-3 16,5-1 5-1,2-4-11-15,0-5 0 0,0-8 10 16,4-4-10 0,8-11-8-16,-1-10-75 0,10-11-76 15,0-12-153-15,-3-11-242 16</inkml:trace>
  <inkml:trace contextRef="#ctx0" brushRef="#br0" timeOffset="8220.15">7511 4791 1661 0,'0'0'255'0,"0"0"-162"0,0 0-23 15,0 0-39-15,0 0 19 16,58 104-21-16,-40-81-12 15,-2-2-3-15,-3-3-8 16,-6-8 2-16,-3-4-2 16,-4-4-6-16,0-2 105 15,0 0-25-15,0-8-49 16,0-12-11-16,0-4-14 16,0-7-3-16,5-1-3 15,10 0-14-15,3 5 8 16,2 2-9-16,-2 8 15 15,-4 5 14-15,-4 5 45 16,-1 7 44-16,1 0-20 16,-2 0-21-16,3 2 11 0,5 13-27 15,-1 0-1 1,3 5-12-16,0-1-32 0,-2 1 17 16,-5-3-18-16,-2-2-6 15,-2-4-16-15,-3-4-63 16,-4-7-89-16,0 0-176 15,0 0-192-15</inkml:trace>
  <inkml:trace contextRef="#ctx0" brushRef="#br0" timeOffset="8724.69">7850 4059 905 0,'0'0'959'0,"0"0"-642"16,0 0-172-16,0 0-7 15,0 0-74-15,0 0-57 16,0 0 21-16,65 42 10 16,-36-4 3-16,-3 4 38 15,1 4-43-15,0 5 25 16,-5 0-16-16,-2 5-15 15,-7 2 18-15,-1 6-21 16,-6 1 7-16,-4 3 8 0,-2 2-29 16,0-2 17-1,-2 1-18-15,-11-6-10 0,-5 0 32 16,-4-5-22-16,-2-3 14 16,-5 0 13-16,-2-5-32 15,2-6 23-15,2-3-10 16,6-10-20-16,6-4 22 15,1-9-13-15,8-9-9 16,2 0 26-16,1-7-25 16,3-1 23-16,0-1-24 15,0 0 0-15,0 0 9 16,0 0-9-16,0 0 0 16,0 0-1-16,0 0-11 0,0 0-19 15,0 0-53 1,-16 3-95-16,-3 1-336 0,-6 0-1130 0</inkml:trace>
  <inkml:trace contextRef="#ctx0" brushRef="#br0" timeOffset="15200.03">6921 1542 1482 0,'0'0'514'16,"0"0"-367"-16,0 0 52 15,0 0-104-15,0 0 34 16,0 0-72-16,-107-3-45 15,75 24 31-15,-1 7-12 16,-2 8 2-16,-1 10 28 16,3 8-14-16,4 9 15 15,8 2-20-15,11 4-30 0,10-2 9 16,0-9-19 0,29-3 11-16,13-11 1 15,9-9-5-15,11-16-14 16,5-12 5-16,2-7-13 0,-1-23 7 15,-4-19-6-15,-11-11 12 16,-8-12 0-16,-16-6 14 16,-14-4-8-16,-13 0-6 15,-2 1 1-15,-21 10 23 16,-16 10-24-16,-9 13-15 16,-3 14-39-16,-18 18-94 15,15 9-101-15,10 0-412 16</inkml:trace>
  <inkml:trace contextRef="#ctx0" brushRef="#br0" timeOffset="15504.13">7619 1408 1433 0,'0'0'826'16,"0"0"-605"-16,0 0-94 15,0 0-19-15,0 0-49 16,-145 84 0-16,109-32 7 0,5 12-41 16,6 5 37-16,9 6-41 15,10 1-21-15,6-3 18 16,0-7-18-16,4-8 0 15,12-8-1-15,1-10-49 16,19-17-60-16,-2-13-203 16,-5-10-471-16</inkml:trace>
  <inkml:trace contextRef="#ctx0" brushRef="#br0" timeOffset="15864.08">7652 1833 1147 0,'0'0'1159'16,"0"0"-925"-16,0 0-112 16,0 0-82-16,0 0-25 15,71-120-12-15,-40 89-3 16,-6 6-9-16,-6 6-4 15,-5 5 13-15,-9 9 10 16,-3 0 35-16,-2 5 33 16,0 0 5-16,0 0-53 15,2 5 5-15,2 12 2 16,1 5-26-16,-3 8 32 16,3 6-42-16,-3 3 8 15,-2-1-9-15,0 2-34 0,0-3-22 16,0-1-95-16,0-6-205 15,0-16-381-15</inkml:trace>
  <inkml:trace contextRef="#ctx0" brushRef="#br0" timeOffset="16101.85">8075 1311 1805 0,'0'0'561'0,"0"0"-445"0,0 0-23 15,0 0-3 1,0 0-11-16,91 121-41 0,-74-57-3 16,-5 10 7-16,-12 22-30 15,-2 26 17-15,-40 25-26 16,-32 13-3-16,-30 1-34 15,12-46-67-15,3-29-402 0</inkml:trace>
  <inkml:trace contextRef="#ctx0" brushRef="#br0" timeOffset="18637.14">999 3098 1480 0,'0'0'266'15,"0"0"-131"-15,0 0-6 16,0 0-62-16,0 0-8 16,0 0-44-16,-41 2 8 15,31 4-8-15,-4 4-5 16,-1 0 35-16,-4 4 3 0,0 0 9 15,-4 3 23-15,1 2-28 16,-3 1 0-16,4 0-24 16,-2 2-27-16,3-1 30 15,2 0-16-15,0-1-3 16,1 0 21-16,-1 3-32 16,-1-2 21-16,2 3-11 15,-1 5-11-15,3-1 33 16,-6 2-32-16,4 0 8 15,-1 2 14-15,0-1-22 16,0-2 16-16,2-1-17 16,1 2 0-16,-1-1 7 15,1-1 3-15,-1 2-10 16,1 0 17-16,1 4-7 16,1 2 1-16,2-2-11 15,-2 2 0-15,6 1-6 0,-2-4 6 16,-1 3 0-1,2-2 13-15,-3 1-4 0,1-4-3 16,0 1 2-16,-2-1-7 16,3-1 8-16,-1 2-9 15,3 0 0-15,1 0-1 16,0 0 10-16,2 0-6 16,2 0-2-16,2-1-1 15,0 0 2-15,0 0-2 16,0-2 0-16,0 4-9 15,0-1 19-15,0 2-10 16,4 0 1-16,4 4 0 16,-4 0 0-16,0 2-1 0,1 3 0 15,-1-1 0-15,0-2 10 16,0-2-10-16,2-4 0 16,0-2 1-16,1-1 17 15,1 2-17-15,2-1-1 16,1 0 4-16,-1 2 7 15,2 3-10-15,-1 0-1 16,0 3 0-16,1 1 6 16,-2 1-4-16,2-1 4 15,-1 1-6-15,0-4 3 16,3-3-4-16,-4-3 1 16,1-1 0-16,1-6 1 0,-1 0 0 15,1-3 16 1,-2 0-17-16,1 0 6 0,12 28-6 15,-13-25 0 1,2 2 12-16,-3-1-4 16,2-2-1-16,0-2-7 15,-1-2 0-15,2-2-3 16,2-2 9-16,-3 0-6 16,0-4 6-16,-2 2 6 15,0-2-18-15,-1 1 6 16,2-2-3-16,-4 4-4 0,1-4 8 15,2 0-1 1,-2 1 6-16,-1-3 7 0,-1-2-9 16,-1-1-4-16,-4-4 0 15,2 0-3-15,-2-2 14 16,0 0-10 0,0 0 12-16,2 0 2 0,-2 0-13 15,0 0-2-15,0 0 0 16,0 0-2-16,0 0 2 15,0 0-23-15,3 0-24 16,2 0-80-16,1-6-58 16,-1-8-348-16,-5-1-467 0</inkml:trace>
  <inkml:trace contextRef="#ctx0" brushRef="#br0" timeOffset="23825.6">694 7381 1260 0,'0'0'397'0,"0"0"-212"16,0 0-35-16,0 0 39 16,0 0-80-16,0 0-35 15,0-7-20-15,0 7-42 16,0 0 41-16,0 0-5 15,0 0-41-15,-8 8 21 16,-9 13-14-16,-5 5 5 16,-7 4 9-16,-1 8-16 15,-3 3 17-15,2 3-1 16,2 4-10-16,2 6 15 16,3 5-32-16,2 1 9 15,1 5 12-15,4 5-20 16,-1 3 13-16,-3 1 3 0,2 4-18 15,-3 2 39-15,1 5-33 16,2-1 12-16,1 3-13 16,7-4 2-16,1-2-4 15,6-6-3-15,2-2 6 16,-1-5-11-16,1-2 16 16,0 1-2-16,-2-1 4 15,0 5-11-15,-1-2 19 16,0 6-21-16,-3 0 0 15,5 1 15-15,-1 4-14 16,0-7 5-16,1 1-6 16,3-6 3-16,0-4-4 15,0-2 1-15,0-3 0 0,0-1-6 16,9 3 7-16,0 0-1 16,5 6 0-16,1 0 9 15,5 6-11-15,0-2 3 16,0 2-1-16,0-3 0 15,-5-2-12-15,1 1 11 16,-5 1 1-16,1-1 0 16,-3 4-9-16,-1-3 15 15,4-6-6-15,-3-1 0 16,-1-8 9-16,1-2-7 16,3-7-2-16,-2-6 0 15,1-4-12-15,1-4 12 16,1-3 0-16,-1-1-1 0,-2-2 7 15,1 0-13 1,1 0 7-16,-3-4 0 0,-1 0-8 16,2-4 8-16,-1-5 0 15,-3-5 0-15,-4-1 14 16,2-3-14-16,-4-4 0 16,0 0-11-16,3 0 4 15,-3-8-59-15,0-12-107 16,0-8-429-16</inkml:trace>
  <inkml:trace contextRef="#ctx0" brushRef="#br0" timeOffset="25916.77">1415 8913 1041 0,'0'0'254'0,"0"0"-75"16,0 0-123-16,0 0-1 15,0 0 15-15,0 0-25 16,-49-1-16-16,47 1-19 15,2 0-10-15,-2-3 28 0,-1 3-4 16,-1-2 31 0,2 2 36-16,-2-2-7 0,-1 2-8 15,-1 0-48-15,-2 0-14 16,0 0 16-16,-5 0-30 16,-5 0 0-16,-3 0-1 15,2 0 12-15,0 0 0 16,9 0 29-16,0 0 18 15,8 0 53-15,0 0-47 16,2 0-18-16,0 0-10 16,0 0-36-16,0 0 31 15,0 0-8-15,0 0-10 16,7 4 35-16,8 5-23 16,8-2-3-16,4 5 4 15,8-2-14-15,6 0 25 0,11 1-9 16,3-4-7-16,-1 1 18 15,4-2-39-15,-6-2 11 16,-5 0 3-16,-5-4-14 16,-11 2 13-16,-8-2-13 15,-11 0 0-15,-5 0-50 16,-7 0-174-16,0 0-451 0</inkml:trace>
  <inkml:trace contextRef="#ctx0" brushRef="#br0" timeOffset="35639.68">3333 10184 80 0,'0'0'307'0,"0"0"-43"15,0 0-111-15,0 0-23 16,0 0-16-16,0 0-16 15,-11-16-51-15,11 12-18 16,0 0 11-16,0 0 54 0,0-2 21 16,0 0-77-1,0 0-32-15,3 2 21 0,-1 1-21 16,-2-2 7-16,0 1 50 16,0 2-47-16,0 0 13 15,0 1-20-15,0-2-8 16,0 3 37-16,0-2-36 15,0 2 26-15,0-2 11 16,0 2-24-16,0-2 23 16,0-2-29-16,0 1-7 15,0 1 9-15,0-3-11 16,0 1 0-16,0 1 1 16,0 0-1-16,0 3 29 15,0-2-11-15,0 0 5 0,0 2 14 16,0-2-31-16,0 2 10 15,0 0 12-15,0 0-17 16,0 0 14-16,0 0-12 16,0 0-13-16,0 0 2 15,0 0-2-15,0 9 0 16,0 12 14-16,0 11 5 16,0 12 21-16,0 12-3 15,0 9-28-15,-2 6 10 16,-5 2-19-16,-1-1 0 15,-2 0-1-15,-1-2-107 16,-5 17-43-16,3-19-71 16,5-16-274-16</inkml:trace>
  <inkml:trace contextRef="#ctx0" brushRef="#br0" timeOffset="36726.51">3362 10072 80 0,'0'0'723'0,"0"0"-512"15,0 0-122-15,0 0 21 0,0 0-34 16,0 0-21-16,0 0 39 16,-17-12-27-16,15 9-18 15,0 3-11-15,-4-1-26 16,2-1 34-16,2-1 11 16,-2 2-29-16,1 0 32 15,1 1-34-15,0 0-13 16,2-3 15-16,0 3-27 15,0 0 16-15,0 0-8 16,0 0 0-16,0 0 32 16,0 0-29-16,0-2 1 15,0 2 7-15,0 0-20 0,0 0 14 16,9 0-14-16,9 0 0 16,4 0 38-16,7 0-28 15,4 0 11-15,4 0 17 16,4 0 11-16,4 0-1 15,2 5-29-15,2-3-17 16,-2 3 29-16,0-4-30 16,-3 4 0-16,-5-3 5 15,0 0 6-15,-1 0-9 16,-2 0 4-16,1-2-4 16,4 2 9-16,-1 0-12 15,0 0 0-15,-1-2 0 16,2 0 6-16,-3 2 0 0,-3-2-5 15,-1 0 0 1,-3 0 3-16,0 0-4 0,0 0-1 16,-4 0 0-16,0 0 1 15,-2 0 8-15,-6 0-8 16,-1 0 1-16,-7-2-5 16,-1 2 4-16,-6-2 0 15,0 2 0-15,1-2-70 16,-3 2-78-16,0-2-35 15,-2 2-70-15,2-2-120 0</inkml:trace>
  <inkml:trace contextRef="#ctx0" brushRef="#br0" timeOffset="36946.85">4568 10006 1124 0,'0'0'157'0,"0"0"-157"15,0 0-36-15,0 0 36 16,0 0-12-16,0 0 21 16,0 0-16-16,67-7 7 15,-47 4-81-15,0 1-177 0</inkml:trace>
  <inkml:trace contextRef="#ctx0" brushRef="#br0" timeOffset="66567.08">1203 8962 882 0,'0'0'285'16,"0"0"-166"-16,0 0-23 15,0 0 4-15,0 0 39 16,-6-5-47-16,6 3-16 16,0 0 7-16,0 2-6 15,0-2 91-15,0 2-19 16,0 0-29-16,-2 0-8 16,2 0-43-16,0 0-5 15,0 0-1-15,0 0-44 16,0 0 14-16,0 0-22 15,0 0-5-15,0 0 3 16,0 4-8-16,2 7 10 0,11 2 15 16,3 3-25-16,7 1 22 15,3-1-17-15,2-1-5 16,7-2 23-16,5-3-23 16,2-5 18-16,5-1 26 15,3-1-30-15,6-3 16 16,0 0-23-16,4 0-7 15,3 0 37-15,-3-4-38 16,-4-1 18-16,-8-1-11 16,-7 3 6-16,-10-1-9 15,-11-1-4-15,-6 4 0 16,-10-2 47-16,-2 3-22 16,-2 0 26-16,0 0-23 0,0 0-27 15,0 0 18 1,0 0-19-16,0 0 0 0,0 0 1 15,0 0 14 1,0 0-17-16,0 0 2 0,0 0-13 16,0 0 1-16,0 0 0 15,0 0-3-15,0 0 14 16,0 0-35-16,0 0 23 16,0 0-40-16,0-5-53 15,0-2-51-15,-6 0-587 0</inkml:trace>
  <inkml:trace contextRef="#ctx0" brushRef="#br0" timeOffset="67871.6">2404 9819 935 0,'0'0'702'0,"0"0"-584"15,0 0-55-15,0 0 6 16,0 0 48-16,0 0-45 16,0 0 2-16,-2 9 66 15,7 5-36-15,11 3 19 16,3 2-34-16,8 2-62 15,4-4 21-15,5-1-20 16,4-2-7-16,5-4 31 16,-3-3-21-16,3-2 13 15,-6-3 2-15,0-2-39 0,-8 0 41 16,-5 0-30 0,-6 0 8-16,-6 0 8 0,-5-2-32 15,-2 0 12-15,-5 2-14 16,-2-3 12-16,1 3-25 15,-1-1-17-15,7-7-79 16,1 0-131-16,-4-2-527 0</inkml:trace>
  <inkml:trace contextRef="#ctx0" brushRef="#br0" timeOffset="73005.87">678 7524 1043 0,'0'0'341'0,"0"0"-172"16,0 0-82-16,0 0-20 16,0 0-19-16,0 0-4 15,0 0 21-15,0 0-51 16,0 0 11-16,0 0 51 0,-2 0 6 16,-5 0 18-16,-2 8-42 15,-4 6-33-15,-5 3 22 16,-2 8-32-16,-5 3 10 15,-2 5 12-15,0 0-28 16,-2 3 18-16,4 3-3 16,0 3-4-16,0 2 27 15,3 1-36-15,0 5 21 16,-1 3-4-16,1 1-19 16,1 4 24-16,2 2-23 0,-1 2-10 15,-3 2 31 1,4 1-23-16,-2-3 7 0,1 0 8 15,5-2-21-15,1 2 28 16,1 5-29-16,4-2 13 16,0 2 10-16,2-1-23 15,-1 0 15-15,1 0-16 16,1 0 6-16,-2 1 14 16,4 2-20-16,0-4 12 15,-1 1-4-15,3 0 7 16,0-1-9-16,0-2-6 15,2-5 1-15,0-1 40 16,0-3-32-16,0-4 6 16,0 3 5-16,2-2-10 15,2 6-4-15,1 2-6 0,-3 4 0 16,2 5-6-16,-2 2 17 16,6 4-11-16,-2 1 0 15,5 1 12-15,5-2-6 16,3 0-6-16,8 2 0 15,4 3-6-15,5 3 6 16,3 2 0-16,3 2 3 16,2-2 9-16,1-3-7 15,-1-3 1-15,1-8-5 16,-1-6 5-16,-6-6-6 16,-2-7 0-16,-5-9-6 15,-9-4 13-15,-2-5-7 16,-4-8 0-16,-5-6 0 15,-2-6 0-15,-3-3-23 16,2-10-161-16,-4 0-409 0,-2-9-764 16</inkml:trace>
  <inkml:trace contextRef="#ctx0" brushRef="#br0" timeOffset="73757.86">2685 11369 1844 0,'0'0'472'0,"0"0"-414"16,0 0-27-16,0 0 31 15,-133-10-7-15,97 27 12 16,-1 13-40-16,-4 14-25 0,1 12 60 16,7 12-17-1,8 14 4-15,16 6 11 0,9 7-45 16,11-3 19-16,29-7-34 15,18-10 3-15,12-13-13 16,11-18-17-16,4-17-17 16,2-17 3-16,-7-10-24 15,-6-18 48-15,-14-25 16 16,-15-8 1-16,-14-15 40 16,-15-14-20-16,-16-5 10 15,0-3 4-15,-25 2-12 16,-10 8 42-16,-3 13-22 15,-5 13-36-15,1 14-6 16,-1 7-48-16,-5 10-111 16,10 8-182-16,9 8-256 0</inkml:trace>
  <inkml:trace contextRef="#ctx0" brushRef="#br0" timeOffset="74042.1">3592 11201 2032 0,'0'0'636'0,"0"0"-536"0,0 0-86 15,-155 56 15-15,114-7-17 16,7 13 3-16,7 14 37 15,8 13-42-15,9 2 20 16,10 3-30-16,0-1-7 16,25-9 1-16,6-8-72 15,10-16-55-15,24-22-130 16,-13-16-270-16,-4-20-349 0</inkml:trace>
  <inkml:trace contextRef="#ctx0" brushRef="#br0" timeOffset="74440.03">3799 11594 1681 0,'0'0'603'0,"0"0"-543"0,0 0-9 15,0 106-50-15,0-66 12 16,0-5 1-16,5-7 1 15,-3-9-11-15,-2-7-4 16,3-7 2-16,-1-5 29 16,0 0-25-16,2-20 0 15,4-10-6-15,7-8-66 16,2-2 47-16,3 0 10 16,3 3 9-16,4 7-10 15,-1 6 10-15,3 6 0 16,-5 6 9-16,1 8 22 0,-5 4 77 15,-2 0-26 1,2 14-28-16,-5 10 37 0,3 6-45 16,-1 2-12-16,-5 5-14 15,1-2-19-15,1 0-1 16,-5-5-45-16,2-8-181 16,-4-6-330-16,0-15-828 0</inkml:trace>
  <inkml:trace contextRef="#ctx0" brushRef="#br0" timeOffset="74714.3">4679 11512 2198 0,'0'0'506'15,"0"0"-479"-15,0 0-27 16,0 0 0-16,0 0 12 16,0 0 34-16,0 0-46 15,152 114 27-15,-117-87-27 16,-6-4 0-16,-6-3 12 16,-10-4-12-16,-3-6-1 15,-6-1-30-15,-2-6-71 0,0-3-76 16,-2 0-191-16,0 0-329 15</inkml:trace>
  <inkml:trace contextRef="#ctx0" brushRef="#br0" timeOffset="75340.63">4947 11522 405 0,'0'0'1762'15,"0"0"-1442"-15,0 0-261 16,0 0-17-16,0 0-42 16,0 0 13-16,0 0-13 15,-107 52 1-15,94-37-1 16,-4-3 34-16,-2 5-28 0,-3-2 31 16,-3-2-13-16,6-1-24 15,0-3 48-15,5-4-47 16,8-3 16-16,2-2 13 15,4 0-29-15,-3 0 34 16,3 0-7-16,0 0-22 16,0 0 16-16,0 0-22 15,0 0 0-15,0 0 28 16,0 0-17-16,0 0 34 16,0 0-8-16,0 0-7 15,0 0 24-15,0 0-45 16,0 0-2-16,0 0-1 0,0 0 8 15,0 0-14 1,0 0 1-16,0 0 8 0,0 0 12 16,0 0-21-16,0 0 8 15,0 0 7-15,0 0-6 16,0 0-5-16,0 0-4 16,0 0 0-16,0 0-8 15,0 0 10-15,0 0-2 16,0 0 0-16,0 0-6 15,0 0 0-15,0 0-6 16,0 0-26-16,0 0 19 16,0 0-44-16,0-2 11 15,5-8 28-15,1 1-21 16,2-1 43-16,-3 0-26 16,3 1-33-16,-2 1 20 0,-2 4-133 15,6-7-139-15,-4 6-57 16,1-2-440-16</inkml:trace>
  <inkml:trace contextRef="#ctx0" brushRef="#br0" timeOffset="75610.89">4793 11450 1258 0,'0'0'272'16,"0"0"-205"-16,0 0 20 0,0 0-1 15,0 0 75 1,0 0 41-16,0 0-18 0,5 36 60 16,-5-10-74-16,0 8-61 15,0 3-3-15,-5-4-76 16,3-1-6-16,2-6-9 16,0-6 2-16,0-6-8 15,0-5-9-15,0-5-25 16,0 0 16-16,-2-3-136 15,-12-1-199-15,1 2-245 16,-1-2-398-16</inkml:trace>
  <inkml:trace contextRef="#ctx0" brushRef="#br0" timeOffset="75775.45">4688 11637 1370 0,'0'0'1104'15,"0"0"-888"-15,0 0-165 16,0 0-44-16,0 0-7 16,0 0-34-16,0 0-148 15,118-13-384-15,-82 5-426 0</inkml:trace>
  <inkml:trace contextRef="#ctx0" brushRef="#br0" timeOffset="76561.39">5404 11604 1528 0,'0'0'306'0,"0"0"-175"15,0 0 40-15,0 0-7 16,19 121-75-16,-12-84 24 16,-2 2-62-16,-1-7-19 15,1-4 23-15,-3-8-31 0,-1-8 3 16,2-6-23-16,-1-2 5 15,-2-4 9-15,3 0-7 16,-1 0 13-16,5-16-20 16,0-7-4-16,3-7-12 15,4-1-15-15,1-1-38 16,2 1 48-16,-2 5-14 16,1 5 31-16,-3 2-4 15,0 7 17-15,1 4-1 16,-4 4-6-16,4 2 1 15,-1 2 17-15,3 0-23 16,-1 2 8-16,1 12 11 16,-3 5-9-16,0 2 13 0,-3 3-5 15,-1 2-19 1,-3 1 53-16,-2-5-52 0,2-4 5 16,-4-5 4-16,0-4 5 15,0-5-9-15,-2-2-6 16,2-2 2-16,3 0-13 15,1-2 10-15,6-17-25 16,3-4 10-16,3-6-32 16,2 1 48-16,-2-2-1 15,-1 6 1-15,-1 4-9 16,-3 4 9-16,1 4 0 16,-3 6 0-16,1 3 12 0,1 0 9 15,-1 3-9-15,5 0-11 16,-5 0 19-16,2 0-14 15,2 10-4-15,-5 0 22 16,0 3-23-16,0 1 28 16,-4-1-15-16,2 1-13 15,-5 0-2-15,1-3-5 16,-3-4-56-16,0-7-117 16,-2 0-184-16,0 0-154 0</inkml:trace>
  <inkml:trace contextRef="#ctx0" brushRef="#br0" timeOffset="76804.73">6292 11226 1925 0,'0'0'267'0,"0"0"-155"16,0 0-5-16,66 136 24 15,-35-75-11-15,2 10-38 16,3 1 9-16,-7 5-9 16,-7-2-49-16,-7 4 5 15,-15-1-32-15,0-2 19 16,-35 2-25-16,-70 37-48 16,7-19-37-16,-11-12-489 0</inkml:trace>
  <inkml:trace contextRef="#ctx0" brushRef="#br0" timeOffset="81533.67">5938 5668 1215 0,'0'0'277'0,"0"0"-173"0,0 0 28 15,0 0 14 1,-118-58 31-16,105 52 42 0,6 2-46 16,5 2-67-16,2 2-39 15,0 0-48-15,0 0 17 16,0 0-13-16,14 0-21 15,15 0 52-15,17 0-29 16,34 0 21-16,47 5 17 16,56-2-18-16,31 4 21 15,13-3-17-15,1-1-22 16,-14 0 24-16,0-3-39 16,-10 0 12-16,-15 0 6 15,-23 0-30-15,-39 0 15 16,-36 0-6-16,-33 0-7 15,-18 0 4-15,-9 0-6 16,-4 0 0-16,-10 0-1 0,-12 0-2 16,-5 0-5-16,-36 12-74 15,-10 12-140-15,-8 3-407 16</inkml:trace>
  <inkml:trace contextRef="#ctx0" brushRef="#br0" timeOffset="82414.89">2207 11028 742 0,'0'0'354'0,"0"0"-195"15,0 0-63-15,0 0-33 16,0 0 23-16,0 0-48 16,0 0 6-16,24-21-36 15,-19 21-8-15,-1 0-11 16,0 14 10-16,-4 20 1 15,0 36 8-15,0 36 23 16,0 42-15-16,0 23 5 16,0 10-20-16,0-11-2 15,0-22-10-15,0-39-321 16,0-33-12-16</inkml:trace>
  <inkml:trace contextRef="#ctx0" brushRef="#br0" timeOffset="84435.46">6028 4068 1249 0,'0'0'211'0,"0"0"-43"15,0 0-65-15,0 0-43 16,0 0 47-16,0 0 32 16,-27-92-60-16,27 92-40 15,-2 10-37-15,-5 24-2 16,-5 19 73-16,-9 31-16 16,-16 34 38-16,-7 41-16 15,-5 13-14-15,7-4 16 16,11-13-55-16,10-29 18 15,10-22 11-15,5-24-42 16,4-19 27-16,0-9-23 0,2 2-17 16,0-1 14-16,0-6-14 15,0-15-2-15,0-11-39 16,0-21-114-16,8-3-182 16,5-19-27-16</inkml:trace>
  <inkml:trace contextRef="#ctx0" brushRef="#br0" timeOffset="85320.15">6052 3964 1277 0,'0'0'275'0,"0"0"-127"16,0 0-39-16,0 0-12 15,0 0 28-15,0 0 17 16,0 0-42-16,-16-54-66 15,37 47-9-15,8-2-24 0,8 1 7 16,10-5 30-16,8 3-2 16,10-3 40-1,11-1-10-15,9-1-28 0,9 1 12 16,19-4-26-16,27 0 12 16,25-1 0-16,5-1-30 15,-14 4 18-15,-34 2-24 16,-37 5 7-16,-20 5 8 15,-5 0-15-15,9 3 6 16,8-4 3-16,10 3 0 16,-6 1-9-16,-8-2 0 15,-8 3 9-15,-7 0-18 16,-9 0 20-16,-7 0-11 16,-4 0 0-16,-5 0 9 15,-4 0-8-15,-4 0-1 16,-5 0 2-16,-7 0-11 0,-1 0 16 15,-6 0-7-15,-1 3 0 16,-5-3 11-16,0 0-10 16,0 1-1-16,0 1-4 15,0 3-5-15,0 2 0 16,2 4 9-16,0 4-1 16,0 10 1-16,0 6 0 15,0 12 1-15,1 11 0 16,-1 8 9-16,0 10-10 15,-2 5 0-15,0 3 0 16,0 0 6-16,-11 4 18 16,-4 4-13-16,-5 16-5 0,-5 21 16 15,5-13-21-15,0-12 10 16,6-15 1-16,8-21-11 16,-3 8 10-16,0 4-10 15,0-5 7-15,-2-8 26 16,2-4-26-16,0-9 11 15,0-10-8-15,3-8-4 16,1-10 1-16,3-7-8 16,0-8 1-16,2-6 23 15,0-1-24-15,0 0 11 16,0 0-11-16,0 0-12 16,0-17-27-16,0-5-200 15,0-2-491-15</inkml:trace>
  <inkml:trace contextRef="#ctx0" brushRef="#br0" timeOffset="85488.87">8245 5350 1972 0,'0'0'586'15,"0"0"-399"-15,0 0-131 16,0 0-51-16,0 0-5 15,0 0-124-15,0 0-264 16,-38-16-364-16</inkml:trace>
  <inkml:trace contextRef="#ctx0" brushRef="#br0" timeOffset="101216.69">10555 12572 1167 0,'0'0'395'16,"0"0"-130"-16,0 0-35 15,0 0-47-15,0 0-53 16,0 0-92-16,0 0 22 16,0 3-22-16,0 13-18 15,0 8 66-15,0 8-1 16,0 10-13-16,0 4 8 0,0 4-41 15,0 1 13 1,0 0-23-16,0-1-28 0,0-1 32 16,0-5-33-16,0-6 0 15,0-6-9-15,0-4 12 16,0-6-9-16,0-1-35 16,0-3-59-16,0-3-94 15,0-1-168-15,0-5-172 16,0-9-1105-16</inkml:trace>
  <inkml:trace contextRef="#ctx0" brushRef="#br0" timeOffset="103710.63">10586 12551 1099 0,'0'0'304'0,"0"0"-153"15,0 0-27-15,0 0-4 0,0 0-84 16,0 0-11-16,0 0 40 16,0-3-15-16,0 3 48 15,0 0-6-15,0 0-47 16,0 0 3-16,2 0-21 15,9 0 22-15,3 0 4 16,-3 0-38-16,3 0 32 16,-1 0-9-16,0 0-21 15,1 0 44-15,1 0-46 16,1 3 5-16,1-3 5 0,1 2-13 16,5-2 1-1,2 0-13-15,6 2 1 16,4-2 16-16,9 2 12 0,1 2 1 15,2 0-19-15,-2 2 1 16,-3 0-12-16,-2 0 0 16,-6 2 7-16,0-2-14 15,-2 2 8-15,-1-2-1 16,3-2 0-16,-1 0 12 16,1-1-12-16,-1 2 0 15,-2-4 1-15,-2 2 4 16,-4-1-5-16,-3 0 0 15,-2 0-2-15,-5 0 21 16,3 0-11-16,-2 0-8 16,3 0 1-16,7 2 15 0,0-2-16 15,6 0 0 1,1 0-6-16,0 2 23 0,1-2-13 16,-3 1-4-16,0-2 0 15,0 3 8-15,-2-2-8 16,0-1-3-16,2 2-5 15,-2-1 16-15,0-2-1 16,-4 0-7-16,0 2 2 16,-4-2-5-16,0 0 3 15,-1 0 0-15,0 0 2 16,2 0 10-16,1 0-17 0,0 0 5 16,2 0 0-1,2 0 3-15,0 0-1 16,0 0-2-16,0 0 1 0,-3 0 13 15,-2 0-15-15,0 0 1 16,1 0-6-16,-1 0 5 16,0 0 2-16,3 0 7 15,2 0-8-15,0 0 10 16,4-2-16-16,2 0 6 16,3-1 0-16,1 3 0 15,-1-1 2-15,2 1 2 16,-2-2-4-16,-3 2-6 15,3 0 5-15,-5-3-4 16,-2 2 5-16,0 0-1 16,-2-2 11-16,0 1-10 15,2 1 0-15,4 1 0 0,0 0-9 16,1 0 10-16,1 0-1 16,-1 0 11-16,1 0-10 15,-2 0-1-15,0 0 0 16,-3 0-2-16,-6 0-7 15,-5 0 9-15,-9 0 0 16,-3 0 5-16,-3 0 11 16,-2 0-17-16,6 0 1 15,-2 0 0-15,5 0 0 16,3 0 10-16,-1 0-10 16,3-3 0-16,-3 3 8 15,3 0-22-15,-1 0 14 16,1 0 0-16,-3 0-8 0,-4 0 8 15,-5 0 0-15,-4 0-5 16,0 0 20-16,0 0-17 16,0 0 2-16,0 0-8 15,0 0-7-15,0 11 13 16,0 12 2-16,-6 3 2 16,-1 8 19-16,-1 0-21 15,0 6 0-15,2 1 2 16,-1-2 0-16,1 2-2 15,-1 1 0-15,2-4 0 16,0 0 12-16,1 0-6 16,2-4-6-16,0 3 8 15,0-4-4-15,2 2-4 0,-2-5 0 16,2-2-1 0,0-4 2-16,0-8 7 0,0-4 0 15,0-6-7-15,0-4 2 16,0 0-3-16,0-2 0 15,0 0-1-15,0 0 12 16,-2 0-8-16,-5 2 1 16,-3 3-2-16,-3 1 11 15,-5 0-12-15,-1 1-1 16,-2-3 4-16,1-2 5 16,-2 0-3-16,2 0-6 15,-2-2 6-15,0 2-9 16,-1-2 4-16,-1 0-1 15,1 0 17-15,-2 0-8 0,-3 2-7 16,-6-2-2-16,-4 0 0 16,-8 0-3-16,-5 0 14 15,-3 0-11-15,-3 0 0 16,5-2 12-16,1-4-14 16,-1 0 2-16,6-2 0 15,-2 2-3-15,4-1 13 16,0-2-10-16,-3 3 0 15,0 0 3-15,-2 2-4 16,0 2 1-16,3 2 0 16,-2 0-10-16,9 0 21 0,3 0-11 15,3 0 0-15,2 0 0 16,1 0 4-16,1 0-3 16,3-3 4-16,-4 3 20 15,2-1-24-15,-6 1 4 16,-1 0-5-16,-5-2 1 15,-3 2-5-15,-3 0 4 16,1-3 0-16,3 2 7 16,2 1 10-16,3-2-17 15,4 2 0-15,2-3 0 16,0 3 0-16,-1 0 2 16,1 0-2-16,-2 0 7 15,-3 0 14-15,1 0-28 16,-1 0 7-16,-4 0 0 15,2 0-9-15,-2 0 10 0,3 0-1 16,-4 0 0 0,3 0 26-16,-2 0-26 0,3 0 0 15,-2 0 1-15,-1 0 2 16,3-1-3-16,-4 1 0 16,3 0 0-16,0-2 25 15,1 2-32-15,-1 0 7 16,0-3 0-16,0 2 4 15,5-2-4-15,1 0 0 16,3 1 3-16,2-2 24 16,3-1-16-16,2 1-11 15,0 1 6-15,1 1 13 16,2 2-19-16,5-2-4 16,3 2-4-16,1 0 16 15,8 0 4-15,0 0-12 0,2-3 7 16,0 3-8-16,0 0 1 15,0 0 0-15,0 0-1 16,0 0 10-16,0 0 0 16,0 0-7-16,0 0 7 15,0 0-17-15,0 0 8 16,0-1 0-16,0 1-1 16,0 0-18-16,0 0 19 15,0 0 0-15,0 0-28 16,0 0 27-16,0 0-22 15,0 0 23-15,0 0-8 16,0 0 5-16,0 0 2 0,0 0 1 16,0 0-3-16,0 0-15 15,0 0 18-15,2 0 0 16,-2 0 0-16,2 0-19 16,-2 0 17-16,4 0-43 15,-4 0-32-15,2 0-42 16,0 0-268-16,-2 0-539 0</inkml:trace>
  <inkml:trace contextRef="#ctx0" brushRef="#br0" timeOffset="109359.05">4100 11837 1930 0,'0'0'621'16,"0"0"-429"-16,0 0-85 16,0 0-46-16,0 0-19 15,0 0-42-15,0-11-25 16,2 11-87-16,10 0-139 15,9 19-36-15,-2 0-194 16,-1-8-549-16</inkml:trace>
  <inkml:trace contextRef="#ctx0" brushRef="#br0" timeOffset="109479.75">4334 11847 396 0,'0'0'1819'16,"0"0"-1481"-16,0 0-338 15,0 0-100-15,0 0-496 0</inkml:trace>
  <inkml:trace contextRef="#ctx0" brushRef="#br0" timeOffset="115866.73">4836 13906 560 0,'0'0'162'0,"0"0"-103"0,0 0 35 15,0 0 54-15,0 0 7 16,0 0-1-16,0 0-21 15,0 0-6-15,0 0-38 16,0 0-30-16,0 0 13 16,0 0-9-16,0-2 20 15,0 2 1-15,0 0-15 16,0 0 31-16,0 0-22 0,-1 0-32 16,1 0 36-16,0 0-12 15,-2 0-6-15,2 0 7 16,0 0-41-16,0 0 22 15,0 0-19-15,0 0-33 16,0 0 31-16,0 0-29 16,0 0-2-16,0 0 1 15,0 0 12-15,0 0-24 16,0 0 11-16,9 0 0 16,9 0 23-16,7 0-17 15,6 0 15-15,4 0 11 16,5 4-26-16,3 0 16 15,3 0-22-15,6 2 7 16,-1-6 11-16,2 5-17 16,3-2-1-16,0 0 8 0,2-2 7 15,0-1-8-15,1 0-7 16,2 0 2-16,1 0 2 16,-2 0-4-16,3 0 0 15,-5 0-7-15,51 2 25 16,-57 1-18-1,-2-1 1-15,0 1-2 16,0 1 1-16,3-2 0 16,2 2-9-16,3-1 19 15,-2-2-10-15,2 3 0 16,-3-4 6-16,-4 0-10 0,1 2 4 16,-4 0 0-16,0 0-14 15,0 2 28-15,4-2-8 16,-1 1-6-1,4-2 1-15,1 1-6 0,2 1 5 16,2-3 0-16,-2 1-1 16,0-1 10-16,-2 2-10 15,-1 1 1-15,-1 1 0 16,0-3-4-16,4 2 4 16,0-2 0-16,0 3 0 15,4-4 14-15,0 0-15 16,5 0 1-16,2 2 0 15,2-2-8-15,1 0 10 0,-1 0-2 16,0 3 1 0,-3 1 13-16,-2 0-26 15,1 2 12-15,-3-5 0 16,1 4 1-16,2-4 8 0,1 1-9 16,7 1 0-16,-2-3 6 15,5 1-12-15,0-1 6 16,-4 3 0-16,-5-3-3 15,-5 0 15-15,-8 2-12 16,-2-2 0-16,-8 0 11 16,-1 0-11-16,-7 0 0 15,-5 0 0-15,-8 0 25 0,-8 0-25 16,-9 0 28 0,0 0-7-16,-8 0-19 0,0 0 38 15,0 0-38-15,0 0-1 16,0 0-1-16,0 0-50 15,-4 4-105-15,-10 0-452 16,1-3-318-16</inkml:trace>
  <inkml:trace contextRef="#ctx0" brushRef="#br0" timeOffset="119701.89">10087 14078 1048 0,'0'0'314'15,"0"0"-142"-15,0 0-53 16,0 0-2-16,0 0-33 16,0 0-38-16,-4-45 42 15,4 40 44-15,0 1-14 16,0 2-21-16,0 1-12 16,0 1 29-16,0 0-44 15,0 0-31-15,0 0 26 0,0 0-44 16,0 0 2-1,0 0 8-15,0 0-24 16,0 0 13-16,-3 0-20 0,3 0 1 16,0 0 5-16,-2 0-6 15,2 0 0-15,-2 0 0 16,-1 22 2-16,-1 7-2 16,-2 18 25-16,-1 15-19 15,-2 9 58-15,2 4-50 16,-2 3 8-16,1-1 8 15,-2-6-22-15,2-4 7 16,1-8-15-16,1-8 6 16,0-9 10-16,0-3-10 15,2-12-6-15,-1-4 0 0,1-7 21 16,0-5-39 0,1-2 18-16,0-5-91 0,3-6-132 15,0-18-150-15,0-8-221 0</inkml:trace>
  <inkml:trace contextRef="#ctx0" brushRef="#br0" timeOffset="121105.86">10052 13948 965 0,'0'0'256'16,"0"0"-143"-16,0 0-74 16,0 0 101-16,0 0-12 15,0 0-45-15,0 0-20 0,-43-32-3 16,41 30 32 0,2 2 28-16,-2-2-17 0,2 2-6 15,0 0-9-15,0 0-44 16,0 0 11-16,0 0-31 15,0 0-23-15,0 0 36 16,0 0-35-16,4 0 14 16,14 0 20-16,9-2-9 15,4-2 11-15,9 2-9 16,8-4-11-16,4-1 35 16,5 5-47-16,2-3 12 15,-1 1-13-15,0 1 5 16,-5 0-8-16,-1-1-2 15,-5 0 0-15,-4 2 7 0,-2-4 5 16,-1 2-12-16,2 0 0 16,-2 0 0-16,5 2-10 15,-5 2 11-15,0 0-1 16,-4 0 4-16,-4 0 8 16,-9 0-18-16,-2 0 6 15,-6 0 0-15,-4 0-13 16,-4 0 14-16,-3 0-1 15,-4 0 8-15,0 0 9 16,0 0-10-16,0 0-7 16,0 0 2-16,0 0 10 15,0 0-12-15,0 0 0 16,0 0 0-16,0 0 18 16,0 0-24-16,0 0 6 15,0 0 0-15,0 0-18 0,0 6 19 16,0 4-1-1,0 2 0-15,0 5 17 0,0 2-18 16,0 3 1-16,0 5 0 16,0-1 1-16,0 6-1 15,0 0 0-15,0 1 0 16,3 2 17-16,-1-1-17 16,0-2 0-16,-2 1 6 15,2-6 7-15,-2 3-12 16,0-2-1-16,0 0 31 15,0 3-25-15,0-3 14 16,0 0-20-16,3-2 12 16,-1 0-12-16,1-2 0 0,-3 2 0 15,0-6-14-15,0 0 32 16,0 0-18-16,0 0 2 16,0-2 4-16,0 1-6 15,0-6 1-15,0 1-1 16,0-2 0-16,0-5 12 15,0-3-12-15,0-3 0 16,0-1 9-16,0 0 1 16,0 0 1-16,0 0 7 15,0 0 8-15,0 0-25 16,-3 0 20-16,-8 0 7 16,-3 0-28-16,-6 0 19 15,-4-7-17-15,-2 2-2 16,-1-5 3-16,-4 4 15 0,-6 2-19 15,-1-2 1-15,-6 1-5 16,-7 0-8-16,-7 2 14 16,-5-3-1-16,-3 3 11 15,-3-1-4 1,0 2-14-16,7 2 7 0,6 0 0 16,9 0 32-16,9 0-31 15,9 0 7-15,6 0 3 16,8 0 5-16,1 0-23 15,6 0 7-15,1 0 0 16,5 0-3-16,2 0 15 16,0 0-12-16,0 0 0 15,0 0 3-15,0 0-12 0,0 0 9 16,0 0 0 0,0 0-9-16,0 0 4 0,0 0 4 15,0 0-26-15,0 0-47 16,2 0-12-16,40-4-217 15,1 0-272-15,10-2-319 0</inkml:trace>
  <inkml:trace contextRef="#ctx0" brushRef="#br0" timeOffset="131814.29">1642 9066 613 0,'0'0'297'0,"0"0"-155"16,0 0 27-16,0 0-25 16,0 0 5-16,0 0-6 0,-8-15-40 15,8 14 8-15,0 1-17 16,0-3 3-16,-3 3 27 15,3 0-27-15,0 0 20 16,-2 0-34-16,2 0-25 16,-2 0 22-16,2 0-50 15,0 0-4-15,0 0 10 16,0 0-35-16,0 0 22 16,0 0-23-16,0 0 1 15,0 0-10-15,2 0 9 16,11 0 0-16,8 0 14 15,5 3-2-15,10-2 3 16,4 1-15-16,5-2 0 0,5 0 19 16,0 0-18-16,-5 0-1 15,-7-3 0-15,-12-1 17 16,-8 0-17-16,-12 1 0 16,-1-1 1-16,-5 1 42 15,0-1-37-15,0-3 5 16,0 4 15-16,0-2-20 15,-5 4 24-15,-10-1-30 16,-5-1-7-16,-9 3-2 16,-5 0 7-16,-5 0-14 15,-3 3-8-15,1 6-31 16,3 1 28-16,7 4-128 0,11-4-144 16,11-6-249-16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2:27:49.955"/>
    </inkml:context>
    <inkml:brush xml:id="br0">
      <inkml:brushProperty name="width" value="0.05292" units="cm"/>
      <inkml:brushProperty name="height" value="0.05292" units="cm"/>
      <inkml:brushProperty name="color" value="#FF0000"/>
    </inkml:brush>
  </inkml:definitions>
  <inkml:trace contextRef="#ctx0" brushRef="#br0">538 567 963 0,'0'0'787'0,"0"0"-527"0,0 0-88 16,0 0-60-16,0 0-18 16,0 0-42-16,2-8-14 15,-2 8 14-15,0 0-3 16,2 0 45-16,-2 0 15 16,0 0-33-16,0 0 11 15,0 0-44-15,0 0-8 16,0 0 4-16,0 0-38 15,0 2 7-15,0 12-8 16,0 12 0-16,7 12 4 16,-3 9-3-16,0 6-1 15,3 8 4-15,-2 2 13 16,-1-2-17-16,3-1 0 0,-3-6 0 16,0-4-12-16,3-10 12 15,-2-7-39-15,0-13-21 16,1-20-109-16,1 0-147 15,-1-8-281-15</inkml:trace>
  <inkml:trace contextRef="#ctx0" brushRef="#br0" timeOffset="466.31">547 533 1094 0,'0'0'750'0,"0"0"-545"0,0 0-103 16,0 0-80-16,0 0-21 16,147-41-1-16,-89 50-16 15,-1 17-102-15,-6 12 3 16,-3 6 34-16,-11 5 50 16,-8 5 21-16,-11 0 10 15,-7 1 44-15,-8 1 4 16,-3 1 24-16,-3-3 7 15,-19-4-19-15,-7-5 41 16,-7-5 1-16,-9-8-12 16,-5-4-20-16,-6-9-57 15,-2-8-13-15,0-11-33 0,-3 0-88 16,3-18-31 0,4-13 13-16,4-5 125 0,8 0 14 15,11 2 79-15,8 6 32 16,15 5-1-16,8 2-1 15,0 5-32-15,29-2-62 16,15 2-3-16,10 1-12 16,8 2-4-16,9 3-11 15,2 2 5-15,8 0-78 16,-1 3-49-16,20-1-139 16,-20 4-53-16,-15-4-514 0</inkml:trace>
  <inkml:trace contextRef="#ctx0" brushRef="#br0" timeOffset="734.62">1232 800 922 0,'0'0'608'0,"0"0"-381"16,0 0 44-16,0 0-128 15,0 0-74-15,0 0 2 16,0 0-25-16,-100 84 12 16,87-44-21-16,4 0-16 15,7-2 14-15,2 1-34 16,0-6 8-16,16 0-3 15,8-7 0-15,2-8 2 16,6-6-8-16,-3-8-14 16,0-4 3-16,-2-4-9 15,-5-22 11-15,-5-9 9 16,-7-4 0-16,-8-5 11 16,-2-1-4-16,-2 3-7 15,-21 4-59-15,-24 4-125 16,5 10-170-16,2 8-251 0</inkml:trace>
  <inkml:trace contextRef="#ctx0" brushRef="#br0" timeOffset="869.09">985 717 1162 0,'0'0'767'0,"0"0"-494"16,0 0-65-16,0 0-74 15,118-109-86-15,-68 90-48 16,9 19-14-16,-9 0-300 15,-15 20-476-15</inkml:trace>
  <inkml:trace contextRef="#ctx0" brushRef="#br0" timeOffset="1000.81">1264 1658 1664 0,'0'0'534'16,"0"0"-435"-16,0 0-99 15,0 0-759-15</inkml:trace>
  <inkml:trace contextRef="#ctx0" brushRef="#br0" timeOffset="1290.58">1856 827 2016 0,'0'0'373'16,"0"0"-264"-16,0 0-65 16,0 0-31-16,0 0 57 15,18 125 9-15,-5-63-38 16,1 8 5-16,1 3-36 15,-3-1 4-15,-1-5-14 16,-3-4-26-16,0-10-42 16,-8-13-202-16,0-16-245 0,0-18-307 0</inkml:trace>
  <inkml:trace contextRef="#ctx0" brushRef="#br0" timeOffset="2216.25">1868 816 1670 0,'0'0'502'0,"0"0"-299"16,0 0-74-16,0 0-61 15,0 0-45-15,0 0 6 16,129 28-29-16,-109 5 0 16,-13 7-1-16,-7-3-11 15,-7-3 12-15,-20-6 25 0,-2-6-6 16,5-8 38-1,9-5-21-15,7-9-21 0,8 0 32 16,0-6-20-16,25-21-27 16,13-15-10-16,13-10-53 15,9-12 35-15,4-6-26 16,-3-6-22-16,-7 1 54 16,-12 3-3-16,-11 10 25 15,-13 8 34-15,-11 14 11 16,-7 10 52-16,0 12-17 15,0 9-27-15,-14 9-22 16,-1 5-31-16,-8 25-5 0,-2 17-2 16,4 13 14-1,3 13-4-15,11 3-3 0,7 2 2 16,0-1-10 0,9-5 8-16,9-10 0 0,-2-8 0 15,1-14 0-15,-4-12-1 16,1-11-21-16,-1-13-44 15,3-4 33-15,1-13 20 16,4-16-38-16,-1-5-37 16,0-3-4-16,-4 7 61 15,-6 6 14-15,-2 8 17 16,-5 8 51-16,0 8 1 16,-3 0-9-16,5 2-19 15,-1 19-18-15,0 4 28 16,5 5-16-16,3 4-6 0,3-1 7 15,1-1-17 1,1-9 7-16,3-5-9 0,0-8-17 16,3-10 7-16,1 0-30 15,1-13-19-15,2-15-80 16,-3-9-60-16,-4 2 63 16,-4-2 136-16,-10 9 18 15,-1 3 133-15,-5 12 6 16,0 5 5-16,0 6-26 15,0 2-96-15,0 0-18 16,0 15-22-16,0 4 0 16,0 10 3-16,2 0-3 15,4 0 0-15,4-2 0 0,1-4 11 16,2-5-19-16,1-6 8 16,1-9-76-16,3-3 33 15,5 0-5-15,-2-15-44 16,0-8 16-16,-5 1 69 15,-3 4 7-15,-5 5 98 16,-1 3 10-16,-4 5 6 16,-3 3-56-16,2 2-25 15,0 0-33-15,2 7-6 16,5 11-9-16,9 8-104 16,0-5-206-16,0-4-324 0</inkml:trace>
  <inkml:trace contextRef="#ctx0" brushRef="#br0" timeOffset="2418.38">3191 961 1881 0,'0'0'771'16,"0"0"-547"-16,0 0-91 16,0 0-57-16,0 0-58 15,0 0-12-15,0 0-6 16,-43 35-10-16,41-8 10 15,2 1-42-15,0-5-25 16,12-1-16-16,5-7-106 16,-1-5-270-16,-5-8-194 0</inkml:trace>
  <inkml:trace contextRef="#ctx0" brushRef="#br0" timeOffset="2564.77">2874 898 2179 0,'0'0'537'16,"0"0"-429"-16,0 0-20 16,0 0-88-16,0 0-6 15,0 0-25-15,0 0-239 16,119-4-590-16</inkml:trace>
  <inkml:trace contextRef="#ctx0" brushRef="#br0" timeOffset="2703.64">3171 502 2140 0,'0'0'653'15,"0"0"-569"-15,0 0-60 16,0 0-24-16,-107 121-118 16,76-73-529-16</inkml:trace>
  <inkml:trace contextRef="#ctx0" brushRef="#br0" timeOffset="3010.18">3867 544 1756 0,'0'0'519'0,"0"0"-439"15,0 0 110-15,-3 101-31 16,3-48-71-16,0 7-12 16,13 1-56-16,0-3-7 15,1-1-13-15,-5-3-22 16,-5-8-22-16,-4-7-112 0,-4-11-165 15,-16-12-65 1,-4-10-185-16</inkml:trace>
  <inkml:trace contextRef="#ctx0" brushRef="#br0" timeOffset="3818.27">3643 974 1200 0,'0'0'657'0,"0"0"-388"16,0 0-72-16,0 0-93 15,0 0-102-15,123-74-2 16,-47 66-23-16,11 0-128 15,6 1-62-15,1 4 5 16,-12-2 160-16,-12-1 47 16,-20-3 1-16,-21 3 0 15,-17 0 35-15,-12 0 242 0,-4 0 16 16,-25 3-88 0,-8 2-49-16,-1 1-38 0,3 0-57 15,2 12-16-15,8 6-36 16,10 6 0-16,5 3-13 15,10-2 4-15,0 0-15 16,2-6-5-16,19-3-59 16,6-7-27-16,4-8-73 15,2-1-41-15,1-4-63 16,-3-11 3-16,-4-5 35 16,-7-3 82-16,-5 3 129 15,-5 4 34-15,-4 6 203 16,-4 4 77-16,-2 6 53 15,0 0-102-15,0 0-105 16,0 2-65-16,0 15-37 16,0 2 21-16,0 3-35 15,0 0-2-15,13-6-8 0,3-1-72 16,6-9-59-16,3-6-45 16,-1 0 3-16,2 0 56 15,-2-15-30-15,-5 1 75 16,-3 2 56-16,-3 3 16 15,-6 6 27-15,0 3 38 16,-3 0-15-16,-1 17 38 16,-1 14-3-16,2 9-13 15,0 9 1-15,8 5-39 16,3 6 80-16,8 0 28 16,-2 0-81-16,4-5-6 0,-7-12-55 15,-3-7 8 1,-7-13-17-16,-4-13 21 15,-4-10-11-15,0-9 47 0,-2-21-36 16,-12-14 18 0,-1-10-17-16,1-7 11 0,0-4-9 15,9 0-9-15,2 6-3 16,3 6 16-16,0 12-7 16,8 6 12-16,14 7-24 15,-1 10 0-15,2 5-1 16,1 9 2-16,1 4 2 15,-3 0-3-15,0 1 0 16,-4 15-3-16,-5 4 3 16,-6 4 0-16,-7-2-1 15,0 2-23-15,-27 4-21 0,-6-7-120 16,-5-7-464-16</inkml:trace>
  <inkml:trace contextRef="#ctx0" brushRef="#br0" timeOffset="3955.26">4245 586 2328 0,'0'0'388'0,"0"0"-267"16,0 0-103-16,0 0-18 16,0 0-348-16,0 0-555 0</inkml:trace>
  <inkml:trace contextRef="#ctx0" brushRef="#br0" timeOffset="4631.51">4172 1417 2386 0,'0'0'554'0,"0"0"-443"15,0 0-2-15,0 0-100 16,0 0-9-16,0 0-19 15,0 0-138-15,0-29-659 0</inkml:trace>
  <inkml:trace contextRef="#ctx0" brushRef="#br0" timeOffset="5524.62">5604 782 1073 0,'0'0'744'0,"0"0"-429"15,0 0-104-15,0 0-59 16,0 0-92-16,0 0 25 15,-123 44-44-15,103-14-15 0,6 4 22 16,11 2-25-16,3 1 8 16,0-2 14-16,11-3-44 15,11-4 29-15,9-8-18 16,5-7-6-16,7-12-9 16,5-1 3-16,1-18-21 15,-4-11-16-15,-5-9-68 16,-11 1 52-16,-11 1-13 15,-10 6 53-15,-5 8 13 16,-3 4 34-16,0 8 36 16,0 6 34-16,0 4-53 15,0 0-15-15,0 0-36 16,0 14 7-16,0 6-10 0,7 6 11 16,4 0-8-16,4-1 10 15,3-2-2-15,5-5-8 16,-4-4 0-1,6-4-21-15,-3-10 19 0,3 0-44 16,2-3 28-16,-5-15-45 16,0-4-33-16,-7 0 52 15,-1-1 35-15,-7 6 9 16,-5 4 82-16,-2 5 5 16,0 4 19-16,0 4-46 15,0 0-51-15,0 0-9 16,6 12-17-16,6 6-19 15,7 2-23-15,6 3-114 16,29-8-135-16,-7-5-226 0,-1-8-440 16</inkml:trace>
  <inkml:trace contextRef="#ctx0" brushRef="#br0" timeOffset="5816.86">6437 927 1041 0,'0'0'1063'15,"0"0"-543"-15,0 0-336 16,0 0-53-16,0 0-51 15,0 0-65-15,0 0 12 16,-77-17-27-16,69 33-6 16,6 0-9-16,2 3-12 15,0-4-27-15,2-1-10 16,12-3-69-16,-1-5 33 16,-1-2-3-16,-1-4 48 0,-5 0 55 15,1 0 30 1,-2 0 43-16,-3-3 3 0,4 0-21 15,1 0 20-15,4 2-42 16,5 1-33-16,2 0 0 16,-1 0-12-16,0 0-76 15,-7 0-74-15,-3 0-168 16,-3 0-56-16,-4-7-231 0</inkml:trace>
  <inkml:trace contextRef="#ctx0" brushRef="#br0" timeOffset="6000.22">6135 479 1371 0,'0'0'779'0,"0"0"-587"15,0 0-57-15,0 0 33 16,0 0-65-16,0 0-70 16,0 0-3-16,-1-16-29 15,1 32 3-15,0 6-4 16,-11 10-58-16,-11-6-78 15,-1-4-497-15</inkml:trace>
  <inkml:trace contextRef="#ctx0" brushRef="#br0" timeOffset="6298.49">7046 599 2090 0,'0'0'517'0,"0"0"-446"16,0 0-70-16,0 0 26 15,0 0 21-15,48 137-1 16,-22-85 3-16,2 0-43 15,-6-2-7-15,-6-6-8 16,-7-7-55-16,-9-10 4 16,0-11-78-16,-20-16-61 15,-7 0-172-15,-2-18-433 0</inkml:trace>
  <inkml:trace contextRef="#ctx0" brushRef="#br0" timeOffset="7086.61">6935 659 985 0,'0'0'617'0,"0"0"-392"15,0 0-73-15,0 0-57 16,142-103-11-16,-80 86-19 16,3-1-36-16,-1-1 13 15,-8 2-27-15,-9 1 11 16,-16-1-9-16,-13 6 39 16,-12 1 92-16,-6 6-8 15,0 4-16-15,-15 0-46 16,-12 6-72-16,-2 19 12 15,3 12-9-15,2 10-9 0,12 6 27 16,12 7-26 0,0 1-1-16,11 0 20 0,11-2-20 15,5-9 0-15,-4-9-9 16,-4-7-30-16,-7-15 27 16,-6-9-43-16,-1-8 31 15,-3-2 16-15,2-8-1 16,5-15-53-16,0-6-90 15,4-3 34-15,4 2 56 16,-2 6 10-16,-1 5 52 16,-4 11 0-16,-3 1 1 15,-1 7 58-15,2 0-16 16,-4 0-9-16,2 8 75 0,-2 8-43 16,5 6-8-16,1 0-9 15,1 5-48-15,5-4 34 16,3-1-26-16,4-5-9 15,-1-6 0-15,5-5-48 16,-1-6-13-16,1 0 23 16,2-15-43-16,-4-8-25 15,-3-5-5-15,-4-2 22 16,-4 3 71-16,-8 2 18 16,-4 6 57-16,-2 4 66 15,0 7 9-15,0 6-2 16,0 2-56-16,0 0-54 0,0 6 4 15,0 14-23 1,0 6 18-16,0 2 2 0,0 2-20 16,9-2 10-16,7-3-11 15,4-6-12-15,2-7 10 16,3-6-58-16,1-6 0 16,6 0-49-16,1-20-163 15,-2-6-93-15,-2-5 51 16,-6 2 86-16,-6 4 228 15,-7 4 161-15,-4 6 105 16,-2 7 66-16,-4 3-41 16,0 5-120-16,0 0-110 15,0 0-53-15,5 13-8 16,5 6-63-16,17 4-189 16,0-6-310-16,0-3-443 0</inkml:trace>
  <inkml:trace contextRef="#ctx0" brushRef="#br0" timeOffset="7423.41">8351 808 1972 0,'0'0'635'0,"0"0"-469"16,0 0-54-16,0 0-69 16,0 0-43-16,0 0 26 15,0 0-26-15,-89 62-8 16,89-40-1-16,0 0-44 15,0-6-22-15,7-4-53 16,6-4-67-16,0-4 20 0,-1-4 36 16,-1 0 75-1,-3 0 56-15,0-4 8 0,-4-4 75 16,-4 2 52-16,0 4-7 16,0 0 18-16,0 2-68 15,2 0-34-15,0 0-20 16,5 0-15-16,1 4 13 15,9 2-14-15,1-2-3 16,8-2-14-16,3-2-85 16,-1 0-66-16,14-21-102 15,-13-2-94-15,-6-5-439 0</inkml:trace>
  <inkml:trace contextRef="#ctx0" brushRef="#br0" timeOffset="7713.15">8617 686 1079 0,'0'0'582'0,"0"0"-234"16,0 0-18-16,0 0-157 15,0 0-115-15,0 0-19 16,0 0-12-16,-9 66 10 16,9-26-6-16,0 4-30 15,0-3 19-15,0 1-20 16,0-7 0-16,4-6-40 16,-4-7-171-16,0-11-37 15,0-11 38-15,0 0 131 16,-4-9 38-16,-4-14 41 15,8-3 45-15,0 2 133 0,0 0-14 16,17 6-37-16,9 3-97 16,3 7-29-16,3 3 11 15,-1 5-12-15,-2 0-40 16,-5 0-56-16,-11 16-118 16,-6 0-37-16,-7-2-292 0</inkml:trace>
  <inkml:trace contextRef="#ctx0" brushRef="#br0" timeOffset="7853.09">8126 631 1317 0,'0'0'678'0,"0"0"-493"16,0 0-75-16,25-102-110 0,26 98-29 15,-4 4-227-15,-3 0-329 0</inkml:trace>
  <inkml:trace contextRef="#ctx0" brushRef="#br0" timeOffset="7981.64">8365 1329 508 0,'0'0'1545'15,"0"0"-1291"-15,0 0-254 16,0 0-793-16</inkml:trace>
  <inkml:trace contextRef="#ctx0" brushRef="#br0" timeOffset="8241.68">9552 561 1864 0,'0'0'683'0,"0"0"-489"16,0 0-145-16,0 0-19 15,0 0-9-15,0 0 7 0,2 155 27 16,6-94-49 0,-2 4 3-16,-2-5-9 0,-1-4-39 15,-3-7-61-15,0-14-186 16,-13-13-385-16,-1-12-1008 0</inkml:trace>
  <inkml:trace contextRef="#ctx0" brushRef="#br0" timeOffset="8575.56">9390 788 1320 0,'0'0'310'15,"0"0"-195"-15,0 0-29 16,122 1-20-16,-82 14 35 15,1 5-12-15,-6 2 6 16,-1 2 4-16,-5 0 6 16,0-1 2-16,-5-4-3 15,0-3-36-15,-1-2 2 0,-3-6-40 16,-3-4 31-16,-1-4 14 16,2 0-29-16,-2-2 1 15,-1-13-28-15,-3-10-17 16,-9-3 23-16,-3-3-23 15,0 4 27-15,-6 1-9 16,-16 2-14-16,-7 4-12 16,-5 6-6-16,-3 6-57 15,-2 3-39-15,-5 5-160 16,9 0-304-16,10 3-503 0</inkml:trace>
  <inkml:trace contextRef="#ctx0" brushRef="#br0" timeOffset="9444.67">10148 764 1652 0,'0'0'515'0,"0"0"-399"0,0 0 23 16,0 0-66 0,0 0-20-16,-135 28 14 0,120 1-45 15,1 4 14 1,12 1-18-16,2-2-16 0,0-2-1 16,12-4-1-16,7-10-55 15,6-6-43-15,4-10-13 16,2 0-32-16,0-14-138 15,0-13-3-15,-4-7-47 16,-4 1 126-16,-4-1 205 16,-5 1 35-16,-3 6 158 15,-5 7 16-15,-1 9-6 16,-2 2-15-16,-3 7 25 16,0 2-120-16,0 0-60 15,0 4-11-15,0 14-10 16,0 4 17-16,0 3-9 15,0 4-7-15,0-3 8 0,0 0-20 16,2-4-2-16,9-6-30 16,2-4-65-16,3-7-36 15,1-5-1-15,6 0 65 16,-1-6 25-16,3-9 43 16,-6 0 13-16,2 1 72 15,-5-1 30-15,-3 5 8 16,-5 4-30-16,-1 1-5 15,0 5-5-15,-2 0-56 16,-1 0 1-16,0 5-16 16,1 11-11-16,-1 3 21 15,1 0-22-15,-1 2 11 16,-1-4 2-16,1-3-7 16,-2-4 12-16,0-1-7 15,0-8-10-15,-2-1 55 0,5 0 14 16,-1 0 15-16,6-16-14 15,1-2-70-15,1-6 15 16,5 0-16-16,-1 0 0 16,1 4 1-16,3 2-1 15,0 2 0-15,0 6-1 16,0 4-6-16,-2 4 7 16,-2 2 0-16,-1 0 0 15,1 0-8-15,-3 6 8 16,3 8 0-16,-3 3 4 15,1 2 3-15,1 2 2 16,-1-1-4-16,-3 1-4 0,-1-5-2 16,-3-4-20-16,-4-4-40 15,-3-8-62-15,-3 0-120 16,-8 0-310-16</inkml:trace>
  <inkml:trace contextRef="#ctx0" brushRef="#br0" timeOffset="9616.34">10664 421 1661 0,'0'0'1034'16,"0"0"-820"-16,0 0-103 0,0 0-83 15,-115 6-28-15,38 34-10 16,13-1-150-16,1-1-541 0</inkml:trace>
  <inkml:trace contextRef="#ctx0" brushRef="#br0" timeOffset="11487.77">11542 467 1572 0,'0'0'502'0,"0"0"-346"15,0 0-22-15,0 0-18 16,0 0-27-16,-127 75-11 15,98-31 2-15,2 8-32 16,3 5 25-16,6 8-21 16,9-1-17-16,7 4 7 15,2-3-41-15,0-3 11 16,4-4-8-16,8-8-4 16,3-6-7-16,-1-8-55 15,5-5-111-15,-1-14-337 16,-3-11-416-16</inkml:trace>
  <inkml:trace contextRef="#ctx0" brushRef="#br0" timeOffset="12077.66">12059 627 1505 0,'0'0'604'0,"0"0"-373"16,0 0-80-16,0 0-30 15,-118 11-28-15,100 10-17 16,5 6-8-16,3 4 6 15,6 5-47-15,4 5-3 16,0 1-3-16,12-2-13 16,12-2-11-16,10-4 3 15,5-8-45-15,11-10-28 16,32-16-127-16,-14 0-278 16,-2-7-228-16</inkml:trace>
  <inkml:trace contextRef="#ctx0" brushRef="#br0" timeOffset="12375.81">12489 692 1385 0,'0'0'537'16,"0"0"-277"-16,0 0-24 15,0 0-75-15,0 0-67 16,-130-15-18-16,117 40-39 16,7 3-37-16,6 4 24 15,0 2-22-15,11 2 7 16,15 1 9-16,6-4-9 15,3-5-14-15,3-6 5 16,-4-5-7-16,-6-12-1 0,-1-5 16 16,-7 0 8-16,-1-11 16 15,-6-16-31-15,-5-5 16 16,0-3-17-16,-8-4-34 16,0 3 25-16,0 4-35 15,-14 6-18-15,-11 11-77 16,3 7-195-16,4 8-211 0</inkml:trace>
  <inkml:trace contextRef="#ctx0" brushRef="#br0" timeOffset="13092.38">12901 798 1395 0,'0'0'496'0,"0"0"-289"16,0 0-89-16,0 0-11 15,0 0 25-15,0 0-20 16,0 0-21-16,29 121-60 16,-27-88 0-16,0-2-20 15,0-3-4-15,3-9 3 16,-3-7-10-16,-2-3 0 15,2-9 24-15,-2 0-11 16,3-3 35-16,-1-17-48 16,5-7-22-16,4-5 22 15,3-1-27-15,5 1 27 16,1 8-7-16,1 4 0 16,-2 6 1-16,-1 8 6 15,0 4-3-15,0 2-9 0,-3 0 12 16,1 0 0-1,-1 10 10-15,1 6-9 0,-5 2 20 16,1 0-6-16,-6 1-14 16,-1-6 12-16,-3-3-13 15,0-4-2-15,2-4-4 16,-2-2 12-16,6 0-1 16,5-6-5-16,5-12-39 15,4-1-10-15,5-2-18 16,-1 2 9-16,-1 4 32 15,-5 5 16-15,-7 4 10 16,-2 6 27-16,-1 0 25 16,-4 0 15-16,3 8-34 15,0 11 7-15,-2 2 2 16,-1 3-42-16,-1 4-11 0,-1-3-64 16,0-3-150-16,1-9-299 15,0-7-371-15</inkml:trace>
  <inkml:trace contextRef="#ctx0" brushRef="#br0" timeOffset="13526.57">13560 777 1463 0,'0'0'573'0,"0"0"-499"15,0 0 23-15,0 0 4 16,5 119-23-16,2-69 47 15,-3 5-40-15,1 1-15 16,-3-2-14-16,0-4-48 16,0-6 14-16,-2-8-22 15,2-10 1-15,0-10-2 16,-2-10 8-16,0-6-4 16,3 0 28-16,-3-12-31 15,0-19-32-15,0-7-21 16,0-12 40-16,0-3-5 15,3-10-10-15,1 4-3 16,2 0 29-16,5 11 2 16,3 12 4-16,1 10 19 15,3 12-22-15,0 8-1 0,2 6 0 16,0 0-6-16,-2 0 5 16,-2 18 2-16,-3 6 26 15,-7 3 20 1,-6 2-21-16,0-2 13 0,0-4-31 15,-15-1 7-15,-1-6-15 16,1-4-25-16,2-2-112 16,8-7-489-16</inkml:trace>
  <inkml:trace contextRef="#ctx0" brushRef="#br0" timeOffset="14150.32">13908 780 1594 0,'0'0'267'16,"0"0"-184"-16,0 0-31 16,0 0 18-16,156-72 22 15,-107 40-10-15,-2-5-28 16,-12-1-36-16,-8 2 27 15,-12 2 35-15,-13 5 36 16,-2 6 12-16,0 7-51 16,-14 2-25-16,-5 9-38 15,-3 2-1-15,0 3-13 16,-3 0 0-16,1 20 0 16,2 7-4-16,2 4 5 0,2 9-1 15,5 6 7-15,4 7 10 16,7 1-13-16,2 4-4 15,0-2 2-15,13-5 5 16,7-7-6-16,5-7-1 16,3-11 0-16,6-9-34 15,4-11 20-15,4-6 8 16,3 0-24-16,-2-21 19 16,0-4-52-16,-6-9-43 15,-10 1 33-15,-8-3 27 0,-13 4 46 16,-6 4 18-1,0 4 37-15,-11 8 37 16,-13 6-47-16,-1 6-12 16,-4 4 16-16,3 0-27 0,-3 5 4 15,4 16-17-15,1 5 0 16,5 5 30-16,9 6-28 16,5 3 15-16,5 0 2 15,3-1-28-15,17-6 0 16,11-4-7-16,5-8-74 15,25-14-95-15,-10-7-366 16,-1 0-744-16</inkml:trace>
  <inkml:trace contextRef="#ctx0" brushRef="#br0" timeOffset="14466.43">14764 777 1594 0,'0'0'352'0,"0"0"-196"16,0 0 2-16,0 0-20 15,0 0-31-15,0 0 27 16,0 0-48-16,82 71-57 0,-49-39 26 16,3 7-36-16,2-1-2 15,-2-1-13-15,-3-3-4 16,-6-4-36-16,-7-10-117 16,-4-15-103-16,-8-5-88 15,-3 0-214-15</inkml:trace>
  <inkml:trace contextRef="#ctx0" brushRef="#br0" timeOffset="14696.89">15045 782 1759 0,'0'0'525'16,"0"0"-327"-16,0 0-3 0,0 0-76 15,0 0-36-15,0 0-21 16,-114 60-48-16,91-28 10 15,6 4-24-15,-1-2 1 16,5 0-2-16,3-5-13 16,2-3-26-16,3-7-35 15,5-7-144-15,0-3-259 16,15-9-231-16</inkml:trace>
  <inkml:trace contextRef="#ctx0" brushRef="#br0" timeOffset="14938.78">15345 782 1352 0,'0'0'860'0,"0"0"-567"15,0 0-186-15,0 0-38 16,0 0 63-16,0 0-50 15,0 0-31-15,12 122-16 16,-10-88-28-16,0-3 7 16,-2-8-14-16,0-2-20 15,0-8-13-15,0-9-118 0,0-4-310 16,0 0-347-16</inkml:trace>
  <inkml:trace contextRef="#ctx0" brushRef="#br0" timeOffset="15063.46">15265 659 1833 0,'0'0'534'0,"0"0"-406"15,0 0-128-15,0 0-37 16,0 0-512-16</inkml:trace>
  <inkml:trace contextRef="#ctx0" brushRef="#br0" timeOffset="15350.68">15753 559 1689 0,'0'0'589'0,"0"0"-479"15,0 0-75-15,0 0 47 16,0 0 27-16,0 0-13 16,-7 135-2-16,0-85-50 15,1 4-14-15,2 0-30 16,-1-2 16-16,1-2-35 0,1-3 13 16,3-7-85-1,0-8-24-15,0-13-374 0,3-9-407 0</inkml:trace>
  <inkml:trace contextRef="#ctx0" brushRef="#br0" timeOffset="16030.34">15664 888 1644 0,'0'0'576'0,"0"0"-339"15,0 0-91-15,0 0-70 16,0 0-45-16,0 0-30 15,113-46 8-15,-80 46-9 0,0 0 0 16,-8 0-1 0,-4-2 2-16,-8 2 8 0,-4 0 0 15,-4 0 19-15,-3 0 48 16,-2 0-34-16,0 0-6 16,4 4 1-16,0 10-31 15,1 4 17-15,3 2-23 16,2 1 1-16,1-6 9 15,3-3-8-15,1-4-2 16,3-3 0-16,5-5-22 16,0 0 14-16,6-9-31 15,0-12-31-15,-2-4 27 16,-2-3-38-16,-7-2 31 16,-3 5 0-16,-6 2 49 15,-5 7 1-15,-1 7 54 16,-3 7 8-16,0 2 5 0,0 0-58 15,0 0 6-15,-7 14-15 16,-4 15 0-16,-2 7 11 16,1 6-10-16,4 6 0 15,1 0 6-15,5 4 5 16,2-2-7-16,0 3-5 16,0 1 0-16,7 0-6 15,6-1 6-15,5 3 0 16,-3-6 0-16,-1-5 0 15,-3-2-6-15,-3-9-18 16,0-6-1-16,-6-12 10 16,-2-7 3-16,0-9 12 15,-4 0 19-15,-19-3 19 0,-8-15 14 16,-9-8 6-16,-3-2-5 16,-1 0 17-16,8 1-34 15,7 4-3 1,11 2-8-16,10 1-25 0,8-2 0 15,0-1-20-15,50-32-83 16,2 7-124-16,2-2-625 0</inkml:trace>
  <inkml:trace contextRef="#ctx0" brushRef="#br0" timeOffset="16249.43">16608 419 1756 0,'0'0'515'0,"0"0"-379"16,0 0-72-16,0 0 6 15,39 114 37-15,-24-48-25 16,-3 15-16-16,-8 5-14 16,-4 2-43-16,-2 0-9 15,-27-2-19-15,-50 14-77 16,8-21-151-16,-7-17-435 0</inkml:trace>
  <inkml:trace contextRef="#ctx0" brushRef="#br0" timeOffset="18598.91">3026 894 514 0,'0'0'267'16,"0"0"-172"-16,0 0-27 16,0 0 6-16,0 0-61 15,0 0 10-15,-11-2 20 16,9 0 41-16,0 2-4 15,-3 0-56-15,3 0 2 16,0 0 9-16,0 0-16 0,2 0 33 16,-3 0 21-16,3 0-6 15,0 0 22-15,0 0-19 16,0 0 4 0,0-2 21-16,0 2-10 0,0 0 23 15,0 0-16-15,0 0-24 16,0-2 10-16,0 2-41 15,0 0 2-15,0 0 4 16,0 0-36-16,0 0 30 16,-2 0 12-16,2 0-1 15,-2 0 16-15,-3 0-46 16,-1 4-2-16,-5 10-2 16,-1 2-14-16,-3 10-44 15,1-3-177-15,8-8-400 0</inkml:trace>
  <inkml:trace contextRef="#ctx0" brushRef="#br0" timeOffset="20225.75">3927 1088 821 0,'0'0'513'16,"0"0"-316"-16,0 0-82 15,0 0-52-15,0 0-31 16,0 0-26-16,0 0 7 15,0 0-4-15,0 0 1 16,0 0 63-16,0 0-19 0,0 0-1 16,0 0-10-1,0 0-42-15,0 3 24 0,0 1-22 16,0 0 5 0,0 2 8-16,0 0-16 0,0 4-33 15,0-3-69-15,0 2-187 0</inkml:trace>
  <inkml:trace contextRef="#ctx0" brushRef="#br0" timeOffset="39657.22">827 2123 1815 0,'0'0'593'0,"0"0"-462"0,0 0-48 15,0 0 28-15,0 0-71 16,-116-18-12-16,91 36-16 16,2 10 0-16,-2 6 0 15,7 5-9-15,5-1 6 16,11-2-7-16,2-1-2 16,0-2 0-16,15-7 0 0,12-8-3 15,4-12 2 1,10-6-26-16,11-18-30 0,6-26-96 15,-2-16-226-15,2-52 2 16,-16 12-151-16,-11 3-669 0</inkml:trace>
  <inkml:trace contextRef="#ctx0" brushRef="#br0" timeOffset="39818.94">1041 1574 1292 0,'0'0'533'16,"0"0"-306"-16,0 0-40 15,0 0-28-15,0 0-108 16,0 0 10-16,-67 103 38 15,61-29-47-15,1 8 15 0,5 6-33 16,0-2-33 0,0-2-1-16,7-12-5 0,2-11-66 15,2-15-56-15,-2-24-115 16,-2-12-101-16,-3-10-260 0</inkml:trace>
  <inkml:trace contextRef="#ctx0" brushRef="#br0" timeOffset="40164.58">892 1921 1166 0,'0'0'558'0,"0"0"-376"15,0 0-84-15,0 0-72 16,0 0 67-16,0 0-18 16,0 0-53-16,124 94 30 0,-86-54-52 15,3 4 11-15,-1 2 30 16,2 0-32-16,1-4 32 15,-4-5-15-15,3-7-25 16,-5-9 31-16,-4-10-26 16,-9-11 39-16,-2 0 13 15,-3-16-24-15,-9-12 19 16,-1-4 3-16,-9-4 15 16,0 1 23-16,0 1-40 15,-11 2-24-15,-9 7 10 16,-6 2-38-16,-3 9-2 15,-8 8-5-15,2 6-44 16,-3 0-24-16,-6 20-163 16,10 3-357-16,10-6-344 0</inkml:trace>
  <inkml:trace contextRef="#ctx0" brushRef="#br0" timeOffset="40300.33">1251 1776 1694 0,'0'0'345'0,"0"0"-221"16,0 0-124-16,131-19-131 15,-93 49-137-15,-7 11-879 0</inkml:trace>
  <inkml:trace contextRef="#ctx0" brushRef="#br0" timeOffset="40443.06">1436 2907 2020 0,'0'0'544'15,"0"0"-529"-15,0 0-15 16,21-119-508-16,2 66-716 0</inkml:trace>
  <inkml:trace contextRef="#ctx0" brushRef="#br0" timeOffset="40735.08">1961 2011 1735 0,'0'0'320'0,"0"0"-210"16,0 0 40-16,0 106 13 16,0-41-9-16,0 9-58 15,3 8-32-15,-3-1-23 16,0-2-40-16,0-7-2 16,0-10-1-16,0-9-71 15,0-15-68-15,2-26-207 16,2-12-190-16,-4 0-615 0</inkml:trace>
  <inkml:trace contextRef="#ctx0" brushRef="#br0" timeOffset="41705.5">2019 1951 1335 0,'0'0'506'15,"0"0"-282"-15,0 0-31 16,0 0-73-16,116 12-43 15,-94 20 11-15,-8 6-42 16,-10 4-9-16,-4 0 2 16,-14-2-38-16,-15-6 30 15,-8-5-8-15,1-7-22 0,3-7 28 16,10-6-29-16,13-9-21 16,7 0-3-16,3-14-155 15,3-14-132-15,19-11-16 16,8-5 110-16,9-3 174 15,3-6 38-15,5-3 5 16,2-6 72-16,0-4 20 16,-3-7 60-16,-3-3-10 15,-7 2-32-15,-5 6 29 16,-11 8-44-16,-7 12-18 16,-8 11 26-16,-5 14-22 15,0 7 1-15,0 10-32 16,-7 6-39-16,-9 6-11 15,-3 25-8-15,-6 22 8 0,-2 29 5 16,2 28-5 0,8-2 24-16,7-10-15 0,10-11 3 15,0-21-6-15,6 5 2 16,9-4-8-16,1-15 0 16,1-17-9-16,-1-15-6 15,-1-16-17-15,4-4 1 16,2-17 23-16,4-19-66 15,2-6-54-15,-3-2 7 16,-1 2 17-16,-8 8 47 16,-1 10 28-16,-8 8 29 15,-1 10 68-15,-5 6-7 16,2 0-5-16,-2 16 22 0,2 9-23 16,5 8 9-16,2 3-39 15,2 0-13-15,2-2 6 16,5-3-12-16,3-8 3 15,0-6-9-15,3-9-9 16,4-8-3-16,-1-4-2 16,-1-21-45-16,-1-11-11 15,-3-4-39-15,-4-6 37 16,-7 2-1-16,-5 4 73 16,0 10 18-16,-6 10 69 15,0 10 62-15,0 8-8 16,0 2-100-16,-3 0-13 15,-4 21-28-15,0 4 13 16,3 8-5-16,2 4-8 16,2 1 0-16,0-4-2 0,4-4 7 15,15-6-19 1,0-9 6-16,6-10-46 0,-1-5 30 16,3-3-42-16,0-20-50 15,-3-7 5-15,-6 1 32 16,-3 0 76-16,-1 3 3 15,-7 8 33-15,-1 4 81 16,-4 8-19-16,0 4-19 16,2 2-30-16,-2 0-46 15,2 10-6-15,5 6-52 0,11 5-92 16,-1-4-171 0,2-4-191-16</inkml:trace>
  <inkml:trace contextRef="#ctx0" brushRef="#br0" timeOffset="41915.25">3370 1969 1455 0,'0'0'980'16,"0"0"-662"-16,0 0-183 16,0 0-73-16,0 0-50 15,0 0-10-15,0 0 5 16,-25 104-7-16,25-66-7 0,0-1 7 15,9-8-54-15,4-4-10 16,3-11-80-16,-3-14-126 16,-2 0-231-1,-4-21-486-15</inkml:trace>
  <inkml:trace contextRef="#ctx0" brushRef="#br0" timeOffset="42110.48">3125 1842 1179 0,'0'0'1019'0,"0"0"-689"16,0 0-111-16,0 0-137 15,0 0-47-15,0 0-17 16,0 0-12-16,21 22-12 16,-11-5-3-16,-4-3-65 0,3-10-61 15,-5-4-191 1,6 0-447-16</inkml:trace>
  <inkml:trace contextRef="#ctx0" brushRef="#br0" timeOffset="42251.24">3410 1365 2400 0,'0'0'526'0,"0"0"-419"16,0 0-107-16,0 0-57 15,0 0-106-15,-116 98-569 0</inkml:trace>
  <inkml:trace contextRef="#ctx0" brushRef="#br0" timeOffset="43304.06">3154 1911 1164 0,'0'0'589'0,"0"0"-304"0,0 0-96 15,0 0-123-15,0 0-29 16,0 0-6-16,0 0-30 16,-87 62-1-16,75-40-49 15,3-4-219-15,9-4-419 0</inkml:trace>
  <inkml:trace contextRef="#ctx0" brushRef="#br0" timeOffset="44738.23">4118 1533 1741 0,'0'0'570'0,"0"0"-331"15,0 0-178-15,0 0-41 16,0 0 49-16,-8 125 7 16,8-59 15-16,8 8-36 15,3 2-23-15,1 2-1 16,-4-3-31-16,-3-7 0 16,-3-6-1-16,-2-12-46 15,0-11-45-15,0-19-104 16,-7-12-188-16,-3-8-231 0</inkml:trace>
  <inkml:trace contextRef="#ctx0" brushRef="#br0" timeOffset="45541.86">3993 1949 1407 0,'0'0'283'16,"0"0"-91"-16,0 0-21 16,0 0-130-16,0 0 12 15,140-48-17-15,-77 46-35 16,6-1 16-16,-2 3-17 15,-9 0-20-15,-9 0-41 16,-16 3-10-16,-15 0 58 16,-11 2 13-16,-7-1 69 15,0 4 83-15,-23 4-21 16,-3 6 34-16,-3 4-61 0,0 6-55 16,7 4 14-16,3 0-46 15,11 1-8-15,8 1 3 16,0-7-6-16,2-4-12 15,20-9-25-15,7-9-61 16,5-5-7-16,3-8-107 16,1-20-126-16,-1-8 13 15,-12-6-17-15,-2 1 108 16,-9-1 224-16,-8 11 4 16,-3 5 200-16,-3 10 10 15,0 6-14-15,0 8 3 16,0 2-95-16,0 2-50 15,0 16 2-15,0 6-4 16,0 4 11-16,0 0-48 16,6-1-7-16,5-6 0 15,3-1-8-15,1-6-32 16,1-4-80-16,1-8-53 0,4-2 4 16,-1 0-74-16,-3-2-90 15,1-6 220-15,-7 2 105 16,-1 5 160-16,-8 1 24 15,0 0-33-15,-2 23-5 16,0 11-42-16,0 13-1 16,0 7-24-16,2 6-49 15,5 2 15-15,3 2-24 16,7-1-5-16,2-4 17 16,1-6 93-16,1-8-68 15,-8-8-24-15,-1-13-33 16,-8-10-2-16,-2-12-10 0,-2-2 11 15,0-18 6-15,-2-18-6 16,-14-17-5-16,-4-12-1 16,-9-29 12-16,3 1 3 15,1-4-7-15,2 6 8 16,15 22 82-16,-1 5-25 16,9 18 30-16,0 18-61 15,0 12-30-15,15 9 12 16,5 7-18-16,7 0 0 15,0 25 0-15,-1 9-67 16,-3 10-18-16,-12 36-114 16,-4-9-279-16,-7-9-297 0</inkml:trace>
  <inkml:trace contextRef="#ctx0" brushRef="#br0" timeOffset="45660.9">4476 2694 1852 0,'0'0'655'0,"0"0"-459"16,0 0-185-16,0 0-11 16,0 0-274-16,70-134-857 0</inkml:trace>
  <inkml:trace contextRef="#ctx0" brushRef="#br0" timeOffset="46308.9">5402 2029 1258 0,'0'0'735'0,"0"0"-583"16,0 0-91-16,0 0-55 15,0 0 28-15,0 0 0 16,86 115-3-16,-57-70 12 16,2-1-36-16,-2-3 11 15,-2-11-18-15,-9-8-34 16,-8-12-23-16,-5-10 29 16,-5 0 28-16,0-16 0 0,0-12-37 15,-10-11 20-15,1-1 8 16,4-2-15-16,2 3-17 15,3 2-3-15,0 9 44 16,0 6 39-16,8 6-8 16,5 8 4-16,2 4-35 15,3 4 11-15,7 0 14 16,6 0-25-16,5 0 12 16,6 0-8-16,3 0-4 15,-3 0-24-15,-5-8-80 16,-6-6-65-16,-8-2 87 15,-14-2 37-15,-6 1 45 0,-3-2 90 16,-6 2 15 0,-11 4 61-16,-5 3-46 15,-3 3-61-15,0 7 23 0,4 0-57 16,-2 0 28-16,5 16 14 16,1 4-31-16,8 10 21 15,4 3-13-15,5 7-12 16,0 4 14-16,12 0-30 15,12 0 1-15,5-5-7 16,7-6-10-16,1-8 0 16,5-11-42-16,14-14-79 15,-11-8-99-15,-9-15-382 0</inkml:trace>
  <inkml:trace contextRef="#ctx0" brushRef="#br0" timeOffset="46530.63">5817 1783 1949 0,'0'0'603'0,"0"0"-390"16,0 0-61-16,0 0-68 16,0 0-6-16,0 0-56 15,0 0-14-15,48-112 4 16,-26 99 1-16,0 5-22 15,1 2 9-15,-5 4-37 0,6 2-9 16,7 0-123-16,-4 0-330 16,-5 4-377-16</inkml:trace>
  <inkml:trace contextRef="#ctx0" brushRef="#br0" timeOffset="46665.89">6213 1524 1993 0,'0'0'760'16,"0"0"-615"-16,0 0-114 16,0 0-31-16,129-35-300 15,-87 32-923-15</inkml:trace>
  <inkml:trace contextRef="#ctx0" brushRef="#br0" timeOffset="47335.04">6840 1692 1724 0,'0'0'657'0,"0"0"-479"15,0 0-97-15,0 0-51 16,0 0-5-16,-10 150 38 0,10-85-17 16,10 1-18-1,4 2-11-15,-1-2-17 0,-2-6-24 16,-6-11-69-16,-5-9-167 16,-5-17-134-16,-12-13-157 0</inkml:trace>
  <inkml:trace contextRef="#ctx0" brushRef="#br0" timeOffset="47744.97">6716 2059 867 0,'0'0'581'0,"0"0"-354"16,0 0-104-16,62-142-41 15,-10 98-28-15,10-5 8 16,5 1-40-16,2-4-21 0,-7 5 21 16,-11 6-21-1,-13 7 7-15,-15 9-7 0,-19 10 37 16,-4 7 100-16,-2 8-31 15,-23 0-40-15,-2 17-17 16,0 20-41-16,4 13 67 16,7 16-26-16,11 8 2 15,5 9 8-15,5 1-39 16,17-5-5-16,3-12-11 16,-4-12-4-16,-7-19-2 15,-5-14-16-15,-5-17 0 16,-2-5 16-16,-2-13 1 15,0-20-10-15,6-6 9 16,0-6-16-16,5 5 15 16,3 8 2-16,-1 7 0 15,0 14 6-15,1 5-4 16,1 6 8-16,5 0 17 0,1 6-26 16,0 14 26-16,6 4-27 15,0 4-2-15,15 8-41 16,-6-8-249-16,-4-7-350 0</inkml:trace>
  <inkml:trace contextRef="#ctx0" brushRef="#br0" timeOffset="48161.02">7809 1901 1422 0,'0'0'1049'0,"0"0"-807"16,0 0-119-1,0 0-61-15,0 0-61 0,0 0 17 16,-119 87-18-16,114-48-8 16,5 3 7-16,0-6-64 15,0-6-12-15,9-8-29 16,0-12-21-16,0-10 40 16,2 0 63-16,0-22 9 15,3-8-37-15,-3-2-53 16,3-2 64-16,-4 4 27 15,1 5 10-15,1 2 4 16,1 7 12-16,-2 5 35 0,3 2 18 16,-2 5-19-1,2 4 21-15,1 0-23 16,4 0-11-16,-2 1 46 0,1 12-41 16,-1-1 1-16,2 2 15 15,-3 4-53-15,-1 0 29 16,-1 0-30-16,-6-2-24 15,1-2 23-15,-2-2-106 16,4-8-96-16,-2-4-315 16,2 0-1165-16</inkml:trace>
  <inkml:trace contextRef="#ctx0" brushRef="#br0" timeOffset="48281.53">8207 1852 2111 0,'0'0'598'0,"0"0"-492"0,0 0-106 16,0 0-10-16,0 0-307 16,0 0-335-16</inkml:trace>
  <inkml:trace contextRef="#ctx0" brushRef="#br0" timeOffset="48460.98">7730 1728 1898 0,'0'0'571'16,"0"0"-422"-16,0 0-104 15,0 0-44-15,0 0 10 16,0 0-11-16,0 0-88 16,0 82-123-16,-18-65-174 0,0-7-392 0</inkml:trace>
  <inkml:trace contextRef="#ctx0" brushRef="#br0" timeOffset="48611.44">7694 1416 2170 0,'0'0'508'16,"0"0"-438"-16,0 0-65 15,154-7-5-15,-81 21-245 16,-5 2-543-16</inkml:trace>
  <inkml:trace contextRef="#ctx0" brushRef="#br0" timeOffset="49228.47">8634 1816 2107 0,'0'0'528'0,"0"0"-401"16,-129 0-17-16,91 11-77 16,18 13-18-16,13 6-6 15,7 8-2-15,9 1-14 16,20-1-1-16,7-5-45 0,2-13 14 16,2-14-36-16,0-6-13 15,-4-10-26-15,-7-18-72 16,-5-8 41-16,-6-4 43 15,-7 4 61-15,-5 8 41 16,0 8 9-16,-6 9 69 16,2 11 4-16,2 0-75 15,5 27 21-15,2 13-6 16,5 12-4-16,-1 12 7 16,1 6-24-16,-6 4 24 15,-2-1 2-15,-8-7 10 16,0-4 34-16,-5-12-29 15,-10-11-7-15,-4-12 26 16,2-10-16-16,-1-14 25 16,5-3-30-16,-1-2-31 0,5-26 26 15,7-12-35-15,2-14-1 16,2-13 1-16,19-10-52 16,8-8-14-16,2 5-50 15,0 5 67-15,-2 14 49 16,-7 15 9-16,-4 15 53 15,-5 12 11-15,-1 11-52 16,-1 8 36-16,-1 0-23 16,4 9-32-16,3 18 61 15,2 7-32-15,1 5-6 16,-3 9 1-16,2-3-17 16,-4-2-18-16,3-6-42 15,15-8-82-15,-4-10-242 0,3-13-752 0</inkml:trace>
  <inkml:trace contextRef="#ctx0" brushRef="#br0" timeOffset="49977.34">9352 1855 1892 0,'0'0'613'0,"0"0"-420"15,0 0-25-15,-152-18-98 16,119 19-31-16,10 21-30 0,5 12 4 15,12 4-9 1,6 5-4-16,0 1-33 0,18-6 13 16,7-6-32-16,6-12-3 15,0-12 11-15,0-8-15 16,0-4 2-16,1-21-96 16,-3-8 16-16,-2-5 54 15,-8 0 17-15,-5 3 58 16,-6 5 8-16,-1 11 43 15,-7 7 98-15,0 7-30 16,0 5-14-16,0 0-37 16,0 21-49-16,0 9 21 15,0 4-19-15,2 4-7 16,5 0 20-16,4-4-25 16,2-4-1-16,1-7 3 0,-2-11-3 15,7-12-15 1,1 0-12-16,2-11-35 0,1-17-23 15,1-4 3 1,-4-2 67-16,-2 3 3 0,-5 6 24 16,-1 5 12-16,-6 8 25 15,-1 6 16-15,-3 6 10 16,0 0-69-16,1 5-5 16,3 12 20-16,1 10-20 15,-5 2 17-15,0 3-12 16,1-4-6-16,-3-2 4 15,2-6-4-15,-2-8 0 16,2-6-1-16,0-6 2 16,5 0 12-16,1-6-13 0,8-16-19 15,5-8-16-15,0-1-27 16,6-2 16-16,-4 3 29 16,-1 4 2-16,-5 4 15 15,0 6 8-15,-7 5 16 16,2 8 26-16,-2 3-35 15,2 0 0-15,-1 2 9 16,2 14-23-16,3 6 26 16,0 2-27-16,0 2 1 15,1 2-7-15,-3 2 6 16,-3-4-28-16,-9-4-84 16,-2-8-177-16,-23-5-81 15,-4-9-616-15</inkml:trace>
  <inkml:trace contextRef="#ctx0" brushRef="#br0" timeOffset="50098.87">8947 1558 1943 0,'0'0'670'16,"0"0"-527"-16,0 0-143 15,0 0-48-15,0 0-537 0</inkml:trace>
  <inkml:trace contextRef="#ctx0" brushRef="#br0" timeOffset="50599.56">10684 1448 46 0,'0'0'1927'16,"0"0"-1396"-16,0 0-396 15,0 0-51-15,-147 29-4 16,116 10-26-16,4 14-2 15,7 10 10-15,6 12-37 16,10 6 14-16,4 5-31 16,0 3 5-16,14-7-19 15,10-6 6-15,5-9-24 16,4-17-16-16,6-14-95 0,23-36-84 16,-9 0-341-1,-2-22-278-15</inkml:trace>
  <inkml:trace contextRef="#ctx0" brushRef="#br0" timeOffset="50804.36">11087 1619 814 0,'0'0'1201'16,"0"0"-855"-16,0 0-102 16,0 0-145-16,0 0-69 15,0 0 45-15,-24 107-17 16,19-45-10-16,3 7-18 0,2 1-23 15,0-2 22-15,2-4-28 16,10-8-1-16,-4-12-30 16,-1-12-88-16,-7-24-131 15,0-8-375-15,0 0-583 0</inkml:trace>
  <inkml:trace contextRef="#ctx0" brushRef="#br0" timeOffset="51136.03">10904 1834 1512 0,'0'0'729'16,"0"0"-446"-16,0 0-100 16,0 0-113-16,0 0-39 15,0 0-19-15,127-29 3 0,-71 25-15 16,4 1 0 0,-4-3-6-16,-2 2-2 0,-12-1 7 15,-6-2 1-15,-12 4 0 16,-9 0 1-16,-3 3 5 15,-8 0 11-15,-1 0 23 16,0 0 17-16,2 10-30 16,0 8 31-16,2 4-30 15,-3 9-27-15,1 1 61 16,-1 2-46-16,0 0 8 16,1 0-10-16,0-8 7 15,-1-4-39-15,0-9 18 16,1-4-86-16,3-9 4 15,2-9-188-15,-1-10-448 0</inkml:trace>
  <inkml:trace contextRef="#ctx0" brushRef="#br0" timeOffset="51229.21">11533 1602 1711 0,'0'0'686'0,"0"0"-474"15,0 0-212-15,0 0-31 16,0 0-551-16</inkml:trace>
  <inkml:trace contextRef="#ctx0" brushRef="#br0" timeOffset="51728.1">8984 1546 1965 0,'0'0'561'0,"0"0"-399"0,0 0-125 16,0 0-37-1,0 0-232-15,0 0-114 0,0 0-393 16</inkml:trace>
  <inkml:trace contextRef="#ctx0" brushRef="#br0" timeOffset="52966.18">11754 1760 1413 0,'0'0'561'0,"0"0"-401"16,0 0-76-1,0 0 22-15,0 0-24 0,0 0 9 16,15 103-28-16,-13-77-36 16,0-1 30-16,-2 0-29 15,0-7 12-15,0-4-2 16,0-6-38-16,0-4 36 15,0-4-17-15,0 0 11 16,0 0 34-16,2-14-50 16,4-9-5-16,0-2-9 15,5-5-32-15,1 3 30 16,-2 5-18-16,1 8 20 16,-1 5-6-16,1 6 7 15,2 3-1-15,3 0 0 16,1 7-3-16,1 11-3 0,0 1 6 15,-2 4 0-15,-3 1 1 16,-2 0 13-16,-4-3-14 16,-3 0 0-16,0-5-6 15,-2-9-12-15,2-2 11 16,0-5 7-16,2-2 0 16,7-20-2-16,8-9-40 15,6-2-31-15,2-2-19 16,2 6 50-16,0 3 4 15,-2 5 27-15,-2 7 10 16,-3 6 2-16,-4 4 3 16,-4 4 11-16,-1 0-14 15,-4 15 38-15,-1 7-7 16,-2 7-6-16,-1 3 14 0,0 2-33 16,2 3 22-16,2-5-22 15,0-2-7-15,2-8 5 16,2-5-5-16,1-6-1 15,3-7 1-15,0-4-3 16,1 0 2-16,1-12 1 16,-4-8 0-16,-1-7-9 15,-1 0 10-15,-6-2-1 16,-2 4 17-16,-2 3-16 16,-5 4 25-16,0 4 8 15,0 5 35-15,-5 6 4 16,0 0-57-16,-1 3 1 15,-1 0-17-15,3 8 1 0,2 13-7 16,2 3 6-16,0 2-24 16,2 1 23-16,18 3-31 15,6-7 10-15,5-3-29 16,4-6-49-16,7-14-85 16,-7 0-198-16,-8-18-295 0</inkml:trace>
  <inkml:trace contextRef="#ctx0" brushRef="#br0" timeOffset="53142.48">11355 1452 1910 0,'0'0'703'15,"0"0"-620"-15,0 0-35 16,0 0-48-16,0 0-84 15,0 0-24-15,0 0-168 16,67-19-782-16</inkml:trace>
  <inkml:trace contextRef="#ctx0" brushRef="#br0" timeOffset="54129.44">12623 1883 932 0,'0'0'331'16,"0"0"-141"-16,0 0-110 15,0 0 12-15,0 0-28 0,120-70-42 16,-103 53-2 0,-5 4 2-16,-8-4 61 0,-4 6 137 15,0-2-70-15,-2 4 7 16,-12 0-34-16,-3 6-80 16,-3 3 2-16,-5 0-41 15,1 5-3-15,-3 9-2 16,3 3-79-16,-3 2-81 15,6-1-132-15,8-5-430 0</inkml:trace>
  <inkml:trace contextRef="#ctx0" brushRef="#br0" timeOffset="54527.16">13589 1824 1817 0,'0'0'530'15,"0"0"-380"1,0 0-10-16,0 0-31 0,0 0-59 16,0 0-18-16,0 0 4 15,-102 131-35-15,127-95-2 16,10-4-3-16,15-6-47 15,4-8 12-15,12-8-170 16,24-10-297-16,-13 0 123 16,-14-14-1216-16</inkml:trace>
  <inkml:trace contextRef="#ctx0" brushRef="#br0" timeOffset="55602.48">14093 1877 1330 0,'0'0'505'0,"0"0"-251"16,0 0-37-16,0 0-56 15,0 0-94-15,0 0-30 16,0 0-12-16,-98 69-24 16,98-36 20-16,4 1-11 15,16-3-9-15,3-4 16 16,6-7-17-16,2-8 0 16,2-10-1-16,-2-2-19 15,1-10 20-15,-8-16-27 16,-7-5-11-16,-5-6 37 15,-9-1 1-15,-3 0 0 16,0 4 13-16,-7 3-12 0,-5 12 40 16,4 5-13-1,1 7-18-15,1 7-10 0,-2 0-6 16,2 4-29-16,-5 17 15 16,-1 1-21-16,6 2 23 15,1-1-19-15,5 0-24 16,0-5-70-16,7-4-19 15,7-6 4-15,1-6 92 16,3-2 17-16,-1 0 37 16,4-6 14-16,1-9 9 15,1 1 40-15,-4-1-30 16,2 0 10-16,-2 6-10 16,-5 0 33-16,-1 2 26 15,-3 3-47-15,-4 2 18 16,1 2 30-16,-5 0-59 0,0 0 14 15,0 8-2-15,2 9-19 16,-2 4 40-16,2-1-57 16,-4-2 2-16,2-2-6 15,2-5 9-15,-2-4-10 16,0-6-5-16,5-1 6 16,2 0-12-16,4 0 6 15,8-7-14-15,5-9-25 16,-2-5-29-16,1 2 28 15,-4 1 25-15,-8 4 15 16,-7 3 36-16,-2 6 19 16,-1 5-9-16,0 0-24 0,-1 0-14 15,2 8 2 1,0 10 15-16,1 6-23 16,-3 4 40-16,2 4-41 0,0-2 14 15,0 0 12-15,-2-3-27 16,0-6 19-16,-2-3-13 15,0-6-5-15,0-3 23 16,0-8-18-16,0-1 32 16,0 0 7-16,0 0-33 15,0-14 7-15,0-8-19 16,-8-9-15-16,4-7 3 16,2-4 2-16,2 3-7 15,0 3-1-15,3 5-19 0,17 8 22 16,2 2-30-1,2 6 2-15,3 5 16 0,-3 3-7 16,1 7 33 0,0 0 1-16,-4 0-3 0,6 14-8 15,-1 4 12-15,6 7-1 16,-3 3 11-16,0-1 4 16,-4 2-8-16,-7-1-7 15,2-2 9-15,-9-2 19 16,-4-2-16-16,-1-4 9 15,-1-6 17-15,-3-2-37 16,-2-6 23-16,1-2-13 16,-1-2-10-16,0 0 37 15,0 0-26-15,0 0 0 16,0 0-12-16,0 0-9 0,0-2-3 16,0-4-48-1,-1-4-55-15,-3 3-113 0,1-4-487 16</inkml:trace>
  <inkml:trace contextRef="#ctx0" brushRef="#br0" timeOffset="55961.15">15288 1883 1467 0,'0'0'398'0,"0"0"-214"0,0 0-51 15,0 0-89-15,0 0 107 16,4 108-19-16,6-48-64 15,4 8 5-15,0 1-46 16,-1-1-11-16,-4-5 5 16,0-8-13-16,0-8-16 15,-3-8 4-15,-2-11-88 0,2-14-11 16,-2-12-77 0,-4-16-9-16,2-16-117 0,-2-9-427 0</inkml:trace>
  <inkml:trace contextRef="#ctx0" brushRef="#br0" timeOffset="56538.4">15316 2025 728 0,'0'0'399'16,"0"0"-23"-16,-2-124-113 16,2 86 36-16,16 12-152 15,4 8-97-15,2 7-5 16,5 5-45-16,-1 6 0 16,1 0 7-16,-2 17 6 15,-6 6-7-15,-2 8-5 16,-11 1 0-16,-2-2 25 15,-4-2-25-15,0-6 13 16,0-6 15-16,0-4-27 0,0-6 19 16,0-4-20-16,16-2 7 15,6-2 3-15,7-22-11 16,6-10-2-16,4-8-8 16,-1-13-33-16,-7-2 37 15,-4-6 5-15,-12 5 1 16,-5 8 18-16,-10 12 49 15,0 11 34-15,-17 14-21 16,-9 7-62-16,-1 6 16 16,-2 0-34-16,3 22 1 15,5 10 15-15,5 10-15 16,12 6 17-16,4 7-10 16,0 2-7-16,10-2 30 15,13-4-31-15,6-8 2 16,5-11-2-16,2-12-27 0,2-12 26 15,-1-8-35 1,3-8-32-16,-4-22 17 0,-7-5-37 16,-9-7 59-16,-11 3 29 15,-9 3 19-15,0 7 73 16,-2 9 4-16,-11 11-46 16,-1 9 20-16,1 0-62 15,2 5-8-15,-1 19 9 16,8 6 0-16,4 6 4 15,0 5 7-15,6-1-14 0,17 3-3 16,4-6-3-16,13-1-77 16,-7-8-166-16,-4-14-414 0</inkml:trace>
  <inkml:trace contextRef="#ctx0" brushRef="#br0" timeOffset="56735.71">16238 1808 2046 0,'0'0'512'15,"0"0"-422"-15,0 0-59 16,0 0-23-16,0 0 27 0,110 133-35 16,-68-86 0-1,1-4-97-15,-1-1-153 0,-9-12-131 16,-12-12-286-16</inkml:trace>
  <inkml:trace contextRef="#ctx0" brushRef="#br0" timeOffset="56952.73">16486 1837 1568 0,'0'0'604'0,"0"0"-326"16,0 0-141-16,0 0-65 15,0 0-2-15,0 0-58 16,-107 126 21-16,87-80-33 16,0-3 13-16,2 1-22 0,6-5 9 15,9-7-100-15,3-14-110 16,6-9-352-16,14-9-569 16</inkml:trace>
  <inkml:trace contextRef="#ctx0" brushRef="#br0" timeOffset="57172.51">16731 1881 2068 0,'0'0'636'0,"0"0"-503"15,0 0-96 1,0 0-21-16,0 0 11 15,0 0-27-15,0 0 3 0,11 126-3 16,-11-106-88-16,0-6-6 16,0-14-158-16,0 0-276 15,0-3-586-15</inkml:trace>
  <inkml:trace contextRef="#ctx0" brushRef="#br0" timeOffset="57286.63">16608 1614 1617 0,'0'0'698'16,"0"0"-498"-16,0 0-175 0,0 0-25 16,0 0-540-16</inkml:trace>
  <inkml:trace contextRef="#ctx0" brushRef="#br0" timeOffset="57554.93">17017 1521 1564 0,'0'0'744'0,"0"0"-511"16,0 0-143-16,0 0-40 16,0 0-16-16,0 0-12 15,0 0 45-15,-6 119-35 16,6-63-31-16,0 6 17 0,0-1-18 15,-2 1 0-15,0-4 0 16,2-3-46-16,0-8-21 16,0-6-122-16,0-14-144 15,0-10-19-15,0-16-469 0</inkml:trace>
  <inkml:trace contextRef="#ctx0" brushRef="#br0" timeOffset="58087.62">17040 1834 1235 0,'0'0'372'16,"0"0"-153"-16,0 0-57 16,0 0-40-16,0 0-10 15,0 0 3-15,0 0-44 0,72-40 5 16,-67 53 18-16,-1 3-41 16,2 2 0-16,4 4-30 15,1 0-3-15,1-2 6 16,5 0-25-16,0-6 11 15,8-4-12-15,2-7-18 16,4-3 17-16,0 0-70 16,2-17-29-16,-4-5-9 15,-4-6-18-15,-7 0 45 16,-7 2 65-16,-4 2 17 16,-7 8 133-16,0 5-31 15,0 7-8-15,0 4-42 16,-7 2-42-16,-1 21 1 15,-4 9-11-15,1 9 1 0,7 12 11 16,-1 3-12-16,5 5 0 16,0 0 0-16,0 0 13 15,0 0-11-15,9-2-2 16,6-5 1-16,3 0 23 16,-3-6-24-16,-1-6-13 15,-3-12 12-15,-7-7-16 16,-4-14 17-16,0-7 14 15,0-2 69-15,-8 0 60 16,-13-18-87-16,-2-4 2 16,-2-4 5-16,0-4-63 15,5-3 0-15,7-2 0 16,6-7-103-16,7-47-120 16,23 13-443-16,8-7-499 0</inkml:trace>
  <inkml:trace contextRef="#ctx0" brushRef="#br0" timeOffset="58243.09">17890 1433 1250 0,'0'0'951'16,"0"0"-742"-16,0 0-35 16,44 105-37-16,-37-39-52 15,-7 24-70-15,-12-1-15 16,-69 35-33-16,0-22-241 15,-2-32-635-15</inkml:trace>
  <inkml:trace contextRef="#ctx0" brushRef="#br0" timeOffset="59264.4">14742 1808 1287 0,'0'0'537'15,"0"0"-299"-15,0 0-46 16,0 0-66-16,0 0-48 15,0 0-33-15,0 0-38 16,-5-10 26-16,11 20-14 16,3 5 25-16,-2 3 45 15,0 5-26-15,-2 7 17 16,-1-1-28-16,0 5-35 0,-2 0 23 16,1-2-39-16,1-3 9 15,0-2-2-15,2-7 1 16,0-4-18-16,5-5-45 15,1-5-140-15,-4-6-385 16</inkml:trace>
  <inkml:trace contextRef="#ctx0" brushRef="#br0" timeOffset="59864.86">13759 1744 963 0,'0'0'617'0,"0"0"-362"15,0 0-45-15,0 0-97 16,0 0-44-16,0 0-30 16,0 0-27-16,-145 11 20 15,104 8-32-15,11 15-69 16,7-5-169-16,17-3-448 0</inkml:trace>
  <inkml:trace contextRef="#ctx0" brushRef="#br0" timeOffset="60540.77">14082 1846 633 0,'0'0'655'16,"0"0"-440"-16,0 0-51 16,0 0-60-16,0 0-28 15,0 0 6-15,0 0-9 16,-87-9 28-16,67 24-3 16,2 4-29-16,1 5 8 15,-2 0-13-15,4 6-24 0,-1 0 13 16,5 2-18-16,5 1-3 15,1-6 1-15,5 1-27 16,0-1 19-16,11-4-8 16,12-3-17-16,8-6 6 15,7-3-5-15,6-11-2 16,3 0-12-16,-1-6-63 16,-3-16 15-16,-10-6 17 15,-9-7 22-15,-10-5 22 16,-7-2 0-16,-7 0 37 15,0 4-9-15,-9 5-28 16,-9 12 0-16,-1 7-33 16,-6 14-140-16,4 0-155 0,9 0-238 15</inkml:trace>
  <inkml:trace contextRef="#ctx0" brushRef="#br0" timeOffset="62003.89">14356 1883 955 0,'0'0'726'0,"0"0"-503"16,0 0-54-16,0 0-69 15,0 0-71-15,0 0-29 16,0 0 0-16,-5 6 21 16,8 10-21-16,-3 4 70 15,0 1 31-15,0 6-3 16,0 1 4-16,0 4-56 16,-3 2-13-16,3 0-12 15,0-2-15-15,0-2 0 0,0-4-6 16,0-8-19-16,0-8 17 15,0-6-13-15,3-4 15 16,1 0 18-16,0 0-5 16,4-15 15-16,2-9-28 15,1-7 0-15,1-1-9 16,-1-2 13-16,-3 4-10 16,2 0 3-16,-6 4 3 15,1 4-6-15,1 2 7 16,-3 4-1-16,6 2 0 0,-1 1 13 15,-1 4-14-15,2 0 1 16,-2 2 0-16,0 3-12 16,-5 2 12-16,0 0 0 15,0 2 0-15,0 0 3 16,2 0-3-16,1 0 0 16,2 0 0-16,0 6-6 15,1 2 6-15,-1-1 0 16,2 2-9-16,-3-1 21 15,1 0-12-15,0 0 0 16,-1 1 1-16,2-1-2 16,-4 3 1-16,3-1-1 15,-1 2 0-15,4 2 2 16,-4-2 3-16,3 2-4 16,-3-1 6-16,2-5-1 15,-4 3-4-15,2-3-1 0,-3 2 15 16,1-3-8-16,-2 0 30 15,-2 0-5-15,2 2-25 16,0-1 32-16,1 0-30 16,-1 3 6-16,3-2-2 15,-3 1-2-15,0-2-11 16,0-1 0-16,-2-2 0 16,3-3 25-16,-3-2-19 15,0 0 16-15,0 0-1 16,0 0-21-16,0 0 20 15,0 0-20-15,0 0 0 16,0 0 21-16,0 0-20 0,2 0 21 16,0-11-1-1,1-6-15-15,0-7 3 0,2-2-9 16,0-2 0-16,-1 2 0 16,1-2 7-16,1 3-16 15,1-2-1-15,2 3-17 16,-1 0 12-16,1 5 9 15,-4 2 6-15,2 4 0 16,-5 4 9-16,3 0-9 16,-3 5 0-16,2-1 0 15,3-1-9-15,-1-2 9 16,2 1 0-16,0 4-7 16,-1-2 10-16,-1 2-3 15,2 0 0-15,0 2 1 16,3 1-5-16,1 0 4 15,1 0-5-15,0 0-2 0,-2 0 8 16,0 0-1 0,-2 0 0-16,0 0 1 0,0 0-15 15,-2 0 14-15,-1 7 0 16,-1 1-6-16,2 3 6 16,-1 0 0-16,3 2 0 15,-2 0 1-15,2 4-4 16,0-2 4-16,-3 2-1 15,-1 1 3-15,2-3 11 16,-3 2-14-16,-4-3 1 16,2-2-1-16,-2 1 30 0,0-2-30 15,2 1 19-15,-2-2-19 16,3-1 14-16,-1-2-22 16,-2-3 8-16,2 0 0 15,-2-4 0-15,0 2-3 16,0-2-42-16,0 2-122 15,0 2-452-15,-2-4-139 0</inkml:trace>
  <inkml:trace contextRef="#ctx0" brushRef="#br0" timeOffset="62703.36">14635 1878 1243 0,'0'0'387'16,"0"0"-236"-16,0 0-151 0,0 0-73 16,0 0-234-16</inkml:trace>
  <inkml:trace contextRef="#ctx0" brushRef="#br0" timeOffset="64198.25">16731 1913 613 0,'0'0'284'16,"0"0"-76"-16,0 0-86 15,0 0-5-15,0 0-6 16,0 0 15-16,0 0-21 16,2-24-22-16,-2 24 46 15,0 0-18-15,0 0 20 16,0 0-25-16,0 0-35 15,0 0 19-15,0 0-21 16,0 0-19-16,0 0 25 0,0 0-50 16,0 0-10-16,0 5-2 15,0 8-1-15,0 7 0 16,0 4-3-16,0 4-9 16,0 4 37-16,0 2-37 15,0 0 18-15,0-2 7 16,0-2-24-16,2-4 26 15,3-4-15-15,-3-8-10 16,-2-5 4-16,3-5-6 16,-3-4-11-16,2 0-30 15,0-18-107-15,-2-11-437 16,2-2-886-16</inkml:trace>
  <inkml:trace contextRef="#ctx0" brushRef="#br0" timeOffset="64436.18">16601 1606 1609 0,'0'0'735'0,"0"0"-480"16,0 0-127-16,0 0-100 0,0 0-28 15,0 0-157 1,0 0-208-16,0 8-409 0</inkml:trace>
  <inkml:trace contextRef="#ctx0" brushRef="#br0" timeOffset="96761.8">845 1941 728 0,'0'0'309'0,"0"0"-151"16,0 0-49-16,0 0 24 16,0 0-12-16,0 0-64 15,0-20-20-15,0 16-12 16,0 1 17-16,0 2 43 15,0 1-48-15,0 0 17 16,0 0 38-16,0 0 17 16,0 0 14-16,0 0-16 15,0 0-31-15,0 0 16 16,0 0-49-16,0 0 4 16,0 0 7-16,0 0-27 15,0 0 20-15,0 0-11 16,0 0-15-16,0 0 22 15,0 0-31-15,0 0 9 16,0 0 11-16,0 0-22 0,0-2 33 16,0 2-17-16,0-3-20 15,5 2 27-15,8-1-33 16,3-1 27-16,3 2-10 16,2-1-10-16,1-2-4 15,2-2-3-15,3 0-11 16,0 1 10-16,-3 0-58 15,-9 3-48-15,-3 2-257 16,-12 0-1231-16</inkml:trace>
  <inkml:trace contextRef="#ctx0" brushRef="#br0" timeOffset="107939.82">351 3509 510 0,'0'0'1139'16,"0"0"-651"-16,0 0-259 15,0 0-30-15,0 0-22 16,0 0-90-16,-21-18-39 15,21 18 17-15,0 0-59 16,0 0 39-16,0 0-10 16,0 0-15-16,11-2 27 0,16 1-47 15,13 1 9-15,9-3 16 16,12 3-25-16,1 0 27 16,5 0-27-16,-1 0-21 15,-3 0 2-15,-8 0-68 16,-5 0-27-16,-15 0-60 15,-12-1-180-15,-14-8-148 16,-9-1 166-16,-3-4-64 16,-21-2 199-16,-3 0 201 15,0-2 212-15,5 2 72 16,6 2-20-16,8 6-133 16,8-1 39-16,0 6-20 15,0 0-70-15,17 3-42 16,8 0 69-16,4 0 25 15,-2 15-44-15,-3 3 23 16,-7-1-61-16,-7 4-25 0,-10 1 6 16,-7 4-29-16,-46 20-4 15,1-4-93-15,5-8-646 0</inkml:trace>
  <inkml:trace contextRef="#ctx0" brushRef="#br0" timeOffset="110508.15">1912 3446 1160 0,'0'0'388'0,"0"0"-167"0,0 0-44 15,0 0-11 1,0 0-50-16,0 0-61 0,0 0 74 16,-36-27-61-16,16 27-35 15,-4 0-8-15,-5 0-3 16,0 0 51-16,-2 10-25 16,4 4-21-16,3 4 13 15,5 2-38-15,9 1 13 16,10 4-15-16,0-1 6 15,6-2-14-15,19-4 4 16,6-6-31-16,7-8 34 16,5-4-33-16,1-16-6 15,-1-18-32-15,-4-10-91 16,-10-6-7-16,-6-9-4 16,-12-4 32-16,-5-8 60 0,-6-5-5 15,0 3-2-15,0 8 89 16,0 12 57-16,0 20 95 15,0 11 33 1,-2 13-14-16,-2 9-62 0,2 0-95 16,-1 23 9-16,-1 14 40 15,-1 16 2-15,3 9 39 16,0 6-70-16,2 4 14 16,0-3-6-16,0-5-35 15,11-8 2-15,-2-8-9 16,-3-12-79-16,1-11-44 15,0-20-105-15,-2-5-142 0,-5 0-217 16</inkml:trace>
  <inkml:trace contextRef="#ctx0" brushRef="#br0" timeOffset="111367.08">1864 3209 1107 0,'0'0'517'0,"0"0"-409"15,0 0-43-15,0 0 70 16,0 0-30-16,0 0-9 16,133 51-33-16,-79-29-39 15,2-2 7-15,3-3-31 16,-3-8 0-16,-3-5 0 0,-9-4-19 16,-9 0 17-16,-14-12-5 15,-7-6 7-15,-12-2 10 16,-2 1 1-16,0 0 51 15,-18 5 12-15,-6 4 6 16,-2 4-36-16,-1 6-23 16,0 0-6-16,2 14 36 15,3 12-35-15,7 11 27 16,3 3-16-16,7 6-27 16,5 0 16-16,0 0-16 15,19-6-4-15,8-4 3 16,2-8-52-16,0-12-12 15,2-10-35-15,-2-6-7 16,-1-11-55-16,1-21-111 16,-2-3 74-16,-3-3 41 15,-3 2-13-15,-2 2 78 0,-5 7 93 16,-4 9 31-16,0 8 137 16,-3 8-59-16,-3 2-30 15,-1 7 24-15,1 15-16 16,-2 10-1-16,0 1-28 15,-2 9-30-15,0-5 22 16,0-3-36-16,0-5 0 16,0-10 1-16,0-9-3 15,0-10 6-15,0 0-5 16,2-14-13-16,5-14-31 16,7-6-40-16,1-6 39 15,5 2 17-15,1 6-34 16,0 3 48-16,-3 12 0 15,-2 5 1-15,-3 8 22 0,-4 4 1 16,1 0 4-16,-6 12 27 16,-2 8 2-16,-2 4 3 15,0 3-14-15,0-2-45 16,0-4 24-16,0-4-24 16,0-9-6-16,0-6-24 15,11-2-51-15,7-6 60 16,7-17-70-16,1 0 2 15,5-5 67-15,-2 2 22 16,0 3 47-16,-4 5 49 16,-3 7-10-16,-5 3 23 15,2 8-45-15,-1 0-33 0,-1 4 28 16,4 15-39 0,-6 6-2-16,-1 0 8 0,-6 4-26 15,-6-2-11-15,-2 8-72 16,-10-7-146-16,-9-8-93 0</inkml:trace>
  <inkml:trace contextRef="#ctx0" brushRef="#br0" timeOffset="111531.01">2228 3188 2307 0,'0'0'318'15,"0"0"-208"-15,0 0-110 16,152-167-122-16,-56 112-184 16,-2 1-401-16</inkml:trace>
  <inkml:trace contextRef="#ctx0" brushRef="#br0" timeOffset="111664.61">3051 2537 1617 0,'0'0'897'15,"0"0"-623"-15,0 0-126 16,0 0-148-16,0 0 0 16,-119 94-89-16,80-31-111 15,3-2-443-15</inkml:trace>
  <inkml:trace contextRef="#ctx0" brushRef="#br0" timeOffset="112063">3737 3192 1277 0,'0'0'881'0,"0"0"-684"16,0 0-115 0,0 0-27-16,-116-4-41 0,116 26 0 15,3 8-15-15,23 8 1 16,8 4-34-16,3 5 25 16,-3 0-26-16,-5 0 32 15,-14-1-5-15,-8-7 5 16,-7-3 3-16,-4-11 34 15,-21-9 27-15,-2-5 49 16,-2-10-46-16,7-1-8 16,7 0-56-16,10-12 0 15,5-12-106-15,36-24-111 16,10 4-259-16,2 4-73 0</inkml:trace>
  <inkml:trace contextRef="#ctx0" brushRef="#br0" timeOffset="112412.43">4131 3327 1756 0,'0'0'508'16,"0"0"-337"-16,0 0-12 15,0 0-95-15,0 0-21 16,0 0-24-16,-21 105-2 16,33-72-23-16,13-2 6 15,6-2-38-15,1-8 27 16,-1-4-49-16,-2-9 17 15,-8-8 34-15,-2 0 7 16,-9-16 2-16,-8-10 30 0,-2-2-30 16,0-4 45-16,-17 4-45 15,-5 0-34-15,-5 2 17 16,-2 3-111-16,0 4 2 16,3 2-22-16,3 3-29 15,5 2 128-15,5 2 13 16,7 0 12-16,6 1-34 15,0-5-91-15,10-1 73 16,15-3-84-16,27-14 31 16,-4 4 14-16,-1 0-90 0</inkml:trace>
  <inkml:trace contextRef="#ctx0" brushRef="#br0" timeOffset="112558.42">4619 2835 355 0,'0'0'2057'16,"0"0"-1582"-16,0 0-363 16,0 0-112-16,0 0-3 15,-116 48-92-15,87-10-370 16,8-3-1030-16</inkml:trace>
  <inkml:trace contextRef="#ctx0" brushRef="#br0" timeOffset="113130.14">2518 2913 354 0,'0'0'1659'0,"0"0"-1137"16,0 0-361-16,0 0-80 16,0 0-35-16,0 0-46 15,0 0 12-15,80 44-26 16,-37-16 11-16,24 7-118 15,-12-9-268-15,-6-6-813 0</inkml:trace>
  <inkml:trace contextRef="#ctx0" brushRef="#br0" timeOffset="113644.21">5180 3320 1901 0,'0'0'565'0,"0"0"-397"15,0 0-47-15,-113-11-32 16,82 11-10-16,7 18-46 16,5 7-16-16,6 8-17 15,11 3 9-15,2 4-15 0,0-3 6 16,27 0-53-16,9-7-21 15,12-10-64-15,39-20-128 16,-11 0-251 0,-7-10-211-16</inkml:trace>
  <inkml:trace contextRef="#ctx0" brushRef="#br0" timeOffset="114278.73">5527 3346 1595 0,'0'0'662'0,"0"0"-392"16,0 0-78-16,0 0-39 15,-143-1-83-15,111 20-19 16,10 9-18-16,5 3-21 0,9 3-15 16,8 1 3-16,0-4-23 15,18-3 16-15,11-10-41 16,5-8 7-16,3-10-2 16,1 0-29-16,0-24-8 15,-6-8-45-15,-5-3-2 16,-10-1 86-16,-3 5 23 15,-10 2 18-15,-4 11 9 16,0 7 56-16,0 5 87 16,0 6-67-16,0 0-60 15,0 6-25-15,0 12 17 16,0 3-19-16,0 8 2 16,0 1 0-16,0-2-6 15,11 0 7-15,5-4-1 16,4-8 0-16,6-6-45 0,6-8-45 15,5-2-51-15,2-10-212 16,-6-14-8-16,-4-4 57 16,-7 0 246-16,-7 1 58 15,-8 4 203-15,-5 5 105 16,-2 5 11-16,0 7-86 16,0 5-44-16,0 1-115 15,0 0-63-15,0 10-11 16,0 8 12-16,0 4-12 15,0 0 0-15,0-1-33 16,9-7-31-16,5-1-60 16,-1-7 2-16,3-6 1 15,3 0 29-15,2-2 55 16,1-11-1-16,1 2 22 16,1-1 15-16,-2 2 2 0,1 6 51 15,-1 2 28-15,0 2-16 16,3 0 28-16,-3 4-43 15,0 10-35-15,-4 1-14 16,-16 10-31-16,-2-7-201 16,0-5-123-16</inkml:trace>
  <inkml:trace contextRef="#ctx0" brushRef="#br0" timeOffset="114415.1">5428 3082 1793 0,'0'0'571'0,"0"0"-448"0,0 0-123 16,147-115-116-1,-64 89-464-15</inkml:trace>
  <inkml:trace contextRef="#ctx0" brushRef="#br0" timeOffset="115027.54">6678 3298 1475 0,'0'0'353'0,"0"0"-138"15,40-106-87-15,-7 54-106 16,-2-5-9-16,-6 1 5 15,-4 5-9-15,-15 2 4 16,-4 10 74-16,-2 10 4 16,0 11 87-16,-13 9-87 15,-3 9-52-15,-1 0-32 16,-1 9 8-16,-3 19-13 16,4 12 17-16,1 8-17 15,3 7 35-15,1 3-27 16,8 4 2-16,4-2-3 15,0-4 2-15,9-3-1 16,11-8-10-16,7-9 8 16,2-7-8-16,6-13 0 0,3-12-3 15,3-4-14-15,1-6 13 16,-3-17 3-16,-4-6-26 16,-9-6 15-16,-8 4-2 15,-12-3 8-15,-6 5 6 16,0 5 41-16,-6 6-17 15,-12 4 25-15,-4 8-41 16,-3 6 7-16,1 0-30 16,-1 4 21-16,3 17-6 15,6 2 10-15,3 6 1 16,8 4-4-16,5 2-7 16,0 2 0-16,18-3 5 15,9-3-5-15,9-9-1 0,6-8-17 16,7-12-38-16,3-2-25 15,0-16-171-15,9-28-264 16,-14 4-41-16,-14 1-289 0</inkml:trace>
  <inkml:trace contextRef="#ctx0" brushRef="#br0" timeOffset="115578.4">7324 3236 416 0,'0'0'773'16,"0"0"-397"-16,0 0-64 16,0 0-57-16,0 0-133 15,0 0-45-15,0 0-47 16,-13 6 13-16,6 15 22 15,0 0-31-15,3 2 5 16,4-3-20-16,-2-2-8 0,2-4-1 16,0-4-10-1,0-2 1-15,0-3 1 0,0 2-2 16,6-4 0-16,5 0-1 16,5-3-2-16,5 0-3 15,-2 0 6-15,6-3 0 16,-1-11-6-16,5-1 12 15,3-7-6-15,-1-5 0 16,2-7 3-16,-2-2-3 16,-6-6 0-16,-6 0 1 15,-5 3 14-15,-7 4-9 16,-7 9 31-16,0 8 48 16,0 5-35-16,0 11 23 15,-7 2-58-15,-4 2 0 16,0 23-27-16,0 11 12 0,1 10 0 15,4 4-3-15,6 4 16 16,0-2-13-16,0-7 0 16,0-8 11-16,0-10-28 15,4-14 7-15,1-8 10 16,2-5 19-16,4-8-19 16,8-16 0-16,11-9-21 15,4 2-21-15,3-1 26 16,3 5-23-16,-1 7 38 15,-4 6-8-15,1 8 9 16,-7 6-6-16,0 2 6 16,-8 23 0-16,0 8-12 15,-11 7 10-15,-10 7-14 0,-6 11-145 16,-23-12-306-16,-5-12-106 16</inkml:trace>
  <inkml:trace contextRef="#ctx0" brushRef="#br0" timeOffset="115712.84">7052 3027 1505 0,'0'0'905'0,"0"0"-655"16,0 0-144-16,14-106-87 16,39 106-19-16,-4 6-213 15,-7 20-509-15</inkml:trace>
  <inkml:trace contextRef="#ctx0" brushRef="#br0" timeOffset="115832.57">7170 4060 1949 0,'0'0'245'16,"0"0"-245"-16,0 0-586 0</inkml:trace>
  <inkml:trace contextRef="#ctx0" brushRef="#br0" timeOffset="116214.21">8683 3064 1058 0,'0'0'217'0,"0"0"-126"16,0 0-26-16,0 0-25 15,0 0 98-15,0 0-7 16,0 0 103-16,52-31 60 15,-66 37-103-15,-10 11-42 0,-1 4-16 16,5 10-65-16,5 1-8 16,7 5-32-16,8 5-14 15,0-1 7-15,23-3-21 16,15-5-9-16,9-10-70 16,38-17-85-16,-12-6-162 15,-6 0-439-15</inkml:trace>
  <inkml:trace contextRef="#ctx0" brushRef="#br0" timeOffset="116578.7">9161 3174 199 0,'0'0'1666'15,"0"0"-1136"1,0 0-303-16,0 0-105 0,-117-14-64 16,101 23 11-16,8 10-67 15,8 7 8-15,0 4 2 16,8 0 12-16,15-2-41 15,6-3 17-15,0-10-34 16,0-9 24-16,-3-6-2 16,-4-6 7-16,-8-20 4 15,-5-10-62-15,-9-10-3 16,0-11-69-16,-11-1-86 16,-9-7 87-16,-1 0 21 15,8 9 113-15,5 12 7 16,8 12 73-16,0 13 59 15,0 8-74-15,2 11-46 0,11 0-10 16,3 2-9-16,-3 15 0 16,-3 10 0-16,-6 7 12 15,-4 4-24-15,0 15-16 16,0-12-198-16,0-9-276 0</inkml:trace>
  <inkml:trace contextRef="#ctx0" brushRef="#br0" timeOffset="116973.59">9650 2783 1920 0,'0'0'603'0,"0"0"-517"0,0 0-49 15,0 0-17-15,3 156 17 16,6-88-18-16,-1 2-10 15,-1-1-9-15,-7-8-3 16,0-14-7-16,0-13 4 16,0-13 1-16,-6-16 5 15,3-5 17-15,1-5 7 16,2-22-24-16,0-4-17 16,11-6-14-16,11 3 6 15,2 4-22-15,4 7 46 16,-4 9-4-16,-2 7 5 15,-4 7 13-15,0 0-5 16,-4 15 31-16,-6 12-14 0,-7 2-15 16,-1 8 57-1,-3-3-66-15,-20 0 19 0,-6-6-8 16,-4-1-5-16,2-10-14 16,4-4-53-16,14-13-122 15,7 0-287-15,6-10-299 0</inkml:trace>
  <inkml:trace contextRef="#ctx0" brushRef="#br0" timeOffset="117630.34">10287 3136 497 0,'0'0'1519'15,"0"0"-975"-15,0 0-390 0,-138-34-17 16,94 34-32-16,6 0-66 15,9 14 3-15,4 10-41 16,12 7 9-16,5 5-20 16,8 1 4-16,0-3-1 15,4-3-8-15,15-8-35 16,6-7 17-16,2-10-35 16,4-6 23-16,2-2 13 15,-1-19-50-15,-3-6 24 16,-5-1 20-16,-9 3 33 15,-3 2 5-15,-7 5 66 16,-3 6-8-16,-2 6 28 16,0 4-26-16,0 2-18 0,0 0-42 15,0 4 4-15,0 12-14 16,0 2 10-16,2 2-1 16,6-4 0-16,4-2-58 15,3-4 14-15,1-7-48 16,2-3-32-16,2 0 27 15,3 0-16-15,-4-13 61 16,1 1 44-16,-1 0 9 16,-6 0 4-16,-3 4 42 15,-2 4 34-15,-4 2 51 16,3 2-98-16,-1 0-26 16,3 2 8-16,3 10-2 15,-4 0-4-15,-1-2-9 0,-3-1 8 16,-2-6-17-1,1 1 9-15,-1 0 0 0,3 0-1 16,3 0 16-16,1 0-15 16,7-2 0-16,-1-2 1 15,1 0 6-15,-2 0-7 16,1 0 0-16,-2 0 33 16,1 0-32-16,-1 0 35 15,3 0-28-15,1 3-1 16,-3 0-14-16,-1-3-44 15,-4 0-169-15,-7-8-331 0</inkml:trace>
  <inkml:trace contextRef="#ctx0" brushRef="#br0" timeOffset="117779.2">10613 2701 1783 0,'0'0'677'15,"0"0"-489"-15,0 0-32 16,0 0-73-16,0 0-37 15,0 0-33-15,0 0-13 16,-47 88-22-16,-7-31-157 16,-3-4-715-16</inkml:trace>
  <inkml:trace contextRef="#ctx0" brushRef="#br0" timeOffset="118206.64">9089 2825 646 0,'0'0'985'16,"0"0"-624"-16,0 0-77 15,0 0-104-15,0 0-129 16,0 0-51-16,0 0-68 16,55 0-125-16,-46 0-288 0</inkml:trace>
  <inkml:trace contextRef="#ctx0" brushRef="#br0" timeOffset="119451.68">929 4339 1401 0,'0'0'385'0,"0"0"-129"15,0 0-152-15,0 0-51 16,0 0 11-16,0 0-8 16,0 0 40-16,56 16-41 15,-45 14-22-15,1 6 35 16,-6 4-32-16,-1-3-14 15,-1-6 2-15,-2-6-16 16,0-12-5-16,1-4-3 16,-1-9 1-16,3 0 36 15,-1-16-36-15,5-15-1 16,2-6-20-16,7-7-28 16,4 1 12-16,3 5-3 0,2 7-36 15,-3 10 74-15,-6 7-27 16,-3 8 28-16,-2 6 16 15,-4 0-14-15,3 12 51 16,-3 10-8-16,0 2-11 16,-1 5 17-16,4-2-50 15,-1-1 0-15,-1-5-1 16,4-7-21-16,-1-8-22 16,3-6-18-16,2-3 22 15,0-18 30-15,0-10-41 16,-1 1 33-16,0-2 16 15,-2 5 2-15,-4 4 49 16,-4 6 34-16,-1 9-34 0,1 3 16 16,-1 5-44-1,8 0-15-15,3 6-7 0,10 12-43 16,27 13-97-16,-7-8-321 16,0-4-290-16</inkml:trace>
  <inkml:trace contextRef="#ctx0" brushRef="#br0" timeOffset="119759.79">1801 4334 1661 0,'0'0'794'0,"0"0"-605"16,0 0-62-16,0 0-69 0,0 0-56 16,0 0-2-16,0 0-29 15,-80 31-17-15,104-12-12 16,5-8-60-16,0-1 10 15,0-6 29-15,-3-4 40 16,-1 0 38-16,-5 0 2 16,-5-6 28-16,-3-2 42 15,-5 2 20-15,-1 2 19 16,-4 1-77-16,0 3-11 16,1 0-14-16,2 0 4 15,1 0-13-15,0 0 1 16,4 3-52-16,-1 5 5 15,0 2-82-15,-1-2-135 0,-1-3-282 16</inkml:trace>
  <inkml:trace contextRef="#ctx0" brushRef="#br0" timeOffset="119909.36">1631 3848 2096 0,'0'0'599'15,"0"0"-476"-15,0 0-98 16,0 0-25-16,137-22-37 16,-55 22-148-16,3 0-538 0</inkml:trace>
  <inkml:trace contextRef="#ctx0" brushRef="#br0" timeOffset="120866.9">2565 4037 1425 0,'0'0'963'0,"0"0"-747"16,0 0-121-16,0 0-89 16,0 0 13-16,2 105 11 15,18-52-30-15,5 3 24 16,-5-2-24-16,-2-2-19 15,-7-8-62-15,-11-10-89 16,0-10 26-16,-18-11-77 16,-13-13 7-16,-5 0 117 0,1-16 97 15,6-14 26-15,11-10 153 16,15 0-5-16,3-1-87 16,27-1-81-1,15 6 4-15,10 1-7 0,4 7 10 16,0 3-13-16,-6-1 0 15,-5 1 1-15,-13 1 16 16,-13 6 39-16,-9 4 81 16,-10 6 20-16,0 8-24 15,-6 0-46-15,-11 17-77 16,-6 15 4-16,4 12-5 16,3 7-9-16,6 6 0 15,10-1-6-15,0-2 21 16,6-4-15-16,9-6 0 0,3-10 1 15,-2-9-8 1,3-15-66-16,4-10 2 0,0 0 31 16,2-25-100-16,0-3-24 15,-4-1 74-15,-4-1 78 16,-5 7 12-16,-4 5 28 16,-3 7 109-16,-1 2 16 15,3 7-84-15,0 2-16 16,4 0-36-16,5 0-7 15,3 6 5-15,4 4-15 16,-1 4 0-16,1-2-10 16,-2-1-11-16,0-3 10 15,-4-7-51-15,1-1-26 0,-2 0 33 16,-5 0-12-16,-2-9 46 16,-3-4 21-16,-1 1 0 15,-5 0 57-15,0 2 22 16,0 4-11-16,0 2 23 15,0 2-20-15,0 0-13 16,0 2-14-16,0 0-43 16,0 0-2-16,0 2 1 15,0 10-1-15,0 5-5 16,0 2 12-16,0 2 1 16,11 0-7-16,2-5-7 15,3-5-11-15,5-10-42 16,2-1 3-16,2-1 50 0,0-20-25 15,0-6 31-15,-7 0-5 16,3 0 6-16,-6 2 19 16,-3 7 13-16,-5 7 14 15,-1 4 14-15,2 5-60 16,-2 2 12-16,5 0-12 16,0 6-11-16,3 8-7 15,-4 2-40-15,3 2-74 16,-1-5-163-16,-1-3-536 0</inkml:trace>
  <inkml:trace contextRef="#ctx0" brushRef="#br0" timeOffset="121277.99">3753 4281 1928 0,'0'0'608'0,"0"0"-390"15,0 0-118-15,0 0-78 16,0 0-16-16,0 0-6 16,0 0-1-16,-61 61 1 15,61-34-55-15,0-3 11 16,3-8-27-16,7-4-7 16,2-7 46-16,1-5-19 15,1 0 34-15,-3-5 16 16,0-7-13-16,0 1 14 15,-4-2 22-15,-1 4-1 0,-1 0 59 16,-1 1-19-16,3 2-2 16,-2 2-9-16,-1 1-49 15,0 3 22-15,1 0-23 16,2 0 9-16,0 0-18 16,3 0 9-16,1 0-11 15,3-4-19-15,-1-2-35 16,1-5 8-16,1-5-63 15,3-8-94-15,8-25-109 16,-3 4-15-16,-3-4-328 0</inkml:trace>
  <inkml:trace contextRef="#ctx0" brushRef="#br0" timeOffset="121555.79">4064 3920 1005 0,'0'0'650'0,"0"0"-248"0,0 0-65 16,0 0-126-16,0 0-151 15,0 0-51-15,0 0 61 16,7 112-29-16,-3-52 28 15,2 2-14-15,-2 1-47 16,-2-5 29-16,0-5-37 16,-2-5 0-16,2-11-24 15,-2-11 6-15,0-12-41 16,0-14 2-16,0 0-7 16,0-21-78-16,0-13-26 15,0-9 131-15,0 1 37 16,7 4 51-16,15 4 4 0,7 8 17 15,3 7-54-15,3 8 22 16,-2 8-40-16,-1 3-5 16,-6 0-36-1,-11 29-150-15,-7-4-289 0,-8 0-471 16</inkml:trace>
  <inkml:trace contextRef="#ctx0" brushRef="#br0" timeOffset="121689.83">3688 4168 1247 0,'0'0'925'16,"0"0"-749"-16,0 0-133 15,0 0-43-15,0 0-152 16,0 0-207-16,0 0-786 0</inkml:trace>
  <inkml:trace contextRef="#ctx0" brushRef="#br0" timeOffset="121789.03">3853 4971 1681 0,'0'0'213'0,"0"0"-213"0</inkml:trace>
  <inkml:trace contextRef="#ctx0" brushRef="#br0" timeOffset="122280.93">4586 3992 1588 0,'0'0'852'0,"0"0"-656"16,0 0-154-16,0 0 1 16,13 132 6-16,3-65-49 15,2 3 10-15,-5 1-10 16,-2-8-84-16,-9-6-18 15,-2-13-41-15,-2-14 42 16,-18-14 9-16,-4-12-63 16,-1-4-23-16,5-11-43 15,5-17 53-15,4-6 152 16,5-3 16-16,6 6 44 16,0 4 109-16,0 6 36 0,10 6 110 15,9 8-121 1,6 4-37-16,6 3-13 0,7 0-89 15,9 4-16-15,7 13 0 16,-1-1-13-16,3-3-1 16,-7-9-6-16,-9-4 9 15,-9 0-21-15,-8-13 11 16,-14-11-2-16,-5-6 29 16,-4-4 0-16,-7 0 48 15,-22 2-39-15,-9 4-20 16,-11 8-18-16,-7 10 0 15,-1 10-24-15,1 0-40 0,0 31-112 16,14 2-187 0,15-1-468-16</inkml:trace>
  <inkml:trace contextRef="#ctx0" brushRef="#br0" timeOffset="122920.42">5290 4307 1817 0,'0'0'600'0,"0"0"-345"16,0 0-152-16,0 0-77 16,0 0 6-16,0 0-32 15,0 0 0-15,-100 44 18 0,100-11-18 16,16-4-13-16,8-6-35 15,5-3-55-15,0-13 9 16,2-7-47-16,2 0-74 16,1-20-8-16,-5-6-42 15,-5-6-19-15,-4-2 121 16,-8 4 163-16,-8 1 102 16,-4 10 165-16,0 5 65 15,0 6-90-15,0 5-45 16,-4 3-52-16,-3 0-112 15,0 17-32-15,2 3 22 16,3 4-23-16,2 1 0 16,0-4-1-16,7-5-66 15,7-5 18-15,1-7-47 16,1-4 7-16,-3 0 71 0,3 0-47 16,1-4-10-16,4-9-1 15,-1 1-17-15,-1-3 52 16,2 7 20-16,-6-3 21 15,-3 7 21-15,-4 2 11 16,-1 2 7-16,-3 0 41 16,5 0-27-16,0 4-3 15,0 7-14-15,5-1-35 16,-3 1 22-16,-1 1-22 16,0 1 0-16,-4-2 51 0,3 1 17 15,3-2 22 1,1 2-23-16,0 0-20 0,4 1 6 15,2 0-54 1,-2 4 15-16,3-3-15 0,3-7-122 16,-5 0-154-16,-2-7-347 0</inkml:trace>
  <inkml:trace contextRef="#ctx0" brushRef="#br0" timeOffset="123064.49">5836 3709 2490 0,'0'0'485'0,"0"0"-446"15,0 0-24-15,-178 55-15 0,109-5-97 16,7 0-279-16</inkml:trace>
  <inkml:trace contextRef="#ctx0" brushRef="#br0" timeOffset="123962.6">5433 4286 1420 0,'0'0'358'15,"0"0"-146"-15,0 0-70 16,0 0-83-16,0 0-59 16,0 0-70-16,0 0-194 15,-91 35-503-15</inkml:trace>
  <inkml:trace contextRef="#ctx0" brushRef="#br0" timeOffset="124752.06">1743 4077 1031 0,'0'0'401'0,"0"0"-146"15,0 0-33-15,0 0 13 16,0 0-31-16,0 0-63 16,0 0-30-16,65-26-63 15,-43 26-23-15,6 6-13 16,9 10-12-16,21 7-43 15,-8-5-256-15,-5-4-596 0</inkml:trace>
  <inkml:trace contextRef="#ctx0" brushRef="#br0" timeOffset="125113.02">1916 4298 355 0,'0'0'1284'0,"0"0"-896"16,0 0-181-16,0 0-126 15,0 0-81-15,0 0-24 16,0 0-200-16,-98-13-156 0</inkml:trace>
  <inkml:trace contextRef="#ctx0" brushRef="#br0" timeOffset="125713.56">6647 3953 1403 0,'0'0'650'0,"0"0"-513"16,0 0-74-16,0 0-8 16,0 150 22-16,4-92 11 15,7 4-45-15,3 1-9 16,-3 2-34-16,0-3-61 16,-8 4-97-16,-3-17-226 15,0-16-228-15</inkml:trace>
  <inkml:trace contextRef="#ctx0" brushRef="#br0" timeOffset="126643.49">6537 4345 1568 0,'0'0'568'0,"0"0"-435"16,0 0-78-16,0 0-5 16,135-109-1-16,-77 76 39 15,0-3-38-15,-3-4-44 16,-6 1 27-16,-11 2-33 15,-14 4 9-15,-13 7 16 16,-7 8-7-16,-4 7 70 16,0 7-32-16,0 4-27 15,-8 7-13-15,-5 25-16 16,0 14 0-16,3 11 0 0,6 3 13 16,4-2-13-16,0-4 2 15,2-6 8-15,13-4-20 16,1-10-23-16,-1-10-27 15,2-11-34 1,1-10 3-16,1-3 84 0,6-13 6 16,0-14-121-16,-1-1-1 15,-2-2 24-15,-2 4 27 16,-7 3 43-16,-1 6 29 16,-8 7 100-16,0 4 52 15,-4 6-31-15,3 0-49 16,1 0-72-16,3 8 21 15,0 10 26-15,4 6-21 0,2 1 14 16,1 0-39 0,3 1 0-16,-1-6 17 0,4-2-6 15,0-7-24-15,2-10 9 16,5-1-59-16,0-7 16 16,2-18-50-16,-2-5-57 15,-5-2 14-15,-4-2 39 16,-5 5 100-16,-6 2 41 15,-5 10 72-15,1 4 27 16,-3 5-25-16,0 8-32 16,0 0-23-16,0 0-60 15,2 0 9-15,0 10 16 16,0 8-8-16,2 2 42 16,1 4-45-16,1 0 13 15,4 1 6-15,0-4-32 0,3-3 15 16,6-6-16-16,-1-6-33 15,1-6 33-15,8 0-27 16,0-20-17-16,4-6-76 16,0-4-110-16,1-4-26 15,-6 1 20-15,-2 6 2 16,-1 1 142-16,-9 8 92 16,-4 4 13-16,-7 10 108 15,-3 4 6-15,0 0 1 16,0 2-33-16,0 14-11 15,0 2 6-15,0 2-44 16,2 1-15-16,10 2 2 16,0 2-32-16,5-6 22 0,-4-3-23 15,0-1-28-15,-2-8 9 16,-2-3-27-16,-1-3 1 16,0-1 45-16,1 0-16 15,-1 0-2-15,0-4-108 16,-2-2-18-16,-4-2-8 15,-2-1-196-15,0 1-391 0</inkml:trace>
  <inkml:trace contextRef="#ctx0" brushRef="#br0" timeOffset="126928.45">8135 4110 1763 0,'0'0'489'0,"0"0"-317"15,0 0-93-15,0 0-34 16,0 0 25-16,0 0-36 0,-98 107-4 15,98-78-19-15,0 4-11 16,7-7 10-16,13-2-10 16,5-7-29-16,6-8-82 15,-6-7-191-15,-6-2-280 0</inkml:trace>
  <inkml:trace contextRef="#ctx0" brushRef="#br0" timeOffset="127089.92">7801 3990 1803 0,'0'0'587'16,"0"0"-379"-16,0 0-109 15,0 0-99-15,0 0 0 16,0 0-24-16,0 0-144 16,45 83-180-16,-41-39-400 0</inkml:trace>
  <inkml:trace contextRef="#ctx0" brushRef="#br0" timeOffset="127207.81">7650 4726 2206 0,'0'0'571'0,"0"0"-484"16,0 0-87-16,0 0-33 16,0 0-508-16,133-70-1268 0</inkml:trace>
  <inkml:trace contextRef="#ctx0" brushRef="#br0" timeOffset="128560.86">8728 4173 1979 0,'0'0'370'16,"0"0"-275"-16,24-110-55 15,1 50-4-15,2-3-35 16,-7 5-2-16,-7 5-3 16,-11 13-29-16,-2 11 33 15,-6 11 19-15,-15 10 20 16,-3 8 4-16,0 5-32 16,1 27 20-16,3 20-7 15,7 15-14-15,6 9 47 16,7 6-35-16,0-3 5 15,5-8 1-15,12-6-19 16,3-13 6-16,-1-12-15 0,-4-10 1 16,-4-12-8-16,-2-12 7 15,4-6 0-15,5-6-18 16,9-19-4-16,7-11-104 16,3-1-11-16,-3 1-29 15,-8 3 94-15,-5 8 41 16,-8 9 31-16,-9 6 174 15,-2 6-12-15,-2 4-23 16,2 0-72-16,3 4-66 16,2 14 39-16,4 6-25 15,0 6-4-15,7 4-2 16,0-2 0-16,2-4 1 0,0-3-10 16,-1-12-40-16,2-9 11 15,1-4-71-15,1-4-90 16,-2-20-173-16,0-7-124 15,-3-8 79-15,-4-1-133 16,-4 4 541-16,-3 6 154 16,-5 5 177-16,-2 9 55 15,0 7 15-15,0 9-48 16,0 0-163-16,0 2-144 16,0 20-34-16,0 6 52 15,0 6-43-15,0 4 16 16,9 0 8-16,6-3-34 15,6-4 27-15,3-5-29 16,5-8-1-16,0-10 22 0,5-8-29 16,1 0 11-16,1-21-12 15,1-10 6-15,-3-4-21 16,-5-6 15-16,-9 1 0 16,-7 4 0-16,-10 2 14 15,-3 6-8-15,0 7 20 16,-7 10-25-16,-8 4 37 15,-4 7-31-15,2 0-7 16,-1 9 0-16,0 10 8 16,5 6-10-16,6 3 2 15,5 2 0-15,2 2-10 0,7 0 10 16,19-2-11-16,6-7 4 16,6-4-62-16,6-11 8 15,-4-8-61-15,0 0-50 16,-5-14 85-16,-6-7-30 15,-4-6 74-15,-2 1 33 16,-10 2 20-16,-2 6 21 16,-6 4 58-16,-3 6 58 15,-2 4-12-15,0 2-81 16,0 2-30-16,0 0-23 16,0 18 14-16,0 6-10 15,-7 7 5-15,2-2-1 16,3-1-13-16,2-6 5 15,0-3-2-15,0-10-9 0,2-9-32 16,12 0-14-16,1-2 35 16,3-18-22-16,7-4-54 15,0-2-17-15,-1-2 34 16,0 6 62-16,-3 1 18 16,-8 8 12-16,-4 5 93 15,-4 4 6-15,-3 4-2 16,-2 0-69-16,0 0-6 15,2 0-13-15,-2 8-20 16,2 6 22-16,-2 0-23 16,2 0 0-16,2-3-8 15,3-4-29-15,4-6 9 16,3-1-38-16,4 0 15 16,-1 0 41-16,-1-8 9 15,1-3 1-15,-3 3 46 0,-1 2-25 16,-1 4 23-16,-3 2-24 15,4 0-14-15,1 12 26 16,-1 8-32-16,0 4 0 16,-2-1-43-16,-11 4-121 15,0-5-112-15,-2-8-200 0</inkml:trace>
  <inkml:trace contextRef="#ctx0" brushRef="#br0" timeOffset="128812.74">9423 3629 2215 0,'0'0'302'0,"0"0"-209"16,0 0-90-16,0 0-3 15,114-62-70-15,-76 62-116 16,-12 18-287-16,-8 4-393 0</inkml:trace>
  <inkml:trace contextRef="#ctx0" brushRef="#br0" timeOffset="128948.61">9126 3886 735 0,'0'0'1087'16,"0"0"-1023"-16,0 0-64 16,0 0-373-16</inkml:trace>
  <inkml:trace contextRef="#ctx0" brushRef="#br0" timeOffset="129113.98">9835 5009 2179 0,'0'0'493'15,"0"0"-452"-15,0 0-41 16,0 0-218-16,0 0-538 0</inkml:trace>
  <inkml:trace contextRef="#ctx0" brushRef="#br0" timeOffset="131111.22">736 5179 778 0,'0'0'400'0,"0"0"-108"15,0 0-45-15,0 0-58 16,0 0 42-16,0 0-40 16,0 0-41-16,-9-16-24 15,9 16-77-15,4 0 11 16,3 3-26-16,-3 15-17 15,3 9 45-15,0 5-38 0,0 3-1 16,-3-2-1 0,0-4-12-16,1-9-1 0,-3-8-9 15,0-6 1 1,1-6 6-16,-1 0-6 0,0-2 16 16,3-20-17-16,3-9-2 15,1-3-23-15,5 2-27 16,1 3-19-16,1 8 46 15,-1 7-41-15,1 6 14 16,1 7 31-16,0 1-8 16,1 0 29-16,-1 9 1 15,1 9 8-15,0 6 28 16,0 2-25-16,-1-2 4 16,-1-2 17-16,1-3-33 15,-1-5 32-15,3-8-13 0,-2-6 5 16,3 0 24-1,3-14-33-15,-5-16 3 0,4-11 14 16,-7-7-32 0,-6-8 11-16,-6 0-11 0,-3 0-20 15,0 6 20-15,0 8-13 16,-8 12 13-16,-1 11 0 16,1 13-12-16,-1 6 12 15,0 6-21-15,0 25 18 16,3 9-6-16,1 13 18 15,5 5-7-15,0 5 4 16,0 4 6-16,14-5-15 0,8-4 3 16,2-10 0-1,-2-10 1-15,-2-10-1 16,-1-14 0-16,-4-12-14 0,3-2 14 16,1-13-6-16,4-20 6 15,4-1-22-15,-3-4 11 16,1 1-18-16,-5 8 5 15,-5 4 3-15,-1 10-2 16,-4 4 14-16,0 8 18 16,-4 3-1-16,3 0 13 15,1 3-21-15,1 15 37 16,1 3-29-16,2 2 5 16,1 1 0-16,2 1-12 15,0-3-1-15,1-8 0 16,2-8-18-16,2-6 10 15,3 0-19-15,2-14-37 16,-1-10-5-16,-1-5-32 0,-5 1 22 16,-6 0 78-16,-6 6 1 15,-4 3 25-15,-1 6 81 16,-3 8 23-16,0 5-12 16,0 0-84-16,0 0-32 15,0 5-1-15,0 14 8 16,2 3-4-16,5 3 5 15,2 2-7-15,2-4-2 16,5 0 0-16,3-8-1 16,2-6-14-16,3-9-30 15,3 0 5-15,0-10-45 0,-3-12-60 16,-2 0 75-16,-1-2 27 16,-6 4 33-16,-1 0 10 15,-4 6 28-15,-1 4 67 16,-1 4-12-16,-4 1-17 15,-2 5 7-15,0 0-64 16,2 0 24-16,1 14 18 16,1 4-32-16,4 3 20 15,1 2-39-15,2 0 1 16,1-3 13-16,-4-4-14 16,2-4-33-16,-5-9-55 15,-5-3-122-15,-2-11-76 16,0-11-615-16</inkml:trace>
  <inkml:trace contextRef="#ctx0" brushRef="#br0" timeOffset="131254.34">2099 4998 2027 0,'0'0'540'0,"0"0"-423"16,0 0-74-16,0 0-42 15,0 0 17-15,0 0-18 16,0 0-53-16,31 87-152 15,-35-59-312-15,-11-6-217 0</inkml:trace>
  <inkml:trace contextRef="#ctx0" brushRef="#br0" timeOffset="131586.37">2812 5298 2046 0,'0'0'560'0,"0"0"-428"15,0 0-72-15,0 0-59 16,126-129 24-16,-91 88-25 16,-4 2 9-16,-13 7-9 15,-7 9 9-15,-6 4-4 16,-5 11 81-16,0 4-26 15,0 4-2-15,0 0-58 0,0 8 8 16,0 17-19-16,0 14 22 16,4 9-10-16,5 7-1 15,-3 5-43 1,1 0-53-16,-7 14-156 0,0-14-353 16,-13-14-147-16</inkml:trace>
  <inkml:trace contextRef="#ctx0" brushRef="#br0" timeOffset="131697.87">2909 5561 335 0,'0'0'1418'16,"0"0"-896"-16,0 0-417 16,0 0-47-16,0 0 22 15,0 0-34-15,150-31 4 16,-92 23-50-16,-13 0-201 16,-7 0-506-16</inkml:trace>
  <inkml:trace contextRef="#ctx0" brushRef="#br0" timeOffset="132195.19">3906 5238 1766 0,'0'0'363'0,"0"0"-256"15,0 0-5-15,0 0-38 16,71-135-62-16,-38 89 13 0,-5 0-15 16,-10 0-74-16,-14 6 12 15,-4 6-6-15,-6 7 68 16,-19 14 72-16,-4 9-32 16,2 4 52-16,2 12-41 15,6 20-26-15,7 12 42 16,10 12-8-16,2 4 1 15,4 4 0-15,19-1-48 16,-1-10 16-16,1-6-28 16,-8-14-3-16,-1-12-6 15,-8-13 10-15,-3-8-1 16,3-4 13-16,3-21-13 16,7-7-16-16,1 1-12 15,6 0 11-15,-1 7 7 0,-5 9 20 16,-1 4-1-16,-5 10 26 15,-1 1-29-15,1 0 34 16,-1 19-27-16,4 5 4 16,1 9-17-16,8-2 0 15,17 6-60-15,-5-9-175 16,4-10-409-16</inkml:trace>
  <inkml:trace contextRef="#ctx0" brushRef="#br0" timeOffset="133029.87">4677 5157 1194 0,'0'0'1012'15,"0"0"-647"-15,0 0-165 0,-124-6-74 16,92 12-18-16,8 15-96 16,9 3-4-16,5 3-5 15,10 5 9-15,0-4-24 16,2-3 7-16,14-7-38 15,5-8 22-15,0-10-42 16,4 0 14-16,4-16-32 16,0-10-150-16,0-7-21 15,-4 1 23-15,-6 3 46 16,-7 2 131-16,-6 5 52 0,-4 8 67 16,-2 5 129-1,0 3 4-15,0 6-20 16,0 0-96-16,0 0-67 0,0 13 30 15,7 7-27 1,5 3 4-16,1-1 0 0,0 0-18 16,3-2 5-16,-1-7-11 15,3-4-46-15,2-7-12 16,0-2-59-16,2-6-54 16,2-15-93-16,0-2 51 15,-5-1 125-15,-3 2 82 16,-3 1 6-16,-7 5 174 15,0 6 83-15,-4 7-22 16,-2 3-60-16,0 0-93 16,0 0-33-16,0 10-35 15,0 11-2-15,0 3 20 16,0 2-31-16,0 1 16 0,6-5-17 16,3-5 1-1,2-6-16-15,1-7 2 0,3-4-14 16,1 0 18-16,4-12-8 15,2-8-15-15,0-2-55 16,0-1 3-16,-2 1 73 16,-2 6 11-16,-5 2 5 15,-3 4 99-15,-6 6-37 16,-1 2 16-16,1 2-66 16,-2 0-7-16,4 0 3 15,2 8-7-15,3 4-6 16,-1 6 0-16,4 0 11 15,-1 3-20-15,-2-2 9 0,3-2-5 16,-3-6-12 0,2-5 17-16,3-1-17 15,2-5-5-15,-1 0-31 0,2 0 53 16,-4-5 0-16,-1-1 0 16,-4 0 14-16,0 5-8 15,-1-2 12-15,1 3 16 16,2 0-25-16,1 0 25 15,5 13-34-15,-3 1-1 16,6 4-33-16,-8-4-168 16,-7-7-338-16</inkml:trace>
  <inkml:trace contextRef="#ctx0" brushRef="#br0" timeOffset="133185.91">4546 4772 2508 0,'0'0'455'0,"0"0"-432"16,0 0-23-16,129-28-121 15,-6 20-18-15,-17 4-220 16,-23 0-852-16</inkml:trace>
  <inkml:trace contextRef="#ctx0" brushRef="#br0" timeOffset="133897.43">6306 5084 1365 0,'0'0'483'15,"0"0"-267"-15,0 0-68 16,0 0-42-16,0 0 24 15,-122 21-37-15,103 0 2 16,6 4-47-16,9 5-29 16,4 5 20-16,0-2-32 15,22 2-5-15,9-5 14 16,7-6-15-16,2-8-2 16,2-11-21-16,1-5-37 15,-5-5-10-15,-3-20-35 16,-1-2 36-16,-8-5 16 0,-3 0-18 15,-8 3 51 1,-1 5 11-16,-7 5 8 0,-3 6 100 16,-3 7-13-16,2 4 26 15,-3 2-41-15,0 0-50 16,0 2 8-16,2 12-9 16,4 4 0-16,2 1 12 15,3-1-32-15,7-3 13 16,-1-7-14-16,6-4-25 15,2-4 17-15,-1 0-28 16,0-15-11-16,-1-7-26 16,-3-3 19-16,-5 1 54 15,-3 6 1-15,-6 5 52 16,-2 4 100-16,-4 5-59 0,0 4-11 16,0 0-32-16,0 0-43 15,3 9-1-15,3 10-7 16,6 7-23-16,5 5 22 15,8 0-133-15,25 0-156 16,-8-9-352-16,0-12-1153 0</inkml:trace>
  <inkml:trace contextRef="#ctx0" brushRef="#br0" timeOffset="134235.53">7164 5202 977 0,'0'0'1296'0,"0"0"-920"15,0 0-208-15,0 0-75 0,0 0-51 16,0 0-35 0,-114 5 8-16,110 17-15 0,4 5-10 15,0-4 9-15,0-2-59 16,6-5 5-16,5-9 16 16,3-4-34-16,-1-3 37 15,3 0-22-15,-3-15-15 16,5-3 54-16,-3 1-20 15,-1-2 39-15,-1 5-8 16,-1 2 17-16,-6 7-7 16,1 1 11-16,-3 4 2 15,0 0 24-15,1 0-8 16,2 12 24-16,0 3-16 0,1 3-38 16,-1-1-2-1,0-1-35-15,-7-9-93 0,0-4-112 16,0-3-311-16</inkml:trace>
  <inkml:trace contextRef="#ctx0" brushRef="#br0" timeOffset="134415.04">6788 4664 2080 0,'0'0'613'0,"0"0"-466"16,0 0-146-16,0 0 19 15,0 0-20-15,0 0 1 0,0 0-16 16,79 60 15 0,-79-24-151-16,0-8-176 0,-6-5-419 0</inkml:trace>
  <inkml:trace contextRef="#ctx0" brushRef="#br0" timeOffset="134853.6">8075 4948 1476 0,'0'0'643'16,"0"0"-469"-16,0 0-42 15,0 0-50-15,0 0-60 16,0 0 72-16,0 0 9 0,9 109-57 16,-4-59 23-16,-1 2-47 15,2 2-11-15,3 0-2 16,3-1-9-16,1-9-39 16,3-5-97-16,13-19-172 15,-5-7-226-15,0-13-255 0</inkml:trace>
  <inkml:trace contextRef="#ctx0" brushRef="#br0" timeOffset="135385.14">8384 5128 1857 0,'0'0'596'0,"0"0"-451"15,0 0-1-15,0 0-90 16,-124 17-18-16,109 5 7 0,8 4-42 15,7 3 27-15,0 1-28 16,7 0 5-16,15-5-13 16,6 0-14-16,6-7-3 15,2-7 16-15,4-6-30 16,2-5-13-16,-1 0-102 16,-4-18-103-16,-6-7-56 15,-6-2 52-15,-6-2 112 16,-7 5 107-16,-5 3 42 15,-5 5 164-15,-2 5 161 16,0 5-16-16,0 3-88 16,0 3-131-16,0 0-47 15,2 5-17-15,4 11-25 16,4 5 40-16,1 0-13 16,-1 3 4-16,5-1 20 15,-2-5-31-15,3-4 9 0,-1-6-14 16,3-6-10-16,-1-2-1 15,1 0-5-15,1-10-13 16,-2-7 12-16,-1-1-16 16,-3 3 17-16,-2 3-1 15,-4 2 1-15,-2 3-11 16,-1 3 11-16,-2 4 0 16,0 0 0-16,1 0-30 15,5 0 13-15,-1 7-35 16,2 2-54-16,4 3-55 15,1-1-212-15,-5-7-330 0</inkml:trace>
  <inkml:trace contextRef="#ctx0" brushRef="#br0" timeOffset="136068.46">9124 5123 1300 0,'0'0'532'0,"0"0"-292"0,0 0-93 16,0 0-10-16,0 0-20 15,-131-16-25-15,102 16 27 16,4 12-50-16,6 4 1 15,3 6 7-15,7 2-50 16,5 6 9-16,4 1-29 16,0 0-6-16,15 0 20 15,10-6-13-15,6-6-7 16,4-8-1-16,10-11 11 16,4-3-22-16,7-24 4 0,-3-9-34 15,1-9 17 1,-11-12-32-16,-4-5 14 15,-10-6 15-15,-11-2-33 16,-7 4 42-16,-11 12 18 0,0 11 9 16,0 16 72-16,-11 12-15 15,-3 11-13-15,1 4-53 16,5 9 8-16,-2 18-17 16,4 11 10-16,6 10-1 15,0 9 15-15,0 1 0 16,0 2-8-16,2-4-7 15,0-5 0-15,0-8-11 16,-2-8 12-16,0-11-1 16,0-8 0-16,0-13 14 15,2-3-15-15,3 0 1 0,4-5-24 16,4-12 18 0,3-2-38-16,-1 1 24 0,1 4 9 15,-3 3 17-15,3 5-6 16,-3 5 0-16,3 1 2 15,2 0 28-15,0 10-29 16,-3 9 7-16,0 8-5 16,-3 3 4-16,-4 2-14 15,-8 0-33-15,-2-2-140 16,-19-6-326-16,-6-14-317 0</inkml:trace>
  <inkml:trace contextRef="#ctx0" brushRef="#br0" timeOffset="136306.75">8685 4650 2261 0,'0'0'346'0,"0"0"-266"0,0 0-80 15,-137 32-54-15,106-4-78 16,6 2-83-16,4 2-33 15,6-6 86-15,6-4 121 16,4-8 41-16,5-6 0 16,0-3 50-16,0-4-50 15,10-1-41-15,3 0-151 16,2 0-1209-16</inkml:trace>
  <inkml:trace contextRef="#ctx0" brushRef="#br0" timeOffset="136779.81">10078 4909 1577 0,'0'0'612'0,"0"0"-452"16,0 0-60-16,0 0 33 16,0 104 4-16,0-48-63 15,0 6-15-15,0 6-14 0,11 3-44 16,2-3-2-1,1-6-18-15,-5-9-77 0,-5-14-56 16,-4-22-161-16,-6-15-229 16,-12-2-282-16</inkml:trace>
  <inkml:trace contextRef="#ctx0" brushRef="#br0" timeOffset="137551.07">9955 5300 1305 0,'0'0'534'0,"0"0"-220"15,0 0-170-15,72-124-124 16,-19 84 5-16,7 3-25 15,2-1 8-15,-6 0 1 16,-6 1 10-16,-17 8-10 16,-16 4 6-16,-9 6 72 0,-8 7 78 15,0 3-29 1,-16 9-54-16,-4 0-45 0,-2 21-22 16,1 13-10-16,4 14-5 15,5 8 6-15,6 4 32 16,6 5-37-16,0-3 6 15,0-4 2-15,13-8 3 16,1-8 0-16,-1-10-12 16,-2-14-3-16,0-12 1 15,5-6-28-15,4-2 14 16,4-24-7-16,5-6-92 16,0-4 39-16,-2-1 37 0,-7 8 33 15,-6 3 6 1,-4 8 0-16,-3 6 44 0,-2 8 36 15,-3 4-33-15,3 0-4 16,3 0-33-16,3 9-8 16,3 9 40-16,3 3-42 15,4-2 8-15,1-1-2 16,-2-3 1-16,2-5-14 16,1-10-19-16,-1 0-35 15,2-6-12-15,-1-16-112 16,-7-4-11-16,-3-3 38 15,-9 2 77-15,-2 3 81 16,-2 5 92-16,0 7 68 16,0 4 44-16,0 6-67 15,0 2-59-15,0 0-62 16,0 10-3-16,4 8 4 0,4 6-1 16,0 1-1-16,3 1 20 15,3-1-34 1,1-4 16-16,1-5-17 0,-1-6-25 15,6-6 19-15,-1-4-37 16,4-4-27-16,3-18-89 16,0-4-126-16,-3-5-18 15,-1 0 98-15,-8 4 121 16,-6 5 84-16,-4 6 195 16,-5 8 134-16,0 4-50 15,0 4-176-15,0 0-44 16,2 0-59-16,2 14 12 15,3 3 8-15,6 2-20 16,1-1 0-16,1 0-1 0,5-1-121 16,9-8-64-16,-4-2-287 15,0-7-158-15</inkml:trace>
  <inkml:trace contextRef="#ctx0" brushRef="#br0" timeOffset="137809.78">11310 5123 1491 0,'0'0'567'16,"0"0"-299"-16,0 0-75 16,0 0-87-16,0 0-54 0,0 0-27 15,0 0 13-15,-89 58-38 16,89-30 12-16,16-2-3 16,6-1-8-16,5-7-2 15,2-7-17-15,-3-7-18 16,-6-4 36-16,-3-4-3 15,-11-18 3-15,-6-3 0 16,0-4 0-16,-4 1-6 16,-10 6-71-16,5 8-131 15,9 6-144-15,0 3-166 16,7 5-556-16</inkml:trace>
  <inkml:trace contextRef="#ctx0" brushRef="#br0" timeOffset="138018.41">11669 5128 841 0,'0'0'1379'15,"0"0"-1005"-15,0 0-161 16,0 0-116-16,0 0-82 16,0 0 15-16,0 0-30 15,-54 35 0-15,54-7 0 16,2 1-43-16,12-4 22 15,1-4-34-15,-1-8-115 16,-3-7-122-16,-4-6-376 0</inkml:trace>
  <inkml:trace contextRef="#ctx0" brushRef="#br0" timeOffset="138172.47">11413 5015 1510 0,'0'0'490'0,"0"0"-331"16,0 0-61-16,0 0-98 16,0 0-3-16,0 0-237 15,-125 56-313-15</inkml:trace>
  <inkml:trace contextRef="#ctx0" brushRef="#br0" timeOffset="138301.9">10987 5079 1045 0,'0'0'958'16,"0"0"-634"-16,0 0-162 0,0 0-162 15,0 0-189-15,0 0-404 0</inkml:trace>
  <inkml:trace contextRef="#ctx0" brushRef="#br0" timeOffset="138438.21">11378 4636 2085 0,'0'0'619'0,"0"0"-477"15,0 0-142-15,0 0-113 0,0 0-237 16,0 0-950-16</inkml:trace>
  <inkml:trace contextRef="#ctx0" brushRef="#br0" timeOffset="139740.22">1244 5952 1343 0,'0'0'529'0,"0"0"-259"16,0 0-76-16,0 0-27 16,0 0-39-16,0 0-23 15,-149-18-8-15,106 29-42 16,1 11-16-16,2 6 12 16,4 5-41-16,12 0 14 15,8 3-18-15,12-5-4 0,4-3-4 16,0-8-2-16,14-6-2 15,11-12 6-15,9-2-30 16,6-12 17-16,7-20-104 16,2-10-89-16,-5-8-40 15,-3-4-6-15,-13-5 18 16,-3 0 16-16,-9 0 13 16,-10 5 205-16,-3 10 88 15,-3 12 116-15,0 10 99 16,0 13-77-16,-7 9-76 15,-2 0-71-15,-2 13-79 16,2 17 79-16,0 10-21 16,0 8 14-16,2 6 25 15,5 4-30-15,2 1-7 16,0 0-22-16,9-2-37 0,11-7 33 16,5-4-33-1,4-13 11-15,0-6 9 0,2-12 3 16,0-12-25-16,7-3 1 15,4-9 0-15,5-24 4 16,5-14-4-16,0-9 0 16,0-9-9-16,-6-11-24 15,-5-5 13-15,-12-1-16 16,-12 6 9-16,-10 13 16 16,-7 13 22-16,0 16-2 15,-14 14 21-15,-5 12-21 16,-1 8 6-16,-5 3-15 15,-1 22 0-15,1 11 6 0,3 12 0 16,4 9-6-16,7 3 24 16,6 2-15-16,5 0 28 15,0 1-21-15,14-6-15 16,8 0 7-16,4-7-8 16,1-4-15-16,-1-8-16 15,13-4-89-15,-5-10-193 16,-8-10-510-16</inkml:trace>
  <inkml:trace contextRef="#ctx0" brushRef="#br0" timeOffset="140171.65">2911 6253 1793 0,'0'0'381'16,"0"0"-95"-16,-132-11-123 16,85 11-12-16,12 0-37 15,10 0-28-15,11 18-41 16,11 4-39-16,3 5 5 16,0 0-11-16,21-3-20 15,6-6 8-15,2-10-4 16,5-8 4-16,-1-1 10 0,2-30-68 15,-3-13-23 1,-5-12-41-16,-11-8-28 0,-8-7 95 16,-6 4-13-16,-2 4 70 15,-2 10 10-15,-14 20 130 16,-1 14 55-16,-1 13-71 16,3 6-61-16,-2 15 3 15,7 23-41-15,3 15 5 16,7 9 10-16,0 6-24 15,20 2-11-15,6-4 5 16,4-6-106-16,1-10-97 16,-7-13-384-16,-9-20-207 0</inkml:trace>
  <inkml:trace contextRef="#ctx0" brushRef="#br0" timeOffset="140987.34">2741 5988 1594 0,'0'0'715'0,"0"0"-521"16,0 0-182-16,0 0-12 16,0 0-17-16,193 5 15 15,-58 16-25-15,-8-1-22 16,-11 0-3-16,-30-2-115 16,-32-6 13-16,-7 0 23 15,-13 1 131-15,-18-6 126 16,-16 0-15-16,-6 4 116 15,-27-1-41-15,-7 5-70 0,-5-2 45 16,3 5-61-16,4 1-26 16,9 2-53-16,7-1-15 15,11 0 7-15,9 1-13 16,2-2 0-16,2-5-1 16,19-2-36-16,8-10 3 15,8-2-44-15,3-6-91 16,2-20-75-16,-7-6-235 15,-6-4 119-15,-12 2-196 16,-11 3 332-16,-6 8 224 16,0 9 240-16,-11 4 79 15,-5 10 16-15,3 0-41 16,1 4-77-16,6 19-49 0,3 4-58 16,3 7-4-1,0 2-34-15,9 2-25 0,16-4 19 16,4-2-58-1,4-9-8-15,5-9-23 0,0-13-31 16,2-1-11-16,-2-15-132 16,-3-20-123-16,-3-4-22 15,-8-8 14-15,-5 0 21 16,-11 2 221-16,-6 9 86 16,-2 10 290-16,0 8 19 15,0 9-11-15,-4 9-86 16,0 0-107-16,-1 4-31 15,3 17 29-15,0 5-35 16,2 2 4-16,0 2-29 16,4-3-28-16,9 0 27 0,6-5-42 15,-2-4 16 1,3-5-16-16,3-10-29 0,-2-3 9 16,4 0-51-16,2-20-112 15,0-6-50-15,0-5-4 16,-6 0 111-16,-4 1 126 15,1 6 44-15,-10 6 219 16,-4 6 23-16,-1 6-81 16,-1 6-71-16,0 0-101 15,0 0-4-15,8 15-20 0,0 12-8 16,3 2 22 0,6 7-23-16,-3-1 0 0,1-1-34 15,-4-3-142-15,-6-10-288 16,-2-13-376-16</inkml:trace>
  <inkml:trace contextRef="#ctx0" brushRef="#br0" timeOffset="141232.67">3331 5979 1899 0,'0'0'838'0,"0"0"-665"16,0 0-72-16,0 0-9 0,0 0-83 16,0 0 18-16,0 0-27 15,83-54 11-15,-58 46-11 16,-6 0 0-16,1 4-1 16,1-2 0-16,4 2-59 15,12-6-25-15,-3 3-190 16,-3-4-634-16</inkml:trace>
  <inkml:trace contextRef="#ctx0" brushRef="#br0" timeOffset="141353.04">3721 5618 2121 0,'0'0'544'0,"0"0"-476"15,0 0-68-15,179-23-149 16,-112 16-573-16</inkml:trace>
  <inkml:trace contextRef="#ctx0" brushRef="#br0" timeOffset="142304.57">4708 5807 1595 0,'0'0'311'0,"0"0"-154"0,0 0-109 16,0 0 70-16,0 0 38 15,0 0-30-15,0 0 6 16,102 118-50-16,-77-80-12 15,0 2-1-15,3-5-33 16,4-7 13-16,-1-6-34 16,1-13-1-16,-1-4 20 15,-4-5-33-15,-1-6 27 16,-6-18-12-16,-6-10-15 16,-8-5 14-16,-6-5-15 15,0 2 0-15,-2 2-1 0,-12 8-30 16,3 8 29-1,3 10-20-15,3 8-20 0,5 6-15 16,0 0-192-16,27 0 95 16,11 8 37-16,8 4-131 15,4 2 58-15,-2-3 50 16,-3 0 40-16,-11-5 100 16,1 0 160-1,-33-6 175-15,-2 2 10 16,0 0-98-16,-13 2-139 15,-7 4-50-15,-1 4 8 16,2 6-44-16,1 2 14 16,7 4-33-16,7 2 9 15,4 0-4-15,0-1-8 16,6-5 0-16,12-5-1 0,2-7-22 16,5-8 23-16,4 0-36 15,-3-14-39-15,-3-12 26 16,-6-3-11-16,-8-5 9 15,-7 1 51-15,-2 5 0 16,0 6 16-16,-2 6 10 16,-5 6-20-16,5 8 58 15,2 2-64-15,0 0-21 16,7 12 3-16,13 8-63 16,2 6-56-16,6-2-105 15,1 3-125-15,-5-8 36 16,4-2-161-16,-7-6 291 15,-6-6 201-15,-3-5 24 0,-6 0 330 16,-2 0 11-16,-4 0-19 16,0 0-9-16,0 0-145 15,0 0-56-15,0 0-39 16,3 0-76-16,3 10 10 16,8 4 2-16,-1 0-4 15,7 1 23-15,1 0-46 16,-4-5 9-16,3-4 21 15,-5-6-35-15,-3 0 31 16,-2-6-21-16,-5-19-5 16,-3-3-12-16,-2-8-38 15,-17-22-39-15,-12 6-170 0,-4 6-630 0</inkml:trace>
  <inkml:trace contextRef="#ctx0" brushRef="#br0" timeOffset="142434.68">5363 5647 1921 0,'0'0'621'16,"0"0"-477"-16,0 0-54 16,0 0-50-16,129-8 11 15,-59 8-51-15,-14 0-56 16,-16 2-589-16</inkml:trace>
  <inkml:trace contextRef="#ctx0" brushRef="#br0" timeOffset="143557.26">3329 5959 1393 0,'0'0'692'15,"0"0"-458"-15,0 0-77 16,0 0-98-16,0 0 4 15,0 0 13-15,0 0-39 16,33 0 20-16,-10-10-22 16,4-4-23-16,0-2 21 15,0-4-32-15,-6 2 1 16,2-2 11-16,-5 1-1 0,-3 5-9 16,-3 1-3-1,-6 5 0-15,1 4 8 0,-3 4-8 16,0 0 0-16,8 0 4 15,1 0 16-15,10 10-19 16,6 6-1-16,10 6-24 16,40 8 24-16,-12-2-187 15,-1-8-511-15</inkml:trace>
  <inkml:trace contextRef="#ctx0" brushRef="#br0" timeOffset="144196.87">5798 5875 1347 0,'0'0'605'15,"0"0"-293"-15,0 0-54 16,0 0-126-16,0 0-27 16,0 0-70-16,0 0-35 15,-63 16 0-15,32 0-7 16,-9 5-97-16,7-4-265 0,10-5-889 16</inkml:trace>
  <inkml:trace contextRef="#ctx0" brushRef="#br0" timeOffset="154500.34">5994 5682 2058 0,'0'0'544'15,"0"0"-450"-15,-112 121 22 16,79-51-38-16,11 24-41 0,22 27 32 16,4 19-58-1,23-9-11-15,6-29-36 0,-6-32-118 16,4-12-101-16,-4-11-348 15,0-11-371-15</inkml:trace>
  <inkml:trace contextRef="#ctx0" brushRef="#br0" timeOffset="155173.97">6568 5919 20 0,'0'0'1444'16,"0"0"-1195"-16,0 0-144 15,0 0-20-15,0 0-65 16,0 0-14-16,0 0-6 16,-8-22-12-16,8 22-4 15,-2 0 2-15,2 6-46 16,-2 0-2-16,-1 1-34 16,1-4 42-16,0 1 9 0,0-4 35 15,2 0 10-15,0 0 1 16,-2 0 26-16,2 0 39 15,0 0-28-15,-2 0 13 16,2 0-29-16,0 0-6 16,-4 0 45-16,4 0 7 15,0 0 28-15,-2-1 57 16,-2-2-30-16,2 1 4 16,-5-2-5-16,-1 2-23 15,-6 0-6-15,-4 2-63 16,-6 0-9-16,-5 0 1 15,0 7-16-15,2 6 0 16,10 3-6-16,7 2-15 0,10 0 13 16,2 0-45-1,24 3-19-15,6-3 17 16,2 0-60-16,-5-1 19 0,-7 2 21 16,-9 0 35-16,-11 2 34 15,-2 1 45-15,-6 2 54 16,-14-2-11-16,-6-2-20 15,1-4 8-15,4-4-46 16,4-4-9-16,8-4-21 16,9-4-40-16,5 0-131 15,19-6-127-15,5-10-207 0</inkml:trace>
  <inkml:trace contextRef="#ctx0" brushRef="#br0" timeOffset="155552.13">6792 6052 1951 0,'0'0'531'15,"0"0"-429"-15,0 0-21 16,0 0-75-16,0 0-5 16,0 0-2-16,0 0-39 15,15 109-3-15,8-94-27 16,-3-7 16-16,-5-6 48 15,-4-2 12-15,-7 0 42 16,-1-16 53-16,-3-1-65 16,0-6-2-16,-3 2-34 0,-12-4 0 15,-3 2-1-15,-1 1-50 16,-2 3 20-16,-1 2 25 16,0 2-29-16,2 5 24 15,1-1 9-15,9 5-2 16,5 0-7-16,5 0-35 15,0 0-120-15,23-3-41 16,8-3-10-16,2-5 22 16,5-3-43-16,11-14 56 15,-11 4 37-15,-2 0-240 0</inkml:trace>
  <inkml:trace contextRef="#ctx0" brushRef="#br0" timeOffset="155685.7">7166 5520 385 0,'0'0'1415'0,"0"0"-837"0,0 0-340 16,0 0-95-16,0 0-110 16,0 0-33-16,0 0-1 15,-18 72-106-15,1-25-170 16,1-5-511-16</inkml:trace>
  <inkml:trace contextRef="#ctx0" brushRef="#br0" timeOffset="156552.41">7781 6052 1267 0,'0'0'709'16,"0"0"-416"-16,0 0-138 16,-131-18 7-16,88 18-78 15,3 1-26-15,7 16 6 16,10 3-54-16,10 1 23 16,11 2-33-16,2 1 2 15,7-4-5-15,20-2 3 16,8-10-24-16,7-8 3 15,5 0-60-15,-3-27-35 16,-4-15-121-16,-5-6-37 16,-12-7 131-16,-10-4 75 15,-5 3 68-15,-8 6 65 0,0 10 158 16,0 12 20-16,0 14-59 16,0 8-40-16,0 6-26 15,0 0-93-15,0 14-24 16,-3 18 38-16,1 12-24 15,-2 8 20-15,4 6-29 16,0 4 3-16,0 1-18 16,0-5-35-16,0-6-148 15,0-14-438-15,0-19-653 0</inkml:trace>
  <inkml:trace contextRef="#ctx0" brushRef="#br0" timeOffset="156886.07">7685 5936 2094 0,'0'0'669'16,"0"0"-509"-16,0 0-98 15,0 0-61-15,0 0 12 16,0 0-13-16,152 23-95 16,-104-3-115-16,-5 0-353 15,-11-2 71-15,-11 0-46 16,-7-6 229-16,-5-2 309 15,-7-3 131-15,-2-4 248 0,0 2-40 16,0 1-79-16,0 2 23 16,0 6-43-16,0 2-92 15,0 4 16-15,0 3-94 16,0 0-17-16,6 1-15 16,2-2-32-16,0-6 11 15,1-1-17-15,2-8-30 16,5-7-1-16,4 0-68 15,18-16-138-15,-7-10-342 16,-1 0-200-16</inkml:trace>
  <inkml:trace contextRef="#ctx0" brushRef="#br0" timeOffset="157570.07">8276 6066 95 0,'0'0'1458'15,"0"0"-901"-15,0 0-390 0,0 0-10 16,0 0-38-16,0 0-30 15,0 0-20-15,-9 98-51 16,6-70 13-16,1-4-31 16,2-6 6-16,0-2 6 15,0-7-9-15,0-7 3 16,0-2-6-16,0 0 6 16,5-7-14-16,6-13-53 15,4-3-71-15,1-2-20 16,-3 0 32-16,1 4 107 0,-3 3 13 15,-3 5 28-15,2 0 49 16,-4 7-12-16,-1 2-4 16,1 4 5-16,2 0-40 15,0 0 10-15,3 4-16 16,3 10-10-16,3 1 44 16,6 6-44-16,-1-2 2 15,2-6 0-15,1-3 1 16,0-6-26-16,-3-4 11 15,0-4-39-15,-4-18 18 16,0-6-39-16,-5-2 4 16,-5-3 13-16,-3 2-22 15,-2 4 67-15,-3 9 19 16,0 4 37-16,0 8 26 16,0 5-44-16,0 1-28 15,0 1-10-15,2 19 12 16,0 7-11-16,1 5 16 0,-3 2-17 15,0-1 31-15,0 1-30 16,0-5 0-16,0-7 15 16,0-9-14-16,0-4 17 15,0-5-9-15,0-4-9 16,0 0 28-16,10 0-29 16,4-13 1-16,4-1-1 15,2-3 0-15,-1 4 5 16,2 4 19-16,1 4-9 15,1 2 26-15,0 3-33 16,3 0 5-16,-2 11-5 16,-1 6-8-16,-10-3-17 15,-7-1-78-15,-6-8-132 0,-13-5-322 16,-10 0-741-16</inkml:trace>
  <inkml:trace contextRef="#ctx0" brushRef="#br0" timeOffset="157734.79">8427 5600 2507 0,'0'0'596'16,"0"0"-487"-16,0 0-37 0,0 0-72 16,0 0-75-1,0 0-39-15,-49 104-145 16,7-66-568-16,-5-5-1040 0</inkml:trace>
  <inkml:trace contextRef="#ctx0" brushRef="#br0" timeOffset="157815.76">8015 5842 1194 0,'0'0'539'0,"0"0"-355"15,0 0-184-15,0 0-35 16,0 0-212-16,0 0-412 0</inkml:trace>
  <inkml:trace contextRef="#ctx0" brushRef="#br0" timeOffset="158395.6">8619 5947 217 0,'0'0'1705'0,"0"0"-1338"15,0 0-245-15,0 0-45 16,0 0-64-16,129-6 1 16,-84-10-14-16,-7-2-70 15,-9-4 51-15,-14 0 19 16,-13-2 3-16,-2 2 101 16,-6 2-11-16,-17 4 9 15,-3 4-35-15,-5 6-39 0,-4 6-10 16,2 0-18-16,2 6-31 15,4 11-24-15,12 16-170 16,4-7-332-16,11-6-874 0</inkml:trace>
  <inkml:trace contextRef="#ctx0" brushRef="#br0" timeOffset="158854.25">9404 6025 1827 0,'0'0'352'0,"0"0"-232"16,0 0-42-16,0 0 31 15,21 109-53-15,-12-65-14 16,-2-2-30-16,-3-6-11 16,1-8 14-16,-3-12-9 15,0-7 3-15,2-9 1 0,3 0 57 16,7-21 6 0,1-11-73-16,7-7-24 0,3-2 18 15,0 1-33-15,-4 4 31 16,2 8-3-16,-3 8 11 15,-2 6 61-15,-2 5-4 16,-1 8 24-16,1 1 13 16,6 0-55-16,0 4 26 15,5 11-56-15,2 5 9 16,0 5-6-16,-4 2-12 16,-3 2-37-16,-7 1-60 15,-6-5-227-15,-9-11-565 0</inkml:trace>
  <inkml:trace contextRef="#ctx0" brushRef="#br0" timeOffset="159537.87">6514 6579 1478 0,'0'0'628'16,"0"0"-364"-16,0 0-179 15,0 0-11-15,-128-8-5 16,110 18-59-16,10 8 14 15,6 5-24-15,2 2 10 16,0 1-20-16,18 0 10 16,10 3-39-16,3-4 5 15,2 1-24-15,1-2 18 16,-5 1-15-16,-7-6 13 0,-11 0 41 16,-7-3-35-1,-4-4 36-15,0-2 56 0,-12-4 13 16,-7-3 37-16,4-3-36 15,2 0-36-15,10 0-25 16,3-3-9-16,10-27-174 16,13 2-184-16,4-1-295 0</inkml:trace>
  <inkml:trace contextRef="#ctx0" brushRef="#br0" timeOffset="160034.88">6901 6661 1512 0,'0'0'742'0,"0"0"-497"16,0 0-86-16,0 0-89 0,0 0-9 15,0 0-53 1,-49 117 2-16,49-88 20 0,11 0-30 16,6-6 15-16,1-9-15 15,3-3 1-15,-5-7 0 16,1-4 0-16,-4 0 19 15,-1-16 32-15,-6-4-43 16,1-7 15-16,-3 2-24 16,-4-6-9-16,0 4-3 15,0 1-1-15,0-1 13 16,-13 7 0-16,-3 2 0 16,-3 6-14-16,-6 4 14 15,-4 6-41-15,0 2 41 16,-2 0-84-16,1 0-47 0,8 0-42 15,5 6-204-15,5-5 59 16,10-1-56-16,2 0-129 16,0-13 285-16,16-11 218 15,7-4 309-15,5-4 81 16,3-4-95-16,5 0-76 16,0 1 20-16,4 0-75 15,-3 5 32-15,2 1-87 16,-6 7-25-16,-1 6-28 15,-7 7-46-15,-2 6-10 16,1 3-55-16,-7 6-243 16,-2 4-443-16</inkml:trace>
  <inkml:trace contextRef="#ctx0" brushRef="#br0" timeOffset="160229.38">7482 6116 2203 0,'0'0'525'0,"0"0"-441"16,0 0-50-16,0 0-34 16,0 0-31-16,0 0 2 15,-116 118-164-15,95-72-356 16,9-6-427-16</inkml:trace>
  <inkml:trace contextRef="#ctx0" brushRef="#br0" timeOffset="160624.06">7509 6681 2015 0,'0'0'551'16,"0"0"-363"-16,0 0-94 16,0 0-26-16,-116-2-42 15,97 22 7-15,2 6-26 16,11 2-1-16,4 4-1 16,2 0 5-16,6 1-14 15,23-7 4-15,13-2-42 16,10-11-15-16,33-13-171 15,-12 0-395-15,-8-4-351 0</inkml:trace>
  <inkml:trace contextRef="#ctx0" brushRef="#br0" timeOffset="160836.87">7863 6717 1542 0,'0'0'791'16,"0"0"-514"-16,0 0-79 15,0 0-101-15,-115-4-25 16,90 20-59-16,3 7 16 15,2 3-29-15,6 2 1 16,6 2-3-16,3-3 2 16,5-2-30-16,0-7-19 15,11-7-87-15,12-8-27 16,16-3-79-16,-3-16-325 0,-3-4-276 16</inkml:trace>
  <inkml:trace contextRef="#ctx0" brushRef="#br0" timeOffset="161340.47">7863 6717 1455 0,'47'11'512'16,"-47"-11"-348"-16,-4 0-103 15,0 14 5-15,1 0-29 16,3 3-36-16,0-1 26 16,0-2-27-16,0-1-33 15,0-4-38-15,5 0-48 16,-1-5 24-16,0-2 22 15,0-2-8-15,5 0 47 16,1 0-40-16,-1 0-17 16,3-6-144-16,-2-3-85 0,-1 1 71 15,-5 1 249-15,-4 0 32 16,0 1 289-16,0 2-12 16,0 4-92-16,0 0-83 15,0 0-91-15,0 0-17 16,0 0-24-16,-2 0 5 15,0 3-10-15,2 1 4 16,-2-2-1-16,2-1 15 16,0-1-8-16,0 0 72 15,0 0-7-15,0 0-10 16,0 3 22-16,0-3-16 16,0 0 8-16,0 1-15 0,0-1-39 15,0 3 23-15,0-2-21 16,0 4-2-16,0-2 14 15,0 3-22-15,0 1 27 16,0 1-12-16,0 2-14 16,4-1 23-16,0-1-37 15,0 1 11-15,0-5-9 16,0-2-3-16,-2 0-17 16,0-2-83-16,-2 0-151 15,5 0-363-15</inkml:trace>
  <inkml:trace contextRef="#ctx0" brushRef="#br0" timeOffset="162226.88">8124 6784 1075 0,'0'0'515'0,"0"0"-289"16,0 0-11-16,0 0-81 15,0 0-32-15,0 0-35 16,0 0 50-16,2 19-37 16,3-3-13-16,-3 3 6 15,0 2-45-15,-2-2-4 16,0 1 23-16,2-5-46 0,-2-2 21 15,0-7-22-15,2-2 1 16,0-4 9-16,4 0-10 16,4 0 0-16,3-13-1 15,10-6-72-15,2-5-37 16,-1-2-19-16,3-3-11 16,-5 6 84-16,-4 3 56 15,-3 1 25-15,-3 5 68 16,-1 4 22-16,-1 5-22 15,0-1-34-15,-1 3-16 16,-1 3 5-16,0 0-29 16,0 0 6-16,-1 0-25 0,-1 4 9 15,1 2 3 1,0-2-12-16,-2 0 0 0,1-2 3 16,3-2-2-16,0 0-2 15,2 0-25-15,0-14-53 16,-1-8-3-16,-4-6-60 15,-2-2 38-15,-2-2 70 16,-2 2 34-16,0 6 27 16,0 1 73-16,0 10-20 15,-4 3 21-15,0 4-64 16,0 6 7-16,1 0-19 0,1 0-12 16,-1 6-13-1,3 11 8-15,0 6-7 0,0 7 44 16,3 3-44-16,8 2 6 15,0 1 13-15,-2 0-7 16,0 2 26-16,-3-3-8 16,1-1-16-16,0-7 6 15,-2 0-21-15,-1-7 0 16,-3-7 0-16,2-4 7 16,0-5 4-16,-3-4 26 15,2 0 3-15,0 0 37 16,4 0-58-16,2 0 8 15,0 0-16-15,5-4 1 16,1 0-13-16,1-1 1 16,4 5-6-16,-2 0-6 15,1 0 13-15,2 3-2 16,0 13-15-16,-4 5-65 0,-7 10 6 16,-9 17-73-1,-11-8-212-15,-16-2-460 0</inkml:trace>
  <inkml:trace contextRef="#ctx0" brushRef="#br0" timeOffset="162347.74">7989 7363 2300 0,'0'0'605'16,"0"0"-513"-16,0 0 0 16,0 0-83-16,0 0-9 15,0 0-146-15,0 0-792 0</inkml:trace>
  <inkml:trace contextRef="#ctx0" brushRef="#br0" timeOffset="162795.41">8507 6629 155 0,'0'0'1464'0,"0"0"-870"15,0 0-329-15,0 0-50 16,0 0-141-16,0 0-36 16,0 0-15-16,93-54-17 0,-64 42 2 15,-6-4-8 1,-7 3 0-16,-9 0 49 0,-7 1 5 15,0 1 1-15,-23 7-55 16,-12 4-15-16,-15 0-58 16,-25 27-85-16,8 0-394 15,13-2-550-15</inkml:trace>
  <inkml:trace contextRef="#ctx0" brushRef="#br0" timeOffset="163546.18">9244 6760 1766 0,'0'0'669'0,"0"0"-553"16,0 0-102-16,0 0 19 16,0 0 51-16,8 101-37 15,-2-59 4-15,1-3-34 16,-3-5-16-16,3-6 21 16,-5-10-21-16,3-8-1 15,-1-8 10-15,1-2-1 16,3-4 30-16,3-20-39 15,5-8-17-15,2-4 16 16,-2-4-19-16,2 5 9 16,-5 6 10-16,3 6-9 15,-5 8 9-15,2 7 1 16,0 2 0-16,0 3 12 16,1 3-4-16,-4 0-5 15,4 5-3-15,0 7 6 0,-3 3-6 16,3 2 0-16,-4-5 0 15,-1 0 8-15,3-8 7 16,-1-4-14-16,-1 0-1 16,7 0-8-16,1-14-5 15,-1-5 13-15,-1 2 0 16,0 0 0-16,4 1 14 16,-3 3-14-16,-2 5 10 15,3-1 4-15,-4 8 66 16,-1 1-41-16,1 0-4 15,1 3-7-15,1 15-18 0,1 7 8 16,2 3-18-16,-4 2-33 16,7 4-37-16,-6-8-197 15,0-9-603-15</inkml:trace>
  <inkml:trace contextRef="#ctx0" brushRef="#br0" timeOffset="164360.68">10640 6567 544 0,'0'0'1300'16,"0"0"-993"-16,0 0-158 16,0 0 23-16,0 0-85 15,-128 55 15-15,117-24-40 16,9 2-45-16,2 0 38 15,0 0-54-15,18-7 8 16,4-7-9-16,5-9-37 16,6-10 35-16,3 0-22 15,2-19-83-15,0-12-26 16,-3-3-65-16,-6-4 34 16,-4 4 95-16,-8 2 38 0,-5 5 31 15,-7 13 144 1,-3 3 50-16,-1 9-4 0,-1 2-123 15,0 0-48-15,0 0-5 16,3 13 2-16,1 1 30 16,1 5-10-16,2-1-15 15,2-2 6-15,1-2-26 16,2-4-1-16,3-6 14 16,6-4-14-16,0 0 0 15,5-7-45-15,2-12-54 16,-1-5 18-16,-5 0 2 15,-4 3 79-15,-5 0 18 0,-4 6 76 16,-4 7 79-16,-3 3-34 16,-2 5-70-16,0 0-19 15,2 0-48-15,3 13-2 16,4 10 0-16,4 3-17 16,5 5-24-16,5-6-97 15,16-5-99-15,-3-6-265 16,-1-10-99-16</inkml:trace>
  <inkml:trace contextRef="#ctx0" brushRef="#br0" timeOffset="164665.04">11372 6575 388 0,'0'0'1439'16,"0"0"-888"-16,0 0-377 16,0 0-33-16,0 0-107 15,0 0-11-15,0 0-11 0,-60 36 7 16,60-18-37-16,0-4 18 15,3-2-51-15,6-6 44 16,2-1-47-16,-2-5 53 16,6 0-16-16,-2 0 34 15,1-9-11-15,1 1 6 16,-1 0-11-16,-3 2 26 16,-2 2-26-16,0 2 28 15,-2 2-7-15,1 0-16 16,-1 0 15-16,2 5-14 15,-2 6-5-15,-1 1-4 16,-1 0-39-16,-5-2-74 16,0-10-74-16,-11 0-161 0,-7 0-271 15</inkml:trace>
  <inkml:trace contextRef="#ctx0" brushRef="#br0" timeOffset="164839.31">11056 6176 1962 0,'0'0'759'0,"0"0"-544"16,0 0-144-16,0 0-6 15,0 0-65-15,0 0-7 16,0 0-4-16,47 40-128 16,-36-9-102-16,-7-10-369 0,1-3-310 15</inkml:trace>
  <inkml:trace contextRef="#ctx0" brushRef="#br0" timeOffset="165282.49">12007 6447 2145 0,'0'0'608'0,"0"0"-446"15,0 0-114-15,-122 10 9 16,107 12-57-16,10 8 1 16,5 2 8-16,5 5-9 15,16-8-18-15,8-5 17 0,3-12-11 16,5-10 12-16,2-2 0 16,1-23-36-16,0-18-33 15,-5-11-80-15,-6-10-63 16,-6-5 15-16,-7-5-28 15,-9 0 144-15,-1 2 81 16,-6 12 40-16,0 12 168 16,0 16 52-16,-2 16-77 15,-5 14-65-15,-3 0-81 16,2 19-1-16,-3 20-11 16,-1 9-5-16,4 11 29 15,1 4-38-15,5 3-11 16,2-4 0-16,0-3-36 0,0-15-46 15,0-12-79-15,-4-26-95 16,-6-6-214-16,1-6-235 0</inkml:trace>
  <inkml:trace contextRef="#ctx0" brushRef="#br0" timeOffset="165618.79">12081 6160 1382 0,'0'0'583'16,"0"0"-419"-16,0 0-54 15,0 0-26-15,0 0 17 16,143 62 7-16,-99-28-65 16,1 1 12-16,-5 1-5 15,-7 0-22-15,-4-2 29 16,-4-6-17-16,-6-5 18 0,-1-6 20 16,-1-5-60-16,-2-8 31 15,1-4-4-15,-3 0-17 16,1-2 43-16,-4-12-46 15,-3-3 2-15,-7-2 14 16,0-1-35-16,0 0 13 16,-11 1-19-16,-9 2 8 15,-2 2-22-15,0 7 14 16,-3 5-6-16,0 3 5 16,0 0-31-16,4 7 25 15,0 9-47-15,6 2-66 16,8 5-31-16,5-7-208 15,2-5-322-15</inkml:trace>
  <inkml:trace contextRef="#ctx0" brushRef="#br0" timeOffset="165876.17">12335 6097 1182 0,'0'0'1294'16,"0"0"-913"-16,0 0-173 16,0 0-139-16,0 0-21 15,0 0-41-15,0 0 4 16,61-65-8-16,-51 62 10 0,-1 3-19 16,-2 0 6-1,2 0-22-15,2 0 20 0,3 9-95 16,7 3-68-16,0-2-327 15,-3-6-722-15</inkml:trace>
  <inkml:trace contextRef="#ctx0" brushRef="#br0" timeOffset="165995.19">12575 5917 1716 0,'0'0'957'0,"0"0"-679"15,0 0-123-15,0 0-130 16,114-31-25-16,-64 31-139 15,-4 0-503-15</inkml:trace>
  <inkml:trace contextRef="#ctx0" brushRef="#br0" timeOffset="166848.81">12997 5913 1910 0,'0'0'716'16,"0"0"-577"-16,0 0-88 16,0 0-50-16,2 130 58 15,14-69-22-15,1 1-28 16,-1 0 16-16,-5 1-25 16,-4-7-7-16,-7-6 7 0,0-11-52 15,0-7 3-15,-13-9-54 16,-8-13-37-16,0-8-24 15,-4-2-117-15,0-5 36 16,0-16 112-16,8-6 133 16,5-5 121-16,12-1 114 15,0-2-102-15,21-1 3 16,17 0-53-16,7 0-41 16,7 0-23-16,4-3-8 15,0-2-19-15,-4 1 8 16,-10 0 0-16,-9 4 0 15,-10 5 28-15,-13 7 69 16,-5 8 45-16,-5 6-57 0,0 6 0 16,-11 4-65-1,-8 0-14-15,-2 24-5 0,-1 12 10 16,3 13-11-16,6 7 0 16,9 4 6-16,4 1-1 15,0 0-5-15,9-6 0 16,6-8-1-16,3-8 1 15,-2-13-1-15,4-11-21 16,0-10-27-16,2-5 38 16,7-6-40-16,1-16-47 15,-2-5-26-15,-4 1-5 16,-3 1 83-16,-11 0 46 16,0 7 62-16,-8 6 106 15,-2 5-38-15,0 2-16 16,0 5-51-16,0 0-54 0,0 0 0 15,0 14-9-15,7 6 0 16,1 4-3-16,3 0 3 16,5-3 0-16,0-3-1 15,4-7-14-15,0-4-1 16,5-7-14-16,-2 0-29 16,2-15 3-16,-2-6-64 15,-5-4-11-15,-5-1 76 16,-4 4 55-16,-5 4 34 15,-4 8 114-15,0 2-11 16,0 6-7-16,0 2-82 0,0 0-24 16,0 0-24-1,2 14 10-15,3 5-5 0,0 6-5 16,-1 2-12 0,-2-4-32-16,-1-5-102 0,-1-5-185 15,0-9-556-15</inkml:trace>
  <inkml:trace contextRef="#ctx0" brushRef="#br0" timeOffset="166979.94">13786 5935 1523 0,'0'0'309'0,"0"0"-227"16,0 0-82-1,0 0-50-15,-10 147-183 0,4-83-488 16</inkml:trace>
  <inkml:trace contextRef="#ctx0" brushRef="#br0" timeOffset="167090.91">13699 6603 201 0,'0'0'1188'0,"0"0"-661"15,0 0-185-15,0 0-49 16,0 0-51-16,0 0-140 16,0 0-102-16,4 60-5 15,-1-60-512-15</inkml:trace>
  <inkml:trace contextRef="#ctx0" brushRef="#br0" timeOffset="167444.34">14380 5721 1633 0,'0'0'812'0,"0"0"-632"15,0 0-98-15,34 118 61 0,-16-14-38 16,-9 31-65-16,-9-7 4 16,0-23-44-16,-29-27-19 15,-18-23-25-15,-67 36-83 16,9-13-144-16,-4-7-487 0</inkml:trace>
  <inkml:trace contextRef="#ctx0" brushRef="#br0" timeOffset="168501.03">9242 6111 1094 0,'0'0'575'15,"0"0"-346"-15,0 0-13 16,0 0-88-16,0 0-54 16,0 0-46-16,0 0 17 15,25-19 26-15,-19 11 31 16,4-1-17-16,-1 3-43 16,-4-2 10-16,1 3-5 15,0 1-46-15,-1-2-2 16,2 2-39-16,6 0-123 15,-2 0-145-15,2 2-305 0</inkml:trace>
  <inkml:trace contextRef="#ctx0" brushRef="#br0" timeOffset="169163.09">9835 6192 1117 0,'0'0'572'16,"0"0"-225"-16,0 0-125 0,0 0-79 15,0 0-62 1,0 0-51-16,0 0 43 0,0 19-33 15,0-2-21-15,0 5-19 16,0 2-3-16,0 16-125 16,-5-7-252-16,1-6-514 0</inkml:trace>
  <inkml:trace contextRef="#ctx0" brushRef="#br0" timeOffset="170191.51">9554 6854 925 0,'0'0'321'16,"0"0"-77"-16,0 0-96 15,0 0-84-15,0 0 5 16,0 0-21-16,0 0 27 16,0-8 20-16,0 8-4 15,0 0 21-15,0 0-32 16,0 0-21-16,0 0 21 15,0 0-33-15,0 0-8 16,0 0 4-16,0 0-13 0,0 8 34 16,0 4-16-1,0 6-22-15,0 1 16 0,0-2-33 16,0 1 15-16,0-2 15 16,0-3-20-16,0 0 32 15,0-5-18-15,0-2-20 16,0-1 21-16,0-4-33 15,0-1 10-15,0 3-7 16,0-3 8-16,0 0-12 16,0 0 0-16,0 0-30 15,0 0-12-15,0 0-120 16,10 0-191-16,3 0-549 0</inkml:trace>
  <inkml:trace contextRef="#ctx0" brushRef="#br0" timeOffset="175576.39">9856 6200 816 0,'0'0'305'0,"0"0"-163"15,0 0-77-15,0 0-7 16,0 0-6-16,0 0-8 16,0 0 14-16,0 0-9 15,0 0-1-15,8 0-48 16,-1 0-11-16,-2 0-135 16,-1 3-187-16</inkml:trace>
  <inkml:trace contextRef="#ctx0" brushRef="#br0" timeOffset="193547.1">11041 5045 104 0,'0'0'1161'16,"0"0"-786"-16,0 0-92 0,0 0-32 15,0 0-13 1,0 0-74-16,0-17-73 0,0 14 43 15,0 1-49-15,0 0-4 16,0 2 11-16,0 0-56 16,0-2 36-16,0 2-36 15,0 0-35-15,0-2 22 16,2 0-23-16,9 0 0 16,7-2-6-16,2 2 16 15,2 2-10-15,-1 0 0 16,-4 0-4-16,-5 0-5 15,-8 0-24-15,-4 6-20 16,-13 10-7-16,-21 3-1 0,-13 11 25 16,-11 5-46-16,15-3-206 15,20-11-455-15</inkml:trace>
  <inkml:trace contextRef="#ctx0" brushRef="#br0" timeOffset="193788.45">11631 4317 1877 0,'0'0'708'15,"0"0"-582"-15,0 0-126 16,0 0-77-16,0 0-1 16,-69 102-140-16,47-62-518 0</inkml:trace>
  <inkml:trace contextRef="#ctx0" brushRef="#br0" timeOffset="194230.27">11366 4965 880 0,'0'0'745'0,"0"0"-461"16,0 0-132-16,0 0-120 16,0 0-32-16,0 0-6 15,0 0-82-15,-23 50-57 16,17-30-262-16</inkml:trace>
  <inkml:trace contextRef="#ctx0" brushRef="#br0" timeOffset="209557.3">981 7186 1497 0,'0'0'682'16,"0"0"-536"-16,0 0-42 15,0 0-34-15,0 0-36 16,-123 2-4-16,94 21 9 15,2-1-20-15,3 2 20 16,6 0-21-16,7-2 4 16,6-1 6-16,5-3-27 15,0 1 20-15,10-5-21 16,12-7 6-16,7-4 7 16,4-3-13-16,6-6-16 0,-2-16-17 15,-1-4-55 1,-7-6 3-16,-5 0-4 0,-6 1 35 15,-7 4 54-15,-6 4 12 16,-4 9 28-16,-1 6 75 16,0 7-29-16,0 1 1 15,0 0-69-15,0 4-9 16,0 11 29-16,-3 3-36 16,-2 4 25-16,2-2 15 15,3-1-42-15,0-3 28 16,0-5-22-16,0 2 5 15,5-5-4-15,6-4-7 16,7-4-30-16,4 0 23 16,5-4-50-16,2-13-19 15,-2 0 0-15,-5-1 30 0,-7 2 46 16,-6 4 16-16,-4 5 69 16,-2 3 29-16,-3 4-46 15,2 0-11-15,-1 0-25 16,2 7-32-16,1 10 29 15,1 6-28-15,-1 3 7 16,3 4-8-16,0 0-4 16,-1 0-41-16,3-4-80 15,14-8-139-15,-1-7-367 16,0-8-384-16</inkml:trace>
  <inkml:trace contextRef="#ctx0" brushRef="#br0" timeOffset="209708.89">1631 7309 2183 0,'0'0'494'0,"0"0"-426"15,0 0-25-15,0 0-37 16,0 0-6-16,-38 116-137 16,34-86-432-16,2-11-395 0</inkml:trace>
  <inkml:trace contextRef="#ctx0" brushRef="#br0" timeOffset="210106.83">1941 7109 2013 0,'0'0'646'0,"0"0"-470"16,0 0-123-16,0 0-7 15,-118 9-16-15,96 17-29 16,2 2 21-16,7 4-22 16,3-1 0-16,8-8-6 15,2 0 14-15,0-7-6 16,14-4-2-16,5-6-21 16,6-6 20-16,2 0-17 15,4-12-27-15,3-12-48 16,-3-4-68-16,-4-1 45 15,-7 1 46-15,-7 6 70 16,-4 4 125-16,-7 11 46 16,-2 2-2-16,0 5-72 0,2 0-76 15,-2 0 1-15,7 17-22 16,0 5 2-16,4 8-11 16,2 3 9-16,5 0-49 15,6 3-98-15,-1-11-197 16,-4-8-370-16</inkml:trace>
  <inkml:trace contextRef="#ctx0" brushRef="#br0" timeOffset="210426.98">2271 7258 1545 0,'0'0'790'15,"0"0"-536"-15,0 0-101 16,0 0-98-16,0 0-34 15,0 0-13-15,0 0-8 16,80-9-2-16,-73 15-23 16,-5 2 8-16,-2 4 17 15,0 1 8-15,-18 4 20 16,-5 6 31-16,-2-4-39 16,2 3 30-16,5-2-41 15,7-4 4-15,5-4-5 16,6-1-7-16,0-4-1 15,0 1 37-15,6-2-36 0,14 0 36 16,6 0-37-16,9-4 2 16,2 1-8-16,28-3-90 15,-11 0-149-15,-7 0-493 0</inkml:trace>
  <inkml:trace contextRef="#ctx0" brushRef="#br0" timeOffset="210570.59">2795 7393 2112 0,'0'0'597'15,"0"0"-480"-15,0 0-117 16,0 0-23-16,0 0-306 16,0 0-945-16</inkml:trace>
  <inkml:trace contextRef="#ctx0" brushRef="#br0" timeOffset="210700.24">3131 7336 1763 0,'0'0'479'16,"0"0"-479"-16,0 0-177 16,0 0-805-16</inkml:trace>
  <inkml:trace contextRef="#ctx0" brushRef="#br0" timeOffset="210810.95">3476 7309 1829 0,'0'0'497'0,"0"0"-497"0,0 0-34 16,0 0-505-16</inkml:trace>
  <inkml:trace contextRef="#ctx0" brushRef="#br0" timeOffset="210999.44">3890 7286 492 0,'0'0'1884'16,"0"0"-1427"-16,0 0-339 0,0 0-34 16,0 0-83-1,0 0 15-15,0 0-16 0,41-5-97 16,-34 16-71-16,-3 2-291 15,0-5-364-15</inkml:trace>
  <inkml:trace contextRef="#ctx0" brushRef="#br0" timeOffset="211322.58">4497 7341 1527 0,'0'0'1030'0,"0"0"-757"15,0 0-155-15,0 0-28 16,0 0-28-16,0 0-62 16,0 0-12-16,-15 26-7 15,5-7-18-15,-1 4-10 16,0 7-92-16,2-6-321 16,7-8-236-16</inkml:trace>
  <inkml:trace contextRef="#ctx0" brushRef="#br0" timeOffset="211741.46">4864 7117 1952 0,'0'0'633'15,"0"0"-463"-15,0 0-118 16,0 0 29-16,-135 24-43 15,112 10-30-15,9 6 19 16,10 0-27-16,4 0 0 16,0-6-6-16,14-6-5 15,5-6 4-15,6-8-28 0,0-10-12 16,4-4 14-16,0-4-46 16,0-22-63-16,-2-6-32 15,-6-8 1-15,0 0 114 16,-11 2 59-16,-2 3 16 15,-6 12 91-15,-2 8 63 16,0 7 21-16,0 7-30 16,0 1-93-16,0 0-29 15,0 9-28-15,0 14-11 16,0 7 59-16,4 6-43 16,3 5 14-16,-1-2-24 15,4-1-6-15,1-3-39 16,4 4-79-16,-3-12-204 0,3-10-433 15</inkml:trace>
  <inkml:trace contextRef="#ctx0" brushRef="#br0" timeOffset="212092.52">5272 7428 1852 0,'0'0'346'0,"0"0"-199"15,0 0-3-15,0 0-12 16,0 0-80-16,0 0-50 16,2 114 28-16,-2-99-29 15,2-5 6-15,-2-3 2 0,3-7 3 16,-1 0 13-16,7-7 25 16,2-13-50-16,7-8 0 15,1-2-28-15,6 2 10 16,2 2 17-16,-4 6-16 15,-6 6 17-15,-1 4 16 16,-5 8 14-16,3 2 39 16,-1 0-35-16,5 8 12 15,-1 12 19-15,1 2-55 16,1 6 19-16,-6 4-29 16,-13 16-18-16,0-7-72 15,0-7-406-15</inkml:trace>
  <inkml:trace contextRef="#ctx0" brushRef="#br0" timeOffset="-210575.46">6206 7452 1347 0,'0'0'656'16,"0"0"-424"-16,0 0-94 15,0 0-54-15,0 0-49 16,142-27 28-16,-77 26-13 15,4-1-37-15,-2 2-3 0,-7 0-10 16,-9 0-32-16,-10 0-66 16,-6 0-178-16,-10 0-109 15,-12 0-560-15</inkml:trace>
  <inkml:trace contextRef="#ctx0" brushRef="#br0" timeOffset="-210394.94">6761 7329 1408 0,'0'0'547'0,"0"0"-294"16,0 0-147-16,0 0 22 15,0 0-30-15,0 0-54 16,0 0 34-16,13 93-62 16,-13-66-16-16,-5-1-6 15,-3-2-167-15,4-6-194 0,0-10-597 16</inkml:trace>
  <inkml:trace contextRef="#ctx0" brushRef="#br0" timeOffset="-209965.09">7489 7311 1476 0,'0'0'349'0,"0"0"-247"15,0 0-33-15,0 0-34 16,-113 18-3-16,94-2 5 16,7 0-30-16,6 1 3 15,6-4-10-15,0 3 0 16,12 1 24-16,8-2-14 15,9 1 33-15,2 3-11 16,5 0-26-16,-2 4 12 16,-5 0-18-16,-6 4 0 15,-7-3 5-15,-9-3-4 16,-7 0 26-16,0-3 54 16,-4-5 10-16,-15 2 25 0,-2-5-48 15,-2-2-17 1,3-1-6-16,3-6-45 0,5 1 19 15,3-2-19-15,5 0-75 16,4-14-83-16,0-8-367 16,4-4 1-16</inkml:trace>
  <inkml:trace contextRef="#ctx0" brushRef="#br0" timeOffset="-209794.55">7808 7478 1590 0,'0'0'662'0,"0"0"-545"0,0 0 44 16,0 0-59-1,0 0-81-15,0 105-10 0,0-81-11 16,0-3-170-16,0-9-216 16,0-8-325-16</inkml:trace>
  <inkml:trace contextRef="#ctx0" brushRef="#br0" timeOffset="-209664.9">7779 7295 1557 0,'0'0'663'0,"0"0"-474"16,0 0-189-16,0 0-171 16,0 0-503-16</inkml:trace>
  <inkml:trace contextRef="#ctx0" brushRef="#br0" timeOffset="-209229.06">8060 7453 1358 0,'0'0'367'16,"0"0"-157"-16,0 0-16 0,0 0-138 15,0 0-9 1,0 0 45-16,0 0-48 0,116-14 32 16,-93 14-30-16,0 0-6 15,-3 0 32-15,-5 8-40 16,-3 4-6-16,-7 1 24 15,-5 4-30-15,0 5 45 16,-10 5-12-16,-14 2-40 16,-5 4 48-16,-2-3-43 15,2-3-1-15,4-2 23 16,9-4-38-16,7-6 14 16,7-1-16-16,2-3 2 15,0-5-4-15,11-5 2 0,16-1 0 16,14 0-6-1,12-1-13-15,25-30-77 0,-9 1-250 16,-11 2-657-16</inkml:trace>
  <inkml:trace contextRef="#ctx0" brushRef="#br0" timeOffset="-208879.99">8478 7483 1724 0,'0'0'663'15,"0"0"-503"-15,0 0-97 16,0 0-20-16,0 0 22 16,0 0-45-16,136 19 1 0,-94-19-21 15,-4 0 0 1,-7 0-6-16,-8-14 4 0,-7-2 2 16,-10-1-9-16,-6 3 18 15,0 1-6-15,0 0 15 16,-18 5-12-16,-1 2 4 15,-6 6 5-15,2 0 15 16,3 0 34-16,3 12-29 16,6 6 19-16,3 3-30 15,8 5-24-15,0-1 49 16,5 4-40-16,17-1 14 16,5 0-1-16,2-6-7 15,2-2-30-15,-2-10 5 16,3-10-98-16,-10-2-44 0,-9-17-591 15</inkml:trace>
  <inkml:trace contextRef="#ctx0" brushRef="#br0" timeOffset="-208720.42">7870 7225 2210 0,'0'0'497'15,"0"0"-434"-15,0 0-61 16,0 0-2-16,0 0-222 16,0 0-655-16</inkml:trace>
  <inkml:trace contextRef="#ctx0" brushRef="#br0" timeOffset="-208429.2">9628 7478 1480 0,'0'0'1056'0,"0"0"-819"0,0 0-170 16,0 0-19-16,121-9-46 15,-73 9-2-15,10 0-31 16,-11 0-298-16,-15 9-529 0</inkml:trace>
  <inkml:trace contextRef="#ctx0" brushRef="#br0" timeOffset="-208279.6">9587 7660 1487 0,'0'0'867'0,"0"0"-616"16,0 0-181-16,0 0-2 0,125-18-68 16,-42 2-18-16,-16 6-214 15,-7-4-654-15</inkml:trace>
  <inkml:trace contextRef="#ctx0" brushRef="#br0" timeOffset="-207844.76">10372 7411 117 0,'0'0'1971'16,"0"0"-1632"-16,0 0-238 15,0 0-21-15,0 0-43 0,0 0-11 16,36 135-7-16,-25-102-16 16,0-5-6-16,-2-5-4 15,-5-9-22-15,-2-6 14 16,1-8 5-16,2 0 10 16,-1-2 4-16,5-20-4 15,2-6-56-15,5-6-17 16,3-4 2-16,4-1 25 15,1 5 15-15,-1 4 31 16,-5 6 22-16,4 8 15 16,-4 6 41-16,-6 4-13 15,2 6-25-15,-2 0 12 16,-2 0-20-16,2 13 23 16,1 8 6-16,0 5-24 15,1 6 35-15,1 0-35 0,3 3-8 16,3-3 9-16,0-4-37 15,4-6 23-15,2-6-24 16,2-16-68-16,-4 0-80 16,-10-8-776-16</inkml:trace>
  <inkml:trace contextRef="#ctx0" brushRef="#br0" timeOffset="-206244.04">6585 7257 1476 0,'0'0'387'16,"0"0"-59"-16,0 0-171 15,0 0-56-15,0 0-43 16,0 0-25-16,0 0 40 15,0-10-21-15,2 10 18 16,-2 0 34-16,0 0-34 16,0 0 7-16,0 0-29 15,0 0-22-15,0 0 18 16,2 0-44-16,0 0 11 0,2 0 20 16,4 0-31-16,-2 4 30 15,1 2-19-15,-1 0-11 16,3-2 31-16,0 3-23 15,2 0 8-15,0 0-4 16,3 2-6-16,1 1 4 16,3 0-10-16,-3 1 0 15,4-3-3-15,-5 3 9 16,-2-5-6-16,-1 2 0 16,3 0 14-16,-3-2-25 15,-2 0 11-15,0-2 0 16,-4 0-1-16,-1-2 11 0,-4-2-7 15,0 2-3-15,0-2 2 16,0 0-5-16,0 0 3 16,0 0 0-16,0 0-1 15,0 0 0-15,0 4-1 16,-4 2-19-16,-13 4 21 16,-2 6-1-16,-6 4 1 15,-2 6 0-15,1 2-7 16,-12 19-76-16,7-11-57 15,2-6-803-15</inkml:trace>
  <inkml:trace contextRef="#ctx0" brushRef="#br0" timeOffset="-201543.39">8532 5042 476 0,'0'0'735'0,"0"0"-501"16,0 0-66-16,0 0-88 16,0 0-35-16,0 0-26 15,4 0-10-15,-4 0 2 16,2 0 26-16,-2-1 38 15,0 1 77-15,0 0-35 16,0-2-31-16,0-1-10 16,0 2-53-16,0 0 16 0,0-2-23 15,0 1-15 1,0 1 39-16,2-2-31 0,1 1-9 16,2 0 2-16,-3 0 7 15,0 0 0-15,2 2-6 16,1-2 3-16,1 0-9 15,-2 0 3-15,2 2 0 16,-2-2-2-16,-2 2 13 16,-2 0-11-16,0 0 6 15,0 0-5-15,0 0 13 16,0 0-14-16,0 0-99 16,0 0-278-16,0 0-1013 0</inkml:trace>
  <inkml:trace contextRef="#ctx0" brushRef="#br0" timeOffset="-196435.75">1064 8354 1696 0,'0'0'496'16,"0"0"-355"-16,0 0-5 16,0 0-18-16,0 0-83 15,0 0 10-15,0 59 16 0,0-16-38 16,0 5 2-1,4-1-9-15,5 1-14 0,-3-4 18 16,1-5-19-16,-4-3-2 16,-3-7-25-16,0-7-114 15,0-10-93-15,-10-8-135 16,-1-4-27-16</inkml:trace>
  <inkml:trace contextRef="#ctx0" brushRef="#br0" timeOffset="-195565.82">829 8407 555 0,'0'0'1045'0,"0"0"-813"16,0 0-147-1,0 0 5-15,0 0-11 0,0 0 40 16,141-74-26-16,-68 63-59 16,10-5 5-16,1 2-32 15,-1-3-1-15,-14 4 0 16,-14-2-6-16,-17 3-32 15,-13 2 15-15,-13 3 17 16,-12 2 24-16,0 1 43 16,0 2-5-16,-8 2 38 15,-5 0-72-15,-1 11-15 16,-1 16 3-16,2 13-15 16,1 8 30-16,8 9-2 15,2 3-15-15,2 2 16 16,0-2-30-16,0-4 0 15,9-8 6-15,0-7 3 16,0-14-18-16,-3-8 6 0,-1-11-36 16,-3-5 10-16,4-3-24 15,4-5 16-15,3-17-25 16,3-10-199-16,3-5 20 16,-3 2 148-16,-3 2 78 15,-5 7 15-15,-2 8 78 16,-4 8 49-16,1 5 36 15,-3 5-85-15,4 0-32 16,0 0-40-16,0 5 19 16,6 7 47-16,-2 4-10 15,1 1 20-15,0 6-25 0,1-1-32 16,0 0 26-16,1 1-50 16,3-6 8-16,1 0-4 15,1-5-5-15,3-8-23 16,0-4-14-16,3 0-23 15,3-9 8-15,-5-10-27 16,0-3 24-16,-5-2 24 16,-1 1-15-16,-5 5 46 15,-5 6 1-15,-2 4 17 16,-2 3 62-16,0 5-20 16,0 0-22-16,0 0-3 15,0 16-26-15,0-1 46 16,0 6-15-16,0 1-25 0,0-3 28 15,0 0-43 1,2-3 0-16,8-4 0 0,1-4 6 16,3-4-13-16,3-4 7 15,8 0-32-15,1-16 9 16,1-8-100-16,0-4-34 16,-3 1 70-16,-8 6 79 15,-5 4 8-15,-7 5 101 16,-2 5 19-16,0 6 10 15,-2 1-93-15,4 0-25 16,0 13-8-16,2 6 4 16,5 6-16-16,3 0-17 15,13 1-169-15,-3-8-187 16,-2-7-265-16</inkml:trace>
  <inkml:trace contextRef="#ctx0" brushRef="#br0" timeOffset="-194915.31">2360 8600 1564 0,'0'0'821'16,"0"0"-558"-16,0 0-120 15,0 0-55-15,0 0-76 16,0 0 6-16,0 0-18 16,-70 50 0-16,70-29-14 15,0-5-15-15,0-4-9 16,0-3 20-16,6-2-20 15,2-4 29-15,1-3 7 0,3 3-7 16,-1-3 3 0,-1 0 6-16,2 0 0 0,1 0 0 15,-2 0-3-15,-2 0 3 16,-2 0-11-16,-1 0 11 16,-3 0 20-16,1 0-1 15,3 0 15-15,-2 1 6 16,3 3-39-16,1 2 25 15,1-1-26-15,5-1 1 16,1-4-8-16,3 0 7 16,6 0-35-16,2-23-27 15,6-8-189-15,0-10-225 16,1-6 122-16,-3-5 32 0,-4-1 322 16,-5 3 260-1,-4 10 114-15,-5 8-16 16,-6 11-68-16,-3 10-57 0,-4 9-103 15,2 2-99-15,-2 5-21 16,0 21-2-16,0 11-8 16,0 8 12-16,0 8-6 15,0 1-12-15,0-2-3 16,-2-8-61-16,-4-5-13 16,-5-14-52-16,-1-8-46 15,-1-15 35-15,-1-2-8 16,4-16-8-16,1-12 102 15,7-5 60-15,2 1 7 16,0 4 151-16,2 6 27 16,15 4-34-16,8 5-99 0,2 6-14 15,2 5-38-15,0 2 6 16,-2 0-14-16,-12 18-130 16,-9 4-176-16,-6-4-189 15</inkml:trace>
  <inkml:trace contextRef="#ctx0" brushRef="#br0" timeOffset="-194767.75">2373 8325 1341 0,'0'0'826'16,"0"0"-558"-16,0 0-160 16,0 0-47-16,0 0-61 0,0 0-153 15,0 0-335-15,127 117-365 16</inkml:trace>
  <inkml:trace contextRef="#ctx0" brushRef="#br0" timeOffset="-194671.25">2504 9130 1290 0,'0'0'860'0,"0"0"-631"16,0 0-229-16,0 0-145 16,0 0-657-16</inkml:trace>
  <inkml:trace contextRef="#ctx0" brushRef="#br0" timeOffset="-194416.85">3312 8260 2241 0,'0'0'580'15,"0"0"-441"-15,0 0-63 16,0 0-52-16,0 0-12 15,0 0-6-15,6 112-6 16,15-52 7-16,-4 7-16 16,-1-2 9-16,-3-3-25 15,-4-7 0-15,-7-14-70 16,-2-10-30-16,0-21-100 16,-7-8-239-16,-8-2 69 0</inkml:trace>
  <inkml:trace contextRef="#ctx0" brushRef="#br0" timeOffset="-194115.32">3194 8551 1390 0,'0'0'496'16,"0"0"-198"-16,0 0-60 16,0 0-79-16,0 0-81 15,0 0-51-15,0 0 8 16,120-7-23-16,-69 27 3 16,2 4 17-16,3-2-31 15,-6-4 11-15,-11-5-12 16,-7-8 6-16,-10-5 9 15,-9 0 36-15,0 0 28 16,-3-8-5-16,-2-10-61 16,-3-6 14-16,-3-2-27 15,-2-1 0-15,0-4 12 0,-2 3-6 16,-14 4 17-16,0 2 31 16,-1 6-53-1,-3 6-2-15,-5 5-13 0,-2 5-53 16,0 0 15-16,-6 31-126 15,8-1-178-15,10-4-401 0</inkml:trace>
  <inkml:trace contextRef="#ctx0" brushRef="#br0" timeOffset="-193385.42">3989 8526 1795 0,'0'0'528'16,"0"0"-401"-16,0 0 43 15,0 0-69-15,-118 12-44 16,97 12-14-16,6 7-35 16,4 0 4-16,6 3-11 15,5-1-1-15,0-3 8 16,9-4-8-16,11-8-20 15,5-8 5-15,2-9-28 16,6-1-14-16,-2-9-50 16,3-15-59-16,-5-8-55 15,-5-3-38-15,-4 0 114 16,-6-2 68-16,-7 9 77 0,-1 3 42 16,-4 12 80-1,-2 3 93-15,0 8 8 0,0 2-115 16,0 0-60-16,0 12-20 15,0 8-17-15,2 4 26 16,2 2-28-16,2-2 0 16,0-3 9-16,1-6-18 15,1-2 4-15,0-7-4 16,2-5-77-16,3-1 37 16,6 0-32-16,-3-10-61 15,5-4 7-15,-5 0 50 16,-3 1 46-16,-2 2 30 15,-6 3 72-15,0 4 86 0,-5 3-23 16,0 1-42-16,0 0-67 16,0 4-7-16,2 11-16 15,0 3-3-15,1 0-8 16,5-1-3-16,-2-8-13 16,4-3-33-16,-1-6 39 15,1 0 5-15,6 0 13 16,3-7 0-16,0-4 2 15,4 1-1-15,1 2 7 16,0 4-3-16,-1 1 42 16,-3 3-9-16,-5 0 28 15,0 0-25-15,-3 1-21 16,0 9 20-16,-4 3-40 16,-1 0 0-16,-3 1-40 0,-4-1-143 15,0-5-304 1,-8-8-493-16</inkml:trace>
  <inkml:trace contextRef="#ctx0" brushRef="#br0" timeOffset="-193250.08">4291 8125 2412 0,'0'0'456'15,"0"0"-385"-15,0 0-71 16,0 0-45-16,0 0-129 15,-115 132-872-15</inkml:trace>
  <inkml:trace contextRef="#ctx0" brushRef="#br0" timeOffset="-192561.11">5922 8238 628 0,'0'0'1360'0,"0"0"-1062"0,0 0-145 16,0 0-19-1,-144 81-21-15,109-32-34 0,-4 9-13 16,6 4-17-16,2 1-19 15,4 0-3-15,5-6-26 16,4-10-2-16,3-8-5 16,5-9-74-16,6-12 17 15,4-18-158-15,0 0-283 16,12-20 222-16</inkml:trace>
  <inkml:trace contextRef="#ctx0" brushRef="#br0" timeOffset="-192351.07">5896 8263 1515 0,'0'0'583'0,"0"0"-335"0,0 0-145 15,0 0 54-15,0 0-20 16,98 111-57-16,-73-55 10 16,1 8-56-16,1 6-26 15,-3 1 11-15,1-6-19 16,-8-2-1-16,-1-13-20 15,-7-12-73-15,-9-13-54 16,0-10-194-16,-11-13-319 0</inkml:trace>
  <inkml:trace contextRef="#ctx0" brushRef="#br0" timeOffset="-192224.07">5860 8682 1724 0,'0'0'375'16,"0"0"-247"-16,0 0-104 15,136-18-2-15,-56 18-22 16,-14 0-139-16,-17 0-500 0</inkml:trace>
  <inkml:trace contextRef="#ctx0" brushRef="#br0" timeOffset="-191399.36">2099 8430 1046 0,'0'0'323'15,"0"0"-150"-15,0 0-23 0,0 0-61 16,0 0 38-1,0 0 11-15,0 0-24 0,29 0 37 16,-22 0 17-16,0 0-11 16,6-6-30-16,5-5-58 15,4-1-8-15,2-3-61 16,6 1 13-16,-4-2-13 16,-1 2 0-16,-8 0-58 15,-3 4-134-15,-12 2-537 0</inkml:trace>
  <inkml:trace contextRef="#ctx0" brushRef="#br0" timeOffset="-189827.58">540 9406 1460 0,'0'0'402'15,"0"0"-257"-15,0 0 15 16,0 0 65-16,0 0-121 15,0 0-58-15,-10-3-13 0,31 3-33 16,8 0 24 0,9 0-13-16,8 0-10 0,13 0 32 15,8 0-25-15,6 0 10 16,9 0 10-16,8-4-18 16,3-2 10-16,2 0-2 15,6 0-17-15,-1-3 40 16,1 1-34-16,19-2 2 15,20-1 0-15,20-4 0 16,-12 5 9-16,-32 2-17 16,-31 5 0-16,-21 2 11 15,9-1-12-15,14-1-1 16,11 1-10-16,-3-3 22 16,4 1 1-16,13-4-7 15,-8 0-4-15,1-2 22 0,4 2-16 16,-16 1-7-1,13-2 3-15,-4 3 12 0,0 2-3 16,-3 0-6-16,1 2 2 16,2-2 1-16,1 0-8 15,-1 0-1-15,0-1 8 16,-1 2-2-16,-5-1-7 16,-2-2 1-16,-3 2-3 15,-3-2-3-15,-3 2 12 16,2 0-1-16,0 0 13 15,3 0-18-15,3-1 18 16,3 5-18-16,4 0 0 16,2 0 11-16,1 0-10 15,2 0 10-15,0 5-10 0,-1 1 13 16,17 0-15-16,-15-4 1 16,2 0 0-16,0 0-1 15,-16-2 11-15,4 2 1 16,-8-2-11-16,-16 2 0 15,-21-2-9-15,-14 2 9 16,-22 0-28-16,-15 0-47 16,-54 8-150-16,-13-3-289 15,-20 2-835-15</inkml:trace>
  <inkml:trace contextRef="#ctx0" brushRef="#br0" timeOffset="-188453.39">673 9421 1347 0,'0'0'404'16,"0"0"-231"-16,0 0-100 15,0 0-64-15,0 0-2 16,0 0 1-16,0 104-8 16,-2-50 51-16,0 12 31 15,0 13-1-15,2 21 12 16,-4 27-81-16,-2 28 31 15,2 4-25-15,0-12-9 16,-1-20 23-16,3-20-31 16,-2-3 15-16,-3 0 1 0,0-1-4 15,1-1 15 1,-1 3 2-16,3 0-8 0,-1-1 24 16,1 5-45-16,-3-1 5 15,2-15-6-15,1-15 12 16,2-17-8-16,2 0-4 15,0 5 8-15,0 10-16 16,0 5 1-16,0-3-97 16,0-6 87-16,-4 2 17 15,-10 0 18-15,1 5-10 16,-3 0-2-16,1 6-8 16,-2 1 3-16,7 0-1 15,3-3 0-15,1-5-5 16,-2-6 5-16,4-6-15 15,-3-1 8-15,1-4-2 0,0 6 15 16,-2 3-6-16,4 7 6 16,-1-2 6-1,2 1-12-15,2 1 0 0,-1-3-2 16,0 0 1-16,-3-4 2 16,1 0 4-16,-1-1 0 15,1-5 5-15,-1-5-9 16,1-3-1-16,0 1 0 15,-1-7 19-15,1 0-6 16,-1 3 23-16,3-3-14 16,-2-2-20-16,4-2 25 15,0-2-27-15,0 0 2 16,0 0 22-16,0-4-23 0,-1 1 10 16,-1-6-11-1,0 2 2-15,0-1 5 16,2-4-5-16,0 1-2 0,0-4 9 15,0 1 3-15,0-4-10 16,0-7-2-16,0 4 0 16,0 1 2-16,0 4-1 15,-5 4 5-15,1 4 11 16,0 4-8-16,-2 1 7 16,2-1-16-16,2-2 1 15,2-2-1-15,0 0 0 16,0-3 0-16,0-4-1 15,0-1 7-15,0-1 3 16,0-4-9-16,0 2 1 16,0-3 14-16,-2-2-15 0,0 1 0 15,0-4-1 1,-1-3 11-16,3-1-10 0,0-2 5 16,0-3-5-16,0-4-12 15,0 0-55-15,0 0-23 16,0 2-36-16,0-1-30 15,0 0 15-15,0 7-2 16,0 6-55-16,0 4 11 16,0 0-104-16,0-3-233 0</inkml:trace>
  <inkml:trace contextRef="#ctx0" brushRef="#br0" timeOffset="-187255.87">328 15902 745 0,'0'0'625'0,"0"0"-426"16,0 0-100-16,0 0 10 15,0 0 0-15,0 0-49 16,0 0-13-16,23-10-30 16,-6 5 31-16,8 1 1 15,4 0 7-15,4 2 13 16,7-2-14-16,7 0-9 16,4 0 21-16,7-2-11 15,4 2 11-15,3 1-42 16,2-1-24-16,4 4 20 15,3 0-14-15,8-5 1 16,23 3 39-16,25-4-18 0,23 0 21 16,8-2-30-16,-8 3-19 15,-9 4 54-15,-9 1-47 16,2 0 10-16,2 0 0 16,-3 0-2-16,2-9-14 15,0 1-2-15,5-5 0 16,-1 3-11-16,1 1 13 15,2-1-2-15,-1-3 0 16,1 1 13-16,5-7-13 16,-1 2 0-16,3-5 14 15,-1 0-20-15,-1-5 6 16,-2 8-15-16,-3 1 14 16,-2 5-5-16,-5 0 6 15,-7 4 8-15,-5-3-7 16,-20 6-2-16,-21 1 1 0,-15 0 0 15,-4 4-8-15,12-1 19 16,11 2-12-16,11 0 1 16,-2-5-25-16,-4 5 19 15,-5 0-30-15,-4-4 14 16,-3-4 20-16,-4 2-2 16,2 2 4-16,2 0 0 15,3 0 0-15,-4 2-14 16,-4 2 10-16,-6 0-37 15,-10 0 28-15,-6 0 2 16,-5 0 11-16,-4 0 6 16,-3 0-6-16,-3 0 34 0,0-1-19 15,-3-9 28-15,-5-5-3 16,-6 3-28-16,-5 2 18 16,-8-3-29-16,-5-2 9 15,-4-2 2-15,-4 0-3 16,0-9-4-16,0-6-5 15,-4-8 2-15,-2-9-2 16,4-10 1-16,2-13-1 16,0-27 0-16,5-33-8 15,12-42-6-15,2-15-14 16,-6-8 2-16,-5 11 19 16,-3 7 13-16,-2 1-6 15,-1-7 30-15,4-9-17 0,3-6-2 16,0-13-11-1,2 1 6-15,-2-3-2 0,0 6-4 16,0 3 0-16,0 4 21 16,-5 10-12-16,0 4 9 15,1 7-18-15,0 7 7 16,-1 7-1-16,-4 7-6 16,0 12-1-16,0 18-8 15,0 9 18-15,-2 24-9 16,-5 17 6-16,0 17-5 15,1 6 40-15,-3-10-35 16,3-6-5-16,-2-6 0 16,4 4 8-16,2 7 0 15,2 1-9-15,0 3 0 16,0 2-6-16,0 2 6 0,0 4 0 16,0 3 0-16,0 8-1 15,0 2 0-15,0 5 1 16,0 4-18-16,0 1 17 15,0 8-10-15,0 6 11 16,-3 6 0-16,3 5-12 16,-4 2 1-16,0 2-17 15,-3 2-57-15,-2-3 29 16,0-1-12-16,1 3 37 16,-4-1-7-16,3-1-33 15,-9 4-96-15,3 0-211 16,1-2-951-16</inkml:trace>
  <inkml:trace contextRef="#ctx0" brushRef="#br0" timeOffset="-186359.91">6901 9190 1071 0,'0'0'267'16,"0"0"-183"-16,0 0-36 15,151-28-48-15,-113 20-19 16,-11 3-235-16</inkml:trace>
  <inkml:trace contextRef="#ctx0" brushRef="#br0" timeOffset="-185812.66">5624 8671 1314 0,'0'0'301'0,"0"0"-58"0,0 0 5 15,0 0-77-15,0 0-67 16,0 0-12-16,0 0-18 15,56-17-16-15,-20 13-1 16,6 4-42-16,3 0 11 16,-1 0-26-16,-4 0-31 15,-5 10-149-15,-12 2-322 16,-9-2-269-16</inkml:trace>
  <inkml:trace contextRef="#ctx0" brushRef="#br0" timeOffset="-185322.98">5653 8587 905 0,'0'0'324'0,"0"0"-116"15,0 0-72-15,0 0 1 16,0 0-68-16,0 0 2 16,0 0 45-16,-11 7-5 15,6 12 44-15,-3 3-36 16,-3 3-7-16,-1 3 7 16,-1 5-52-16,-1-1-12 15,1-3 7-15,3 0-27 16,-2-5 15-16,5-6-13 15,3-2-27-15,2-4 5 16,2-4-15-16,0 0-26 16,0-6-51-16,2 0-164 0,7-2-418 0</inkml:trace>
  <inkml:trace contextRef="#ctx0" brushRef="#br0" timeOffset="-184694.77">6925 8278 1407 0,'0'0'540'0,"0"0"-290"16,0 0-108-16,0 0 11 16,-118 28-37-16,93 4-20 15,0 10-30-15,4 10 7 0,3 6-15 16,9 8-34-1,5 2 13-15,4 1-37 0,0-7-1 16,2-8-5-16,13-10-41 16,6-10-47-16,12-16-91 15,-4-10-378-15,0-8-238 0</inkml:trace>
  <inkml:trace contextRef="#ctx0" brushRef="#br0" timeOffset="-184460.39">7117 8530 1388 0,'0'0'594'0,"0"0"-487"0,0 0 13 16,0 0-7-16,-9 120 19 15,9-70-62-15,0 3-34 16,0-1 37-16,0-2-60 15,-2-4-1-15,2-4-12 16,-2-9-56-16,-2-8-81 16,-2-13-208-16,4-12-221 0</inkml:trace>
  <inkml:trace contextRef="#ctx0" brushRef="#br0" timeOffset="-184208.18">7125 8369 1505 0,'0'0'555'0,"0"0"-380"16,0 0 1-16,0 0-79 15,0 0-78-15,0 0-2 16,0 0 2-16,97 25-19 16,-95 1 13-16,-2 3 13 15,0-2-4-15,-14-2 21 16,-5 0-31-16,-4-4 10 15,1-6 4-15,7-1-26 16,1-3-2-16,7-5-115 16,5-3-344-16,2-3-36 0</inkml:trace>
  <inkml:trace contextRef="#ctx0" brushRef="#br0" timeOffset="-183153.87">7516 8416 1487 0,'0'0'484'15,"0"0"-317"-15,0 0-62 16,0 0 44-16,0 0-58 16,-123 22-50-16,106-4 10 15,5 2-51-15,10 1 23 16,2-2-23-16,0-1-5 15,22-1 4-15,7 2-19 16,5 2 5-16,1-2 15 16,-1 3-22-16,-5 3 21 15,-9 0-12-15,-7 0-5 16,-11-1 17-16,-2-4-10 0,-2-4 11 16,-11-4 34-1,-6-6 4-15,7-4 6 0,0-2-28 16,3 0-15-16,5-12-2 15,2-6-32-15,2-2 4 16,0 0 28-16,0-1-24 16,11 6 24-16,11 1-16 15,7 0-16-15,7-1 21 16,4 1-25-16,5-2 24 16,-1 1 2-16,-3-4-42 15,-7-1 34-15,-6 4-11 16,-13 0 30-16,-8 1 40 15,-7 5 42-15,0-1 28 16,-5 5-17-16,-12 0-54 16,-1 4 0-16,-3 2-38 0,2 0 1 15,3 0 24-15,1 8-25 16,3 9 23-16,1 2 15 16,7 3-24-16,2 4 28 15,2 4-12-15,0-2-4 16,6 3 11-16,15-6-37 15,0-3-2-15,8-7-17 16,0-9-30-16,2-6 47 16,1-4-60-16,-1-19-23 15,0-3 10-15,-4 1-40 16,-6 0 43-16,-4 6 44 16,-6 4 27-16,-6 7 12 0,-3 6 64 15,-2 2-10 1,0 0-25-16,0 2-39 0,0 15 42 15,0 4-12-15,0 3-19 16,0 5 26-16,4-2-38 16,5 4 0-16,7-5 12 15,-1-2-13-15,3-11-1 16,5-6-42-16,-2-7-24 16,6-4-39-16,0-22-235 15,0-7-150-15,-2-3-25 16,-6 0 295-16,-3 4 221 15,-7 8 407-15,-7 7-4 16,0 4 103-16,-2 9-258 16,0 4-90-16,0 0-79 15,0 2-78-15,2 17 21 0,1 4-22 16,2 7-6-16,1 4-34 16,7 1-129-16,3-7-353 15,-1-12-481-15</inkml:trace>
  <inkml:trace contextRef="#ctx0" brushRef="#br0" timeOffset="-182761.87">8668 8528 2061 0,'0'0'600'0,"0"0"-441"16,0 0-47-16,0 0-44 0,-118-4-32 15,108 23-23-15,8 2 3 16,2 3-25-16,0-2 9 16,12-6-52-16,7-5 43 15,6-11-48-15,0 0 21 16,4-27-52-16,-2-7-156 16,-5-10 26-16,-5-2-38 15,-3-2 76-15,-5 4 180 16,-5 7 26-16,-2 12 205 15,-2 9 65-15,0 12-92 16,0 4-48-16,0 0-90 16,0 20-50-16,-8 14 37 15,-2 10-25-15,4 8-11 16,6 8-17-16,0 0 10 0,0 1-20 16,6-8 7-16,10-8-110 15,18-19-81-15,-3-14-334 16,0-12-330-16</inkml:trace>
  <inkml:trace contextRef="#ctx0" brushRef="#br0" timeOffset="-182470.65">9022 8506 1536 0,'0'0'720'0,"0"0"-471"0,0 0-117 15,0 0-100-15,0 0-3 16,0 0 6-16,0 0-35 15,40 107 18-15,-18-77-18 16,1-6 0-16,4-4 21 16,-4-8-20-16,2-11 12 15,0-1 7-15,-5-7-4 16,0-18 31-16,-6-5-41 16,-6-2 10-16,-6-2 16 15,-2 2-31-15,-6 4 10 16,-21 6-11-16,-6 10-36 15,-5 6 14-15,-11 6-50 16,9 12-117-16,11 4-404 0</inkml:trace>
  <inkml:trace contextRef="#ctx0" brushRef="#br0" timeOffset="-182154.47">9659 8422 1597 0,'0'0'623'15,"0"0"-420"-15,0 0-89 0,0 0 29 16,0 0-65 0,-72 121 19-16,72-82-64 0,0 3-23 15,0-2 2-15,19-5-12 16,1-5-39-16,7-12-58 16,17-18-146-16,-4 0-319 15,1-16-899-15</inkml:trace>
  <inkml:trace contextRef="#ctx0" brushRef="#br0" timeOffset="-181898.52">9920 8534 1476 0,'0'0'718'0,"0"0"-436"0,0 0-105 16,0 0-88-16,0 0-66 16,0 0 18-16,0 0-35 15,-56 107 11-15,61-80-2 16,12-2-5-16,4-5-8 15,-2-8-2-15,-1-11-21 16,1-1 20-16,-2-4 2 16,-3-19 4-16,-3-5 2 15,-5-5-7-15,-6 1-18 16,0 0-52-16,0 7-57 16,-19 2-50-16,3 9-167 15,3 6-297-15</inkml:trace>
  <inkml:trace contextRef="#ctx0" brushRef="#br0" timeOffset="-181249.59">10256 8518 1773 0,'0'0'504'15,"0"0"-245"-15,0 0-89 16,0 0-82-16,0 0-10 16,0 0-43-16,-114 10-35 15,112 18 18-15,2 4-6 0,0 2-12 16,9 1 21-16,13-5-20 16,3-6 11-16,2-13-12 15,2-11-21-15,1 0 9 16,-2-22-61-16,-1-18-51 15,-6-7 24-15,-5-10 33 16,-5-2 12-16,-3-4 41 16,-4 3 14-16,0 11 15 15,-2 13 15-15,-2 15 56 16,0 9 40-16,0 12-71 16,0 0-21-16,0 1-34 15,-4 24 11-15,-2 6 17 16,-2 12 0-16,6 5 7 15,2 4-9-15,0-1-25 16,14 0 15-16,8-5-16 16,4-9 0-16,8-10-11 15,2-10-8-15,2-14 11 0,0-3-10 16,-3-12-70-16,-6-15 39 16,-4-8-11-16,-8-1 48 15,-10 2 12-15,-7 4 23 16,0 9 62-16,-2 4 7 15,-12 7-77-15,1 4 36 16,-3 6-24-16,3 0-27 16,-1 0 9-16,4 18-9 15,3 4 0-15,7 4 7 16,0 4 6-16,2 2-4 16,19-2-9-16,7-4-29 0,8-7-51 15,19-19-193-15,-5-6-427 16,-6-20-1163-16</inkml:trace>
  <inkml:trace contextRef="#ctx0" brushRef="#br0" timeOffset="-181103.75">11121 8263 1582 0,'0'0'767'0,"0"0"-524"16,0 0-118-16,0 0-2 15,0 0-55-15,58 157-15 16,-56-61-41-16,-2 32-12 15,-26 23-24-15,-28 3-115 0,-2-40-410 16,-4-37-50-16</inkml:trace>
  <inkml:trace contextRef="#ctx0" brushRef="#br0" timeOffset="-180278.06">1464 10062 2067 0,'0'0'477'15,"0"0"-324"-15,0 0 38 16,0 0-113-16,0 0-45 16,0 0 34-16,185 0-55 15,-93 0 42-15,12 2-42 0,1 0-6 16,-23 2-12-16,5 2-53 16,-11 2-99-16,-25 2-352 15,-19-4-758-15</inkml:trace>
  <inkml:trace contextRef="#ctx0" brushRef="#br0" timeOffset="-179844.73">1378 10716 1194 0,'0'0'812'16,"0"0"-718"-16,0 0-43 15,0 0 89-15,0 0 62 16,129-9-28-16,-67 3-120 15,9 1 16-15,7 5-70 16,34 0-25-16,-20 0-135 16,-15 4-541-16</inkml:trace>
  <inkml:trace contextRef="#ctx0" brushRef="#br0" timeOffset="-179386.75">1413 11401 1388 0,'0'0'519'0,"0"0"-420"16,0 0 92-16,0 0 61 16,0 0-118-16,0 0-113 15,0 0 11-15,58 0-5 16,0 0 12-16,13 0 15 16,12-4-54-16,8 1 0 0,5 3-4 15,27 0-175 1,-26 0-345-16,-18 0-558 0</inkml:trace>
  <inkml:trace contextRef="#ctx0" brushRef="#br0" timeOffset="-178995.29">1244 12052 1618 0,'0'0'559'15,"0"0"-452"-15,0 0-51 16,0 0-18-16,0 0 35 16,0 0 0-16,112 0-33 15,-53 4-1-15,10-1-38 16,10 3-1-16,31 11-9 15,-15-3-281-15,-16-1-459 0</inkml:trace>
  <inkml:trace contextRef="#ctx0" brushRef="#br0" timeOffset="-177597.89">1052 12701 1423 0,'0'0'557'16,"0"0"-472"-16,0 0-48 16,0 0-16-16,0 0 15 15,163-100-3-15,-114 70-32 16,-10 2 20-16,-10 6-11 15,-12 5-9-15,-13 6 47 16,-4 4 25-16,0 5 20 16,-13 2 19-16,-7 0-84 15,-3 10-4-15,4 12-24 16,3 10 6-16,5 11 10 16,9 7-9-16,2 8 28 15,6 4 5-15,19 6-34 16,4 0 16-16,2 1-22 0,-2-2-11 15,-7-10 10 1,-9-7-33-16,-6-12-8 0,-7-16 8 16,0-10 34-16,-20-12 8 15,-7 0 9-15,-5-14 2 16,1-13 44-16,2-8-24 16,10-4 25-16,7-2-21 15,12-1-37-15,0-4-6 16,31-4-28-16,12 0-63 15,11 0-64-15,3-3-176 16,3 3-13-16,0 1-42 16,-4 5-152-16,-9 5 217 15,-11 4 321-15,-13 8 289 0,-15 7 196 16,-8 5-207-16,0 6-3 16,0 4-25-16,-2 5-88 15,-6 0-42-15,-2 0-86 16,-1 11-33-16,0 9 26 15,4 4-12-15,3 0 47 16,4 2-10-16,0-2-16 16,0 0 24-16,4-4-42 15,10-1-6-15,-3-6-8 16,-3-7 7-16,2-6 1 16,-6 0 19-16,3-11 21 15,-3-14-38-15,-3-6-14 16,2-1-54-16,-3 5-13 15,0 7-106-15,8 11-114 0,-4 8-253 16,5 1-214-16</inkml:trace>
  <inkml:trace contextRef="#ctx0" brushRef="#br0" timeOffset="-177322.29">1916 12583 1136 0,'0'0'490'15,"0"0"-239"-15,0 0 13 16,0 0-75-16,0 0-127 15,0 0-25-15,110-111-37 16,-99 97 0-16,-5 6-4 16,-1 4 13-16,-2 2-9 0,-3 2 0 15,2 0 1-15,0 0 22 16,2 9 29-16,3 9 23 16,1 5 45-16,6 5-51 15,5 3-8-15,0-3-39 16,3-6-21-16,-1-6 33 15,-6-8-17-15,-2-8 1 16,1 0 6-16,1-2-24 16,8-36-42-16,-3-1-246 15,-5 3-661-15</inkml:trace>
  <inkml:trace contextRef="#ctx0" brushRef="#br0" timeOffset="-177042.25">2776 12621 2078 0,'0'0'581'0,"0"0"-581"16,0 0-21-16,0 0-219 0,0 0-283 16,139-12-452-16</inkml:trace>
  <inkml:trace contextRef="#ctx0" brushRef="#br0" timeOffset="-176907.26">3439 12605 2036 0,'0'0'623'0,"0"0"-532"16,0 0-64-16,0 0-27 16,0 0-88-16,129-21-279 15,-73 15-419-15</inkml:trace>
  <inkml:trace contextRef="#ctx0" brushRef="#br0" timeOffset="-176772.52">4285 12597 1998 0,'0'0'521'0,"0"0"-521"16,0 0-114-16,0 0-2 16,0 0-49-16,132-31-50 15,-87 31-35-15,0 0-480 0</inkml:trace>
  <inkml:trace contextRef="#ctx0" brushRef="#br0" timeOffset="-175736.72">1097 13739 1375 0,'0'0'611'0,"0"0"-355"16,0 0 15-16,0 0-60 16,0 0-91-16,0 0-74 15,0 0 6-15,0-3-43 16,0 8-8-16,0 16 28 16,0 6-10-16,0 8 13 15,0-3-32-15,0 1 7 16,4-8-25-16,7-5-15 15,7-14-103-15,-3-6-328 16,-3 0-211-16</inkml:trace>
  <inkml:trace contextRef="#ctx0" brushRef="#br0" timeOffset="-175625.75">1101 13600 1866 0,'0'0'392'0,"0"0"-367"16,0 0-25-16,0 0-398 15,0 0-304-15</inkml:trace>
  <inkml:trace contextRef="#ctx0" brushRef="#br0" timeOffset="-175145.57">1384 13868 2152 0,'0'0'516'0,"0"0"-463"15,0 0-53-15,0 0-7 16,0 0-100-16,0 0-149 16,136-60-81-16,-110 38 22 15,-12 2 92-15,-7-2 219 16,-7 4 4-16,0 6 154 16,0 3 30-16,-2 6-39 15,-5 3-46-15,1 0-57 16,-2 1-23-16,2 18 1 15,-3 8 7-15,3 10 75 16,0 7-12-16,4 9-10 16,0 4 20-16,2 7-50 15,0 4-8-15,2 3-21 16,10 0-21-16,1-2 21 16,1 0-21-16,-1-12-9 0,-7-8 8 15,-6-14-26-15,0-12 27 16,0-17 9-16,-17-6 29 15,-10 0 24-15,-2-16 5 16,0-10 13-16,2-7 6 16,7 0-41-16,9-2 6 15,11 3-51-15,0 0-8 16,16 2 2-16,18 3-40 16,5-4-19-16,5 5-36 15,24-11-194-15,-13 4-218 16,-8 4-570-16</inkml:trace>
  <inkml:trace contextRef="#ctx0" brushRef="#br0" timeOffset="-174986.94">2391 13994 1905 0,'0'0'841'16,"0"0"-747"-16,0 0-94 15,0 0-18-15,0 0-167 16,0 0-457-16</inkml:trace>
  <inkml:trace contextRef="#ctx0" brushRef="#br0" timeOffset="-174880.87">2940 13984 2008 0,'0'0'0'0,"0"0"-283"0</inkml:trace>
  <inkml:trace contextRef="#ctx0" brushRef="#br0" timeOffset="-174766.35">3967 13968 2347 0,'0'0'0'0,"0"0"-571"16</inkml:trace>
  <inkml:trace contextRef="#ctx0" brushRef="#br0" timeOffset="-173259.2">1074 14757 1400 0,'0'0'656'0,"0"0"-460"15,0 0-126-15,0 0-18 16,0 0-31-16,0 0-4 15,0 0 44-15,29 40-15 16,-17-16 9-16,3 6-3 16,-4-4-17-16,1 2 12 15,-1-6-38-15,-5-4-7 0,1-4 19 16,-3-7-20 0,1-5 8-16,-3-2-9 0,3 0-13 15,-1-2 11-15,7-13-5 16,3-7 7-16,3-2-15 15,6-7-74-15,1 4-21 16,1 1-12-16,-4 3 21 16,0 5 84-16,-5 9-15 15,-5-1 32-15,-3 7 41 16,-1 3-4-16,-2 0 37 16,2 3-26-16,-1 13-10 15,3 4 60-15,0-1-65 16,2 3 4-16,0-3 8 0,0-2-44 15,0-3 47 1,2-1-8-16,1-5-25 0,1-6 35 16,4-2-37-16,3 0 2 15,0-16 11-15,2-8-25 16,1-9 17-16,-7-4-18 16,-2-7 2-16,-8-5-10 15,-6-3-8-15,-2 2 8 16,0 8 1-16,0 12 7 15,0 12 4-15,-6 5-4 16,-1 9 0-16,1 4 4 16,-1 0-4-16,0 17-12 15,1 7 11-15,3 12-5 16,3 8 6-16,0 8 0 16,0 3 1-16,16-2 16 0,0 5-15 15,2-3-2-15,1-7 1 16,-3-8 5-16,-1-10-12 15,-1-10-2-15,-5-8 2 16,-3-8-5-16,4-4 20 16,-1 0-9-16,6 0 5 15,3-8-5-15,4-6-6 16,-2 0-30-16,0 2-33 16,1 2 5-16,-4-2-9 15,3 1 52-15,-2 4 20 16,-1-3-7-16,2 2 1 15,-2 0 7-15,-1 2 0 0,-5 1 8 16,-2-1-6 0,-3 3-2-16,-3 3 6 0,-3 0 14 15,0 0 49 1,0 0-51-16,0 0-3 0,3 0-11 16,-1 0 14-16,2 0-16 15,3 0-2-15,3 0 6 16,2 0 18-16,2 0-23 15,5 0-1-15,0 0 0 16,-5-12-72-16,0-2 4 16,-5-5-11-16,-4 3 64 15,-3 2 15-15,0 5 7 16,-2-2 31-16,0 5 20 16,2 5-36-16,-2 1 26 15,0 0-20-15,0 0-11 0,0 0 26 16,0 0-22-16,2 0 7 15,0 1 21-15,3 16 5 16,4 5 27-16,-2 8-39 16,4 2-23-16,-2 4 25 15,0-4-44-15,0-4 0 16,-1-6 9-16,-3-6-9 16,0-8-12-16,-1-8-61 15,7-12-90-15,1-20-188 16,-4-4-1064-16</inkml:trace>
  <inkml:trace contextRef="#ctx0" brushRef="#br0" timeOffset="-173147.6">2259 14639 2395 0,'0'0'469'16,"0"0"-432"-16,0 0-37 15,0 0-341-15,0 0-820 0</inkml:trace>
  <inkml:trace contextRef="#ctx0" brushRef="#br0" timeOffset="-172553.53">2556 14847 1957 0,'0'0'729'0,"0"0"-625"0,0 0-68 15,0 0 65-15,0 0-87 16,0 0-14-16,0 0-10 16,89-85-87-16,-51 53 44 15,-5-8-14-15,-6-6 5 16,-7-7 47-16,-9 1-30 16,-9-3 39-16,-2 8 6 15,0 12 9-15,-13 10 63 16,-3 16-22-16,-3 9-36 15,-1 0-10-15,-1 15-4 16,2 16 0-16,1 8 24 16,5 7 15-16,3 8 40 15,8 7-22-15,2-3-20 0,0 3 5 16,9-5-40-16,11-4 4 16,2-6-5-16,5-6 0 15,4-16-2-15,-2-7 1 16,5-10-35-16,-1-7 34 15,3 0-37-15,-1-17-20 16,-2-8-17-16,-4-3-51 16,-8-3 30-16,-12 4 40 15,-7-4 42-15,-2 9 14 16,0 7 42-16,-11 7 56 16,-7 3-13-16,-2 5-64 15,-2 0 4-15,1 8-1 16,4 12 12-16,1 7 30 15,9 3-32-15,7 6 11 16,0-1-18-16,9 5-26 0,15 2 7 16,10-11-8-16,5-5-42 15,18-16-82-15,-8-8-337 16,-7-2-438-16</inkml:trace>
  <inkml:trace contextRef="#ctx0" brushRef="#br0" timeOffset="-172229.89">2088 14369 1393 0,'0'0'1150'0,"0"0"-917"16,0 0-174-16,0 0-39 15,0 0-20-15,0 0-130 0,0 0-172 16,114 21-539-16</inkml:trace>
  <inkml:trace contextRef="#ctx0" brushRef="#br0" timeOffset="-171821.85">3497 14843 2140 0,'0'0'594'16,"0"0"-490"-16,0 0-104 16,0 0-77-16,0 0-177 0,0 0-335 15,0 0-933-15</inkml:trace>
  <inkml:trace contextRef="#ctx0" brushRef="#br0" timeOffset="-171690.26">3850 14868 1024 0,'0'0'1044'0,"0"0"-743"16,0 0-154-16,0 0-124 16,0 0-23-16,0 0-244 15,160-7-431-15,-99 5-82 0</inkml:trace>
  <inkml:trace contextRef="#ctx0" brushRef="#br0" timeOffset="-171577.18">4445 14895 1854 0,'0'0'736'0,"0"0"-629"16,0 0-92-16,0 0-15 16,0 0-104-16,0 0-271 15,141 0-552-15</inkml:trace>
  <inkml:trace contextRef="#ctx0" brushRef="#br0" timeOffset="-171486.8">5065 14933 1829 0,'0'0'566'0,"0"0"-566"15,0 0-169 1,0 0-186-16</inkml:trace>
  <inkml:trace contextRef="#ctx0" brushRef="#br0" timeOffset="-168882.16">7073 8376 867 0,'0'0'353'16,"0"0"-154"-16,0 0-118 16,0 0-24-16,0 0 5 15,0 0 35-15,0 0 0 16,4-26 10-16,-4 26 19 15,0 0-29-15,0 0 2 16,0 0 22-16,0 0-20 0,0 0 0 16,0 0-17-16,0 0-32 15,0 0 12-15,0 0-58 16,0 0 19-16,0 0-25 16,0 0-13-16,0 1-44 15,2 14-17-15,11 18-133 16,-1-6-280-16,1-3-652 0</inkml:trace>
  <inkml:trace contextRef="#ctx0" brushRef="#br0" timeOffset="-155493.28">8459 2619 1175 0,'0'0'709'15,"0"0"-424"-15,0 0-22 0,0 0-101 16,0 0-72-16,2-11-14 16,-2 11-42-16,0 0-4 15,2 0-8-15,-2 20-5 16,0 9 35-16,0 16-22 15,0 30 3-15,-23 36 15 16,-1 33-25-16,2 10 15 16,6-9-38-16,9-35 19 15,7-36-25-15,0-18 7 16,0-12-1-16,0 0 0 16,0-1-6-16,0-7-6 15,0-14-66-15,0-12-83 16,0-13-109-16,0-16-292 15,3-16-197-15</inkml:trace>
  <inkml:trace contextRef="#ctx0" brushRef="#br0" timeOffset="-154397.18">8361 2508 910 0,'0'0'506'0,"0"0"-334"15,0 0-56-15,0 0-3 16,0 0 19-16,0 0-5 16,0 0-33-16,37-68-29 15,-10 60-4-15,9 2 5 16,8 0-20-16,7 5 21 16,10-2-24-16,7 3-22 15,9 0 34-15,25 0-10 16,27 0 10-16,35 5-7 15,19 8-24-15,7-3 17 16,-3-2-35-16,-6-2-5 0,-1-1 28 16,2-4-29-16,-5-1 12 15,-3 0-12-15,-12 2 1 16,-12 1-13-16,-30-3 12 16,-28 1 0-16,-24-1 0 15,-5 0-28-15,6 0 21 16,2 0-5-16,3 0 6 15,-18 4-5-15,-14-2 13 16,-13 2-2-16,-13 0 1 16,-8 0 11-16,-3 0-13 15,-4 2 1-15,2 3 0 16,-3 3-8-16,2 6 9 16,-2 5-1-16,0 8 2 15,2 6 14-15,-2 10-14 0,2 5-2 16,-2 9 1-16,0 2-4 15,2 3 12-15,-2 5-9 16,3 1 0-16,-3 0 15 16,3-2-14-16,-1 2-1 15,2-1 2-15,1-5-8 16,-3-6 6-16,2-4-2 16,-4-10-4-16,0-6 12 15,0-8-4-15,-13-6-2 16,-8-4 1-16,-5-6 12 15,-5-4-12-15,-5-1 4 16,-4-5 16-16,-5-2-21 0,-3-3 18 16,-8 2-18-1,-10-1 1-15,-2-1 14 0,-10 2-15 16,-9-3 0-16,-22 1 15 16,-29-1-14-16,-25 4 19 15,-11 1-13-15,10 0-7 16,5 1 19-16,15 0-11 15,-6 3-8-15,1-1 7 16,-3-4-1-16,6 2-6 16,-6-6 0-16,3 0 1 15,8 0 1-15,8-8-1 16,23-6-1-16,24 0 0 16,16-3 11-16,8 2-22 15,-11-6 13-15,-6-3-2 16,0 0 28-16,7 0-11 0,11 5 11 15,15 4-28-15,11 3 13 16,12 4-10-16,10 5-2 16,6 0-1-16,7 3 0 15,0 0-32-15,0 0-23 16,0 7-5-16,5 10-56 16,26 1-93-16,-2-4-361 15,2-7-660-15</inkml:trace>
  <inkml:trace contextRef="#ctx0" brushRef="#br0" timeOffset="-153505.12">11910 3064 1448 0,'0'0'710'16,"0"0"-420"-16,0 0-51 16,0 0-69-16,0 0-103 15,0 0 0-15,0 0-61 0,60-4 0 16,-4 4-1-1,8 0 10-15,5 0-9 0,0 0-6 16,-7 0-31-16,-8 0-27 16,-12 0-101-16,-13 0-86 15,-13-6-47-15,-14-9 20 16,-2-4 96-16,-2-3 62 16,-16 0 108-16,1-1 6 15,3 5 136-15,5 4 117 16,9 5 11-16,0 4-120 15,13 5-80-15,16 0-37 16,4 0-9-16,1 14 26 0,0 9-23 16,-10 4 20-16,-8 1-3 15,-12 2-11-15,-4 1 10 16,-6-3-21-16,-21-3-15 16,0-4-2-16,7-3-38 15,20-6-184-15,0-6-377 16,22-6-880-16</inkml:trace>
  <inkml:trace contextRef="#ctx0" brushRef="#br0" timeOffset="-153294.21">13213 2963 1785 0,'0'0'746'0,"0"0"-563"15,0 0-96-15,-147 40-17 16,123-1-55-16,14 9 10 16,10 6-22-16,12 2-3 15,23-2-7-15,12-10-83 16,36-11-145-16,-15-18-249 16,-3-13-70-16</inkml:trace>
  <inkml:trace contextRef="#ctx0" brushRef="#br0" timeOffset="-152623.56">13601 3052 1696 0,'0'0'661'15,"0"0"-349"-15,0 0-160 0,0 0-61 16,-129-6-19 0,106 29-66-16,9 4 24 0,10 4-30 15,4 2 8-15,7-1-19 16,19-8-22-16,10-10-27 15,7-12-8-15,-1-2-52 16,-1-13-35-16,-6-18-7 16,-6-5 20-16,-9 0 87 15,-7-1 55-15,-8 8 15 16,-3 5 112-16,-2 8 38 16,0 8 30-16,0 5-72 15,0 3-61-15,-2 0-44 0,-3 18-18 16,3 7 0-1,2 6 3-15,0 2-3 0,9-1 0 16,9-1-24-16,4-12-49 16,2-5-6-16,3-9-104 15,-4-5-3-15,-2-5-21 16,-2-13 69-16,-9-3 136 16,0-2 2-16,-8 3 93 15,0 4 96-15,-2 6-36 16,0 4 9-16,0 4-43 15,0 2-86-15,0 0-21 16,0 2-12-16,3 12 0 16,1 4 3-16,0 2-2 15,3 3 7-15,2-6-8 16,3-1-12-16,7-5-6 0,1-8-49 16,7-3-27-1,2 0-19-15,2-20-64 0,-2-4 4 16,-4-4 88-16,-6 0 85 15,-5 6 90-15,-5 4 184 16,-5 5 13-16,0 8-69 16,-1 5-143-16,1 0-31 15,5 0-44-15,4 14 0 16,3 10-10-16,1 2 10 16,-2 4-18-16,-5 1 3 15,-9-1-99-15,-2-5-63 16,-20-5-198-16,-6-8-298 0</inkml:trace>
  <inkml:trace contextRef="#ctx0" brushRef="#br0" timeOffset="-152484.66">13377 2813 1073 0,'0'0'1522'0,"0"0"-1235"16,0 0-211-16,130-80-76 15,-5 62-130-15,-12 4-240 16,-10 7-532-16</inkml:trace>
  <inkml:trace contextRef="#ctx0" brushRef="#br0" timeOffset="-151955.43">14786 3134 1640 0,'0'0'691'16,"0"0"-566"-16,0 0-52 16,0 0-3-16,69-118-3 15,-53 73 16-15,-8 1-54 16,-3 0-7-16,-5 5-1 16,0 2-20-16,-5 9 30 15,-5 10 9-15,-7 8-21 16,4 8 16-16,-5 2-34 15,1 12-1-15,-3 21 0 16,5 11 7-16,1 6-2 0,7 6-4 16,7 2 8-16,0-3 13 15,7-4-14-15,15-5 2 16,7-8-10-16,9-10-15 16,4-12 6-16,5-10-14 15,0-6-28-15,-5-8 19 16,-6-17-31-16,-12-8 52 15,-6 1-1-15,-11 1 12 16,-7 1 15-16,0 7 35 16,-7 7 12-16,-6 4 0 15,2 6-50-15,1 6 28 16,2 0-40-16,1 1 6 16,3 20-12-16,0 1 6 0,4 6 0 15,0 1-7 1,0 0 22-16,13 1-27 0,9-3 12 15,7-8-60-15,7-7-15 16,12-12-143-16,-5 0-297 16,-7-16-85-16</inkml:trace>
  <inkml:trace contextRef="#ctx0" brushRef="#br0" timeOffset="-151355.83">15357 3056 1385 0,'0'0'572'0,"0"0"-405"15,0 0-71-15,0 0 50 16,0 0-57-16,0 0-23 0,0 0-19 16,0 108-36-1,0-88 10-15,0-4-21 0,0-6 1 16,6-4-2-16,1-6 2 16,6 0-1-16,3 0 0 15,2-6-37-15,3-6 12 16,2-2 7-16,-3 0 18 15,0 0-11-15,-4 2 22 16,-1 0 23-16,-1 0 36 16,-3 2-39-16,5-2 8 15,-1 0-33-15,1-3-6 16,-3 0 25-16,-1-2-25 16,-6-1 9-16,-4 3-9 15,-2-2 7-15,0 5 11 16,0 5 45-16,0 0 0 0,-2 6-10 15,0 1-51-15,0 0 11 16,0 8-13-16,2 10-3 16,0 8-3-16,0 4 12 15,0-1-6-15,2 4 15 16,4-5-7-16,1-4 5 16,-3-5-13-16,-2-2 0 15,0-4-8-15,-2-7 10 16,0-3-2-16,0-3 19 15,0 0-10-15,0 0 33 16,0-3-36-16,6-12 7 16,7-1-26-16,5 0-11 0,1 4-2 15,4 4 25-15,-3 4-10 16,-3 4 11-16,4 0 0 16,-5 0 0-16,3 8 9 15,-4 11-9-15,2 4-1 16,-7 5-7-16,-10 12-104 15,-13-8-122-15,-11-8-439 0</inkml:trace>
  <inkml:trace contextRef="#ctx0" brushRef="#br0" timeOffset="-151215.05">15000 2941 1986 0,'0'0'696'16,"0"0"-542"-16,0 0-81 15,0 0-73-15,0 0-114 16,0 0-134-16,0 0-363 16,9 147-396-16</inkml:trace>
  <inkml:trace contextRef="#ctx0" brushRef="#br0" timeOffset="-151135.28">15018 3735 1328 0,'0'0'378'0,"0"0"-192"16,0 0-186-16,0 0-285 0</inkml:trace>
  <inkml:trace contextRef="#ctx0" brushRef="#br0" timeOffset="-150255.18">15138 2733 942 0,'0'0'833'16,"0"0"-483"-16,0 0-118 16,0 0-66-16,0 0-84 15,0 0-67-15,0 0 22 16,-18-4-37-16,18 2 11 15,0 0 17-15,0 0 20 16,0-2 20-16,4 0 14 16,-1 2-35-16,-3 2 17 15,2 0-28-15,-2 0-35 16,5 0 35-16,2 0-36 0,5 0 0 16,7 0-1-1,8 8 2-15,4 4-8 0,17 1-60 16,-5 2-216-16,-7-11-704 15</inkml:trace>
  <inkml:trace contextRef="#ctx0" brushRef="#br0" timeOffset="-149354.22">16544 2903 1463 0,'0'0'571'15,"0"0"-299"-15,0 0-30 16,0 0-117-16,0 0-34 16,0 0-56-16,0 0-11 0,-105-18-9 15,82 34-9 1,9 6 0-16,4 3-6 0,10 0-20 15,0 5 4-15,10 3-14 16,11 1 11-16,6 0 2 16,0-2-26-16,-4-2 28 15,-6-2 3-15,-3-3 8 16,-10-8-11-16,-4-2 30 16,0-6 8-16,-11-3 33 15,-5-2-41-15,3-4 14 16,7 0-29-16,6 0-29 15,0-16-57-15,40-28-206 16,4 3-263-16,3-1-738 0</inkml:trace>
  <inkml:trace contextRef="#ctx0" brushRef="#br0" timeOffset="-149030.21">16911 2971 1283 0,'0'0'581'0,"0"0"-318"16,0 0-76-16,0 0-24 15,0 0-114-15,0 0-10 16,0 0-39-16,-71 91-3 16,92-63 1-16,0-4-39 15,6-2 4-15,-2-8 37 16,-5-6-21-16,-5-8 21 0,-6 0 1 16,-4-6 25-1,-5-14 23-15,0-4-48 0,-8-1 8 16,-11-1 10-16,-7 2-13 15,-3 3 13-15,-4 3-11 16,5 1 5-16,6 6 63 16,5 1-52-16,5 3-18 15,7 2-6-15,3-4-97 16,2-3-64-16,11-17-86 16,14 0-41-16,6-3-228 0</inkml:trace>
  <inkml:trace contextRef="#ctx0" brushRef="#br0" timeOffset="-148903.65">17210 2442 1520 0,'0'0'788'0,"0"0"-426"0,0 0-90 15,0 0-172 1,0 0-55-16,0 0-45 0,0 0-69 16,-51 71 17-16,26-21-226 15,5-5-532-15</inkml:trace>
  <inkml:trace contextRef="#ctx0" brushRef="#br0" timeOffset="-148331.78">17455 2907 1382 0,'0'0'495'15,"0"0"-404"-15,56-102-42 16,-29 54 2-16,-8-1-51 15,-5 8 19-15,-11 6 12 16,-3 13 59-16,-7 8 36 16,-15 14-58-16,-1 0-38 0,-2 18 19 15,4 20-24 1,5 11-3-16,5 11 17 0,9 6-39 16,2 2 30-1,0-1-18-15,2-3-12 0,11-11 22 16,-2-11-22-1,-2-13-33-15,0-15 21 0,-5-14-12 16,6 0 4-16,3-22 20 16,5-12-91-16,3-4 39 15,4 1 3-15,-2 7 32 16,-6 9 17-16,-3 6 26 16,-8 7 74-16,-1 6 0 15,1 2-38-15,2 0-11 16,5 5-36-16,3 9 3 0,5 2-6 15,8 4-12 1,2-5-40-16,15-4-155 0,-9-5-360 16,-6-6-435-16</inkml:trace>
  <inkml:trace contextRef="#ctx0" brushRef="#br0" timeOffset="-148091.78">17959 2883 1204 0,'0'0'910'15,"0"0"-607"-15,0 0-172 16,0 0-103-16,0 0-22 16,0 0 27-16,0 0-20 15,84 87 0-15,-55-72-13 0,-4-6-44 16,-8-9 43-16,-9 0 2 16,-8-9 44-16,0-10 9 15,-10-3-24-15,-9-1 1 16,-4 3-31-16,-1 7-19 15,1 2-33-15,6 7-82 16,12 4-120-16,5 0-213 16,0 0-284-16</inkml:trace>
  <inkml:trace contextRef="#ctx0" brushRef="#br0" timeOffset="-147852.29">18432 2879 914 0,'0'0'1390'0,"0"0"-1053"16,0 0-128-16,0 0-93 15,0 0-83-15,-123-12 24 16,107 33-57-16,7 3 0 16,9 5-1-16,0 1 16 15,13-2-15-15,16-4 0 16,7-3-21-16,4-9 18 15,9-12-97-15,-11 0-208 16,-9 0-738-16</inkml:trace>
  <inkml:trace contextRef="#ctx0" brushRef="#br0" timeOffset="-147719.22">18046 3429 2302 0,'0'0'591'0,"0"0"-507"16,0 0-84-16,0 0-278 16,143-87-661-16</inkml:trace>
  <inkml:trace contextRef="#ctx0" brushRef="#br0" timeOffset="-147199.22">19209 2775 2046 0,'0'0'677'15,"0"0"-536"-15,0 0-41 16,0 0-81-16,0 0-19 16,0 0 20-16,-60 120-20 15,68-76 0-15,17-1 0 16,2-9-29-16,2-11 2 15,0-8-18-15,0-13-10 16,0-2 54-16,-5-10-44 16,0-16-4-16,-4-2 36 15,-4-2-29-15,-9 3 41 16,-2 5 1-16,-5 8 40 16,0 4 87-16,0 6-62 15,0 4-14-15,0 0-33 0,0 0-4 16,0 6-14-16,0 12 0 15,0 5 0-15,0 1 3 16,6-1-3-16,11-3-1 16,4-3-1-16,8-10-67 15,2-7 29-15,2 0-23 16,1-17-34-16,-5-12 48 16,-7-3 6-16,-4-1 43 15,-5 3 4-15,-6 3 20 16,-3 11 69-16,-2 6-16 15,1 8-32-15,2 2-45 16,3 0-15-16,10 2-48 0,24 20-28 16,-2-4-249-1,0-2-321-15</inkml:trace>
  <inkml:trace contextRef="#ctx0" brushRef="#br0" timeOffset="-146912.37">19973 2877 1392 0,'0'0'873'15,"0"0"-381"-15,0 0-304 16,0 0-88-16,0 0-60 16,0 0-31-16,0 0-15 15,-93 22 6-15,85 0-33 16,8-4 19-16,0 0-60 16,0-5-17-16,14-6-15 0,3-5-52 15,2-2 39 1,-3 0 60-16,-1 0 53 0,-2-8 6 15,-4-1 59-15,-2-1 45 16,-1 3 0-16,-1 3-44 16,2 2-14-16,4 2-45 15,0 0 0-15,5 0-2 16,-3 5-60-16,-1-4-103 16,-4-1-171-16,-4 0-338 0</inkml:trace>
  <inkml:trace contextRef="#ctx0" brushRef="#br0" timeOffset="-146731.05">19732 2354 1842 0,'0'0'684'16,"0"0"-466"-16,0 0-82 16,0 0-75-16,0 0-3 15,0 0-56-15,0 0 13 16,25 94-9-16,-25-46-6 15,-18 16-9-15,-15-11-102 16,-5-12-386-16</inkml:trace>
  <inkml:trace contextRef="#ctx0" brushRef="#br0" timeOffset="-145699.91">20768 2744 1348 0,'0'0'316'16,"0"0"-49"-16,0 0-31 16,16 129-95-16,-16-81-21 15,0-2-79-15,0-6-21 16,0-9-10-16,0-12 2 0,0-10 0 16,0-9 7-1,4 0 57-15,19-59-3 16,-1 15-150-16,2-2 29 15,5 2-20-15,0 6 36 16,-2 10 31-16,-7 12 1 16,-2 6 45-16,-2 8-20 15,-3 2 0-15,1 0 14 16,1 10-24-16,1 8 39 16,-1 2-31-16,-1 4-21 15,1-2 20-15,-1 0-21 16,-3-1-2-16,2-8-4 0,-2-3-72 15,2-8-9-15,6-2 11 16,-2-2 28-16,7-16 13 16,1-2-2-16,0 1 36 15,0-2 12-15,-6 5-11 16,-4 4 81-16,-3 2 43 16,-6 6-15-16,-1 4-10 15,2 0-67-15,0 0-3 16,3 13-2-16,4 8-20 15,1 8 27-15,2 1-35 16,0 3-18-16,5-1-38 16,26-6-134-16,-9-6-377 15,5-11-420-15</inkml:trace>
  <inkml:trace contextRef="#ctx0" brushRef="#br0" timeOffset="-145093.05">21896 2825 1773 0,'0'0'712'16,"0"0"-459"-16,0 0-82 16,0 0-81-16,0 0-76 15,-127 10-2-15,109 20-2 16,5 6-10-16,8 1-27 16,5-4-13-16,0-5-81 15,13-7 10-15,14-14-90 16,4-7-26-16,7 0-49 15,-3-25-235-15,0-6-34 16,-9-2 192-16,-6-2 353 16,-9 5 621-16,-4 6-139 0,-5 4-132 15,-2 8 14-15,0 6-168 16,0 6-89-16,0 0-75 16,3 2-21-16,1 14-5 15,2 4-6-15,-2 0-12 16,4 0 12-16,-1-2-22 15,1-2 7-15,1-4-12 16,3-2-32-16,-2-3-11 16,4-6-27-16,-1 2 46 15,0-3 50-15,-1 0-9 16,-1 0 10-16,0 0 24 0,2-7-15 16,0 2 19-16,4-4-22 15,-3 3 1-15,3 3 15 16,-4 0-21-16,-2 1-1 15,0 2 3-15,0 0 3 16,-4 0-7-16,2 0 1 16,-5 0 0-16,1 0 3 15,-1 0-3-15,3 5 17 16,0 13 6-16,-3 8-21 16,3 7 25-16,-7 6-20 15,0 5-5-15,0 0 13 16,0 0-14-16,-7-4 10 15,-11-3-11-15,-4-10 2 0,-4-7-14 16,-15-20-13-16,7 0-182 16,5-10-430-16</inkml:trace>
  <inkml:trace contextRef="#ctx0" brushRef="#br0" timeOffset="-144941.65">22103 2171 2227 0,'0'0'602'16,"0"0"-481"-16,0 0-40 16,0 0-81-16,0 0-36 15,-93 148 11-15,64-67-216 16,10-7-542-16</inkml:trace>
  <inkml:trace contextRef="#ctx0" brushRef="#br0" timeOffset="-144708.25">22729 2419 2009 0,'0'0'725'16,"0"0"-597"-16,0 0-80 15,0 0-20-15,0 113 29 16,0-50-30-16,0 3-27 15,0 4 0-15,0-2-3 16,0-6-70-16,-9-7-77 16,-9-15-191-16,0-17-226 0,1-14-346 0</inkml:trace>
  <inkml:trace contextRef="#ctx0" brushRef="#br0" timeOffset="-143993.49">22593 2739 1581 0,'0'0'532'0,"0"0"-340"15,0 0-57-15,0 0-44 16,0 0-17-16,136-44-29 16,-101 44 2-16,-3 0-15 15,-3 6-17-15,-7 6 35 16,-1 2-35-16,-4 0 12 16,-1 2-21-16,-1-2 3 0,1 0-1 15,-3-4-8 1,1-4-2-16,-1-5-4 0,3-1-15 15,1 0 6-15,1 0-34 16,0-3-42-16,-4-7 30 16,-4 2-1-16,-3 0 62 15,-5 2 13-15,-2 4 12 16,0 0 56-16,0 2-17 16,0 0-43-16,0 0-2 15,0 4-18-15,0 10-1 16,0 4 4-16,0 2 11 15,0 2-15-15,0-2 0 16,0-4 0-16,16-4-22 0,7-10 15 16,6-2 7-1,8-6-6-15,7-20-15 0,4-10-27 16,-4-8-18-16,-1-10-33 16,-6-8 79-16,-4-9-15 15,-5-5 35-15,-7 0 2 16,-7 7-1-16,-7 17 96 15,-7 12 34-15,0 18-40 16,0 14-22-16,-7 8-41 16,-4 11-28-16,0 23 0 15,-2 14 10-15,3 10-8 16,1 12-2-16,7 2 0 16,2 0 4-16,0 1-4 15,0-8 0-15,0-6-1 16,0-13-12-16,0-14 12 0,-2-12-12 15,-4-13 13 1,3-7-1-16,3 0 2 0,0-13-2 16,4-5-15-1,24 2-36-15,3 0-20 0,7 4-57 16,-3 4-4-16,-4 7 101 16,-4 1 32-16,-7 0 3 15,-4 13 74-15,-8 9-33 16,-3 5-38-16,-5 6-6 15,0-4-169-15,-13-12-384 0</inkml:trace>
  <inkml:trace contextRef="#ctx0" brushRef="#br0" timeOffset="-143845.02">23422 2027 2450 0,'0'0'461'0,"0"0"-431"0,0 0-30 16,-158 25-197-16,98 19-426 16,4 4-787-16</inkml:trace>
  <inkml:trace contextRef="#ctx0" brushRef="#br0" timeOffset="-143197.35">23117 2560 958 0,'0'0'1594'0,"0"0"-1248"16,0 0-179-16,0 0-120 16,0 0-47-16,0 0-44 15,0 0-290-15,-45 4-561 0</inkml:trace>
  <inkml:trace contextRef="#ctx0" brushRef="#br0" timeOffset="-142146.8">13433 3643 476 0,'0'0'0'15,"0"0"0"-15,0 0 12 16,0 0 307-16,123-68 2 16,-101 52 29-16,-3 2-41 15,-9 4 25-15,-3 4-20 0,-5 2-76 16,-2 4-71-1,0 0-60-15,0 17-87 0,0 18-2 16,-6 15 21-16,1 11-26 16,3 7 23-16,2 4-19 15,0 0-16-15,2-2-2 16,9-8 0-16,-1-12-50 16,-2-11-18-16,-3-18-119 15,-5-10-174-15,0-11-156 16,-19-2-23-16,-14-26-34 15,-7-13 575-15,-4-7 4 16,1-2 617-16,8 2-231 16,10 6 134-16,13 8-296 15,12 6-57-15,8 3-49 16,27 4-107-16,19-1-15 0,12 4-61 16,9-1-136-16,22-1-118 15,-19 6-173-15,-14 0-313 0</inkml:trace>
  <inkml:trace contextRef="#ctx0" brushRef="#br0" timeOffset="-141995.75">14042 3599 1280 0,'0'0'630'0,"0"0"-267"15,0 0-56-15,0 0-173 16,0 0-64-16,0 0-21 16,-89 107 8-16,51-51 9 0,-4 8-41 15,3 8-16-15,6 1-9 16,6 22-75-16,10-20-211 15,8-20-509-15</inkml:trace>
  <inkml:trace contextRef="#ctx0" brushRef="#br0" timeOffset="-141476.65">14373 3812 1530 0,'0'0'693'0,"0"0"-368"0,0 0-218 16,0 0-49-16,-126-14 18 16,99 39-52-16,2 11 2 15,5 8-11-15,9 3-6 16,11 1 0-16,0-5-9 15,13-10-39-15,14-12-5 16,4-13-87-16,3-8-25 16,-3-7-89-16,-4-19-21 15,-5-6 131-15,-11 3 78 16,-4 2 57-16,-7 8 75 16,0 6 58-16,0 9 79 15,0 4-37-15,0 14-128 16,0 22 36-16,5 14-35 0,3 11-17 15,5 7 23 1,1 2-35-16,-3 0 14 16,-7-6-6-16,-4-8-26 0,0-12 19 15,-19-9 5-15,-11-15 39 16,-2-12 33-16,-2-8-52 16,3 0 0-16,6-16-17 15,7-14-27-15,12-10-2 16,6-9-48-16,6-5-71 15,46-21-137-15,-3 10-366 16,4 11-385-16</inkml:trace>
  <inkml:trace contextRef="#ctx0" brushRef="#br0" timeOffset="-140909.4">15265 3967 537 0,'0'0'1405'0,"0"0"-916"15,0 0-388-15,0 0-80 0,67-104-9 16,-25 62-6-1,1-6 9-15,-3-5-30 0,-7-4 15 16,-15 1-21 0,-11 8 21-16,-7 8 16 0,-2 12 54 15,-19 12 9-15,-4 8-65 16,0 8 26-16,2 4-13 16,0 26-26-16,5 14 30 15,10 16-30-15,5 12-1 16,3 7 33-16,0 3-25 15,16-3 20-15,4-10-13 16,-2-13-14-16,-5-16-2 16,-3-15-7-16,-6-18 8 15,-2-7 3-15,2-7-1 16,7-26-2-16,5-9-23 0,4-6-16 16,7 2 17-16,-3 6-17 15,1 9 9-15,-2 14 30 16,-6 7-2-16,-1 8 2 15,-5 2 14-15,3 0-5 16,-1 21 35-16,0 4-17 16,0 7-6-16,0 5-10 15,3-2-11-15,2 1-45 16,20-3-134-16,-6-13-365 16,1-10-331-16</inkml:trace>
  <inkml:trace contextRef="#ctx0" brushRef="#br0" timeOffset="-140244.72">16163 3828 337 0,'0'0'1379'16,"0"0"-765"-16,0 0-466 15,0 0-8-15,0 0-61 16,-117-21-25-16,105 42-42 15,2 3 5-15,2 2 0 16,3 2-7-16,3-2-14 16,2-5 4-16,0-4-6 15,2-7-15-15,11-6 21 16,9-4 0-16,6 0-9 16,5-14-51-16,0-8-44 0,1-6-27 15,-7 0-16-15,-3 0 35 16,-5 4 1-16,-9 1 103 15,-1 8 8-15,-7 5 72 16,-2 4 110-16,0 6-25 16,0 0-104-16,0 0-8 15,0 12-33-15,0 10 22 16,0 4 11-16,0 4-45 16,0 3 26-16,0-6-17 15,0 0-3-15,4-6-12 16,8-4-39-16,3-8-37 15,4-5-26-15,5-4-19 16,0 0-18-16,3-13-12 0,2-6 59 16,-4 1 58-1,-1-2 5-15,-3 4 35 0,-4 2 22 16,-1 4 66-16,-5 4 72 16,-5 4-30-16,3 2-53 15,-4 0-6-15,0 8-14 16,1 12 5-16,0 2-5 15,3 6-43-15,1-1 7 16,-2 2-21-16,1 0 1 16,-2-1 17-16,-4-2-6 15,-3-4 16-15,0 0 8 16,0-6-34-16,-6-4 10 16,-3-5-12-16,-1-4 0 0,-2-3-14 15,-3 0-17 1,-14-32-175-16,2-3-376 0,-2-6-1016 15</inkml:trace>
  <inkml:trace contextRef="#ctx0" brushRef="#br0" timeOffset="-140074.65">15945 3563 1979 0,'0'0'639'0,"0"0"-509"15,0 0-77-15,0 0 28 16,0 0-44-16,0 0-19 15,0 0 32-15,24 60-37 16,-4-34 10-16,7-2-20 0,3-6-3 16,18-18-65-16,-8 0-205 15,-5-6-619-15</inkml:trace>
  <inkml:trace contextRef="#ctx0" brushRef="#br0" timeOffset="-139944.28">16238 3338 2147 0,'0'0'780'0,"0"0"-584"0,0 0-87 16,0 0-55-16,0 0-42 16,130-19-24-16,-32 19-16 15,-11 15-131-15,-9 2-380 0</inkml:trace>
  <inkml:trace contextRef="#ctx0" brushRef="#br0" timeOffset="-139603.41">17293 3584 390 0,'0'0'1782'16,"0"0"-1243"-16,0 0-382 15,0 0-64-15,0 0-81 16,0 0-12-16,0 0-3 15,-79 64-45-15,106-14 8 16,5 5-22-16,1 4 3 16,-4-1 9-16,-9-7 28 0,-9-5 13 15,-11-9 18 1,0-11 12-16,-15-12 73 0,-14-12 1 16,-5-2 13-16,2-4-53 15,7-14-34-15,8-5-12 16,13-7-9-16,4-1-56 15,21-6-75-15,39-14-192 16,-3 9-264-16,-1 8-172 0</inkml:trace>
  <inkml:trace contextRef="#ctx0" brushRef="#br0" timeOffset="-139217.18">17636 3727 85 0,'0'0'1246'0,"0"0"-862"15,0 0-131-15,0 0 12 16,0 0-88-16,0 0-50 15,0 0-41-15,-29 85-53 0,29-55 17 16,0 1-38-16,11 0 5 16,13-3-17-16,3-3-20 15,2-12-12-15,-8-5 0 16,0-8 23-16,-7-2 9 16,-5-17 38-16,-7-12 5 15,-2-1 33-15,0-3-42 16,-18-3 17-16,-10 5-51 15,-4 5-18-15,-6 6 9 16,-6 10-40-16,-4 6 4 16,2 6-25-16,3 0-45 15,12 0 72-15,10 3-7 0,9 3-165 16,12-1-30-16,0-5 26 16,4 0 121-16,19-13 80 15,3-9 18-15,3-8 86 16,3-4 37-16,1-6-10 15,5-4-40-15,11-19-73 16,-11 10-23-16,-5 7-273 0</inkml:trace>
  <inkml:trace contextRef="#ctx0" brushRef="#br0" timeOffset="-139083.46">17941 3132 2107 0,'0'0'710'0,"0"0"-524"15,0 0-125 1,0 0-40-16,0 0-21 0,-145 82-67 16,110-39-225-16,10-9-796 0</inkml:trace>
  <inkml:trace contextRef="#ctx0" brushRef="#br0" timeOffset="-138691.9">18415 3823 1972 0,'0'0'588'15,"0"0"-449"-15,0 0-35 0,0 0-30 16,0 0 23-16,-55 127-79 16,21-79-18-16,-12 13-51 15,9-13-255-15,12-14-890 0</inkml:trace>
  <inkml:trace contextRef="#ctx0" brushRef="#br0" timeOffset="-138059.5">19195 3369 846 0,'0'0'332'0,"0"0"-78"16,0 0-61-16,0 0-18 16,0 0 36-16,0 0 7 15,0 0-35-15,25 94-77 16,-25-62-18-16,4 7-56 15,10-4 10-15,3 3 19 0,6-6-37 16,-1-4 9 0,1-7-18-16,-9-7-9 0,-2-10 12 15,-3-4 0-15,-4 0 41 16,-1-22 10-16,-4-9-52 16,0-5 17-16,0-6-19 15,-9 2-6-15,-7 1-2 16,1 8-6-16,1 7-1 15,3 8 0-15,9 4-13 16,2 3 3-16,5 3-64 16,26 0-121-16,13 3 14 15,12 3-46-15,8 0-26 16,1 0 120-16,0 0 48 16,-5 12 85-16,-7 4 15 15,-10 4 112-15,-14 2 97 0,-9 4-6 16,-14 4-41-16,-6 6 11 15,-4 8-73-15,-27 6 15 16,-16 8-69-16,-11 6-26 16,-4 1 1-16,-5-1-36 15,3 14-60-15,14-15-120 16,19-22-872-16</inkml:trace>
  <inkml:trace contextRef="#ctx0" brushRef="#br0" timeOffset="-137476">20512 3549 887 0,'0'0'922'0,"0"0"-529"15,0 0-159-15,0 0-95 0,0 0-106 16,0 0 49-16,0 0 33 16,20 158-61-16,-7-86 28 15,1 12-61-15,-1-3-14 16,1-1-14-16,-5-6-44 15,-5-13-57-15,-4-17-130 16,0-16-322-16,0-18-92 0</inkml:trace>
  <inkml:trace contextRef="#ctx0" brushRef="#br0" timeOffset="-137229.65">20610 3479 1694 0,'0'0'571'0,"0"0"-416"16,0 0-15-16,0 0-73 16,0 0-40-16,0 0 14 15,0 0-18-15,116 62 4 16,-114-24 8-16,-2-2-9 16,-11 0 34-16,-20-5-1 15,-4-6-32-15,-2-5 14 16,11-1-41-16,21-12-71 15,5-4-147-15,5-3-571 0</inkml:trace>
  <inkml:trace contextRef="#ctx0" brushRef="#br0" timeOffset="-135989.03">21025 3538 1117 0,'0'0'700'16,"0"0"-565"-16,0 0-88 15,119-101-30-15,-78 65 18 16,-8-2-34-16,-10-2 6 16,-13 5 4-16,-10 6-4 15,0 6 5-15,-19 7 73 16,-12 12-36-16,-8 4 44 0,2 0-26 15,-1 18 16-15,5 12-15 16,4 13-40-16,8 7 25 16,13 10-24-16,6 4-27 15,2 1 40-15,4 2-35 16,16-7 5-16,0-7-12 16,0-13-18-16,-3-13 17 15,-5-10-27 1,-1-15 28-16,-2-2 0 0,7-14 15 15,4-20-15-15,7-7-54 16,6-3-31-16,-2 4 3 16,-2 6 4-16,-5 6 57 15,-6 8 21-15,-5 8 1 16,-3 6 55-16,-6 5 9 16,-2 1-22-16,3 0 14 0,1 1 4 15,1 15-6-15,4 6 5 16,0 2-32-16,3 4 9 15,1 0-37-15,4-3 9 16,-2-5-13-16,5-6 4 16,1-13-21-16,2-1-9 15,0-8-31-15,2-16 3 16,-2-8-9-16,-5 0-11 16,-5 0 71-16,-6 6-5 15,-1 5 12-15,-6 8 86 16,-2 5-1-16,0 4 17 15,0 4-59-15,2 0-36 0,-2 6-1 16,4 12-5 0,3 6-1-16,1 3 8 0,6 2 7 15,-1-1-8-15,2-1-5 16,7-8 4-16,-1-5-12 16,4-10-39-16,2-4-19 15,2-6-32-15,-2-17-88 16,-6-8 56-16,-2 1 78 15,-11-1 50-15,0 8 67 16,-8 3 65-16,2 9 30 16,-2 4 20-16,0 3-81 15,0 4-38-15,0 0-61 16,2 0 11-16,4 12-20 0,5 6 13 16,3 2-6-16,3 4 0 15,2-2 0-15,0 0-36 16,10-5-118-16,-4-8-442 15,-6-3-1140-15</inkml:trace>
  <inkml:trace contextRef="#ctx0" brushRef="#br0" timeOffset="-135850.46">21900 3917 2369 0,'0'0'529'15,"0"0"-436"-15,0 0-93 0,0 0-118 16,0 0-523-16</inkml:trace>
  <inkml:trace contextRef="#ctx0" brushRef="#br0" timeOffset="-134885.02">22733 3301 2232 0,'0'0'512'0,"0"0"-472"16,0 0-31-16,0 0 23 16,-2 124 11-16,9-64-21 15,6 6 25-15,-2 0-47 0,-1 1-49 16,-6-12-40-16,-4-6-146 15,0-16-131-15,-9-14 24 16,-13-15 37-16,-5-4-97 16,0-18-300-16,3-15 702 15,6-7 728-15,9-1-342 16,9-4-103-16,0 4-78 16,20-1-99-16,16 3-47 15,7 1-58-15,7 4-1 16,0 2 0-16,-8 4 3 15,-7 4 0-15,-12 6 13 16,-12 4 43-16,-2 3 136 16,-9 3-26-16,0 7-30 0,0 1-26 15,0 0-96-15,0 17-1 16,0 14-16-16,0 9 6 16,0 6 2-16,2 4-7 15,13-2-1-15,3-2 4 16,2-6-4-16,5-7-13 15,-1-14-44-15,7-10-45 16,3-9-5-16,-1 0-124 16,-3-18-110-16,-4-7 159 15,-11-3 138-15,-7 0 44 16,-6 3 132-16,-2 8 74 16,0 3 99-16,0 5-102 15,0 8-49-15,0 1-84 16,0 0-69-16,0 4 12 0,0 14-13 15,0 4 0 1,0 4 14-16,8 2-6 0,6-4-2 16,1-4-6-16,6-6-56 15,2-8 11-15,4-6-31 16,5-1-49-16,1-20-24 16,1-8-51-16,-6-4 55 15,-3 0 59-15,-7 2 86 16,-7 4 75-16,-7 6 104 15,-2 6 61-15,-2 9-6 16,0 5-119-16,0 1-43 16,0 0-72-16,0 16 12 15,0 11-12-15,3 2 0 0,8 3 0 16,2-2 0-16,6-2-9 16,3-8-18-16,2-9-54 15,3-11-64 1,0 0-21-16,-3-12-109 0,1-13 10 15,-3-5 147 1,-2-2 40-16,-4 2 78 0,-5 6 24 16,-5 4 150-16,-1 7 83 15,-5 7-35-15,0 5-76 16,2 1-65-16,0 1-69 16,3 18 18-16,6 5-21 15,4 6-9-15,24 8-45 0,-2-7-219 16,-1-12-391-16</inkml:trace>
  <inkml:trace contextRef="#ctx0" brushRef="#br0" timeOffset="-134606.05">24119 3515 1508 0,'0'0'863'0,"0"0"-572"15,0 0-107-15,0 0-122 16,0 0-35-16,0 0-13 15,0 0-13-15,-60 70-2 16,60-36-35-16,0-4-36 16,18-3-23-16,7-10-124 0,-4-7-17 15,2-10-9 1,-3 0 105-16,-9-12 140 0,-4-13 113 16,-5-6 50-16,-2 1-16 15,0-2-49-15,0 5-15 16,-2 4-59-16,2 7-24 15,7 4-96-15,17 6-290 16,5 5-413-16</inkml:trace>
  <inkml:trace contextRef="#ctx0" brushRef="#br0" timeOffset="-134428.52">24405 3515 1781 0,'0'0'650'0,"0"0"-470"15,0 0-16-15,0 0-100 0,0 0-23 16,0 0-6-16,0 0-33 16,19 130-4-16,6-104-71 15,0-4-110-15,4-16-95 16,-10-3-268-16,-3-3-285 0</inkml:trace>
  <inkml:trace contextRef="#ctx0" brushRef="#br0" timeOffset="-134292.52">23997 3342 1800 0,'0'0'650'0,"0"0"-491"15,0 0-71-15,0 0-21 0,0 0-67 16,0 0-49-16,138-79-237 16,-92 79-669-16</inkml:trace>
  <inkml:trace contextRef="#ctx0" brushRef="#br0" timeOffset="-134157.78">24253 4459 2223 0,'0'0'525'16,"0"0"-452"-16,0 0-73 15,0 0-723-15</inkml:trace>
  <inkml:trace contextRef="#ctx0" brushRef="#br0" timeOffset="-133387.87">14902 4301 1612 0,'0'0'338'0,"0"0"-136"0,0 0-136 16,0 0-2-16,0 0 108 15,0 0-56-15,0 0 5 16,62 35 14-16,-55 13-50 16,-5 4-1-16,-2 15-46 15,0 3-29-15,0 3 25 16,0-2-34-16,4-4-6 16,8-4-38-16,1-13-87 15,25-12-100-15,-4-16-368 16,1-16-263-16</inkml:trace>
  <inkml:trace contextRef="#ctx0" brushRef="#br0" timeOffset="-132972.31">15220 4570 1739 0,'0'0'675'15,"0"0"-534"-15,0 0-10 16,-129 6-24-16,104 16-77 15,10 3 12-15,7 11-42 16,8-3 14-16,0 3-31 16,17-3 1-16,12 0-26 15,4-9-3-15,3-6-50 16,5-9 23-16,1-9-54 16,-1 0-89-16,2-14-2 15,-5-11-74-15,-7-3-49 0,-4 1 131 16,-10 0 209-1,-5 7 52-15,-5 4 231 0,-5 8 35 16,-2 4 56-16,0 4-131 16,2 0-98-16,0 0-53 15,2 12-28-15,2 11 35 16,2 6-31-16,3 7-36 16,1-1 1-16,1 1-33 15,0-6 0-15,1-6-1 16,-4-11-65-16,-3-9-31 15,3-12-137-15,-6-20-302 16,-2-7-1081-16</inkml:trace>
  <inkml:trace contextRef="#ctx0" brushRef="#br0" timeOffset="-132886.54">15525 4421 1624 0,'0'0'382'0,"0"0"-382"16,0 0-242-16</inkml:trace>
  <inkml:trace contextRef="#ctx0" brushRef="#br0" timeOffset="-132247.56">15862 4661 578 0,'0'0'1029'0,"0"0"-554"15,0 0-304-15,0 0-2 16,0 0-48-16,-118-11-26 15,96 28-21-15,6 12-51 16,5 1 39-16,11 5-38 0,0 1-24 16,9-2 42-1,20-9-36-15,4-4-5 0,9-13-1 16,6-8-3-16,1-11-6 16,-1-25-15-16,0-16-67 15,-6-8 25-15,-11-7 2 16,-7-2 13-16,-6 2 26 15,-10 10 25-15,-2 12 0 16,-4 15 100-16,-2 15-5 16,0 10-1-16,0 5-94 15,0 15 3-15,0 22-3 16,0 10 1-16,0 9 20 16,0 2-8-16,0 0-13 15,0-6 3-15,0-6-3 0,0-10 0 16,0-11-1-16,0-10-5 15,0-8-1 1,0-6-7-16,4-1 14 0,5 0-10 16,3 0 10-16,5-1 0 15,3-2-1-15,3 1-11 16,-2 2 5-16,2 0-13 16,-5 2-10-1,-1 12 29-15,-1 5-36 0,-5 1-33 16,-2 5-58-16,-4-5-340 15,-5-6-208-15</inkml:trace>
  <inkml:trace contextRef="#ctx0" brushRef="#br0" timeOffset="-132078.52">15998 4245 2282 0,'0'0'582'15,"0"0"-516"-15,0 0-42 16,-145 26-24-16,94 8-26 16,-7 24-59-16,14-8-247 15,12-7-622-15</inkml:trace>
  <inkml:trace contextRef="#ctx0" brushRef="#br0" timeOffset="-131648.22">16952 4436 1585 0,'0'0'627'16,"0"0"-398"-16,0 0-59 15,0 0-86-15,0 0-82 16,0 0 65-16,0 0-9 16,22 146-25-16,-4-86 7 15,-1 2-38-15,1 0-2 16,1-8-3-16,-6-6-79 16,-5-12-76-16,-8-15-145 15,0-11-221-15,-8-10-326 0</inkml:trace>
  <inkml:trace contextRef="#ctx0" brushRef="#br0" timeOffset="-130905.72">16896 4672 1386 0,'0'0'515'0,"0"0"-361"15,0 0-55-15,84-115-43 16,-34 84-46-16,5 1 9 16,-1 1-18-16,-10 5 0 15,-8 7 13-15,-16 4-13 16,-11 9 24-16,-9 4 109 15,0 0-27-15,-13 14-46 16,-10 15-32-16,1 11 24 16,2 7 1-16,6 8-35 15,10 4 36-15,4-1-40 16,0 1-7-16,8-5 11 16,13-10-19-16,0-9-1 0,-4-11-8 15,1-16-66 1,1-8 44-16,4-4-20 0,4-26-102 15,0-7-46-15,0 0-28 16,-3-2 95-16,-9 5 113 16,-4 8 19-16,-3 9 143 15,-6 9 68-15,0 3-24 16,-2 5-37-16,4 0-111 16,3 0-31-16,5 11 26 15,0 6-12-15,9 4 26 16,-2 0-21-16,2 2-27 15,1-4 20-15,-5-2-20 16,2-6-15-16,-6-7-17 0,3-4-53 16,-1 0 18-1,5-14-41-15,1-8-90 0,-2-6 33 16,-1 1 65-16,-5-2 100 16,-6 7 48-16,-2 6 121 15,-5 5 66-15,0 5-65 16,0 5-49-16,0 1-30 15,0 0-78-15,2 0-12 16,2 14 5-16,3 0 3 16,2 3-3-16,2 0-6 15,2-1 2-15,1-3 2 16,-1-4-4-16,5-3-12 16,0-6 0-16,2 0-41 15,-1-2-4-15,2-14-52 0,-5 0 12 16,-5-2 82-16,-5 7 15 15,-4 0 120-15,0 7 12 16,-2 2-56-16,0 2-13 16,3 0-63-16,2 0 12 15,1 17-17-15,7 4 5 16,3 2-25-16,16 2-83 16,-3-5-217-16,-2-8-379 0</inkml:trace>
  <inkml:trace contextRef="#ctx0" brushRef="#br0" timeOffset="-130660.35">18184 4646 1721 0,'0'0'732'0,"0"0"-553"16,0 0-58-16,0 0-92 15,0 0-11-15,0 0-18 16,0 0-1-16,-24 96-20 15,48-78-60-15,0-4-32 16,-4-8 60-16,-7-6-5 16,-5 0 58-16,-8-8 47 15,0-7-32-15,-14-6 23 16,-9 2-38-16,2 5-68 16,0 3-17-16,8 7-275 15,6 2-252-15</inkml:trace>
  <inkml:trace contextRef="#ctx0" brushRef="#br0" timeOffset="-130423.22">18518 4670 909 0,'0'0'1104'0,"0"0"-734"16,0 0-144-16,0 0-114 15,0 0-70-15,0 0-13 16,0 0-28-16,-36 24-1 16,52 2 0-16,4 1-44 15,0-2-11-15,0-3-36 16,2-2-71-16,-9-6-165 0,-3-6-311 16</inkml:trace>
  <inkml:trace contextRef="#ctx0" brushRef="#br0" timeOffset="-130263.41">18126 4557 1588 0,'0'0'506'0,"0"0"-415"0,0 0-91 15,0 0-167 1,0 0-93-16,0 0-317 0</inkml:trace>
  <inkml:trace contextRef="#ctx0" brushRef="#br0" timeOffset="-130117.68">17774 4614 750 0,'0'0'708'0,"0"0"-460"16,0 0-118-16,0 0-130 15,0 0-22-15,0 0-278 0</inkml:trace>
  <inkml:trace contextRef="#ctx0" brushRef="#br0" timeOffset="-129579.18">18027 4046 1472 0,'0'0'633'0,"0"0"-393"15,0 0-28-15,0 0-118 16,0 0-24-16,0 0-43 15,0 0-12-15,6-2 0 16,-6 18-8-16,-3 11-14 16,-19 13-58-16,-1-6-269 15,8-6-493-15</inkml:trace>
  <inkml:trace contextRef="#ctx0" brushRef="#br0" timeOffset="-128968.81">17842 4456 1204 0,'0'0'406'0,"0"0"-226"15,0 0-116-15,0 0-52 16,0 0 32-16,0 0-6 16,114-17-5-16,-98 17 11 15,-7 6-29-15,-9 6 63 16,0 1 52-16,-4 2-62 15,-10 2 1-15,3-2-69 16,11 7-38-16,0-5-237 16,13-6-484-16</inkml:trace>
  <inkml:trace contextRef="#ctx0" brushRef="#br0" timeOffset="-128732.95">18266 4503 1510 0,'0'0'615'16,"0"0"-474"-16,0 0-31 16,0 0-26-16,0 0-52 15,0 0 48-15,0 0-16 16,-15 39-52-16,7-9-12 15,4-4-207-15,4-8-487 0</inkml:trace>
  <inkml:trace contextRef="#ctx0" brushRef="#br0" timeOffset="-127865.9">19643 4656 924 0,'0'0'852'15,"0"0"-512"-15,0 0-97 16,0 0-92-16,-129-30-7 15,80 30-23-15,3 10-37 0,7 10 2 16,10 6-59-16,14 3-13 16,13 4 10-16,2 1-15 15,13-3-18-15,16-9 4 16,8-8-34-16,8-14 32 16,7 0-47-16,-2-27-46 15,-4-13-73-15,-9-10-55 16,-12-6 36-16,-12-6 52 15,-9 2 51-15,-4 2 82 16,0 7 7-16,0 13 156 16,-6 14 88-16,1 12-83 15,3 12-60-15,2 0-101 16,0 17 10-16,0 16 39 16,0 9-20-16,0 6 11 15,0 6 30-15,0 5-35 16,5-3 23-16,5-2-24 0,4-6-22 15,4-8 28-15,2-11-40 16,4-13 0-16,4-15 23 16,7-1-22-16,7-22 26 15,3-19-27-15,1-16 3 16,-3-9-10-16,-3-8-26 16,-9-4-4-16,-4 0-16 15,-10 6-18-15,-7 11 70 16,-8 17 1-16,-2 18 52 15,0 15 18-15,-12 8-69 16,-3 3-1-16,-1 5 15 16,1 22-13-16,-1 8 23 0,1 9 0 15,3 9-10 1,6 4 54-16,6 5-40 0,0 2 7 16,4 0-12-16,16-2-18 15,9-6-12-15,3-10-3 16,1-10-57-16,25-18-18 15,-6-11-224-15,-4-7-867 0</inkml:trace>
  <inkml:trace contextRef="#ctx0" brushRef="#br0" timeOffset="-127380.64">21592 4656 1979 0,'0'0'273'0,"0"0"-116"15,-168-30 63-15,110 20-30 16,8 4 1-16,17 6-68 16,8 0-111-16,10 6 13 15,6 14-25-15,9 3 0 16,0 2-7-16,7 0-10 15,20-8 8-15,6-5 9 16,7-8-1-16,7-4-25 0,1-6 25 16,-2-21-38-16,-6-9-4 15,-7-7-17-15,-8-8 37 16,-8-6-19-16,-3-8 5 16,-4-1 30-16,-1 3-2 15,-4 6 9-15,-2 17 68 16,-3 13 7-16,0 14 28 15,0 8-31-15,0 5-55 16,-5 5-10-16,-7 23 7 16,-3 14-14-16,-1 12 27 15,1 13-26-15,6 4 21 16,6 4-22-16,3-5-2 16,0-7-16-16,3-13-67 15,4-13-11-15,-5-28-136 16,-2-9-469-16,0-6-188 0</inkml:trace>
  <inkml:trace contextRef="#ctx0" brushRef="#br0" timeOffset="-126598.04">21410 4369 1418 0,'0'0'962'16,"0"0"-699"-16,0 0-198 16,0 0-65-16,0 0 0 15,167-10 2-15,-77 18-2 16,5 3 0-16,-1 0-38 15,-12-1-26-15,-15 2 63 16,-23-4 0-16,-17-1 1 16,-18-4 20-16,-9 0 71 0,0-1 59 15,-22 0-53 1,-7 7-28-16,-7 3 10 0,2 7-52 16,3 1 6-16,8 7-24 15,4 4 1-15,9 1-11 16,10 2 1-16,0-4-18 15,2-7 16-15,21-4-35 16,6-11 14-16,10-8-25 16,-1-4-71-16,-1-20-31 15,-8-10-40-15,-8-4-1 16,-10-1 61-16,-9 6 111 16,-2 7 19-16,0 6 133 15,-5 8 59-15,-3 8-42 16,0 4-75-16,2 0-45 15,-1 19-3-15,5 7-27 16,2 9 39-16,0-2-39 16,5 2 6-16,15-3 3 0,2-5-9 15,0-6-1-15,7-8 0 16,0-11-44-16,4-2 32 16,3-9-84-16,-1-15-93 15,-3-8 33-15,-3-2 29 16,-9-3 128-16,-6 2 26 15,-8 4 92-15,-6 8 102 16,0 6-29-16,0 7-62 16,0 10-23-16,-2 0-106 15,-2 0 1-15,-3 21-9 16,0 3 20-16,3 3-10 0,4 4-2 16,0-3 9-1,0-2-18-15,4-4 3 0,12-4-15 16,1-11 3-16,4-4-16 15,6-3 28-15,2-8-33 16,0-14-43-16,0-3 19 16,-8-6-18-16,0 5 80 15,-8 2 1-15,-4 3 55 16,-4 10 78-16,-3 4-30 16,0 6-43-16,0 1-27 15,2 0-33-15,3 8 0 16,7 12-1-16,-1 6-16 15,2 4-19-15,-1 0-44 16,-12 2-91-16,-2-10-287 16,0-11-299-16</inkml:trace>
  <inkml:trace contextRef="#ctx0" brushRef="#br0" timeOffset="-126394.64">21910 4311 1617 0,'0'0'1016'16,"0"0"-772"-16,0 0-108 15,0 0-74-15,0 0-38 16,0 0-24-16,0 0-28 16,108-100-36-16,-83 96-107 0,-8 1-130 15,-4 2-314-15,-1-1-477 0</inkml:trace>
  <inkml:trace contextRef="#ctx0" brushRef="#br0" timeOffset="-126281.05">22266 4078 82 0,'0'0'1540'16,"0"0"-1194"-16,0 0-215 16,160-27-131-16,-88 24-2 15,-6-1-308-15</inkml:trace>
  <inkml:trace contextRef="#ctx0" brushRef="#br0" timeOffset="-125913.78">23043 4253 1960 0,'0'0'528'15,"0"0"-449"-15,0 0-69 16,0 0 33-16,4 106 7 16,21-62-4-16,4 2-1 15,5 1-45-15,4-8 12 16,0-4 0-16,-3-13-3 16,1-12-3-16,-3-10-2 0,0 0 2 15,-5-18-1-15,0-14-5 16,-12-6 0-16,-8-9 22 15,-8-3-21-15,0 0 19 16,-15 6-1-16,-7 6-4 16,0 10 24-16,1 12-39 15,8 11-26-15,11 5-69 16,15 15-214-16,17 9-258 16,12-1-270-16</inkml:trace>
  <inkml:trace contextRef="#ctx0" brushRef="#br0" timeOffset="-125576.61">23783 4421 1460 0,'0'0'726'0,"0"0"-382"15,0 0-76-15,-129-30-129 16,89 30-15-16,6 0-82 16,8 16-23-16,5 11-2 15,10 5-7-15,9 1-14 16,2 2 4-16,2-5-36 15,21-4 24-15,4-10-43 16,6-8 2-16,5-8 2 16,2-4-128-16,-3-18-25 15,-3-6 35-15,-10-4 109 16,-5 3 60-16,-9 3 134 16,-5 9 82-16,-5 4 37 15,0 9-127-15,0 4-27 0,0 0-99 16,4 0 10-16,10 18-26 15,6 7-4-15,8 0-34 16,9 2-13-16,5-5-153 16,16-11-146-16,-12-6-307 15,-7-5-930-15</inkml:trace>
  <inkml:trace contextRef="#ctx0" brushRef="#br0" timeOffset="-125386.4">24150 4485 385 0,'0'0'1078'15,"0"0"-483"-15,0 0-77 16,0 0-287-16,0 0-59 15,0 0-76-15,0 0-56 16,-60-68-40-16,54 86 18 16,1 6-18-16,5 6 0 0,0 1 2 15,0-3-4-15,9-3-7 16,5-6-15-16,-1-9 5 16,1-8-32-16,-1-2 24 15,-9-37-85-15,0-4-565 16,-4-6-667-16</inkml:trace>
  <inkml:trace contextRef="#ctx0" brushRef="#br0" timeOffset="-125259.91">23832 4053 2027 0,'0'0'655'16,"0"0"-498"-16,0 0-102 16,0 0-55-16,131 20 0 0,-52 11-53 15,-13 0-165-15,-16-5-524 16</inkml:trace>
  <inkml:trace contextRef="#ctx0" brushRef="#br0" timeOffset="-123346.88">15637 5548 2121 0,'0'0'552'0,"0"0"-428"16,0 0-88-16,0 0-30 15,167-24 0-15,-97 20-6 0,14 2-85 16,-20 2-194-16,-17-4-409 16</inkml:trace>
  <inkml:trace contextRef="#ctx0" brushRef="#br0" timeOffset="-123158.89">15893 5336 1894 0,'0'0'689'16,"0"0"-528"-16,0 0-103 16,0 0-14-16,0 0 23 15,0 0-46-15,-42 136 7 16,40-84-28-16,2 1-70 16,0 6-99-16,0-14-458 15,4-15-570-15</inkml:trace>
  <inkml:trace contextRef="#ctx0" brushRef="#br0" timeOffset="-122343.55">15423 5195 1415 0,'0'0'305'16,"0"0"-63"-16,0 0-78 15,0 0-80-15,0 0 11 16,0 0-6-16,0 0-39 16,-4-16-28-16,4 16 23 15,0 0-6-15,0 0 48 16,0 0-2-16,0 0-49 16,0 0-3-16,0 0-33 15,0 0 10-15,0 0-10 16,0 0 2-16,0 0-2 15,0 0 0-15,0 0-25 0,0 0 16 16,0 0-2-16,0 0 11 16,0 0-6-16,0 0 14 15,0 0-8-15,0 0 7 16,0 0 2-16,0 0 3 16,0 0-7-16,0 0-4 15,0 0 25-15,0 0-24 16,0 0 13-16,0 0-5 15,0 0-2-15,0 0-10 16,0 0 2-16,0 0-37 16,0 0-27-16,0 2-66 15,0 2 70-15,0 2 19 0,0-2-4 16,0-1 44-16,0-2 0 16,0-1 1-16,0 0 30 15,0 0 10-15,0 0 39 16,0 0-21-16,0 0-24 15,0 0 32-15,0 0-42 16,0 0 10-16,0 0 29 16,0 0-35-16,0 0 31 15,0 3-34-15,0-3-24 16,0 0 42-16,0 0-42 16,0 1 8-16,0 7-9 15,-2 7 9-15,-10 8-9 16,-7 17 0-16,-8 17 6 0,-13 35-24 15,-14 34 18 1,-6 28-76-16,8-21-136 0,15-31-680 0</inkml:trace>
  <inkml:trace contextRef="#ctx0" brushRef="#br0" timeOffset="-121568.99">16631 5494 1295 0,'0'0'809'15,"0"0"-240"-15,0 0-393 16,0 0-14-16,0 0-91 15,0 0-48-15,0 0-2 16,109-54-21-16,-54 48-5 0,5 2 4 16,-6 2-77-16,-4 2-62 15,-17 0-318-15,-11-2-381 0</inkml:trace>
  <inkml:trace contextRef="#ctx0" brushRef="#br0" timeOffset="-120770.3">17723 5292 1650 0,'0'0'604'15,"0"0"-218"-15,0 0-280 16,0 0-92-16,0 0 57 16,0 0-7-16,0 0-8 15,104 138-28-15,-81-96-28 16,-4-3-1-16,-7-3-56 16,-10-9-55-16,-2-4-17 0,-2-11-74 15,-20-8 33 1,-10-4-16-16,1 0 24 0,0-7 126 15,4-7 36-15,8-1 47 16,9-3 140-16,8 3-58 16,2-1-42-16,0 4 8 15,22 0-53-15,12 2 16 16,8-2-16-16,5 0-28 16,4-2 1-16,0-4-15 15,-6-4-71-15,-9-2-57 16,-11-2-10-16,-15 0 116 15,-8 2 22-15,-2 6 64 16,-2 4 117-16,-14 6-82 16,-3 4-3-16,-4 4 8 15,-1 0-56-15,-8 21 9 0,-5 8-29 16,-3 5-28-16,-3 6 9 16,3 4-9-16,0 14-91 15,9-8-194-15,13-12-590 0</inkml:trace>
  <inkml:trace contextRef="#ctx0" brushRef="#br0" timeOffset="-119652.18">18444 5663 1655 0,'0'0'690'0,"0"0"-506"15,0 0-51-15,0 0-105 16,0 0-13-16,0 0 1 16,-120 128-16-16,85-64-32 0,8-12-272 15,12-10-494-15</inkml:trace>
  <inkml:trace contextRef="#ctx0" brushRef="#br0" timeOffset="-116493.81">19354 5403 160 0,'0'0'0'0</inkml:trace>
  <inkml:trace contextRef="#ctx0" brushRef="#br0" timeOffset="-116021.08">19354 5403 719 0,'17'0'349'0,"-17"0"-42"16,0-3-87-1,0-3-76-15,0 4-74 0,0-2 21 16,0 4-74-16,0-2-6 15,0 2-10-15,0 0 11 16,0 0-5-16,0 0-6 16,0 0 0-16,0 0 45 15,0 0-14-15,0 0 12 16,0 0 3-16,0 0-46 16,0 0 18-16,0 0-12 15,0 0-6-15,0 0 4 16,0 0-5-16,0 0 0 15,0 0-6-15,0 0 12 16,0 0 13-16,0 0 3 0,0 0-9 16,0 0 17-16,0 0-30 15,0 0 0-15,0 0 6 16,0 0 3-16,0 0-5 16,0 0-4-16,0 0 1 15,0 0 14-15,0 0-15 16,0 0 1-16,0 0 28 15,0 0-21-15,0 0 21 16,0 0-5-16,0 0-23 16,0 0 32-16,0 0-32 15,0 0-1-15,0 0-22 16,0 0-67-16,0 0-3 16,0 0-3-16,0 0 5 0,0 0 7 15,0 0-81-15,0 0-175 16</inkml:trace>
  <inkml:trace contextRef="#ctx0" brushRef="#br0" timeOffset="-114952.93">19226 5522 1249 0,'0'0'548'0,"0"0"-327"16,0 0-145-16,0 0-30 0,91-108-45 16,-52 74 24-1,-3-4-25-15,-9 0 1 0,-8 0-13 16,-7-2 24-16,-12 3-12 16,0 5 81-16,-6 9 14 15,-11 6 34-15,-3 11-64 16,-2 6-63-16,0 0 45 15,-4 17-46-15,2 14 5 16,-1 9 18-16,6 13-21 16,1 5 51-16,7 5-17 15,7 6-36-15,4-1 42 16,0-4-43-16,17-6 0 16,3-11 10-16,5-13-4 15,2-13-6-15,2-13 0 16,2-8 6-16,3 0-10 0,1-13 4 15,0-16-18 1,3-7 6-16,-7-5-42 0,-2-4 38 16,-8 3-2-16,-6 4 18 15,-6 7 3-15,-6 10 4 16,-3 5-4-16,0 6 18 16,0 4-20-16,-3 6 27 15,-6 0-28-15,0 0-3 16,-4 3 3-16,1 10-15 15,1 3 15-15,5 4 1 0,1 0 9 16,5 0-4 0,0 4-6-16,0-1 0 0,11-3 1 15,3-2-1-15,4-5-12 16,-1-3 2-16,4-4-27 16,-1-6 2-16,-1 0-29 15,0 0-19-15,-4-3 36 16,-1-8 8-16,-6 2 39 15,-1-2-6-15,0 3 18 16,-5 3-7-16,2 2 8 16,-4 1-12-16,3 2 5 15,1 0-5-15,0 0-1 16,3 0 0-16,3 5 8 16,2 0-14-16,2 1 6 15,1-2 0-15,6-4 3 0,0 0-3 16,1-4-18-16,-1-16-24 15,0-6-80-15,-8-8 34 16,-5-3 49-16,-3 2 39 16,-3 3 20-16,-2 5 39 15,0 10 55-15,0 7-38 16,0 6 7-16,0 4-23 16,0 0-60-16,0 8 0 15,0 15 19-15,0 8-9 16,0 7 40-16,0 4-17 15,0 0-32-15,-2-2 29 16,-5-6-29-16,5-6-1 16,2-11 0-16,0-8-12 15,0-9 12-15,0 0 0 16,18-1 9-16,4-16-16 0,5 1 7 16,0 0 0-16,-1 7-2 15,-1 2 16-15,-2 7-15 16,-4 0 1-16,-3 3-12 15,-3 15-6-15,-6 8 18 16,-7-1-45-16,0 10-98 16,-20-9-198-16,-5-8-344 0</inkml:trace>
  <inkml:trace contextRef="#ctx0" brushRef="#br0" timeOffset="-114827.27">19583 5228 1657 0,'0'0'351'16,"0"0"-351"-16,0 0-10 15,0 0-379-15</inkml:trace>
  <inkml:trace contextRef="#ctx0" brushRef="#br0" timeOffset="-114713.58">19745 6042 1543 0,'0'0'48'0,"0"0"-48"0</inkml:trace>
  <inkml:trace contextRef="#ctx0" brushRef="#br0" timeOffset="-114085.25">20890 5359 925 0,'0'0'1083'0,"0"0"-775"16,-117-33-108-16,70 33-80 16,5 0-29-16,9 24-13 15,6 14-71-15,11 10 29 16,14 4-36-16,2 2 9 0,8-5-10 16,18-12 1-16,6-8-36 15,5-18 18-15,2-11-55 16,1-9 21-16,0-30-94 15,-1-15-65-15,-8-9 91 16,-4-12 58-16,-8 1 48 16,-4 4 14-16,-5 9 76 15,-6 16 186-15,-2 16-28 16,-2 14-64-16,0 12-10 16,0 3-135-16,0 12-16 15,-4 21 3-15,-5 14-4 16,0 12 17-16,2 5-13 15,5 6-10-15,0-2-4 16,2-5-28-16,0-6-74 16,0-14-143-16,0-23-451 0</inkml:trace>
  <inkml:trace contextRef="#ctx0" brushRef="#br0" timeOffset="-113484.86">20799 5128 1972 0,'0'0'561'0,"0"0"-401"16,0 0-130-16,0 0-9 15,0 0-21-15,126 8-14 16,-60 7-18-16,5-5-96 0,-2-2 4 16,-6-5 46-1,-10-3 19-15,-11 0 53 0,-7-19-3 16,-9-6 9-16,-8-8 30 15,-5-3 0-15,-10 2 51 16,-3 1 13-16,0 8-8 16,0 6 38-16,-12 7-59 15,-1 8-3-15,-3 4-11 16,-3 15-50-16,-2 19 11 16,-1 19-4-16,-1 8-7 15,8 13 53-15,6 6-34 16,9 5 7-16,0-2 8 15,0-2-29-15,9-11 18 16,2-14-24-16,1-16 0 16,-6-18-18-16,-2-13 17 0,1-9 1 15,1-16 0 1,8-27-8-16,3-12-41 0,10-12-24 16,4-3-21-16,3 4 9 15,1 11-50-15,0 17 96 16,-10 13 38-16,-4 13-13 15,-7 7 8-15,-8 5 6 16,-4 0 0-16,-2 0 8 16,0 14 27-16,-16 5 31 15,-7 5 25-15,0 4-31 16,3 5 19-16,9 10-37 16,11 3-36-16,0 4 39 0,29 3-45 15,11-6-12-15,9-6-3 16,13-15-106-16,-11-12-123 15,-10-14-701-15</inkml:trace>
  <inkml:trace contextRef="#ctx0" brushRef="#br0" timeOffset="-108715.61">22426 5516 1564 0,'0'0'527'16,"0"0"-300"-16,0 0 6 15,0 0-114-15,0 0-26 16,0 0-54-16,-5 2-38 15,-14 24 13-15,-6 11-14 0,-6 2-49 16,-8 12-144 0,11-11-318-16,8-10-258 0</inkml:trace>
  <inkml:trace contextRef="#ctx0" brushRef="#br0" timeOffset="-108180.04">22965 5332 170 0,'0'0'1894'0,"0"0"-1563"0,0 0-239 16,-131-12-28-16,104 24-53 15,9 12 12-15,12 4-23 16,6 2-43-16,6-2-19 16,21-6-93-16,6-8-9 15,5-10 50-15,3-4-50 16,-6-2 13-16,-4-17 49 16,-6-4 96-16,-10-4 6 15,-6 6 104-15,-2 1 76 16,-7 9 48-16,2 2-12 15,1 9-35-15,-1 0-148 16,4 22-18-16,1 16 10 0,5 16-10 16,-4 12 9-1,3 7 15-15,-2 3-33 0,-2-4 34 16,-3-8-3 0,-4-10-22-16,0-14 45 0,0-10-53 15,-14-14 47-15,-5-12 43 16,-6-4-40-16,-4-2-2 15,-3-19-46-15,4-8-8 16,4-9-1-16,17-8-45 16,7-4-11-16,16-2-57 15,26 2-136-15,43 2-132 16,-8 13-148-16,-3 8-307 0</inkml:trace>
  <inkml:trace contextRef="#ctx0" brushRef="#br0" timeOffset="-107495.88">23649 5390 1045 0,'0'0'1084'0,"0"0"-578"16,0 0-335-16,0 0-35 15,0 0-37-15,-127-52-56 16,103 60-42-16,1 18 14 16,6 6-13-16,8 2-2 15,6 2 0-15,3-1-41 16,0-8 19-16,14-7-29 15,9-10-9-15,-2-10 33 16,6 0-31-16,-2-16 9 16,2-12-23-16,-5-6-2 15,-5 0 56-15,-1 2 5 0,-3 4 13 16,-6 4 16 0,0 8 39-16,-3 6 27 0,-4 6 6 15,3 4-54-15,-1 0-17 16,0 0-17-16,5 10 0 15,-1 6 10-15,4 2-8 16,0 2 7-16,1-2-9 16,5-4-8-16,-1-4 2 15,6-6-45-15,-1-4-15 16,2 0-16-16,0-2-23 16,1-12 26-16,-6-3 12 15,-1 3 67-15,-5 1 38 0,-5 3 80 16,0 6 3-16,-4 0-9 15,-2 4-79-15,2 0-1 16,-2 0-32-16,2 6 0 16,-2 10 2-16,2 1-1 15,-2 2 6-15,3 1 0 16,-3-4 5-16,2-4-19 16,2-4 7-16,6-4-54 15,0-4 48-15,11 0-40 16,3-2-2-16,7-12-46 15,0-4 0-15,-2 0 87 16,-2 2 7-16,-9 3 42 16,-3 2 79-16,-5 5-41 15,-2 2 16-15,1 4-21 16,5 0-75-16,1 2 24 0,3 12-24 16,2 2-8-16,-4 2 7 15,-8-2-120-15,-8-9-110 16,0-4-343-16,-2-3-855 0</inkml:trace>
  <inkml:trace contextRef="#ctx0" brushRef="#br0" timeOffset="-107355.24">24010 4909 1624 0,'0'0'904'16,"0"0"-685"-16,0 0-154 15,0 0-50-15,-130 82-15 0,107-32-246 16,9-2-493-16</inkml:trace>
  <inkml:trace contextRef="#ctx0" brushRef="#br0" timeOffset="-107090.95">24624 5528 2306 0,'0'0'463'0,"0"0"-405"16,0 0-58-16,0 0-252 16,0 0-530-16</inkml:trace>
  <inkml:trace contextRef="#ctx0" brushRef="#br0" timeOffset="-106944.34">24908 5456 2109 0,'0'0'604'0,"0"0"-480"0,0 0-124 16,0 0-282-16,0 0-374 0</inkml:trace>
  <inkml:trace contextRef="#ctx0" brushRef="#br0" timeOffset="-106876.52">25129 5411 1141 0,'0'0'0'0</inkml:trace>
  <inkml:trace contextRef="#ctx0" brushRef="#br0" timeOffset="-93548.15">3559 4656 992 0,'0'0'367'0,"0"0"-85"16,0 0-77-16,0 0-44 15,0 0-17-15,0 0-51 16,0-80-5-16,0 71 38 16,0 3-41-16,0 2 7 15,0 3 2-15,0 1-40 16,0 0 16-16,0 0-24 15,0 0-32-15,0 0 16 16,0 8-29-16,-7 18 6 16,-4 16 2-16,-2 20-2 15,-5 28 9-15,-3 33-15 0,8 27-1 16,5 9 24 0,8-9-23-16,0-16 6 0,8-36-7 15,5-19 0-15,1-22-6 16,-5-13 12-16,3-1-5 15,-3-1 10-15,1-2-1 16,-4-14-10-16,-3-12 0 16,0-5 1-16,-3-8 2 15,0-1-3-15,0 0 0 16,0-44-26-16,-12 2-479 16,1-6-477-16</inkml:trace>
  <inkml:trace contextRef="#ctx0" brushRef="#br0" timeOffset="-91128.63">3703 4503 1054 0,'0'0'238'15,"0"0"-58"-15,0 0-105 16,0 0 1-16,0 0 54 15,0 0 45-15,0 0-21 0,-17-1-76 16,17 1-38-16,-2 0 32 16,2 0-26-16,0-3-6 15,0 3-3-15,0 0-36 16,0 0 14-16,0 0-15 16,0 0 0-16,15 0 13 15,7 0-2-15,7 0 11 16,7 0 11-16,9 0-32 15,6 0 21-15,7 0 0 16,6 0-22-16,5 0 34 16,5 0-25-16,1 0 11 15,8 0 0-15,2 0-18 16,4 0 13-16,5 0-15 16,-3 0 1-16,5 0 9 15,-5 0 1-15,-1 0-5 0,-2 3-2 16,-3 1 7-16,-2 1-16 15,-1 0 5-15,0 1 0 16,-1-2 2-16,-2 2 7 16,2-4-9-16,-1 2 0 15,-2-3 7-15,0-1-5 16,0 0-2-16,-2 0 0 16,-1 0 0-16,0 0 9 15,-2 0-9-15,0 0 0 16,-1 0-3-16,1 0-3 15,-2 0 6-15,3 4 0 16,-3-1 5-16,2 1 7 16,-1-2-13-16,-3-2 1 0,2 0-4 15,1 0-4 1,-3 0 9-16,2 0-1 0,-5-2 2 16,-1 0 17-16,-5 0-25 15,-2 2 6-15,2 0 0 16,3 0-9-16,1 0 10 15,8 0-1-15,4 0 0 16,0-3 14-16,-1 2-15 16,-2-3 1-16,-3 1 0 15,-3 3-10-15,-3 0 10 16,1 0 0-16,2 0 0 16,3 0 11-16,7 0-11 15,3 0 0-15,6 0 0 16,2 0-7-16,1 0 7 15,-2 0 0-15,2 0-1 0,0 0 7 16,1 0-6-16,3 0 0 16,1 0 8-16,3 3-14 15,3-3 6-15,-1 0-2 16,1 0-4-16,-2 0-10 16,-6 0 15-16,-3 0 1 15,-5 0 0-15,-2 0-11 16,1 0 9-16,1 0-4 15,3 0 5-15,0 0 2 16,0-3 2-16,-2 0-2 0,-3-3 0 16,-3 0-2-16,-4-3-1 15,-3 1 2-15,-3 3 0 16,-3-1 6-16,-1 2-4 16,-1 0-2-16,1 2 0 15,-1 2-9-15,-3 0 7 16,-1 0 2-16,-7 0 1 15,1 0 10-15,-2 0-11 16,-2 7 0-16,4 3-2 16,2 2-7-16,-3 0 15 15,-2 3-6-15,-3-3 0 16,-7-1 6-16,-7 1-6 16,-5-1 0-16,-7-1-3 15,-4 0-5-15,-6-4 10 16,-6 1-2-16,0 2 0 0,-1-1-3 15,-4 4 2-15,4 1 1 16,-2 0 0-16,2 3-5 16,-3 5 13-16,0 0-1 15,-2 8 3-15,0 0-2 16,0 7 16-16,0 3-23 16,-6 2 1-16,-2 6 23 15,4 3-25-15,4 6 15 16,0 2-15-16,0 5 6 15,0 2-10-15,0 2 4 16,0-1 0-16,0-2 19 16,-5-1-13-16,1-10 18 15,2-9-17-15,-2-9 1 16,4-13-2-16,0-8-6 16,0-8 0-16,-2-4 0 0,-8-2-74 15,-34-8-41-15,0-13-405 16,-14-5-511-16</inkml:trace>
  <inkml:trace contextRef="#ctx0" brushRef="#br0" timeOffset="-89311.48">4122 5530 1315 0,'0'0'292'15,"0"0"-208"-15,0 0 8 16,0 0 21-16,0 0 35 16,0 0 8-16,114-10-39 15,-80 10-33-15,6 0-8 16,5 0-50-16,5 0 35 0,4 0-32 16,5 0 8-16,7 0-4 15,3 0-18-15,5 0 5 16,5 0-14-1,2 0 3-15,-2 0 20 0,4 0-29 16,0 0 7-16,-1 0 4 16,1 0 2-16,1-4-9 15,1 2-4-15,-3-2 0 16,1 0-8-16,-3 1 9 16,-4 0-1-16,-3 1 2 15,-1 2 20-15,1-1-22 16,0-2 0-16,6 3 0 15,-1-2 2-15,-3 2-2 16,1 0 0-16,-4 0-1 0,-1 0 15 16,-5 0-14-16,4 0 0 15,-1 0 1-15,-1 5 2 16,4-4-3-16,2-1 0 16,-1 0-6-16,0 0 17 15,1 0-11-15,-5 2 0 16,-1 2 7-16,-2 1-8 15,-4-3 1-15,1 3 0 16,0 1-6-16,-1-2 12 16,2-2-5-16,3 2 6 15,-2-2-6-15,-3 2-2 16,-2-1 1-16,-2 0-3 16,-6 1-5-16,3 1 14 0,-4-2-6 15,3 0 11 1,4-1-10-16,-1 3 3 0,3-3-4 15,1 0 0-15,-3 2-5 16,-2 0 14-16,-3 2-9 16,0 1 0-16,3-1 2 15,0 1-1-15,2-1 0 16,2 2-1-16,2 1 9 16,3-1-2-16,2-2-7 15,5 0 0-15,1-3 1 16,0 4-1-16,-1-4 0 15,-3 1 0-15,-3 0 2 16,-1 3-2-16,-3-3 0 0,-2 2-8 16,3 0 8-1,-1 0-1-15,3-3 7 0,-1 1-6 16,4 3 1-16,-2-5 14 16,1 2-16-16,-2 0 1 15,-5-3 0-15,-2 4-3 16,0-1 9-16,-5-1-6 15,3-2 0-15,2 0 6 16,-2-1-15-16,-1 3 9 16,1-3 0-16,-2 2 5 15,3-1 3-15,-3 2-6 16,-3-1-2-16,-2-1-5 0,-2-1-3 16,-5 0 8-1,-4 0 0-15,-3 0 2 0,0 0 9 16,-7 0-11-16,1 0 0 15,0 0 1-15,0 0 3 16,4 0-4-16,0 0 0 16,4-3 13-16,-6-1-1 15,0 2-8-15,-2-1-4 16,-5 2 0-16,-4 0-5 16,-4-2 13-16,-3 1-8 15,-7 2 10-15,1 0 1 16,1-2 11-16,3 2-22 15,1-2 2-15,6 2 11 16,3 0-12-16,1 0-1 16,-2 0 0-16,-2 0 19 0,0 0-19 15,0 0 0-15,-3 0 6 16,1 0-1-16,-1 0-5 16,1 0 0-16,1 0-2 15,4 0 14-15,-3 0-12 16,-3 0 0-16,-4 0 6 15,-1 0-4-15,-6 0-2 16,-4 0 0-16,0 0-6 16,0 0-24-16,-56 0-56 15,-2-4-261-15,-13-4-522 0</inkml:trace>
  <inkml:trace contextRef="#ctx0" brushRef="#br0" timeOffset="-87660.89">4234 3182 1152 0,'0'0'663'0,"0"0"-329"15,0 0-130-15,0 0-41 16,0 0-63-16,0 0 6 15,0 0-42-15,0-11-33 16,0 11 26-16,0 0-41 0,0 0-2 16,0 0-4-16,0 0-2 15,0 0-16-15,2 0-50 16,9 17-39-16,25 23-94 16,-3-4-144-16,3 1-338 0</inkml:trace>
  <inkml:trace contextRef="#ctx0" brushRef="#br0" timeOffset="-81903.2">11839 7233 864 0,'0'0'269'15,"0"0"-5"-15,0 0-99 0,0 0-13 16,0 0 13-16,0 0-41 16,2-36-68-16,15 30-25 15,8 0-18-15,6-1 37 16,7 4 0-16,9-4-1 15,9 3 18-15,11-1-23 16,10 0 24-16,28 1 9 16,29 1-22-16,26 0 5 15,14 3-29-15,-1 0-4 16,-3 0 24-16,-10 0-30 16,3 0 10-16,0 6-22 15,-3-2-3-15,0 1 12 16,6-5-9-16,5 0-6 0,5 0 13 15,3 0-4-15,3 0-12 16,7 0 0-16,3 0 0 16,4 0 3-16,3 1 8 15,-4 7 12-15,13-1-14 16,4-1 0-16,10-1 3 16,9-3-12-16,8 2-2 15,4-2-10-15,2 4 21 16,7 3-9-16,-1-1 28 15,6 0-28-15,1-2 24 16,-6-4-24-16,-5 0 6 16,-10-1-20-16,-15 1 14 0,-12 2 0 15,-25 3 0 1,-48-3-14-16,-45-2-23 0,-41-2-93 16,-32 0-212-16,-19 0-312 15</inkml:trace>
  <inkml:trace contextRef="#ctx0" brushRef="#br0" timeOffset="-81119.25">11773 7258 1480 0,'0'0'317'16,"0"0"-55"-16,0 0-129 15,0 0-118-15,0 0 19 16,0 0-2-16,0 0 36 15,23 109 5-15,-15-48-30 16,-4 28 52-16,-4 40-4 16,0 43-23-16,-14 23 23 15,-9 1-56-15,4-6 18 16,7-25 6-16,10-12-58 16,2-32 47-16,0-28-40 0,6-32-2 15,10-14-12 1,3 0-50-16,12-5-99 0,-5-8-152 15,-2-24-539-15</inkml:trace>
  <inkml:trace contextRef="#ctx0" brushRef="#br0" timeOffset="-80516.76">12014 7652 1468 0,'0'0'294'16,"0"0"-71"-16,0 0-23 0,0 0-150 16,0 0-24-16,0 0 51 15,0 0 23-15,54 118 30 16,-23-58-72-16,4 4-8 16,5 0 5-16,-1-5-54 15,-4-13 33-15,-3-10-34 16,-8-11 8-16,-6-17 18 15,-5-8-2-15,0 0 51 0,6-23 21 16,2-17-78-16,2-12 23 16,-1-7-41-16,-4 1 17 15,-5 2-14-15,-2 9-3 16,1 4-6-16,1 9-2 16,0 8-78-16,14 12-47 15,-2 6-214-15,-3 6-349 0</inkml:trace>
  <inkml:trace contextRef="#ctx0" brushRef="#br0" timeOffset="-80316.51">12870 7672 1699 0,'0'0'663'15,"0"0"-419"-15,0 0-186 0,0 0 10 16,-7 104-26-16,7-56-5 15,0 2-2-15,0 1-35 16,0-5 0-16,3-9-42 16,1-7-125-16,-4-15-95 15,0-11-211-15,0-4-3 0</inkml:trace>
  <inkml:trace contextRef="#ctx0" brushRef="#br0" timeOffset="-80018.23">12720 7572 1637 0,'0'0'557'0,"0"0"-246"0,0 0-227 15,0 0-57-15,0 0 12 16,139 18-38-16,-81 14 20 16,-3 9-21-16,-9 9 0 15,-7 7-2-15,-17 1 2 16,-13-1 0-16,-9-6 19 15,-6-5 5-15,-19-7 78 16,-8-9-16-16,-3-6-11 16,-7-4 18-16,-1-6-47 15,-2-1 8-15,-4-6-48 16,8-4 9-16,6-3-30 16,7 0-6-16,12-1-66 0,17-33-79 15,0 2-379 1,10-2-672-16</inkml:trace>
  <inkml:trace contextRef="#ctx0" brushRef="#br0" timeOffset="-79868.61">13472 7903 1512 0,'0'0'0'0,"0"0"-552"0</inkml:trace>
  <inkml:trace contextRef="#ctx0" brushRef="#br0" timeOffset="-79765.75">13456 8085 2136 0,'0'0'628'0,"0"0"-514"0,0 0-114 15,0 0-312-15,0 0-1054 0</inkml:trace>
  <inkml:trace contextRef="#ctx0" brushRef="#br0" timeOffset="-78186.01">14746 7611 1415 0,'0'0'527'16,"0"0"-46"-16,0 0-327 16,0 0-30-16,0 0-38 15,0 0-63-15,15-1 10 16,-3 23 16-16,3 9 0 16,1 12 46-16,1 5-43 0,-3 2-16 15,-1 2 19 1,-1-1-43-16,-3-5 14 0,-3-6-26 15,0-8 9 1,-1-6-9-16,0-10 0 0,-3-4-12 16,0-9-17-16,-2-3-65 15,0-13-50-15,-9-15-145 16,-6-10-894-16</inkml:trace>
  <inkml:trace contextRef="#ctx0" brushRef="#br0" timeOffset="-77930.84">14576 7511 2054 0,'0'0'626'16,"0"0"-396"-16,0 0-73 16,0 0-54-16,0 0-59 15,0 0-38-15,0 0 13 16,76-9-11-16,-27 9-2 15,7 0 10-15,4 0-8 16,-1 0-4-16,2 0-4 16,-3 0-32-16,-2 0-2 15,11 11-85-15,-13 1-123 16,-12-2-523-16</inkml:trace>
  <inkml:trace contextRef="#ctx0" brushRef="#br0" timeOffset="-77744.26">15172 7803 2535 0,'0'0'490'0,"0"0"-453"15,0 0 8-15,118 0-45 16,-58-3-32-16,9 3-51 15,-15 0-384-15,-19 3-422 0</inkml:trace>
  <inkml:trace contextRef="#ctx0" brushRef="#br0" timeOffset="-77580.88">15214 7957 1227 0,'0'0'1320'16,"0"0"-1007"-16,0 0-211 15,0 0-35-15,0 0-53 16,114-4-14-16,-48-2-75 16,-12 3-273-16,-12-3-595 0</inkml:trace>
  <inkml:trace contextRef="#ctx0" brushRef="#br0" timeOffset="-76985.97">14393 7503 1117 0,'0'0'572'0,"0"0"-289"16,0 0 48-16,0 0-158 16,0 0 6-16,0 0-66 15,0 0-46-15,61-1 0 16,-30 1-67-16,12 0-22 15,28 0-54-15,-11 1-270 16,-2 6-515-16</inkml:trace>
  <inkml:trace contextRef="#ctx0" brushRef="#br0" timeOffset="-76446.13">15974 7722 1104 0,'0'0'845'0,"0"0"-578"16,0 0-125-16,-129 12-7 15,92 7-38-15,6 4-21 16,8 7-27-16,11 2-49 15,9 2 25-15,3-2-19 16,5-1 18-16,19-8 18 16,8 0-42-16,5-10 30 15,4-6-30-15,3-7 8 16,1 0 16-16,-1-19-18 0,-4-9-5 16,-6-5 37-16,-8-6-37 15,-7-2 63-15,-13-3-64 16,-6 3 8-1,0 7 29-15,-13 4-37 0,-12 10-18 16,-1 8-33-16,-12 12-109 16,7 0-154-16,6 0-398 0</inkml:trace>
  <inkml:trace contextRef="#ctx0" brushRef="#br0" timeOffset="-76152.83">16408 7724 2314 0,'0'0'470'0,"0"0"-397"16,0 0-73-16,0 0-164 0,0 0-485 15,0 0-363-15</inkml:trace>
  <inkml:trace contextRef="#ctx0" brushRef="#br0" timeOffset="-75992.88">16481 7903 2119 0,'0'0'722'0,"0"0"-592"16,0 0-74-16,0 0-47 15,-87 104-8-15,32-42-2 16,-54 44-95-16,13-13-369 15,2-11-429-15</inkml:trace>
  <inkml:trace contextRef="#ctx0" brushRef="#br0" timeOffset="-74887.38">14461 8945 1385 0,'0'0'677'0,"0"0"-505"16,0 0-102-16,0 0-41 15,0 0-29-15,156-42-23 16,-98 20-56-16,-5-6-112 16,-10-4 46-16,-16-4 44 15,-15-2 42-15,-12 2 59 16,0 10 55-16,-18 8 49 15,-8 11 12-15,-3 7-52 16,-2 7 8-16,2 22-20 0,4 12-9 16,3 10 29-1,9 10-10-15,6 3-32 0,7 4 29 16,0 2-27-16,13 3-3 16,8 2 5-16,0-6-19 15,-2-3 15-15,-4-10-17 16,-4-8-12-16,-6-11 3 15,-3-15-4-15,-2-14 0 16,0-8 22-16,-13 0-15 16,-10-24 22-16,-1-14-19 15,1-9 12-15,6-6 48 16,10-6-34-16,7 1 3 16,5 1-39-16,24 1 0 15,8 6-9-15,10 3-33 0,4 0-49 16,5 7 5-1,2 2-36-15,-2 4 48 0,-7 3 7 16,-7 8-23-16,-13 1 69 16,-13 4 21-16,-12 6 27 15,-4 8 106-15,0 4 23 16,-13 0-74-16,-5 8-55 16,0 16-26-16,5 4 12 15,6 3-12-15,7 5 0 16,0-7 28-16,11-3-28 15,14-4 20-15,4-4-10 16,0-8-10-16,-5-8 22 16,-4-2-17-16,-6 0 15 15,-8-18 37-15,-4-8-34 16,-2-2 12-16,0-5-33 0,-2 4 7 16,-7 3-20-1,2 8 4-15,5 6-17 0,0 6 16 16,2 3-62-16,0 3-20 15,0 0-23-15,0 0 67 16,11 0 36-16,5 3 11 16,2 3-2-16,1 0 21 15,4 0-12-15,2-2-3 16,1-4-6-16,1 0 0 16,-3 0-16-16,-1-2 11 15,-7-6 5-15,-6-1 28 16,-3 6 16-16,-5 0 59 15,-2 3-30-15,2 0-55 16,0 0 15-16,6 0-32 16,0 15-1-16,5-1 9 0,3 4 3 15,5 0 1-15,-4-2-7 16,4-3-4-16,-4-4-2 16,-3-5 0-16,1-4-38 15,10-4-47-15,-3-13-193 16,1-8-389-16</inkml:trace>
  <inkml:trace contextRef="#ctx0" brushRef="#br0" timeOffset="-74596.94">16267 8771 1964 0,'0'0'576'0,"0"0"-400"16,0 0-99-16,0 0-62 16,0 0 53-16,0 0 12 0,0 0-57 15,31 128-1 1,-17-103-22-16,-1-6 1 0,1-3-10 15,-1-7-35-15,-2-9-138 16,-1-11-427-16,-4-11-756 0</inkml:trace>
  <inkml:trace contextRef="#ctx0" brushRef="#br0" timeOffset="-74480.29">16312 8514 1896 0,'0'0'540'15,"0"0"-488"-15,0 0-52 16,0 0-351-16,0 0-440 0</inkml:trace>
  <inkml:trace contextRef="#ctx0" brushRef="#br0" timeOffset="-74321.02">16709 8696 719 0,'0'0'1786'0,"0"0"-1438"16,0 0-277-16,0 0-12 16,0 0-59-16,159-25-21 15,-109 25-120-15,-14 1-627 0</inkml:trace>
  <inkml:trace contextRef="#ctx0" brushRef="#br0" timeOffset="-74170">16716 8841 1969 0,'0'0'640'15,"0"0"-483"-15,0 0-123 0,0 0-34 16,160 0-146-16,-104 0-583 16</inkml:trace>
  <inkml:trace contextRef="#ctx0" brushRef="#br0" timeOffset="-73742.64">17389 8774 2018 0,'0'0'640'0,"0"0"-499"0,0 0-36 15,0 0-55-15,100-128-49 16,-76 99 4-16,-4 0-5 15,-6 5-4-15,-6 9 4 16,-6 4 19-16,1 7 37 16,-3 4 2-16,0 0-57 15,0 0 0-15,0 15-1 16,2 14 0-16,5 11 0 16,2 10 1-16,-1 4-1 15,1 5 0-15,-1-3-37 16,-4-6-12-16,-4-8-56 15,0-8-49-15,0-8 4 16,-18-5-45-16,-4-12 93 0,-5-3 102 16,3-3 3-1,1-3 178-15,8 0 51 0,5 0-65 16,8 0-61-16,2 0-91 16,0 0 42-16,4 0-56 15,15 0 13-15,8 0-28 16,4 0-3-16,22 0-75 15,-6-9-188-15,-2-3-560 0</inkml:trace>
  <inkml:trace contextRef="#ctx0" brushRef="#br0" timeOffset="-73396.16">18193 8725 1958 0,'0'0'618'0,"0"0"-518"15,0 0-94-15,116-47 14 16,-56 41 9-16,7 5-22 16,-3 1-14-16,-3 0-19 15,-13 0-170-15,-9 0-146 16,-20 0-54-16,-9 0 51 16,-10-7 107-16,0-7 238 15,0 1 408-15,0 0-117 16,0 6 190-16,0 4-249 15,0 3-144-15,15 0-39 16,3 0-21-16,1 14 12 0,0 4 19 16,-9 4-40-1,-3 3 8-15,-7-1 12 0,0 0-33 16,-11-2 5-16,-11 0-11 16,0-2-53-16,-1-4-88 15,9-8-348-15,10-6-303 0</inkml:trace>
  <inkml:trace contextRef="#ctx0" brushRef="#br0" timeOffset="-73044.11">19317 8570 1773 0,'0'0'555'0,"0"0"-337"16,0 0-57-16,0 0-37 15,41 148-85-15,-28-99-38 16,-2-5 22-16,-4-10-23 16,-3-10-1-16,-1-14-33 15,-3-10-8-15,0 0 41 16,4-14 1-16,3-20-147 16,9-9 26-16,3-2 36 15,8-2 38-15,0 9-15 16,0 8 62-16,-7 12 29 15,-5 9 54-15,-3 9 32 16,-1 0-11-16,0 9-26 16,3 13 28-16,1 9-44 15,5 2-53-15,5 6 17 0,-1 0-26 16,18-2-97-16,-6-11-245 16,2-8-829-16</inkml:trace>
  <inkml:trace contextRef="#ctx0" brushRef="#br0" timeOffset="-72626.43">20757 8558 2072 0,'0'0'539'0,"0"0"-380"16,0 0-87-16,-140 4-30 15,111 30 5-15,9 14-23 16,13 7 14-16,7 3-32 16,0-2-5-16,15-12-2 15,10-12-25-15,0-16 2 16,4-12 7-16,0-4-19 16,0-27-19-16,-5-17-118 15,-2-15-8-15,-7-12-85 16,-5-6 24-16,-4-5 85 15,-1 3 108-15,-5 13 49 16,0 16 215-16,0 18 143 16,0 17-53-16,0 15-155 15,-7 0-112-15,-1 31-25 16,-4 14 53-16,5 18-27 0,7 11 1 16,0 6-26-16,13 5-14 15,15-5-6-15,21 0-114 16,-6-24-114-16,-4-20-431 0</inkml:trace>
  <inkml:trace contextRef="#ctx0" brushRef="#br0" timeOffset="-72377.16">21179 8620 1947 0,'0'0'591'15,"0"0"-397"-15,0 0-141 16,0 0-23-16,0 0 3 15,0 0-22-15,19 147 23 0,12-101-29 16,6-10-4 0,0-9 26-16,-1-10-26 0,-3-11 31 15,-6-6 30-15,-4-10 3 16,-6-20 12-16,-3-12-55 16,-10-8-8-16,-4 0-14 15,-18 4-35-15,-31 12-20 16,-67 21-140-16,7 11-329 15,0 2-338-15</inkml:trace>
  <inkml:trace contextRef="#ctx0" brushRef="#br0" timeOffset="-71640.33">15793 9508 2023 0,'0'0'584'0,"0"0"-486"15,0 0-65-15,0 0 42 16,0 0 49-16,23 117-60 0,-10-68 8 16,3 1-5-16,1 0-66 15,-1 0 30-15,-3-5-31 16,-2-7-9-16,-2-9-6 16,-4-11-33-16,-3-9-59 15,-2-13-62-15,0-15-132 16,0-14-613-16</inkml:trace>
  <inkml:trace contextRef="#ctx0" brushRef="#br0" timeOffset="-71442.66">15501 9406 1485 0,'0'0'888'0,"0"0"-624"16,0 0-41-1,0 0-35-15,0 0-124 0,0 0-10 16,0 0-38-16,62-50-15 15,-10 48 9-15,4-1-10 16,4 3-9-16,-4 0-17 16,0 0-47-16,23 19-65 15,-16 1-217-15,-3-2-563 0</inkml:trace>
  <inkml:trace contextRef="#ctx0" brushRef="#br0" timeOffset="-71272.11">16568 9624 2196 0,'0'0'593'0,"0"0"-445"16,0 0-127-16,0 0-9 16,145 5-12-16,-78 9-123 15,-15-2-459-15,-17 1-764 0</inkml:trace>
  <inkml:trace contextRef="#ctx0" brushRef="#br0" timeOffset="-71105.25">16553 9850 1467 0,'0'0'1163'0,"0"0"-899"15,0 0-173-15,0 0-61 0,0 0-29 16,158-4-1-16,-87 0-134 15,-15 2-482-15,-14-5-738 0</inkml:trace>
  <inkml:trace contextRef="#ctx0" brushRef="#br0" timeOffset="-70813.23">17410 9521 1557 0,'0'0'708'0,"0"0"-535"0,0 0-82 16,0 0 41-16,0 0-29 16,45 105 39-16,-32-62-69 15,-2 0-32-15,-1 1 16 16,-2-4-56-16,0-3 39 15,-4-2-40-15,0-4 10 16,-1-8-23-16,-3-5 13 16,0-7-50-16,0-8-69 15,0-11-134-15,-7-19-355 16,-9-6-698-16</inkml:trace>
  <inkml:trace contextRef="#ctx0" brushRef="#br0" timeOffset="-70642.25">17179 9440 1472 0,'0'0'839'0,"0"0"-538"16,0 0-121-16,0 0-8 16,0 0-79-16,0 0-75 15,0 0 9-15,91-52-26 16,-33 51 7-16,5 1-16 16,1 0-10-16,-1 0-86 15,12 12-174-15,-15 3-427 16,-13 3-751-16</inkml:trace>
  <inkml:trace contextRef="#ctx0" brushRef="#br0" timeOffset="-70453.5">18143 9769 1415 0,'0'0'1129'0,"0"0"-822"16,0 0-215-16,0 0-54 15,150-22-10-15,-83 22-28 16,2 0-6-16,-4 0-99 16,-7 0-151-16,-18 0 126 15,-18 0-582-15</inkml:trace>
  <inkml:trace contextRef="#ctx0" brushRef="#br0" timeOffset="-70280.52">18344 9645 1580 0,'0'0'625'0,"0"0"-252"16,0 0-231-16,0 0-77 16,0 0 46-16,0 0-51 15,0 0-11-15,20 147-35 16,-6-102-14-16,-1 1-18 16,14-1-118-16,-3-14-344 15,3-12-378-15</inkml:trace>
  <inkml:trace contextRef="#ctx0" brushRef="#br0" timeOffset="-69657.94">19173 9579 2152 0,'0'0'497'0,"0"0"-336"16,0 0-69-16,-126 3-24 15,98 24-23-15,8 11-15 16,7 6-20-16,6 4 8 16,7 0-18-16,0-3 0 15,7-8-6-15,11-6 6 16,6-12-6-16,3-8 0 16,2-11-18-16,7 0 24 15,-1-23-88-15,1-8-14 16,-3-9-13-16,-4-9-22 15,-6 4 32-15,-7 0 26 0,-10 10 79 16,-4 10 107 0,-2 12 42-16,0 7-51 0,0 6-5 15,-8 0-80 1,-6 11 24-16,3 15 13 0,1 8-25 16,6 3 20-16,4 6-14 15,0 1 11-15,10-1 3 16,11 0-44-16,8-6 25 15,2-5-26-15,5-7-8 16,3-11-4-16,-2-9-15 16,1-5-15-16,-3-8-28 15,-1-16-75-15,-8-7-76 16,-5-2 37-16,-8 0 96 16,-11 7 88-16,-2 6 65 15,0 4 100-15,0 8-29 0,0 7-42 16,-2 1-14-1,0 0-72-15,0 3-7 0,-1 14 32 16,3 2 3-16,0 8 11 16,0-1-25-16,0 0-12 15,14 0 38-15,1-2-42 16,8-3 3-16,-1-4-9 16,16-17-66-16,-7 0-207 15,-4-8-906-15</inkml:trace>
  <inkml:trace contextRef="#ctx0" brushRef="#br0" timeOffset="-69538.08">19755 9599 2316 0,'0'0'647'0,"0"0"-464"16,0 0-110-16,0 0-73 16,0 0-118-16,-149-4-829 0</inkml:trace>
  <inkml:trace contextRef="#ctx0" brushRef="#br0" timeOffset="-68646.14">16223 8507 1164 0,'0'0'579'0,"0"0"-377"15,0 0-40-15,0 0-42 16,0 0 1-16,0 0-17 16,0 0-83-16,40 23 29 15,-30-16-2-15,-6-1-47 16,0-5 53-16,-4 4-36 15,0-5 35-15,0 0 34 16,0 0-56-16,-6 0 17 16,-4 0-36-16,4 0-10 15,1 0 23-15,5-6-25 16,0-5-7-16,0 3-2 16,5-2-58-16,5 3-53 15,-2 7-147-15,-6 0-313 0,-2 3-1150 0</inkml:trace>
  <inkml:trace contextRef="#ctx0" brushRef="#br0" timeOffset="-65919.58">15220 8815 1024 0,'0'0'585'0,"0"0"-447"16,0 0-18-16,0 0 27 15,0 0-71-15,0 0-1 16,0 0-3-16,0 0 24 16,0 0 65-16,0 0-50 15,0 0-23-15,0 0-7 16,0 0-49-16,0 0 16 15,0 0-21-15,0 0-27 16,4 0 35-16,4 0-34 16,1-2 18-16,1 0 6 15,2 0-19-15,1-2 6 16,1 2 7-16,-3-2-18 16,2 0 10-16,-2 0-11 15,-2-2 0-15,0 2 8 0,2-2-7 16,-2 0 16-16,-2-2-11 15,-1 0-4-15,1-2 6 16,-2-2-8-16,-1-2 0 16,-2-4 2-16,-2-3 8 15,0 3-7-15,0 1-3 16,0 0 3-16,-6 4-3 16,-2 1 1-16,0 5 10 15,1 4-5-15,1-1-5 16,1-1-1-16,1 3 0 15,1 2 6-15,1 0-17 16,0 0 11-16,0 0 0 16,-1 0-1-16,1 0 10 0,0 0-20 15,0 0 11-15,2 0-1 16,0 4-20-16,0 0 13 16,0 2 8-16,4 0-8 15,10 2 2-15,3 2 0 16,2-2 5-16,2 3-8 15,2-4 3-15,-3 3 9 16,0-1-4-16,-3-1 1 16,0-1-33-16,-6 2 33 15,-3-3-20-15,-6-3 16 16,1 1-11-16,-3 0 15 16,0 3-2-16,0 0 2 15,-3 6 0-15,-7 0 16 0,-1 4-15 16,-1 1 0-1,3 0 14-15,1-2-14 0,0-3 10 16,2 2-6-16,2-3-4 16,1 0 11-16,3-1 0 15,0 2 0-15,0-1 2 16,0 0 5-16,5 0-1 16,11-5-18-16,3 0 12 15,8-3 3-15,4-4-14 16,1 0-1-16,1 0 4 15,-2-11 13-15,-4 0-7 16,-5-3-10-16,-6 2 2 16,-5 2 4-16,-2 4-6 15,-7 2 0-15,-2 4-2 16,0 0-65-16,-13 6-111 0,-7 4-547 16</inkml:trace>
  <inkml:trace contextRef="#ctx0" brushRef="#br0" timeOffset="-63883.39">8060 9172 838 0,'0'0'572'0,"0"0"-389"15,0 0-47-15,0 0 29 16,0 0 9-16,0 0-26 16,0 0 17-16,-5-10 3 15,5 10-50-15,0 0 1 16,0 0-41-16,0 0-22 15,0 0-6-15,0 0-49 16,9 0 8-16,13 0-9 0,10 0 7 16,12 0 8-1,12 0-14-15,13 0-1 16,11 4 9-16,12 2 5 0,20 4-14 16,25 2 0-16,21 1 6 15,4 4-5-15,-12-3 7 16,-14-3-5-16,-13-3-3 15,-4 1 11-15,2-1-27 16,-18-2 16-16,-19 1 0 16,-14-6-4-16,-6 1 13 15,14 1 0-15,11-2-9 16,11 1-7-16,1 1 1 16,-1-2 6-16,2 0 0 0,1 4 11 15,-1-1 1 1,-4 0-11-16,-4 0-1 0,-3 2-6 15,-6-4-4-15,-8 0 10 16,-2 0 0-16,-7 0-9 16,-1-2 27-16,-2 2-24 15,-5-2 6-15,-6 0 0 16,-13 0-15-16,-9 0 16 16,-14 0-1-16,-12 0 6 15,-6 0-6-15,-4 0-7 16,-21 0-183-16,-4 0-844 0</inkml:trace>
  <inkml:trace contextRef="#ctx0" brushRef="#br0" timeOffset="-56220.18">11555 10101 950 0,'0'0'327'15,"0"0"-29"-15,0 0-123 16,0 0 47-16,0 0-21 16,0 0 24-16,-13-44-94 15,13 43-48-15,0 1 11 16,0 0-49-16,0 0-4 16,0 0-18-16,0 14-10 0,0 16-5 15,0 14 16 1,0 15-15-16,0 5 35 0,0 1-42 15,0-2 4-15,0-9 3 16,9-8 0-16,2-13-17 16,0-11 8-16,-3-13-16 15,-1-9 15-15,3 0 1 16,-1-20 15-16,1-18-3 16,2-12-12-16,-1-10 0 15,0-6-29-15,0-1 3 16,2 5 24-16,3 9-4 15,2 6 6-15,0 13 0 0,5 10-1 16,-4 10-10-16,3 6 11 16,-1 8 0-16,0 0 24 15,2 14-23-15,2 13 40 16,2 10-17-16,-1 9-18 16,-2 4 37-16,1 0-25 15,-3-3-3-15,-3-5 1 16,-10-10-2-16,1-8-28 15,-3-6 11-15,9-3-134 16,-3-8-120-16,3-6-475 16</inkml:trace>
  <inkml:trace contextRef="#ctx0" brushRef="#br0" timeOffset="-55940.93">12400 10240 1993 0,'0'0'464'0,"0"0"-292"15,0 0-99-15,0 0 2 16,0 0-59-16,149-19 17 16,-67 19-21-16,10 0-12 0,14 0-30 15,-21 0-198-15,-23 0-447 16</inkml:trace>
  <inkml:trace contextRef="#ctx0" brushRef="#br0" timeOffset="-55767.39">12756 10024 1891 0,'0'0'603'0,"0"0"-446"15,0 0-26-15,0 0-38 16,-57 147 3-16,54-92-69 16,3 7-12-16,0 1-15 0,16 11-118 15,1-16-151 1,1-16-559-16</inkml:trace>
  <inkml:trace contextRef="#ctx0" brushRef="#br0" timeOffset="-54858.04">13622 10150 606 0,'0'0'904'16,"0"0"-633"-16,0 0 29 0,0 0-113 15,0 0 12-15,0 0-97 16,0 0 10-16,-144-38 1 16,99 54-53-16,0 12 36 15,8 6-32-15,8 10-30 16,11 4 20-16,16 4-53 16,2 1 24-16,25-5-5 15,19-8-13-15,14-12-14 16,13-12 7-16,43-20-69 15,-18-24-157-15,-14-12-829 0</inkml:trace>
  <inkml:trace contextRef="#ctx0" brushRef="#br0" timeOffset="-52689.66">14501 7556 740 0,'0'0'108'0,"0"0"-66"15,0 0 6-15,0 0 1 16,0 0 49-16,0 0 38 16,-42-34 47-16,30 29-48 15,3-1-39-15,1 5-16 16,-2-3 2-16,6 1-15 16,2 2 65-16,0 1 22 15,2 0-39-15,0 0 1 16,0-3-41-16,0 3-3 0,0 0 11 15,0 0-20 1,0 0 14-16,0 0-26 0,0 0-23 16,0 0 26-16,8 0-45 15,13 0 9-15,8 0 18 16,13 0-36-16,9 0 28 16,9 0-28-16,5 0 8 15,-1 0 2-15,1 0-2 16,-11 0-5-16,-15 0-2 15,-12 0 11-15,-13 0-19 16,-9 0 7-16,-5 0-3 16,0 0-5-16,-7 0-67 15,-22 0-116-15,0 0-381 16,0 0 44-16</inkml:trace>
  <inkml:trace contextRef="#ctx0" brushRef="#br0" timeOffset="-52509.49">14691 7499 1490 0,'0'0'553'16,"0"0"-367"-16,0 0-127 16,0 0-50-16,0 0 6 15,0 0-15-15,-12 167-102 16,6-95-120-16,-2-4-252 0</inkml:trace>
  <inkml:trace contextRef="#ctx0" brushRef="#br0" timeOffset="-50301.61">15710 10321 1144 0,'0'0'259'0,"0"0"-100"16,0 0-21-16,0 0-2 15,0 0 2-15,0 0-67 16,-4-27 17-16,4 27-2 16,0-1-11-16,0 1 5 0,0 0-34 15,0-2 18 1,2-1-37-16,19-1-26 0,4-1 63 16,12 0-34-16,7 0 2 15,8-2 32-15,6 6-55 16,6-3 32-16,5 1-40 15,10 0 11-15,4-1 12 16,9 0-23-16,5-1 11 16,0-1-9-16,3 3 20 15,3-4-23-15,-2 3 0 16,-1-2 1-16,-3 2 22 16,-1 0-23-16,0 0 0 15,-5 3 27-15,-4-2-27 16,2 1 37-16,-4 2-7 15,5-1-23-15,-2 1 26 0,5 0-32 16,2 0-1 0,3 0 3-16,-3 0 7 0,3 0-8 15,-2 0-2-15,0 0 7 16,-3 3-10-16,-3 4 3 16,-3-2 0-16,-5-1 0 15,-4 2 0-15,-4-2 6 16,-3-1 2-16,-2-2-7 15,-7-1 13-15,-2 0-8 16,-12 0-6-16,-11 0 22 16,-12-4-21-16,-10 0 37 15,-9 3-16-15,0 1-7 0,-6 0 8 16,2 0-13-16,-2 0-10 16,0 0 0-16,0-2 8 15,0 2-9-15,0 0 1 16,2 0 0-16,2 0-12 15,5 0 21-15,7-3-9 16,-3 3 0-16,0 0-16 16,1 0 16-16,-5 0-12 15,5 0 12-15,-4 0-15 16,5 0 28-16,-1 0-13 16,-3 0 0-16,1 0-15 15,-6 0 8-15,-1 0 5 16,-3 0 2-16,-2 0-9 15,2 0 23-15,-2 0-28 16,0 0 10-16,2 0-32 0,0 0 34 16,6 0-19-16,0 0-14 15,1 0-36-15,9 0-150 16,-3-1-246-16,-1-11-602 0</inkml:trace>
  <inkml:trace contextRef="#ctx0" brushRef="#br0" timeOffset="-50103">20285 9718 2244 0,'0'0'349'0,"0"0"-217"15,0 0-132-15,0 0-292 16,0 0-192-16</inkml:trace>
  <inkml:trace contextRef="#ctx0" brushRef="#br0" timeOffset="-49954.98">20418 10096 2046 0,'0'0'556'0,"0"0"-405"16,0 0-45-16,-118 121-93 16,41-37-13-16,8-10-166 15,3-12-659-15</inkml:trace>
  <inkml:trace contextRef="#ctx0" brushRef="#br0" timeOffset="-47418.88">18671 8484 872 0,'0'0'276'16,"0"0"-87"-16,0 0-9 16,0 0-42-16,0 0-17 15,0 0-38-15,0 0 36 16,-46-27 35-16,44 26-32 16,0-1 34-16,0-2-21 0,-6 3-28 15,2-6 5-15,-3 3-70 16,-4 0-30-16,1 0 22 15,2 0-28-15,3 2 28 16,0 0-5-16,4 2-22 16,3 0 18-16,0 0-25 15,0 0 0-15,0 0 9 16,0 0-9-16,0 0 18 16,0 0-18-16,0 0 6 15,5 6 7-15,9 8-7 16,1 6 18-16,7 4 6 15,3 2-24-15,6 5 24 16,5-2-22-16,-2 0-7 0,3 1 4 16,-4-4-5-16,-8-5-2 15,-7-3 2-15,-9-3-58 16,-9 5-66-16,-7-2-195 16,-13-6-566-16</inkml:trace>
  <inkml:trace contextRef="#ctx0" brushRef="#br0" timeOffset="-40116.64">14441 10774 945 0,'0'0'178'0,"0"0"-81"15,0 0 23-15,0 0 37 16,0 0-35-16,0 0-30 16,-25-34 36-16,25 28 48 15,0 4-3-15,0 0-4 16,0 0-22-16,0 2-15 16,0 0-44-16,0 0-27 15,0 0-13-15,16 0-42 16,17 0 32-16,14 0-10 15,8 2-15-15,12 11 5 16,7 0-17-16,2 3-1 16,0 1 19-16,-5-6-19 15,-9-1-9-15,-12-2-46 16,-17-6-56-16,-16-2 10 0,-10 0 27 16,-7-2-4-16,0-12-20 15,-15-1-43-15,-4-4 62 16,6 5 65-16,5 2 14 15,3 4 74-15,5 2-4 16,0 4-44-16,18 2-24 16,2 0 8-16,2 0 8 15,-2 0 28-15,-4 0-16 16,-3 8 87-16,-4 2-51 16,-5 4-4-16,-4 0 11 0,0 5-55 15,0 2 6-15,-2 2-24 16,2 8-146-16,0-5-142 15,0-6-412-15</inkml:trace>
  <inkml:trace contextRef="#ctx0" brushRef="#br0" timeOffset="-39849.88">16254 10918 1898 0,'0'0'395'15,"0"0"-251"-15,-120-4-44 0,78 4-91 16,13 11 16-16,9 10-6 16,13 4-18-16,7 3-2 15,2 1-40-15,27-2-5 16,15-7 0-16,10-11-64 15,6-9-98-15,13-13-22 16,-12-19-132-16,-16-4-286 0</inkml:trace>
  <inkml:trace contextRef="#ctx0" brushRef="#br0" timeOffset="-39670.27">16468 10770 205 0,'0'0'942'0,"0"0"-376"16,0 0-256-16,0 0 42 0,0 0-145 15,0 0-115 1,0 0-38-16,-29-46-33 0,21 82 50 15,-2 8-21-15,5 6-37 16,4 2 15-16,1 3-28 16,0-8-31-16,0-7-49 15,0-10-145-15,-9-24-145 16,-5-6-143-16,-1-2-941 0</inkml:trace>
  <inkml:trace contextRef="#ctx0" brushRef="#br0" timeOffset="-39256.44">16269 10726 1320 0,'0'0'336'0,"0"0"-224"16,0 0-52-16,0 0-16 0,139-13-29 15,-83 16-2-15,0 9-13 16,-1 3-49-16,-6-5 48 16,-13 1-9-16,-13-3 10 15,-9 0 22-15,-14-1 13 16,0 2 191-16,-14 7 16 15,-12 9-59-15,-5 2-33 16,0 9-90-16,4 3-21 16,8-2-15-16,14-1-9 15,5-5-30-15,0-5-12 16,14-13-97-16,10-8 51 16,4-5-65-16,7-16-84 15,-2-18-9-15,-2-9 75 16,-7 2 126-16,-6-2 30 0,-7 9 95 15,-1 7 103 1,-6 8 8-16,-2 9 13 16,-2 4-40-16,2 6-131 0,-2 0-8 15,2 6-31-15,-2 13-9 16,2 6 54-16,3 5-52 16,-1 2-2-16,4 0 0 15,-2-1-56-15,11-16-129 16,-1-4-337-16,-1-11-237 0</inkml:trace>
  <inkml:trace contextRef="#ctx0" brushRef="#br0" timeOffset="-39034.9">17206 10449 2199 0,'0'0'512'0,"0"0"-354"15,0 0-89-15,0 0-15 16,-46 107 13-16,46-41-49 16,0 11 13-16,0 0-31 15,5 1-25-15,3-4-2 16,-4-12-111-16,-4-11-117 16,-7-19-264-16,-13-18 119 15,-3-14-395-15</inkml:trace>
  <inkml:trace contextRef="#ctx0" brushRef="#br0" timeOffset="-38289.27">17085 10799 727 0,'0'0'745'0,"0"0"-476"0,0 0-29 15,0 0-7-15,112-103-93 16,-78 87-3-16,-1-2-48 16,0 0-39-16,-8-2 14 15,-6 2-25-15,-5 2 10 16,-7 1 49-16,-5 5-40 15,-2 4 15-15,0 6-24 16,0 0-49-16,0 0 0 16,0 23-4-16,0 8 4 15,0 7 21-15,0 10-7 0,0-1-14 16,0 0 0-16,6-3 0 16,1-11-11-16,0-7 11 15,-2-10-10-15,-1-7-4 16,0-9-32-16,1 0 45 15,3-3-6-15,6-15-47 16,1-4 18-16,3-2-22 16,-5 2 52-16,-1 4-13 15,-8 5 38-15,1 8 13 16,-5 3 29-16,0 2-51 16,0 0 25-16,0 0-35 15,2 0 0-15,0 13 1 16,2 2 5-16,4 3 17 15,-2 0-22-15,3-2 0 16,2-1 11-16,1-4-12 0,3-5-6 16,1-4 0-16,3-2-35 15,4 0 32-15,1-15-37 16,3-8-27-16,-4-1 34 16,-6-2-10-16,-3 5 34 15,-3 0 15-15,-7 5 14 16,-2 7 46-16,0 5 25 15,-2 4-43-15,0 0-11 16,0 0-31-16,0 8 0 16,3 9 11-16,1 5-11 15,1 0 23-15,2 0-17 16,3-4-5-16,4-2 2 16,-2-6-3-16,8-7-25 0,-1-3 14 15,4 0-49 1,3-17 7-16,1-3-13 0,-2-4 15 15,-3 4 50-15,-4 3 1 16,-7 4 21-16,-5 5 55 16,-4 4 5-16,1 4-11 15,-1 0-70-15,3 0-18 16,1 16 11-16,15 11-96 16,-4 0-172-16,5-7-375 0</inkml:trace>
  <inkml:trace contextRef="#ctx0" brushRef="#br0" timeOffset="-37970.24">18272 10750 1440 0,'0'0'891'16,"0"0"-585"-16,0 0-110 16,0 0-90-16,0 0-87 15,0 0 8-15,0 0-26 16,-57-1-1-16,46 9 14 15,2 3-2-15,3-3-11 16,1 3-1-16,0-4 0 16,1 3 27-16,0-2-26 15,4 0 18-15,-1 2 5 16,1-1-11-16,0 1-1 0,0 1-12 16,0 1 0-16,0 3 4 15,14-2-4-15,3 1 0 16,4-2-6-16,4-1-12 15,0-5 12-15,14-6-95 16,-10 0-190-16,-3 0-400 0</inkml:trace>
  <inkml:trace contextRef="#ctx0" brushRef="#br0" timeOffset="-37721.63">17921 10656 1577 0,'0'0'626'0,"0"0"-363"15,0 0-101-15,0 0-62 16,0 0-61-16,0 0-12 16,0 0 15-16,89-5-21 15,-78 16 19-15,-5 1 2 16,-3 2-36-16,0-1 28 15,-3 2-34-15,0-1-55 16,5-14-109-16,5 0-431 16,6-2-529-16</inkml:trace>
  <inkml:trace contextRef="#ctx0" brushRef="#br0" timeOffset="-37585.36">18272 10293 2264 0,'0'0'680'15,"0"0"-550"-15,0 0-51 16,0 0-79-16,0 0-36 16,0 0-73-16,-54 131-531 0</inkml:trace>
  <inkml:trace contextRef="#ctx0" brushRef="#br0" timeOffset="-37149.92">18810 10375 1149 0,'0'0'1372'16,"0"0"-1095"-16,0 0-213 16,0 0 26-16,-11 101-44 15,11-49-35-15,0-2 21 16,2 0-31-16,1-6-1 15,-3-10 13-15,0-8-3 16,0-12-14-16,0-7 4 16,0-7-2-16,0 0-14 15,2-2 16-15,8-13-42 16,8-3 2-16,4-1-50 16,1 2 75-16,2 3-19 0,-5 5 26 15,-3 7-2-15,-3 2 10 16,-2 0 0-16,0 11 36 15,-5 5-35-15,-2 3 34 16,-5 0-11-16,0-3-18 16,-3-5 48-16,-18-4-29 15,-5-6 14-15,-5 2 1 16,2-3-40-16,2 0 18 16,7 0-18-16,16-7-82 15,4-2-68-15,0-3-655 0</inkml:trace>
  <inkml:trace contextRef="#ctx0" brushRef="#br0" timeOffset="-36749.77">19496 10674 1763 0,'0'0'649'16,"0"0"-367"-16,0 0-143 15,0 0-12-15,-140-28-89 16,111 28-29-16,4 13-3 16,7 10-5-16,5-2-1 15,7 4 0-15,6-2-10 16,0 0-1-16,0-4-11 16,19-6-28-16,6-5 34 15,6-8-41-15,5 0-20 0,1-2-90 16,0-17-47-16,-4-4 66 15,-4-1 72 1,-7 4 76-16,-8 1 154 0,-6 8 94 16,-6 3 19-16,-2 4-89 15,0 2-93-15,0 2-27 16,2 0-58-16,1 4 1 16,-1 13-13-16,7 6-15 15,2 1-43-15,23 0-106 16,-5-4-206-16,4-8-288 0</inkml:trace>
  <inkml:trace contextRef="#ctx0" brushRef="#br0" timeOffset="-36571.01">19815 10720 1603 0,'0'0'710'0,"0"0"-324"16,0 0-211-16,0 0-77 15,0 0-98-15,0 0 15 16,0 0 17-16,-7 56-32 15,23-31 17-15,4 2 11 16,8-1-12-16,-1-2-32 16,-2-8 10-16,-3-10-102 15,-6-3-89-15,-7-3-423 0</inkml:trace>
  <inkml:trace contextRef="#ctx0" brushRef="#br0" timeOffset="-36420.11">19311 10462 2125 0,'0'0'664'0,"0"0"-534"0,0 0-14 15,0 0-116-15,0 0-21 16,141-65-96-16,-70 71-373 16,-9 12-554-16</inkml:trace>
  <inkml:trace contextRef="#ctx0" brushRef="#br0" timeOffset="-36278.35">19469 11321 2371 0,'0'0'577'0,"0"0"-416"16,0 0-161-16,0 0-187 15,0 0-565-15</inkml:trace>
  <inkml:trace contextRef="#ctx0" brushRef="#br0" timeOffset="-35857.96">20574 10713 2264 0,'0'0'574'15,"0"0"-452"-15,0 0-45 0,0 0-63 16,103-110-8 0,-65 82-6-16,-7 3-7 0,-6 6 6 15,-10 6 0-15,-8 7 2 16,-5 6 21-16,-2 0-13 16,0 0-1-16,0 16 7 15,0 13-6-15,0 11 18 16,-2 13-18-16,-5 4-8 15,3 8 14-15,-4-3-14 16,2-3-2-16,-3-6-6 16,-2-5-68-16,-5-11 19 15,2-9-42-15,2-11 13 16,5-6 84-16,7-7 1 16,0-2 7-16,16-2 89 0,22 0-66 15,16 0 15 1,10 0-45-16,-2 0 10 0,-4 0-28 15,-13 0-12-15,-16 0-109 16,-19 0-474-16</inkml:trace>
  <inkml:trace contextRef="#ctx0" brushRef="#br0" timeOffset="-34320.49">13159 7744 1822 0,'0'0'549'16,"0"0"-375"-16,0 0-94 15,0 0-29-15,114-60-31 16,-62 39 12-16,0 2-23 16,-2-1 3-16,-8 2-10 15,-11 2-2-15,-11 5 0 16,-11 6 21-16,-4 3 1 15,-5 2 20-15,0 2-42 16,0 21 0-16,-3 13 21 16,-7 15 4-16,5 9 2 15,3 6 7-15,2 5-28 0,0-2 15 16,4 0-21 0,12-9 0-16,-1-10-12 0,-1-7 12 15,-4-16-28-15,-5-8 7 16,-5-11-40-16,0-5 35 15,-24-3 16-15,-9 0 10 16,-3-5 7-16,0-6 2 16,3 1 45-16,5 0 16 15,9 3-47-15,8 4 40 16,7 3-46-16,4 0-11 16,4 0-12-16,25 0-4 15,15 2 10-15,18 6 19 0,13-4-1 16,2 0-13-1,1 0-5-15,-4-2-39 0,-14 0-14 16,-15 0-103-16,-28 5-100 16,-15-1-237-16,-2-4-157 0</inkml:trace>
  <inkml:trace contextRef="#ctx0" brushRef="#br0" timeOffset="-33951.39">12099 8444 1646 0,'0'0'345'0,"0"0"-244"0,0 0 49 16,0 0 32-16,0 0-6 15,0 0-11-15,0 0-123 16,15 0 4-16,39 0 12 16,37 0-16-16,38 2 27 15,43 3-18-15,17 4-8 16,1-1 22-16,-10-2-47 16,-20-2-2-16,-12-2-1 15,-34 0-4-15,-35 0-11 0,-27-2 0 16,-23 0-14-1,-4 0 13-15,-10 2-55 16,-6 0-29-16,-18 4-59 0,-20 0-362 16,-11 0-738-16</inkml:trace>
  <inkml:trace contextRef="#ctx0" brushRef="#br0" timeOffset="-32094.05">7654 11539 816 0,'0'0'367'0,"0"0"-200"16,0 0-121-16,0 0 66 16,0 0 17-16,0 0-73 15,0 0 28-15,-24 12 3 16,39-9 21-16,9-1-13 15,10 0-49-15,11 0 26 16,11-2 15-16,13 0-5 16,14 0 26-16,29 0-65 0,27 0-1 15,21 0 16 1,9 0-48-16,-8 0 32 16,-13 0-20-16,-7 0-21 0,2 0 44 15,1 0-45-15,4 0 0 16,-1-6 11-16,2 2-10 15,-2-2 26-15,-2 2-13 16,-5 1-12-16,-4 0 21 16,1 2-23-16,0 1 0 15,6 0 9-15,4 0 6 16,-4-3-9-16,0 1-4 16,-8-2 8-16,-4 0-13 15,1-2 3-15,-3 2-4 0,-2 2-4 16,-2 0 16-1,-2 2-7-15,-1 0-1 0,1 0 0 16,-1 0-9-16,5 6 15 16,0-2-6-16,0 2 12 15,0-4-4-15,1 0-16 16,-4 0 8-16,3-2-13 16,2 2 12-16,-6 1 2 15,-3 1 14-15,-4-2-15 16,-1 2 3-16,-11-1-3 15,-18 1 0-15,-14 0 1 16,11 0 11-16,36 2-11 0,32-2 11 16,17 0 7-1,-14-2-18-15,-14-2-2 16,-16 2 1-16,1 0 0 0,-2 0 32 16,1 2-31-16,3 1 16 15,3-1-17-15,2 0 6 16,5 0 6-16,4 1-6 15,8-1 3-15,12 0 12 16,3 2-15-16,8 5 15 16,-5-2-21-16,-6 1 6 15,-1 2 4-15,-6-2-10 16,2-1 13-16,0-3 15 16,-2-6-20-16,-4 0 25 15,1-3-33-15,-7-10 1 16,-4-2 5-16,1 3-6 15,-5 5 0-15,-5 1 8 0,3 3 11 16,-2-1-14-16,1-2-5 16,8-4 0-16,3-2 4 15,7-1 2-15,5-4-6 16,-4 1 0-16,-9 0 2 16,-27 2-2-16,-29 2 0 15,-30 1 0-15,-16 7-8 16,-8-5 8-16,-6 3-27 15,-10 2 9-15,-30 4-68 16,-24 0-176-16,-21 0-649 0</inkml:trace>
  <inkml:trace contextRef="#ctx0" brushRef="#br0" timeOffset="-31351.83">7960 11975 1542 0,'0'0'532'15,"0"0"-468"-15,0 0-12 16,0 0 25-16,0 0 35 16,0 0 11-16,113 60-21 15,-82-30-22-15,-2 2-1 16,-2 3-36-16,-4-5 35 15,1-2-48-15,-5-6-9 0,-3-6 6 16,-5-5-9-16,0-10 1 16,1-1 11-16,5-1-13 15,6-24 80-15,3-9-69 16,0-9 8-16,2-3-21 16,-6-2-6-16,-4 4-5 15,-5 7-4-15,1 8-48 16,-3 7 25-16,3 8-116 15,1 4-103-15,11-1-274 16,1 7-19-16,-4 1-223 0</inkml:trace>
  <inkml:trace contextRef="#ctx0" brushRef="#br0" timeOffset="-31200.72">8692 11826 1081 0,'0'0'571'0,"0"0"-308"15,0 0-76-15,0 0-95 0,0 0 1 16,0 0 11-16,0 0-15 15,2 133-40-15,1-89-49 16,1 0 0-16,3-2-103 16,-1 5-159-16,-1-14-65 15,-3-8-478-15</inkml:trace>
  <inkml:trace contextRef="#ctx0" brushRef="#br0" timeOffset="-30919.04">8646 11744 1521 0,'0'0'477'15,"0"0"-341"-15,0 0-18 0,0 0-26 16,118-19-43-16,-68 25 19 16,4 20-41-16,-7 10-26 15,-5 10 36-15,-13 4-35 16,-10 4 13-16,-13-4 4 15,-6-4-12-15,-2-7 32 16,-23-9 7-16,-8-5 8 16,-8-6 29-16,-1-3-48 15,2-6-2-15,6-2-33 16,19-8-142-16,8 0-328 16,7 0-228-16</inkml:trace>
  <inkml:trace contextRef="#ctx0" brushRef="#br0" timeOffset="-30584.84">9316 11857 1776 0,'0'0'661'16,"0"0"-514"-16,0 0-16 15,0 0-113-15,0 0 12 16,0 0-30-16,0 0-44 15,51 58 43-15,-53-20-31 16,-21 0 32-16,-5 2 18 16,-1-3-6-16,5-3 9 15,7-4-12-15,17-4-2 0,8-2 21 16,34-4-27-16,25-6 8 16,17-4-9-16,9-8-36 15,2-2-4-15,-16 0-38 16,-19 0-90-16,-21 0-92 15,-26-4 105-15,-13 0 117 16,-11 4 7-16,-55 0-92 16,3 16 14-16,1 1-271 0</inkml:trace>
  <inkml:trace contextRef="#ctx0" brushRef="#br0" timeOffset="-30218.36">7863 12527 1538 0,'0'0'346'0,"0"0"-205"15,0 0 93-15,0 0-42 16,0 0-67-16,0 0-73 15,0 0-16-15,41-6 45 16,5 13 8-16,41 4 31 16,42-2-42-16,50 2-40 0,22-1 27 15,-1-2-44 1,-13-2 9-16,-31-2 7 0,-30-4-37 16,-32 0 15-16,-34 0-15 15,-17 0-13-15,-7-6 12 16,-7-6-42-16,-12-4-4 15,-17-6-5-15,-12-2-114 16,-45-19-124-16,1 7-293 16,3 2-128-16</inkml:trace>
  <inkml:trace contextRef="#ctx0" brushRef="#br0" timeOffset="-29864.99">9167 11872 1605 0,'0'0'718'0,"0"0"-500"16,0 0-97-16,0 0-94 15,0 0-27-15,0 0-3 0,140-78-6 16,-118 78-79-16,-6 0-111 15,-5 11-109-15,-4 3-267 0</inkml:trace>
  <inkml:trace contextRef="#ctx0" brushRef="#br0" timeOffset="-29624.26">10102 12089 2199 0,'0'0'670'15,"0"0"-634"-15,0 0-36 16,0 0-230-16,0 0-73 15,0 0-265-15</inkml:trace>
  <inkml:trace contextRef="#ctx0" brushRef="#br0" timeOffset="-29517.27">10208 12250 1899 0,'0'0'472'0,"0"0"-437"0,0 0-35 15,0 0-596-15</inkml:trace>
  <inkml:trace contextRef="#ctx0" brushRef="#br0" timeOffset="-24810.79">11000 12119 1448 0,'0'0'721'0,"0"0"-539"16,0 0 0-16,0 0-8 16,0 0-90-16,0 0-35 15,-33-22-16-15,66 16-25 16,17-2 22-16,8-4-30 16,6-6-8-16,1-2-1 15,-7-4-32-15,-10-4-3 16,-13-4-8-16,-17-2-11 0,-8 0 38 15,-10 6 15-15,0 8 10 16,-10 8 18-16,-8 10-18 16,-5 2 12-16,-2 12-12 15,5 21 1-15,5 12-1 16,6 12 13-16,9 10-5 16,0 8 25-16,3 4-23 15,18 4 2-15,-1-1-12 16,1-1 9-16,-6-10-22 15,-3-13-16-15,-6-11-29 16,-6-21 31-16,0-14-34 16,-10-12 60-16,-9 0 0 15,-4-26-20-15,3-12 20 16,3-8-26-16,6-7 12 0,11-3 13 16,0-2-36-16,22 0 2 15,20 6-63-15,9 4-54 16,9 5 5-16,5 6-27 15,-1 2 60-15,-4 6 36 16,-8 2 8-16,-10 5 61 16,-13 4 8-16,-9 4 2 15,-11 6 111-15,-9 4 17 16,0 4 23-16,-4 0-69 16,-13 12-82-16,-4 10 44 15,3 4 5-15,7 3-5 16,7 0 18-16,4 1-26 15,0 0-13-15,15-3-11 0,5-4 2 16,5-4-7 0,-2-9-7-16,-6-8-24 0,-3-2 15 15,-6 0 9-15,-3-16 0 16,-3-6 0-16,-2-5 7 16,0-1-5-16,0-1-2 15,-4 3 0-15,-1-1 12 16,5 7-12-16,0 4 0 15,0 5-1-15,13 2-14 16,12 3-19-16,2 4-37 16,-3 2 6-16,-4 0 56 15,-4 0 5-15,-7 2 4 16,-3 10 88-16,0 7-5 16,0 2 16-16,2 5-38 15,1 2 5-15,7 2-1 0,-1-4-29 16,1-3-2-16,2-8 6 15,-5-6-22-15,3-9 17 16,2 0 8-16,-1-12-27 16,6-14-16-16,3-27-68 15,-5 7-189-15,-4 5-332 0</inkml:trace>
  <inkml:trace contextRef="#ctx0" brushRef="#br0" timeOffset="-24426.04">12870 12065 1852 0,'0'0'519'0,"0"0"-326"0,0 0-87 16,0 0-77-16,0 0 76 15,0 0-26-15,0 0-37 16,2 108-5-16,9-79-31 16,3-3 14-16,-4-4-20 15,4-6-81-15,4-12-16 16,-2-4-204-16,-3 0-301 0</inkml:trace>
  <inkml:trace contextRef="#ctx0" brushRef="#br0" timeOffset="-24310.62">12948 11916 1483 0,'0'0'578'0,"0"0"-349"16,0 0-26-1,0 0-203-15,0 0-52 0,0 0-323 16,115-29-823-16</inkml:trace>
  <inkml:trace contextRef="#ctx0" brushRef="#br0" timeOffset="-24166.19">13300 12014 2043 0,'0'0'552'0,"0"0"-431"16,0 0-84-16,0 0-37 16,125 14-159-16,-90-5-440 0</inkml:trace>
  <inkml:trace contextRef="#ctx0" brushRef="#br0" timeOffset="-24025.97">13304 12169 1612 0,'0'0'588'16,"0"0"-485"-16,0 0-51 16,0 0-52-16,168 3-155 15,-113-3-896-15</inkml:trace>
  <inkml:trace contextRef="#ctx0" brushRef="#br0" timeOffset="-23557.25">13792 12128 2009 0,'0'0'605'0,"0"0"-448"15,0 0-81-15,0 0-76 16,0 0-3-16,143-63-64 16,-103 47 2-16,-9 0-20 15,-10 2 85-15,-11 4 20 16,-5 2 39-16,-5 6 28 16,0 0-2-16,0 2-24 15,0 0-49-15,0 0-6 0,0 18-6 16,2 4 0-16,0 9 8 15,5 3-9-15,-2 4 2 16,1 2-2-16,-1 0-34 16,-5-2-56-16,0-2-49 15,0-6-36-15,-23-8-20 16,-8-8 71-16,-7-6 26 16,-6-6 99-16,2-2 102 15,10 0 61-15,9 0 94 16,13 0-57-16,7 0-114 15,3 0 0-15,3 0-62 16,24 0-18-16,11-2 19 16,15-2-16-16,7 0-18 15,25-6-31-15,-14 4-202 16,-11-4-428-16</inkml:trace>
  <inkml:trace contextRef="#ctx0" brushRef="#br0" timeOffset="-23379.37">14675 12129 1969 0,'0'0'543'0,"0"0"-367"16,0 0-72 0,0 0-70-16,0 0-34 15,140-27-30-15,-97 27-141 16,-10 0-348-16,-11-2 42 0,-11-1-264 0</inkml:trace>
  <inkml:trace contextRef="#ctx0" brushRef="#br0" timeOffset="-23208.03">14946 12071 1053 0,'0'0'247'0,"0"0"28"0,0 0-106 16,0 0 12-16,0 0-21 16,0 0-5-16,0 0-12 15,115 35-21-15,-104-18-33 16,-9 1 4-16,-2-1-59 15,0-2-3-15,-14-2-16 16,-6-2-15-16,2-2-92 16,4-6-406-16,8-3-578 15</inkml:trace>
  <inkml:trace contextRef="#ctx0" brushRef="#br0" timeOffset="-22824.18">15588 12037 1722 0,'0'0'562'0,"0"0"-410"16,0 0-46-16,0 0-16 16,0 0 12-16,37 104-50 15,-18-63-39-15,-5-3 10 16,-8-8-23-16,-2-10 0 0,-4-6-17 15,0-9 4-15,0-5 13 16,0 0 0-16,3-13 0 16,10-10-34-16,7-4-84 15,9-2 16-15,0 1 1 16,0 6 55-16,-4 7 46 16,-8 5 49-16,-3 6 61 15,-4 4 24-15,-1 0-79 16,3 4 15-16,1 11-34 15,1 10-35-15,-3 0-1 16,-1 2-18-16,9-1-155 16,-6-6-356-16,3-8-828 0</inkml:trace>
  <inkml:trace contextRef="#ctx0" brushRef="#br0" timeOffset="-22372.93">16631 12129 1957 0,'0'0'533'16,"0"0"-401"-16,0 0-12 15,0 0-99-15,0 0 13 16,-116 15-16-16,101 17-17 15,6 6 26-15,9 0-21 0,0 1-4 16,4-4 2-16,13-5 8 16,8-9-24-16,2-12 9 15,2-9-21-15,2 0-1 16,2-24-106-16,-3-10-35 16,-4-10-47-16,-6-6-8 15,-4-4 114-15,-5-4 26 16,-2 4 81-16,-4 7 24 15,-3 11 137-15,-2 13 72 16,0 12 15-16,0 11-116 16,0 0-47-16,-2 15-49 15,-8 18 16-15,4 9 41 16,-1 6-63-16,3 3-5 0,4 0-17 16,0 2-8-1,2-8-80-15,36-8-132 0,-3-11-301 16,4-16-192-16</inkml:trace>
  <inkml:trace contextRef="#ctx0" brushRef="#br0" timeOffset="-22142">17090 12169 1687 0,'0'0'816'0,"0"0"-604"15,0 0-64-15,0 0-117 16,0 0 12-16,0 0-34 15,-31 103 12-15,51-67-18 0,9-5-1 16,4-6-4-16,-1-8-5 16,-1-9 7-16,-2-8 1 15,-6 0 0-15,-4-23 15 16,-9-3 5-16,-7-2-19 16,-3-1-4-16,-24 2-56 15,-67 3-130-15,3 8-362 16,-5 6-128-16</inkml:trace>
  <inkml:trace contextRef="#ctx0" brushRef="#br0" timeOffset="-21459.83">14881 11881 1279 0,'0'0'538'0,"0"0"-245"16,0 0 1-16,0 0-111 15,0 0-88-15,0 0-35 16,0 0 16-16,-2-12-51 16,2 12 26-16,0 0 10 15,0 0-37-15,0 2 24 16,0 14 7-16,0 5-25 0,0 4 3 15,14 1-32-15,1 2 0 16,4 0 6-16,5-2 8 16,2 2-13-16,3-4-2 15,5-2 0-15,0-1-17 16,-1-5 17-16,-6-6-10 16,-5-4 10-16,-11-5-21 15,-6-1 21-15,-5 0 0 16,0 0-6-16,-3 0 0 15,-17 0-11-15,-9 0-63 0,-6 11-86 16,-21 23-164 0,7-4-303-16,4 2-1142 0</inkml:trace>
  <inkml:trace contextRef="#ctx0" brushRef="#br0" timeOffset="-19940.23">11750 12821 1335 0,'0'0'273'15,"0"0"-222"1,0 0-25-16,126-24-24 0,-73 6-4 15,-3-2-50-15,-8-4-21 16,-13 3-37-16,-16-2 53 16,-13 3 57-16,0 4 97 15,-13 4 31-15,-11 8 12 16,-1 4-17-16,-2 0-47 16,7 8 28-16,3 17-39 15,7 11 11-15,10 8 6 16,0 7-41-16,2 5 21 15,16 4-28-15,5 1-26 0,-2-2 20 16,0-7-28-16,-5-3-1 16,-7-11-5-16,-9-8-38 15,0-11 44-15,0-12 5 16,-19-7 1-16,-4 0 28 16,-4 0-34-16,0-16 1 15,0-6-1-15,7-3 0 16,9-2 29-16,9-1 58 15,2 1-57-15,13-2-30 16,22 3-58-16,15-2-40 16,10 0-68-16,6-3-65 15,30-13-17-15,-15 6-132 16,-15 5-280-16</inkml:trace>
  <inkml:trace contextRef="#ctx0" brushRef="#br0" timeOffset="-19457.35">12438 12735 434 0,'0'0'554'15,"0"0"-196"-15,0 0-50 16,0 0-88-16,0 0-57 15,0 0-28-15,-121-10-57 16,103 30 5-16,5 4-10 16,7 3-3-16,6 0-12 15,0 3-48-15,4-1-10 16,14-3 11-16,4-4-10 16,0-6-1-16,-1-9 0 15,-4-4-31-15,-3-3 22 16,-1-6-3-16,-7-14 1 15,2-4 3-15,-6-3-8 0,0 4-17 16,-2 3 18-16,0 3-14 16,0 6 23-16,0 5-18 15,0 3-31-15,0 3 18 16,0 0-35-16,0 0 23 16,6 0 21-16,12 0-29 15,4 0 46-15,3 0-44 16,2-2 7-16,-5-2 37 15,-2 0 3-15,-6 0 8 16,-3 2 58-16,-3 0 36 16,-4 2 43-16,2 0-42 15,-4 0-21-15,2 0-2 16,1 8 28-16,1 11 28 16,0 5-49-16,6 2-39 0,3-1 23 15,4 0-42-15,-1-7-5 16,6-4-2-16,0-10-2 15,1-4-24-15,4-7-3 16,11-36-137-16,-7 1-152 16,-4-4-422-16</inkml:trace>
  <inkml:trace contextRef="#ctx0" brushRef="#br0" timeOffset="-18989.5">13534 12869 1174 0,'0'0'497'15,"0"0"-303"-15,0 0 43 16,0 0-120-16,0 0-65 16,0 0 38-16,0 0 8 15,2 93-30-15,1-53 5 16,3 2-37-16,3 3 18 0,0 0-13 15,-2-1-6-15,-1-4 24 16,-1-5-39-16,-3-8 4 16,-2-9 23-16,0-7-26 15,0-5 62-15,-10-6-37 16,-7 0-36-16,-5 0 29 16,-7-18-39-16,-4-10-24 15,-1-11 7-15,0-7-66 16,3-5-12-16,12-28-121 15,9 14-268-15,8 8-8 0</inkml:trace>
  <inkml:trace contextRef="#ctx0" brushRef="#br0" timeOffset="-18858.45">13594 12672 1758 0,'0'0'400'0,"0"0"-260"15,0 0-140-15,0 0-242 16,0 0-444-16</inkml:trace>
  <inkml:trace contextRef="#ctx0" brushRef="#br0" timeOffset="-18722.88">13839 12815 1687 0,'0'0'646'0,"0"0"-575"0,0 0-71 16,0 0-266-16,0 0-680 0</inkml:trace>
  <inkml:trace contextRef="#ctx0" brushRef="#br0" timeOffset="-18578.47">13842 12982 1914 0,'0'0'788'0,"0"0"-568"16,0 0-102-16,0 0-118 16,0 0-31-16,142-30-234 0,-97 19-726 15</inkml:trace>
  <inkml:trace contextRef="#ctx0" brushRef="#br0" timeOffset="-18122.91">14541 12847 1790 0,'0'0'647'16,"0"0"-543"-16,0 0-30 15,0 0-74-15,0 0-21 0,118-69-7 16,-96 55-40-16,-6-1 53 15,-9 7 15-15,-5 2 35 16,-2 4 76-16,0 2-44 16,0 0-40-16,0 8-12 15,0 16-9-15,0 4 27 16,2 8-8-16,3 3-25 16,-1 1 23-16,0 2-22 15,-2-2-1-15,-2-4 0 16,0-4-55-16,0-7-38 15,-8-11-20-15,-8-5 1 16,-4-9 112-16,2 0 0 0,5 0 48 16,3 0 67-1,7 0-57-15,3-4 6 0,0-1-56 16,9 2 10 0,12-1-30-16,5-2 12 15,4 0 0-15,1 0-18 0,-4 0-95 16,-11-2-94-16,-7 2-309 15,-9 0-241-15</inkml:trace>
  <inkml:trace contextRef="#ctx0" brushRef="#br0" timeOffset="-17754.77">13694 12743 1335 0,'0'0'400'0,"0"0"-178"15,0 0-49-15,0 0-47 16,0 0 46-16,0 0-59 16,0 0-26-16,90 0-87 0,-69 2 0 15,0-2-19 1,8 2-180-16,-5-2-275 0,-1 0-716 0</inkml:trace>
  <inkml:trace contextRef="#ctx0" brushRef="#br0" timeOffset="-17227.7">15033 12771 1661 0,'0'0'564'0,"0"0"-499"16,0 0-11-16,0 0 11 15,179 4 17-15,-103 0-24 16,1 0-54-16,-8 2-4 15,-11-2-137-15,-13-1-182 0,-16-3-53 16,-18 0-580-16</inkml:trace>
  <inkml:trace contextRef="#ctx0" brushRef="#br0" timeOffset="-17046">15454 12709 1395 0,'0'0'383'15,"0"0"-288"-15,0 0-79 16,0 0 43-16,0 0 13 15,0 0-7-15,114 55 44 16,-107-38-50-16,-7 4 17 16,0-4 13-16,-9 3-24 15,-9-3 17-15,0-1-79 16,7 2-3-16,5-5-202 16,6-4-396-16</inkml:trace>
  <inkml:trace contextRef="#ctx0" brushRef="#br0" timeOffset="-16471">16174 12808 2027 0,'0'0'537'0,"0"0"-446"16,0 0-85-16,0 0 10 0,0 0 30 15,29 128-38 1,-13-86 23-16,-5-2-29 0,-3-8 7 16,-2-8-18-16,-4-12-2 15,-2-8 11-15,0-4 12 16,0-1 12-16,2-22-24 16,4-4-9-16,9-10-27 15,8-3-9-15,6 4-44 16,-2 4 12-16,0 7 51 15,-5 9 13-15,-7 10 13 16,2 6 21-16,-5 0-20 16,-1 3 26-16,3 15-4 15,-3 4 22-15,1 2 12 16,-6-2-48-16,1-5 13 16,-3-2-16-16,-2-5-5 0,2-8 4 15,-1-2-4 1,6 0-1-16,4-8 0 15,8-14-68-15,5-6-20 0,8-7-9 16,-1 1-26-16,-1 2 97 16,-2 7 26-16,-5 7 4 15,-8 6 69-15,-8 10 25 16,-1 2 21-16,-2 0-39 16,0 0-22-16,5 15 17 15,1 9-27-15,1 5-14 16,3 3-25-16,-1-2-9 15,2-1-48-15,20 0-147 16,-6-9-417-16,-2-10-663 0</inkml:trace>
  <inkml:trace contextRef="#ctx0" brushRef="#br0" timeOffset="-16047.38">17564 12787 2027 0,'0'0'624'15,"0"0"-506"-15,0 0 1 16,0 0-88-16,-129 9-17 16,120 23 19-16,7 8-24 15,2 4 3-15,2 0-12 0,19-6-29 16,0-6 28-1,2-14-46-15,2-10 7 0,-3-8 21 16,2-8-26-16,0-24-42 16,1-8-66-16,-2-9-9 15,-6-2 41-15,-1-3 27 16,-7 7 94-16,-3 9 91 16,-4 10 109-16,-2 14 33 15,0 10-65-15,0 4-95 16,0 4-12-16,-2 20-52 15,-4 10 8-15,1 10 6 16,5 4 1-16,0 5-22 16,11-3-2-16,16-3-70 0,4-5-43 15,23-17-200 1,-8-9-296-16,-3-16-311 0</inkml:trace>
  <inkml:trace contextRef="#ctx0" brushRef="#br0" timeOffset="-15790.37">18041 12950 1881 0,'0'0'361'0,"0"0"-104"15,0 0-101-15,0 0-76 16,0 0-4-16,2 128-52 16,30-100 15-16,1-6-18 15,5-10-20-15,-3-8 24 0,-1-4-23 16,-8-14 50-1,-5-19 11-15,-5-4-20 0,-10-7 11 16,-6-2-54-16,0-1-2 16,-22 7 1-16,-20 7-90 15,-18 6-47-15,-70 7-98 16,12 8-362-16,0 0-291 0</inkml:trace>
  <inkml:trace contextRef="#ctx0" brushRef="#br0" timeOffset="-15126.86">14675 12132 451 0,'0'0'688'0,"0"0"-508"16,0 0 65-16,0 0-54 15,0 0 5-15,0 0 46 16,0 0-37-16,0 0 3 16,0 0-65-16,0 0-55 15,0 0-3-15,2-3-75 16,12 0-10-16,8 0 7 16,2 2 2-16,0 1-1 15,-1 0-8-15,-3 0-53 16,9 0-56-16,-7 0-206 15,-2 0-352-15</inkml:trace>
  <inkml:trace contextRef="#ctx0" brushRef="#br0" timeOffset="-14719.08">14850 11914 924 0,'0'0'412'15,"0"0"-168"-15,0 0-76 16,0 0-7-16,0 0-43 0,0 0 53 16,0 0-19-1,0-9-15-15,0 9 2 0,0 0-55 16,0 0-24-16,0 0-32 15,0 0-21-15,0 0-8 16,0 0 1-16,0 0 0 16,0 3-5-16,0 3 16 15,2 1-11-15,8 3 0 16,1-2 13-16,0 0-26 16,0 0 13-16,2-1 0 15,-1-4 0-15,1 1 8 16,0-1-20-16,1 4-9 15,-1-1-57-15,3 10-91 16,-5-2-291-16,-3 2-330 0</inkml:trace>
  <inkml:trace contextRef="#ctx0" brushRef="#br0" timeOffset="-13604.26">13690 12729 443 0,'0'0'779'0,"0"0"-400"16,0 0-124-16,0 0 27 0,0 0-74 16,0 0-95-16,0 0 4 15,-5-15-29-15,-12 12-71 16,-8 1 14-16,-2 1-19 16,-2-2 22-16,7-1 29 15,6 2-35-15,8 0 24 16,6 2-52-16,2 0-13 15,0 0-103-15,21 0-259 16,2 6-112-16,-1 5-304 0</inkml:trace>
  <inkml:trace contextRef="#ctx0" brushRef="#br0" timeOffset="-10277.22">13258 13603 920 0,'0'0'295'0,"0"0"-61"16,0 0-10-16,0 0 39 15,0 0-36-15,0 0-74 16,0 0-10-16,6-14-46 16,-6 14-46-16,0 0 14 15,0 7-38-15,0 15-15 16,0 12 104-16,0 11-40 15,0 10-4-15,0 5-37 16,0-2-34-16,0-4 24 16,5-6-24-16,-1-8 8 15,-2-9-9-15,0-13-33 0,0-8-13 16,-2-9-71 0,0-1-40-16,0-17-15 15,-2-16-329-15,-6-3-548 0</inkml:trace>
  <inkml:trace contextRef="#ctx0" brushRef="#br0" timeOffset="-10066.26">12982 13523 1597 0,'0'0'668'16,"0"0"-397"-16,0 0-47 15,0 0-39-15,0 0-117 16,0 0-67-16,0 0 17 15,60-46-18-15,-5 41 6 16,12 5 2-16,7 0-8 0,3 0-29 16,1 11-61-16,22 11-171 15,-20-2-338-15,-12-2-427 0</inkml:trace>
  <inkml:trace contextRef="#ctx0" brushRef="#br0" timeOffset="-9909.36">13805 13682 1318 0,'0'0'1108'15,"0"0"-891"-15,0 0-192 16,0 0-13-16,0 0-12 16,164 15-124-16,-112-4-344 0,-11-1-555 0</inkml:trace>
  <inkml:trace contextRef="#ctx0" brushRef="#br0" timeOffset="-9745.88">13794 13852 1877 0,'0'0'549'0,"0"0"-474"16,0 0-36-16,0 0-23 15,0 0-16-15,185 12-104 16,-111-12-429-16,-9 0-1229 0</inkml:trace>
  <inkml:trace contextRef="#ctx0" brushRef="#br0" timeOffset="-9511.46">14708 13637 2107 0,'0'0'693'15,"0"0"-580"-15,0 0-24 16,0 0-89-16,0 0 10 16,0 0 7-16,-7 104-16 15,14-54 13-15,-2 0-14 16,1-1-1-16,-4-5-19 16,0-7-53-16,-2-6-68 15,0-12-60-15,0-19-152 0,-4 0-39 16,-7-14-1391-16</inkml:trace>
  <inkml:trace contextRef="#ctx0" brushRef="#br0" timeOffset="-9344.43">14334 13561 1923 0,'0'0'733'0,"0"0"-559"15,0 0-57-15,0 0-56 16,0 0-53-16,140-42-8 15,-62 37-2-15,8 5-95 16,28 0-148-16,-20 1-305 16,-20 9-562-16</inkml:trace>
  <inkml:trace contextRef="#ctx0" brushRef="#br0" timeOffset="-9166.75">15241 13744 2136 0,'0'0'594'0,"0"0"-507"16,0 0 17-16,0 0-86 15,0 0-6-15,164-18-24 16,-102 18-28-16,6-4-156 16,-19 4-346-16,-16-2-394 0</inkml:trace>
  <inkml:trace contextRef="#ctx0" brushRef="#br0" timeOffset="-8985.08">15370 13627 443 0,'0'0'1529'15,"0"0"-1131"-15,0 0-196 16,0 0-122-16,0 0 10 16,0 0-19-16,0 0-15 15,6 139-27-15,8-99-29 16,1 1-11-16,14 3-150 15,-2-11-183-15,-2-13-360 0</inkml:trace>
  <inkml:trace contextRef="#ctx0" brushRef="#br0" timeOffset="-8241.3">16321 13582 1324 0,'0'0'662'0,"0"0"-498"15,0 0 45-15,-145-3-40 16,103 21-50-16,6 8-19 16,10 4-73-16,7 4 11 15,15 1-30-15,4-4 4 16,4-1-24-16,21-11-3 16,6-7-28-16,5-12-16 15,2 0-85-15,2-8-19 0,-2-18-64 16,-5-1 61-1,-6 0 115-15,-7 4 51 0,-7 7 57 16,-4 6 96-16,-8 6 24 16,3 4-15-16,-2 0-76 15,1 0-43-15,3 7 56 16,3 9-43-16,3 6-11 16,0 4-15-16,1 2-28 15,3-3-4-15,1 2-14 16,6-10-175-16,-2-2-173 15,-1-11-396-15</inkml:trace>
  <inkml:trace contextRef="#ctx0" brushRef="#br0" timeOffset="-7745.92">16820 13802 1568 0,'0'0'385'16,"0"0"-176"-16,0 0-3 15,0 0-83-15,0 0-28 16,0 0 51-16,0 0-56 16,10 88-26-16,-8-64 5 15,0-4-36-15,0-2 18 0,-2-2-28 16,2-1-22 0,0-4 24-16,3 2-23 0,-1-5-2 15,2-2 0-15,4-6-68 16,9 0-6-16,2-19-97 15,-1-5-465-15</inkml:trace>
  <inkml:trace contextRef="#ctx0" brushRef="#br0" timeOffset="-7612.11">16784 13603 1234 0,'0'0'1043'0,"0"0"-837"16,0 0-40-16,0 0-166 15,0 0-28-15,0 0-183 16,0 0-386-16</inkml:trace>
  <inkml:trace contextRef="#ctx0" brushRef="#br0" timeOffset="-7305.56">17185 13864 1639 0,'0'0'474'15,"0"0"-316"-15,0 0-16 16,0 0-60-16,0 0-44 16,0 0-5-16,0 0-33 15,-48 104-42-15,30-75-47 16,5-5-167-16,-1-11-256 0</inkml:trace>
  <inkml:trace contextRef="#ctx0" brushRef="#br0" timeOffset="-6875.52">17373 13778 1386 0,'0'0'361'16,"0"0"-210"-16,0 0-53 15,0 0 43-15,0 0-7 16,0 0 2-16,0 0 4 16,0 112-71-16,0-75 32 15,4 4-40-15,5 2-4 0,0-2 5 16,-2 2-44-1,1-3 32-15,-2 2-31 0,-2-3-17 16,0-3 36-16,-4-5-37 16,0-3 8-16,0-7 9 15,0-10-6-15,0-2 13 16,0-6 11-16,-11-3-7 16,-9 0 17-16,-5 0-46 15,-4-12-39-15,-6-32-30 16,6 3-233-16,8-12-572 0</inkml:trace>
  <inkml:trace contextRef="#ctx0" brushRef="#br0" timeOffset="-6762.69">17399 13633 1839 0,'0'0'568'0,"0"0"-427"15,0 0-102-15,0 0-39 16,0 0-614-16</inkml:trace>
  <inkml:trace contextRef="#ctx0" brushRef="#br0" timeOffset="-3107.26">10310 12056 1101 0,'0'0'338'0,"0"0"-212"16,0 0-40-16,0 0-25 15,0 0 59-15,0 0 38 0,6 144 5 16,-3-50-46-16,-3 36-17 15,-5 33-15-15,-17 9 6 16,-5-3-39-16,1-17-12 16,1-10 11-16,3-3-19 15,1-5-14 1,4-10 17-16,3-7-35 0,-1-7 20 16,4-17-20-16,4-20 9 15,2-16 4-15,3-5-12 16,2 4-1-16,0 6 5 15,0 1-4-15,0-10-2 16,0-11-10-16,0-3-39 16,0-3 32-16,2-6-67 0,-2 2-67 15,0-4-54 1,0-4-21-16,0-6-3 16,3-6-7-16,-1-6 57 15,0-6 116-15,3 0 47 0,0 0 17 16,-1-2 0-16,2-8 1 15,1 0 22-15,-1 1-3 16,1-2-5-16,4 1 4 16,0 2-18-16,3 2 51 15,3-3 14-15,6 3-4 16,4 1 30-16,8 3-35 16,8-6 12-16,8 4 19 15,13-2-24-15,13 2 19 16,10 0-3-16,13 2-24 15,4 2 1-15,4 0-31 16,0 0 2-16,0 6 6 0,-2 4-33 16,15-2 26-16,22 1-21 15,17-2-6-15,4-1 40 16,-8-5-16-16,-11 4 32 16,-16-1 2-16,6 4-34 15,-2-2 31-15,3 2-46 16,2-3 3-16,9-3 7 15,7-2-19-15,9 0 7 16,-1 0 4-16,-10 0 3 16,-12 0-7-16,-13 0-7 15,-11 0 0-15,-1 0 0 0,1 5 1 16,1-5-1-16,-1 0 7 16,-16 1 5-16,-15-1-1 15,-19 3-5-15,1-1-5 16,10 0 27-16,15 0-28 15,11 2 0-15,1 0-5 16,-2-2 21-16,4-2-2 16,14 2-8-16,18-2-5 15,16 0 6-15,-11 0-7 16,-27 0 0-16,-32 2-1 16,-15 0 10-16,13 3-6 15,30-3-2-15,31-2-1 16,15 0 0-16,-16 0 0 15,-28-9 0-15,-34 3-15 16,-19 2 28-16,7-2-13 0,12 2 0 16,5 0 2-16,-4-1-2 15,-4 5 0-15,-3-5 0 16,-1 2-1-16,0-4 10 16,2 1-9-16,0 0 0 15,-3 0 0-15,-1 1-8 16,-4 4 14-16,-9 1-6 15,-7 0 0-15,-9-5 2 16,-6 5-3-16,-7 0 1 16,-5-1 0-16,3 1-6 15,2 0 8-15,0 0-2 16,2 0 0-16,1 0-3 16,-3 0 3-16,-6 0-27 0,0 0 27 15,-5 0-3-15,-3-7 10 16,1-4 5-16,-1 1-3 15,4-2-3 1,-2-1-3-16,-1 0-3 0,2-5 0 16,0-3 11-1,-2-6-11-15,1-8 13 0,-1-7-5 16,3-10-8-16,0-8 30 16,3-6-30-16,0-10 0 15,-3-5 3-15,5-23 5 0,-7-24-7 16,-10-33-1-1,-7-11 0-15,-5 6 10 0,-21 13-9 16,-8 24 20 0,-2 4-8-16,-3 4 1 0,1 3-19 15,7 18 5-15,3 19 0 16,11 21 3-16,4 6 6 16,-1-4 17-16,5-2 22 15,3 0-40-15,6 8 13 16,0 10-21-16,0 5 0 15,0 5-12-15,6 2 12 16,3-3 0-16,-4 4-1 16,-1-2 19-16,-4 8-13 15,3 5-5-15,-3 8 0 16,0 6-8-16,0 4 8 16,0 0-18-16,0 0 2 15,0 0-44-15,0 0 39 0,0 0-42 16,-5 8-92-16,-28 28-1 15,4-2-400-15,-8-1-434 16</inkml:trace>
  <inkml:trace contextRef="#ctx0" brushRef="#br0" timeOffset="-2634.78">17742 13587 1751 0,'0'0'337'16,"0"0"-337"-16,0 0-264 0</inkml:trace>
  <inkml:trace contextRef="#ctx0" brushRef="#br0" timeOffset="-2456.75">17871 13747 2415 0,'0'0'374'15,"0"0"-280"-15,0 0 45 16,-74 125-102-16,44-63-20 16,-26 41-17-16,8-16-100 15,-4-12-459-15</inkml:trace>
  <inkml:trace contextRef="#ctx0" brushRef="#br0" timeOffset="-1042.56">16898 13565 995 0,'0'0'337'0,"0"0"-160"0,0 0-5 16,0 0-20-16,0 0 5 15,0 0 78-15,0 0-40 16,-22 0-54-16,11 0-32 15,-1 0-10-15,4 0-8 16,3-1-48-16,3-2-28 16,2 3 30-16,0 0-45 15,0 0-10-15,0 0-34 0,7 0-100 16,30 0-84 0,-1 3-128-16,5 4-397 0</inkml:trace>
  <inkml:trace contextRef="#ctx0" brushRef="#br0" timeOffset="-749.6">17649 13647 329 0,'0'0'1525'15,"0"0"-1247"-15,0 0-118 16,0 0-160-16,0 0-171 15,0 0-442-15</inkml:trace>
  <inkml:trace contextRef="#ctx0" brushRef="#br0" timeOffset="346.25">14478 13541 157 0,'0'0'961'0,"0"0"-809"15,0 0-90 1,0 0 41-16,0 0-27 0,0 0 46 15,0 0 18-15,-21-8 49 16,21 8 69-16,0-2-44 16,0 2-42-16,0 0-56 15,0 0-60-15,0 0-4 16,0 0-30-16,4-2 4 16,13-2 3-16,14 0-11 15,12-1 20-15,8 0-38 16,3 2 1-16,2-2 7 15,0 4-1-15,-4-4-7 16,0 1 9-16,-7 2 5 16,-10 0-8-16,-6 2-6 15,-11-2 0-15,-10 2-10 16,0 0 10-16,-4 0-21 16,-2 0-66-16,-2 8-147 0,0 6-339 15,0-2-409-15</inkml:trace>
  <inkml:trace contextRef="#ctx0" brushRef="#br0" timeOffset="3423.75">13745 12733 1279 0,'0'0'516'0,"0"0"-346"0,0 0-44 15,0 0-38-15,0 0-72 16,0 0 12-16,0 0-17 16,-13-4-11-16,9 4 46 15,-3-4-20-15,-2 0 25 16,2-2 40-16,1-1-33 15,-1-2 5-15,0-1-45 16,0 2-8-16,3-1-2 16,0 3-7-16,4 5-1 15,0 0 0-15,0 1-65 16,0 0 27-16,0 0-5 16,0 0 6-16,0 0 27 15,0 0 4-15,0 0 6 0,0 0 0 16,0 0 7-1,0 0-7-15,0 0 0 0,0 1-20 16,0 5 5-16,-7 2-67 16,-9 2-42-16,5-4-196 15,3-2-860-15</inkml:trace>
  <inkml:trace contextRef="#ctx0" brushRef="#br0" timeOffset="4939.68">16458 12952 1470 0,'0'0'528'0,"0"0"-250"15,0 0-35-15,0 0-140 16,0 0-37-16,0 0-53 16,0 0-6-16,-6-5-14 0,4 5-24 15,-17 0-115-15,-2 0-164 16,-3 0-251-16</inkml:trace>
  <inkml:trace contextRef="#ctx0" brushRef="#br0" timeOffset="6246.2">12892 11861 1305 0,'0'0'344'16,"0"0"-152"-16,0 0-71 15,0 0-68-15,0 0-47 16,0 0 16-16,0 0 3 16,-35-2 10-16,21 2-3 0,0 0-20 15,3 0-10 1,7 0-2-16,4 2-229 15,0 3-268-15</inkml:trace>
  <inkml:trace contextRef="#ctx0" brushRef="#br0" timeOffset="10480.87">14708 13028 763 0,'0'0'344'0,"0"0"-178"15,0 0-93-15,0 0-43 16,0 0 1-16,0 0 2 16,0 0 27-16,-70 0 4 15,66 0 0-15,0 0 35 16,0 0-4-16,1 0 12 15,3 0 4-15,0 0-32 16,0 0 21-16,0 0-42 16,0 0-15-16,0 0 73 15,0 0-47-15,0 0 4 16,0 0 2-16,0 0-45 16,0 0 25-16,0 0-54 15,0 0 19-15,0 0-17 16,0 0 4-16,0 0-7 0,0 0 0 15,0 0 12-15,0 0-11 16,0 0-1-16,0 0 14 16,0 0-23-16,0 0 9 15,0 0 0-15,0 0-6 16,0 0 10-16,-2 0-14 16,-2 0 3-16,-3 0-26 15,0 0 33-15,1 0-18 16,3 0 1-16,1 2 16 15,2-2 1-15,-2 0-12 16,0 0-33-16,0 3-37 0,-3-2 30 16,-2 1-3-16,5-2 42 15,0 3 0-15,-1-3 26 16,3 0-1-16,0 0 22 16,0 0 3-16,0 0 14 15,0 0-45-15,0 0 3 16,0 0 13-16,0 0-20 15,0 0 9-15,0 0-2 16,0 0-7-16,0 0 38 16,0 0-39-16,0 0 16 15,0 0 4-15,0 0-21 16,0 0 3-16,0 0-3 16,3 0-27-16,5 1 12 15,17 5-95-15,0 0-148 16,2-2-280-16</inkml:trace>
  <inkml:trace contextRef="#ctx0" brushRef="#br0" timeOffset="15948.26">7897 15204 1207 0,'0'0'361'16,"0"0"-97"-16,0 0 78 0,0 0-20 15,0 0-139 1,0 0-67-16,-33-11-38 0,33 9-58 15,0 1 7-15,21-2-16 16,13-2 26-16,15-4 41 16,16 1-38-16,12 2 16 15,8 1-10-15,2 0-40 16,-2 3 5-16,-7 2-10 16,-12 0-2-16,-12 0 1 15,-13 5-80-15,-15 2-48 16,-17 3-178-16,-9 3-230 15,-45 4 218-15,-28 6-263 16,-8-5-388-16,2-4 969 16,29-6 304-16,4-8 286 15,-3 4-263-15,-3-2-95 0,8-2-8 16,17 0 79-16,14 0-8 16,13 0-160-16,0 0-126 15,24 0 14-15,17 0-11 16,9 0-5-16,13 0 29 15,1-5-35-15,2 4-1 16,-4-3 0-16,-7-2-117 16,-10 2-65-16,-5-4-105 15,-11-2-14-15,-9-7 98 16,-5-3-36-16,-3 0 142 16,-5 1 97-16,-1 1 72 15,1 5 75-15,2 1 6 16,4 6 2-16,2 6 46 15,6 0-52-15,-3 0-35 16,-1 6 7-16,-5 15-64 0,-11 6 29 16,-1 5-1-16,-3 7-40 15,-22 3-32-15,-18 16-13 16,5-9-246-16,9-18-471 0</inkml:trace>
  <inkml:trace contextRef="#ctx0" brushRef="#br0" timeOffset="16632.48">9947 15047 1534 0,'0'0'623'0,"0"0"-506"16,0 0-2-16,0 0-1 16,0 0-85-16,0 0 45 15,0 0 32-15,37 112-36 16,-23-67-13-16,-5-6-18 15,-1-2-38-15,-3-7 36 16,0-10-35-16,-1-7-2 16,-4-6 18-16,2-5-9 15,-2-2 10-15,0 0-17 16,0-4 5-16,0-18-7 0,3-11 0 16,3-8-34-1,6-3 17-15,3 1-36 0,1 10 51 16,-1 6-2-16,-2 9 4 15,3 4 34-15,-3 6-33 16,1 8 22-16,-1 0 19 16,1 0-42-16,1 0 50 15,3 14-20-15,-1 4-14 16,0 4 36-16,0 5-52 16,-3-5 0-16,-1 1 0 15,-2-1 0-15,-2 1-2 16,4-5-58-16,14-4-128 15,0-6-381-15,-3-8-553 0</inkml:trace>
  <inkml:trace contextRef="#ctx0" brushRef="#br0" timeOffset="16967.54">10746 15031 1260 0,'0'0'1096'0,"0"0"-838"16,0 0-100-16,0 0-62 0,0 0-35 15,0 0-51-15,0 0 32 16,25 44 33-16,-8-23-44 15,4 2 19-15,1-1 1 16,3 0-50-16,-1-3 23 16,-2 3-24-16,1-4 0 15,-6-6-12-15,-5 0 12 16,-6-4-33-16,-1-4-30 16,-5-4-103-16,0 0-161 15,0 0-349-15</inkml:trace>
  <inkml:trace contextRef="#ctx0" brushRef="#br0" timeOffset="17164.02">10678 15169 1565 0,'0'0'698'0,"0"0"-396"16,0 0-38 0,0 0-135-16,0 0-56 0,0 0-72 15,0 0 8-15,37-6 11 16,-6 6-9-16,3 0-16 15,1 0 5-15,-1 0-92 16,-1 0-37-16,-2-17-193 16,-6 0-294-16,-11-1-186 0</inkml:trace>
  <inkml:trace contextRef="#ctx0" brushRef="#br0" timeOffset="17305.64">10931 15027 335 0,'0'0'1209'15,"0"0"-856"-15,0 0-15 16,0 0-80-16,0 0-92 0,0 0-85 15,0 0-23-15,-85 42 29 16,62-18-65-16,-2 2-15 16,2 1-7-16,7 9-122 15,6-10-169-15,3-7-422 0</inkml:trace>
  <inkml:trace contextRef="#ctx0" brushRef="#br0" timeOffset="18096.52">11459 15027 1670 0,'0'0'340'16,"0"0"-198"-16,0 0 7 16,0 0 13-16,0 0-16 15,0 0-79-15,14 114-3 0,-9-87-45 16,-1-4-5-1,2-1 18-15,-4-8-31 0,1-1 11 16,-1-10-5-16,-2-3 1 16,2 3 5-16,-2-3-7 15,0 0-4-15,0 0 28 16,3 0-29-16,1-14-1 16,3-5 0-16,-1-3-31 15,3-4 30-15,3 2-10 16,-2 2 11-16,-1 5 18 15,3 2-18-15,-6 3 21 16,-1 8 1-16,-1 4-21 16,0 0 32-16,6 0-33 0,-1 0 15 15,3 12 11 1,2 2-25-16,1 8 28 0,2 0-29 16,-4 0 9-16,0 1 10 15,-2-4-11-15,-2 2-4 16,-2-11-1-16,-5-3 16 15,1-2-18-15,-3-5-1 16,2 0 0-16,-2 0 7 16,2 0-1-16,2-2-4 15,5-14-2-15,5-9-9 16,1 2 7-16,1 0-10 16,1 5 12-16,-1 2-19 15,-3 6 19-15,-1 4 0 16,-1 2-6-16,2 4 21 0,-1 0-14 15,0 0 5 1,2 0-4-16,1 4 23 0,-1 10-19 16,2 0-6-16,2 8 36 15,-3-4-34-15,-1 4 34 16,-1 5-23-16,-7-5-13 16,-6 14-1-16,-15-8-125 15,-12-6-603-15</inkml:trace>
  <inkml:trace contextRef="#ctx0" brushRef="#br0" timeOffset="20932.87">12953 14985 2257 0,'0'0'652'0,"0"0"-525"16,0 0-58-16,0 0-14 0,0 0-55 16,0 0-60-16,-19-23-271 15,24 54-382-15,1-3-715 0</inkml:trace>
  <inkml:trace contextRef="#ctx0" brushRef="#br0" timeOffset="21067.51">12897 15230 2201 0,'0'0'356'0,"0"0"-356"16,0 0-54-16,0 0-837 0</inkml:trace>
  <inkml:trace contextRef="#ctx0" brushRef="#br0" timeOffset="21683.9">14237 15091 1780 0,'0'0'571'0,"0"0"-438"16,0 0-21-16,0 0-8 15,-135-4-95-15,112 22 19 16,6 2-28-16,5 1 12 16,10-2 8-16,2 2-20 0,2-8 0 15,21 0-1-15,4-3 4 16,5-10-14-16,7 0 7 15,-2-17-23-15,0-11-8 16,-8-12-35-16,-5-10 33 16,-8-6 3-16,-10-4-5 15,-4 4 39-15,-2 9 19 16,0 16 59-16,0 10 30 16,0 16-38-16,-5 5-16 15,4 0-36-15,-3 7-6 16,1 26-6-16,-1 4 16 15,-1 14-20-15,5 5 31 16,0-2-33-16,0 2 0 16,3-12 0-16,8-3-117 0,6-5-99 15,-1-16-279-15,-3-8-241 16</inkml:trace>
  <inkml:trace contextRef="#ctx0" brushRef="#br0" timeOffset="21865.47">14231 14816 1437 0,'0'0'721'0,"0"0"-545"15,0 0-103-15,0 0-64 16,0 0-18-16,0 0 3 16,147 45-96-16,-82-19-97 15,-3-4-55-15,5 6-41 0,-16-6-112 16,-17-4-321-16</inkml:trace>
  <inkml:trace contextRef="#ctx0" brushRef="#br0" timeOffset="22184.6">14665 14989 1043 0,'0'0'552'0,"0"0"-302"16,0 0 10-16,0 0-93 15,0 0-42-15,0 0-30 16,0 0-81-16,-102 23 13 16,89-6-27-16,-1 6 1 15,6-4 24-15,3 1-25 16,5-3-1-16,0-6-12 15,0-3-53-15,5-6 38 16,12-2-31-16,5 0-32 0,5-10-99 16,0-12-70-1,0-4-33-15,-10-2 93 0,-3 0 200 16,-9 6 155-16,-5 6 64 16,0 5 7-16,0 7 73 15,0 1-77-15,0 3-100 16,0 0-50-16,0 0-72 15,0 12 25-15,0 6-7 16,2 4-18-16,3 0 18 16,8 0-18-16,-2-2-71 15,11-8-138-15,-2-2-353 16,-2-10-511-16</inkml:trace>
  <inkml:trace contextRef="#ctx0" brushRef="#br0" timeOffset="25555.91">14572 14966 1497 0,'0'0'339'0,"0"0"-191"15,0 0 21-15,-140 29 8 16,78-8-46-16,-8 6-24 16,5-1-30-16,10 1-59 15,12-8 15-15,12-2-32 16,16-3 14-16,8-11-30 15,7 2 5-15,0-5-36 16,34 0 21-16,17 0 4 16,19-13 15-16,16-5-69 15,3-8-27-15,-6 4 9 16,-10 2 2-16,-17 4 62 0,-19 6 29 16,-12 6 0-16,-14 4 38 15,-11 0 58-15,0 0 41 16,-34 10 7-16,-12 13-92 15,-16 6 20-15,-7-1-20 16,-3 3-31-16,3-5 34 16,13-5-35-16,12-2-9 15,19-5-11-15,17-4-1 16,8-6-118-16,29-1 44 16,26-3 5-16,17-3 31 15,7-11-74-15,0-3-13 16,-15 7 55-16,-18-3 61 15,-14 9 10-15,-16-2 53 0,-12 3-10 16,-4 3 56-16,0 0-56 16,-2 0-20-16,-23 18-23 15,6 3-140-15,-2-7-350 0</inkml:trace>
  <inkml:trace contextRef="#ctx0" brushRef="#br0" timeOffset="28477.1">15654 12119 753 0,'0'0'270'16,"0"0"-90"-16,0 0-66 16,0 0-34-16,0 0-19 15,0 0 73-15,0 0-34 16,0-17 7-16,0 12 29 0,0 4-1 16,0-2 0-16,0 3-31 15,0-2-4-15,0 2 33 16,0 0-65-16,0 0-29 15,0 0-5-15,0 0-19 16,0 0 1-16,0 0-16 16,0 0 11-16,0 0-26 15,0 0 15-15,0 17 0 16,0 3 4-16,0 4 6 16,4 6 7-16,-2 0-16 15,2 2 7-15,-2-4 8 16,0-4-16-16,1-2 0 15,-3-3-10-15,1-4 23 0,-1-3-1 16,3-2-8 0,-3-3 2-16,2-4-3 0,-2-1-3 15,2-2 0-15,-2 0-4 16,0 0 11-16,0 0 29 16,0 0 8-16,0 0-10 15,0 0 24-15,0-2-34 16,2-10-15-16,3-4-7 15,2-3 11-15,2-2-13 16,2-4 0-16,5 2 6 16,1-1-24-16,1-2 18 15,0-1 0-15,0 2 0 16,0 0 10-16,-3 3-10 0,1 5 0 16,-3 1-3-1,1 3-9-15,-3 4 12 0,-3 3 0 16,-1 1 0-16,0 4 0 15,-3 1-7-15,-1 0 7 16,-1 0 0-16,2 0-12 16,3 0 22-16,0 0-10 15,0 0 0-15,1 0 6 16,-1 4-18-16,2 8 12 16,-2 2 0-16,-1 4 14 15,1 5-13-15,-5 6 29 16,-1 1-2-16,-1 2-28 15,0 0 32-15,0-2-23 16,0-6-3-16,0-2 15 16,0-5-12-16,0-9 3 15,0 1-12-15,0-5-1 0,0 0-19 16,0 0 20-16,0 2-24 16,0 3-44-16,0-2-125 15,0 1-406-15,0-8-563 0</inkml:trace>
  <inkml:trace contextRef="#ctx0" brushRef="#br0" timeOffset="43724.07">3690 15909 1377 0,'0'0'531'0,"0"0"-355"16,0 0 78 0,0 0-64-16,0 0-82 0,0 0-54 15,0-13-42-15,0 13 25 16,0 0-8-16,0 0 6 16,0 0 30-16,0 3-36 15,0 21 12-15,0 11 41 16,0 15-24-16,0 12 4 15,0 10-32-15,0-2-17 16,0 2 20-16,0-4-27 16,0-5 2-16,0-5-8 15,0-10-5-15,0-8-4 16,0-3-45-16,0-16-39 16,0-3-28-16,11-18-173 15,3 0-264-15,1-4 64 0</inkml:trace>
  <inkml:trace contextRef="#ctx0" brushRef="#br0" timeOffset="44639.83">4160 16160 1572 0,'0'0'520'0,"0"0"-312"16,0 0 7-16,0 0-61 15,0 0-51-15,0 0-75 0,0 0-18 16,-144-18 10-16,99 28-14 16,-1 6 9-16,-2 2 15 15,9-4-14-15,7-2 12 16,10 2-28-16,6-4 0 15,7 2 0-15,5-2-19 16,4 3 3-16,0 0-14 16,0-4-25-16,8 0 32 15,6 1-14-15,1-1 30 16,2-1 1-16,-5-4 10 16,2 1-4-16,-1 0 9 0,-2-1-7 15,1 0 28 1,-1 1-29-16,0 4 1 15,-2-3 17-15,0 2-18 0,-1 4 37 16,0 2-17 0,0-1-6-16,1 6 28 0,3-5-37 15,1 2 6-15,-3-2-3 16,4 0-2-16,-3-5-1 16,3-7-6-16,-1 1 1 15,7-3-9-15,4 0 8 16,7-5 0-16,4-18-10 15,-2-7-38-15,-2 2 5 16,-7-4-17-16,-2 2-19 16,-5 7 78-16,-8 2-11 15,1 6 12-15,-6 6 15 0,-1 4-15 16,-3 5 30-16,0 0-30 16,0 0 1-16,0 0 18 15,3 5-18-15,-3 13 53 16,2 1 0-16,0 7-21 15,4 1 0-15,3-5-32 16,3 0-1-16,-1-8 7 16,2-4-6-16,0-6-2 15,3-4-13-15,6 0-14 16,1-18 27-16,1-4-47 16,-2-5-9-16,-4 7 30 15,-9 8 12-15,-3 3 15 16,-4 9 6-16,-2 0 2 0,0 0-5 15,0 21 8-15,0 12 3 16,0 7 22-16,0 10-35 16,0 7 25-16,0 0-26 15,0-7 6-15,0-1 27 16,-4-10-23-16,-9-6 25 16,-7-7 16-16,-2-8-41 15,-5-4 35-15,-4-6-45 16,0-8-24-16,2 0 3 15,2-49-161-15,7-4-503 16,13-14-1337-16</inkml:trace>
  <inkml:trace contextRef="#ctx0" brushRef="#br0" timeOffset="44789.68">4557 15829 2280 0,'0'0'620'0,"0"0"-509"15,0 0-63-15,0 0-48 16,0 0-30-16,0 0-54 16,-123 120-256-16,94-83-675 0</inkml:trace>
  <inkml:trace contextRef="#ctx0" brushRef="#br0" timeOffset="46842.43">4883 16146 1416 0,'0'0'480'0,"0"0"-391"0,0 0 52 16,0 0-48-16,0 0-65 15,0 0 0-15,129-103-27 16,-92 78 5-16,-6-3 10 16,-6 1-16-16,-12 0 11 15,-11 4-11-15,-2 6 16 16,0 4 91-16,-13 7-50 15,-9 6-38-15,0 0-19 16,0 4 6-16,-1 20-17 16,3 2 10-16,7 11 1 15,2 7 45-15,9 6-13 16,2 4 25-16,0 3-11 16,0-4-40-16,11-6 27 0,-1-8-33 15,0-8 0 1,-1-9 5-16,-5-13-5 0,1-4-12 15,1-5 6 1,5 0-9-16,2-11 15 0,8-10-52 16,1-5-10-16,2-5 35 15,-1 8-12-15,-3-4 38 16,-3 10-4-16,-1 2 5 16,-4 7 3-16,-1 0 10 15,-5 6 20-15,-3 2 7 16,-1 0-29-16,0 0 18 15,0 10 9-15,0 8-1 0,2 4 24 16,1 5-27 0,0-4 4-16,-1 4 11 0,3-1-48 15,2-8 19 1,-3 0-20-16,1-9 1 16,2 0-18-16,0-9 3 0,5 0-22 15,1 0 25-15,5-14-60 16,3-8-20-16,0-6-27 15,-2 1-13-15,-3 1 29 16,-7 4 34-16,-3 8 68 16,-3 6 32-16,-5 3 44 15,0 5-2-15,0 0-49 16,0 0-19-16,0 9 5 16,0 9 11-16,0 4 11 15,0 0 40-15,0 5-36 0,0 0 18 16,0-4-30-1,4-5-23-15,6 0 19 0,3-10-21 16,2-2 0-16,3-4 3 16,5-2-2-16,6-4 18 15,0-14-15-15,4-8 3 16,-2-6-14-16,-4 2-18 16,-5-3 16-16,-6 7-6 15,-8 4 27-15,-4 5-12 16,0 2 15-16,-4 7-6 15,0 4 41-15,0 2-38 16,0 2 14-16,0 0-13 16,-12 0-7-16,-3 10-12 0,-1 9 5 15,0-2 1 1,5 1-6-16,2 0 6 0,7 4 0 16,2-3 0-1,0-3 6-15,0-2-12 0,11 0 5 16,5-7-13-16,6-7 5 15,2 0 1-15,5 0 8 16,2-7 0-16,1-16-34 16,-1 6 1-16,-7-6-10 15,-3 5 16-15,-8 5 27 16,-7 0 24-16,0 7 53 16,-6 6-44-16,0 0-7 15,0 0 10-15,0 0-36 16,0 0 0-16,0 0 5 15,0 10 5-15,0 3-9 16,0-4-1-16,0 5-6 16,6-2-5-16,-2-1 8 0,3-7 3 15,-2-1-11-15,4 2-58 16,-1-5 35-16,3 0 13 16,5-5-16-16,-3-2 35 15,1-4-16-15,-5 7 18 16,-3 0 43-16,-4-1-23 15,-2 5 32-15,3 0-43 16,-1 0 0-16,2 0 0 16,6 5-9-16,3 8 0 15,1 0-1-15,1 6-13 16,1-10-45-16,-3 0-125 16,-3-5-281-16,-4-4 81 0</inkml:trace>
  <inkml:trace contextRef="#ctx0" brushRef="#br0" timeOffset="46989.87">5787 16034 1431 0,'0'0'1014'16,"0"0"-748"-16,0 0-143 16,0 0-50-16,0 0-73 15,0 0-20-15,129-88-64 16,-88 88-227-16,-13 0-368 0</inkml:trace>
  <inkml:trace contextRef="#ctx0" brushRef="#br0" timeOffset="47143.89">5535 15923 2273 0,'0'0'535'0,"0"0"-500"15,0 0-35-15,0 0-382 16,0 0-553-16</inkml:trace>
  <inkml:trace contextRef="#ctx0" brushRef="#br0" timeOffset="47289.93">5604 16579 2165 0,'0'0'765'0,"0"0"-670"16,0 0-95-16,0 0-60 16,0 0-526-16,0 0-1646 0</inkml:trace>
  <inkml:trace contextRef="#ctx0" brushRef="#br0" timeOffset="48578.37">7241 15779 1219 0,'0'0'581'0,"0"0"-430"15,0 0 37-15,0 0-21 16,0 0-55-16,-121-8-72 16,91 14-26-16,-6 15 42 15,-1 6-13-15,-1 4 26 16,-1 15 5-16,6 6-38 16,6 2 19-16,10 8-22 0,11-1-21 15,6 2 20 1,6 1-32-16,27-1 0 15,11-10-1-15,10-4-2 16,9-10-3-16,5-10 6 0,0-14 0 16,1-15-2-16,0 0-5 15,-5-21 7-15,1-13-8 16,-5-8 16-16,-8-11-8 16,-11-5 13-16,-7-6 3 15,-14-2 41-15,-11-10-34 16,-9 6 5-16,0-3 14 15,-17 7-15-15,-10 12 6 16,-7 4-9-16,-3 10-12 0,-2 10-24 16,-1 6 6-1,-3 12-39-15,4 12-49 0,-8 0-168 16,7 14-436-16,14 4-821 0</inkml:trace>
  <inkml:trace contextRef="#ctx0" brushRef="#br0" timeOffset="48994.68">8128 16087 1617 0,'0'0'644'16,"0"0"-518"-16,0 0-16 0,0 0-24 16,0 0-75-16,0 0-8 15,0 0-3-15,123 0-158 16,-92 0-123-16,-4 0-326 0</inkml:trace>
  <inkml:trace contextRef="#ctx0" brushRef="#br0" timeOffset="49378.15">8579 16052 1590 0,'0'0'601'0,"0"0"-472"0,0 0-27 16,0 0 11 0,93-116-66-16,-71 82-32 0,-4-3-15 15,-9 5-7-15,-7 1-5 16,-2 6 12-16,0 7 15 16,-6 8 28-16,-5 6 5 15,-1 4-16-15,1 0-12 16,0 11-20-16,-1 12 0 15,2 9 25-15,3 5-6 16,3 2 49-16,4 5-18 16,0-2-24-16,0 1 17 15,7-5-37-15,3 0 0 16,4-6 2-16,-1-4 5 0,-2-3-26 16,3-2-2-16,-1-9-75 15,5-2-102-15,11-12-187 16,-4 0-179-16,-1 0-1020 0</inkml:trace>
  <inkml:trace contextRef="#ctx0" brushRef="#br0" timeOffset="50052.95">8955 16036 411 0,'0'0'505'16,"0"0"-244"-16,0 0 47 15,0 0-61-15,0 0-61 16,0 0-27-16,0 0-44 16,-49 0-13-16,40 0-7 15,3 4-56-15,1 8 4 16,5 2-5-16,0 0-24 15,0 4 32-15,0 0-45 16,7-3 17-16,8 0 2 16,1-1-13-16,-1-6 2 15,3-3-9-15,-3-5 0 16,-1 0 11-16,-3 0-10 0,-1-19-1 16,-6-1 0-16,-2-2-40 15,-2 2 30-15,0 2-11 16,0 0 21-16,0 10-8 15,-2 0 8-15,2 5 0 16,0 3-1-16,0 0-48 16,0 0 32-16,11 0 8 15,5 6 9-15,1 3-12 16,-1 5 12-16,-1 0-2 16,-1 2-4-16,-3 0 12 15,-2 3 3-15,-5-4 21 16,4-1-14-16,-4-1 10 15,-2-7-26-15,2-4 0 16,-2-2 9-16,3 0-8 16,3 0 19-16,6-4-20 15,5-13-35-15,2-1 26 0,0-4-16 16,-1 8 25-16,-3 0 4 16,-1 6 13-16,-4 3 50 15,2 2 3-15,2 1-29 16,-1 2 13-16,1 0-33 15,-3 2-5-15,1 14 7 16,-5-2-23-16,-5 9-1 16,-4-2-48-16,-8 10-133 15,-17-8-78-15,-6-4-276 0</inkml:trace>
  <inkml:trace contextRef="#ctx0" brushRef="#br0" timeOffset="50216.37">8910 15942 1602 0,'0'0'728'0,"0"0"-537"16,0 0-94-16,0 0-97 16,0 0-135-16,0 0-349 15,0 0-640-15</inkml:trace>
  <inkml:trace contextRef="#ctx0" brushRef="#br0" timeOffset="50379.31">9309 15655 2147 0,'0'0'746'0,"0"0"-597"16,0 0-93-16,0 0-27 15,0 0-29-15,0 0-51 16,-115 120-106-16,76-80-592 0</inkml:trace>
  <inkml:trace contextRef="#ctx0" brushRef="#br0" timeOffset="50834.25">8910 15873 1144 0,'0'0'845'15,"0"0"-658"-15,0 0-68 16,0 0 38-16,0 0-85 16,0 0-22-16,0 0-47 15,0 0 5-15,74 36-16 16,-72-18 8-16,-2 9-76 16,0-8-127-16,0 1-275 0</inkml:trace>
  <inkml:trace contextRef="#ctx0" brushRef="#br0" timeOffset="51480.28">10543 15677 1572 0,'0'0'646'15,"0"0"-447"-15,0 0-43 16,0 0-16-16,0 0-79 15,0 0-27-15,-127 54 23 16,104-10-11-16,-2 14 1 16,2 7 34-16,5 9-43 0,5 6-5 15,7 2-24-15,6 2-1 16,0 0-16-16,4-3-7 16,18-5-70-1,21-10-108-15,-6-20-500 0,-1-24-526 0</inkml:trace>
  <inkml:trace contextRef="#ctx0" brushRef="#br0" timeOffset="51713.27">11034 15819 1850 0,'0'0'745'0,"0"0"-636"0,0 0-78 16,0 0-16-16,0 0-14 16,-5 144 22-16,15-81-23 15,1-5-71-15,-5-5-86 16,1-4-82-16,-7-12-73 16,0-16-61-16,0-15-265 0</inkml:trace>
  <inkml:trace contextRef="#ctx0" brushRef="#br0" timeOffset="52236">11021 15716 1534 0,'0'0'376'0,"0"0"-122"0,0 0-90 16,0 0-94-16,0 0-7 15,118-17-61-15,-85 27 11 16,-2 8-13-16,-6 9-12 15,-14 2-35-15,-11 3-24 16,0 1 9-16,-21-6 60 16,-14 3 4-16,-3-8 21 15,-4-3 16-15,6-2-22 16,5-4 22-16,9-3-26 16,10-3-5-16,10-4-16 15,2 5 1-15,0-4-61 16,18 0 53-16,9-3 8 15,2 2 7-15,3-1 0 0,1 2 1 16,0 4 8-16,1 5-9 16,-1 2 0-16,0 6-1 15,1 2 8-15,-1 6-4 16,-2-4 2-16,-8-2-4 16,-7-2 11-16,-10-7-12 15,-6-2 69-15,0 2 80 16,0-4-29-16,-16 2 1 15,-3 2-55-15,-6 0-32 16,-4 2 25-16,-2-5-49 16,-3 1 5-16,5-3 3 15,3 0-10-15,7-8-1 16,6-1-7-16,9 0-24 16,4-5-15-16,0-21-182 15,13-33-87-15,12 5-235 16,2 0-321-16</inkml:trace>
  <inkml:trace contextRef="#ctx0" brushRef="#br0" timeOffset="52424.45">11565 15875 1219 0,'0'0'1366'16,"0"0"-1084"-16,0 0-154 15,0 0-70-15,0 0-50 16,0 0 3-16,0 0-11 15,0 111 0-15,0-81-1 16,0 2-8-16,2-6-34 0,0-8-74 16,-2 0-178-16,0-12-241 15,0-2-279-15</inkml:trace>
  <inkml:trace contextRef="#ctx0" brushRef="#br0" timeOffset="52645.21">11493 15704 2060 0,'0'0'622'0,"0"0"-412"16,0 0-79-1,0 0-97-15,0 0-10 0,0 0-24 16,0 0-69-16,4 5-119 15,12 9-159-15,-1 2-435 0</inkml:trace>
  <inkml:trace contextRef="#ctx0" brushRef="#br0" timeOffset="53377.68">12033 15909 1385 0,'0'0'599'0,"0"0"-353"16,0 0 16-16,0 0-79 15,0 0-120-15,-113-4-53 16,78 26 20-16,-3 6-23 16,3 7 25-16,6-3 10 15,8 0-30-15,13-2 13 16,8-4-25-16,0-5-8 16,11-6 8-16,15-11-27 15,8-4 6-15,3-4-42 16,6-22-107-16,-5-7 12 15,-7-2-12-15,-6 9 75 16,-12 4 95-16,-7 4 84 16,-3 12 48-16,-3 6 9 15,0 0-89-15,0 6-36 16,0 20-8-16,3 10-8 0,3 12 13 16,3 12-3-1,-1 7-6-15,4 0-4 0,-5 8 0 16,-3-9-7-16,-4-6 13 15,0-8-6-15,0-16 1 16,-4-14 16-16,-12-12 13 16,-2-10 62-16,-4 0-44 15,-5-13 20-15,-1-14-41 16,5-5 23-16,1-3-4 16,3-7-46-16,9 3 0 15,8-5-6-15,2-2-84 16,29-16-34-16,6 9-338 0,5 8-258 0</inkml:trace>
  <inkml:trace contextRef="#ctx0" brushRef="#br0" timeOffset="53538.14">12362 15976 1676 0,'0'0'904'16,"0"0"-724"-16,0 0-44 15,0 0-54-15,0 0-82 16,0 0-15-16,0 0-145 16,134-8-447-16,-103 8-504 0</inkml:trace>
  <inkml:trace contextRef="#ctx0" brushRef="#br0" timeOffset="53917.02">12932 15677 1152 0,'0'0'1066'15,"0"0"-796"-15,0 0-102 16,0 0-64-16,-135-9-35 16,108 36-57-16,8 9-11 15,7 12 27-15,5 8-28 16,7 5 28-16,0 2-28 15,15 4 4-15,12-6-13 16,4-2-1-16,5-9 3 0,6-6-5 16,3-17-5-16,-1-14 10 15,5-13 6-15,-1-9 1 16,0-31 2-16,-8-10-2 16,-5-11 0-16,-12-11 17 15,-11-4-10-15,-12 0 4 16,0-1-11-16,-14 14 4 15,-11 16-20-15,-4 6-22 16,-9 24-95-16,7 4-185 16,7 12-402-16</inkml:trace>
  <inkml:trace contextRef="#ctx0" brushRef="#br0" timeOffset="54349.58">13573 15829 1420 0,'0'0'571'0,"0"0"-501"16,0 0 18-16,0 0 70 15,55 120-11-15,-38-76-77 16,-3 3-55-16,-1-3 25 15,-7-12-40-15,-1-6 0 0,-3-12-1 16,1-6 11-16,-3-8 11 16,0 0 36-16,0-14 4 15,0-12-51-15,0-14-10 16,2-4-21-16,11-3 8 16,5 3-17-16,0 8 30 15,2 4 1-15,0 12 10 16,-2 11 30-16,2 5-27 15,-1 4 10-15,2 0 23 16,-1 0-41-16,-3 13 33 16,2 9-13-16,-4 4-25 15,-1 1 33-15,-6 0-34 16,1 0-21-16,1-4-31 16,13-6-222-16,-2-10-258 15,3-7-234-15</inkml:trace>
  <inkml:trace contextRef="#ctx0" brushRef="#br0" timeOffset="54683.66">14283 15855 1322 0,'0'0'642'15,"0"0"-293"-15,0 0-11 16,0 0-135-16,0 0-118 16,0 0-19-16,0 0-59 15,-121 0-6-15,103 24 9 16,5 6-4-16,7-2-12 0,6 3-9 15,0-6-32 1,0-6 2-16,4-9-25 0,9-6 13 16,3-4 26-16,1 0-42 15,1-14-52-15,-3-5-7 16,-3 6 102-16,-5 1 30 16,-5 7 85-16,0 0 19 15,-2 2 7-15,2 3-73 16,0 0-13-16,2 0-25 15,6 3 0-15,3 11 8 16,5-5-7-16,2 6 0 16,2-3-1-16,5-7-191 15,-6-2-297-15,-4-3-520 0</inkml:trace>
  <inkml:trace contextRef="#ctx0" brushRef="#br0" timeOffset="56503.68">14166 15879 1084 0,'0'0'496'0,"0"0"-327"15,0 0-20-15,0 0-16 16,0 0-62-16,0 0-27 0,0 0 54 16,0 0-29-16,0 0 1 15,0 0 10-15,0 0-46 16,0 0 27-16,0 0-25 16,0 0-26-16,0 0 33 15,0 0-42-15,0 0 20 16,5 0 6-16,-5 0-14 15,2 0-2-15,-2 0-11 16,0 0 1-16,0 0 32 16,0 0-31-16,0 0 7 15,0 0 25-15,0 0-22 16,0 0 39-16,0 0-14 16,0 0-15-16,0 2 10 15,0-2-32-15,0 2 0 16,0 2-1-16,-2 1 13 15,-5 5-9-15,1 1 4 16,-3 7-6-16,4 0-2 0,1 1-2 16,4 6 3-16,0-2 7 15,0 4-1-15,2 0 24 16,12-1-30-16,1 2 11 16,3-10-4-16,1 0-7 15,6-10 0-15,0-3 0 16,4-5 1-16,1 0 14 15,2-13-15-15,-5-10 0 16,-4-2 14-16,-10-3-13 16,-7-4 8-16,-6 2 2 15,0 1 1-15,0 4-6 16,-11-1-6-16,-3 7 0 0,-1 1-3 16,-1 5 9-16,1 4-7 15,2 5 1-15,-4 2-51 16,3 2-35-16,0 0-204 15,5 4-421-15</inkml:trace>
  <inkml:trace contextRef="#ctx0" brushRef="#br0" timeOffset="56765.54">14748 15523 2112 0,'0'0'473'0,"0"0"-393"15,0 0-8-15,-27 128-1 16,23-63-3-16,2 8-59 16,2 3 16-16,0 1-25 15,0-6-81-15,0-8-13 16,0-10-129-16,0-18-48 15,-5-25-17-15,-6-10-3 16,-2 0-367-16</inkml:trace>
  <inkml:trace contextRef="#ctx0" brushRef="#br0" timeOffset="57207">14570 15833 1413 0,'0'0'567'0,"0"0"-374"15,0 0 14-15,0 0-13 0,0 0-156 16,0 0-25-16,127-31-13 15,-67 31-9-15,4 9-3 16,4 5-9-16,-8-2-7 16,-9 3 13-16,-14-2-47 15,-14-5 23-15,-14-4 11 16,-9 2 28-16,-3 3 77 16,-23-3 32-16,-8 5-44 0,-3 3 19 15,-4 5-44 1,11-2 5-16,5 4-3 15,10-2-41-15,7 4 19 16,8-9-20-16,0 2-25 0,14-10 18 16,11-2-35-16,4-4-9 15,6-8-28 1,-1-16-74-16,-3-2 23 16,-6-6 52-16,-8 6 78 0,-3 3 12 15,-10 13 115-15,-2 2 47 16,-2 5-17-16,0 3-103 15,2 0-42-15,1 3-12 16,3 15 0-16,6 5 6 16,1-1-6-16,5 0 0 15,4 0-76-15,15-22-170 16,-2 0-221-16,-6 0-362 0</inkml:trace>
  <inkml:trace contextRef="#ctx0" brushRef="#br0" timeOffset="57404.04">15432 15494 722 0,'0'0'1573'16,"0"0"-1113"-16,0 0-295 15,0 0-100-15,0 0-29 16,0 0-24-16,0 0 16 16,0 130 11-16,0-73-33 15,0 1 15-15,2 1-21 16,-2-9-23-16,1-6 22 15,-1-13-58-15,0-5-35 16,0-16-87-16,0-6-307 0,-5-4-24 16</inkml:trace>
  <inkml:trace contextRef="#ctx0" brushRef="#br0" timeOffset="57719.98">15207 15721 1568 0,'0'0'675'16,"0"0"-352"-16,0 0-106 15,0 0-79-15,0 0-83 16,0 0-44-16,145-30 8 16,-88 30-19-16,1 0 8 15,-2 0-8-15,-4 0 0 16,-10 8-2-16,-11 2-4 16,-7-7 12-16,-7 6-3 15,-9 1 17-15,-1 2 15 16,-1 4 30-16,-1 6-44 0,0 3 1 15,1 6 12-15,-1 1-33 16,1 1 17-16,1-4-7 16,-3-6-11-16,1-9 0 15,0-6-56-15,-1-7-44 16,0-1-42-16,9-23-61 16,-1-8-265-16,-1-11-656 0</inkml:trace>
  <inkml:trace contextRef="#ctx0" brushRef="#br0" timeOffset="57815.12">15820 15543 1813 0,'0'0'758'16,"0"0"-535"-16,0 0-57 0,0 0-166 15,0 0-97-15,0 0-544 16,0 0-620-16</inkml:trace>
  <inkml:trace contextRef="#ctx0" brushRef="#br0" timeOffset="58439.13">16169 15727 1824 0,'0'0'643'15,"0"0"-516"-15,0 0 8 0,0 0-14 16,0 0-112-1,0 0 5-15,0 0-28 0,-91 48 14 16,82-17 0-16,5 2 5 16,2 1 6-16,2-8-13 15,0 2 2-15,6-9-4 16,7-10-11-16,6-1 7 16,1-8 8-16,2 0-1 15,2-17-14-15,3-10-3 16,-2 0-42-16,-4-6-23 15,-2 7 65-15,-1-1 6 16,-7 14 12-16,-1-1 36 16,0 10-29-16,-1 0 39 0,2 4-46 15,2 0 12 1,3 4-12-16,0 10 1 0,1 3-1 16,-3 6 3-16,-2 3 15 15,1-2-15-15,-5-1-3 16,-1-2 6-16,-3-8-5 15,-4-3-1-15,2-7 0 16,0-3-1-16,4 0 8 16,2-3 20-16,5-16-27 15,5-3-12-15,5-2 1 16,-2 2-6-16,2 4 12 16,-5 6 5-16,-3 2 14 15,-2 7 33-15,-1 3-6 16,-3 0-26-16,1 5 38 0,2 13-24 15,1 8 2-15,1 1 6 16,-1 0-36-16,1 3 11 16,-5-7-12-16,-1-5-49 15,6-15-46-15,-5 2-197 16,-3-5-390-16</inkml:trace>
  <inkml:trace contextRef="#ctx0" brushRef="#br0" timeOffset="58758.02">17023 15337 523 0,'0'0'1949'0,"0"0"-1638"16,0 0-196-16,0 0-23 16,0 0 17-16,69 143-52 15,-42-62-33-15,-5 5 10 16,-4 4-25-16,-12-2 18 15,-6-4-27-15,-5-12 9 16,-28-1-22-16,-35 1 13 16</inkml:trace>
  <inkml:trace contextRef="#ctx0" brushRef="#br0" timeOffset="60789.27">12732 15270 0 0,'0'-7'0'0,"4"6"0"0,5-3 0 15,0-5 0-15,0 6 0 16,9-3 0-16,-2-4 0 16,-1 2 0-16,2 4 0 15,-7-1 0-15,-8 5 0 16,-2 0 0-16,0 0 0 15,16-4 0-15,-1 3 0 0,1-3 0 16,1 4 0-16,4-5 0 16,1 5 0-16,9 0 0 15,5 0 0-15,10 0 0 16,12 0 0-16,15 0 0 16,8 0 0-16,-81 0 0 15,23 0 0-15,1 0 0 16,2 0 0-16,61 0 0 15,16 0 0-15,24 5 0 16,38 3 0-16,51 12 0 16,69 10 0-16,65-16 0 15,-5 12 0-15,-106 2 0 16,-141-2 0-16,-31 2 0 16,-20 2 0-16,-3-4 0 15,12 0 0-15,13 2 0 0,13-6 0 16,14 0 0-1,-2-3 0-15,-3 3 0 0,-6 1 0 16,-12-1 0-16,-10 1 0 16,-63 11 0-16,0-11 0 15,6 0 0-15,-2-5 0 16,27-2 0-16,-31-2 0 16,-25-4 0-16,-36-2 0 15,-11-3 0-15,26-5 0 16,-1 0 0-16,-4 0 0 15,-5 0 0-15,-8-9 0 16,-10-1 0-16,-10 2 0 16,-19-1 0-16,-26 1 0 0,-32-15 0 15,-37-4 0-15,-31-18 0 16,4-26 0-16,15-17 0 16,32-12 0-16,57 43 0 15,32 12 0-15,27 45 0 16,62-11 0-16,-5-6 0 15,-17-5 0-15,-56-44 0 16,10 7 0-16,-11-15 0 16,-14-13 0-16,35-1 0 15,2 30 0-15,5-1 0 16,6-2 0-16,45-1 0 16,0 4 0-16,-13 2 0 0,-57 12 0 15,6 44 0-15,-1 0 0 16,-10 0 0-16,-8-4 0 15,25-4 0-15,7-30 0 16,2 26 0-16,49 6 0 16,-9 6 0-16,-7 0 0 15,6 0 0-15,1 10 0 16,-14-1 0-16,9 4 0 16,14-10 0-16,0 7 0 15,19 3 0-15,56-7 0 16,68 2 0-16,82 1 0 15,58-1 0-15,7 1 0 16,-184-3 0-16,-139 2 0 0,-22-4 0 16,59 6 0-16,9-4 0 15,54 7 0-15,-22-4 0 16,-45-1 0-16,-33-4 0 16,-48 2 0-16,-31 3 0 15,-21-2 0-15,33 1 0 16,-2 2 0-16,3-4 0 15,12 7 0-15,18-6 0 16,71 3 0-16,-2 2 0 16,0-2 0-16,-24-2 0 15,31 2 0-15,68 0 0 16,30-2 0-16,-34 0 0 16,-8-2 0-16,-14 2 0 15,-49-5 0-15,0 0 0 16,7 0 0-16,-1-2 0 0,1 2 0 15,17-3 0-15,-3 0 0 16,-4 0 0-16,-1 0 0 16,1 0 0-16,4 0 0 15,-1 0 0-15,0 0 0 16,0 0 0-16,-2 0 0 16,-4 0 0-16,-2 0 0 15,-2 0 0-15,-6 0 0 16,-2 0 0-16,0 5 0 15,3-1 0-15,1 6 0 16,12 7 0-16,20-2 0 16,40 15 0-16,62 17 0 0,92 17 0 15,127 22 0-15,-90 1 0 16,-24-87 0-16,-57 1 0 16,-72 13 0-16,-45-4 0 15,-80 22 0-15,13 7 0 16,73-25 0-16,-31-6 0 15,-32 2 0-15,-3-3 0 16,-3-1 0-16,30 3 0 16,-20-5 0-16,0-4 0 15,-3 0 0-15,4 0 0 16,0 0 0-16,-1 0 0 16,3 0 0-16,-2 0 0 15,1 0 0-15,0 0 0 16,3 0 0-16,10-8 0 0,-21 3 0 15,23-1 0-15,-25-3 0 16,16 1 0-16,-4-6 0 16,-2 1 0-16,-2 0 0 15,-5-4 0-15,-1 0 0 16,-8 1 0-16,0-5 0 16,-4 3 0-16,0-2 0 15,0 1 0-15,-2 0 0 16,-4 1 0-16,-1 1 0 15,0 2 0-15,2 3 0 16,-1 1 0-16,2 7 0 16,-1-3 0-16,-2 7 0 15,-4 0 0-15,2 0 0 0,-7 17 0 16,-3 0 0-16,1-9 0 16,2-1 0-16,5-3 1704 15,11-4-730-15,0 0-798 16,0 0-13-16,0 0-51 15,0 0-46-15,0 0-52 16,-7 0-14-16,-1 13-48 16,0 1-204-16,-5-6-706 0</inkml:trace>
  <inkml:trace contextRef="#ctx0" brushRef="#br0" timeOffset="62575.64">10938 15737 1075 0,'0'0'282'16,"0"0"-121"-16,0 0-7 0,0 0-79 15,0 0-34-15,0 0 8 16,0 0-19-16,0 0 25 16,0 0 2-16,0 0 0 15,0 0 45-15,0 0-34 16,0 0-3-16,0 0-18 16,0 0-45-16,2 0 10 15,0 0-12-15,3 0 0 16,-2 2-2-16,1 0 10 15,-2 0-4-15,-2 0-4 16,2 2 8-16,-2-4-10 16,2 5 2-16,-2-5 0 15,3 2 8-15,1 3 0 0,-2 0-6 16,2 4-2-16,2-3-1 16,-2 6-8-16,0-1 9 15,-4 1 0-15,0 9 31 16,0 7-13-16,0-1 28 15,0 4-36-15,0 4-1 16,0 0 34-16,0 2-37 16,0-1 23-16,0 0 8 15,0-1-37-15,0 1 42 16,0-1-42-16,0-3 9 16,0-1 36-16,0-4-25 15,0-1 12-15,0-3 21 16,0-2-51-16,0-2 34 0,0-5-30 15,0-4 3 1,0-3 9-16,0-2-18 0,0-5 0 16,0 0-9-16,0 0 9 15,0 0-13-15,0 0-56 16,5 0-83-16,1-14-43 16,-2-7-463-16</inkml:trace>
  <inkml:trace contextRef="#ctx0" brushRef="#br0" timeOffset="63241.02">10613 15673 1068 0,'0'0'278'15,"0"0"-97"-15,0 0-73 16,0 0-26-16,0 0-49 16,0 0-33-16,0 0 28 15,-39 0-28-15,29 10-21 16,1 2-146-16,-3-6-670 0</inkml:trace>
  <inkml:trace contextRef="#ctx0" brushRef="#br0" timeOffset="70099">17384 15584 1510 0,'0'0'742'15,"0"0"-543"1,0 0 2-16,0 0-70 0,0 0-40 16,0 0-52-16,-7 0-24 15,21 0 10-15,5 0-17 16,6 0 34-16,4 0 7 15,0 0-25-15,6 0 16 16,4 0-20-16,3 0-20 16,0 0 0-16,3 0-4 15,-7 0-62-15,-3 0-40 16,-8 0-136-16,-6 0-146 16,-13-23-140-16,-4 0-80 15,-4 6-586-15</inkml:trace>
  <inkml:trace contextRef="#ctx0" brushRef="#br0" timeOffset="70221.52">17825 15464 970 0,'0'0'598'0,"0"0"-332"0,0 0-44 16,0 0-60-16,0 0 28 16,0 0-62-16,0 0-3 15,75 30-19-15,-65-3-53 16,-10 4 3-16,0 1-56 16,-35 13-18-16,-6-9-96 15,1-10-630-15</inkml:trace>
  <inkml:trace contextRef="#ctx0" brushRef="#br0" timeOffset="72031.7">18558 15423 1753 0,'0'0'472'16,"0"0"-427"-16,0 0 107 15,0 0-12-15,0 0-79 16,63 138 13-16,-44-102-59 16,-1-6 5-16,1-6-10 15,-9-10 5-15,-1-6-4 16,1-4-2-16,-4-4-8 15,7 0 49-15,5-22-48 16,7-6-1-16,1-6-1 16,1-7-25-16,-5 1 25 0,-1 8 0 15,-6 6 0 1,-7 8-3-16,0 5 4 0,-6 8-1 16,0 1 8-16,-2 4 2 15,2 0-2-15,5 0-8 16,1 0 1-16,2 10 0 15,3 6 0-15,-2 6-1 16,1 0 15-16,-4 6-9 16,1-2 20-16,0 2-19 15,0-1 2-15,0-5 0 16,0-4-9-16,2-4 0 16,0-6 2-16,3-2 12 15,1-5-15-15,3-1 1 0,5 0 0 16,3-3 2-1,0-15 4-15,3-5-6 0,-4 2 0 16,0-5 10-16,-8-2-16 16,-3 1 6-16,-5 1 0 15,-5 4 12-15,-4 2-12 16,0 5 7-16,0 5 5 16,0-3 0-16,-11 7-13 15,-3 2 1-15,-1 4-11 16,-5 0 5-16,-2 0 9 15,2 10-3-15,-1 9 0 16,9 2 0-16,3 9-4 16,9-2 4-16,0 2 0 15,6-2-1-15,19-1-2 0,3-9 2 16,9-6-7-16,2-11-23 16,5-1 30-16,2-6-32 15,-2-19-18-15,-3-11-18 16,-4-5-38-16,-8 2 35 15,-4-5-21-15,-10 7 48 16,-9 7 45-16,-3 10 2 16,-3 8 64-16,0 8 42 15,0 4-73-15,0 0-9 16,0 13-26-16,-9 12 0 16,3 7 41-16,1 4-27 0,1 5 10 15,4-2-8 1,0-3 0-16,0 0-13 0,0-6-3 15,4-10-53 1,1-3-5-16,-3-13-65 16,0-4 46-16,2-4 42 0,3-18-154 15,2-6 93-15,2-3 93 16,4 4 3-16,3 1 120 16,5 3-33-16,-4 5 23 15,4 6 8-15,-5 6-65 16,-1 6 2-16,-1 0-35 15,-5 2-20-15,-6 17-21 16,-5 10-140-16,-18-3-220 16,-6-3-618-16</inkml:trace>
  <inkml:trace contextRef="#ctx0" brushRef="#br0" timeOffset="72171.97">19151 15414 2082 0,'0'0'612'0,"0"0"-412"15,0 0-58-15,0 0-97 16,0 0-35-16,147-116-10 16,-40 84-146-16,-14 6-324 15,-13-2-683-15</inkml:trace>
  <inkml:trace contextRef="#ctx0" brushRef="#br0" timeOffset="72302.92">19645 14959 1558 0,'0'0'299'0,"0"0"-225"0,-166 62-74 16,89-28-258-16,9 0-507 0</inkml:trace>
  <inkml:trace contextRef="#ctx0" brushRef="#br0" timeOffset="72407.23">18814 15199 992 0,'0'0'555'0,"0"0"-361"16,0 0-177-16,0 0-17 16,0 0-670-16</inkml:trace>
  <inkml:trace contextRef="#ctx0" brushRef="#br0" timeOffset="72837.27">20336 15480 1877 0,'0'0'583'0,"0"0"-447"16,0 0-51-1,0 0-24-15,0 0-42 0,0 0-18 16,0 0 26-16,-5 100-27 16,13-75-19-16,-4-9-4 15,0-8-39-15,-1-8 30 16,1 0 22-16,5-18-39 16,7-13-44-16,5-5-31 15,6 0 14-15,1 5 97 16,-2 4 13-16,-4 10 78 15,-9 7 59-15,-3 1 0 16,-6 9-29-16,3 0-60 16,-1 4 9-16,6 14 16 15,1 4-60-15,5 8 4 16,4 3-17-16,7-2-81 16,26-9-104-16,-7-8-363 15,-2-5-188-15</inkml:trace>
  <inkml:trace contextRef="#ctx0" brushRef="#br0" timeOffset="73247.95">20900 15423 322 0,'0'0'1640'0,"0"0"-1257"15,0 0-100-15,0 0-104 16,0 0-111-16,-134-19-21 16,116 39-45-16,7 4 17 15,9 5-19-15,2-2-1 16,0-1-29-16,20-4-49 15,5-9-36-15,2-7-62 0,-1-6-44 16,-4 0 64-16,-2-10 60 16,-7-7 91-16,-3 7 6 15,-6 3 60 1,1 4 85-16,-3 3-46 0,2 0-84 16,2 19 43-16,4 4-5 15,1 12-26-15,0 2 31 16,-3 6-21-16,2-1 17 15,-8-3 4-15,-2-2-24 16,0-7 20-16,0-11 3 16,-15-6-14-16,-5-5 50 15,-5-8-54-15,-2 0 5 16,0-4-18-16,3-13-16 0,6-15-20 16,7-5-29-16,11-7-63 15,0-10-80-15,47-12-355 16,0 12-79-16,-1 9-380 15</inkml:trace>
  <inkml:trace contextRef="#ctx0" brushRef="#br0" timeOffset="74072.03">21256 15391 1472 0,'0'0'611'0,"0"0"-251"16,0 0-61-16,0 0-114 15,0 0-98-15,0 0-77 16,0 0-10-16,-127 5 1 15,102 17 11-15,10 4-7 16,5 3-5-16,10-4-6 0,0 0 6 16,2-4-48-1,15-8-10-15,8-8-6 0,2-5-14 16,2-1-7-16,0-20-71 16,-3-3 4-16,-4-6 56 15,-4 6 22-15,-9 2 74 16,-5 5 118-16,-4 2 111 15,0 9-58-15,0 4-44 16,0 2-67-16,0 0-11 16,0 0-49-16,0 2 6 15,0 10-1-15,0 4 5 16,4 0-10-16,4 0 0 16,3-1-4-16,-3-6-10 15,2-1 4-15,1-2-8 16,0-2-2-16,0-1-39 0,4-3 14 15,6 0-34-15,-1 0-2 16,-1-5-7-16,2-3 4 16,-8-2 23-16,-1 6 47 15,-6-3 14-15,-4 2 52 16,-2 3 42-16,2 0-15 16,-2 2-9-16,0 0-52 15,3 0-2-15,1 0-16 16,0 4 0-16,2 8 3 15,-2 2-1-15,1-4 4 16,-1 7 7-16,0-8-1 16,-2 4-7-16,-2-4-5 0,2-4 0 15,-2-1-9 1,0-4 10-16,0 0-1 0,2 0 30 16,3 0-19-16,2 0 40 15,0-4-51-15,-1-9 13 16,-2 7-12-16,1 2 1 15,-5 0-2-15,2 3 34 16,-2 1-32-16,0 0 32 16,0 0-34-16,1 0 12 15,-1 0-10-15,4 0-2 16,0 0 0-16,1 0-1 16,-1 0 14-16,0 0-13 15,1 0 0-15,-1 5 6 0,1 4 5 16,-3 0-11-16,3 0 0 15,-1-4 0-15,-2 3 13 16,-2-2-12-16,0 2-1 16,0 1-36-16,0-8-33 15,-15-1-123-15,-7 0-172 16,-1 0-750-16</inkml:trace>
  <inkml:trace contextRef="#ctx0" brushRef="#br0" timeOffset="74237.8">21047 15213 1513 0,'0'0'975'0,"0"0"-750"16,0 0-45-16,0 0-117 0,0 0-30 16,0 0-33-16,0 0-28 15,178 23-72-15,-108-23-234 16,-8 0-480-16</inkml:trace>
  <inkml:trace contextRef="#ctx0" brushRef="#br0" timeOffset="74369.5">21573 14941 512 0,'0'0'1859'0,"0"0"-1369"16,0 0-366-16,0 0-81 15,0 0-43-15,0 0-36 16,-47 113-164-16,38-74-636 0</inkml:trace>
  <inkml:trace contextRef="#ctx0" brushRef="#br0" timeOffset="74870">22359 15387 1446 0,'0'0'1083'0,"0"0"-898"15,0 0-114-15,-118-13-38 0,89 25 17 16,9 16-49 0,6 8 11-16,10 2-12 0,4 1-15 15,4-4-12-15,21-9-17 16,6-3-82-16,1-19 23 15,-1-4-25-15,-4-9-5 16,-3-17 20-16,-4-6-30 16,-6 0 51-16,-6-1 50 15,-1 8 42-15,-5 7 23 16,1 7 42-16,-1 11 1 16,2 0-33-16,1 25 13 15,1 9 44-15,5 16-41 16,3 9-43-16,-3 6 20 0,1 4-25 15,-8-2 14-15,-4-9 56 16,0-5-21-16,-10-13 69 16,-11-16 20-1,-4-7-33-15,-4-14 27 0,0-3-60 16,2 0-30-16,4-21-23 16,11-11-20-16,12-9-35 15,0-6-68-15,49-34-140 16,-2 9-356-16,6 11-293 0</inkml:trace>
  <inkml:trace contextRef="#ctx0" brushRef="#br0" timeOffset="75371.09">22791 15384 1540 0,'0'0'688'0,"0"0"-463"15,0 0-46-15,0 0-39 16,0 0-106-16,0 0-10 15,0 0-24-15,-75 78 0 16,75-42-9-16,4-5-34 16,11-3-20-16,-1-6 13 15,-1-8-28-15,-1-10 37 16,-1-4 23-16,-3-4 16 16,4-15-5-16,0-7-10 15,5 1-43-15,-2 0 22 0,4 0 0 16,0 6 20-1,-3 1 12-15,-3 9 6 0,1 5 27 16,-8 4 11-16,1 0 25 16,-3 0 19-16,-1 7 7 15,1 9-7-15,-1 2-49 16,-1 2-26-16,2-2 30 16,1 1-37-16,-1-10 6 15,2-1-6-15,-1-8-3 16,4 0-3-16,1-4 0 15,7-18-28-15,0 0 33 16,5-4-23-16,-2 3 24 16,1 5 28-16,-3 3-8 15,-5 7 48-15,-1 4-3 16,-2 4-45-16,1 0 14 16,5 4-34-16,-4 19-1 15,1 8-50-15,-9 31-80 0,-4-4-152 16,0-8-625-16</inkml:trace>
  <inkml:trace contextRef="#ctx0" brushRef="#br0" timeOffset="75474.86">23032 15919 2206 0,'0'0'464'15,"0"0"-464"-15,0 0-289 0</inkml:trace>
  <inkml:trace contextRef="#ctx0" brushRef="#br0" timeOffset="76872.23">21762 14652 1260 0,'0'0'382'16,"0"0"-94"-16,0 0-121 16,0 0-14-16,0 0-86 15,0 0-20-15,-2-12 2 16,2 12-28-16,0 0 59 0,-2 0 1 16,-1 0-32-16,-1 0 30 15,-5 14-67-15,-2 11 35 16,-5 4 42-16,-1 11-57 15,-1 1 34-15,-3-1-33 16,4 2-24-16,-4-4 39 16,4 2-47-16,1-8 21 15,1-2-5-15,1-4 1 16,6-9-3-16,3-6-15 16,3-7 1-16,2-2-2 15,0 0-24-15,0-2-75 16,7 0-77-16,8 0-346 15,-4 0-461-15</inkml:trace>
  <inkml:trace contextRef="#ctx0" brushRef="#br0" timeOffset="77264">21100 15102 1400 0,'0'0'326'0,"0"0"-211"16,0 0 86-16,0 0-57 16,0 0-42-16,0 0 0 15,31 120-28-15,-2-102-26 16,5-4 11-16,6-6-59 0,21-8-22 15,-13-4-149 1,-3-11-414-16</inkml:trace>
  <inkml:trace contextRef="#ctx0" brushRef="#br0" timeOffset="78187.55">17268 16160 1505 0,'0'0'673'16,"0"0"-526"-16,0 0-95 0,0 0-40 16,0 0 30-1,123-8-41-15,-65-2-1 0,-2-8-32 16,-12-4-108-16,-11-1-15 15,-17-4 49-15,-11 1 32 16,-5 4 74-16,-10 4 78 16,-12 5 33-16,-4 12-10 15,-3 1-32-15,2 0 12 16,4 14-30-16,6 12 1 16,3 10 35-16,5 8-39 15,5 6 21-15,4 2-22 16,0 2-38-16,2-8 27 15,11-2-34-15,1-11-1 16,-3-11 5-16,-3-10-6 16,1-8-27-16,5-4 6 0,4-18 0 15,7-12 20-15,3-10-76 16,6 3 25-16,0-3 30 16,-3 10 1-16,-4 8 21 15,-6 7 25-15,-5 6-18 16,-5 9 56-16,0 0-41 15,-2 0 13-15,2 18 26 16,0 8-52-16,6 6-9 16,7 0-26-16,20 3-130 15,-5-12-150-15,0-6-254 0</inkml:trace>
  <inkml:trace contextRef="#ctx0" brushRef="#br0" timeOffset="78991.2">18108 16186 1465 0,'0'0'649'16,"0"0"-374"-16,0 0-64 16,0 0-96-16,0 0-61 15,0 0-47-15,-120 26-5 16,111-2-4-16,2 2 15 16,7-4-22-16,0-4 9 15,0-3-38-15,18-8 2 16,4-2-49-16,4-5 9 15,2-5 0-15,-1-8-71 16,-6-5 28-16,0 1 49 0,-8-1 48 16,-4 8 22-16,-2-2 12 15,-3 6 34-15,-2 6 47 16,-1 0-40-16,3 0-23 16,0 0-4-16,3 14 11 15,2 0 6-15,2 1-41 16,3 0 7-16,1-1-6 15,5-4-3-15,-3-1-14 16,6-9-36-16,-3 0-23 16,3 0 8-16,-5-10 6 15,-1-3 59-15,-6-1 31 16,-2 3 67-16,-4 0 50 16,-3 7-1-16,-2 0-59 0,0 4-18 15,0 0-40 1,0 0-6-16,0 0-24 0,0 13 8 15,0-4-9-15,2 3 1 16,3 2 0-16,-1-5-2 16,0 1 2-16,3-7-12 15,3 2-18-15,2-5-40 16,9 0 43-16,3-8-31 16,2-7-55-16,0-3 30 15,0 3 15-15,-6 0 68 16,-4 5 23-16,-8 2 50 15,-3 4 64-15,-2 2-43 16,-1 2-36-16,2 0-10 16,3 0-47-16,3 10 37 15,2 4-29-15,1 4-8 0,1 0 13 16,1 5-14 0,-1-7 0-16,-3-2-1 0,-3-5-28 15,0-4 28-15,-2-5 1 16,5 0 0-16,0-5-2 15,5-8 8-15,2-1-6 16,2-3 5-16,4 7 10 16,3-4-14-16,2 6-1 15,2 1 1-15,-2 5-3 16,-2-2 2-16,-7 4 0 16,-2 0 0-16,-7 4-6 15,-7 9-6-15,-4 5-20 0,0 1-138 16,-15-6-364-16</inkml:trace>
  <inkml:trace contextRef="#ctx0" brushRef="#br0" timeOffset="79147.97">18237 15936 2329 0,'0'0'622'0,"0"0"-504"16,0 0 21-16,0 0-139 15,0 0-1-15,132-23-79 16,-48 41-160-16,-1 0-577 0</inkml:trace>
  <inkml:trace contextRef="#ctx0" brushRef="#br0" timeOffset="79574.7">19830 16250 2097 0,'0'0'516'0,"0"0"-470"16,0 0 51-16,-131-14 16 16,104 14-23-16,9 18-74 15,9 8-16-15,9 11 23 16,0-3-23-16,16 2-1 15,10-8-16-15,11-14-56 0,0-14 15 16,5 0-26-16,-1-24-78 16,-1-20-91-16,-9-6-19 15,-8-9 151-15,-6-3 86 16,-6 3 35-16,-4 4 67 16,0 13 58-16,-5 12 159 15,-2 12-26-15,0 13-122 16,0 5-33-16,0 5-81 15,0 21-16-15,0 10 21 16,2 8-18-16,2 6 6 16,3 0-3-16,2 2-12 15,0-6-15-15,0-6-97 16,-2-9-155-16,2-13-209 16,-5-14-260-16</inkml:trace>
  <inkml:trace contextRef="#ctx0" brushRef="#br0" timeOffset="79904.92">19828 16058 1185 0,'0'0'797'0,"0"0"-557"16,0 0-6-16,0 0-112 15,0 0-86-15,0 0-7 16,152-4-29-16,-92 20 0 16,0-2-33-16,-6 4-46 15,-12-4-17-15,-13-1-85 16,-14-6-9-16,-8-1 102 15,-7-2 6-15,0-4 42 16,3 4-68-16,1 0-135 16,0 2-51-16</inkml:trace>
  <inkml:trace contextRef="#ctx0" brushRef="#br0" timeOffset="80360.13">20279 16173 880 0,'0'0'358'16,"0"0"-160"-16,0 0-41 15,0 0-53-15,0 0-18 16,0 0-31-16,0 0 2 16,0-9-35-16,0 9 74 15,0 0 65-15,0 0-35 16,0 0-6-16,0 0-22 16,0 0-49-16,0 0 0 15,0 0-27-15,0 0-8 16,0 0 14-16,0 0-22 15,0 0 18-15,0 0-5 16,0 0-11-16,0 0 26 0,0 0-21 16,-4 0 2-16,0 0-1 15,-2 10-7-15,-1 8 4 16,3 4-11-16,0 8 0 16,4-1-8-16,0 0 9 15,2-1-1-15,15-2 3 16,6-8-3-16,-1-5 0 15,3-13-12-15,-1 0 12 16,-2-8-1-16,-2-15 2 16,-7-4 0-16,-2-4 31 0,-8 0-31 15,-3-2 24 1,0 7-25-16,-11 4-45 16,-10 4 22-16,-14 14-170 15,1 0-318-15,7 4-211 0</inkml:trace>
  <inkml:trace contextRef="#ctx0" brushRef="#br0" timeOffset="80992.8">21503 15980 1373 0,'0'0'506'0,"0"0"-374"15,0 0 96-15,-131 19-61 16,96 4-43-16,8 3-28 15,8 5-63-15,13 0-7 16,6 5-15-16,4-8-5 16,23-2-12-16,7-8 3 15,6-10-25-15,2-8-6 16,0-8-81-16,-3-18-69 16,-8-6-27-16,-7-12 41 15,-8-2 81-15,-10-2 45 16,-1 2 44-16,-5 6 39 15,0 13 77-15,0 10 127 16,0 6-69-16,-5 11-68 0,1 0-40 16,0 18-57-1,2 10 38-15,-1 13 34 0,1 3-49 16,2 2 5-16,0 2-37 16,0 0-3-1,11-6 2-15,2-8-109 0,1-16-94 16,-3-8-275-16,-7-10-215 15</inkml:trace>
  <inkml:trace contextRef="#ctx0" brushRef="#br0" timeOffset="81359.02">21584 15835 1360 0,'0'0'572'0,"0"0"-447"16,0 0-30-16,0 0-8 0,0 0 10 15,0 0-34-15,71 114-38 16,-40-77 18-16,5 3-43 16,-3-4 1-16,3 4-1 15,0-8 9-15,-5-2 16 16,-1-8 0-16,-2-8-17 16,-9-6 17-16,-2-6-24 15,-7-2 5-15,4 0 24 16,-1-10-21-16,1-9 22 15,-3-8-18-15,-2 2-12 16,-5-11 22-16,-4 9-16 16,0-3-6-16,-11 6 35 15,-11 5 19-15,-5 3-12 0,-5 11-14 16,1 1-29-16,-2 4 0 16,4 0-59-16,-4 18-94 15,11 0-237 1,6-6-348-16</inkml:trace>
  <inkml:trace contextRef="#ctx0" brushRef="#br0" timeOffset="81506.34">21844 15856 403 0,'0'0'1534'0,"0"0"-1193"15,0 0-141-15,0 0-115 16,143-63-85-16,-101 76-55 0,-8 18-311 15,-10 7-314-15</inkml:trace>
  <inkml:trace contextRef="#ctx0" brushRef="#br0" timeOffset="81646.14">21978 16772 2184 0,'0'0'327'0,"0"0"-327"15,0 0-117-15,0 0-684 0</inkml:trace>
  <inkml:trace contextRef="#ctx0" brushRef="#br0" timeOffset="81882.73">22796 16179 1328 0,'0'0'735'0,"0"0"-531"16,0 0 85-16,0 0-179 15,0 0-65-15,0 0 16 16,-24 133-36-16,30-66 17 16,7 1-29-16,3-3-12 15,-6-2-2-15,0-11-24 16,-3-10-86-16,-7-15-118 15,0-14-163-15,0-13-105 0</inkml:trace>
  <inkml:trace contextRef="#ctx0" brushRef="#br0" timeOffset="82815.7">22858 15990 560 0,'0'0'1275'0,"0"0"-979"16,0 0-90-16,0 0-83 15,0 0-15-15,0 0-48 16,132-9-33-16,-108 46 9 16,-6 7-34-16,-9 8 2 15,-9 2-4-15,-7-4-34 16,-20-10 17-16,-6-10 5 16,0-12 12-16,4-7 46 15,8-7-26-15,11-4 6 0,10 0-26 16,0-23-9-16,18-4-61 15,17-14-64-15,7-10 6 16,10-4-38-16,2-7-36 16,-4 4 49-16,-3-4 74 15,-9 7 79-15,-9 9 89 16,-11 7 115-16,-9 8-32 16,-9 9 55-16,0 8-102 15,0 6-7-15,0 8-78 16,-7 0-31-16,-4 16-8 15,-1 12-1-15,4 7 0 16,1 7 2-16,5 2 7 0,2 0 0 16,0 1-9-16,6 0 1 15,10-5 17-15,0-10-18 16,2-6-16-16,-2-8-2 16,-1-10-73-16,1-6 18 15,1 0 34-15,1-11-54 16,0-8 33-16,-2 0-6 15,-6 2 66-15,-3 7 22 16,-2-2 15-16,-3 6 64 16,0 6-3-16,-2 0-64 15,0 0 21-15,0 0-53 16,0 14 46-16,4 4 4 16,1 4-52-16,2 5 27 0,4-6-27 15,0 2 7-15,4-6-2 16,1-7-5-16,5-6-39 15,0-4-25-15,5 0-58 16,2-14-55-16,-1-12-85 16,-2-4 43-16,-8 2 138 15,-1 1 81-15,-7 4 53 16,-5 10 108-16,-2 6 35 16,-2 7 31-16,0 0-97 15,0 0-91-15,0 12 8 16,0 10-27-16,0 1-7 15,0 8 5-15,0-5-17 16,4-2 13-16,10-2-13 0,1-4-1 16,4-6-6-1,3-8-76-15,3-4-24 0,1-4-22 16,3-14-121-16,-5-9 56 16,1-2 82-16,-8 6 111 15,-5 0 77-15,-3 4 170 16,-7 11-1-16,-2 3-32 15,0 5-105-15,0 0-46 16,0 0-63-16,0 5 1 16,2 9-2-16,6 7-60 15,11 1-97-15,-1-4-201 16,2-4-337-16</inkml:trace>
  <inkml:trace contextRef="#ctx0" brushRef="#br0" timeOffset="83000.47">24133 16066 1721 0,'0'0'696'16,"0"0"-426"-16,0 0-100 15,0 0-97-15,0 0-72 16,0 0 17-16,0 0-18 16,-23 63-7-16,23-40-10 15,0-1-53-15,10-2-10 16,1-10-138-16,-5-6-261 15,-4-4-50-15</inkml:trace>
  <inkml:trace contextRef="#ctx0" brushRef="#br0" timeOffset="83150.14">23836 15869 1527 0,'0'0'268'0,"0"0"6"0,0 0-81 16,0 0-88-16,0 0-21 15,0 0-84-15,0 0-64 16,158-30-181-16,-106 16-243 0</inkml:trace>
  <inkml:trace contextRef="#ctx0" brushRef="#br0" timeOffset="83268.48">24387 15454 1979 0,'0'0'585'16,"0"0"-438"-1,0 0-109-15,-114 58-38 0,56-9-109 16,3-8-642-16</inkml:trace>
  <inkml:trace contextRef="#ctx0" brushRef="#br0" timeOffset="84318.1">12810 16462 1573 0,'0'0'618'15,"0"0"-526"-15,0 0-21 16,0 0 38-16,-33 121-9 15,33-71-17-15,0-6-39 16,4 2-44-16,10-6 9 16,-4-5-9-16,3-7-103 15,-3-12-68-15,-6-16-207 16,-2 0-110-16,-2-12-872 0</inkml:trace>
  <inkml:trace contextRef="#ctx0" brushRef="#br0" timeOffset="85131.23">12647 16548 1196 0,'0'0'670'16,"0"0"-360"-16,0 0-145 16,0 0-58-16,0 0-49 15,0 0-57-15,150-13 17 16,-73 13-18-16,6 8-40 16,4 3 30-16,-3 0-26 15,-10-1 36-15,-14 2 0 16,-20-1-15-16,-20-3-143 15,-20 1 50-15,0-1 108 16,-26-4 168-16,-8 2-39 16,-3 3 22-16,0-3-40 15,6 5-45-15,2 3-11 16,9-1-35-16,4 0-19 16,12 1-2-16,4-1-9 0,0-3-49 15,23-6 16-15,8-4-60 16,2 0 5-16,3-9-80 15,-3-9-72-15,-2 1 1 16,-8-6-14-16,-6 1 105 16,-7 8 135-16,-4 2 23 15,-4 6 168-15,0 2 3 16,-2 4-28-16,0 0-10 16,0 0-3-16,3 12-6 15,1 7-38-15,3-2-42 16,2 1 14-16,4-3-28 0,3-2-24 15,3 0-12-15,4-9-24 16,-1-4-62-16,1 0-43 16,1-3-52-16,-1-11 35 15,-1 1 11-15,-2 0 76 16,-7 3 64-16,-2 6-5 16,-4 4 6-16,0 0 83 15,-5 12-16-15,2 12 5 16,-1 11-4-16,3 1-9 15,-2 8-16-15,4 2 29 16,0 2 27-16,-1-4-20 16,1-4-32-16,0-4 5 15,-2-8-34-15,1-6-12 16,-3-9 10-16,0-8-10 16,1-5 7-16,-2 0-1 0,-1-22-12 15,-2-6-38-15,0-12-29 16,0-8 40-16,0-10 18 15,-10 0-31-15,2-6 33 16,1 3 7-16,7 11 28 16,0 10 28-16,0 12-42 15,5 12-5-15,8 10 8 16,1 6-11-16,3 0 6 16,-3 2-12-16,-1 18-15 15,-6 0 15-15,-5 10-21 16,-2 1-46-16,-11 19-86 15,-16-10-181-15,-5 0-802 0</inkml:trace>
  <inkml:trace contextRef="#ctx0" brushRef="#br0" timeOffset="85258.63">13124 16950 1974 0,'0'0'769'15,"0"0"-629"-15,0 0-13 16,0 0-127-16,0 0-16 15,0 0-198-15,147-58-559 0</inkml:trace>
  <inkml:trace contextRef="#ctx0" brushRef="#br0" timeOffset="85533.92">14499 16356 2070 0,'0'0'607'16,"0"0"-530"-16,0 0-76 16,0 0 35-16,-5 106-8 15,10-43-4-15,8 1-12 16,-2 2-3-16,0-3-18 15,-2-9-27-15,-2-10-79 0,-5-12-66 16,-2-14-113 0,0-5-61-16,-5-13-478 0</inkml:trace>
  <inkml:trace contextRef="#ctx0" brushRef="#br0" timeOffset="86331.76">14358 16655 861 0,'0'0'1170'16,"0"0"-871"-16,0 0-72 15,0 0-116-15,0 0-22 16,0 0-71-16,143-40 17 16,-86 40-35-16,0 0-79 15,-4 0-55-15,-6 4-135 16,-12 4-68-16,-12 2 108 16,-12 1 104-16,-9 0 125 15,-2 3 127-15,0-1 95 0,-5 5 10 16,-1-4-61-16,2 4-48 15,4 0-25-15,0-4-61 16,0 2 1-16,2-7-38 16,9 0-11-16,3-9-14 15,5 0-81-15,3 0-26 16,3-22-146-16,0-4-5 16,-4-5-7-16,0 4-9 15,-3-4 221-15,-7 8 78 16,-2 4 207-16,-3 7-5 15,-1 6-23-15,-3 6-6 16,-2 0-15-16,2 0-50 16,3 14 4-16,-3 0 1 0,2 8-41 15,1-4-27 1,1 1 0-16,4 2-16 0,-2-7 27 16,1 2-18-16,3-1-5 15,-1-5-6-15,5-6-27 16,3-4 1-16,8 0-1 15,2-10-9-15,4-16-40 16,1-11-79-16,-3-7-45 16,-6-13-31-16,-5-10 36 15,-5 3 50-15,-8 6 96 16,-3 14 22-16,-4 17 187 16,0 18 17-16,0 9-69 15,-11 5-63-15,2 29-66 16,-2 7 42-16,4 9-17 0,5 8-31 15,0-4 20-15,0 0-13 16,2-6-6-16,0-12 29 16,0-5-24-16,0-13 6 15,0-8-6-15,0-6 4 16,0-4-5-16,2-4-5 16,14-10-78-16,6-4 19 15,2 0 15-15,1-1 30 16,0 12 5-16,-6-2 9 15,-1 7 43-15,3 2-3 16,-4 0 8-16,-1 18 13 16,-1 5-33-16,-1-2-4 15,-3 8-24-15,-5-3-62 0,-6-8-96 16,0-8-221-16,0-6-533 16</inkml:trace>
  <inkml:trace contextRef="#ctx0" brushRef="#br0" timeOffset="86511.88">15280 16258 1991 0,'0'0'588'16,"0"0"-573"-16,-113 9-15 16,64 14-36-16,-3 8-157 15,4-1-121-15,-4-2-234 16,4-2-235-16,3-13 580 0,-1-8 203 15,11-5 0-15,14 0-372 16</inkml:trace>
  <inkml:trace contextRef="#ctx0" brushRef="#br0" timeOffset="87165.67">16134 16298 2051 0,'0'0'501'0,"0"0"-431"0,0 0-36 16,0 0 11-16,2 143 7 15,7-78-40-15,3 0 4 16,-4-3-16-16,-4-12-52 16,-1-11-43-16,-3-12-67 15,0-13-66-15,-22-9 24 0,-12-5 61 16,-2-6-44-1,-6-20-29-15,5-11 99 0,5-3 117 16,12 0 30-16,10 4 107 16,10 7 36-16,12 10-91 15,19 5-47-15,9 10-4 16,5 4-23-16,2 0 38 16,-2 0-5-16,-6 18 52 15,-6 3 61-15,-7 8-3 16,-10 1 13-16,-6 1-46 15,1 0-56-15,1-4-6 16,5-8-43-16,6 1 5 16,4-9-3-16,4-11-5 15,4 0-5-15,-1-5-5 16,-5-18-5-16,-7-7-1 16,-9-3 12-16,-9-7 15 15,-4 0 54-15,-6 5-29 0,-17-1 23 16,-8 13-23-16,-4 7-40 15,-5 5-12-15,-2 11-16 16,8 0-42-16,5 11-54 16,9 7-227-16,14 3-291 0</inkml:trace>
  <inkml:trace contextRef="#ctx0" brushRef="#br0" timeOffset="87867.76">16791 16504 728 0,'0'0'1168'15,"0"0"-811"-15,0 0-129 16,0 0-66-16,0 0-59 16,0 0-45-16,-117 50-46 15,103-19 17-15,7 3-17 16,5 2-12-16,2-8 10 15,0-2-10-15,13-8-6 16,10-5-9-16,1-13-33 16,0 0 13-16,3-4-33 15,-5-23-85-15,-1-1-9 0,-6-7-64 16,-3 0 93 0,-8 7 93-16,-4 1 40 0,0 10 110 15,0 3 62 1,0 10-21-16,0 4-50 0,0 0-74 15,0 4-8-15,0 14 20 16,0 4-14-16,0 0-1 16,0 2-24-16,0-2 1 15,4-7 23-15,7-4-24 16,5-1-16-16,-1-6-26 16,6-4-41-16,-1 0 26 15,-3 0-20-15,2-8 19 16,-4-2 57-16,-1 1-8 15,-4 0 9-15,-3 5 0 16,-1 0-3-16,-3 4 3 0,0 0 0 16,-1 0 39-1,0 8 2-15,0 6-33 0,0 0 27 16,-2 2-32-16,2-5 8 16,1-4-5-16,-1-2-6 15,0-5 0-15,2 0-14 16,6 0 16-16,1 0-4 15,7-8 2-15,3-5-35 16,4 3 11-16,4 0-37 16,-4-2 8-16,0 9 52 15,-6 1-17-15,-3 2 18 16,-5 0 18-16,1 0 12 16,-6 13 26-16,-2 1-47 0,1 0-6 15,-5 8-3-15,0-4-185 16,0-2-170-16</inkml:trace>
  <inkml:trace contextRef="#ctx0" brushRef="#br0" timeOffset="88004.99">16903 16254 1815 0,'0'0'498'16,"0"0"-498"-16,-131 34-2 15,64-1-278-15,-1-3-1112 0</inkml:trace>
  <inkml:trace contextRef="#ctx0" brushRef="#br0" timeOffset="89668.57">13942 17177 1407 0,'0'0'349'0,"0"0"-226"16,0 0 35-16,13 100-9 15,-2-56-77-15,2 4-1 0,3-2-30 16,-3-2-40-16,-2-8 23 16,-1-14-23-16,-6-3 17 15,0-16-8-15,-4-3 15 16,0 0 88-16,0-17-13 16,0-16-100-16,0-7-19 15,0-11-17-15,7 1 8 16,2 1-30-16,2 6 19 15,2 10 39-15,1 5 10 16,1 12 4-16,1 5 30 16,-1 4-22-16,4 7 11 15,-2 0 5-15,1 4-14 16,-1 14 28-16,2 11-19 16,-3 4 10-16,1 3 14 15,-3 4-31-15,-1 0 9 0,-5 0-20 16,0-8-14-16,-4-2-1 15,1-7-43-15,-3-10-74 16,4-13-72-16,-1 0-351 16,-1 0-223-16</inkml:trace>
  <inkml:trace contextRef="#ctx0" brushRef="#br0" timeOffset="90070.38">14216 16837 1551 0,'0'0'744'0,"0"0"-570"15,0 0-54-15,0 0-38 16,0 0-70-16,0 0 16 16,0 0-23-16,46 15-4 15,-32-1 5-15,-5 4-6 0,-7 4 0 16,-2 3 8 0,-2 2-2-16,-19 1 46 0,2-2-4 15,-4-4-15-15,7-8 43 16,8-4-57-16,3-1-10 15,5-2-7-15,0-2 8 16,9 0 2-16,14-1-12 16,3-4-10-16,8 0-2 15,3 0-103-15,14 0-118 16,-6 0-364-16,-9 0-578 0</inkml:trace>
  <inkml:trace contextRef="#ctx0" brushRef="#br0" timeOffset="90559.42">14626 17271 1555 0,'0'0'781'16,"0"0"-583"-16,0 0-90 16,0 0-5-16,0 0-24 15,0 0-55-15,0 0 15 16,111-12-39-16,-82 12 16 15,-3 0-14-15,-5 0-2 16,-3 0-22-16,-10 0-1 16,-1 0-66-16,-5 0-44 15,-2 0-126-15,0 0-236 0,0 0-361 16</inkml:trace>
  <inkml:trace contextRef="#ctx0" brushRef="#br0" timeOffset="91180.66">15172 17115 1285 0,'0'0'502'0,"0"0"-325"16,0 0 2-16,0 0-24 16,0 0 38-16,0 0-40 15,0 0-31-15,-5 108-11 0,5-72-49 16,0 0 7-1,0 2-54-15,0-6-6 0,0 1-1 16,0-8-8-16,5-6-32 16,-1-6-49-16,9-9-140 15,1-4-297-15,1 0-81 0</inkml:trace>
  <inkml:trace contextRef="#ctx0" brushRef="#br0" timeOffset="91536.74">15354 17177 1480 0,'0'0'649'15,"0"0"-467"-15,0 0-26 0,0 0-43 16,0 0-30 0,0 0-59-16,0 0-3 0,-45 82-5 15,45-56-14-15,12 0 29 16,1-2-16-16,3-3-14 15,1-2 19-15,-1-2-20 16,0-4 0-16,0-9 11 16,-1-4-10-16,1 0 22 15,1-4 3-15,1-18-17 16,-3-6 35-16,-1-6-44 16,-5 2 16-16,-7-3 7 15,-2-1-22-15,0 9 21 16,-2 1-22-16,-16 3-4 0,-4 10-4 15,-5 4-43-15,3 0-44 16,-1 9-86-16,5 0-170 16,7 0-165-16</inkml:trace>
  <inkml:trace contextRef="#ctx0" brushRef="#br0" timeOffset="92205.75">15810 17147 1461 0,'0'0'638'16,"0"0"-446"-16,0 0-39 15,0 0-8-15,0 0-52 16,0 0-74-16,0 0 24 16,-113 58-31-16,102-28 25 15,6 6 7-15,5-3-44 16,0-2 25-16,8-1-25 16,11-3 1-16,6-6 4 15,2-11-5-15,2-6 0 16,0-4-1-16,0-12-5 15,-5-16-1-15,-6-4-2 0,-7-6-18 16,-6-2 16-16,-5-2-10 16,0 8-9-16,-3 1 29 15,-8 16-1-15,2 3 1 16,3 6 1-16,6 3-16 16,0 5-25-16,0 0-103 15,0 0 44-15,9 0 68 16,1 5 17-16,4 8 15 15,-1 0 9-15,-4 9 1 16,3-2 59-16,-2 10-41 16,1-3-3-16,7 0 0 15,1 3-24-15,4-8 19 16,4 0-19-16,2-8 5 16,2-8 21-16,3-6-21 15,-3 0 18-15,0-19 29 0,-2-8-18 16,-6-3 18-1,-5-7-11-15,-12 6-7 0,-6-3 27 16,0 10-33-16,-16-2 10 16,-15 12-26-16,-9 1-13 15,-6 13-12-15,-3 0-48 16,-6 4-65-16,14 14-151 16,14 1-364-16</inkml:trace>
  <inkml:trace contextRef="#ctx0" brushRef="#br0" timeOffset="92609.9">16553 17197 1694 0,'0'0'716'0,"0"0"-586"15,0 0-71-15,0 0-5 16,0 0-10-16,0 0-20 16,-24 124-23-16,28-94 2 15,7-6-3-15,-2-7-27 16,-2-11 17-16,-1-6-26 16,1 0 36-16,4-11 0 15,5-15-9-15,2-2-19 0,3-1-36 16,2 2 40-16,-3 6 23 15,-5 2 2-15,-1 9 38 16,-3 1 9-16,-2 3 5 16,-2 6 23-16,2 0-47 15,-1 0 2-15,4 6 11 16,1 11-41-16,-2 2-2 16,1 4-11-16,5 6-131 15,-1-6-213-15,-3-4-493 0</inkml:trace>
  <inkml:trace contextRef="#ctx0" brushRef="#br0" timeOffset="92779.38">17077 17177 1661 0,'0'0'701'0,"0"0"-574"16,0 0-59-16,0 0-67 15,0 0-1-15,129-9 0 16,-85 9-246-16,-11 0-335 0</inkml:trace>
  <inkml:trace contextRef="#ctx0" brushRef="#br0" timeOffset="92946.83">17214 17048 652 0,'0'0'1144'0,"0"0"-751"0,0 0-145 15,0 0-119-15,0 0-64 16,0 0 34-16,0 0-56 16,-6 81-15-16,6-45-23 15,0 0-5-15,0 4-96 16,4-4-188-16,7-14-344 0</inkml:trace>
  <inkml:trace contextRef="#ctx0" brushRef="#br0" timeOffset="93380.92">17794 16998 1385 0,'0'0'604'0,"0"0"-490"16,0 0 40-16,0 0 28 0,0 0-72 16,-85 108-4-1,76-72-54-15,9 1-45 0,0 2 34 16,0-3-31-16,7-9-9 15,11-2 17-15,2-2-8 16,0-13-20-16,3-1 10 16,-4-9-6-16,-1 0-1 15,-3-15 7-15,-1-3 0 16,-9-4 6-16,-5 0 1 16,0 7 30-16,-9 0-20 15,-16 5-17-15,-4 6 0 16,-4 4-35-16,-17 0-96 15,11 4-139-15,7 6-494 0</inkml:trace>
  <inkml:trace contextRef="#ctx0" brushRef="#br0" timeOffset="94589.73">18536 17093 185 0,'0'0'1394'15,"0"0"-1168"-15,0 0-118 16,0 0 75-16,0 0 86 15,0 0-113-15,-31-19-106 16,49 19-3-16,17 0-28 0,18-4 24 16,15 4 18-16,11 0-28 15,29 0 24-15,21 0 14 16,-7 0-48-16,-13 0 17 16,-12 0-31-16,-22 0-1 15,6 4 21-15,-2-4-28 16,-21 0-2-16,-19 0-17 15,-17 0-40-15,-16 0 46 16,-6 0 0-16,-2 0 3 16,-18 0-34-16,-6-4-87 15,-1 1-16-15,2 3-154 16,0 0 7-16,-12 0 22 16,3 0-96-16,3 0-840 0</inkml:trace>
  <inkml:trace contextRef="#ctx0" brushRef="#br0" timeOffset="94857.8">18839 17183 1420 0,'0'0'503'0,"0"0"-444"16,0 0 68-16,0 0 117 15,0 0-152-15,0 0-38 16,0 0-17-16,138-15 21 15,-74 12 46-15,10 3-61 16,6 0 21-16,5 0 1 0,6 0-27 16,-4 0 9-16,-6-4-34 15,-12 4-13-15,-16 0-22 16,-15 0-96-16,-21-6-98 16,-12 2-99-16,-10-10-45 15,-18 1-31-15,-4 4-219 0</inkml:trace>
  <inkml:trace contextRef="#ctx0" brushRef="#br0" timeOffset="95027.02">19548 17004 1020 0,'0'0'385'15,"0"0"-256"-15,0 0 69 16,0 0 30-16,0 0-18 16,0 0-26-16,0 0-40 15,113 52 15-15,-113-24-46 0,0 3-43 16,-7 9-1-16,-17-4-60 15,-5 4-9-15,-2 6-46 16,9-12-163-16,8-6-436 0</inkml:trace>
  <inkml:trace contextRef="#ctx0" brushRef="#br0" timeOffset="95674.19">20822 16762 1375 0,'0'0'493'0,"0"0"-404"15,0 0 37-15,-119-8 73 16,77 8-60-16,-2 8-36 16,-5 10-4-16,2 10-34 15,0 1 9-15,5 13 5 16,6 3-46-16,12 4 22 16,10 8-49-16,14 1-5 15,0 1 15-15,29-1-15 16,11-1 15-16,12-4-16 15,6-12-21-15,4 1 21 16,7-21-35-16,0-13 20 0,3-8-2 16,-1-18 17-1,-3-16 3-15,-3-8 4 0,-5-10-6 16,-8-2 19-16,-10-8 10 16,-15-1-12-16,-11 5 6 15,-16 0-22-15,0 3 26 16,-29 5-1-16,-9 6-26 15,-5 5-1-15,-3 9-5 16,-1 5-70-16,-16 13-50 16,15 12-187-16,7 0-282 0</inkml:trace>
  <inkml:trace contextRef="#ctx0" brushRef="#br0" timeOffset="95986.77">21680 16704 1467 0,'0'0'345'0,"0"0"-76"16,-114 9 48-16,63 9-71 15,4 13-117-15,5 5-40 16,8 9-13-16,5 8-55 16,7 1 21-16,9 0-33 0,5 4 2 15,8 0-4-15,0-5 7 16,0 1-28-16,14-4-14 16,9-10-44-16,3-6-12 15,19-12-135-15,-5-12-136 16,-5-10-168-16</inkml:trace>
  <inkml:trace contextRef="#ctx0" brushRef="#br0" timeOffset="96413.39">21891 16973 1655 0,'0'0'373'0,"0"0"-211"15,0 0-17-15,0 0 9 0,0 0-45 16,0 0-14-16,23 142-59 16,-10-102 22-16,1 0-19 15,-1-8-38-15,-5-10 18 16,-1-4-9-16,0-14-9 16,-2 0-2-16,-1-4-5 15,5-4 5-15,2-22 1 16,7-2-73-16,2-12 46 15,3 0-44-15,2-4-20 16,-2 9 62-16,-1 11 29 16,-4 7 15-16,-2 4 34 15,-6 9-10-15,2 4 32 16,-1 0-19-16,3 0-31 0,-1 4 29 16,0 15-15-1,3 2 21-15,-3 5-8 0,3 1-29 16,-1 0-7-1,-1 4-12-15,-3-9-11 0,-2 2-19 16,-2-8-60-16,-5-10-94 16,-2-2-298-16,0-4-235 0</inkml:trace>
  <inkml:trace contextRef="#ctx0" brushRef="#br0" timeOffset="96845.12">22415 16696 1687 0,'0'0'682'0,"0"0"-468"15,0 0 35-15,0 0-119 16,0 0-86-16,0 0-38 16,0 0-12-16,64-19-8 15,-47 38-46-15,-14-2 33 16,-3 6-32-16,-9-1 35 15,-20 0 24-15,-8 0 7 16,-3-2 20-16,2 0 3 16,9-2-15-16,9-4 22 15,11-1-37-15,7 0 12 0,2-3-9 16,9-2 9-16,15 3 7 16,10-9-1-16,3 3-16 15,6-5 51-15,-5 0-42 16,-3 0 8-16,-8 0 20 15,-7 0-37-15,-6 0 37 16,-8 0-39-16,-2 0 7 16,-2 0-11-16,-2 0 5 15,0 0-1-15,0 0 0 16,0 0-44-16,3 0-3 16,4-5-74-16,2-2-389 15,-1-7-379-15</inkml:trace>
  <inkml:trace contextRef="#ctx0" brushRef="#br0" timeOffset="97188.17">22738 16499 1618 0,'0'0'551'15,"0"0"-415"-15,0 0-62 16,0 0 59-16,0 0 7 16,34 147-76-16,-10-84-2 15,0 12-7-15,1 1-28 16,-2 4 80-16,-6 3-51 0,-3-4-38 16,-8 2 23-1,-6-5-23-15,0-2 5 0,-14-6-23 16,-12-6 6-1,-8-8-15-15,-1-9-2 0,1-9 10 16,7-14-11-16,10-8-14 16,9-2 1-16,4-12-42 15,4 0-69-15,0 0-122 16,0-9-377-16</inkml:trace>
  <inkml:trace contextRef="#ctx0" brushRef="#br0" timeOffset="97622.56">22417 16768 1500 0,'0'0'474'0,"0"0"-252"15,0 0-34-15,0 0-133 16,0 0-55-16,0 0-189 0,0 0-184 15</inkml:trace>
  <inkml:trace contextRef="#ctx0" brushRef="#br0" timeOffset="99017.34">17716 17504 712 0,'0'0'1132'15,"0"0"-853"-15,0 0-111 16,0 0-10-16,0 0-82 16,0 0-59-16,0 0-4 15,40-11-13-15,-8 11 0 16,-1-4-2-16,9 4-134 15,-9 0-199-15,-11 0-369 0</inkml:trace>
  <inkml:trace contextRef="#ctx0" brushRef="#br0" timeOffset="100609.92">15267 17642 1039 0,'0'0'252'0,"0"0"-185"16,0 0-28-16,0 0-23 15,0 0-3-15,0 0 57 0,0 0 4 16,13-8 10-16,-3 4-8 15,1 3-26-15,0 1-3 16,2 0-34-16,5 0-13 16,0 0 22-16,7 0-22 15,4 0 0-15,4 0-2 16,6 1 2-16,2-1 0 16,6 0 0-16,-2 0 1 15,6 0-12-15,0 0 11 16,-2 0 0-16,0-1 0 15,-5 1 15-15,3-5-13 16,-2 1 6-16,0 0-6 16,-1 0 36-16,3-2-26 15,-3 6 21-15,-2-4 13 16,-3 4-23-16,-8 0 6 0,-6 0-2 16,-6 0-27-16,-5 0 19 15,-5 0-19-15,-5 0 0 16,-2 0 6-16,-2 0 1 15,4 0 18-15,1 0-9 16,2 0 10-16,0 0 14 16,1 0-39-16,-1 0 4 15,-3 0 2-15,1 0 1 16,0 0-5-16,-1 0-3 16,0 0 0-16,1-4 0 15,1-1 3-15,2-1-3 0,-4 3 0 16,2 3-19-16,-4-4 18 15,2 4-7-15,-1 0 8 16,-1 0 12-16,0-4-12 16,0 4 33-16,2-4 21 15,0 2-18-15,0-2 13 16,0 4-31-16,3 0 1 16,-1 0 21-16,2 0-38 15,-2 0 14-15,1 0 5 16,-3 0-21-16,0 4 8 15,-1-2-2-15,0 2-5 16,1-4 13-16,0 4-13 0,3-4 8 16,1 0-9-1,0 0 1-15,-2 0-9 0,1 0 8 16,-5 0 0-16,-2 0 8 16,2 0 5-16,-2 0-26 15,0 0-12-15,0 0-174 16,0 0-296-16</inkml:trace>
  <inkml:trace contextRef="#ctx0" brushRef="#br0" timeOffset="105777.01">14089 16892 1307 0,'0'0'340'16,"0"0"-171"-16,0 0-48 15,0 0-69-15,0 0-52 16,0 0-21-16,0-8 9 16,0 5 11-16,0 3 2 15,0-2 53-15,0 2 25 16,2 0 43-16,-2 0-15 0,0 0-54 15,4 0-53-15,12-5-42 16,2 5-214-16,-3 0-115 0</inkml:trace>
  <inkml:trace contextRef="#ctx0" brushRef="#br0" timeOffset="107659.01">14093 16726 1086 0,'0'0'551'16,"0"0"-415"-16,0 0-63 16,0 0 19-16,0 0-66 15,0 0-25-15,0 0 22 16,-114 10-9-16,92-3 33 15,0 4 58-15,0-2-21 0,-1 4 12 16,4-3-22 0,1 2-25-16,-3 6 39 0,2 0-62 15,0 4-2-15,-1 3 13 16,3 0-37-16,1 5 31 16,3-2-13-16,2-2-18 15,4 1 40-15,0 0-40 16,5-4 6-16,0 3 11 15,2-1-8-15,0-1 6 16,0-1-5-16,0 3-10 16,0 0 14-16,0-2-14 15,0 2 0-15,4 0 1 16,3 2 8-16,2-1 0 16,0-6-7-16,2 8-2 15,0-8 6-15,0 2-6 0,0-2 0 16,1 2-11-16,-2-1 25 15,3 0-13-15,-1-4-1 16,1 0 6-16,-1 0-9 16,-3-4 4-16,1-2-1 15,0-2 3-15,-1-1 9 16,-1-4-12-16,4 3 0 16,-1 2 0-16,2 2 5 15,-2-2-4-15,2-3-1 16,-2 4 0-16,-1-3 1 15,-2 2 2-15,1-2-3 16,-2-3 0-16,0 2 0 0,-3-1 6 16,3-2-6-1,-1 0 0-15,2 2-1 0,-2-2 1 16,3 4 0-16,-1-3 0 16,4 1 12-16,-1-3-6 15,0 1-2-15,3 0-4 16,1 0 0-16,-3-2 2 15,-2 2-2-15,4-4 0 16,-3 0-1-16,2 0 16 16,1 0-14-16,-1 0-1 15,1 0 1-15,-3 0-1 16,1 0 1-16,2-6-1 16,-1-2 12-16,1 4-2 15,1-4-16-15,4-2 6 16,-4 2 0-16,1-2-3 0,-3 1 4 15,1 1-1-15,-4-5 3 16,1 3 14-16,3 0-18 16,-3-1 1-16,3-4 0 15,-3 3-9-15,-2-6 9 16,6 4 0-16,-2-4-1 16,1-4 10-16,-1 0-9 15,1 0 0-15,-1-2-2 16,0 1-16-16,-1 1 15 15,-2 0-12-15,-1 4 14 16,1-4 2-16,-6 0 1 16,0 0-2-16,-1 0 1 15,-1-2-4-15,0-2 3 0,0 4-14 16,0-4 13-16,3 3 2 16,0 2 4-16,-1 1-5 15,-2-1 0-15,0 2-7 16,-2-3 5-16,0 4 2 15,0-5 3-15,0 1 4 16,-4 0 6-16,-2 0-13 16,-4 4 2-16,1-4-5 15,-1 4 3-15,0 4 0 16,1-4-1-16,-1 6 5 16,-2-2-5-16,-1 1 1 15,-3 0 0-15,-1-1 9 16,-4 4-9-16,2-2 6 15,-4 2-2-15,3 2 4 0,3-2-14 16,0 1 6-16,2 0 0 16,-1 1 1-16,1 0 1 15,-7 3 5-15,-3 4-7 16,-4 1 3-16,-4 0-12 16,-3 0 9-16,3 0-1 15,-1 0-10-15,3 0 11 16,4 0 0-16,3 0-19 15,3 0-57-15,0 0-139 16,5 0-391-16,3-4-1200 0</inkml:trace>
  <inkml:trace contextRef="#ctx0" brushRef="#br0" timeOffset="108344.69">14089 16852 1272 0,'0'0'572'0,"0"0"-394"16,0 0-38-16,0 0-23 0,0 0-80 16,0 0-30-16,0 0-4 15,0 0-3-15,0 0 0 16,2 0-1-16,11 0-110 16,-2 0-98-16,-1 0-184 0</inkml:trace>
  <inkml:trace contextRef="#ctx0" brushRef="#br0" timeOffset="116108.93">13748 18143 711 0,'0'0'233'15,"0"0"-2"-15,0 0-47 16,0 0-104-16,0 0-6 16,0 0 40-16,-18-14-30 15,18 14 36-15,0 0-41 16,0-4-61-16,0 4-18 16,0 0-18-16,0 0 8 15,0 0 10-15,0 0-4 16,0 0 4-16,0 0 13 15,0 0 0-15,0 0 53 16,0 0-38-16,0 0 16 0,0 0 16 16,0 0-29-1,-2 0 27-15,2 0-7 0,0 0-5 16,0 0 24-16,0 0-23 16,0 0 4-16,0 0 4 15,0 0-34-15,0 0 10 16,0 0-21-16,0 0-10 15,2 0-1-15,9-2-18 16,5 1 12-16,-1-2 6 16,3 3 1-16,-3 0 0 15,-3 0 0-15,-3 3-7 16,-3 8 6-16,-6 4-20 16,0 2-22-16,-2 5 43 0,-17 0 0 15,-6 0 28 1,-2 1-5-16,4-5-13 0,4-9 21 15,5-1-30-15,5 1 5 16,7-5-6-16,2-2-48 16,0-2-38-16,2 0-6 15,10 4 70-15,8 0 22 16,2 4 0-16,0-2 10 16,2 1-8-16,-1 3 8 15,-4 7-19-15,-5-3 9 16,-3 4 0-16,-9 4 10 15,-2 2 25-15,0-2 63 16,0-1-9-16,-10-2-37 16,-4-5 9-16,1-5-24 15,0-2-10-15,-3 1 13 16,5-6-34-16,-1-2-6 16,3 0-13-16,5 0-144 0,4-28-69 15,0-3-286-15,13 0-371 16</inkml:trace>
  <inkml:trace contextRef="#ctx0" brushRef="#br0" timeOffset="116524.63">14249 18263 235 0,'0'0'1706'16,"0"0"-1389"-16,0 0-212 15,0 0-14-15,0 0-39 16,-2 107-3-16,2-75-43 16,0 2 4-16,0-10-7 15,0-3 11-15,2-4-6 16,0-11-8-16,-2-2-9 16,3-4-3-16,-1 0 14 15,2-8-4-15,1-13-44 16,6-8-76-16,-2-1 87 15,1 2 16-15,0 2 19 16,1 8 8-16,0 3-6 16,0 8 8-16,0-1 23 0,-2 2-14 15,0 6 41 1,-3 0-31-16,1 0 40 0,2 8 23 16,-1 9-52-16,-2 6-4 15,0 0-6-15,3 11-18 16,-3-9-12-16,2 2-45 15,-4-6-110-15,-2-13-88 16,1-6-148-16,-3-2-415 0</inkml:trace>
  <inkml:trace contextRef="#ctx0" brushRef="#br0" timeOffset="116979.3">14465 17955 1600 0,'0'0'502'0,"0"0"-406"0,0 0-59 16,0 0-8-16,0 0-26 15,0 0-3-15,0 0 0 16,90-18-23-16,-84 18 2 15,-6 0 21-15,0 0 24 16,0 4 67-16,-6 6 0 16,-8 4-32-16,1 2-13 15,-1 2-40-15,7 0-4 0,3 0-2 16,4 1-21-16,0-6-19 16,0 5 3-16,9-2 29 15,2-2 8-15,4 8 0 16,-1-4 18-16,1 0 9 15,-4 4-14-15,1-4 33 16,-5 0-22-16,-3 0 3 16,-4-4 26-16,0 3-18 15,0-4 8-15,-2 2 5 16,-9-1-48-16,1-3-10 16,2-5-139-16,3-6-231 15,5 0-393-15</inkml:trace>
  <inkml:trace contextRef="#ctx0" brushRef="#br0" timeOffset="117257.83">14949 18450 358 0,'0'0'1813'0,"0"0"-1474"15,0 0-214-15,0 0-52 16,0 0-31-16,0 0-41 16,0 0 1-16,67 0 4 0,-40 0-6 15,-4 0-18-15,-2 0-69 16,-3 0-93-16,4 0-75 15,-4 0-109-15,-3-4-642 0</inkml:trace>
  <inkml:trace contextRef="#ctx0" brushRef="#br0" timeOffset="117530.3">15504 18236 1976 0,'0'0'509'15,"0"0"-420"-15,0 0-10 16,0 0-24-16,0 0-1 16,0 0-4-16,0 116-2 15,0-81-17-15,0 7-31 16,0-11 6-16,0 3-6 15,6-9-40-15,5-4-75 16,10-17-140-16,-4-4-222 16,-1 0-137-16</inkml:trace>
  <inkml:trace contextRef="#ctx0" brushRef="#br0" timeOffset="117875.26">15708 18281 1482 0,'0'0'728'0,"0"0"-561"16,0 0-2-16,0 0-70 16,0 0-78-16,0 0 4 15,0 0-21-15,0 41 1 16,5-15 30-16,4 0-31 16,0-2 33-16,2-2-14 15,0-4-18-15,0-6 32 16,-2-2-32-16,-3-6-1 15,0-4 24-15,-4 0-18 0,2 0 42 16,0-18 9-16,1-4-36 16,-3-15 1-16,-2 2-22 15,0-9-10-15,0 3 4 16,-11 10-33-16,-3 0 38 16,1 9-53-16,-5 8-32 15,1 7-105-15,-4 4-118 16,4-1-79-16,5 4-606 15</inkml:trace>
  <inkml:trace contextRef="#ctx0" brushRef="#br0" timeOffset="118222.21">15978 17914 1450 0,'0'0'825'16,"0"0"-662"-16,0 0-24 16,0 0-63-16,0 0-41 15,0 0-27-15,0 0 4 16,-98 147-10-16,96-104-2 16,2-4-3-16,0-1-9 15,0-10 12-15,13-1 0 16,1-9 0-16,1-5 9 0,3-8-14 15,0-5 5 1,-2 0 0-16,-1-23-6 0,-4 1 4 16,-4-6-37-1,-7 2-10-15,0 4 1 0,-9 4-3 16,-11 8-14-16,-7 9-73 16,-6 1-95-16,4 7-74 15,4 7-715-15</inkml:trace>
  <inkml:trace contextRef="#ctx0" brushRef="#br0" timeOffset="118692.33">16286 18272 1679 0,'0'0'636'16,"0"0"-552"-16,0 0-56 15,0 0 21-15,0 0-34 16,0 0 12-16,20 104 3 16,-11-70-29-16,-1-6 18 15,1-6-19-15,-4-8-30 16,-1-7 29-16,-1-7-6 15,-3 0 7-15,4-2 0 16,2-19-24-16,3-8-80 0,5-8-7 16,3 1-47-1,1 2 64-15,-1 5 40 0,-2 8 54 16,-5 11 10-16,-2 2 47 16,-2 8 65-16,-4 0-21 15,3 0-17-15,-1 0 35 16,3 18-35-16,0 3 10 15,0 6-40-15,1 5-26 16,-1-1 1-16,2 0-29 16,0-3-38-16,-1-10-88 15,0-18-182-15,1 0-74 16,-5-14-266-16</inkml:trace>
  <inkml:trace contextRef="#ctx0" brushRef="#br0" timeOffset="119001.73">16591 17965 1785 0,'0'0'658'0,"0"0"-505"16,0 0-37-16,0 0-46 16,0 0-65-16,0 0-4 15,0 0-2-15,69-10-2 16,-55 14 2-16,-8 4-9 15,-6-2-5-15,0-2 15 16,0 6 9-16,-12 2 31 16,-3 6 15-16,-3 0-40 0,7 1 13 15,3-2-28 1,5 1 8-16,3-3-17 0,0-4 9 16,0-3-6-16,7-2 0 15,10-6-19-15,8 0 5 16,18 0-87-16,-8 0-237 15,-1 0-441-15</inkml:trace>
  <inkml:trace contextRef="#ctx0" brushRef="#br0" timeOffset="119226.45">16916 18374 1674 0,'0'0'755'0,"0"0"-611"16,0 0-51-16,0 0-14 15,0 0-57-15,0 0 2 16,116-12-24-16,-83 12-46 16,-4 0-93-16,-9-2-196 15,-9-6-139-15,-9-1-357 0</inkml:trace>
  <inkml:trace contextRef="#ctx0" brushRef="#br0" timeOffset="119383.95">17038 18263 1614 0,'0'0'540'0,"0"0"-452"0,0 0 11 16,0 0 96-16,0 0-73 15,-6 103-76-15,6-63-19 16,0-4-27-1,18 3-99-15,1-8-224 0,4-13-210 0</inkml:trace>
  <inkml:trace contextRef="#ctx0" brushRef="#br0" timeOffset="119731.88">17486 18067 1597 0,'0'0'582'0,"0"0"-539"16,0 0 13-16,0 0 42 15,0 0-67-15,0 0-31 16,121-2 0-16,-86 2-74 16,-3 0 53-16,-10 0 8 15,-9 0-3-15,-9 0 14 16,-4 0 2-16,0 6 49 15,-6 12 18-15,-7 4 51 16,-1 10-21-16,1 2-11 16,3 9-29-16,6-3 13 15,2 0-49-15,2-7 6 0,0 4-27 16,0-7-16 0,0-6-7-16,0-2-142 0,-13-10-201 15,-1-10-134 1,-1-2-570-16</inkml:trace>
  <inkml:trace contextRef="#ctx0" brushRef="#br0" timeOffset="119874.02">17524 18392 970 0,'0'0'813'0,"0"0"-583"15,0 0-49-15,0 0 2 16,0 0-71-16,0 0-35 16,116-49-47-16,-72 45-21 15,8 4-9-15,2 0-81 16,17-2-123-16,-13-2-186 15,-14 1-825-15</inkml:trace>
  <inkml:trace contextRef="#ctx0" brushRef="#br0" timeOffset="120218.68">18035 18286 1768 0,'0'0'572'0,"0"0"-557"16,0 0-15-16,0 0 74 15,0 0 63-15,0 0-22 16,0 0-45-16,6 101-35 15,-6-78 6-15,2-4-41 16,-2-8 0-16,0-5 0 16,3-6-12-16,-1 0 12 15,2 0 0-15,6-6 0 16,3-14-1-16,5-2-40 0,1-2 19 16,6 2 10-1,-5 3-5-15,0 8 17 0,-6 7 2 16,-8-2 8-16,-2 6 26 15,-1 0-17-15,-1 0 10 16,0 0 14-16,5 10-3 16,0 1-2-16,4 8-38 15,3 3 9-15,1-4-18 16,3 4-55-16,13-5-87 16,-2-6-175-16,-5-7-348 0</inkml:trace>
  <inkml:trace contextRef="#ctx0" brushRef="#br0" timeOffset="120458.37">18554 18267 1655 0,'0'0'740'0,"0"0"-577"16,0 0-48-16,0 0-3 15,0 0-13-15,0 0-46 16,0 0-41-16,95-18 15 16,-65 18-26-16,-3 0-1 15,-8 0-18-15,-5 0-78 16,-8 5-65-16,-6-1-137 16,0 0-77-16,-4-3-147 0</inkml:trace>
  <inkml:trace contextRef="#ctx0" brushRef="#br0" timeOffset="120901.84">19197 18009 1215 0,'0'0'511'0,"0"0"-436"15,0 0-39-15,0 0 131 16,0 0 45-16,0 0-31 16,-24 120-15-16,15-76-60 15,2 0-15-15,2 2-26 16,4-1-29-16,1-5 25 16,0-8-44-16,0-6-4 15,0-12 8-15,0-3-19 0,0-6-4 16,0-3 2-16,0-2-36 15,0 0 5-15,8-7-74 16,6-10-130-16,-1-5-563 0</inkml:trace>
  <inkml:trace contextRef="#ctx0" brushRef="#br0" timeOffset="121285.04">19421 18089 1530 0,'0'0'292'0,"0"0"-229"0,0 0-12 16,0 0 36-16,0 0 50 16,0 0 2-16,0 0-81 15,-39 110-6-15,39-70-11 16,0-3-8-16,0-1-12 15,5-5-8-15,8-4-11 16,-2-5-2-16,3-8 0 16,1-6 12-16,1-8-4 15,5 0 26-15,-2-12 2 16,4-10-23-16,-6-10 14 16,-1 0 3-16,-8-8-21 15,-5 0 34-15,-3-1-37 0,0 5-6 16,-5 2-6-16,-12 7-53 15,-1 0-49-15,-7 5-117 16,4 8-249-16,2 0-153 0</inkml:trace>
  <inkml:trace contextRef="#ctx0" brushRef="#br0" timeOffset="121750.96">19812 17489 1455 0,'0'0'230'16,"0"0"-97"-16,0 0-38 15,0 0 12-15,0 0-63 16,0 0 50-16,0 0 21 15,-111 37-47-15,105-15-23 16,6-4 10-16,0 3-55 16,2-2-17-16,17-5-15 15,6-5-31-15,0-4-15 16,-3-5-33-16,-4 0 13 16,-7-14 54-16,-4-4-38 15,-7 0 31-15,0-4 36 16,0 8 15-16,0-3 47 15,-4 12 20-15,1 1 14 0,3 4 44 16,0 0-102-16,0 0-23 16,3 17 46-16,7 10 3 15,3 5 26-15,3 7-21 16,-1 10 13-16,-3 1 26 16,-5 4-57-16,-7-2-5 15,0 3-31-15,-25-5-82 16,-55 8-54-16,2-14-245 15,-5-14-1078-15</inkml:trace>
  <inkml:trace contextRef="#ctx0" brushRef="#br0" timeOffset="122440.12">19015 18115 1418 0,'0'0'259'0,"0"0"-158"15,0 0 233-15,0 0-206 16,0 0-39-16,0 0 52 0,0 0-82 16,98-48-28-16,-87 46-31 15,-7-7-118-15,1 7-206 16,-5-3-496-16</inkml:trace>
  <inkml:trace contextRef="#ctx0" brushRef="#br0" timeOffset="124029.88">20144 18420 1681 0,'0'0'565'15,"0"0"-406"-15,0 0 23 16,0 0 17-16,0 0-131 16,0 0-49-16,50-14 26 0,-6 10 3 15,10-6 9-15,6 1-17 16,0 6-39-16,0-3 43 16,0 2-38-16,-4 4 3 15,-7 0-9-15,-9 0-3 16,-14 0-20-16,-7 4-63 15,-15 5-130-15,-4 8-107 16,-31 3-29-16,-11-4-11 16,-5-2-642-16</inkml:trace>
  <inkml:trace contextRef="#ctx0" brushRef="#br0" timeOffset="124189.45">20260 18473 1129 0,'0'0'593'0,"0"0"-375"15,0 0 4-15,0 0-11 16,0 0-119-16,0 0-80 0,0 0 0 15,87 0 80-15,-22-4-59 16,6-1 3-16,7 5 1 16,-2 0-25-16,-2 0-12 15,8 0-133-15,-20 0-333 16,-17-4-347-16</inkml:trace>
  <inkml:trace contextRef="#ctx0" brushRef="#br0" timeOffset="124367.96">20764 18263 401 0,'0'0'1742'0,"0"0"-1547"16,0 0-153-16,0 0 94 15,0 0-54-15,0 0-22 16,116 45 4-16,-98-20-45 0,-9 8-7 16,-7-1-12-16,-2-1-22 15,0 0-69-15,-21-5-86 16,4-4-216-16,5-11-499 0</inkml:trace>
  <inkml:trace contextRef="#ctx0" brushRef="#br0" timeOffset="125022.21">21900 17973 1482 0,'0'0'285'0,"0"0"-115"16,0 0 75-16,0 0-45 15,0 0-125-15,0 0-64 0,0 0 48 16,-147 32-16-16,109-2 26 16,3 2 50-16,-1 5-50 15,3 7-9-15,8 3-4 16,5 7-47-16,7 1 29 15,8 3-18-15,5 0-19 16,0-5 18-16,11-3-19 16,12-6 0-16,4-9-1 15,4 1 20-15,2-10-21 16,3-3 2-16,3-9 0 16,4-3-8-16,6-9 8 15,7-2-6-15,0 0 5 16,2-13 2-16,-2-10 4 15,-6-4-5-15,-7-7 0 16,-5-9-3-16,-11-8 3 0,-8-8 0 16,-5-3 0-16,-5-1 2 15,-7 5 8-15,-2 0-10 16,0 8 7-16,0 0 8 16,-11 6-13-16,-10 0-2 15,-5 8 0-15,-8 4-40 16,-3 2-31-16,-3 7-86 15,-5 1-135-15,-14 17-81 16,11 1 13-16,7 4-450 0</inkml:trace>
  <inkml:trace contextRef="#ctx0" brushRef="#br0" timeOffset="125373.4">22622 17911 1691 0,'0'0'380'16,"0"0"-283"-16,0 0 48 15,0 0-6-15,0 0-15 16,-138 70 26-16,109-28-41 0,2 6-37 16,5 4 18-16,4 2-50 15,5 8-3-15,9 3-10 16,4-3-18-16,0 1-15 16,11-6 6-16,13-5-46 15,10-10 28-15,8-8-67 16,26-20-80-16,-7-5-192 15,-8-9-400-15</inkml:trace>
  <inkml:trace contextRef="#ctx0" brushRef="#br0" timeOffset="125820.26">22949 18333 788 0,'0'0'1130'0,"0"0"-1046"0,0 0-43 16,0 0 113-16,0 0-13 16,43 113-24-16,-34-78 9 15,0-2-54-15,-3-3-53 16,4-4 23-16,-6-8-11 16,0-8-25-16,-2-2 2 15,-2-8 5-15,3 0-10 16,-1 0 9-16,4-22-12 15,4-7-66-15,3-9-29 16,3-6-20-16,5 0-8 16,2 2-34-16,-3 7 123 0,-2 9 34 15,-2 8 56 1,-6 3 39-16,2 11-52 0,-1 4 12 16,0 0 30-16,1 0 7 15,1 13-1-15,-2 5 3 16,2 1-24-16,-2 12 8 15,-1 1-32-15,-2 2-29 16,1-1 14-16,-5-2-31 16,-2-8-25-16,-2-2-64 15,0-10-120-15,0-8-262 16,-2-3-241-16</inkml:trace>
  <inkml:trace contextRef="#ctx0" brushRef="#br0" timeOffset="126421.61">23389 17373 1542 0,'0'0'321'16,"0"0"-197"-16,0 0 72 16,0 0 27-16,0 0-152 15,0 0-56-15,0 0 42 16,44-22-49-16,-17 22 30 15,2 0 9-15,-2 0-41 16,-6 0 36-16,-2 0-21 16,-9 0-15-16,-4 4 0 15,-6 2-6-15,0 2-19 16,0 10 19-16,-16 4 1 16,-3 2 43-16,-2 6-23 15,0-4-20-15,6-2 14 16,4-1-15-16,4-5 0 15,5 0-9-15,2-3-7 16,0 0 10-16,0-1-14 0,4 0 16 16,7 2-8-16,5-2 12 15,-1 5 0-15,1-2 4 16,-1-3-2-16,-3 2-2 16,-3-2 9-16,-6 4-8 15,-3-3 0-15,0 0 18 16,0-1-17-16,-12 4 66 15,-4-4-39-15,1 0-10 16,1-1-19-16,1-4-45 16,-5 0-59-16,5-9-243 0,4 0-348 15</inkml:trace>
  <inkml:trace contextRef="#ctx0" brushRef="#br0" timeOffset="126822.54">23884 17259 1879 0,'0'0'230'0,"0"0"-174"0,0 0 98 16,0 0 31-1,0 0-43-15,83 160-38 0,-37-57-35 16,0 31-3-16,-5 18-65 16,-18-5 27-16,-13-13-19 15,-10-18-2-15,0-17 5 16,-14-23-1-16,-3-14 4 16,-10-7 40-16,-9 4-35 15,-9 2 33-15,-5 5-26 16,0-18-15-16,10-12 42 15,12-11-31-15,9-15-16 16,11-6 8-16,8-1-1 16,0-3-28-16,0 0 13 15,0 0-73-15,0-14 8 16,0-6-118-16,0-6-809 0</inkml:trace>
  <inkml:trace contextRef="#ctx0" brushRef="#br0" timeOffset="127805.92">15550 17829 1659 0,'0'0'611'0,"0"0"-514"16,0 0-49-16,0 0 5 15,0 0-14-15,0 0 26 16,125 122 41-16,-78-68-22 16,2 12 19-16,0 6-32 15,2 7-26-15,0 1 25 16,7 1-37-16,2 0-3 16,7-5-1-16,4-5-28 15,3-9 31-15,-5-8-5 16,-7-10-26-16,-12-13 14 15,-15-6-15-15,-17-13-1 16,-9-3-22-16,-7-8-16 16,-2-1-13-16,0-5-66 0,0-12-247 15,0-11-1090-15</inkml:trace>
  <inkml:trace contextRef="#ctx0" brushRef="#br0" timeOffset="128279.64">17505 17995 1733 0,'0'0'480'0,"0"0"-206"16,0 0-203-16,0 0-30 0,0 0-15 15,77 111 91-15,-25-44-31 16,12 14-10-16,5-2 20 16,4 8-57-16,-3-7-8 15,-8-7-7-15,-11-11-18 16,-12-14 6-16,-13-8-12 15,-8-14-31-15,-7-13-44 16,2-13-209-16,-2 0-357 16,1-21-843-16</inkml:trace>
  <inkml:trace contextRef="#ctx0" brushRef="#br0" timeOffset="128670.59">18866 17650 1979 0,'0'0'526'0,"0"0"-395"15,0 0-131-15,0 0 46 0,69 138 76 16,-3-34-22-16,28 29-1 16,2-7-29-16,-14-23-26 15,-18-27 25-15,-12-23-42 16,9 4-26-16,-1 0 17 15,2-6-11-15,-15-15-10 16,-16-9 3-16,-13-18-51 16,-18-9-28-16,0 0-99 15,-13 0-382-15</inkml:trace>
  <inkml:trace contextRef="#ctx0" brushRef="#br0" timeOffset="131175.9">14717 17660 925 0,'0'0'346'0,"0"0"-140"15,0 0-14-15,0 0-81 16,0 0-18-16,0 0-52 0,-23-26 8 15,19 22 27 1,0-2 22-16,-5 2-24 0,0-4-24 16,-2 2 21-16,-2-2-10 15,-3 3-34-15,-2 4 37 16,2-4-20-16,-2 5-23 16,3 0 16-16,-1-3-3 15,3 3 13-15,2 0-9 16,-1 0-26-16,0 0 14 15,-2 0-25-15,-2 0 8 16,-2 0 15-16,1 0-17 16,-1 0 28-16,3 0-26 15,-1 0 3-15,3 3-3 16,1 3-3-16,1 3-5 16,0-5-1-16,2 2 9 15,-1-2-9-15,2 0 0 16,-1 0 0-16,2 1 14 0,-3-4-14 15,-1 6 6-15,-7-2 2 16,-1 5 7-16,-2-2-10 16,-4 6-5-16,2-2 0 15,1 2-11-15,3-4 17 16,-2 3-6-16,4 0 5 16,-1 1 8-16,2 3-4 15,3 0-9-15,0 1 1 16,1 0 2-16,1 4 4 15,2 3-7-15,2 0 0 16,3-3 11-16,-1 5-5 16,3-1-5-16,0-2 5 0,0 6 24 15,0-6-30-15,2 6 0 16,-2-1-1-16,-1 0 11 16,1 3-1-16,-1 5-4 15,3-3-4-15,0-3-2 16,0 0-2-16,0-3 3 15,0-2 8-15,0-4-7 16,0-4 8-16,5 0-9 16,0-4 1-16,-1 2 9 15,0-2-10-15,3-4 0 16,-5 5-1-16,2-4 3 0,3 3 2 16,-2 1-4-1,4 0 1-15,-1-1 6 0,4 5-7 16,1-2 0-16,-1 1-1 15,1-3 2-15,-2 1-10 16,-2-7 9-16,-2 5-3 16,-1-6-4-16,-2 1 14 15,1-4-4-15,0 4-3 16,-1-2 1-16,3-4-1 16,1 5 0-16,4-1 0 15,-1 0-5-15,0-3 11 16,1 4-4-16,-2-4-2 15,-1 2 1-15,1-2-7 16,-4 3 3-16,1-1 3 16,1-2 8-16,4 3-8 0,3-5 0 15,5 2 0-15,5-4 1 16,1 2 1-16,-1-2-2 16,-5 0 1-16,-5 0-10 15,-5 0 21-15,-4 0-23 16,-4 0 11-16,1 0 0 15,-1 0-8-15,4 0 8 16,6 0 0-16,5-2-1 16,10-11 14-16,2 2-26 15,0-3 12-15,-2 4-13 16,-4-3-1-16,-6 4 15 16,-1 1 0-16,-3 2 0 15,-5-2 14-15,4-2-15 16,-3-7 1-16,2 3 0 15,0-8-9-15,2 0 15 0,1-2-6 16,-1-2 0-16,-2 1 6 16,3-1-6-16,-3 2 0 15,-2-3 1-15,-2 0-3 16,-1-5 2-16,-1 1 0 16,-1-7-1-16,-2-4 9 15,0-3-8-15,1 1 0 16,0 0 1-16,-1-1-1 15,2 1 0-15,0-1 0 16,3 4-1-16,-5 2 7 16,0 2-6-16,-2 1 0 15,0 7 1-15,0-4 20 0,0 1-20 16,-2-4-1-16,-7 6 9 16,-1-2 2-16,-4 2-7 15,1 2 2-15,1 6-6 16,-4 4 9-16,1 0-9 15,-3 6 0-15,-8 2-1 16,-6 10-26-16,-44 0-28 16,7 13-156-16,-4 6-512 0</inkml:trace>
  <inkml:trace contextRef="#ctx0" brushRef="#br0" timeOffset="138717.16">22849 17696 408 0,'0'0'294'16,"0"0"-110"-16,0 0-98 16,0 0 55-16,0 0-11 15,0 0 6-15,21-26 31 16,-21 24-5-16,2-2-12 16,-2 4 46-16,0 0-112 15,0 0 5-15,0 0 25 16,0 0-39-16,0 0-11 0,0 0 3 15,0 0-36-15,0 0 17 16,0 0-24-16,0 0 4 16,0 0 42-16,0 0-25 15,0 0-2-15,0 0-7 16,-10 0-18-16,-5 0 9 16,-3 0-27-16,-4 4 1 15,-5 2 5-15,3 1 7 16,-1 4-13-16,0 1 0 15,6-2 8-15,-4 2-19 16,5-2 12-16,-1 4-1 16,1-2 19-16,-2 6-17 0,0 0-2 15,-1 4 0 1,2 0 13-16,-2 0 5 0,3-3-18 16,3 3 9-16,1-9-3 15,0 6 12-15,2-1-3 16,-2 0-15-16,4 4 0 15,1 0 23-15,-2 0-22 16,6-5 14-16,-2 6-1 16,3-1-2-16,-3 0-6 15,0-2-6-15,1 6 0 16,-1-3 4-16,3-2-4 16,-1 2 0-16,3-1-1 15,2 0 19-15,0 0-18 0,0-2 0 16,0-3 0-1,0 6 2-15,0-5-2 0,0-2 0 16,-3 2-9-16,3-3 21 16,0 2-8-16,-2-3 5 15,2 5-3-15,0-4 3 16,0-1-9-16,0 4 0 16,0 0 1-16,0 0 10 15,5 0-1-15,2 0 1 16,-1 1-11-16,1 1 6 15,-3-4-6-15,3 2 0 16,2-2 9-16,0-2-8 16,4 4 13-16,1-2-5 15,1 0-2-15,3-5 4 16,3 8-10-16,-6-6 5 16,-1-5 0-16,-6 2 0 0,-1-5 0 15,-3-1-6-15,-4 0 1 16,2-2 14-16,-2-2 4 15,0 2 12-15,0-2-8 16,0 0-16-16,0 0 1 16,0 0-8-16,0 0 0 15,0 0-9-15,0 0-1 16,0 0-47-16,10 0-49 16,1-2-201-16,1-13-680 0</inkml:trace>
  <inkml:trace contextRef="#ctx0" brushRef="#br0" timeOffset="138836.82">22658 18825 2259 0,'0'0'706'0,"0"0"-653"16,0 0-53-16,-133-54-193 0</inkml:trace>
  <inkml:trace contextRef="#ctx0" brushRef="#br0" timeOffset="145775.35">21925 16998 611 0,'0'0'533'0,"0"0"-427"15,0 0 46-15,0 0-32 16,0 0-83-16,0 0 18 15,-9-12-7-15,9 12 3 16,0 0 9-16,0 0-15 16,-2 0 36-16,2 0-2 0,0 0 0 15,-2 0 27-15,2 0-46 16,0 0 0-16,-2 0-6 16,2 0-43-16,-4 0 20 15,2 0-13-15,0 0-18 16,2 0 42-16,0 0-41 15,0 0-1-15,0 0 8 16,0 0 13-16,0 0-16 16,0 0-5-16,0 0 6 15,0 0 1-15,0 0 5 0,0 0-6 16,0 0 14-16,0 0-19 16,0 0 17-16,0 0-6 15,0 0-6-15,0 8 37 16,0 2-25-16,0-2-12 15,0 3 9-15,0-4-15 16,0 3 33-16,0 2-19 16,0-2 2-16,0 2 10 15,0 2-25-15,0-4-1 16,2 3 21-16,0 0-21 16,2 0 18-16,-4 1-18 15,2-4 9-15,0 2 1 16,-2-2-4-16,4 2-5 15,-2-2 6-15,1-3 4 16,1 4-11-16,-2-3 3 0,2 2 3 16,1-2 4-1,0 2-8-15,-3-2 4 0,2 2-6 16,-4-6 10-16,3 0-11 16,-3-4 1-16,0 0-5 15,0 0 5-15,0 0 1 16,0 0 14-16,0 0-12 15,0 0-2-15,0 0-1 16,0 0 0-16,0 0 0 16,0 0 5-16,0 0-5 15,0 0 19-15,0 0-3 16,0 0 1-16,0 0 14 16,2-4-2-16,2-15-16 0,2-2-13 15,8-8-25 1,3-4-11-16,8 1-16 0,4 0-7 15,3 5-41-15,5 6-101 16,-6 6-145-16,-8 3-285 0</inkml:trace>
  <inkml:trace contextRef="#ctx0" brushRef="#br0" timeOffset="150399.96">22862 18406 894 0,'0'0'295'0,"0"0"-89"16,0 0-4-16,0 0-64 0,0 0-84 15,0 0-23-15,0 0 58 16,0-4-48-16,0 4 30 16,0 0 27-16,0 0-32 15,0-2-5-15,0 2-30 16,0 0-8-16,0 0 8 16,0 0-13-16,0 0 16 15,0 0-16-15,10 0 6 16,-1 0 19-16,1 0-3 15,2 0-10-15,-1 6 14 16,3-2-24-16,-1 6 6 16,0-1-25-16,-2 0 5 15,2-1 6-15,-3 2-12 0,-4-6 0 16,-1 0 2 0,-5 1-2-16,2-1 0 0,-2-1-1 15,0 2 1-15,1 4 43 16,2 1-40-16,2 4 13 15,-3-2 2-15,0 2-17 16,3-2-1-16,-3-2 0 16,3 4 0-16,-3-6 16 15,0 0-16-15,0-2 0 16,-2-2-6-16,2 0 15 16,-2 2-4-16,2-4-5 15,-2-2 0-15,3 3 8 0,-3-3-7 16,0 3 4-1,2-3-5-15,0 0 0 0,0 4-6 16,0 0 6-16,3 1 0 16,-2-3 12-16,-1 0-12 15,-2-1 13-15,0-1-13 16,0 0-13-16,0 0 13 16,1 0 0-16,-1 4 2 15,3-4-2-15,-1 0 1 16,3 5 8-16,-3-5-9 15,0 4 1-15,0-4 0 16,0 0-1-16,-2 0 0 16,2 0 13-16,-2 0-6 15,0 0-4-15,0 0 8 16,0 0-11-16,4-9 44 0,0-5-43 16,0-2-1-16,0-1 0 15,1-4 6-15,-1 2-12 16,0 1 6-16,4-2-15 15,-2 1 5-15,1 2-2 16,0 5-5-16,2-3 7 16,-1 3-17-16,1 1 21 15,3 4-15-15,-1 2 12 16,-1-4-6-16,2 1 15 16,-3 6-12-16,-1 0 11 15,1 0 2-15,-1-2 4 16,-5 4-5-16,2 0 1 15,0 0-7-15,-1 0 6 0,3 0 0 16,0 0 4 0,-1 4-4-16,1 2 18 0,-1 2-11 15,4 2-6-15,-4 1 15 16,1 4-16-16,-1-1 1 16,2 2 13-16,-2-2-7 15,-2 0 6-15,1 5-5 16,1-5-8-16,-1 1 27 15,-3 0-9-15,3-6 7 16,-3-1 20-16,-2 0-29 16,0-3 22-16,0-4-5 15,0-1-8-15,0 0 38 0,0 0-48 16,0 0 12 0,0 0-1-16,0 0-25 0,0 0 19 15,0 0-20-15,0 0 0 16,0 0 7-16,0 0 1 15,0 0-16-15,0 0-22 16,0 0-106-16,0 0-412 0</inkml:trace>
  <inkml:trace contextRef="#ctx0" brushRef="#br0" timeOffset="181304.54">20040 7257 110 0,'0'0'982'0,"0"0"-739"16,0 0 13-16,0 0-89 16,0 0-53-16,0 0-37 15,2-16-27-15,2 13 5 16,3 1-37-16,-1 1 23 16,4 1-1-16,-1-2-15 15,1 2 17-15,0-2-15 16,1 2 1-16,0 0 9 15,7-2-16-15,2 2 10 0,4 0-15 16,7-2-16-16,6 0 30 16,2-1-21-16,1 2 4 15,1-2 15 1,-1 0-28-16,-5 1 15 0,1-2 2 16,1-1-16-16,0 1 35 15,5-2-27-15,1 0 9 16,7 0 4-16,2 1-16 15,1-4 6-15,3 4-12 16,-3 1 11-16,1-1-4 16,-5 1-6-16,-2 3-1 15,-3-1 0-15,1-1 19 16,3 0-17-16,6-2-2 16,4 0 0-16,5-2-3 15,-3 1 4-15,0 1-1 0,-2 1 0 16,-7-2 13-1,0 2-13-15,-3-1 0 0,-2 2 6 16,1 0-10-16,-1 1 4 16,4-2-2-16,2 2-10 15,4 0 24-15,5-2-6 16,3 0-6-16,5 0 8 16,3-1-13-16,-3 3 6 15,-4-3-1-15,-1 1 0 16,-6 1 15-16,-2-2-5 15,-3 3-1-15,-2-2-9 16,3 0 19-16,2 2-19 0,0-2 9 16,-2 0 13-1,0 0-21-15,0 2 16 0,-5 0-11 16,-2 2 0-16,-5 0 14 16,-2 0-20-16,2 0 9 15,1 0 5-15,1 0-5 16,8 0-5-16,3 0 2 15,3 0 6-15,2 0-4 16,-2 0 1-16,-2 0-5 16,-2 0-1-16,-4 0 12 15,-2 0-22-15,-2 0 7 16,-3 0 0-16,1 0 16 16,-1 0-16-16,-1 0 0 15,0 0 7-15,-1 2 0 16,-2 0-4-16,-3 0-1 0,-1 0 4 15,-3 2 3-15,-1-2 3 16,1 0-21-16,6 2 9 16,21-2-73-16,-5 2-142 15,-5-4-484-15</inkml:trace>
  <inkml:trace contextRef="#ctx0" brushRef="#br0" timeOffset="181493.23">24618 6994 1674 0,'0'0'480'15,"0"0"-322"-15,0 0-101 0,0 0-57 16,0 0-148 0,0 0 51-16,0 0 31 0,78 0-35 15,-55 6 64-15,-8 4 11 16,-8-2 14-16,-7 0-198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3:19:25.981"/>
    </inkml:context>
    <inkml:brush xml:id="br0">
      <inkml:brushProperty name="width" value="0.05292" units="cm"/>
      <inkml:brushProperty name="height" value="0.05292" units="cm"/>
      <inkml:brushProperty name="color" value="#FF0000"/>
    </inkml:brush>
  </inkml:definitions>
  <inkml:trace contextRef="#ctx0" brushRef="#br0">16203 3441 758 0,'0'0'512'0,"0"0"-354"16,0 0 0-16,0 0-48 16,0 0-36-16,0 0 8 15,-2-6-28-15,2 2 44 16,0 2-20-16,0-2-25 16,0 2 80-16,0 0-46 15,0 2-20-15,0 0 0 16,0 0-44-16,0-2 13 15,0 2-15-15,0-2-9 16,0-1 41-16,0 0-42 16,0 1 1-16,0-3 26 15,0 2-37-15,2 0 50 0,-2 3-23 16,0 0-28-16,0 0 30 16,0 0-29-16,0 0-1 15,0 4 20-15,0 11-20 16,0 5 53-16,0 4-15 15,0 3-15-15,0 0 15 16,0 0-37-16,0 2-1 16,0-1 3-16,2-1 12 15,-2-4-22-15,0-3 7 16,0-1-60-16,0-8-21 16,0-3-114-16,-7-8-182 15,-5 0-201-15,-2-18-791 0</inkml:trace>
  <inkml:trace contextRef="#ctx0" brushRef="#br0" timeOffset="181.76">15931 3373 1287 0,'0'0'746'16,"0"0"-420"-16,0 0-126 15,0 0-100-15,0 0-46 16,0 0-35-16,0 0-19 15,167-32 0-15,-111 32-26 16,-7 0-57-16,-2 4-85 16,-11 10-172-16,-16 0-228 0</inkml:trace>
  <inkml:trace contextRef="#ctx0" brushRef="#br0" timeOffset="376.03">16030 3844 1724 0,'0'0'707'0,"0"0"-515"16,0 0-143-16,0 0-12 16,0 0-37-16,122 0-1 15,-55-16-129-15,-11-2-355 16,-14 0-306-16</inkml:trace>
  <inkml:trace contextRef="#ctx0" brushRef="#br0" timeOffset="968">16533 3588 1655 0,'0'0'649'16,"0"0"-529"-16,0 0-74 15,0 0-8-15,0 0-27 16,0 0 10-16,0 0-20 16,31 97 7-16,-29-80 6 15,0-6-14-15,-2-1 7 0,0-6 7 16,0-2-8-16,0-2 6 15,0 0-12-15,2 0-11 16,-2-6 5-16,3-11-40 16,-1-7 15-16,2-3 13 15,4 4-10-15,0 2 22 16,1 2 1-16,-3 9 5 16,2 3 26-16,-4 3 9 15,-2 4 8-15,0 0 5 16,3 0-42-16,-1 0 37 15,0 8-7-15,4 5-2 16,0 6 50-16,-1 4-54 0,-1-2 4 16,2 1 8-16,-2 0-35 15,-1-1 40 1,-1-3-35-16,0-4-11 0,-2-4 28 16,1-2-29-16,-1-1 0 15,-2-2 0-15,3-1 16 16,-3-2-16-16,0-2 0 15,0 1-6-15,0-1-3 16,0 0-12-16,0 0-16 16,0 0 8-16,0 0-42 15,0 0-13-15,4 0-114 16,0 0-467-16,3-10-1000 0</inkml:trace>
  <inkml:trace contextRef="#ctx0" brushRef="#br0" timeOffset="1701.15">16972 3623 74 0,'0'0'990'0,"0"0"-747"15,0 0-21-15,0 0-63 16,0 0-7-16,0 0 36 15,0 0-61-15,0 94-9 16,3-76-1-16,5 0-31 16,-3-1-13-16,-1-5-31 15,0-5-24-15,5-3 22 16,3-4-27-16,5 0 7 16,5-7-6-16,5-19-14 0,-1-13-28 15,4-9-58 1,-6-6-14-16,-4-2 54 15,-4 0-22-15,-3 3 68 0,-6 10 0 16,-1 9 7-16,-3 9 41 16,-3 10 7-16,0 6 6 15,0 9 18-15,0 0-51 16,0 3-9-16,0 20-4 16,0 10-13-16,0 9 44 15,-5 6-24-15,3 2-5 16,0 0 11-16,2-4-28 15,0-3 15-15,0-7-15 16,0-9-11-16,0-7-24 16,-2-7-52-16,-5-9-74 15,-4-4-9-15,-3 0-71 0,-1-14 30 16,-1-6 87-16,1-3 118 16,6 2 6-16,2 2 106 15,5 5 43-15,2 4 2 16,0 3-52-16,20-4-21 15,7 3-32-15,9 2-30 16,1 0 13-16,1 2-29 16,-2 0-1-16,-3-4-82 15,-11 2-256-15,-13-2-455 0</inkml:trace>
  <inkml:trace contextRef="#ctx0" brushRef="#br0" timeOffset="1839.62">16834 3373 1894 0,'0'0'601'0,"0"0"-503"15,0 0-17-15,0 0-81 16,0 0-310-16,0 0-961 0</inkml:trace>
  <inkml:trace contextRef="#ctx0" brushRef="#br0" timeOffset="5429.51">15820 4009 952 0,'0'0'172'0,"0"0"6"16,0 0-51-16,0 0-60 16,0 0 89-16,0 0 16 15,0 0-28-15,0-13 7 0,0 13-57 16,4-2-11-16,5 2 12 16,5-2-33-16,3 2 2 15,6 0-24 1,8 0-22-16,7 0 44 0,9 0-36 15,6 2 12-15,10 5 19 16,6 1-51-16,10 1 30 16,8 1-18-16,27-1-17 15,28-8 33-15,26-1-26 16,-14 0-2-16,-36 0-2 16,-47-6 13-16,-33 2-6 15,-7 2-11-15,-4-1-13 16,-9 0 3-16,-14 1-13 15,-4 0-29-15,-6 0-45 16,-23-2-158-16,2-2-130 0,4-2-147 16</inkml:trace>
  <inkml:trace contextRef="#ctx0" brushRef="#br0" timeOffset="5631.56">17616 3557 2263 0,'0'0'276'0,"0"0"-62"16,0 0-214-1,0 0-42-15,0 0-84 0,0 0-536 16,0 0-356-16</inkml:trace>
  <inkml:trace contextRef="#ctx0" brushRef="#br0" timeOffset="5775.21">17676 3859 1716 0,'0'0'228'16,"0"0"-228"-16,0 0-105 15,0 0-1121-15</inkml:trace>
  <inkml:trace contextRef="#ctx0" brushRef="#br0" timeOffset="6692.03">17948 3792 1609 0,'0'0'239'15,"0"0"-52"-15,0 0-73 16,0 0-79-16,133-133 11 16,-88 93 13-16,-7 3-7 15,-5 0-30-15,-10 9-9 16,-10 7-11-16,-9 9 11 16,-4 3 17-16,0 7 51 15,-2 2-26-15,-13 6-16 0,-4 20-39 16,4 14 12-16,0 11-13 15,10 15 1-15,5 10 0 16,0 7 14-16,5 9-13 16,15-2 19-16,1-2-20 15,-2-11 1-15,-3-9-2 16,-8-12-41-16,-6-12-13 16,-2-11 32-16,0-13-21 15,-20-10 44-15,-5-10 0 16,-1 0 1-16,0-6 9 15,3-18-10-15,10-10 0 16,8-10 0-16,5-8-5 16,16-6-56-16,17-5-32 15,7 4-11-15,3-2 67 16,-1 5-41-16,-2 6 12 16,-7 2 46-16,-4 6-8 0,-4 4 28 15,-9 9 18-15,-5 7 11 16,-7 11 53-16,-2 2-11 15,-2 5-5-15,0 4 14 16,0 0-55-16,0 2-16 16,0 14-9-16,0 9 0 15,8 3-6-15,2 4 7 16,3 2-1-16,3-1 0 16,2-4 13-16,0-3-20 15,0-8 7-15,1-6-19 16,0-10 10-16,-4-2 15 0,-1-8-6 15,-6-17 5 1,-5-12 4-16,-3-7-10 0,0 0 1 16,0-1 0-16,-16 8-7 15,0 2 14-15,-1 9-7 16,1 4 2-16,3 6-1 16,3 4-2-16,7 5-14 15,3 3-60-15,0 4-7 16,13 0-55-16,4 0 50 15,4 0 22-15,-4 5 11 16,-1 2 54-16,-3 4 0 0,-3-1 0 16,0 5 83-1,-1 2 37-15,3 3-5 0,1 6 5 16,5-1-51 0,-2 1 40-16,8-5-25 0,1-2-5 15,1-7 21-15,0-8-43 16,1-4 12-16,0 0-13 15,0-25-50-15,-2-6-3 16,-3-13-3-16,-2-39-119 16,-7 10-247-16,-4 0-962 0</inkml:trace>
  <inkml:trace contextRef="#ctx0" brushRef="#br0" timeOffset="7576.28">18541 3531 87 0,'0'0'327'0,"0"0"-230"16,0 0-24-16,0 0-19 16,0 0-14-16,0 0 4 15,0 0-44-15,39 8-13 16,-27-8-93-16,-1 2 11 16,-5-2 95-16,-1 0 201 15,-5 0 85-15,0 0 49 16,0 0-72-16,-9 0-29 0,-6 0-63 15,-4 4-74 1,-3 6 0-16,2 4-44 0,-2 2-34 16,1 6-19-16,-8 12-3 15,6-6-166-15,2-4-223 0</inkml:trace>
  <inkml:trace contextRef="#ctx0" brushRef="#br0" timeOffset="8182.44">19728 3491 1166 0,'0'0'330'0,"0"0"-25"15,0 0-52-15,0 0-163 16,0 0-59-16,0 0 0 0,0 0 4 16,-2 26 23-16,2 2 22 15,0 4-21-15,0 2 15 16,9 0-22-16,-1 3-17 16,8-6 18-16,4-1-47 15,4-7 9-15,3-7 19 16,4-9-28-16,3-7 23 15,1-1-17-15,4-25-12 16,-4-13 3-16,-1-8-3 16,-9-8-14-16,-13-1 5 15,-7 2-3-15,-5 6 11 16,0 10 2-16,-15 8-1 16,-8 12 28-16,1 10-16 15,-1 8-11-15,6 0-1 16,1 8-7-16,5 10-13 0,4 6-42 15,7 0-13-15,0-2-14 16,0 2-71-16,34-2-94 16,-3-4-33-16,2-9-91 15</inkml:trace>
  <inkml:trace contextRef="#ctx0" brushRef="#br0" timeOffset="8516.31">20583 3254 1318 0,'0'0'546'16,"0"0"-328"-16,0 0-47 15,0 0-67-15,-129 50-11 16,102-20-30-16,5 5-16 15,4 0 26-15,3 6-37 16,3 2 13-16,10-4-11 16,2 3-28-16,0 0 17 15,21-2-17-15,8 0-2 16,6-4-2-16,5-6-6 0,-2-5-1 16,0-11-44-16,-7-10-55 15,-2-4-44-15,-5-11-185 16,-6-11-222-1,-9-2-302-15</inkml:trace>
  <inkml:trace contextRef="#ctx0" brushRef="#br0" timeOffset="8702.02">20396 3545 985 0,'0'0'624'16,"0"0"-115"-16,0 0-360 15,0 0 78-15,0 0-104 16,0 0-66-16,0 0-26 15,56-26-25-15,-13 24-12 16,1 0-15-16,0 2-97 16,16-6-94-16,-13 2-298 0,-7-3-180 15</inkml:trace>
  <inkml:trace contextRef="#ctx0" brushRef="#br0" timeOffset="9159.06">21066 3307 1273 0,'0'0'253'0,"0"0"-54"16,0 0-86-16,0 0-25 15,0 0 21-15,0 0 61 16,0 0-36-16,86 44-46 16,-53-8 22-16,5 8-51 15,-1 4-8-15,4 2 10 16,-1 3-60-16,-2-6 36 15,-5-5-26-15,-4-7-10 16,-8-12 13-16,-3-9-4 16,-8-9-10-16,-3-5 66 15,5 0 13-15,-3-22 10 0,5-11-62 16,2-11-26-16,-3-4 16 16,1-8-17-16,-3 2-26 15,0 2-16-15,-2 5-32 16,-2 12-20-16,-1 9-106 15,1 8-266-15,0 6-78 16,0 5-558-16</inkml:trace>
  <inkml:trace contextRef="#ctx0" brushRef="#br0" timeOffset="9546.04">21838 3334 1264 0,'0'0'326'0,"0"0"50"16,0 0-131-16,0 0-127 15,0 0-81-15,0 0 64 16,0 0-37-16,47 12-16 15,-30 11 29-15,4 3-25 16,-1 6 16-16,-3 6 2 16,4-1-34-16,-4 6 10 0,1 0-22 15,0-5-17 1,0-5 22-16,0-4-29 0,-3-8 13 16,-3-4-11-16,-4-9 8 15,-6-4-6-15,1-4-4 16,-3 0-24-16,0 0-7 15,4-15-99-15,0-6-179 16,1-8-583-16</inkml:trace>
  <inkml:trace contextRef="#ctx0" brushRef="#br0" timeOffset="10300.19">22533 3276 902 0,'0'0'257'15,"0"0"38"-15,0 0-106 16,0 0-84-16,0 0-47 0,0 0-20 16,0 0 38-16,0-22-10 15,0 22 10-15,0-2 14 16,0 2-28-16,-4 0 6 15,0 0-16-15,-6 0-30 16,-3 0 12-16,-3 0-34 16,-3 0 15-16,-2 5 9 15,1 2-23-15,5 2 26 16,-1-2-24-16,7 1 8 16,0 0-1-16,7 3-9 15,2 2-1-15,0 1 0 16,4 3 17-16,14 1-20 15,6-2 3-15,5 1-47 16,0-2 36-16,0 0-53 16,-2-2 13-16,-6 1 17 0,-10-4-10 15,-7 2 37-15,-4-2 14 16,-2 0 2-16,-19 0 72 16,-2 0-26-16,-6 3 10 15,4-5-4-15,1 2-41 16,10 3 6-16,5-1-26 15,4 0-1-15,5 0-8 16,0 2-22-16,0 0 31 16,0 5-9-16,9 0 18 15,5 3-5-15,-1 2 11 16,-1 1-14-16,0 1 42 0,-3-1-28 16,-1 2 25-16,-6-1 2 15,-1-1-24-15,-1 2 27 16,0-5-21-16,0-2-24 15,0-2 0-15,0-6-82 16,0-7-88-16,0 0-334 16,0-5-144-16</inkml:trace>
  <inkml:trace contextRef="#ctx0" brushRef="#br0" timeOffset="10842.74">22872 3352 1101 0,'0'0'506'0,"0"0"-303"15,0 0-58-15,0 0-19 16,0 0-44-16,0 0-26 16,0 0 7-16,-67-6-16 15,47 19 30-15,-1-1-28 0,6-1-33 16,1 3 14-16,6 1-23 15,3 1 1-15,3-2 5 16,2 4-13-16,0 0 5 16,9 1-5-16,11 2-33 15,5 0 21-15,-1-2-52 16,0-1 41-16,1 2 2 16,-7-2-13-16,-2 1 28 15,-8-3 7-15,-6-1-1 16,-2-2 68-16,0-1 20 15,-2-2 13-15,-14-1-16 16,-1 0-39-16,0 1-5 16,-5-2-41-16,8 0-42 0,0-4-82 15,3-4-182-15,2 0-245 16,4-14-531-16</inkml:trace>
  <inkml:trace contextRef="#ctx0" brushRef="#br0" timeOffset="11396.08">23179 3226 1407 0,'0'0'210'0,"0"0"-24"16,0 0-118-16,0 0-62 15,0 0 16-15,0 0-21 16,0 0 8-16,40 10 44 16,-33-2-33-16,-3-1 13 15,-2 1-12-15,-2-1-13 16,0 3-3-16,0-2-5 15,0 2 0-15,-11-2 17 16,1-1 2-16,-2-2 26 16,3 1 13-16,3 2-57 0,-1 1 34 15,0 0-35-15,2 2 2 16,3 3 5-16,2 0-6 16,0 2-1-16,2 2 0 15,15 0-28-15,0 4 27 16,1-2-16-1,-3 2 9-15,-1 0 0 0,-5 0 16 16,-7-2 0-16,-2 0 65 16,0 0-14-16,0 1 61 15,-2-2-47-15,-7 2-21 16,3-2-6-16,1-1-39 16,0-1-5-16,1-8-4 0,-1 0-55 15,-1-4 7-15,2-2-51 16,-6-1-49-16,0-1-107 15,3-1-373-15</inkml:trace>
  <inkml:trace contextRef="#ctx0" brushRef="#br0" timeOffset="12044.64">24028 3555 1083 0,'0'0'252'0,"0"0"-56"16,0 0-46-16,0 0-28 16,0 0-33-16,0 0 131 15,0 0-103-15,-121-63-40 16,102 63 1-16,-2 9-21 0,4 5-2 15,1 6-3-15,8 4-39 16,3 1 6-16,5-2-17 16,0-1 4-16,13-6-12 15,12-6-5-15,8-8-17 16,3-2-34-16,1-12-84 16,2-18-77-16,-8-12-7 15,-7-6-6-15,-6-8 38 16,-5 0 85-16,-5-3 113 15,-4 7 114-15,-2 7 90 16,-2 9 52-16,0 15-22 16,0 11-54-16,0 6 7 15,0 4-105-15,0 0-33 16,-4 21-29-16,-2 8 10 16,2 11 16-16,4 7-28 15,0 1-6-15,0 2 8 0,0-2-20 16,12-4-16-16,5-6-72 15,3-7-116-15,22-18-123 16,-6-9-158-16,0-4-666 0</inkml:trace>
  <inkml:trace contextRef="#ctx0" brushRef="#br0" timeOffset="12312.27">24389 3445 1392 0,'0'0'612'0,"0"0"-310"16,0 0-76-1,0 0-140-15,0 0-43 0,0 0-32 16,0 0 8-16,4 66 18 16,16-36-37-16,3-2 16 15,1-5-16-15,3-6 0 16,-5-7-3-16,-1-10 13 16,-5 0-7-16,-1-12 36 15,-6-13-30-15,-5-11 31 16,-4-1-23-16,0-1-16 15,-18 2-2-15,-18 10-85 16,-10 9-51-16,-48 17-59 16,12 3-146-16,-1 15-158 0</inkml:trace>
  <inkml:trace contextRef="#ctx0" brushRef="#br0" timeOffset="13649.36">18607 4109 1152 0,'0'0'347'16,"0"0"-138"-16,0 0-47 16,0 0-104-16,0 0-39 15,0 0 7-15,0 0-25 16,29-13 6-16,-25 13 3 15,-4 0-8-15,2 0 5 16,-2 0 47-16,0 0 46 16,0 0 24-16,0 0-23 15,-2 0-23-15,-11 0-42 16,-3 0-36-16,-5 0 13 16,-2 0-13-16,-4 5 1 0,0 3 14 15,-2 1-3-15,2 1 18 16,4 1-11-16,2-2-13 15,3 2-1-15,5-3-5 16,2 0 0-16,4-2-2 16,-1-1 4-16,7-2 5 15,-1-1-7-15,2-2-13 16,0 1 11-16,0-1-3 16,0 3 5-16,0 0 28 15,0 2-22-15,0 3 7 16,0 2 3-16,0 5-15 15,3 4 23-15,3 5-13 16,-2 4-4-16,1 4 24 16,0 2-30-16,-3 4 21 0,0 7-5 15,0-2-11-15,-2 4 10 16,0 3-15-16,0 0 5 16,0 4 24-16,0 0-30 15,0 2 18-15,0-2-12 16,0 0 3-16,0 1-3 15,0-3-6-15,0 1 0 16,-4 0-1-16,-5 1 13 16,0 0-14-16,2 0 2 15,1-5-9-15,1-5 2 16,3-7 14-16,2-4-7 16,-2-5 0-16,2-3 9 15,-3-4-9-15,1 2 0 0,2-2-3 16,-3-4-10-1,3-2 13-15,0-4-1 0,0-4 1 16,10-3-3-16,5 0 3 16,6-1 0-16,1-3 0 15,2 1 3-15,1-1-2 16,-5 3-1-16,-5-1 4 16,-1-1 10-16,-7-1-28 15,-5 3 11-15,0-3-46 16,0 0 3-16,9 0-111 15,1-6-169-15,0-10-173 0</inkml:trace>
  <inkml:trace contextRef="#ctx0" brushRef="#br0" timeOffset="14247.7">19068 4298 1192 0,'0'0'345'0,"0"0"-157"0,0 0-58 16,0 0-34-16,0 0 25 16,0 0-13-16,-133 3-15 15,104 15-25-15,2 4 31 16,2 4-5-16,5 2-48 15,9 0 3-15,7 2-33 16,4-4-10-16,0-3-12 16,20-8-13-16,7-6-21 15,4-9 3-15,7-3-53 16,2-24-73-16,-3-10-140 16,2-29 12-16,-10 8-226 15,-12 2-472-15</inkml:trace>
  <inkml:trace contextRef="#ctx0" brushRef="#br0" timeOffset="14424.06">19122 4010 1096 0,'0'0'387'0,"0"0"-175"16,0 0-72-16,0 0-55 15,0 0 60-15,0 0 1 16,0 131-41-16,0-86-6 16,0 4 4-16,0 0-39 15,0-4-23-15,0 2-13 16,6-6-27-16,1-5-2 15,-2-4-42-15,2-3-127 16,1-11-111-16,-1-7-118 16,2-4-461-16</inkml:trace>
  <inkml:trace contextRef="#ctx0" brushRef="#br0" timeOffset="14931.46">19545 4168 1322 0,'0'0'392'16,"0"0"-225"-16,0 0-69 15,0 0-54-15,0 0-25 0,-116-4 12 16,89 8-23-16,1 5 0 15,1-4 34-15,3 4-8 16,4-4 9-16,5 2-30 16,3-1-1-16,6-2-7 15,2 0-5-15,2 0-18 16,0-2 18-16,0 0-20 16,0 2 20-16,0 1 9 15,10 0-9-15,-2 1 22 16,1 6-21-16,2 2 20 15,-4 6 32-15,2 4-8 16,-5 3 26-16,0 7 2 16,-1 1-21-16,1 3 9 15,1 1-36-15,-1-4-1 16,1-2 1-16,1-5-19 16,1-3 7-16,0-8-13 15,-3-5 0-15,0-4-16 16,1-1 0-16,-1-4-32 0,1 1-9 15,1-3-87-15,8 2-78 16,-1-3-121-16,1 0-412 0</inkml:trace>
  <inkml:trace contextRef="#ctx0" brushRef="#br0" timeOffset="15452.73">19693 4341 1347 0,'0'0'347'0,"0"0"-231"16,0 0-67-16,0 0-36 15,0 0 30-15,0 0-6 16,0 0-21-16,2 64 28 16,4-48-24-16,3-1 25 15,0 2 25-15,0-3-44 16,0-2 32-16,2 1-23 0,2-3-23 16,-2-5 22-1,-2-1-32-15,1-1 6 0,-4-3 15 16,3 0-10-16,0 0 42 15,4-4-23-15,0-10-31 16,1-6 16-16,-3-3-17 16,-3-1-1-16,-2 0 0 15,-6 3 1-15,0 0 0 16,0 4 7-16,-2 5 4 16,-12 1 17-16,3 1-28 15,-3 4 0-15,3 2 6 16,0 2 6-16,-3-1-21 0,4 3 9 15,-4 0-15 1,5 0 8-16,2 3-38 0,7 5-69 16,0 0-75-16,14 0-69 15,10-4-37-15,1-4-1127 0</inkml:trace>
  <inkml:trace contextRef="#ctx0" brushRef="#br0" timeOffset="15918.76">20002 4196 1538 0,'0'0'622'16,"0"0"-447"-16,0 0-101 0,0 0-74 15,0 0-28-15,0 0-23 16,0 0-91-16,82 0 26 15,-66 0 88-15,-3 0-2 16,-3 0 30-16,-4 0 9 16,-2 0 0-16,1 0 31 15,-3 0-2-15,2 5 5 16,-2 9 52-16,3 5-48 16,-2 2-9-16,1 3 2 15,1 4-40-15,-1 1 15 16,0 4-15-16,3-1 0 15,2 3 6-15,-2 2-4 16,1 0-2-16,-1-4 0 16,-3 0-1-16,-3-5 0 15,3-6-7-15,-4-8 8 16,0-6 65-16,-4-2 41 0,-8-4 15 16,-5-2-30-16,1 0-69 15,1 0 12-15,-1 0-34 16,3 0-11-16,-1-3-7 15,5-14-101-15,9-13-101 16,0 0-279-16,7 2-635 0</inkml:trace>
  <inkml:trace contextRef="#ctx0" brushRef="#br0" timeOffset="16111.65">20381 4284 1485 0,'0'0'564'0,"0"0"-499"16,0 0-36-16,0 0-29 16,135-5-147-16,-99 5-65 15,-12 0-280-15</inkml:trace>
  <inkml:trace contextRef="#ctx0" brushRef="#br0" timeOffset="16314.25">20458 4452 1947 0,'0'0'634'15,"0"0"-461"-15,0 0-4 16,0 0-105-16,0 0-14 15,0 0-50-15,0 0-27 16,108-3-35-16,-81 3-120 16,-8 0-279-16,-3 0-186 0</inkml:trace>
  <inkml:trace contextRef="#ctx0" brushRef="#br0" timeOffset="17318.34">20828 4213 895 0,'0'0'268'16,"0"0"36"-16,0 0-48 15,0 0-86-15,0 0-50 16,0 0-28-16,0 0-6 15,56-15-51-15,-44 30 11 16,1 1 4-16,0 6-17 16,1 0 25-16,1 3-25 15,1 2-22-15,-1-3 16 0,-1-2-26 16,-3-4-1 0,-2-6 9-16,-2-6-2 0,-5-2-6 15,0-4 5-15,2 0 0 16,1-2 20-16,3-16-26 15,4-6-46-15,3-4 1 16,-1-2-8-16,-1 0 26 16,1 2-6-16,-1 6 26 15,-2 6-6-15,0 4 13 16,-2 3 0-16,0 8 0 16,0 1-6-16,0 0 6 15,2 0 0-15,0 1 0 16,4 14 25-16,2 3-16 15,2 3 11-15,1 4 13 16,3 0-32-16,-4 2 24 0,2-5-19 16,-3-2 0-1,-3-6 21-15,-3-7-27 0,3-2 29 16,-2-5 24-16,1 0-2 16,1-15 14-16,-3-10-41 15,-3-5-11-15,-3-2 28 16,-4-4-40-16,-2 0 23 15,0 0-24-15,0 3-36 16,2 3-27-16,8 0-111 16,0 10-124-16,-1 6-205 0</inkml:trace>
  <inkml:trace contextRef="#ctx0" brushRef="#br0" timeOffset="17918.39">21962 4063 863 0,'0'0'634'16,"0"0"-362"-16,0 0-35 0,0 0-106 15,0 0-26-15,0 0-51 16,0 0-5-16,-135-31-28 16,110 25 12-16,0 0 20 15,3 2-25-15,2 2 35 16,7 1-56-16,2 1 5 15,3 0-17-15,7 0 5 16,-1 0-32-16,2 0 4 16,0 0 5-16,0 5 22 15,0 3 1-15,0 4 0 16,2 4 17-16,7 4-17 16,-1 7 15-16,0 3 8 15,-2 3-22-15,1 7 19 16,-3 2-6-16,0 4-12 15,-4 3 25-15,3-1-27 0,-3-3 15 16,0-3 25-16,2-8-25 16,3-6 40-16,-1-6-28 15,3-6-18-15,-3-4 32 16,3-6-40-16,-3-2 4 16,6-2 1-16,-2-2 6 15,5 0-23-15,5 0 11 16,7 0-44-16,2-10-43 15,2-4-109-15,9-10-164 16,-7 1-111-16,-7 4-723 0</inkml:trace>
  <inkml:trace contextRef="#ctx0" brushRef="#br0" timeOffset="18416.88">22307 4171 1219 0,'0'0'190'0,"0"0"6"15,0 0-77-15,0 0-73 16,0 0 18-16,0 0 2 16,0 0 3-16,-124-7 5 15,109 18-21-15,4-4-7 16,1 2-9-16,6 1-30 16,2 0 14-16,2 2-5 15,0 0-15-15,4 1 23 16,14 4-24-16,7 2 0 15,4-2-1-15,2 1-27 16,-3-1-16-16,-3 0-5 16,-7-1 6-16,-7-3 42 15,-7 0 1-15,-4-3 3 0,0 2 95 16,-20 0-8 0,-4-2 27-16,-3-1 6 0,-2-1-43 15,1-5-20-15,7 1-53 16,6-1-7-16,4-3-18 15,4 0-102-15,7-3-51 16,0-11-169-16,14-1-231 0</inkml:trace>
  <inkml:trace contextRef="#ctx0" brushRef="#br0" timeOffset="18596.88">22575 4413 1610 0,'0'0'368'16,"0"0"-252"-16,0 0-19 15,0 0-94-15,0 0-3 16,-40 107-174-16,38-92-137 16,2-7-643-16</inkml:trace>
  <inkml:trace contextRef="#ctx0" brushRef="#br0" timeOffset="19125.06">22812 4235 1659 0,'0'0'228'0,"0"0"25"16,0 0-170-16,0 0-71 16,0 0 17-16,0 0 29 15,0 0-28-15,42 82 4 16,-26-58-25-16,-3-2 7 16,1 0 34-16,-1-2-24 15,-1-4 12-15,0-2-15 0,1-6-10 16,1-2 33-1,-1-6-24-15,5 0 4 0,2 0 15 16,2-14-41-16,1-8 18 16,-2-5-18-16,0-4-13 15,-5-3 3-15,-5-2 4 16,-5-1 6-16,-6 4 4 16,0 3 8-16,0 2 4 15,-15 6-1-15,-3 4-15 16,1 8 29-16,-2 4-28 15,3 6 10-15,1 0-11 16,4 0 7-16,2 12-7 16,2 2 0-16,3 1-7 15,4 4-16-15,0-1 14 16,0-1-13-16,11 0-20 16,11-3-107-16,22-6-39 0,-1-4-321 15,-3-4-1149-15</inkml:trace>
  <inkml:trace contextRef="#ctx0" brushRef="#br0" timeOffset="19627.24">23422 4068 107 0,'0'0'1042'0,"0"0"-842"16,0 0 4-16,0 0-131 15,0 0-7-15,0 0 13 16,0 0-49-16,113-11 32 16,-94 11-7-16,-4 0-28 15,-4 0 62-15,0 0-41 16,-4 0 4-16,-5 3 17 15,1 11-19-15,-3 4 36 16,0 7-23-16,0 0-25 16,0 4 8-16,0 1-40 15,0 0-4-15,0 2 6 16,0 1 0-16,4 3-2 16,3-5-6-16,-3 1 6 0,3 1-9 15,-1-2 3-15,1-1-24 16,0-2 2-16,-3-3-23 15,-4-3 29-15,0-7 3 16,0-4 13-16,-13-5 62 16,-14-4 26-16,-4-2 22 15,-2 0-13-15,0 0-23 16,5 0-8-16,6 0-47 16,4 0-19-16,2 0-18 15,-10 0-107-15,3 2-229 16,-1 8-314-16</inkml:trace>
  <inkml:trace contextRef="#ctx0" brushRef="#br0" timeOffset="20340.78">18991 5019 967 0,'0'0'660'0,"0"0"-486"16,0 0 18-16,0 0-144 16,0 0 27-16,0 0 52 15,0 104-3-15,4-55-7 0,2 2-41 16,1 4-34-16,4-4-3 15,0-2-38-15,0-5 4 16,-1-10-5-16,-2-8-81 16,-1-10-29-16,-3-10-93 15,-2-6-88-15,-2-16 107 16,0-16-122-16,0-4-1055 0</inkml:trace>
  <inkml:trace contextRef="#ctx0" brushRef="#br0" timeOffset="20625.47">19012 5039 935 0,'0'0'266'16,"0"0"-63"-16,0 0-53 0,0 0-26 16,25-107-35-16,-7 96-10 15,5 3 20-15,-1 4 9 16,4 4 24-16,3 0-47 16,0 1-46-16,0 18 11 15,-4 6-38-15,-6 5 1 16,-7 1 9-16,-10 2-16 15,-2-2 26-15,-4-3 12 16,-21-1 8-16,-4-8 57 16,-6-3-69-16,1-6 0 15,5-3-1-15,7-4-37 16,5-3-4-16,5 0-10 16,3-8-153-16,9-18-79 0,0 2-227 15,0 2-339-15</inkml:trace>
  <inkml:trace contextRef="#ctx0" brushRef="#br0" timeOffset="21082.12">19828 4828 1239 0,'0'0'721'0,"0"0"-409"16,-114-17-193-16,68 16-70 15,5 0 16 1,3-2-44-16,7 3-20 0,7 0 24 16,6 0-25-16,4 0-1 15,8 0-8-15,2 3-67 16,4 2 19-16,0 1-21 15,0-2 35-15,4 3 43 16,10-2-1-16,-1 4 1 16,0 2 21-16,1 7-21 15,-6 9 43-15,-1 7 13 16,-2 6 16-16,-3 8 18 16,0 2-55-16,2 0 5 15,1 0 16-15,1-3-21 16,3-6 18-16,-1-4-33 15,-2-9-20-15,1-6 0 16,-1-9-12-16,1-4-49 0,2-6-42 16,2-3-53-16,20-6-4 15,-4-13-123-15,0-6-255 16</inkml:trace>
  <inkml:trace contextRef="#ctx0" brushRef="#br0" timeOffset="21476.99">19951 5059 833 0,'0'0'919'0,"0"0"-688"0,0 0-149 16,0 0-59-16,0 0 16 16,0 0 30-16,-21 117-47 15,21-90 18-15,0-1-19 16,12-2-7-16,-1-5 32 15,0-3-38-15,0-8 20 16,2-4 1-16,6-4-14 16,0 0 31-16,4-11-41 15,-1-12-5-15,1-5-11 16,-8-4-18-16,-7-5 29 16,-5 2 0-16,-3 2 10 15,0 3-4-15,-11 6 19 16,-6 8 11-16,-2 8 4 15,-1 4-27-15,3 4-1 0,-2 0-12 16,4 6-16 0,1 8-17-16,8 2-26 0,6 0-49 15,0-1-70-15,6 2-60 16,15-7-31-16,-1-4-315 0</inkml:trace>
  <inkml:trace contextRef="#ctx0" brushRef="#br0" timeOffset="21939.78">20211 4921 1602 0,'0'0'731'16,"0"0"-517"-16,0 0-175 15,0 0-39-15,0 0-54 16,0 0-11-16,0 0-15 15,76-12-25-15,-59 12 29 16,-3 0 76-16,-7 0 0 16,-1 0 3-16,2 5 38 15,0 6-12-15,-1 0 6 16,2 7-23-16,-2 5-3 16,2 1-14-16,-3 6 5 15,1 0 0-15,-3 4-4 16,3-1 13-16,2 0-9 0,0 1 0 15,-1-1 0 1,2-4-3-16,-2-1 3 0,-3-3 0 16,-2-6 8-1,-3-4-2-15,0-5 38 0,0-3 62 16,-16-2 1-16,-5-4 18 16,-3-1-63-16,0 0 1 15,1 0 4-15,3 0-46 16,7 0 8-16,1-3-29 15,4-2-33-15,6 0-2 16,2-1-57-16,0-2-86 16,2-9-132-16,12 4-246 15,0-1-454-15</inkml:trace>
  <inkml:trace contextRef="#ctx0" brushRef="#br0" timeOffset="22202.26">20742 5019 2076 0,'0'0'355'0,"0"0"-115"16,0 0-188-16,0 0-52 0,0 0 10 16,0 0-26-16,156 0-50 15,-114 15-302-15,-11-2-218 0</inkml:trace>
  <inkml:trace contextRef="#ctx0" brushRef="#br0" timeOffset="22371.06">20748 5245 1401 0,'0'0'817'0,"0"0"-583"15,0 0-149 1,0 0-63-16,0 0-22 0,152-22-48 16,-94 8-328-16,-7 3-419 15</inkml:trace>
  <inkml:trace contextRef="#ctx0" brushRef="#br0" timeOffset="23123.52">21711 4923 1189 0,'0'0'367'0,"0"0"-130"16,0 0-106-16,0 0 3 16,0 0 8-16,0 0-102 15,0 0-11-15,-105-38-23 16,85 38 9-16,-3 12 5 15,4 0-19-15,3 0 23 16,5-1-24-16,5 4 1 16,6-3 7-16,0 4-8 0,0 0-9 15,13 0 3 1,7 5-37-16,2-1 10 0,2 3-54 16,-1 1-20-16,-3-2 28 15,-5-3 10-15,-6 0 55 16,-7-5 14-16,-2-5 1 15,0-3 95-15,-6-4 65 16,-14 1-40-16,-4-1-4 16,-1-2-35-16,0 0-18 15,3 0 0-15,2 0-55 16,6 0-9-16,3 0-14 16,7 0-80-16,2 0-30 15,2-6-157-15,4-3-44 16,9-4-384-16</inkml:trace>
  <inkml:trace contextRef="#ctx0" brushRef="#br0" timeOffset="23419.29">22072 4975 1758 0,'0'0'496'0,"0"0"-304"0,0 0-158 15,0 0-34-15,0 0-122 16,0 0-354-16,0 0-414 0</inkml:trace>
  <inkml:trace contextRef="#ctx0" brushRef="#br0" timeOffset="23588.37">22172 5153 1930 0,'0'0'622'0,"0"0"-464"16,0 0-28-16,0 0-65 16,0 0-56-16,-100 120-9 15,38-71-47-15,8-10-182 16,-2-4-398-16</inkml:trace>
  <inkml:trace contextRef="#ctx0" brushRef="#br0" timeOffset="24739.77">19732 5005 1137 0,'0'0'331'0,"0"0"-209"0,0 0-92 16,0 0-14-16,0 0 40 15,0 0-23-15,0 0 32 16,20 0-10-16,-13 0 29 15,0 0 16-15,4 0-39 16,0 0-4-16,2 0-16 16,-2 4-30-16,1 0 14 15,-4 2-12-15,-1-2-2 16,-3 1 28-16,-3 1-12 16,4-4 31-16,-5 3-3 15,2-1-26-15,2 2 16 16,2 2-36-16,1-2-8 15,3 2 21-15,-2 0-22 16,1 0 12-16,-3-2-12 0,-1-2 6 16,0 0-12-16,-5 0 6 15,0-2 0-15,0 2 7 16,0 2-6-16,0 1-2 16,4 2-96-16,3-1-242 15,-1-4-278-15</inkml:trace>
  <inkml:trace contextRef="#ctx0" brushRef="#br0" timeOffset="26384.5">20086 5161 1175 0,'0'0'398'0,"0"0"-241"16,0 0-33-16,0 0-15 15,0 0-39-15,0 0 2 16,0 0-1-16,0 0-8 16,0 0 35-16,0 0-26 15,0 0-5-15,0 0 6 16,0 0-39-16,0 0 8 15,0 0-17-15,0 0-24 16,0 0 41-16,0 0-26 16,0 0-8-16,0 0 17 0,0 0-25 15,0 0 18 1,0 0-18-16,0 0 1 0,0 0-2 16,0 0 1-16,2 0 0 15,8 0 22-15,-4 0-22 16,1 0 7-16,-3 0-7 15,4 0 0-15,-4 0 0 16,0 0 0-16,3 0 0 16,1 0 3-16,0 0 8 15,-4 0-11-15,1 0 0 16,-1 0-17-16,-2 0 16 16,2 0-32-16,-2 0-42 15,1 0-11-15,-3 0-134 16,0 0-147-16,0 0-329 0</inkml:trace>
  <inkml:trace contextRef="#ctx0" brushRef="#br0" timeOffset="27487.75">24059 4257 1403 0,'0'0'595'0,"0"0"-342"16,0 0-10-16,0 0-49 16,0 0-81-16,0 0-47 15,-4-22-37-15,4 22-29 16,0 0-22-16,-3 0-88 16,-5 4-248-16,1 8-169 15,0-2-308-15</inkml:trace>
  <inkml:trace contextRef="#ctx0" brushRef="#br0" timeOffset="27628.23">24069 4407 2148 0,'-14'9'494'0,"-9"3"-384"0,-8 9-14 16,-9 14-46-16,-45 38-50 15,11-4-41-15,2-5-439 0</inkml:trace>
  <inkml:trace contextRef="#ctx0" brushRef="#br0" timeOffset="29129.81">16344 6092 1222 0,'0'0'289'0,"0"0"-75"15,0 0-26-15,0 0-52 16,0 0 55-16,0 0-39 15,0 0-51-15,0-19-18 0,0 19-57 16,0 0 2-16,0 23 21 16,0 11 0-16,0 14 15 15,0 14-28-15,-5 9-7 16,3 4 23-16,0 2-45 16,-1-4 16-16,1-8-23 15,2-7 9-15,0-8-10 16,0-7 1-16,0-7 0 15,0-8-3-15,0-6 14 16,9-1-11-16,4-8 0 16,10-1 1-16,4-4 8 15,6-6-9-15,2-2 0 16,5 0 0-16,-2 0-11 0,-4 0-19 16,-3-4-34-1,-7-2-81-15,7-5-66 0,-6 1-178 16,-2 1-264-16</inkml:trace>
  <inkml:trace contextRef="#ctx0" brushRef="#br0" timeOffset="29936.11">16887 6519 1706 0,'0'0'586'15,"0"0"-353"-15,0 0-114 16,0 0-77-16,-132 6-34 0,99 16 18 16,2 9-11-16,2 0-8 15,8 3 10-15,13 1-4 16,8-6-22-16,0-5 9 16,16-6-42-16,13-10 20 15,6-8-67-15,3 0-19 16,2-14-101-16,-5-10-98 15,-6-2 73-15,-6-1 25 16,-9 0 65-16,-5 5 144 16,-7 6 76-16,-2 6 101 15,0 5 18-15,0 5-56 16,0 0-44-16,-2 13-69 16,-7 7 2-16,4 6 73 0,2 1-73 15,3-2 3-15,0-3-10 16,12-7-21-1,5-6-36-15,4-9-69 0,1 0-50 16,0-8 36-16,1-10-125 16,-3-6-86-16,-1 0-26 15,-3 2 207-15,-3 4 149 16,-5 6 252-16,-4 8-57 16,-2 4-31-16,0 0-49 15,-2 16 0-15,3 12-28 16,-1 10-62-16,0 9 3 15,0 4-17-15,0 8 4 16,0 0 74-16,3 0-33 0,0-5 29 16,1-8-13-16,1-12-60 15,-3-10 5-15,1-10-17 16,-3-12 1-16,3-2 29 16,-5-9-30-16,2-23-37 15,-2-11-9-15,0-7 21 16,0-7 25-16,0-8 0 15,2-1 0-15,7-3 43 16,4 5-42-16,5 9 20 16,0 6 29-16,0 12-40 15,-2 14 15-15,1 9-25 16,-3 6 2-16,-3 8-11 16,-3 0 6-16,-3 16 3 15,0 12 6-15,-5 9-6 16,0 1 38-16,0 3 10 0,0-2-20 15,0-3 1-15,-10-8-29 16,2-6-26-16,-11-17-85 16,4-5-108-16,-1 0-84 15</inkml:trace>
  <inkml:trace contextRef="#ctx0" brushRef="#br0" timeOffset="30167.79">16842 6114 1679 0,'0'0'580'0,"0"0"-462"15,0 0-39-15,0 0-55 0,0 0 20 16,0 0 46-16,0 0-9 16,42 116-18-16,-19-85-45 15,4-1 19-15,0-10-37 16,0-4 0-16,-4-11-18 15,2-1-70-15,-5 1-141 16,-4-2-303-16,-9 3-306 0</inkml:trace>
  <inkml:trace contextRef="#ctx0" brushRef="#br0" timeOffset="30301.29">16942 6861 1502 0,'0'0'405'16,"0"0"-365"-16,0 0-40 16,0 0-734-16</inkml:trace>
  <inkml:trace contextRef="#ctx0" brushRef="#br0" timeOffset="30897.2">16181 7192 1657 0,'0'0'243'16,"0"0"-135"-16,0 0-63 16,0 0-45-16,0 0 49 15,140 5 32-15,-64-5-34 16,10 0 45-16,10 0 4 15,5 2 25-15,-1 2 14 16,-2 0-59-16,-4 4-13 16,-5-5-5-16,-6 1-39 15,-13-1 13-15,-5-3-32 0,-11 0 9 16,-8 0-12 0,-9 0 9-16,-8 0-6 0,-12 0 0 15,-6 0-32-15,-5 0 0 16,-6-7-106-16,0 2-173 15,0-4-345-15</inkml:trace>
  <inkml:trace contextRef="#ctx0" brushRef="#br0" timeOffset="31204.25">17767 6622 2221 0,'0'0'555'16,"0"0"-406"-16,0 0-149 15,0 0-52-15,0 0-166 16,0 0-442-16</inkml:trace>
  <inkml:trace contextRef="#ctx0" brushRef="#br0" timeOffset="31329.35">17742 6928 606 0,'0'0'1763'0,"0"0"-1490"15,0 0-273-15,0 0-178 16,0 0-821-16</inkml:trace>
  <inkml:trace contextRef="#ctx0" brushRef="#br0" timeOffset="32800.87">18223 6867 1360 0,'0'0'605'16,"0"0"-365"-16,0 0-109 15,0 0-106-15,0 0-25 16,155-95-2-16,-93 62-18 16,-4-3-76-16,-12-4-130 15,-12 2 23-15,-16 2 53 16,-18 6 9-16,0 7 141 15,-11 12 28-15,-13 5 36 16,-3 6 12-16,-4 0-15 0,4 16 25 16,0 14-14-16,7 14-6 15,9 13 39-15,8 11-40 16,3 9-1-16,7 10-5 16,15 1-40-16,7 0 19 15,1-3-38-15,-1-9 1 16,-3-12 14-16,-6-12-15 15,-5-14 0-15,-8-12 0 16,-4-12 13-16,-3-10-7 16,-3-4 11-16,-17-4-16 15,-6-18 7-15,-1-10-8 16,0-7 0-16,5-5 15 16,11-4 1-16,11-5-30 15,0-3 14-15,29-2-51 16,9 1 15-16,6 0-106 0,5 5 18 15,1 4 31-15,-4 1-21 16,-6 0 61-16,-7 6-19 16,-10 2 16-16,-9 9 56 15,-13 6 1-15,-1 6 82 16,0 10 73-16,-4 6 7 16,-7 2-44-16,0 8-84 15,4 16-34-15,0 10 45 16,7 4-20-16,0 3-14 15,2-4 23-15,16 2-34 16,1-7 27-16,-2-6-25 0,-1-6 5 16,-5-10 2-1,-3-10-1-15,0 0-9 0,-6-12 86 16,0-16-86-16,-2-6 14 16,0-5-14-16,0 2-1 15,0 0 0-15,0 5-60 16,0 7-28-16,11 2-30 15,11 8-65-15,1 6 48 16,-4 9 73-16,0 0 57 16,-9 0 6-16,-5 11 71 15,-3 8 91-15,-2 4 42 16,0 2-76-16,2 6-19 16,5-4-21-16,6 0-36 15,4-5 7-15,4-9-33 0,2-4 5 16,1-9 4-1,1 0-35-15,-6-19 0 0,4-27-110 16,-8 4-210-16,-3 1-445 0</inkml:trace>
  <inkml:trace contextRef="#ctx0" brushRef="#br0" timeOffset="33418.44">19603 6663 1631 0,'0'0'401'0,"0"0"-270"15,0 0-57-15,0 0-55 16,125-112-7-16,-94 72-19 15,-6-4 7-15,-12-2-53 16,-9 2 38-16,-4 3-3 16,0 9 18-16,-10 8 44 15,-7 10 14-15,4 8 57 16,0 6-90-16,0 10-16 16,-1 23 6-16,3 12-13 15,4 14 20-15,5 6 37 16,2 5-25-16,0 1 48 15,5-3-47-15,8-4-16 0,5-9 17 16,-3-9-36 0,-1-12 10-16,-6-11-10 0,-1-15 14 15,-2-8-14-15,0 0 1 16,3-19-1-16,8-14-27 16,6-10-116-16,5-4-24 15,2-3-31-15,0 6 5 16,-7 5 101-16,-4 10 30 15,-5 8 48-15,-6 13 2 16,-7 5 24-16,0 3 11 16,0 0-10-16,-13 14 14 15,-8 6 27-15,-1 5-17 16,2 0 28-16,0 1 43 0,8-2-25 16,6 1-14-16,6-2-21 15,0 2-41-15,6-7 24 16,15-2-31-16,1-7-8 15,5-6-19-15,20-3-99 16,-10-11-143-16,0-6-307 0</inkml:trace>
  <inkml:trace contextRef="#ctx0" brushRef="#br0" timeOffset="33592.28">20240 6622 2 0,'0'0'2226'0,"0"0"-1696"0,0 0-470 16,0 0-41-16,0 0-19 15,0 0-28-15,0 0-123 16,145 9-499-16,-114-5-1146 0</inkml:trace>
  <inkml:trace contextRef="#ctx0" brushRef="#br0" timeOffset="33751.67">20372 6775 1672 0,'0'0'677'0,"0"0"-501"16,0 0-64 0,0 0-96-16,0 0-16 0,0 0-255 15,149-9-709-15</inkml:trace>
  <inkml:trace contextRef="#ctx0" brushRef="#br0" timeOffset="34218.65">20942 6609 2089 0,'0'0'260'16,"0"0"-113"-16,0 0-75 0,0 0-72 16,0 0 0-16,0 0-12 15,141-123-22-15,-117 104-7 16,-6 5 9-16,-12 5 32 16,-4 7 39-16,-2 2 10 15,0 0-15-15,0 15-7 16,0 13-27-16,0 10 43 15,0 8-28-15,0 7-14 16,0 0 9-16,3 1-10 16,4-1-1-16,-6-6 1 15,-1-3-44-15,0-7 24 16,-5-7-27-16,-16-9 24 16,-1-6 23-16,-3-9 1 15,3-4 11-15,4-2 15 0,5 0 3 16,5 0 63-16,8 0-15 15,0 0-45-15,0 0-9 16,10 0-24-16,10-2 0 16,9-4-1-16,2-3-8 15,0 1-24-15,10-9-95 16,-12 5-148-16,-5-2-297 0</inkml:trace>
  <inkml:trace contextRef="#ctx0" brushRef="#br0" timeOffset="34450">21561 6711 2094 0,'0'0'326'0,"0"0"-191"16,0 0-126-16,0 0-9 15,0 0-17-15,129-44 17 16,-73 38 20-16,2 4-20 16,-4 2-54-16,0-2-230 15,-14 0-28-15,-18-2-306 0</inkml:trace>
  <inkml:trace contextRef="#ctx0" brushRef="#br0" timeOffset="34627.55">21949 6545 1637 0,'0'0'316'0,"0"0"-138"0,0 0-116 16,0 0 0-16,0 0 51 16,0 0 25-16,0 0-47 15,111 77-23-15,-103-48 16 16,-8 1-41-16,0 2-4 16,-5-2-36-16,-15-1-3 15,-18 2-50-15,5-5-176 16,2-9-448-16</inkml:trace>
  <inkml:trace contextRef="#ctx0" brushRef="#br0" timeOffset="35885.08">22589 6571 1292 0,'0'0'252'0,"0"0"-51"15,0 0-18-15,0 118-114 16,0-84-39-16,4-4-2 16,3-8-22-16,-1-5 9 0,-1-9-15 15,-5-8 1-15,0 0 30 16,0 0-31-16,0-21-8 16,0-2-28-16,0-8-47 15,2-5 26-15,5 0-8 16,4-2-33-16,4 4 22 15,-1 8 2-15,1 6 38 16,-6 8 24-16,0 6 2 16,-4 4 10-16,-3 2 10 15,-2 0 38-15,0 0 63 16,2 0-35-16,-2 0 7 16,2 0-14-16,0 0-15 15,2 0 8-15,0 4 4 16,-2 2-31-16,2-2 29 15,1 1-33-15,-1 0 24 0,0-2-8 16,1 2-31-16,0 1 35 16,-1-2-33-16,3 0-17 15,-1 0 33-15,-2 0-34 16,4 0 10-16,-4 1 29 16,3 2-21-16,1 0 29 15,1 4-13-15,3 1-19 16,-2 2 20-16,2 0-35 15,-5 2 18-15,-3 0 16 16,-2 2-10-16,-2 2 36 16,0 1-5-16,0-2-19 15,0 3 18-15,0-4-44 16,0-4 4-16,0-2-14 0,0-6 0 16,0-2-29-1,0-4-71-15,13 0-155 0,5-12-133 16,3-8-489-16</inkml:trace>
  <inkml:trace contextRef="#ctx0" brushRef="#br0" timeOffset="36067.58">23005 6586 2118 0,'0'0'541'0,"0"0"-414"16,0 0-114-16,0 0-13 16,0 0-10-16,147 0-175 15,-100 0-459-15</inkml:trace>
  <inkml:trace contextRef="#ctx0" brushRef="#br0" timeOffset="36551.3">23491 6521 1950 0,'0'0'522'0,"0"0"-470"0,0 0-52 15,0 0-95-15,0 0-1 16,134-86-3-16,-118 69 28 15,-6 3 71-15,-5 4 56 16,-5 5 95-16,2 1-7 16,-2 4-60-16,0 0-1 15,0 0-51-15,0 0-31 16,0 15 25-16,2 12 2 16,3 7 9-16,-1 8 16 15,1 2-52-15,1 0 50 16,-1 0-51-16,-1-1 15 15,-2-4-33-15,-2-7 18 16,0-3-52-16,0-7-26 0,-11-9-110 16,-13-3-5-16,-5-4-60 15,0-3 67-15,0-3 160 16,7 0 26-16,6 0 180 16,12 0 18-16,4 0-135 15,0 0-17-15,18 0-35 16,13 0-10-16,9 0 39 15,4-9-40-15,18-7-87 16,-10 2-231-16,-7 0-654 0</inkml:trace>
  <inkml:trace contextRef="#ctx0" brushRef="#br0" timeOffset="37037">24565 6418 1166 0,'0'0'769'16,"0"0"-615"-16,0 0 63 15,0 0-111-15,0 0-54 16,0 0 78-16,-122 32-66 15,115 2-2-15,4-1 5 0,3 3-40 16,0-4 18 0,10-4-6-16,9-5-30 0,6-8-5 15,2-9-4-15,5-6-15 16,4 0-11-16,0-22-92 16,-2-10-54-16,-8-8-58 15,-8-6-3-15,-9-6 76 16,-7-3-35-16,-2 4 100 15,0 2 92-15,0 11 79 16,-6 13 92-16,-1 10-23 16,3 13 13-16,-3 2-77 15,-2 10-56-15,-2 18 77 16,0 13 7-16,0 6-29 0,2 7 14 16,1 4-43-1,7 2-29-15,1-4-7 0,0-5-18 16,0-2-28-16,15-11-103 15,19-17-220-15,-5-8-186 16,1-13-1132-16</inkml:trace>
  <inkml:trace contextRef="#ctx0" brushRef="#br0" timeOffset="37305.28">24900 6519 2009 0,'0'0'633'0,"0"0"-492"16,0 0-105-16,0 0-25 16,0 0 10-16,0 0-21 0,16 103 0 15,7-78 0-15,2-3-30 16,-3-7 30-16,-2-10-6 16,-2-5 6-16,-5 0 24 15,-1-17-14-15,-1-10 11 16,-7-3-21-16,-4-4-4 15,-4 4-11-15,-27 2-103 16,-14 8-190-16,-39 8-175 16,5 7-5-16,6 5-168 0</inkml:trace>
  <inkml:trace contextRef="#ctx0" brushRef="#br0" timeOffset="38035.33">22473 6559 1283 0,'0'0'377'16,"0"0"-261"-16,0 0-48 0,0 0-68 15,0 0 1-15,0 0 2 16,0 0 12-16,48-8-8 16,-42 8 59-16,-4 0 32 15,0 0 25-15,-2 0-81 16,2 2-17-16,0 10-25 15,11 4-121-15,-1-2-93 16,1-4-340-16</inkml:trace>
  <inkml:trace contextRef="#ctx0" brushRef="#br0" timeOffset="40272.35">18364 7361 1348 0,'0'0'294'16,"0"0"-113"-16,0 0-36 16,0 0-114-16,0 0 30 15,0 0 42-15,0 0-59 16,-49-23 32-16,31 20-22 16,-1-3 14-16,-6 1 38 15,-2-4-57-15,2 3-1 16,3 2 3-16,5 2-50 15,1 0 41-15,5 2-27 0,4 0-9 16,1 0-12-16,1 0-7 16,2 0 2-16,3 0 9 15,0 0-5-15,0 0 7 16,0 0 0-16,0 0 1 16,0 0-13-16,0 0 7 15,0 0-3-15,0 0 7 16,0 6 2-16,0 4 2 15,-2 2-3-15,2 1 9 16,0 6-13-16,0 1 4 16,0 2 0-16,0 6 3 15,0 0 6-15,0 5 10 16,0 3-10-16,0-1-8 16,0 2 6-16,0 1-6 15,0 2-1-15,0 2 10 0,0 2-9 16,0 0 14-16,0 4-4 15,0-1-10-15,0 3 6 16,0-2-1-16,0 2-6 16,-2-2 4-16,0 0 8 15,-2 2-2-15,1-2-10 16,-1 3 0-16,2-1-3 16,0 0 4-16,-2-2-1 15,0 1 9-15,2-4 0 16,0-1 3-16,2 0-12 15,0-2 0-15,-2 3 0 16,2-1 1-16,-2 0-1 16,0 0 2-16,-1-2 8 0,1 0-11 15,0 0 1 1,2-1 0-16,-2-2-9 0,0 0 15 16,0-1-6-16,0 0 0 15,-4 2 6-15,4 3-6 16,-2 1 0-16,-1 1 1 15,3 2-7-15,-1 3 20 16,3 0-14-16,0 0 0 16,-1 0 1-16,1 0-1 15,-2-4 0-15,0-1-2 16,-1 0-8-16,3-3 13 16,0-1-3-16,0-1 0 0,0-2 7 15,0 0-14-15,0-1 7 16,0 0 0-16,0 1-5 15,0 0 16-15,0 2-10 16,0 3-1-16,0-2 5 16,0 3-14-16,0-3 9 15,0 1 0-15,0-4-2 16,0-2 11-16,0 0-9 16,0 1 0-16,0-2 5 15,0 4-16-15,0-2 11 16,0 3 0-16,0 0 0 15,0 1 9-15,0 2-9 16,0-2 0-16,0 1-4 0,-3 7 2 16,1 1 2-16,-2 1 0 15,0 5 3-15,-1 3 10 16,1-5-4-16,2 0-9 16,2-6 0-16,-2-2-12 15,2-2 12-15,-3-1 0 16,3-3 6-16,-2 0 8 15,-3 0-11-15,3-3-3 16,-2-4 0-16,-2-7-1 16,5-4 1-16,-3-3 0 15,2-8 5-15,2-2 11 16,-3-4-17-16,3 0 1 16,-2-4-34-16,-3 6 34 15,1-1-56-15,-5 0-51 16,-4-4-85-16,1-2-288 0,2 0-358 15</inkml:trace>
  <inkml:trace contextRef="#ctx0" brushRef="#br0" timeOffset="42758.7">18518 7993 1594 0,'0'0'327'15,"0"0"-144"-15,0 0-143 16,0 0-40-16,147-57-9 15,-87 35-34-15,-4-6-30 16,-4 0 7-16,-13-2 10 16,-12 1 55-16,-10-2 2 15,-9 6 29-15,-8 4 61 16,0 5 16-16,0 9-2 0,-8 2-30 16,0 5-56-16,-3 0 1 15,-1 10-8-15,2 14-11 16,-1 8-2-16,5 8-1 15,6 9 2-15,0 6 16 16,0 6 5-16,14 3 18 16,7 0-16-16,0 0-23 15,4-5 0-15,-5-6-5 16,-2-9-20-16,-7-10 6 16,-6-9-14-16,-3-14 32 15,-2-8 1-15,0-3 6 16,-9-6-5-16,-10-14-1 15,0-8-49-15,-3-4 44 16,4-5 5-16,3-1 48 16,7-2-17-16,8-2-28 15,0-4-6-15,14 0-19 0,13 0-21 16,6-2-47-16,5-1-34 16,2 5 29-16,-1 0 25 15,-2 6 28-15,-1 5 41 16,-9 2-12-16,-8 7 13 15,-5 6 22-15,-10 5-5 16,-4 6 81-16,0 5 86 16,0 2-82-16,-6 0-41 15,-8 3-52-15,1 16 1 16,-1 4-10-16,7 0 5 16,5 8-5-16,2-2 0 0,0 0 10 15,7 1 13 1,9-4-13-16,1-2-4 0,1-5-3 15,1-4 9-15,-2-8-23 16,-1-4 11-16,-1-3 0 16,-1 0 0-16,-1-17 0 15,-5-2 0-15,2-8 0 16,-8-1 9-16,-2-2-20 16,0 0 11-16,0 2 0 15,-4 0 5-15,-10 6 1 16,3 2 3-16,-4 4-2 15,6 3-7-15,0 6 3 16,5 1-3-16,0 2-12 0,4 2 3 16,0-3-80-1,8 4 7-15,9-3-26 0,6 2 32 16,1 2 49-16,-1 0 1 16,-4 0 26-16,1 7 4 15,-2 12-2-15,-2 1 45 16,-1 4 19-16,-3 4 11 15,-1 2 19-15,1 2-23 16,-2 2 2-16,5-4 9 16,4-2-38-16,-4-7 16 15,1-10-23-15,-3-7-15 16,0-4 43-16,3-1-37 16,2-24 3-16,2-5-33 0,-2-10-57 15,4-24-62 1,-7 9-161-16,-1 0-392 0</inkml:trace>
  <inkml:trace contextRef="#ctx0" brushRef="#br0" timeOffset="44863.07">20410 7347 1328 0,'0'0'406'0,"0"0"-93"16,0 0-64-16,0 0-96 0,0 0-70 15,0 0-20-15,0 0-20 16,-34 2-24-16,12 24-2 16,-3 10 68-16,-2 6-14 15,6 8 23-15,0 3-20 16,8 1-49-16,6 2-4 15,7 0-14-15,0 0-7 16,0-6 3-16,14-4-3 16,1-7-20-16,3-9-13 15,-1-8-51-15,1-10-25 16,1-8-88-16,10-4-110 16,-7-6-23-16,-2-8-309 0</inkml:trace>
  <inkml:trace contextRef="#ctx0" brushRef="#br0" timeOffset="45379.7">20518 7506 1122 0,'0'0'338'16,"0"0"-99"-16,0 0-82 0,0 0-102 16,0 0 2-1,0 0 83-15,0 0-44 0,3 40-4 16,2-20 23-16,-1 2-21 16,3-3-17-16,-1 2-1 15,-2-3-64-15,4-3 19 16,-4-2-25-16,1-5-3 15,1-2 9-15,0-4-12 16,6-2-18-16,3 0-2 16,4-10-62-16,2-10-27 15,0-4-93-15,-3-5-6 16,-1 1 71-16,-5 1 31 16,-5 4 42-16,1 7 64 15,-4 5 28-15,-4 4 71 16,0 4 5-16,0 3 5 0,0 0 1 15,0 0-74-15,2 0 41 16,1 11 7-16,-1 8 20 16,-2 5 12-16,3 2-52 15,-3 2-28-15,0 2-9 16,2-3-26-16,0 0-1 16,2-4-11-16,5-6-111 15,8-7-77-15,-1-6-168 16,1-4-302-16</inkml:trace>
  <inkml:trace contextRef="#ctx0" brushRef="#br0" timeOffset="45556.22">20958 7636 1617 0,'0'0'547'0,"0"0"-198"15,0 0-264-15,0 0-34 16,0 0-11-16,0 0-33 15,0 0-14-15,-22 121-17 16,22-106-119-16,4-7-63 16,9-4-105-16,3-4-235 0</inkml:trace>
  <inkml:trace contextRef="#ctx0" brushRef="#br0" timeOffset="45979.13">21139 7506 1377 0,'0'0'575'0,"0"0"-265"0,0 0-182 16,0 0-97-16,0 0-2 16,0 0 43-16,0 0-28 15,0 120 7-15,0-89 9 16,2-2-43-16,7-4 34 15,3-2-24-15,2-7-15 16,-1-2 21-16,6-8-24 16,0-6-2-16,4 0 1 15,1-2-7-15,3-19-2 16,0-6 1-16,-5-5-30 0,-2-4 30 16,-7 0-27-16,-6 3 20 15,-5 6 7-15,-2 4 0 16,0 7 31-16,-2 5-9 15,-12 7-13-15,1-1 17 16,-5 5-26-16,2 0-1 16,1 0-8-16,2 14-48 15,1 0-43-15,8 0-89 16,4 0-114-16,0-6 12 16,10-3-206-16</inkml:trace>
  <inkml:trace contextRef="#ctx0" brushRef="#br0" timeOffset="46214.46">21584 7336 925 0,'0'0'1091'0,"0"0"-870"16,0 0-70-16,0 0 9 15,0 0-87-15,93 153-18 16,-70-95-25-16,-6 2-24 15,-1 1 34-15,-7-3-38 16,-9-6 13-16,0-8-15 16,-2-3-13-16,-19-10 12 15,-4-4-20-15,-16-5-88 0,7-7-190 16,5-8-522-16</inkml:trace>
  <inkml:trace contextRef="#ctx0" brushRef="#br0" timeOffset="46649.3">22274 7452 1371 0,'0'0'231'0,"0"0"-15"16,0 0-55-16,0 0-40 16,0 0 16-16,0 0-16 15,0 0-36-15,-108 1 7 16,78 18 15-16,-1 2-18 15,-1 8 14-15,2 5-24 16,1 3-31-16,6 8 14 16,8 1-33-16,8 0 3 15,7 2 14-15,0-2-46 16,22-3 27-16,12-6-27 16,7-3 10-16,3-7-28 0,5-10 0 15,2-8-31-15,-4-9-18 16,7-9-114-16,-15-10-165 15,-10-6-355-15</inkml:trace>
  <inkml:trace contextRef="#ctx0" brushRef="#br0" timeOffset="46856.74">22110 7734 1582 0,'0'0'293'0,"0"0"66"15,0 0-82-15,0 0-149 16,0 0-25-16,0 0-85 0,0 0-2 16,35-4 3-16,-4 4-5 15,7 0-5-15,5 0-9 16,-1 0-55-16,16-2-69 16,-13-8-210-16,-7-1-380 0</inkml:trace>
  <inkml:trace contextRef="#ctx0" brushRef="#br0" timeOffset="47179.88">22683 7453 1453 0,'0'0'261'0,"0"0"-109"16,0 0 29-16,0 0 25 15,0 0 2-15,0 0-39 16,0 0-22-16,64 113-88 16,-55-77-14-16,-1 0 1 15,2-2-29-15,-4 0 13 16,1-2-30-16,-1-6-2 15,-1-4-26-15,2-8-92 16,0-14-126-16,-2 0-297 16,3-6-178-16</inkml:trace>
  <inkml:trace contextRef="#ctx0" brushRef="#br0" timeOffset="47388.32">22787 7431 1534 0,'0'0'515'0,"0"0"-221"16,0 0-47-16,0 0-162 15,0 0-63-15,0 0 6 16,116-2-17-16,-72 2-4 16,-1 0-7-16,-5 4-91 15,-9 2-34-15,-10 2-108 0,-13 4-78 16,-6 1-92-1,0-4-250-15</inkml:trace>
  <inkml:trace contextRef="#ctx0" brushRef="#br0" timeOffset="47599.76">22735 7628 1003 0,'0'0'678'0,"0"0"-422"16,0 0 44-16,0 0-170 15,0 0-46-15,0 0 29 16,0 0-78-16,106 0 5 16,-71 0-22-16,1-4-18 15,-1-1 0-15,-1-1-9 0,-8 3-70 16,-7 3-77-16,-11 0-203 16,-8 0-193-16</inkml:trace>
  <inkml:trace contextRef="#ctx0" brushRef="#br0" timeOffset="47802.22">22776 7810 643 0,'0'0'944'16,"0"0"-734"-16,0 0 18 16,0 0 27-16,0 0-79 0,0 0-27 15,0 0-46 1,86 37-66-16,-61-34 6 0,4-3-40 15,0 0 11-15,4 0-28 16,12 0-81-16,-10-6-208 16,-3-4-315-16</inkml:trace>
  <inkml:trace contextRef="#ctx0" brushRef="#br0" timeOffset="48431.53">23850 7546 1303 0,'0'0'301'0,"0"0"-84"16,0 0-9-16,0 0-58 15,-114-4-36-15,85 18 9 16,5 5-31-16,1 3-28 15,8 5 31-15,6 3-64 16,4 0 2-16,5-3 22 0,0 2-54 16,10-5 36-1,11-6-31-15,8-7 11 0,6-10-34 16,2-1 10-16,2-8-44 16,4-18-83-16,-4-6-105 15,-8-8-38-15,-4-6 81 16,-10-3 4-16,-3-1 96 15,-8 0-3-15,-1 6 99 16,-5 6 103-16,0 12 30 16,0 10 76-16,0 10-9 0,0 6-80 15,-3 0-49 1,-3 19 18-16,-2 12 28 0,0 5-29 16,4 3-42-1,-1 2 17-15,3 2-29 0,2-5-32 16,0 1-2-16,0-8-2 15,15-5-114-15,16-10-92 16,-2-8-271-16,0-6-101 0</inkml:trace>
  <inkml:trace contextRef="#ctx0" brushRef="#br0" timeOffset="48731.77">24189 7563 1493 0,'0'0'556'15,"0"0"-192"-15,0 0-171 0,0 0-127 16,0 0-23-16,0 0-6 16,0 0-23-16,-12 86 17 15,28-61-25-15,1 0-6 16,2-6 1-16,3 1 7 16,2-5-4-16,1-7-4 15,2-3 1-15,-3-5 5 16,1 0 0-16,-3-13 0 15,-4-8 0-15,-5-7 4 16,-6-2 16-16,-2-2-4 16,-5-3-9-16,0 6 17 15,-10 1-30-15,-12 6-21 16,-7 10-34-16,-37 12-112 0,3 0-188 16,1 0-265-16</inkml:trace>
  <inkml:trace contextRef="#ctx0" brushRef="#br0" timeOffset="53321.58">19292 8472 1443 0,'0'0'314'15,"0"0"-78"-15,0 0-160 16,0 0 14-16,0 0-75 16,0 0-5-16,0 0 5 15,-77 2-8-15,62 0 35 16,1-2 29-16,4 2-17 15,0-2 28-15,1 0-49 16,3 2-5-16,-1-2-19 16,1 2 1-16,-2 0-2 15,2 0-8-15,2 0 1 0,1 0 1 16,3 1-2-16,-2-3-8 16,2 1 8-16,0 5-1 15,0 0 1-15,0 6 0 16,0 4 6-16,0 6-3 15,0 4-3-15,0 6 0 16,-2 3 1-16,2 3 10 16,0 1-6-16,0 4-4 15,0 1 5-15,0-2 0 16,0 0-6-16,0 2 0 16,0 0 0-16,0 3 6 15,0 0 6-15,0 4-4 16,0 1-8-16,0 0 15 0,0 7-15 15,0-2 0-15,0 3 10 16,-2 5-9-16,0-3 15 16,0 0-16-16,-1-2 1 15,-1-4-10-15,4 0 9 16,0-2 0-16,0 1 0 16,0-3 10-16,0 4-10 15,0 0 0-15,0 0 0 16,0 4 5-16,0 1 1 15,0-1-5-15,0 0 16 16,0-2-10-16,0-2 5 16,0-2-12-16,0-1 1 15,0-3 17-15,0-3-16 16,0 3 2-16,0-2 5 16,0 2-1-16,0 3-4 0,0-1-4 15,0 3 1-15,0-3 21 16,0 0-20-16,0-4 4 15,4-2-6-15,1-6 14 16,-3-6-12-16,-2-4-2 16,0-6-2-16,0-2-9 15,0-4 19-15,0 2-8 16,0-1 2-16,-7 1 7 16,2-3-10-16,1 2 1 15,2-3 0-15,0-1-4 16,-1 0 11-16,1-3-7 0,0-1 0 15,0 0 14 1,-2-3-20-16,-2 0 6 0,2-2 0 16,2 1-2-16,2-5 11 15,0-2-9-15,0 1 0 16,0-1 9-16,0 3-7 16,6-2-2-16,10-1 0 15,5 0 15-15,0 0-14 16,4 0 16-16,0 0-17 15,-3 0 10-15,-4 0-25 16,-2 0 14-16,-5 0-43 16,-3 0-8-16,-4-7-106 15,2-2-196-15,-4-3-402 0</inkml:trace>
  <inkml:trace contextRef="#ctx0" brushRef="#br0" timeOffset="54862.42">19621 8957 1147 0,'0'0'376'15,"0"0"-118"1,0 0-80-16,0 0-31 0,0 0-47 16,0 0-63-16,0 0 2 15,0 0 46-15,0 18 31 16,0 6 31-16,0 10-42 15,0 7-28-15,0 1 11 16,0 2-52-16,0-3-3 16,0-2-18-16,0-7-13 15,0-8-1-15,0-8-1 16,0-6-58-16,0-10-41 16,6-8-188-16,4-18-173 15,-6-6-330-15</inkml:trace>
  <inkml:trace contextRef="#ctx0" brushRef="#br0" timeOffset="54981.11">19632 8841 801 0,'0'0'781'16,"0"0"-572"-16,0 0-209 16,0 0-119-16,0 0-603 0</inkml:trace>
  <inkml:trace contextRef="#ctx0" brushRef="#br0" timeOffset="55489.75">19812 9163 1073 0,'0'0'997'0,"0"0"-793"16,0 0-154-16,0 0-23 15,0 0-27-15,0 0-2 16,143-62-29-16,-107 40-89 16,-5-4 44-16,-9 1 38 15,-7-2 38-15,-7 1 33 16,-8 2-8-16,0 5 62 16,0 6-27-16,-4 6-24 15,-8 4 17-15,-1 3-36 16,1 0-11-16,-1 16 13 0,2 10-18 15,0 12 23-15,6 6 3 16,3 11-14-16,2 7 35 16,0 6-36-16,4 7 13 15,10 2-25-15,1 3 12 16,4-1-5-16,-6-7-7 16,1-8-38-16,-6-11 29 15,-4-15-34-15,-4-13 25 16,0-13 8-16,-6-12 10 15,-14 0 55-15,-5-18-43 16,-2-14-11-16,5-6 69 16,4-5 0-16,9-4 3 15,7 3-14-15,2-1-58 0,9 4 26 16,18 2-27 0,8 1-76-16,26-16-82 0,-10 7-336 15,-5 8-258-15</inkml:trace>
  <inkml:trace contextRef="#ctx0" brushRef="#br0" timeOffset="56354.44">20873 8976 1149 0,'0'0'359'0,"0"0"-57"16,0 0-31-16,0 0-78 15,0 0-22-15,0 0-53 0,-138-31-30 16,109 35-27-16,0 13-43 16,5 2 30-16,3 6-15 15,8 3-23-15,8 0 5 16,5-1-9-16,0-1-6 16,12-3 0-16,10-8-10 15,4-9 9-15,9-6-21 16,0-6-23-16,5-21-21 15,0-13-96-15,-5-8-100 16,-6-6-2-16,-8-5 30 16,-11-2-36-16,-7-4-34 15,-3 5 88-15,0 8 216 16,0 10 222-16,0 15 78 16,-9 18-42-16,3 9-122 15,-1 0-73-15,1 28 44 0,-4 9 44 16,4 14-3-16,-1 7-14 15,1 4-3-15,6 1-36 16,0-4-59-16,0-5 1 16,0-1-37-16,10-7-3 15,3-8-13-15,3-8-100 16,11-16-103-16,-5-8-140 16,0-6-235-16</inkml:trace>
  <inkml:trace contextRef="#ctx0" brushRef="#br0" timeOffset="56756.36">21263 8805 1528 0,'0'0'504'0,"0"0"-355"15,0 0-59-15,0 0 23 16,0 0-82-16,-119-26-12 15,104 26-8-15,0 0-3 16,5 0-8-16,6 0 0 16,2 0-10-16,2 0 1 15,0 2-31-15,0 4 35 16,0 4 4-16,0 0-2 16,0 4 2-16,0 3 1 0,0 6 0 15,0 3 41-15,0 6 6 16,0 6 25-16,0 4-1 15,0 5-23-15,0 3 25 16,0 3-36-16,0-3-12 16,0-3 19-16,0-3-37 15,2-8 13-15,8-8-20 16,-2-8 0-16,1-9-17 16,5-11-35-16,3 0-39 15,19-25-68-15,-5-7-368 16,-2-2-310-16</inkml:trace>
  <inkml:trace contextRef="#ctx0" brushRef="#br0" timeOffset="57181.22">21347 8976 1482 0,'0'0'360'16,"0"0"-242"-16,0 0-57 15,0 0 28-15,0 0-24 16,0 0-3-16,0 0-9 16,-13 95-9-16,24-76 17 15,-1-3-16-15,1-3-11 16,2 0 16-16,0-5-33 16,5-4 5-16,0-4 4 15,2 0-25-15,0-4 18 16,0-12-19-16,-5-4-39 0,-3-5 39 15,-3 2-22-15,-9 0 22 16,0 2-1-16,0 1 11 16,0 4-4-16,-7 6-6 15,-1 3 1-15,0 3 50 16,2 4-42-16,-1 0 0 16,-1 0-5-16,0 8 11 15,-2 5-21-15,5 4 6 16,1 2-3-16,4-2-6 15,0 1 9-15,6-3-67 16,17-6-16-16,21-9-142 16,-7 0-107-16,2-5-1321 0</inkml:trace>
  <inkml:trace contextRef="#ctx0" brushRef="#br0" timeOffset="57655.96">21609 8747 1646 0,'0'0'497'0,"0"0"-417"15,0 0 6-15,0 0-67 16,0 0-18-16,0 0 10 16,0 0 1-16,79-4-9 15,-58 4-3-15,-5 0 0 0,-1 0-7 16,-4 0 7-16,0 10 0 15,0 8-1-15,0 2 7 16,-4 2-7-16,0 2 1 16,-1 4 0-16,0 0-1 15,4 3 1-15,-3 2 0 16,4 2 16-16,0 1-6 16,0 2 10-16,2 0-11 15,-3 0-8-15,-5-2 16 16,1-2-16-16,-6-3 16 15,0-8 34-15,0-2-13 16,0-7 44-16,-7-3 13 16,-5-5-17-16,-3-2 18 15,-1-4-40-15,1 0-18 16,4 0 5-16,2 0-42 0,4 0 33 16,1 0-34-16,0 0-8 15,2 0-28-15,-1-12-54 16,3-14-46-16,5-1-137 15,9 2-363-15</inkml:trace>
  <inkml:trace contextRef="#ctx0" brushRef="#br0" timeOffset="58170.58">22118 8782 1433 0,'0'0'375'0,"0"0"-47"16,0 0-75-16,0 0-109 15,0 0-71-15,0 0-24 16,0 0 0-16,-15 19 6 16,32-5-27-16,8 0 5 15,6 2-6-15,5-2-26 0,2 3 18 16,-2 0-19 0,-3 3-11-16,-8-2 10 0,-8 0-37 15,-1 1 28-15,-7-4 8 16,-4-1-1-16,-1-1 2 15,-4-4 1-15,0 0 0 16,0-2 10-16,-11 4 25 16,-12-1 18-16,-1 3 22 15,-2 1-43-15,1 4 5 16,0-1-28-16,5 1-3 16,3-3-2-16,-1 3-4 15,7-3 0-15,-1-3-1 16,1-1-43-16,2-2 0 15,3-1-37-15,-2-2-68 16,8-4-37-16,0-2-317 0,0 0-156 16</inkml:trace>
  <inkml:trace contextRef="#ctx0" brushRef="#br0" timeOffset="58775.97">22814 8849 1475 0,'0'0'334'0,"0"0"-72"16,0 0-94-16,0 0-59 15,0 0-50-15,0 0 4 16,0 0 19-16,-123 46-38 16,105-22 40-16,1 0-19 15,5 2-29-15,6-2 10 16,3 2-31-16,3-3-3 15,0-2 19-15,16-5-30 0,6-3-2 16,5-8-4 0,2-5-43-16,2 0-3 0,-2-22-135 15,-6-10-128-15,-8-5 25 16,-8-10-6-16,-7-5 2 16,0-4 108-16,0-2 57 15,0 2 128-15,-3 7 13 16,-1 15 186-16,-1 12 36 15,3 14-30-15,-2 8-78 16,0 0-55-16,2 19 70 16,-3 14 44-16,3 9-63 15,-1 7-10-15,3 3 34 16,0 0-66-16,0 1-13 16,0-6-59-16,0 1-3 15,7-4-12-15,2-3-13 0,0-9-120 16,7-11-116-16,-1-9-243 15,1-12-327-15</inkml:trace>
  <inkml:trace contextRef="#ctx0" brushRef="#br0" timeOffset="59195.84">23103 8685 889 0,'0'0'692'16,"0"0"-531"-16,0 0-63 0,0 0-17 15,0 0-37-15,-125-18-9 16,110 18-35-16,1 0 10 16,4 5-23-16,3 4 13 15,5-3 0-15,0 0-6 16,2 0-13-16,0 2 9 15,0 2-8-15,4 5 18 16,5 6 19-16,-1 2-8 16,0 6 15-16,-4 1 44 15,-2 3-10-15,-2 0 63 16,0 1-19-16,0 0-35 16,0 0 46-16,0 1-72 15,0-4-9-15,5 0 0 0,1-1-17 16,1-4-7-16,0-4-10 15,2-6-28-15,-1-4-2 16,3-6-88-16,3-6-48 16,17 0 23-16,0-16-120 15,-2-4-367-15</inkml:trace>
  <inkml:trace contextRef="#ctx0" brushRef="#br0" timeOffset="59582.8">23232 8909 854 0,'0'0'678'0,"0"0"-434"0,0 0-50 16,0 0-111-1,0 0 1-15,0 0 27 0,0 0-27 16,-46 67 23-16,39-40-33 16,3-1 6-16,2-2-13 15,2 1-38-15,0-6 17 16,0 0-22-16,0-5-24 15,9-6 0-15,-1-4-5 16,6-4-13-16,1 0-7 16,3-12-91-16,0-12-95 15,-2-7-42-15,-3 2 86 16,-2-4 66-16,-4 8 23 16,-5 5 78-16,0 5 53 15,0 9 52-15,-2 6 51 16,0 0-21-16,0 0-59 0,0 6 29 15,0 9-9-15,0 5-11 16,0 2-30-16,3 0-37 16,1-1-16-16,0-3-2 15,6 1-136-15,-4-9-144 16,3-6-284-16</inkml:trace>
  <inkml:trace contextRef="#ctx0" brushRef="#br0" timeOffset="60109.4">23440 8738 1617 0,'0'0'401'16,"0"0"-210"-16,0 0-80 16,0 0-73-16,0 0-37 15,0 0-1-15,0 0-4 16,105-16 4-16,-96 16-1 16,-5 0 12-16,-1 0 0 15,-3 0 14-15,0 0-1 0,0 9 29 16,0 7-11-16,0 6 10 15,0 2-22-15,0 2-24 16,0 2 4-16,0 0-10 16,0 0 2-16,3 1-1 15,2 2 10-15,0 1-7 16,-1 2 1-16,3 0 2 16,-1 3-10-16,3-1 3 15,-2 0-12-15,0-4 11 16,-3-6-37-16,-2-6 38 15,-2-6 0-15,0-6 6 16,-2-4 25-16,-11-4 29 16,-7 0-18-16,-1 0-2 15,2 0-27-15,-1-4-4 16,3-6-9-16,2-12-138 0,6 2-78 16,2 0-398-16</inkml:trace>
  <inkml:trace contextRef="#ctx0" brushRef="#br0" timeOffset="60378.67">23736 8907 1205 0,'0'0'851'16,"0"0"-662"-16,0 0-7 15,0 0-87-15,0 0-56 16,0 0 43-16,148-4-63 16,-111 10-19-16,-6 3-69 15,-2-6-105-15,-11 0-148 16,-7-3-314-16</inkml:trace>
  <inkml:trace contextRef="#ctx0" brushRef="#br0" timeOffset="60559.19">23890 8815 1637 0,'0'0'380'0,"0"0"-42"15,0 0-184-15,0 0-28 16,0 0-72-16,-20 109-2 15,20-74-52-15,0-2-19 16,0 4-105-16,4-9-211 16,6-7-249-16</inkml:trace>
  <inkml:trace contextRef="#ctx0" brushRef="#br0" timeOffset="61943.49">24110 8889 1106 0,'0'0'297'16,"0"0"-18"-16,0 0-180 15,0 0-62-15,0 0-14 16,0 0-4-16,0 0 41 15,10-4 47-15,-3 10 40 16,-1 6-6-16,-2 3-50 16,3-1 18-16,1 9-39 15,2-3-52-15,-1 2 14 16,-1-1-29-16,-1-6 3 16,0-2-1-16,0-6-4 15,-5-3-1-15,0-4 0 0,2 0-2 16,3 0-7-1,2-11-7-15,0-10-85 0,2-3 35 16,-2-2 4-16,2 0-5 16,-4 1-67-16,1 2 63 15,0 4 49-15,-2 6 7 16,-1 3 15-16,-3 4 5 16,0 4-4-16,0 2 0 15,2 0-1-15,-2 0 6 16,4 6 22-16,0 6-2 15,-1 6 14-15,1 0 19 16,4 1-44-16,-2-2 7 0,1-1-1 16,2-4-14-1,-2-2 20-15,0-4-27 0,-5-2 1 16,1-4 43-16,2 0 25 16,-1 0 34-16,3-14-63 15,0-4-40-15,0-2 11 16,-2-2-11-16,-3-2-12 15,-2 2-26-15,-2-2-63 16,0 3-71-16,0-2-62 16,0 7-70-16,-2 5-411 0</inkml:trace>
  <inkml:trace contextRef="#ctx0" brushRef="#br0" timeOffset="62243.69">24638 8618 1126 0,'0'0'368'0,"0"0"-175"16,0 0-93-16,0 0-1 15,0 0 33-15,0 0 30 16,-79 143-19-16,63-95-33 15,5 0-9-15,-1 0-6 16,6 0-47-16,3-2-36 16,3 2 22-16,0-3-33 15,0-1-1-15,0-4 0 16,7-4-34-16,5-5-69 16,1-8-106-16,5-11-109 0,-1-8-50 15,-3-4-697-15</inkml:trace>
  <inkml:trace contextRef="#ctx0" brushRef="#br0" timeOffset="62692.49">24715 8871 1260 0,'0'0'371'0,"0"0"-224"16,0 0 33-16,0 0-38 15,0 0-51-15,0 0-5 16,-6 112-30-16,6-92-41 16,4-5 19-16,2-5-32 15,3-5-2-15,-1-5 0 16,4 0 0-16,-1-4-2 15,0-13-94-15,0-6-53 16,-4 0 44-16,-1-4 15 16,-1 3 58-16,-3 2 26 0,1 8 12 15,-3 4-6 1,0 6 17-16,0 4-4 0,0 0 15 16,0 4 61-16,0 14 50 15,0 7-6-15,0 2-83 16,-5 3 33-16,-2 0-31 15,3 0-31-15,4-2-6 16,0-3-15-16,0-6-95 16,0-2-120-16,0-7-73 15,8-8-510-15</inkml:trace>
  <inkml:trace contextRef="#ctx0" brushRef="#br0" timeOffset="62894.95">24991 8959 914 0,'0'0'1129'15,"0"0"-864"-15,0 0-192 16,0 0-29-16,0 0-44 16,0 0-7-16,0 0-61 15,-20 98-105-15,20-84 10 16,0-3-38-16,0-10-133 0</inkml:trace>
  <inkml:trace contextRef="#ctx0" brushRef="#br0" timeOffset="63252.99">24991 8959 1224 0,'46'-90'513'15,"-46"90"-391"-15,0 5-39 16,0 10-6-16,0 3-23 16,0 4-6-16,0 0 1 15,0 1 1-15,7-4 34 16,2 0-1-16,4-6-15 16,0 0-5-16,5-8-44 15,3-2 9-15,4-3-27 16,-4 0-1-16,2-13-11 0,-5-4-54 15,-5-6 34 1,-9-1 29-16,-4 2 4 0,0 1 1 16,0 4 33-16,-8 5-5 15,-1 4 16-15,-3 4-47 16,-1 1-6-16,1 3-25 16,1 0-45-16,3 0-116 15,4 5-88-15,2-1-94 16,2-2-348-16</inkml:trace>
  <inkml:trace contextRef="#ctx0" brushRef="#br0" timeOffset="63495.34">25260 8600 1358 0,'0'0'376'0,"0"0"-183"15,0 0 16-15,45 111-94 16,-24-59-24-16,4 9-57 16,-2-3 13-16,-3 5 22 15,-7-2-14-15,-9 1 0 16,-4-2-14-16,-17 4-17 16,-28 1-24-16,-55 28-22 15,8-15-259-15,-1-12-613 0</inkml:trace>
  <inkml:trace contextRef="#ctx0" brushRef="#br0" timeOffset="64621.33">20576 9663 1107 0,'0'0'763'0,"0"0"-639"16,0 0-84-16,0 0 71 16,0 0-21-16,19 133-31 15,-8-89-28-15,-3-2-24 16,-3-2-7-16,0-6-6 16,-5-8-96-16,0-12-70 15,0-6-48-15,-10-8-144 0</inkml:trace>
  <inkml:trace contextRef="#ctx0" brushRef="#br0" timeOffset="65781.23">20400 9637 1446 0,'0'0'340'16,"0"0"-185"-16,0 0-108 0,0 0 4 15,0 0 19-15,141-46-3 16,-85 31-19-16,4 0-39 15,-4-2 5-15,-8 2-14 16,-7 1 7-16,-15 2-16 16,-10 3 11-16,-9 3-2 15,-7 6 32-15,0 0 15 16,0 2-15-16,0 20-32 16,-7 9 0-16,3 7 5 15,4 6-4-15,0 5 25 16,0 1 3-16,8-3-15 15,6 0 18-15,-1-6-32 16,-2-6 6-16,-3-10-3 0,-4-6 3 16,-4-11-6-16,0-5 24 15,0-3 28-15,0 0 37 16,0-13-89-16,0-10-21 16,0-8-16-16,0-5-46 15,0 0-30-15,2 1 5 16,9 7 16-16,-3 7 61 15,4 10 5-15,1 5 13 16,1 4 11-16,-1 2 4 16,3 0 8-16,1 5 0 0,2 9-4 15,-2 9 9 1,3 2-14-16,3-2-1 0,-2 1 20 16,2-2-19-1,-3-2 12-15,0-1 27 0,-2-5 2 16,0-4 15-16,2-3-23 15,0-2-14-15,5-5 20 16,2 0-34-16,-4 0 11 16,4-12-17-16,-2-4-13 15,0-5 12-15,-1-1-8 16,-2-4-54-16,-2-2 6 16,-7 3-1-16,-1-1 39 15,-8 2 19-15,-4 1 0 16,0 4 10-16,0 5-10 15,0 1 0-15,-8 7 1 0,-4 4 0 16,-3 2-1-16,-6 0 0 16,4 4 2-16,-3 10 40 15,2 6-6-15,5 2 8 16,4 2 2-16,9 4-37 16,0 2 9-16,0-3-18 15,15-4-14-15,5-2 13 16,7-7-21-16,5-6-17 15,5-8-15-15,1 0-116 16,4-11-40-16,1-8-97 16,-3-6-198-16,-3 0 232 15,-6 0 140-15,-4 1 133 16,-6 6 311-16,-8 4-20 0,-6 4 74 16,-5 8-154-16,0 2-111 15,-2 0-39 1,3 9-40-16,-3 10 28 0,0 6 36 15,0 0-58-15,0 0 16 16,0-3-18-16,0-4-10 16,0-7 26-16,0 0-39 15,0-7 7-15,2-4 4 16,4 0-1-16,5-3-24 16,5-15-54-16,7-5-135 15,0-5 106-15,0-1 55 16,-1 5 40-16,-4 3 37 15,-4 7 12-15,-6 3 57 0,-1 9-32 16,0 2-50-16,-3 0 14 16,5 10-19-16,-1 12 7 15,4 4 13-15,4 4-38 16,4-2 17-16,0 0-18 16,4-8 0-16,1-5-4 15,-1-11 13-15,-1-4-9 16,-2-4 0-16,4-32-105 15,-6 1-265-15,-9-1-688 0</inkml:trace>
  <inkml:trace contextRef="#ctx0" brushRef="#br0" timeOffset="67265.25">19984 10238 854 0,'0'0'651'16,"0"0"-488"-16,0 0 12 15,0 0-77-15,0 0-79 16,0 0 51-16,0 0-36 15,-110-1 27-15,87 1 30 16,-6 0-33-16,2 0 42 16,0 0-46-16,2 1 7 15,8 1 25-15,2 1-58 16,10-2-16-16,2 4-12 0,1-1-21 16,2-3 20-16,0 3-20 15,0-1 21-15,0-2-9 16,0 4 18-16,0 2-7 15,0 1 1-15,2 7 4 16,6 5 2-16,5 4-9 16,0 6 0-16,0 4 9 15,0 4-7-15,1 6 5 16,0 0-7-16,-4 7 2 16,-1 0-8-16,1 4 6 15,-4 3 0-15,-2 2 31 16,3 2-31-16,-5 2 21 0,2 3-18 15,2 1 8-15,-4 2 4 16,0-4-15-16,2 0 0 16,-2-7 15-16,0-4-3 15,1-6-8-15,-3-9-4 16,2-6-1-16,-2-7 0 16,2-9 1-16,0-1 0 15,0-7-1-15,6 1 16 16,0-6-15-16,3 1 0 15,5-2 0-15,1 2 6 16,6-4-6-16,0 2 6 16,-1-2 19-16,-2 0-25 15,0-2 31-15,-1 2-31 0,-3-2 0 16,-3 0 0-16,-1 0 0 16,-1 0-25-1,1 0-54-15,3-6-153 0,-2-9-263 16,-1-3-627-16</inkml:trace>
  <inkml:trace contextRef="#ctx0" brushRef="#br0" timeOffset="67800.83">20715 10343 1549 0,'0'0'287'15,"0"0"-72"-15,0 0-26 16,0 0-114-16,0 0 8 16,-134-12-21-16,112 30-36 15,2 4 30-15,7 0-40 16,5 0-7-16,8-5 8 16,0 2-16-16,6-7 15 15,9-4-16-15,7-4-21 16,3-4 20-16,3 0-30 15,1-20-85-15,0-6-118 0,-2-6-45 16,-9-22-69-16,-5 5-173 16,-8 4-437-16</inkml:trace>
  <inkml:trace contextRef="#ctx0" brushRef="#br0" timeOffset="67984.34">20730 10117 159 0,'0'0'967'0,"0"0"-596"16,0 0-52-16,0 0-162 15,0 0-120-15,0 0-2 16,0 0 91-16,-17 58 10 15,17-11-20-15,0 6-2 16,0 3 10-16,0-2-42 16,0-2-41-16,2-6-8 15,5-4-27-15,-1-5-7 16,3-9 1-16,0-6-81 0,11-15-89 16,-4-4-156-1,1-3-43-15</inkml:trace>
  <inkml:trace contextRef="#ctx0" brushRef="#br0" timeOffset="68435.13">21098 10196 65 0,'0'0'1645'0,"0"0"-1366"15,0 0-129 1,0 0-91-16,0 0-6 16,0 0-15-16,0 0-38 0,-127-29 6 15,96 29 11-15,2 0 6 16,4 0 20-16,8 1-6 16,5 6-36-16,8-1-1 15,2 1-15-15,2 4-21 16,0-2 26-16,0 4-3 15,0 0 12-15,2 6 1 16,4 4 0-16,2 8 35 16,-2 7-14-16,1 2 25 15,-3 6 22-15,2-1-31 16,0 3 20-16,-2-3-25 16,0-2-3-16,3-4 12 0,-3-4-26 15,3-8 6-15,0-4 2 16,2-9-23-16,-1-2 0 15,5-6-10-15,6-4-37 16,5-2-14-16,18-8-129 16,-3-14-196-16,-6-2-494 0</inkml:trace>
  <inkml:trace contextRef="#ctx0" brushRef="#br0" timeOffset="69235.99">21205 10485 1337 0,'0'0'313'0,"0"0"-162"15,0 0-90-15,0 0-61 16,0 0-12-16,0 0 12 16,0 0 1-16,0-4 19 15,0 4 10-15,0 0 18 16,0 0 65-16,0 0-23 15,0 0 0-15,0 0-2 16,0 0-48-16,0 0 12 16,0 0-38-16,0 0-8 15,0 0 10-15,0 0-16 16,0 0 0-16,0 0 27 16,0 0-26-16,0 0 24 15,0 0-25-15,0 0 11 16,0 0 5-16,0 0-8 0,0 0 3 15,0 0 13-15,0 0-22 16,0 0 8-16,0 0-10 16,0 0-2-16,0 0-4 15,0 0 6-15,0 0 0 16,0 0 3-16,0 0 12 16,0 0-15-16,0 0 0 15,0 0-2-15,0 0-5 16,0 0 8-16,0 0-1 15,0 0 15-15,0 0-8 16,0 0 6-16,0 0-13 16,0 0 1-16,0 0 2 0,0 0 5 15,0 6 1-15,5 10 43 16,1 2-42-16,3 0 20 16,0 0-30-16,4-1 1 15,0-5-2-15,1-2 7 16,3-6-6-16,4-4 6 15,1 0 1-15,3 0-14 16,0-17-20-16,-1-4-36 16,-2-6 53-16,-7-2-11 15,-3-6 21-15,-7 3 19 16,-5 5-13-16,0 4 42 16,0 5-20-16,-11 8-11 15,-6 4 7-15,0 2-24 0,-3 4 0 16,2 0-1-16,0 0 14 15,4 10-20-15,8 4 7 16,4 0-6-16,2 2-1 16,0 3 7-16,4-2-9 15,14-1-12-15,2-4-57 16,4-6-35-16,14-6-152 16,-5 0-110-16,-4-10-408 0</inkml:trace>
  <inkml:trace contextRef="#ctx0" brushRef="#br0" timeOffset="69717.7">21559 10118 1495 0,'0'0'565'15,"0"0"-410"-15,0 0-127 16,0 0 1-16,0 0-29 16,0 0-13-16,0 0-40 15,100 6-36-15,-77-6 44 16,-3 2 24-16,-5 0 8 16,-1 2 4-16,-7 1 18 15,-5 2-2-15,0 3 52 16,-2 3 1-16,0 2 22 0,0 6-28 15,0 2-30 1,0 8 14-16,0 0-37 0,0 5 11 16,2-1 3-16,5 1-9 15,2 0 16-15,0 1-10 16,-1-2-4-16,2 1 3 16,-1 0-11-16,-3-4 0 15,-2-2-1-15,0-8 3 16,-4-3 5-16,0-9 31 15,0-4 46-15,-4-1 13 16,-11-3-54-16,-5 0-14 16,2 1-17-16,-2-3-12 15,4 0-18-15,1-10-100 0,3-8-184 16,6-4-165-16</inkml:trace>
  <inkml:trace contextRef="#ctx0" brushRef="#br0" timeOffset="69923.14">22016 10441 2357 0,'0'0'226'0,"0"0"-158"16,0 0-56-16,0 0-10 0,125-16 30 15,-81 12-32 1,1 2-189-16,-14 2-385 0,-13 0-918 0</inkml:trace>
  <inkml:trace contextRef="#ctx0" brushRef="#br0" timeOffset="70072.78">22025 10551 713 0,'0'0'966'0,"0"0"-779"16,0 0-71-16,0 0 0 16,0 0-31-16,124 2-85 15,-78-4-226-15,-7-6-479 0</inkml:trace>
  <inkml:trace contextRef="#ctx0" brushRef="#br0" timeOffset="70620.12">22584 10334 1744 0,'0'0'471'15,"0"0"-213"-15,0 0-75 16,0 0-82-16,0 0-64 15,0 0-7-15,0 0-10 16,-85 25-19-16,74-3 32 0,0 2-27 16,5-3-5-16,4 2 13 15,2-4-5-15,0-6-9 16,0-3 0-16,6-6-20 16,9-4 12-16,6 0-20 15,6-4-71-15,-1-16-74 16,-1-10-141-16,-5-8-5 15,-7-8-167-15,-6-6 153 16,-7-4 58-16,0-5 252 16,0 1 23-16,0 6 178 15,-7 10 106-15,-2 13-17 16,2 10-76-16,3 11 3 16,-2 8-5-16,1 2-88 15,-2 8-44-15,0 17 98 0,1 10-22 16,4 11 1-1,0 6-38-15,2 4-29 0,0 3 18 16,4-1-26-16,9-2-12 16,1-4 1-16,3-3-46 15,0-8 14-15,0-9-16 16,-2-8-44-16,-4-8 10 16,1-9-96-16,3-7-121 15,-1-8-297-15,1-13-1082 0</inkml:trace>
  <inkml:trace contextRef="#ctx0" brushRef="#br0" timeOffset="71069.91">22889 10093 1575 0,'0'0'398'0,"0"0"-160"16,0 0-95-16,0 0-128 16,0 0-5-16,0 0-11 15,0 0 1-15,-93 0-2 16,73 1-7-16,4 1 17 16,5 1-8-16,1-2 0 0,9 3-3 15,-2 2 3-15,3 2-37 16,0 2-9-16,0 0 39 15,0 5 8-15,0 0-1 16,0 5 47-16,0 4-10 16,3 8 35-16,6 5 8 15,2 3-39-15,-2 4 41 16,-2 0-38-16,-5-2 11 16,0 0 15-16,0-6-45 15,-2-3 22-15,0-8-26 16,3-5-20-16,-1-5 22 15,2-8-23-15,0 0-1 16,6-6-38-16,3-1-71 0,14-4-98 16,0-14-339-16,0-4-589 15</inkml:trace>
  <inkml:trace contextRef="#ctx0" brushRef="#br0" timeOffset="71626.2">23084 10150 1211 0,'0'0'268'16,"0"0"-28"-16,0 0-31 15,0 0-68-15,0 0-13 16,0 0-28-16,0 0-39 16,0 31 65-16,0-5-16 15,0 7-22-15,2 6-1 16,6 1-52-16,1-4-12 15,3-4 13-15,-1-7-36 0,-2-8 21 16,2-5-21 0,-2-6 10-16,-3-6-22 0,6 0 2 15,1 0-17 1,2-21-21-16,1-6-101 0,-1-7-4 16,-4 0 3-16,-4 4-10 15,-4 5 126 1,-3 10 34-16,0 7 75 0,0 4 32 15,0 4-54-15,0 0-10 16,0 0-37-16,0 9 18 16,2 9 81-16,0 5-38 15,0 3-19-15,3 0 3 16,0-1-44-16,1-2 11 16,1-4-18-16,-1-6-100 15,6-9-95-15,-1-2-199 0,-3-2-401 16</inkml:trace>
  <inkml:trace contextRef="#ctx0" brushRef="#br0" timeOffset="72075.57">23371 10082 2078 0,'0'0'631'16,"0"0"-516"-16,0 0-42 15,0 0-16-15,0 0-40 16,0 0-16-16,0 0-2 16,75 0-17-16,-48-2-18 15,-2 0 10-15,-9-2-21 16,-5 2 41-16,-7 0-6 0,-2 2 12 16,0 0-11-1,-2 0-14-15,0 0-47 0,2 4 37 16,-2 15-3-16,2 5 29 15,1 5-1-15,0 6 10 16,1 5-5-16,0 1 11 16,1 2 2-16,-1 1 6 15,0 0-13-15,1-5 13 16,0 3-14-16,-1-7 0 16,1-2-6-16,-5-7 18 15,0-7-12-15,0-6 49 16,-7-6 4-16,-13-1 32 15,-3-4-29-15,-2-2-24 16,4 0 13-16,0 0-44 0,9 0 1 16,2 0-2-16,10-22-120 15,0 0-142-15,5-2-461 0</inkml:trace>
  <inkml:trace contextRef="#ctx0" brushRef="#br0" timeOffset="72331.07">23823 10281 2054 0,'0'0'257'0,"0"0"-43"16,0 0-98-16,0 0-83 15,0 0 1-15,0 0-33 16,123-27 8-16,-92 27-9 16,-2 0-64-16,-7 0-47 15,-8 0-171-15,-6 0-105 16,-3-1-530-16</inkml:trace>
  <inkml:trace contextRef="#ctx0" brushRef="#br0" timeOffset="72506.32">23952 10144 1603 0,'0'0'335'0,"0"0"-83"16,0 0-4-1,0 0-97-15,0 0-24 0,-10 127-41 16,10-83-60-16,0-2-8 16,4 0-18-16,9 0-94 15,1-8-150-15,0-12-431 0</inkml:trace>
  <inkml:trace contextRef="#ctx0" brushRef="#br0" timeOffset="73395.87">24248 10194 1358 0,'0'0'301'16,"0"0"-83"-16,0 0-107 15,0 0-64-15,0 0-9 0,0 0 47 16,0 0 57-16,0 49-45 15,0-21-34-15,3 4 27 16,4-1-55-16,-1 4 5 16,1-5-4-16,-1-4-25 15,2-4 5-15,-2-4-16 16,1-8 2-16,-1-4-16 16,-2-6 14-16,6 0 0 15,-1-7-1-15,4-18-21 16,-2-5-11-16,2-7-16 15,-3 0-20-15,-2 1 40 16,-1 3-20-16,-3 11 49 16,1 6-14-16,-3 10 31 0,0 3-16 15,-2 3-1 1,3 0 0-16,-1 0-4 0,0 5 10 16,0 10-2-1,0 5 47-15,1 4-34 0,1 4 31 16,-2 0-15-16,0-1-32 15,3-2 38-15,-1-8-39 16,1-6 0-16,0-5 12 16,-1-6-4-16,2 0 34 15,3 0 29-15,5-16-31 0,-1-8-19 16,1-8-21 0,-3-2-12-16,-5-4-9 15,-2 1-56-15,2 4-18 16,-2-7-91-16,0 9-147 0,3 9-294 15</inkml:trace>
  <inkml:trace contextRef="#ctx0" brushRef="#br0" timeOffset="73675.19">24699 9932 1362 0,'0'0'382'0,"0"0"-244"0,0 0 61 16,0 0-21-16,0 0-38 15,-96 144 4-15,85-96-39 16,-1 0-6-16,6 1-22 16,4-3-38-16,2 0 6 15,0-4-26-15,0-2-19 16,0-6 0-16,10-4-24 15,6-4-47-15,0-8-55 16,31-6-437 0,-27-12 163-16</inkml:trace>
  <inkml:trace contextRef="#ctx0" brushRef="#br0" timeOffset="74111.35">24754 10126 1107 0,'0'0'358'0,"0"0"-225"16,0 0 47-16,0 0-36 16,0 0 20-16,0 0-24 15,0 0-16-15,0 128-2 16,0-100-38-16,0-3-31 15,0-1-21-15,7-8-32 16,-3-2 18-16,3-7-18 16,0-6-24-16,2-1 2 15,4-1-67-15,5-20-190 0,-2-9-72 16,-1-3-162-16,-2 0 177 16,-5 0-152-16,-2 9 488 15,-4 8 507-15,-2 6-176 16,0 9-76-16,0 1-72 15,0 0-56-15,0 4 61 16,0 13-22-16,0 6-30 16,-4 3-10-16,-3 4-63 15,2 0-15-15,1-1-20 16,2 0-28-16,-1-5-34 16,3-4-129-16,0-6-211 15,5-6-224-15</inkml:trace>
  <inkml:trace contextRef="#ctx0" brushRef="#br0" timeOffset="74283.77">24995 10301 1365 0,'0'0'645'16,"0"0"-466"-16,0 0-68 15,0 0-21-15,0 0-53 16,0 0-37-16,-22 104-15 15,20-78-140-15,2-6-107 16,0-6-292-16</inkml:trace>
  <inkml:trace contextRef="#ctx0" brushRef="#br0" timeOffset="74689.19">25062 10204 1144 0,'0'0'552'0,"0"0"-415"15,0 0 17-15,0 0-10 16,0 0-63-16,-2 115-35 16,8-89 3-16,3-2-24 15,1-6 21-15,0-4 4 16,-1-8-2-16,1-1 10 15,0-5-27-15,5 0 52 16,1-15-56-16,5-8-27 0,-8-6-18 16,-2-3 3-16,-6 1-14 15,-5 3 29-15,0 5 8 16,0 3-8-16,-8 8 23 16,2 3-22-16,0 6 13 15,-1 3-14-15,3 0-9 16,-2 0 0-16,4 7-23 15,2 2-4-15,0 0 14 16,0 0-45-16,0-1-36 16,0 0-152-16,2-5-101 15,8-3-663-15</inkml:trace>
  <inkml:trace contextRef="#ctx0" brushRef="#br0" timeOffset="74939.66">25269 9986 980 0,'0'0'761'15,"0"0"-582"-15,0 0-74 16,0 0 82-16,0 0-88 16,40 115-4-16,-31-63-22 15,-3 3-23-15,0 6 42 16,-6 2-16-16,0 2-8 0,-6 1-10 15,-15-1-51 1,-13-3-7-16,-11-1-12 0,-53 22-119 16,11-17-329-1,2-12-772-15</inkml:trace>
  <inkml:trace contextRef="#ctx0" brushRef="#br0" timeOffset="76010.53">20771 11243 1428 0,'0'0'713'0,"0"0"-584"0,0 0-18 16,-45 147 34-16,36-81-45 15,7 6-37-15,2 1-5 16,0 2-58-16,7-4-36 16,3-9-44-16,4-12-107 15,-5-16-75-15,-3-19 31 16,-1-14-108-16,-3-1-66 0</inkml:trace>
  <inkml:trace contextRef="#ctx0" brushRef="#br0" timeOffset="76275.48">20740 11262 1455 0,'0'0'282'0,"0"0"-134"15,0 0-33-15,0 0-42 16,0 0 22-16,113-57-40 15,-78 57-31-15,4 16-17 16,-8 10 2-16,-4 6-9 16,-10 4 1-16,-12 5 1 15,-5-5 42-15,-11-2 14 16,-20-7 44-16,-7-4 41 16,-3-6-54-16,1-9-15 0,7-1-43 15,6-5-31 1,9-2-19-16,9-16-152 15,7-12-333-15,2-6-304 0</inkml:trace>
  <inkml:trace contextRef="#ctx0" brushRef="#br0" timeOffset="76659.36">21368 10953 1558 0,'0'0'283'15,"0"0"-101"-15,0 0-26 0,0 0-38 16,0 0-71 0,0 0-2-16,0 0-45 0,-110-16-34 15,110 16-54-15,0 0-27 16,0 0 53-16,0 0 62 15,0 6 12-15,0 12 47 16,0 10 47-16,0 9-45 16,0 13 43-16,0 6-18 15,-4 9-4-15,0 0 4 16,-1-2-32-16,3-1 13 16,2-3-34-16,0-5-21 15,0-7 7-15,0-5-19 16,2-13 0-16,11-4-27 15,14-20-158-15,-2-5-134 0,-1 0-310 0</inkml:trace>
  <inkml:trace contextRef="#ctx0" brushRef="#br0" timeOffset="77027.55">21592 11215 1822 0,'0'0'338'16,"0"0"-179"-16,0 0-85 16,0 0-37-16,0 0 49 0,-8 136-25 15,10-95-33 1,11-7 20-16,7-9-32 0,1-4-14 16,0-11 25-16,2-10-26 15,2 0 16-15,-1-14-17 16,-4-12-18-16,-4-7-12 15,-8-3-23-15,-8-4 0 16,0 0 36-16,0 3 14 16,-13 3 3-16,-3 11 37 15,3 6 24-15,-3 10 3 16,3 4-64-16,-3 3-8 16,3 0-18-16,3 9-53 15,2 5-3-15,6 3-109 16,2-4-68-16,10-3 22 15,9-4-315-15</inkml:trace>
  <inkml:trace contextRef="#ctx0" brushRef="#br0" timeOffset="77511.2">21935 10978 1945 0,'0'0'647'15,"0"0"-462"-15,0 0-84 16,0 0-44-16,0 0-45 16,0 0-12-16,0 0-23 15,10-6 10-15,1 15-1 16,2-6 14-16,-1 2-7 0,-4-1 17 16,3 0-10-1,-1 2 0-15,0 2-5 0,4 2-6 16,-3 3 11-16,2 1 0 15,-3 7-8-15,0 3-7 16,-3 4 9-16,3 8 6 16,-4 2 0-16,0 6-6 15,3 2 6-15,1 2 0 16,-2 2 2-16,3-1 4 16,-2-3-6-16,-4-4 0 15,-3-4 1-15,-2-7 9 16,0-10 23-16,0-5 15 15,-14-3 3-15,-4-8-21 16,-6 1 26-16,-5-3-56 0,-2 0 11 16,0-1-7-16,4-2 5 15,4 0-9-15,4 0 3 16,1-2-3-16,5-4-6 16,-1-4-24-16,2 1-49 15,9-4 16-15,3-11-158 16,0 0-260-16,0 1-211 0</inkml:trace>
  <inkml:trace contextRef="#ctx0" brushRef="#br0" timeOffset="77956.89">22457 11164 1753 0,'0'0'685'0,"0"0"-401"0,0 0-87 16,0 0-125-16,0 0-14 15,0 0-56-15,0 0 13 16,76 0-8-16,-36 0-7 16,0-2-18-16,-2-1-68 15,-5 3-234-15,-11 0-298 16,-8 0-494-16</inkml:trace>
  <inkml:trace contextRef="#ctx0" brushRef="#br0" timeOffset="78112.08">22498 11329 1664 0,'0'0'615'16,"0"0"-414"-16,0 0-164 15,0 0 63-15,0 0-53 16,115 0-47-16,-57-10-118 16,-13-2-412-16,-10 1-713 0</inkml:trace>
  <inkml:trace contextRef="#ctx0" brushRef="#br0" timeOffset="78593.74">23014 11105 945 0,'0'0'929'16,"0"0"-742"-16,0 0 43 15,0 0-16-15,0 0-74 16,-4 116 10-16,4-78-84 16,0-1-18-16,0-5-6 15,9-7-36-15,4-5 16 0,0-7-16 16,5-7 2-16,3-6-16 15,2 0-22-15,2-16-27 16,-2-10-58-16,-3-10-56 16,-7-3-16-16,-4-1-60 15,-7 4 81-15,-2 6 120 16,0 8 46-16,0 10 103 16,0 8 108-16,0 1-65 15,0 3-17-15,0 0-70 16,0 0-36-16,0 13 7 15,0 10 45-15,0 4 7 16,0 4-18-16,0 6-34 16,0-3 0-16,0 1-12 15,0-6-18-15,0-3-21 0,18-9-124 16,0-8-138-16,0-9-313 0</inkml:trace>
  <inkml:trace contextRef="#ctx0" brushRef="#br0" timeOffset="78788.22">23451 11055 418 0,'0'0'1881'0,"0"0"-1596"0,0 0-200 15,0 0-85 1,0 0-500-16,0 0-594 0</inkml:trace>
  <inkml:trace contextRef="#ctx0" brushRef="#br0" timeOffset="78960.75">23572 11403 2172 0,'0'0'322'16,"0"0"-53"-16,0 0-161 16,-72 121-77-16,38-73-31 15,-28 20-136-15,6-12-404 0,-2-9-463 0</inkml:trace>
  <inkml:trace contextRef="#ctx0" brushRef="#br0" timeOffset="79653.17">21777 11221 1724 0,'0'0'609'0,"0"0"-337"16,0 0-168-16,0 0-32 15,0 0-45-15,0 0-26 16,0 0-2-16,161-18-72 15,-118 14-179-15,-12 2-337 0</inkml:trace>
  <inkml:trace contextRef="#ctx0" brushRef="#br0" timeOffset="80949.77">18054 11634 1209 0,'0'0'316'0,"0"0"-160"16,0 0-72-16,0 0 2 15,0 0-56-15,0 0-10 16,0 0 43-16,-4-6-19 16,4 6 51-16,0 0 43 15,0 0-53-15,0 0 4 16,0 0-38-16,0 0-44 16,0 0 21-16,0 0-27 15,0 0-1-15,0 0 0 0,0 0 14 16,0 0-15-16,0 0 1 15,0 0 0-15,0 0-12 16,0 0 12-16,0 0-1 16,0 0-30-16,0 0-64 15,0 0 19-15,0 0 1 16,0 0 34-16,0 0 27 16,0 0 14-16,0 0 0 15,0 0 23-15,0 0-14 16,0 0 45-16,0 0-28 15,0 0-15-15,0 0 29 16,-4 0-29-16,-1 18 44 16,-1 8 63-16,-2 10-48 0,0 4 15 15,-1 9-19-15,-2 3-27 16,2 4 40-16,-4-2-45 16,-1 1 6-16,1-5 14 15,-3-5-40-15,3-4 26 16,0-5-16-16,3-8-15 15,4-6 19-15,4-6-28 16,2-8 0-16,0-4-7 16,0-4 14-16,0 0 7 15,0 0-14-15,0 0 1 16,0 0 2-16,0 0-3 16,14 0 0-16,9 0-2 15,6 0 16-15,11 0-2 16,10 0-12-16,5 0 9 15,6 0-17-15,0 0 8 0,-4 0 0 16,-13-2-9-16,-12 0-39 16,-10 2 6-16,-18 0-58 15,-4 0-164-15,0 0-390 0</inkml:trace>
  <inkml:trace contextRef="#ctx0" brushRef="#br0" timeOffset="82820.44">19726 8218 882 0,'0'0'667'16,"0"0"-431"-16,0 0-128 0,0 0-20 15,0 0-40 1,0 0 11-16,0 0 22 0,0 0-13 16,0 0 32-16,0 0-46 15,0 0 11-15,0 0-12 16,0 0-32-16,0 0 27 16,0 0-47-16,0 0 5 15,0 0-10-15,2 0 4 16,2-2 0-16,-1-1 1 15,-3 1 13-15,2 2-15 16,-2-2 1-16,0 2 0 16,4-2-7-16,0-2-23 15,3-2-25-15,0 0 43 16,0 1 2-16,-3 2-1 16,-4-1 11-16,2 4 34 15,-2 0 2-15,0 0 1 16,0-3 6-16,0 3-43 15,0 0 23-15,0 0-23 16,0 0 1-16,0 0 28 16,0 0-16-16,0 0 17 15,-2 0 13-15,-13 17-41 16,-10 8 17-16,-2 6-18 16,-4 5-1-16,2-2 43 15,0 1-31-15,2-7 11 16,3 0-1-16,4-6-9 15,0 0-8-15,5-4-5 16,1-2-49-16,5-3 0 16,5-2-152-16,4-9-141 15,8-2-15-15,11 0-149 0</inkml:trace>
  <inkml:trace contextRef="#ctx0" brushRef="#br0" timeOffset="83136.77">19942 8203 712 0,'0'0'832'0,"0"0"-473"0,0 0-223 15,0 0-85 1,0 0 58-16,0 0-13 0,0 0-14 16,20 66 16-16,-11-42-39 15,2 1 1-15,-2-1-48 16,0-3-3-16,0-2-18 16,-3-2-58-16,-4-9-67 15,-2-3-63-15,0-5-56 16,-6 0-48-16,-8 0-399 0</inkml:trace>
  <inkml:trace contextRef="#ctx0" brushRef="#br0" timeOffset="83432.97">19870 8363 962 0,'0'0'411'0,"0"0"-61"15,0 0-98 1,0 0-36-16,0 0-49 0,0 0-121 16,0 0-28-16,-11-17-11 15,26 14 7-15,2 2-6 16,5-1-8-16,-3-5-86 15,4 2-85-15,-3-4-41 16,-4 2-36-16,-5-4-233 16,-4 2 83-16,-7 0 249 15,0 1 149-15,0 2 379 16,-5 3-1-16,-6 3-88 16,-2 0-97-16,-1 0 33 15,1 9-111-15,-2 9-19 16,-1 5-39-16,3 1-51 15,0-2-6-15,5-1-49 16,8 2-176-16,0-9-39 0,0-8-368 16</inkml:trace>
  <inkml:trace contextRef="#ctx0" brushRef="#br0" timeOffset="83737.66">20576 8231 880 0,'0'0'913'0,"0"0"-699"15,0 0-63-15,0 0-76 16,0 0 35-16,0 0-30 15,-6 115-24-15,6-79-17 16,0-5-29-16,0 0 7 16,0-5-16-16,0-6-1 15,4-9-33-15,-2-5-102 16,1-6-79-16,-1 0 47 16,-2-19-74-16,0-6-286 15,0 0-239-15</inkml:trace>
  <inkml:trace contextRef="#ctx0" brushRef="#br0" timeOffset="84083.33">20557 8209 918 0,'0'0'342'0,"0"0"-109"16,0 0-76-1,0 0-24-15,0 0-51 0,0 0-32 16,0 0 14-16,86-96-37 16,-70 96 2-16,-5 0-13 15,-4 2-7-15,-7 9 10 16,0 8-4-16,0 1 48 15,-13 1 26-15,-8 4-42 16,2-5 12-16,-4 0-20 16,3 1-16-16,3-5 4 15,3-1-17-15,7 0-2 16,3-1-1-16,4-4 1 16,0-1-8-16,8 2 15 0,13-1-15 15,6 0 43 1,4-2-41-16,2 2 14 0,-2-3-4 15,-3 4-6-15,-4 1 1 16,-9-2-7-16,-1-1-28 16,-5-2-8-16,-1 0-119 15,1 0-77-15,-2-3-59 16,0-2-761-16</inkml:trace>
  <inkml:trace contextRef="#ctx0" brushRef="#br0" timeOffset="84549.3">20911 8269 1341 0,'0'0'231'15,"0"0"-88"-15,0 0-45 16,0 0-50-16,0 0 18 16,0 0-35-16,138 0-6 15,-112-1-16-15,-3-5 1 16,-9-3-6-16,-8 1-4 0,-6-2 1 16,0 0 27-16,-2 1-4 15,-16 0-1 1,1 3 8-16,-6 0-1 0,3 4 39 15,-2 0 5-15,2 2 7 16,-1 0 17-16,5 2-43 16,1 10-10-16,7 7-3 15,1 2-25-15,5 3 37 16,2 7-2-16,0-2-19 16,4 2 25-16,11-1-47 15,4 0 17-15,-2-4-19 16,5-2-8-16,3-6-2 15,2-6-64-15,21-12-134 16,-5 0-296-16,-1-14-346 0</inkml:trace>
  <inkml:trace contextRef="#ctx0" brushRef="#br0" timeOffset="84921.87">21368 8251 1107 0,'0'0'557'16,"0"0"-404"-16,0 0 11 0,0 0-111 16,0 0-24-1,0 0 1-15,114-122-29 0,-101 90 34 16,-9 2-27-16,-4 1 30 15,0 6 35-15,0 5-17 16,-9 7 22-16,1 7-17 16,-2 4-61-16,-1 0 13 15,1 11 2-15,-2 13-3 16,-1 6 61-16,4 8-22 16,2 2 23-16,5 4-22 15,2 0-37-15,0-1 27 16,6-2-42-16,14-5 1 15,3-3-1-15,2-9-101 16,15-4-58-16,-5-10-217 16,-4-8-285-16</inkml:trace>
  <inkml:trace contextRef="#ctx0" brushRef="#br0" timeOffset="85253.21">21758 8199 1416 0,'0'0'372'0,"0"0"-217"15,0 0-12-15,0 0-7 16,0 0-58-16,-120 79 16 16,108-47-32-16,7 1-41 0,5 2 20 15,0-3-29 1,0-4-3-16,17-6 10 0,0-6-8 15,3-6-12-15,3-8 1 16,-2-2-25-16,4-6 24 16,-2-16-50-16,-8-4-4 15,-1-7 6-15,-10 1-6 16,-4 1 29-16,0 5-56 16,0 6-15-16,-4 7-22 15,-3 8-71-15,2 3-325 0</inkml:trace>
  <inkml:trace contextRef="#ctx0" brushRef="#br0" timeOffset="85649.91">21938 8211 1322 0,'0'0'281'0,"0"0"-123"0,0 0 1 16,0 0 20-16,0 0-26 15,0 0-7-15,76 105-32 16,-49-75-64-16,2-2 10 16,2-1-41-16,-3-2-7 15,-3-7-12-15,-5-5-58 16,-9-2-50-16,-4-5-118 15,-7-2-65-15,0-4-188 0</inkml:trace>
  <inkml:trace contextRef="#ctx0" brushRef="#br0" timeOffset="86077.43">22159 8231 963 0,'0'0'327'15,"0"0"-73"-15,0 0-48 16,0 0-78-16,0 0 7 15,0 0-29-15,-123 116-16 16,103-83-42-16,2-1-47 16,1-2-1-16,3-4-59 15,-4 0-97-15,7-10-155 16,2-6-451-16</inkml:trace>
  <inkml:trace contextRef="#ctx0" brushRef="#br0" timeOffset="86484.36">21789 8274 1073 0,'0'0'307'0,"0"0"-75"16,0 0-98-16,0 0-67 15,0 0 8-15,0 0 17 16,0 0 24-16,36 36-44 16,-28-21-44-16,-3 6 14 15,-3-1-42-15,-2 0 0 0,0 0-56 16,0 0-127 0,0-6-116-16,0-4-837 0</inkml:trace>
  <inkml:trace contextRef="#ctx0" brushRef="#br0" timeOffset="86989.34">22649 8145 1356 0,'0'0'491'15,"0"0"-279"-15,0 0-88 16,0 0-25-16,0 0 3 16,0 0-29-16,0 0-18 15,113 104-49-15,-90-74 6 16,-5 1-12-16,-7-1-113 16,-9-1-93-16,-2-4-64 15,0-9-239-15</inkml:trace>
  <inkml:trace contextRef="#ctx0" brushRef="#br0" timeOffset="87187.59">22571 8307 1378 0,'0'0'378'16,"0"0"24"-16,0 0-222 15,0 0-101-15,0 0-64 16,0 0 9-16,0 0-24 15,149-19-1-15,-115 16-36 16,-5 0-165-16,0-7-10 16,-10 0-79-16,-5-1-573 0</inkml:trace>
  <inkml:trace contextRef="#ctx0" brushRef="#br0" timeOffset="87340.69">22812 8185 667 0,'0'0'680'16,"0"0"-365"-16,0 0-55 15,0 0-43-15,0 0-72 16,0 0-44-16,0 0-67 16,-119 18-33-16,106-3-1 15,2-2-103-15,4 5-141 16,3-4-15-16,4-5-498 0</inkml:trace>
  <inkml:trace contextRef="#ctx0" brushRef="#br0" timeOffset="87722.97">23313 8021 1575 0,'0'0'596'0,"0"0"-411"16,0 0-96-16,0 0-43 0,0 0 41 15,0 0-58-15,-116 108 39 16,92-72 29-16,1 0-67 15,5 2 25-15,5-3-44 16,1-3-4-16,6-6 12 16,2-4-13-16,1-7-6 15,3-2 0-15,-2-5-91 16,-2-6-129-16,0 0-378 16,-2-2-655-16</inkml:trace>
  <inkml:trace contextRef="#ctx0" brushRef="#br0" timeOffset="88496.29">20038 8181 1386 0,'0'0'345'0,"0"0"-128"16,0 0-93-16,0 0-75 15,0 0-5-15,0 0 9 16,0 0-28-16,-94 54-1 16,78-36-24-16,-1 8-42 15,5-2-133-15,4-5-153 0</inkml:trace>
  <inkml:trace contextRef="#ctx0" brushRef="#br0" timeOffset="90438.74">19801 8086 925 0,'0'0'245'0,"0"0"-86"16,0 0 9-16,0 0-83 15,0 0 5-15,0 0-7 16,0 0-38-16,34-10 37 0,-32 10-32 16,2 0 13-1,-2 0 16-15,-2 0-22 16,1 0 17-16,-1 0-19 0,0 0-17 16,0 0 13-16,0 0-38 15,0 0 9-15,0 0 2 16,0 0-17-16,0 0 63 15,-12 12-7-15,-10 7-25 16,-9 5 1-16,-7 8-39 16,-33 24-109-16,9-7-159 15,8-5-485-15</inkml:trace>
  <inkml:trace contextRef="#ctx0" brushRef="#br0" timeOffset="92010.03">23177 8881 1057 0,'0'0'276'0,"0"0"-180"15,0 0-26-15,0 0-14 16,0 0-24-16,0 0 62 15,24-10 27-15,-24 10 5 16,0 0 17-16,0 0-38 16,0 0-6-16,0 0-56 15,0 0-42-15,0 0 32 16,0 0-32-16,0 0 8 16,0 0 4-16,0 3-5 15,0 5-16-15,0 7-27 16,0 0-298-16,0-6-880 0</inkml:trace>
  <inkml:trace contextRef="#ctx0" brushRef="#br0" timeOffset="93529.28">24948 9053 10 0,'0'0'0'0</inkml:trace>
  <inkml:trace contextRef="#ctx0" brushRef="#br0" timeOffset="93982.95">24948 9053 233 0,'20'-3'244'0,"-20"3"-152"0,0-3-53 16,0 3 48-1,0 0 119-15,0-1 41 0,0 1-25 16,0 0 9-16,0 0-79 15,0 0-52-15,0 0-45 16,0 0-33-16,0 0-10 16,0-3-12-16,0 3 0 15,0 0-8-15,0 0 16 16,0 0-1-16,0 0 18 16,0 0 32-16,0 0 61 15,0 0-42-15,0 0-21 16,0 0 0-16,0 0-36 15,0 0 9-15,0 0-3 16,0 0-19-16,0 0 21 16,0 0-6-16,0 0 4 0,0 0 23 15,0 0-26 1,0 0 23-16,0 0-10 0,0 0-34 16,0 0 14-16,-4 10-9 15,-2 12 22-15,-2 4 6 16,0 6-34-16,1 1 16 15,1 0-16-15,-4-4 2 16,1-3 1-16,-4-2 3 16,-3-3 0-16,-4-4 1 15,-2-3-7-15,-4 0-16 16,-10 6-101-16,5-3-98 0,4-5-256 16</inkml:trace>
  <inkml:trace contextRef="#ctx0" brushRef="#br0" timeOffset="98572.44">17204 6209 651 0,'0'0'701'0,"0"0"-467"0,0 0-93 16,0 0 7-16,0 0-31 15,0 0-39-15,0-13 28 16,0 13-24-16,0 0 3 16,0 0 10-16,0 0-23 15,0 0 24-15,0 0-41 16,0 0-23-16,0 0 22 15,0 0-46-15,-5 0 27 16,-2 0-35-16,-6 2-9 16,-12 11 8-16,-28 23 1 15,4-3-153-15,0-3-349 0</inkml:trace>
  <inkml:trace contextRef="#ctx0" brushRef="#br0" timeOffset="173038.35">16410 12622 879 0,'0'0'412'0,"0"0"-196"0,0 0 28 15,0 0-53-15,0 0-49 16,0 0 32-16,0-6-60 16,0 6-20-16,0 0-21 15,0 0-56-15,0 0 30 16,0 0-15-16,0 0-12 16,0 0 45-16,0 0-51 15,0 0 19-15,0 0 26 16,0 0-48-16,0 0 47 15,0 0-25-15,0 0-33 16,0 0 38-16,0-1-38 16,0 1 0-16,0-1 1 15,0 1 20-15,0 0-18 0,-2-3-3 16,2 3 0-16,0 0-13 16,0 0 20-16,0 0-7 15,0 0 0-15,0 0 18 16,0 0-19-16,0 0 1 15,0 0-5-15,0 0-11 16,0 0 16-16,0 0 0 16,0 0-9-16,0-2 10 15,0 2-14-15,0-2-7 16,8 0 20-16,7 0 6 16,4 0 5-16,1 0-11 15,3 0 9-15,1-2 10 0,0 2-16 16,3-2-3-1,-2 1 0-15,2 0-15 0,-6 0 16 16,2 3-1-16,-5 0 2 16,0 0 17-16,-2 0-32 15,1 0 13-15,3 0 0 16,1 0-12-16,0 0 12 16,4 0 0-16,2 3 3 15,0-1 14-15,0-1-19 16,-3 2 2-16,0-3-1 15,1 2-13-15,-3 0 15 16,-1 0-1-16,-2 0 2 16,4-2 14-16,-3 0-16 0,2 0 0 15,0 0 2 1,-1 0-20-16,0 0 28 0,-1 2-10 16,-1-2 3-16,-4 2-1 15,1 0-2-15,1 0 0 16,1 0 0-16,3 0-7 15,3 0 7-15,2 0 0 16,3 1 6-16,5-2 6 16,-1 0-13-16,0 2 1 15,4-1-1-15,-6-1-10 16,0 2 11-16,-5 0 0 16,3 0 2-16,-2 1 10 15,0 0-11-15,2-2-1 16,0-2-1-16,4 2-8 15,-2-2 9-15,5 0 0 0,-3 0 1 16,1 0 11-16,-3 0-12 16,0 0 0-16,0 0 1 15,-2 0-13-15,6 0 12 16,0 0 0-16,0 0-12 16,5 0 25-16,0 0-13 15,1 0 0-15,-3 0 5 16,1 0-13-16,-1 0 8 15,1 0 0-15,0 0-3 16,1 0 15-16,1 0-12 16,-3 0 0-16,2 0 6 15,-3 0-13-15,2-2 7 16,-2 2 0-16,1-2-3 16,-2 2 15-16,1-2-12 0,4 0 0 15,1 2 9 1,1-2-20-16,1 0 11 0,0 2 0 15,3-3 6-15,-2 3-4 16,2-1 7-16,-1 1-9 16,4-2 12-16,-1 2-18 15,2-3 6-15,0 3 0 16,-1-1 7-16,-2-1-6 16,1-1 22-16,-2 2-11 15,-2-3-6-15,0 0 14 16,5 2-20-16,-1-2 0 15,0 0-11-15,1 2 22 16,-2 0-11-16,2 0 0 0,0 0 12 16,2 2-21-16,2 0 9 15,-3 0 0-15,4 0-5 16,-2 0 14-16,4 0-9 16,1 0 0-16,-2 0 9 15,-2-2-10-15,0-1 1 16,0 3 0-16,-6-1-10 15,2 1 11-15,-4-2-1 16,1 2 0-16,3-3 13 16,-2 2-13-16,6-4 0 15,0 4 8-15,-4-1-16 16,4-2 14-16,-2 1-6 16,-4 2 0-16,-1-1 12 0,0 2-11 15,0-2-1 1,-3 0 0-16,3 0-11 0,-5 0 11 15,3-1 0-15,-3 2-7 16,-2-2 16-16,3 2-8 16,-3-3-1-16,2 2 0 15,3-1-2-15,-1 0 2 16,1 0 0-16,1 2 0 16,2-4 11-16,-2 4-11 15,1-1 0-15,2-1 0 16,0 2-7-16,0 1 7 15,0-3 0-15,-2 2-6 16,2-2 21-16,-2 3-11 0,-1-1-4 16,1 1 0-1,0 0-3-15,2 0 3 0,0 0 0 16,2 0-1-16,1 0 12 16,1 0-10-16,0 0-1 15,1 0 2-15,0 0-8 16,-4-3 3-16,2 2 3 15,-3 1 0-15,0 0 11 16,-3 0-11-16,-1 0 0 16,2 0 0-16,0 0-7 15,2 0 7-15,0 0 0 16,2 0 0-16,-2 0 7 0,0 0 2 16,0 0-9-1,1 0 2-15,-6 0-5 0,0 0 3 16,-1 0 0-16,-3 4-2 15,-1 0 8-15,-2-3 0 16,-2-1-6-16,1 3 8 16,-1-3-8-16,-1 0 6 15,1 1-6-15,-1-1 0 16,-3 3 3-16,-2-3-3 16,-7 2 0-16,-1-2 6 15,-10 0-11-15,-5 0 11 16,-6 0-12-16,0 0 2 15,-35 0-104-15,-12-5-149 16,-15-3-774-16</inkml:trace>
  <inkml:trace contextRef="#ctx0" brushRef="#br0" timeOffset="174858.49">16481 12659 941 0,'0'0'236'0,"0"0"-109"15,0 0-67-15,0 0-31 16,0 0 74-16,0 0-12 16,0 0 89-16,-2 0-11 15,0 7 12-15,0 6-1 16,0 1-42-16,-3 4-18 16,3 2 4-16,-2 2-53 15,0 4-4-15,-2 4-22 16,0 4-30-16,1 1 21 0,1 3-23 15,0-1 2 1,0 4 30-16,-2 1-31 0,2-2 17 16,0 2-7-16,-1 2-23 15,1 1 24-15,2 1-25 16,-2 2 1-16,-2 2 35 16,2 0-35-16,0 2 19 15,-1-2-20-15,3 2 14 16,-2-2-19-16,2 0 5 15,-1 3 0-15,-3 5 0 16,3-4 14-16,-1 6-14 16,-1 0 7-16,1-2 5 15,0 1-16-15,-1-5 4 16,3 0 0-16,2-3-3 0,-2-2 10 16,-1 1-7-16,1 0 0 15,0 3 6-15,-1 1-6 16,-1-4 0-16,2 4-5 15,0 3-2-15,-3-4 7 16,1 4 0-16,2 1 0 16,-3-2 14-16,2 0-22 15,3-3 8-15,0-3 0 16,0-1-12-16,0-6 20 16,0-5-8-16,0-2 0 15,0 0 12-15,0-5-8 16,0 6-4-16,0 1 0 15,0 0-7-15,0 2 8 0,0-1-1 16,0 4 0-16,3 0 9 16,0-4-10-16,-1 0 1 15,1-3 0-15,0 0-4 16,2-1 4-16,-3-2 0 16,0 1 0-16,2 2 9 15,-1 1-9-15,1-2 0 16,-1 5 0-16,1 1-8 15,-2-1 8-15,3 4 0 16,1-3 0-16,1 3 4 16,-3 5-5-16,3-5 1 15,0-1 0-15,-3 1-7 16,3-5 7-16,-5 2 0 0,2-1 2 16,2 0 12-1,-4-5-14-15,2 2 0 0,0 1 0 16,2-2 2-16,-1 0-1 15,3-3-1-15,-4-3 6 16,0-3 1-16,3 0 16 16,-3-1-2-16,-2-6-11 15,2 1-1-15,0 2-8 16,-2-5-1-16,-2 4 0 16,0-4 9-16,0 8-3 15,0 0-6-15,0 6 1 16,0-2-1-16,-6-1 0 0,2 1 0 15,2-9-1 1,0-2-2-16,2-1 1 0,-2-8 2 16,2 2-51-16,-3 2 14 15,1-8-50-15,0 2 6 16,2-4 24-16,-2 4-125 16,2-7-131-16,0 4-285 0</inkml:trace>
  <inkml:trace contextRef="#ctx0" brushRef="#br0" timeOffset="175674.3">16412 17245 1211 0,'0'0'489'0,"0"0"-335"15,0 0-6-15,0 0-19 0,0 0-16 16,0 0-56 0,0 0 40-16,0 32 72 0,0 2-68 15,0 6 11-15,0 7-28 16,0 4-16-16,0 12 15 16,0-3-45-16,-2 2 1 15,0 0 7-15,0-8-45 16,-2-6 21-16,2-8-22 15,-1-8-15-15,3-10 9 16,0-9-68-16,0-12-150 16,0-1-494-16</inkml:trace>
  <inkml:trace contextRef="#ctx0" brushRef="#br0" timeOffset="177461.54">17800 12701 1181 0,'0'0'387'0,"0"0"-193"16,0 0-90-16,0 0 10 15,0 0-56-15,0 0-34 16,0-2 39-16,0 12 49 15,0 3 8-15,-3 8-4 16,3 1-52-16,-1 4 34 16,-1 4-33-16,0 5-23 15,0 5 22-15,0 1-50 16,-1 8 5-16,1 4 11 16,-1-1-29-16,-1 5 41 15,-1 2-21-15,1 3-8 16,0 2 37-16,-1 0-50 15,-1 3 23-15,1-2 1 16,0 2-23-16,-1-1 29 0,2 2-30 16,-1 2 12-16,1 2-7 15,0 0-5-15,3 0 0 16,-4 1 0-16,5-3 13 16,-2-7-4-16,0 4-9 15,0-1 11-15,0-6-13 16,0 7 2-16,-1-2-6 15,3 2 0-15,-2-1 12 16,2 2 0-16,0-4-6 16,0 1 1-16,0-1-1 15,0 3 0-15,0-9 0 16,0 3-8-16,2-2 20 16,3-2-12-16,-3 2 0 15,0-1 1-15,0 5 5 0,0-3-6 16,1 1 0-16,-1 6-1 15,-1-1 17-15,3 2-16 16,-2 2 0-16,2-6 2 16,1 3-13-16,1-9 11 15,1 0 0-15,-2-4 0 16,-3-2 18-16,0-2-21 16,-2 3 3-16,0-3 0 15,0 8 11-15,0-4-11 16,0 8 0-16,0-3 6 0,0 2 15 15,0-3-21 1,0-4 0-16,0 3 2 16,0-7-1-16,0-3 5 0,2 3-6 15,3-5 15-15,-1 2-4 16,-2-3 7-16,0-5-18 16,1 6 9-16,-1-5 17 15,-2 0-25-15,2 0 7 16,-2-5-2-16,0-2 12 15,0-3-24-15,0-6 6 16,0-4-8-16,0-10-10 16,-4-6 3-16,-1-4-18 15,-3-12 0-15,-1-70-217 16,-3 3-78-16,6-14-491 0</inkml:trace>
  <inkml:trace contextRef="#ctx0" brushRef="#br0" timeOffset="178680.27">19307 12625 500 0,'0'0'777'15,"0"0"-484"-15,0 0-99 16,0 0-88-16,0 0-50 16,0 0 55-16,0 0-46 15,2 0 77-15,-2 18 15 16,0 5-24-16,0 10 12 15,0 5-47-15,-7 8-26 16,1 8 10-16,-2 5-48 16,0 9 2-16,1 8-6 15,-1 6-28-15,-4 8 32 16,3 7-22-16,1-1-11 16,0-2 38-16,2-2-37 15,4-3 25-15,-1-3-15 0,3 0-5 16,0 2 17-1,0 0-16-15,0 5-7 0,0 0 25 16,0 2-20-16,0 1 0 16,0 17-6-16,0 13 8 15,0-9-20-15,0-13 12 16,0-20 0-16,0-12-5 16,0 4 19-16,3 13-14 15,1-7 0-15,0 0 9 16,2-2-9-16,-2-2 0 15,0 1 0-15,1-1-6 16,1-2 15-16,-2-1-9 16,4 1 0-16,-4-5 8 0,0 2-10 15,-1 1 2 1,-1-3-7-16,0 2-1 0,0-3 16 16,0-1-4-16,2 0-4 15,4-6 1-15,1 1-5 16,-3-2 4-16,0-4 0 15,0-4-9-15,-2 3 15 16,-4-3-6-16,0 1 0 16,0 2 10-16,0 1-16 15,0 4 6-15,0 0 0 16,0 1 2-16,0-1-1 16,0-4-1-16,0-4 0 15,0-10 1-15,0-4 2 16,0-16-3-16,0-7-9 15,0-11 9-15,0-6-39 16,0 0-3-16,-4-50-106 0,-2-3-136 16,2-7-446-16</inkml:trace>
  <inkml:trace contextRef="#ctx0" brushRef="#br0" timeOffset="180097.48">20579 12647 781 0,'0'0'883'0,"0"0"-670"15,0 0-47-15,0 0-94 16,0 0-60-16,0 0 2 15,0 0 44-15,7 14 20 16,-3 2-36-16,1 2 48 16,-1 2-20-16,0 4-5 15,-1 3 11-15,-1 9-27 16,0 5 27-16,-2 10-40 0,0 7-26 16,0 8 38-1,0 5-47-15,0 6 5 16,0 4 6-16,0 3 3 15,0 1 0-15,4 1 2 0,1-2-15 16,0-1 50-16,-3 1-43 16,-2 2 23-16,0-3 14 15,0 3-44-15,0 3 39 16,2-3-40-16,0 2 13 16,0-1 5-16,1-2-13 15,1 2-6-15,-3-3 0 16,4 2 11-16,-2 3-11 15,-3-4 0-15,0 3 0 16,0 2-2-16,0-6 2 16,0 2 0-16,0-6 8 0,0 2 10 15,0 0-9-15,3 0-9 16,-1 3 1-16,2-6-6 16,0 2 16-16,-1-9-11 15,1 0 0-15,-2-1 15 16,-2-3-15-16,2 2 0 15,-2-2 0-15,0 2 12 16,0-2-12-16,0 3 0 16,2-7 6-16,4 3 15 15,-4-10-22-15,0 1 1 16,0-4 0-16,-2-1 3 16,2 1 3-16,-2-3 2 0,2-1 5 15,-2 5 7-15,2-7-19 16,1 2-1-16,-1-5 0 15,-2 3-5-15,0-8 7 16,0-3-2-16,0-2 1 16,0-7 1-16,0-6-4 15,0-5-28-15,0-12-54 16,-7-10 0-16,1-22-253 16,-1-9-601-16</inkml:trace>
  <inkml:trace contextRef="#ctx0" brushRef="#br0" timeOffset="181479.78">22224 12575 1083 0,'0'0'398'16,"0"0"-137"-16,0 0-106 16,0 0-36-16,0 0-46 15,0 0-3-15,0 0-9 16,6 0-17-16,-2 12 17 0,1 4 13 16,-3 3 34-16,2 10-5 15,-1 7-25-15,-1 8-11 16,-2 8 7-16,0 11-41 15,0 9 19-15,0 7-13 16,-2 8-30-16,-3 19 32 16,5 19-22-16,0 15-4 15,7 2 36-15,4-7-51 16,-4-9 28-16,-5-7-16 16,-2 5-3-16,0 6 3 15,0 3-12-15,0 0 0 16,-13 4-4-16,-1 0 13 15,3-3-9-15,5-24 0 16,4-20 1-16,2-26-2 16,0-6 1-16,0 13 0 0,0 5 3 15,0 12 10-15,0 2-10 16,6-5-3-16,3-1 9 16,-5 1-16-16,3 1 7 15,-4-1 0-15,-3 4-2 16,0 5 2-16,0-2 0 15,0 3 0-15,0-5 9 16,0-6-15-16,0-4 6 16,-3-8 0-16,3-5-16 15,0-5 16-15,0-4 0 0,0-4 0 16,0 5 9-16,0-6-9 16,5 1 0-16,-5 4 0 15,0 5 0-15,0-2 7 16,0 6-7-16,0-4 12 15,-7 0-11-15,-2-5-1 16,0-5 0-16,-2-7-3 16,2-8-10-16,0-9-20 15,5-16-5-15,-3-9-42 16,-3-21-121-16,2-25-286 16,-1-8-305-16</inkml:trace>
  <inkml:trace contextRef="#ctx0" brushRef="#br0" timeOffset="182498.06">24113 12515 1073 0,'0'0'536'15,"0"0"-417"-15,0 0-44 16,0 0 45-16,0 0-25 16,0 0 59-16,0 0-34 15,114 6-62-15,-75 0-1 16,5 0-24-16,6 2-15 15,1-2 41-15,2 0-57 0,3 0 4 16,2 0 7 0,0-2-2-16,2-1 5 0,1-3-6 15,-3 3-9-15,-2-3 36 16,-8 0-36-16,-3 2 26 16,-7-1 8-16,-5 2-34 15,-4-1 32-15,-4-1-32 16,-6 2 8-16,-3-1 2 15,-5-2-11-15,-3 0 0 16,-4 0 6-16,-2 0 4 16,0 0 16-16,-2 0-19 15,0 0 0-15,0 0 2 16,0 0-9-16,0 2-7 16,0 0-20-16,-27 6-144 0,-4 0-92 15,-7-1-389-15</inkml:trace>
  <inkml:trace contextRef="#ctx0" brushRef="#br0" timeOffset="183715.8">23944 12611 960 0,'0'0'333'0,"0"0"-110"16,0 0-112-16,0 0-11 16,0 0-18-16,0 0-31 15,0 0 6-15,-23 0-35 16,19 0 39-16,-4 0 35 15,4 0-34-15,0 4 21 16,2 6-38-16,0 4-22 16,-1 2 37-16,1 6-23 15,0 4 42-15,0 4 13 0,0 3-26 16,2 7 28-16,0 4-41 16,0 3-26-16,0 8 33 15,0 3-44-15,0 4 16 16,0 5 11-16,0 5-42 15,2 6 32-15,-2-1-33 16,0 6 8-16,0-3 20 16,0-1-27-16,0-1 12 15,0 2 14-15,2-6-18 16,5 4 12-16,1 2-21 16,2-1 15-16,-2 3-3 15,3-6-5-15,1 4-7 0,-3 1 5 16,-1-5 8-16,-1 4-13 15,0-3 0-15,-5 2-3 16,3-4-12-16,-2 3 16 16,0 0-1-16,4-1 15 15,0 0-5-15,4-5-10 16,0 3 0-16,0-9 1 16,0 2-11-16,0-2 11 15,-1-2-1-15,-2 3 6 16,-1-1 6-16,-3 1-10 15,0 0-2-15,2-1 0 16,-4 2-9-16,0-1 9 16,-2-2 0-16,0 4 5 15,0-1 4-15,0 2-9 16,0 3 0-16,0-3 1 0,0 2-7 16,0-4 6-16,0-2 0 15,0-4-1-15,0-4 10 16,0-3-9-16,0 3 0 15,0-5-1-15,0-1-10 16,0 3 17-16,-2-3-6 16,0 3 16-16,2-1-15 15,0 0 8-15,0 1-9 16,0 0-1-16,0-5-5 16,0 2 6-16,0-6 0 15,0-1 4-15,0-1 10 16,0-5-14-16,0 4 15 15,0-3-14-15,0-2 9 16,0-6-9-16,0-4 7 16,0-2-6-16,0-8-1 0,0-10-2 15,0-8-41-15,-19-22-86 16,1-14-331-16,-4-16-590 0</inkml:trace>
  <inkml:trace contextRef="#ctx0" brushRef="#br0" timeOffset="185016.36">18706 12186 827 0,'0'0'906'0,"0"0"-611"16,0 0-28-16,0 0-129 15,0 0-43-15,0 0-54 16,-14-13-14-16,9 12 16 16,-1-2-32-16,-4 0 39 15,0 1-8-15,-3 2-10 16,-1 0 15-16,-4 0-35 15,0 0-3-15,-2 8-1 16,3 4-1-16,3 1 5 16,5 2-6-16,7-3-6 0,2 0 0 15,0-2-6-15,16-3 4 16,8 0-14-16,5-3-20 16,4 2 7-16,2 0-57 15,0 1 10-15,-4 4 46 16,-2 1-9-16,-10 6 26 15,-5 4 12-15,-9 2 2 16,-5 4 43-16,0 2 32 16,-24-1 5-16,-2-5 7 15,-4-7-37-15,2-4 19 16,1-9 3-16,4-4-49 16,4 0 12-16,4-7-36 15,4-7-67-15,8-8-66 0,3 4-414 16,0 4-584-16</inkml:trace>
  <inkml:trace contextRef="#ctx0" brushRef="#br0" timeOffset="185930.88">19527 12132 1580 0,'0'0'387'0,"0"0"-134"0,0 0 9 16,0 0-107-1,0 0-93-15,0 0 8 0,0 0-69 16,58-57 12-16,-33 57 26 16,0 0-37-16,-5 14 49 15,-1 3-22-15,-8 3-27 16,-3 1 59-16,-8 4-61 16,0-1 23-16,-3 0-2 15,-15 0-12-15,-4-4 12 16,-3-1-21-16,1-5 1 15,4-3-24-15,4-3-49 16,7-6-61-16,9-2-19 16,0-14-138-16,4-7-527 0</inkml:trace>
  <inkml:trace contextRef="#ctx0" brushRef="#br0" timeOffset="186135.33">19815 12003 1800 0,'0'0'492'16,"0"0"-224"-16,0 0-96 16,0 0-36-16,0 0-30 15,0 0-63-15,-94 111 39 16,94-78-73-16,0 4 8 16,0-5-13-16,9-2-4 15,11-4-18-15,21-1-115 16,-8-6-195-16,-2-7-347 0</inkml:trace>
  <inkml:trace contextRef="#ctx0" brushRef="#br0" timeOffset="186902.32">20764 12118 1468 0,'0'0'297'0,"0"0"-112"16,0 0 20-16,0 0-53 0,0 0 31 16,0 0 6-16,0 0-98 15,16 96-30-15,-12-70-12 16,5-2-47-16,0-5 32 16,6-6-34-16,6-9 6 15,3-4-9-15,4 0 3 16,4-17-40-16,-1-13-37 15,-2 1-63-15,-4-4 40 16,-5 1-5-16,-7 6 24 16,-4 7 80-16,-4 5 2 15,-5 5 2-15,0 7 43 16,0 2-6-16,0 0-2 16,2 0-38-16,2 17 0 0,1 6 43 15,1 7-21 1,-2 8 27-16,4 5 30 0,-2 6-39 15,3 1 21-15,0-3-32 16,0 1-29-16,0-5 31 16,-5-9-30-16,-4-11-1 15,0-6 22-15,-11-9-21 16,-18-8 45-16,-6 0-44 16,-3 0 8-16,4-18 2 15,8-2-12-15,10-4-19 16,16-9-39-16,4 8-224 15,19 0-308-15</inkml:trace>
  <inkml:trace contextRef="#ctx0" brushRef="#br0" timeOffset="187604.4">22785 12033 1066 0,'0'0'847'16,"0"0"-624"-16,0 0 59 15,0 0-169-15,0 0-28 16,0 0 9-16,120-40-49 15,-78 38 11-15,1 0-45 16,-5 2 1-16,-9 0 7 16,-10 0-19-16,-9 10 0 15,-10 5 1-15,0 2 0 16,-23 4 46-16,-12 5-18 16,-5-1-5-16,-5 4 42 15,5-2-38-15,9 1 24 0,10-1-25 16,11-2-16-16,10-4-11 15,0-3 0-15,6-2 0 16,19-6-9-16,6-4 24 16,5-6-15-16,3 0 0 15,4 0-58-15,-6 0 10 16,-5-8-75-16,-7-5-77 16,-10 2-339-16,-6 1-180 0</inkml:trace>
  <inkml:trace contextRef="#ctx0" brushRef="#br0" timeOffset="187763.98">22873 12141 1435 0,'0'0'828'0,"0"0"-600"16,0 0-34-16,0 0-87 16,0 0-82-16,124-18 2 15,-71 14-27-15,18 3-211 16,-13 1-302-16,-11 0-189 0</inkml:trace>
  <inkml:trace contextRef="#ctx0" brushRef="#br0" timeOffset="188280.59">24320 11812 1555 0,'0'0'278'0,"0"0"-43"16,0 0 67-16,0 0-104 15,0 0-51-15,0 0-45 16,0 0-32-16,31 129 20 15,-29-99-35-15,1 0 26 16,1 0-26-16,0 1-35 16,1-4 22-16,2 2-17 15,-1-3-10-15,3-1 20 16,0 0-34-16,2-5 10 16,0-2-11-16,3-6-10 15,-1-3 10-15,0-2-28 16,1-7-35-16,-1 0 10 0,3-8-105 15,-7-12-141-15,-5 0-387 16</inkml:trace>
  <inkml:trace contextRef="#ctx0" brushRef="#br0" timeOffset="188425.21">24256 12062 1532 0,'0'0'553'15,"0"0"-420"-15,0 0 12 16,0 0 20-16,166-31-30 15,-92 25-44-15,0 2-91 16,-3 2 0-16,-18 2-335 16,-19 0-1039-16</inkml:trace>
  <inkml:trace contextRef="#ctx0" brushRef="#br0" timeOffset="190956.26">16458 13618 788 0,'0'0'357'15,"0"0"-106"-15,0 0 4 16,0 0-98-16,0 0-42 0,0 0-30 16,0 0-47-1,0 0-6-15,0 0-26 0,0 0-4 16,0 0-2-16,0 0 0 16,0 0-5-16,0 0-2 15,0 0-31-15,0 0-12 16,0 0-70-16,0-3-16 15,0-1 65-15,0 2 27 16,0-2 44-16,0 2 13 16,0-1 10-16,0-1 20 15,0-1-43-15,0 1-32 16,0 0-5-16,0 0 36 0,0 2 1 16,0 0 80-1,-4 2 9-15,4 0 28 0,-2 0 15 16,2 0 15-16,0 0-2 15,0 0-73-15,-2 0 1 16,2 0-3-16,0 0-36 16,0 0 21-16,0 0-32 15,0 0-11-15,0 0 31 16,0 0-43-16,0 0 15 16,0 0 22-16,0 0-22 15,0 0 24-15,10 0 0 16,5-2-10-16,5 2 21 15,5 0-50-15,3 0 0 16,6-2 21-16,6 2-20 16,4-2 32-16,10-2-33 0,6 3 1 15,9-4 54-15,5 1-55 16,4 1 0-16,-2 0 0 16,-3 1 21-16,-4 1-11 15,-7 1-10-15,-2 0 6 16,-6 0 0-16,-2 0-6 15,-4 0 0-15,-1 0-6 16,-3 0 12-16,6 0 5 16,-2 0-11-16,6 0 7 15,4 0 1-15,5 0-8 16,1-3 0-16,3 3-8 16,-3-2 17-16,-1 2-6 15,-9 0-3-15,1 0 1 0,-9 0-10 16,2 0 9-1,-4 0 0-15,0 0-7 0,3 0 16 16,1-2-2-16,3-2-7 16,4 2 1-16,3-2 1 15,4-2-2-15,1 2-15 16,1 0 15-16,2 0 0 16,-4 2 19-16,-3 1-19 15,-2-2 8-15,0 1-19 16,-1 1 11-16,0-2 0 15,0-1-6-15,1 0 21 16,3 0-15-16,3 0 0 16,-1 0 0-16,1 2-3 15,-3 0 3-15,0 2 0 16,0 0-10-16,-2 0 26 0,2 0-16 16,3-3 0-16,1 3 6 15,6-1-30-15,3-1 24 16,2-1 0-16,4 2-7 15,-4 1 20-15,-1 0-7 16,-5 0-6-16,-2 0 2 16,-5 0-11-16,3 0 10 15,-1 0-1-15,2 0 0 16,2 0 18-16,1 0-18 16,0 0 0-16,1-4 0 15,-6 1-3-15,-1 0 3 16,-5 1 0-16,-3 0-6 0,-4 0 21 15,1 2-12-15,1 0 4 16,0 0 2-16,5 0-9 16,3 0 0-16,3-2 0 15,3 2-1-15,2 0 14 16,-2 0-13-16,-2 0 0 16,-6 0 0-16,0 0-7 15,-4 0 7-15,-1 0 0 16,-3 4-1-16,3 0 16 15,-1 0-10-15,0 1-5 16,1-3 0-16,-1 3 11 16,1-1-11-16,-3 0 0 15,3-2-1-15,-1 2 6 16,-2-2-5-16,3 0 0 16,-1 0 1-16,1 2-2 0,-1-2 1 15,3 0 0-15,0 1-1 16,1-2 8-16,1-1-7 15,-2 2 0-15,-3-2 9 16,2 0-25-16,-3 0 16 16,0 0 0-16,-5 0-2 15,-3 0 10-15,-4 0-8 16,1 0 0-16,-3 0 0 16,-1 3-6-16,5-3 6 15,1 0 0-15,3 0 0 16,2 0 10-16,2 0-10 15,2 0 0-15,-1 1 1 16,-2 1-11-16,-2 1 10 16,-7-2 0-16,-2-1-1 15,0 1 25-15,0-1-24 0,-1 0 0 16,-1 0 0-16,-7 0-8 16,-4 0 8-16,-7 0 0 15,-7 0-1-15,-3 0 17 16,2 0-17-16,1-2 1 15,4-1-33-15,3 3 32 16,5 0-78-16,-4-2-8 16,-5 2-4-16,-14-7-109 15,-4-4 13-15,-23 1-452 0</inkml:trace>
  <inkml:trace contextRef="#ctx0" brushRef="#br0" timeOffset="192201.8">16579 12952 1428 0,'0'0'499'0,"0"0"-175"16,0 0-227-16,0 0 39 15,0 0-5-15,0 0-55 16,0 114 13-16,0-89-59 0,0 2 33 15,0-6-55 1,0-2 3-16,0-3 1 0,0-1-12 16,0-6-44-16,-6-3-100 15,-1-2-449-15,1-4-217 0</inkml:trace>
  <inkml:trace contextRef="#ctx0" brushRef="#br0" timeOffset="192397.66">16402 12926 768 0,'0'0'1365'0,"0"0"-989"16,0 0-251-16,0 0-57 0,0 0 10 16,115-44-71-16,-70 40 10 15,-3 4-17-15,1 0-143 16,-14 8-240-16,-10 8-217 0</inkml:trace>
  <inkml:trace contextRef="#ctx0" brushRef="#br0" timeOffset="192580.35">16477 13258 1661 0,'0'0'511'0,"0"0"-320"16,0 0-62-1,0 0-4-15,0 0-27 0,0 0-87 16,0 0 1-16,136-7-12 16,-112 3-152-16,3-3-160 15,-8 3-202-15,-2-2-623 0</inkml:trace>
  <inkml:trace contextRef="#ctx0" brushRef="#br0" timeOffset="192994.01">16778 13124 1520 0,'0'0'615'16,"0"0"-374"-16,0 0-142 0,0 0 56 16,0 0-19-16,0 0-83 15,0 0 23-15,31 90-58 16,-29-71-10-16,-2-5 17 15,0-4-19-15,0-5-4 16,0-5 16-16,0 0-6 16,0-4-24-16,2-18-23 15,5-6-47-15,3-3 31 16,0-5-58-16,3 7 5 16,1 6 46-16,-1 2 1 15,1 7 57-15,-3 6 15 16,-3 2 46-16,4 6 80 0,-3 0-59 15,-1 0-7 1,4 4 13-16,-3 12-61 16,2 0 13-16,-2 2-40 0,2-2-1 15,0-2-14-15,-2-2-66 16,0-4-109-16,6-6-131 16,-3-2-306-16,-1 0-581 0</inkml:trace>
  <inkml:trace contextRef="#ctx0" brushRef="#br0" timeOffset="193591.54">17210 13060 918 0,'0'0'1187'0,"0"0"-818"16,0 0-203-16,0 0-18 0,0 0-90 15,0 0-44-15,0 0 32 16,-18 108-40-16,18-90 21 15,10-1 24-15,-2-4-50 16,5-4 56-16,1-4-57 16,1-5 6-16,6 0-6 15,-1-12 6-15,4-12 10 16,3-6-16-16,-5-7-31 16,1-6 16-16,-4-7-13 15,0-4-14-15,-1-3 36 16,-3 2-10-16,1 5 16 0,-6 7 10 15,-3 15 2 1,-3 10 20-16,-2 8-5 16,-2 6-15-16,0 4 31 0,0 1-30 15,0 24-13-15,0 7 68 16,-6 13-49-16,2 5 35 16,1 5-28-16,1 4-26 15,2-1 62-15,0-1-62 16,0 0 7-16,0-7-1 15,2-10 7-15,1-7-26 16,-1-16-8-16,0-8-39 16,-2-9 48-16,0-9-70 15,0-19-69-15,-11-11-102 16,-5-8-33-16,-3 1 27 0,-1 1 138 16,1 6 115-1,0 9 6-15,5 7 145 16,7 8 46-16,5 5-7 0,2 4-63 15,7-1-32-15,15 1-48 16,7 3-16-16,4-1 30 16,5 2-55-16,-5 2 9 15,-1 0-9-15,-8 0-141 16,-10 0-360-16,-9 0-384 16</inkml:trace>
  <inkml:trace contextRef="#ctx0" brushRef="#br0" timeOffset="193717.5">17165 12841 2141 0,'0'0'605'0,"0"0"-461"15,0 0-64-15,0 0-80 16,0 0-21-16,0 0-744 0</inkml:trace>
  <inkml:trace contextRef="#ctx0" brushRef="#br0" timeOffset="195632.08">16290 14520 570 0,'0'0'772'16,"0"0"-535"-16,0 0-95 15,0 0-6-15,0 0-86 16,0 0-22-16,0 0-13 16,0 32-4-16,0-22-22 15,0 2-17-15,0 0-86 16,4-2 52-16,0-2 5 0,2-2 47 15,-2-2 1-15,0-4 18 16,1 0 42-16,-3 0 8 16,2 0-39-16,3 0 22 15,-2 0-42-15,4 0 7 16,1 0 24-16,0 0-19 16,5-4 51-16,0 0 44 15,3-2 30-15,1 2 3 16,2-1-57-16,6 3 27 15,4-3-12-15,5 4-65 16,5 1 24-16,5 0-33 16,3 0-23-16,2 0 53 15,5 0-48-15,2 0 13 0,2 0 2 16,2 0-7-16,1 0-2 16,3 0-12-16,1 0 6 15,1 0 19-15,1 1-16 16,2 4-9-16,1-3 9 15,-1-2 9-15,2 0-15 16,1 2-3-16,-3-2 0 16,-5 0 3-16,-1 0 4 15,-7 0 8-15,-2 3 18 16,2-2-24-16,-2-1 22 16,4 3-31-16,-1-3 6 15,4 0-3-15,2 0-3 16,2 0 0-16,2 0-1 15,-1 0 22-15,2 0-28 0,1 0 7 16,-2 0 0-16,0 0 0 16,-1 0 0-16,-4-4 0 15,-2 1 1-15,1 1 22 16,-3 0-34-16,0-1 11 16,-1 3 0-16,5-2-9 15,-2 2 10-15,3-1-1 16,1-2 1-16,3-1 26 15,4 2-36-15,1-2 9 16,0-2 0-16,-6 2-16 16,0 2 17-16,-3 0-1 0,-5-1 3 15,0 3 12 1,-2 0-16-16,1 0 1 0,7-1 0 16,-2 1-6-16,3 0 7 15,-1 0-1-15,3 0 3 16,-2 0 30-16,1 0-33 15,-2 0 0-15,1 0 0 16,4 0 0-16,1 0 10 16,1 0-10-16,6 0 0 15,-4 0 20-15,2 0-25 16,4 0 5-16,-2 0 0 16,2 0-7-16,4 0 7 15,4 0 0-15,3 0 0 16,-2 0 13-16,0 0-20 15,-2 0 7-15,-9 0 0 16,0 0-12-16,-6 0 27 16,3 0-15-16,1 0 1 0,4 0 25 15,-1 0-34-15,5 0 8 16,-3 0 0-16,0 0-6 16,1 0 14-16,0 0-8 15,-2 0 18-15,6 0-6 16,1 4 2-16,3 2-14 15,-2 2 0-15,-4-4-20 16,-12-2 26-16,-13-2-6 16,-14 0 0-16,-15 0-6 15,-5 0 5-15,0 0-20 0,6 0-86 16,1 0 13 0,6-2-139-16,-8-6-44 0,-10-2-84 15,-16-3-473-15</inkml:trace>
  <inkml:trace contextRef="#ctx0" brushRef="#br0" timeOffset="196332.44">16560 14077 614 0,'0'0'1485'0,"0"0"-1195"16,0 0-69-16,0 0-145 15,0 0-16-15,140-56-17 0,-107 37-30 16,-2-6-13-16,-2 0 0 16,0 0-15-16,-4 2-1 15,-4 2 22 1,-2 4-6-16,-8 5 34 0,-6 5-19 16,-1 7 72-16,-4 0-41 15,2 0-37-15,2 19 65 16,1 6-49-16,2 8 3 15,0 5 20-15,-1 2-46 16,1 1 26-16,0 0-28 16,-5 2-76-16,-2 13-53 15,0-10-405-15,0-6-481 0</inkml:trace>
  <inkml:trace contextRef="#ctx0" brushRef="#br0" timeOffset="197747.8">16286 15579 955 0,'0'0'347'0,"0"0"-162"0,0 0-55 16,0 0 174-16,0 0-174 15,0 0 12-15,0 0 53 16,22-18-78-16,-13 18-30 16,2 0 51-16,5 0-81 15,3 0-14-15,8 0 18 16,6 0-32-16,8 0 41 15,7 0-35-15,8 0-29 16,2 0 26-16,5 0-24 16,3 0-5-16,1 0 4 15,5 0 14-15,-1 0-15 16,2 0-6-16,-2 0 0 16,1 1-2-16,1 8 2 0,1-6 0 15,4 2 0-15,5-4 21 16,-1-1-18-16,0 0-3 15,1 0 0-15,0 0 0 16,-4 0 1-16,2 0-1 16,2 0 0-16,-2 4 27 15,4 0-28-15,5 1 1 16,0-1 0-16,7-4-7 16,-2 0 7-16,1 0 0 15,-5 0-1-15,1 0 13 16,-5 0-12-16,0 0 0 0,-2 0 1 15,1 0-16 1,5 0 16-16,1 0-1 0,1 0 0 16,1-4-3-16,-3 4-12 15,-4 0 15-15,-2 0 0 16,-4 0-18-16,-2 0 18 16,2 0 0-16,3 0 0 15,3 0 13-15,4 0-13 16,4 0 0-16,7 0-27 15,-2-6 17-15,-2 3-14 16,-2 2 24-16,-5 1-11 16,-2 0 25-16,-2 0-15 15,-4 0 1-15,1 0 0 16,1 0-6-16,0 1 6 0,4 3 0 16,-3-4-1-16,-1 0 10 15,-2 0-9-15,-8 0 0 16,-1 0 0-16,-7 5-6 15,-3-1 7-15,1-4-1 16,-3 4 6-16,5-3 15 16,5 2-14-16,3-3-7 15,4 1 0-15,2-1-3 16,2 0 3-16,2 0 0 16,-3 5 0-16,1-5 19 15,-1 0-19-15,-4 0 0 0,0 0 0 16,-2 0-15-1,-4 0 17-15,-4 0-2 0,-1 0 0 16,-2 0 18-16,-2 0-18 16,1 0 0-16,-2 0 1 15,0-6-10-15,-4-1 9 16,0 6 0-16,0-3 0 16,-2 4 10-16,0 0-10 15,-5 0 0-15,0 0 1 16,-4 0-14-16,-4 0 13 15,-6 0 0-15,-6 0-1 16,-4 0 13-16,-6 0-12 16,-7-5 0-16,-2 1 1 0,-3 3-16 15,0-2 15 1,2 3-34-16,4 0-12 0,3 0-73 16,-2 0-30-16,-16 0-59 15,0 0-151-15,-4 0-180 0</inkml:trace>
  <inkml:trace contextRef="#ctx0" brushRef="#br0" timeOffset="198514.37">16903 14824 1428 0,'0'0'510'0,"0"0"-278"0,0 0-35 16,0 0-49-16,0 0-49 15,0 0-76-15,122-27 40 16,-95 31-53-16,-7 11-2 16,-7 6-13-16,-8 1 5 15,-5 0 0-15,0 2 22 16,-18 2-22-16,-8 2 46 15,-3-2 0-15,4-3-1 16,5-4 36-16,7-3-51 16,10-5-15-16,3-4-15 15,5-3 16-15,22-3 2 16,10-1 10-16,13 0-17 16,5 0 29-16,7 0-40 0,2-1-9 15,2 1-1 1,3 6-165-16,-15 12-364 0,-15 2-907 0</inkml:trace>
  <inkml:trace contextRef="#ctx0" brushRef="#br0" timeOffset="200032.52">16508 16659 347 0,'0'0'1294'0,"0"0"-1144"15,0 0 5 1,0 0 18-16,0 0 38 0,0 0-3 16,0 0-75-16,-8-17-44 15,8 12-16-15,0 5-16 16,2 0 25-16,13-4-70 15,7 4 9-15,5-4 18 16,4 2-29-16,9 0 25 16,3 2-8-16,6 0-17 15,4 0 2-15,3 0-11 16,4 0-1-16,3 0 1 16,6 4 20-16,2 0-9 15,5 0-12-15,-1-4 8 16,4 5-13-16,-4-1 5 15,-2 1-6-15,-1-1-1 0,-1 0 14 16,-1 0 8-16,1-4-15 16,2 0 6-16,5 0-6 15,4 0 0-15,3 0-3 16,0 0-6-16,0 0 6 16,-3 0 3-16,-2 0 0 15,-1 6 0-15,-4-2-1 16,0 0-2-16,-1-4 3 15,0 0 0-15,0 0 0 16,-1 0 0-16,2 0 0 16,1 0 0-16,0 0-9 15,0 0-3-15,-1 0 12 16,-1 0 0-16,2 0 9 16,4 0-9-16,2 0 6 0,5 0 0 15,5-4-12 1,3-6-10-16,4 2 16 0,1-1-9 15,0 5-3-15,-2-5 11 16,-2 5 1-16,-3 2 0 16,-1 2-7-16,-5 0 16 15,0 0-10-15,-2 0 1 16,-1 0 0-16,3 0 8 16,0 0-8-16,4 0 6 15,1 0-12-15,1 0-5 16,-3 0-5-16,3 0 7 0,-2 0 9 15,-2 0 0 1,1 0 0-16,3 6 0 0,1-6 0 16,6 4-4-16,2-4 3 15,18 5-20-15,-8-5 7 16,2 6 14-16,1 1 0 16,-18 1 12-16,9 2-27 15,-8-2 15-15,-4-3 0 16,-3 1 0-16,-2-6 0 15,1 4-6-15,-3-4 6 16,-6 0-19-16,-2 0 4 16,-6 0-33-16,-3 0 11 15,-8-9 36-15,-2 5-3 16,-3 2 2-16,1-2 2 16,-2 0 0-16,0 4 2 0,0 0-2 15,-2 0 0-15,-6 0 0 16,0 0 0-16,-2 0 12 15,8 0-12 1,8 0 1-16,9 0 10 0,12 0 16 16,2 8-24-16,-8 3-3 15,-12-4-9-15,-14-2 9 16,-14-4 0-16,-7-1 1 16,-10 4-4-16,-5-4 3 15,-5 0 0-15,-6 0 0 0,-4 0 6 16,0 0-13-1,-29-10-49-15,-6-2-148 0,-8 2-381 0</inkml:trace>
  <inkml:trace contextRef="#ctx0" brushRef="#br0" timeOffset="200850.01">16807 15855 1545 0,'0'0'675'15,"0"0"-494"-15,0 0 21 0,0 0-95 16,0 0-56 0,0 0-22-16,133-66-3 0,-95 58 16 15,-5 8-24-15,-8 0-17 16,-11 0-1-16,-11 2-6 15,-3 13 6-15,0 2 1 16,-21 3 7-16,-6 4 30 16,-4 4-26-16,2-6-11 15,2-4 13-15,12 1-13 16,6-7-1-16,9 2 0 16,0-9-16-16,15 8 16 15,14-7 18-15,8 6-16 16,9-2 23-16,-2 2-25 15,-1 1 0-15,-7 6 13 16,-10 3-12-16,-8 0 20 0,-14 3-21 16,-4 0 0-1,0 0-6-15,-22 4 6 0,-9 1-38 16,-31 10-126-16,6-8-489 16,2-1-485-16</inkml:trace>
  <inkml:trace contextRef="#ctx0" brushRef="#br0" timeOffset="201599.87">17088 17048 1719 0,'0'0'556'15,"0"0"-441"-15,0 0 8 16,0 0 4-16,0 0-109 15,0 0 13-15,0 0-13 16,-44 26 16-16,32-12 36 16,-1 0-7-16,-1 2-9 15,1-1 1-15,1-1-23 16,6 0 6-16,4-2-38 16,2-2 1-16,0 2-7 15,0-6-2-15,13 2 5 0,7 0 3 16,5-7 0-16,4-1 17 15,2 0-15-15,4 0 4 16,0 0-6-16,2-9 0 16,-6-5 0-16,-3 2-1 15,-5-3-51 1,-8 3 18-16,-3 3-25 0,-8-1 34 16,-4 2 16-16,0-1 18 15,0 4 3-15,-8 5 25 16,-1 0-8-16,-1 0 20 15,2 0-12-15,1 5-19 16,3 17 38-16,0 4-55 16,0 11 29-16,2-1-10 15,2 0-7-15,-2 2-26 0,2 8 7 16,0-9-147-16,-2-8-435 16</inkml:trace>
  <inkml:trace contextRef="#ctx0" brushRef="#br0" timeOffset="203069.14">23915 14610 1182 0,'0'0'183'0,"0"0"-138"0,0 0 75 16,0 0 21-16,0 0-59 15,0 0-7-15,0-10-17 16,0 10-4-16,0 0 88 16,0 0-16-16,0 0-20 15,0 0-16-15,0 0-35 16,0 0 15-16,0 0-36 16,0 0-16-16,0 0 18 15,2 0-35-15,9-3 55 16,5 2-8-16,5-2-39 15,4 1 27-15,4 0-19 16,4-1-2-16,7 1 33 16,10 1-37-16,8 1 29 0,6-3-4 15,7 1-36-15,10 0 24 16,2 0-24-16,0-2 1 16,2 4 15-16,-6-4-10 15,-6 4-2-15,-11 0 1 16,-8 0 4-16,-12 0-15 15,-9 0 6-15,-6 0 0 16,-2 0-15-16,-8 0 3 16,-9 4-108-16,-8 2-227 15,0 2-546-15</inkml:trace>
  <inkml:trace contextRef="#ctx0" brushRef="#br0" timeOffset="203885.38">24347 15598 1030 0,'0'0'597'16,"0"0"-492"-16,0 0 35 0,0 0 105 16,0 0-82-1,0 0-55-15,0 0-43 0,24-5-44 16,-8-1 17-16,6 2 5 16,5 0-41-16,7 4 40 15,3-5 1-15,7 5 18 16,8 0-3-16,6 0-39 15,2 0 31-15,7 0-32 16,2 0-17-16,3 0 8 16,1 0-9-16,0 0 0 15,-1 0 6-15,-1 5 3 16,-4-5-4-16,-10 4-5 16,-12 0 6-16,-14-3-20 15,-17 4 5-15,-19-5-148 0,-21 0-232 16,-12 0-767-16</inkml:trace>
  <inkml:trace contextRef="#ctx0" brushRef="#br0" timeOffset="204673.84">24754 13447 992 0,'0'0'363'16,"0"0"-81"-16,0 0-88 0,0 0-59 16,0 0 35-16,0 0-40 15,0 0 15-15,0 4-38 16,0-2-27-16,0-2 1 15,0 0-29-15,0 2-9 16,0-2 21-16,0 0-34 16,0 0 25-16,0 0-13 15,5 0-25-15,11 0 20 16,5 0-20-16,11 0 2 16,3 0 9-16,8 0-19 15,3 0 10-15,4 0-19 16,-4 0-12-16,1 0-1 0,-7 0 2 15,-4 0-59 1,-2 9-133-16,-10 4-448 0,-8 3-264 16</inkml:trace>
  <inkml:trace contextRef="#ctx0" brushRef="#br0" timeOffset="205575.89">24995 16642 1659 0,'0'0'559'0,"0"0"-390"16,0 0 101-16,0 0-142 15,0 0-39-15,0 0-27 16,0 0-42-16,115-9 19 15,-76 9-39-15,-8 0 9 16,-4 0-8-16,-8 0-1 16,-7 0-36-16,-12 9-64 15,0 4-164-15,0 1-398 0</inkml:trace>
  <inkml:trace contextRef="#ctx0" brushRef="#br0" timeOffset="206526.48">24576 17905 1405 0,'0'0'304'0,"0"0"-209"16,0 0-18-16,0 0-30 16,0 0 6-16,114-17-1 15,-60 16-19-15,6 1-1 16,-1 0 58-16,7 0 12 16,-2 0 54-16,-4 0-107 15,-3 5-36-15,-5 0-4 16,-9-1-9-16,-17 0-101 15,-10-4-204-15,-16 0-547 0</inkml:trace>
  <inkml:trace contextRef="#ctx0" brushRef="#br0" timeOffset="207676.25">17713 17517 646 0,'0'0'614'15,"0"0"-408"-15,0 0-65 16,0 0 9-16,0 0-75 16,0 0-8-16,0 0 18 15,25-36 3-15,-18 32 18 16,-3 4-31-16,1 0-15 15,-3 0 31-15,-2 0-37 0,0 0 32 16,0 9 8-16,0 9-11 16,0 9 14-16,0 12-34 15,0 3-20-15,0 10 16 16,0-2-40-16,0-2-5 16,0-4-5-16,0-8 9 15,0-8-11-15,0-10-6 16,0-5 5-16,0-8-6 15,0-5-54-15,0-5-118 16,0-17-444-16,2-9-765 0</inkml:trace>
  <inkml:trace contextRef="#ctx0" brushRef="#br0" timeOffset="208291.62">19315 17473 1235 0,'0'0'353'0,"0"0"-177"16,0 0-18-16,0 0 64 15,0 0-79-15,0 0-22 16,0 0-8-16,5-31-41 16,0 31 20-16,-3 7-10 15,-2 17 14-15,0 7-4 16,0 13-41-16,0 1 18 16,0 8-35-16,-2-3-26 15,-6 2 10-15,2-10-18 16,4-8-9-16,2-10-15 15,0-11-64-15,2-13-126 16,14-9-451-16,1-9-707 0</inkml:trace>
  <inkml:trace contextRef="#ctx0" brushRef="#br0" timeOffset="208914.61">20737 17285 1204 0,'0'0'490'16,"0"0"-317"-16,0 0 201 15,0 0-190-15,0 0-43 16,0 0-47-16,0 0-14 16,-5 40 10-16,5 0-23 15,-2 10 23-15,0 2-47 16,0 7-6-16,2-1 8 16,0-5-43-16,0-4 14 15,0-5-16-15,0-7-33 16,0-10-25-16,0-4-87 15,2-6-101-15,5-4-299 16,0-8-301-16</inkml:trace>
  <inkml:trace contextRef="#ctx0" brushRef="#br0" timeOffset="209626.37">22324 17598 1139 0,'0'0'520'0,"0"0"-396"16,0 0-13-16,0 0 161 16,0 0-167-16,0 0 24 15,0 0-23-15,-11 54-16 16,11-36-29-16,0 2-43 16,0-6-18-16,0 0-42 15,0-1-203-15,6 0-239 16,5-7-631-16</inkml:trace>
  <inkml:trace contextRef="#ctx0" brushRef="#br0" timeOffset="212058.89">10020 14122 1405 0,'0'0'289'0,"0"0"-178"0,0 0-61 16,5 117-19-16,8-91 14 15,-2-4-45-15,0-10 9 16,-4-6 0-16,-3-6 5 16,-2 0 72-16,1-14-9 15,-1-12-39-15,5-8 51 16,0-4-52-16,3 0-12 16,7 2-13-16,-2 0 4 15,3 8-10-15,-1 3 7 16,1 7-2-16,-3 8 67 15,-1 2-31-15,-1 8 12 0,1 0 12 16,-1 3-51-16,1 15 35 16,-2 1-21-16,2 8-25 15,0 1 41-15,-5 2-49 16,-3-4 12-16,1 0-7 16,-2-4 10-16,1-6-7 15,-4-4-9-15,3-8-21 16,-1-4 20-16,2 0-56 15,6-14 31-15,3-10-7 16,4-4-46-16,1-7 41 16,2 4-5-16,0 3 8 15,1 6 21-15,-1 6 12 16,-2 5 2-16,-4 7 83 16,-3 4-11-16,-5 3 37 15,4 19-35-15,-3 3-21 0,-2 8 15 16,4 0-68-16,2 0 0 15,1-5-23-15,3-3-107 16,14-10-111-16,-4-5-236 16,-2-10-262-16</inkml:trace>
  <inkml:trace contextRef="#ctx0" brushRef="#br0" timeOffset="212457.93">10867 14051 1500 0,'0'0'642'15,"0"0"-434"-15,0 0 1 16,0 0-30-16,0 0-79 16,0 0-55-16,0 0 8 0,-82 70-52 15,82-44-1-15,7-1 7 16,10 2 7-16,3-10-5 16,0 0-9-16,2-7-14 15,-4-4 1-15,-5-6-63 16,-2 0-53-16,-3 0 37 15,-6-16-38-15,-2-3 7 16,0-8-71-16,0-1 65 16,0 0 93-16,-5-2 2 15,3 3 26-15,2 5 7 0,0 7-2 16,0 2 3 0,0 5 1-16,11 4 5 0,0 4 53 15,3 0-3-15,-1 0 71 16,3 4-5-16,-1 13-45 15,-1 2 34-15,1 3-38 16,1 1-49-16,1 1-24 16,-1-4-39-16,4-2-188 15,-6-8-127-15,-4-2-542 0</inkml:trace>
  <inkml:trace contextRef="#ctx0" brushRef="#br0" timeOffset="212530.55">11132 14004 1302 0,'0'0'183'0,"0"0"-183"16</inkml:trace>
  <inkml:trace contextRef="#ctx0" brushRef="#br0" timeOffset="212914.09">10767 13766 1512 0,'0'0'562'15,"0"0"-326"-15,0 0-52 16,0 0-34-16,0 0-73 15,0 0-35-15,0 0 22 16,31-94-28-16,-20 81 15 16,-3 3-2-16,2 2-35 15,-3 4 13-15,-1 3-27 16,0 1 6-16,2 0-17 16,-2 0 4-16,1 0-13 15,1 1 19-15,4 6-33 16,-3 1 25-16,2-1-27 15,3 3-60-15,1 5-56 0,-1-2-331 16,-1-2-263-16</inkml:trace>
  <inkml:trace contextRef="#ctx0" brushRef="#br0" timeOffset="213703.05">10927 13369 796 0,'0'0'1176'15,"0"0"-712"-15,0 0-284 0,0 0-9 16,0 0-79-1,0 0-10-15,0 0-27 0,49-18-40 16,-27 18 36-16,-2 10-38 16,-2 7-2-16,-4 4 26 15,-1 1-29-15,-6 0 5 16,-1-6-10-16,-1-4 12 16,-3-6-13-16,0-6-2 15,0 0 0-15,3-13 9 16,-3-16-3-16,0-7-3 15,-2-4-3-15,0 3-64 16,0 9-8-16,0 9-54 0,0 16-62 16,0 3-194-1,0 0-574-15</inkml:trace>
  <inkml:trace contextRef="#ctx0" brushRef="#br0" timeOffset="214331.33">11555 14022 1476 0,'0'0'508'0,"0"0"-379"16,0 0 72-16,0 0 12 15,0 0-76-15,0 0-18 16,0 0-44-16,-42 0-36 15,29 22 42-15,1 5-21 16,6 3-10-16,4-7 15 16,2 6-47-16,0-5 13 15,15-2-31-15,5-10 11 0,5-4-16 16,2-8 5-16,0 0-20 16,-4-14 19-16,-3-14-39 15,-6-8 16-15,-9 0-42 16,-5-3-16-16,0 3 31 15,-16 4-61-15,-9 6-77 16,-4 6-86-16,-6 4-30 16,-3 7 94-16,0 0 139 15,1 1 72-15,0-2 68 16,6-4 34-16,9-2 92 16,9-2 12-16,8 2-51 15,5-2 14-15,0 2-70 16,18 3-64-16,2-2 16 15,2 7-31-15,3 0-2 0,2 6-11 16,0 2-7-16,-1 0-46 16,15 12-148-16,-6 6-366 15,-4 2-302-15</inkml:trace>
  <inkml:trace contextRef="#ctx0" brushRef="#br0" timeOffset="-214668.14">12050 14048 1627 0,'0'0'569'15,"0"0"-388"-15,0 0 57 16,0 0-100-16,49-108-24 16,-14 76-59-16,3-2-28 15,7 1 28-15,1 2-35 16,2 4 5-16,-4 0-1 15,-3 5-5-15,-10 4-35 16,-7 5 16-16,-8 7-81 16,-10 5 15-16,-4 1-141 15,-2 7-134-15,-8 12-36 0,-11 3-575 16</inkml:trace>
  <inkml:trace contextRef="#ctx0" brushRef="#br0" timeOffset="-214419.78">12001 14199 1455 0,'0'0'623'0,"0"0"-441"16,0 0 10-16,0 0 0 16,0 0-60-16,0 0 14 15,0 0-74-15,118 86 10 16,-82-50 5-16,1 2-62 15,3 2 31-15,-1-2-56 16,1 1 13-16,-5-3-28 0,-1-9-3 16,-5-6-69-16,0-19-101 15,-8-2-595-15,-7-2-428 0</inkml:trace>
  <inkml:trace contextRef="#ctx0" brushRef="#br0" timeOffset="-213932.46">13001 13546 1719 0,'0'0'381'0,"0"0"-113"16,0 0-39-16,-113-9-57 0,82 11-57 16,0 14-50-16,2 6 24 15,4 4-27-15,4 3-30 16,11 1 26-16,5-2-58 16,5-2 1-16,3-3-1 15,21-6 15-15,4-5-22 16,10-10 7-16,3-2-51 15,1-4 3-15,-1-23-114 16,-2-9-60-16,-5-5-273 16,-7-30 145-16,-11 11-262 15,-6 4-212-15</inkml:trace>
  <inkml:trace contextRef="#ctx0" brushRef="#br0" timeOffset="-213782.51">13079 13291 522 0,'0'0'699'16,"0"0"-331"-1,0 0-55-15,0 0 28 0,0 0-174 16,0 0-45-16,0 0 83 15,-10 48-105-15,10 0-25 16,0 4-2-16,4-2-56 16,0-4 22-16,3-2-39 15,1-4-61-15,8 5-83 16,-5-12-412-16,3-10-460 0</inkml:trace>
  <inkml:trace contextRef="#ctx0" brushRef="#br0" timeOffset="-213382.57">13375 13327 1751 0,'0'0'394'15,"0"0"-251"-15,0 0-80 16,0 0-25-16,0 0-38 15,0 0-9-15,0 0-23 16,-111-2 4-16,109 4 28 16,0-1 2-16,0 2-1 15,-1-3 14-15,3 3-15 16,0 2 0-16,0 5 24 16,0 2-1-16,0 8 64 15,3 4 22-15,1 8-27 0,-2 3 27 16,-2 7-50-1,0-1 22-15,0 4-2 0,0-1-40 16,0-2 13-16,0-2-38 16,0-8-13-16,0-4-2 15,0-6-26-15,5-6-47 16,3-10-46-16,13-6-141 16,-6 0-285-16,5-16-239 0</inkml:trace>
  <inkml:trace contextRef="#ctx0" brushRef="#br0" timeOffset="-212970.25">13543 13514 1938 0,'0'0'393'15,"0"0"-155"-15,0 0-100 16,0 0-54-16,0 0-23 15,-18 122-41-15,18-94 17 16,11-2-16-16,4-2-15 16,2-6 31-16,0-3-36 15,3-4 14-15,3-7-9 16,-2-4-5-16,2 0-2 16,-1-10-21-16,-2-10-23 0,-2-7 27 15,-5-1-17 1,-8-2 33-16,-5 1-7 0,0 0 18 15,0 9-1-15,-11 3 6 16,-5 6 7-16,-4 7 33 16,2 4-27-16,3 0 12 15,4 2 10-15,3 8-37 16,6 2 21-16,2 2-33 16,0 0 0-16,0 0-10 15,12-2-4-15,3 0-56 16,14-10-108-16,0-2-456 15,-2 0-438-15</inkml:trace>
  <inkml:trace contextRef="#ctx0" brushRef="#br0" timeOffset="-212548.31">13830 13375 1965 0,'0'0'889'16,"0"0"-736"-1,0 0-89-15,0 0-51 16,0 0 8-16,0 0-13 16,61-3-7-16,-41 6-1 15,-8 3-32-15,0 4 23 16,-3 2-12-16,-6 1 9 16,3 4-4-16,-6 1 22 15,0 3-6-15,0 4 0 16,0 1-8-16,0 3-1 15,-6 1 9-15,3 2 0 0,3 1 3 16,0 4 5-16,0-1 4 16,0 2 4-16,3 1-10 15,5 0 21-15,-4-1-12 16,-2-4-2-16,1-1 37 16,-3-6-43-16,0-5 17 15,0-5-16-15,-3-8-2 16,-12-4 19-16,-8-5-9 15,-1 0-15-15,-2 0-2 16,1 0-7-16,0 0-43 16,-1 0-69-16,-16 0-177 15,8 13-332-15,1 5-554 0</inkml:trace>
  <inkml:trace contextRef="#ctx0" brushRef="#br0" timeOffset="-212002.15">13026 14472 1827 0,'0'0'711'0,"0"0"-502"0,0 0-62 15,0 0-13-15,0 0-55 16,0 102-48-16,0-52 29 16,0 3-52-16,8-3 5 15,4-6-13-15,1-3-3 16,1-6-28-16,-3-11-38 16,0-8-90-16,-4-16-108 15,-3-6-347-15,-2-16 97 0</inkml:trace>
  <inkml:trace contextRef="#ctx0" brushRef="#br0" timeOffset="-211745.92">13042 14436 230 0,'0'0'1205'15,"0"0"-851"-15,0 0-6 0,-10-115-46 16,10 96-92-16,18 6-116 16,7 7 3-16,4 4-42 15,2 2-1-15,5 0 3 16,-4 12-50-16,0 10 22 15,-7 6-29-15,-10 8 1 16,-11 4 38-16,-4 0-38 16,0 0 15-16,-17-5 0 15,-7-9 2-15,-1-6 2 16,-2-9-20-16,2-6-7 16,2-5-10-16,4 0-32 0,4-36-63 15,6 4-127 1,6-3-574-16</inkml:trace>
  <inkml:trace contextRef="#ctx0" brushRef="#br0" timeOffset="-211259.72">13616 14131 1220 0,'0'0'517'0,"0"0"-438"16,0 0 18-16,0 0 26 15,-121 22-73-15,98-16 50 16,0 1-17-16,1-1-29 15,7 0 65-15,-1 3-42 16,5-3-11-16,3 2-1 16,6 0-51-16,0-1 30 15,2 6-42-15,0 1 10 16,0 7 18-16,4 0-18 0,6 9 23 16,-1 2 34-16,-3 7-45 15,2 7 49 1,-4-1-32-16,-2 6-23 15,0-3 46-15,-2-4-58 16,0-2 12-16,4-8-8 0,1-3 11 16,1-10-9-16,4-3-12 15,-4-7-35-15,5-8 17 16,3-3-98-16,12-1-117 16,-1-17-350-16,-1-3-495 0</inkml:trace>
  <inkml:trace contextRef="#ctx0" brushRef="#br0" timeOffset="-210876.65">13726 14361 1536 0,'0'0'658'0,"0"0"-486"15,0 0 22-15,0 0-55 16,0 0-35-16,-16 125-68 15,16-91-6-15,7-2 10 16,6-4-40-16,0-4 46 16,1-1-17-16,1-10-28 15,3-3 26-15,3-10-25 16,0 0-2-16,2-10 0 16,-1-12-6-16,-2-7 4 15,-4-7 2-15,-6-1-3 0,-5-3-15 16,-5 0 18-1,0 1 0-15,-2 10-1 0,-13 7 13 16,-2 8 2 0,-2 7 8-16,1 5-22 0,5 2 18 15,1 0-18-15,6 0-12 16,6 9-1-16,0 2-41 16,0 1 1-16,4-6-153 15,10 1-369-15,1-7-296 0</inkml:trace>
  <inkml:trace contextRef="#ctx0" brushRef="#br0" timeOffset="-210405.17">14029 14227 1506 0,'0'0'1036'0,"0"0"-820"16,0 0-39-16,0 0-93 15,0 0-70-15,0 0 8 16,0 0-22-16,42 0-42 16,-29 0 32-16,-4 2-19 15,-4 4 29-15,1-2-1 16,-4 4 3-16,3 3-1 16,-3 0 0-16,-2 5 0 15,0 2-2-15,0 4-2 16,0 5 3-16,0 0 0 0,0 3 1 15,0 4 29-15,0 0-10 16,0 5-7-16,0-3 11 16,0 3-18-16,2 3-6 15,8-3 1-15,-3 1 10 16,3-4-2-16,-1-4-9 16,-2-1 1-16,-5-5 14 15,-2-6-3-15,0-6-1 16,-4-6 52-16,-17 0-24 15,-1-8 13-15,-4 0-35 16,-3 0-4-16,2 0-2 16,4 0-11-16,5 0-1 15,5 0 0-15,7 0-65 16,4 0-39-16,-1 0-250 0,3 0-987 16</inkml:trace>
  <inkml:trace contextRef="#ctx0" brushRef="#br0" timeOffset="-205582.05">18070 12946 1407 0,'0'0'569'16,"0"0"-365"-16,0 0-61 15,0 0-57-15,0 0-85 16,0 0 42-16,-10 38-16 16,6-20 60-16,2 2 50 15,2 2-46-15,0 0 1 16,0 2 3-16,0 0-65 0,0 2 40 16,6-4-68-16,2 0 13 15,3-3 0-15,3-4-15 16,1-3 0-16,1-3 5 15,3-5 25-15,6-4-30 16,2 0 0-16,1-7 1 16,2-11-5-16,-5-4 16 15,-4-3-12-15,-5-6 3 16,-5-1 24-16,-9 0-21 16,-2-3-6-16,0 2 9 15,0 1 1-15,-15 3-9 16,-3 4-1-16,-2 3 0 0,-2 4-69 15,-16 4-46 1,7 5-394-16,-3 8-694 0</inkml:trace>
  <inkml:trace contextRef="#ctx0" brushRef="#br0" timeOffset="-204322.42">18199 12869 846 0,'0'0'1114'0,"0"0"-765"15,0 0-187-15,0 0-125 16,0 0-37-16,0 0-277 16,-116 47-399-16</inkml:trace>
  <inkml:trace contextRef="#ctx0" brushRef="#br0" timeOffset="-199799.38">18523 13086 1553 0,'0'0'361'0,"0"0"-163"16,0 0-34-16,0 0-99 16,0 0-28-16,0 0 12 15,0-3-40-15,2 3 71 0,2 0-9 16,-1 1-7-16,-1 11 63 15,-2 6-42-15,0 7-15 16,0 2-1-16,0 7-68 16,-14 2 17-16,-8 17-18 15,4-14-163-15,1-6-456 0</inkml:trace>
  <inkml:trace contextRef="#ctx0" brushRef="#br0" timeOffset="-198303.92">18899 12976 1083 0,'0'0'318'16,"0"0"-101"-16,0 0-20 15,0 0-102-15,0 0 17 16,0 0 51-16,0 0-59 0,0-23 2 16,0 23-16-16,0-1-24 15,0 1 48-15,0-2-68 16,0-1-13-16,-2 3 0 16,-4-1-21-16,-2 1-1 15,2 0-11-15,-3 0 0 16,-3 0 12-16,-1 0-5 15,0 6-1-15,-1 4 30 16,2 2-27-16,-2-2 18 16,3 2-27-16,2 0 6 15,0 0-9-15,4-2 10 16,3 1-7-16,2 2 5 0,0-3 19 16,0 2-24-16,0-2 0 15,9 0-3-15,3 0-17 16,3 0 20-16,1 1-4 15,1 1 2-15,-1-1-42 16,1 1 44-16,-3 0-30 16,-3 3 18-16,-1-1-7 15,-6-1 19-15,-2 1 0 16,-2-1-1-16,0-2 25 16,0 1-9-16,-4 0 15 15,-14-1-30-15,-5-2 70 16,-2 0-69-16,2-1 14 15,0-2-11-15,3-2 19 0,4-2-41 16,3-1 18 0,4-1-105-16,2-1-224 0,3-11-907 15</inkml:trace>
  <inkml:trace contextRef="#ctx0" brushRef="#br0" timeOffset="-190318">19623 12989 1410 0,'0'0'292'0,"0"0"-122"0,0 0-26 16,0 0-70-16,0 0-13 16,0 0-33-16,-11 5 11 15,7-3 40-15,-1 2 11 16,0-1 26-16,-4 2-39 16,-2 1-35-16,-2 0 22 15,-4 4-36-15,-4 0 7 16,-4 2-10-16,2 2-25 15,-2 0 32-15,5-3-29 16,-1 0 3-16,10-5 5 16,2-4-10-16,8-2-1 15,1 0 0-15,0 0-56 16,0-4 38-16,6-6-20 16,3 0 6-16,3 0 26 15,-2 2-7-15,3 2 13 0,-1 0 0 16,3 0-18-16,1 2 10 15,-1 2 8-15,1-1 0 16,2 3-9-16,-2 0 20 16,-1 0-11-16,-2 0 0 15,-2 6-2-15,1 5 1 16,-3 3 1-16,2 3 0 16,3 0 34-16,1 1-33 15,1-1 36-15,1 2-16 16,1-5-12-16,2-2-3 15,0-4-6-15,0-6 0 16,-2-2-1-16,2 0 10 16,-2-3 1-16,-3-13-10 15,-3-3 12-15,1-3 3 16,-4 0-6-16,-5-3 6 0,0-4 28 16,-4-1-37-16,0 2 22 15,0 2-17-15,0 3 2 16,-2 6-26-16,-13 7 8 15,-10 6-38-15,-23 4-67 16,3 10-145-16,3 4-240 0</inkml:trace>
  <inkml:trace contextRef="#ctx0" brushRef="#br0" timeOffset="-189157.57">19616 12996 1096 0,'0'0'539'0,"0"0"-400"16,0 0-31-16,0 0-14 0,0 0-75 15,0 0 9-15,0 0 22 16,-46 30-9-16,34-20 66 15,-1 0-5-15,2 2-33 16,-4 0 24-16,1 1-47 16,-2-2 18-16,0-1 6 15,1 2-44-15,-1-4 21 16,1 1-33-16,1-3-8 16,1-4 35-16,2 3-41 15,0-5 15-15,2 2-2 16,0-2-4-16,5 0 9 0,-1 0-18 15,1 0 0-15,1 0 6 16,1-4 2-16,0-6-8 16,2-2 0-16,0-2 15 15,0 0-18-15,0-2 3 16,0 2 0-16,0 0 0 16,0 3 13-16,2-2-13 15,5 3 0-15,0 2-14 16,0 0 3-16,3-1-7 15,2 2 18-15,-1-1-12 16,2 2 20-16,-1 0-8 16,-2 1 0-16,-1 4-3 0,1-1-12 15,0 2 15 1,-1 0 0-16,1 0 15 0,-2 0-1 16,3 6-4-16,1 2-10 15,1-2 1-15,-2 0-7 16,0 1 7-16,-2-2-1 15,-5 1 31-15,1-3-23 16,-1 6 11-16,-1-1-19 16,1 0 0-16,3 3-24 15,1-3 24-15,11 3-112 16,-2-3-229-16,3-4-302 0</inkml:trace>
  <inkml:trace contextRef="#ctx0" brushRef="#br0" timeOffset="-188670.62">20044 13174 1859 0,'0'0'365'0,"0"0"-107"16,0 0-87-16,0 0-101 0,0 0 5 15,0 0-48 1,0 0-18-16,-112 120-3 0,91-98-6 16,3-1-91-16,7-6-75 15,7-2-372-15,4-9-500 0</inkml:trace>
  <inkml:trace contextRef="#ctx0" brushRef="#br0" timeOffset="-186253.42">20298 12882 1175 0,'0'0'319'16,"0"0"-150"-16,0 0 2 15,0 0-64-15,0 0 5 0,0 0 39 16,0 0-61-16,14-43 22 16,-14 41 18-16,0 2-38 15,0 0 5-15,-8 0-48 16,-4 0-39-16,-5 2 34 16,0 11-43-16,-3 0 12 15,3 1-13-15,3-2 18 16,3 0-18-16,7-1 0 15,1-2 0-15,3 0-15 16,0-4 15-16,5-1 0 16,8 1-2-16,7-1-4 15,3-2-3-15,0-1-21 0,4 4-35 16,-2-1 14-16,0 4-34 16,-3 0 46-16,-5 3 17 15,-1 0 4-15,-7 3 6 16,-7 5-5-16,-2 0 17 15,0 1 55-15,0-1-15 16,-11 0 22-16,-9-2 2 16,-2-5-19-16,-2-1 25 15,3-1-37-15,1-4-18 16,7 0 7-16,7-4-22 16,0-2-35-16,6 0-156 15,0 0-178-15,0 0-267 0</inkml:trace>
  <inkml:trace contextRef="#ctx0" brushRef="#br0" timeOffset="-180096.43">20784 12853 1597 0,'0'0'323'0,"0"0"-43"0,0 0-86 15,0 0-72-15,0 0-27 16,0 0-55-16,-11 0 24 16,12 0-14-16,11 0-13 15,4 0 60-15,-1 0-69 16,6 0 4-16,3 0-1 15,2 0-19-15,5 0 9 16,3 0-21-16,0 0 1 16,-3 0-22-16,-2 0 17 15,-5 0-25-15,-6 0 28 16,-7 0-32-16,-7 0 32 16,-4 0 1-16,0 0 0 15,0 6 4-15,0 7 2 0,-2 2 15 16,-4 7 24-1,-1 6-44-15,3 5 52 0,0 3-32 16,2-1-4-16,-2 2 32 16,4-3-48-16,0-5 0 15,0-4 13-15,-2-2 4 16,2-9-6-16,0-3 1 16,0-4-11-16,0-6-4 15,0-1-17-15,-2 0-43 16,2 0-39-16,-6-10-104 15,-1-4-322-15,-2 0-210 0</inkml:trace>
  <inkml:trace contextRef="#ctx0" brushRef="#br0" timeOffset="-179908.07">20915 13020 1560 0,'0'0'536'0,"0"0"-268"16,0 0-25-16,0 0-84 15,0 0-96-15,0 0-38 16,0 0 31-16,114-56-55 16,-81 51 14-16,-1 4-15 15,-3 1-7-15,2 0-38 16,-6 0-225-16,-10 0-383 0</inkml:trace>
  <inkml:trace contextRef="#ctx0" brushRef="#br0" timeOffset="-179585.92">21381 13072 2099 0,'0'0'607'0,"0"0"-458"16,0 0 2-16,0 0-94 15,-80 102-57-15,64-73 4 16,3-4-4-16,1 4-85 15,6-9-93-15,2-6-500 16</inkml:trace>
  <inkml:trace contextRef="#ctx0" brushRef="#br0" timeOffset="-177587.65">21906 12836 1264 0,'0'0'303'0,"0"0"-121"0,0 0-50 15,0 0-69-15,0 0 55 16,0 0-25-16,0 0-19 16,25-33 29-16,-21 29-20 15,-4 1 35-15,0 0-25 16,0 1-42-16,0 0 31 15,0 2-57-15,-6 0-14 16,-7 0 31-16,-5 0-41 16,-3 0 27-16,2 2-28 0,1 9 7 15,1 1-7-15,0-1 1 16,5 1-1-16,0 1 7 16,5-2 9-16,3 0-14 15,4 0-2-15,0 0-16 16,0-3 1-16,4-2 11 15,12 0 4-15,3-2 0 16,6 0-12-16,0 0 12 16,2 2-53-16,2-1-53 15,-2 5 65-15,-3 2-40 16,-2 3 35-16,-6 2 33 16,-5 4-36-16,-4 3 48 15,-7 2-42-15,0 1 42 16,-5-4 1-16,-15-1 31 15,-4-6 54-15,-3-2 47 16,-6-6-50-16,-6-2 42 0,2-1-42 16,-1-5-34-16,2 1 57 15,5-1-83-15,9 2 8 16,7 1-19-16,7-2 16 16,4-1-35-16,4 0 8 15,0 0-66-15,0 0 21 16,0 0-86-16,16 0-23 15,-1 0-122-15,1 0-291 0</inkml:trace>
  <inkml:trace contextRef="#ctx0" brushRef="#br0" timeOffset="-171028.66">22687 12858 1255 0,'0'0'595'0,"0"0"-452"15,0 0 64-15,0 0-104 16,0 0-42-16,0 0-17 16,-72 79 10-16,57-63 37 15,-6 1-1-15,-5-1-5 16,-2-2 30-16,-5 2-54 0,2-2 14 16,0-3-28-1,3 0-38-15,5-5 17 0,5-6-25 16,10 0-1-16,3 0 0 15,5-11-25-15,0-8 0 16,0-6-16-16,2 2-19 16,9 1 59-16,3 1-46 15,-3 7 15-15,2 0 25 16,1 5-28-16,-1 0 34 16,3 5 1-16,-1 3-6 15,3 1-11-15,-1 0 17 16,-1 0 0-16,3 0 1 15,-6 8 21-15,0 7-22 16,1 4 0-16,-4 3 0 16,2 4 20-16,-1 0-20 0,0 0 19 15,3-4 7-15,1-4-8 16,3-8-6-16,4-4-12 16,0-6 0-16,1 0 20 15,-1-1-12-15,0-18-8 16,-2-1 9-16,-4-6 16 15,-4-3-7-15,-4-2-18 16,-6-1 8-16,-2 3-14 16,0 4 6-16,-2 6-15 15,-18 5-26-15,-27 11-157 16,5 0-341-16,-1 3-955 0</inkml:trace>
  <inkml:trace contextRef="#ctx0" brushRef="#br0" timeOffset="-169771.06">23063 13062 1994 0,'0'0'561'0,"0"0"-436"0,0 0 30 16,0 0-95-16,0 0-5 16,0 0-32-16,0 0-14 15,-71 60-15-15,53-38 6 16,-9 11-66-16,4-7-121 16,6-7-462-16</inkml:trace>
  <inkml:trace contextRef="#ctx0" brushRef="#br0" timeOffset="-167517.46">23595 12839 789 0,'0'0'631'16,"0"0"-496"-16,0 0 0 15,0 0-65-15,0 0-29 16,0 0 19-16,0 0-39 16,23-28 43-16,-23 28 8 15,0 0 26-15,0 0 45 0,0 0-60 16,0 0-6 0,0 0 24-16,-2 0-74 0,-5 0 16 15,-2 0-32-15,0 0-10 16,1 3 4-16,-1 1-5 15,-4 1 0-15,3 4 21 16,-1-4-20-16,-2 5 37 16,2-1-23-16,-1 0-14 15,3-1 16-15,3 1-17 16,1-1 0-16,4-1 3 16,1 2 9-16,0-1-22 15,0 0 10-15,0 0-6 16,8-2-9-16,3 2 28 0,1 0-13 15,1-1 2 1,0 2 8-16,3 1-20 0,-3 1 10 16,1 0-27-16,-2-1 26 15,2 2-34-15,-3-1 27 16,-2-4 2-16,-4 0-20 16,-5 2 24-16,0-3-14 15,-3 2 16-15,-12 0 61 16,-6 0-42-16,-2-3 27 15,0 4-1-15,3-5-33 16,3 0 37-16,0-2-41 16,6-2-7-16,2 2 3 15,3-2-4-15,-1 0-67 16,-1 0-117-16,0 0-377 0,-1 0-918 16</inkml:trace>
  <inkml:trace contextRef="#ctx0" brushRef="#br0" timeOffset="-162769.27">5682 7886 1039 0,'0'0'336'16,"0"0"-49"-16,0 0-86 16,0 0-95-16,0 0 40 15,0 0-23-15,-91 95-46 0,79-71 69 16,2 2-64-16,1 0 4 15,-1-2 11-15,4 0-77 16,2 2 57-16,1-2-33 16,3 0-44-16,0 0 37 15,0-1-35-15,0 0-2 16,7 2 9-16,1-3 10 16,6 0-11-16,0 0-4 15,4-2 2-15,2 0 5 16,-1-1-11-16,6-5 0 15,2 5-2-15,2-1 11 16,2 2-1-16,-2 0-8 16,0 0 6-16,-2 0-14 15,1-3 8-15,-1-2 0 16,2-5 0-16,0-2 12 16,2-4-10-16,3-4-2 0,1 0 0 15,-1 0-3-15,2-4 12 16,-3-8-9-16,1 2 2 15,-3-4 14-15,-3 2-8 16,0-2-8-16,-2 0 0 16,1-2-6-16,1 0 15 15,-1 0-9-15,0-4 0 16,0 0 18-16,-2-2-25 16,-3 0 7-16,-5 0 0 15,-5 0 3-15,3 1 7 16,-6-1-10-16,3 3 10 0,-6-4 8 15,3-1-21 1,-3-2 3-16,-4 1 0 0,2-7 23 16,-4 5-11-16,0-3 5 15,0 0-14-15,-14 0 13 16,1 2-14-16,-3 2-2 16,-4-1 0-16,2 2 30 15,-7-2-29-15,-2 4 24 16,-2-4-25-16,-2 2 12 15,-2 2-9-15,-3 3 8 16,1 1-10-16,-5 0 10 16,-1 5 7-16,1 1-14 15,1 4-4-15,-2 3 1 16,1 4 5-16,0 2-5 16,-1 0-1-16,2 0 11 0,1 6 11 15,0 5-22 1,5-3 0-16,2 5 2 0,0-1-20 15,-4 2 18-15,2 2 0 16,2 2-1-16,-3 2-13 16,4 0 13-16,8 3-52 15,4 0-79-15,9 10-35 16,7-8-523-16,2-3-825 0</inkml:trace>
  <inkml:trace contextRef="#ctx0" brushRef="#br0" timeOffset="-160178.93">24231 12779 869 0,'0'0'840'16,"0"0"-648"-16,0 0-65 16,0 0 4-16,0 0-29 15,0 0-46-15,-71 100 43 0,63-71-21 16,2-1 9-16,4 2 31 16,-3 1-55-16,5 0-7 15,0 1-5-15,0-3-43 16,0-4 36-16,7-3-42 15,5-5-2-15,1-4 0 16,2-5-5-16,1-4 5 16,-3-4 0-16,3 0-4 15,-5 0 3-15,0-14 1 16,-2 0 0-16,-2-3-12 16,-7-2 24-16,0 2-12 15,0 3 19-15,-3 3-8 16,-10 3-7-16,-3 2-4 0,-1 4-6 15,-3 2-3-15,-1 0-46 16,2 0-32-16,3 0-47 16,3 2-147-16,1 4-108 15,8-2-595-15</inkml:trace>
  <inkml:trace contextRef="#ctx0" brushRef="#br0" timeOffset="-159809.53">24652 13084 2109 0,'0'0'327'16,"0"0"-149"-16,0 0-21 15,0 0-129-15,0 0 14 0,-78 112-42 16,57-87-32-16,0 2-57 16,0-6-200-16,9-10-303 0</inkml:trace>
  <inkml:trace contextRef="#ctx0" brushRef="#br0" timeOffset="-158367.78">24171 12087 431 0,'0'0'403'16,"0"0"-214"-16,0 0-108 16,0 0 7-16,0 0-49 15,0 0-38-15,0 0 67 16,-23-9-21-16,21 9 54 16,0 0 39-16,2 0-38 15,0 0 16-15,0 0-49 16,0 0-35-16,0 0 42 15,0 0-48-15,0 0 15 0,0-3 12 16,0 3-45-16,0 0 58 16,0-2-24-16,0 2-25 15,0 0 55-15,0 0-63 16,0 0 4-16,0 0-8 16,0 0 12-16,14 0-8 15,14 0-11-15,-1 0-205 16,2 0-165-16</inkml:trace>
  <inkml:trace contextRef="#ctx0" brushRef="#br0" timeOffset="-155219.87">25129 12833 705 0,'0'0'325'0,"0"0"-125"15,0 0-25-15,0 0-9 16,0 0-79-16,0 0-14 15,0 0 15-15,0-10-33 16,0 10 26-16,0 0 26 16,0 0-17-16,0 0 28 15,0 0-47-15,0-2-19 16,0 2 8-16,0 0-54 0,-3 0 45 16,-1 0-30-1,0 0-14-15,-6 0 21 0,2 0-19 16,-1 0-1-16,-3 0 17 15,1 0-13-15,-2 0 18 16,2 4-11-16,0 3-17 16,0-2 41-16,4 1-37 15,-2 3-3-15,3-2 0 16,1 2 21-16,1-1-17 16,-1 2-7-16,5-2 1 15,0-2-18-15,0-3 17 16,0 3 0-16,5-1-6 15,6-1 21-15,2 0-1 0,1 2-14 16,-1-2 7 0,3 1-31-16,1 4 14 0,-1-3-38 15,-1 1-6-15,1 2-20 16,-3-1 47-16,1 0-37 16,-6-1 21-16,1 2 42 15,-1-1-39-15,-4 0 32 16,-2 0 7-16,-2 2-6 15,0-3-6-15,0 2-2 16,0 1 15-16,0-4 0 16,-4 2 14-16,-8-2 23 15,-1 0 43-15,-5-1-4 16,1 0 25-16,-4-1-33 16,1 0-23-16,0-2 37 15,2 0-44-15,1 0 21 0,1-2-6 16,1 0-52-16,1 0 35 15,3 0-36-15,5 0 1 16,0 0 8-16,2 0 7 16,4 0-16-16,0 0 0 15,0 0-33-15,0 0 32 16,0 0-11-16,0-2-3 16,0 2 9-16,0 0-27 15,0 0 12-15,0 0-58 16,0 0-105-16,0 0-35 15,0 2-118-15,0 4-377 0</inkml:trace>
  <inkml:trace contextRef="#ctx0" brushRef="#br0" timeOffset="-153570.29">16772 14281 1273 0,'0'0'385'16,"0"0"-111"-16,0 0-149 0,0 0-11 15,0 0-55-15,0 0 9 16,-5-22-43-16,5 21 18 16,0 1 92-16,0 0-16 15,0 0 17-15,0 0-44 16,0 0-37-16,0 0 43 16,0 0-67-16,0 0 9 15,0 0 13-15,0 0-44 16,0 0 19-16,0 0-28 15,0 0 11-15,0 0 2 16,0 0-5-16,2 0 2 16,9 0 36-16,2 3-45 15,5 1 40-15,5 0-41 0,2 2 11 16,6-6 1 0,4 0-12-16,3 0 0 0,2 0 0 15,-3 0 25-15,-2 0-25 16,-4-4 0-16,-7 4 0 15,-4 0-22-15,-5 0 22 16,-5 0-41-16,-8 4-29 16,-2 2-276-16</inkml:trace>
  <inkml:trace contextRef="#ctx0" brushRef="#br0" timeOffset="-151135.8">17985 7163 1543 0,'0'0'328'0,"0"0"22"0,0 0-224 16,0 0 29-16,0 0-12 16,0 0-110-16,-6 4 16 15,26 1-8-15,4 1 0 16,9 1 49-16,6-1-60 16,3-3 15-16,7 2 32 15,6-4-77-15,5-1 51 16,8 0-51-16,3 0 12 15,4 0 10-15,6 0-10 16,0-8-12-16,-6-2 0 16,-6-1 23-16,-7 0-23 15,-10 0 0-15,-15 0-56 16,-10 4 38-16,-11-2-130 0,-14 1-71 16,-2 0-256-16,0 1-1080 15</inkml:trace>
  <inkml:trace contextRef="#ctx0" brushRef="#br0" timeOffset="-148022.15">22469 6114 1984 0,'0'0'395'16,"0"0"-93"-16,0 0-150 15,0 0-55-15,0 0-42 16,0 0-54-16,2-80 40 16,9 62-19-16,-1-6-21 15,2-2 64-15,-3-6-53 16,3-5 12-16,1 1 1 15,-3 3-19-15,2 0 17 16,-3 5-23-16,-3 3 1 0,-2 8-7 16,1 5 13-16,-2 3-14 15,-3 5-8-15,0 2-75 16,0 2-52-16,0 0-363 16,0 11-518-16</inkml:trace>
  <inkml:trace contextRef="#ctx0" brushRef="#br0" timeOffset="-147660.1">22582 6066 1655 0,'0'0'631'0,"0"0"-465"15,0 0-102-15,0 0 8 16,7-105-57-16,4 73 0 16,0-2 28-16,0 0-43 15,-2-2 40-15,0 2-34 16,0 4 3-16,-2 5 73 15,-3 7-73-15,0 7 10 16,-1 2-8-16,-1 3-2 16,0 5-18-16,0-1-47 15,-2 2-116-15,0 0-16 0,0 0-193 16,0 0-515-16</inkml:trace>
  <inkml:trace contextRef="#ctx0" brushRef="#br0" timeOffset="-147048.74">22901 5300 1185 0,'0'0'604'15,"0"0"-388"-15,0 0-22 16,0 0-64-16,0 0-82 16,0 0-24-16,0 0 45 0,-25 60-67 15,25-40 32-15,-3 0 0 16,3 0-34-16,0-2 37 16,0-2-36-16,0-3-1 15,0 0 29-15,0-3-20 16,12-2-2-16,4-2-7 15,-1-1 7-15,3-3-2 16,-5 3-5-16,3-1 0 16,-5 2 27-16,-2 0-26 15,-2 3 60-15,-3 0-2 16,-1 5-21-16,-3 4 47 16,0 3-31-16,0 0-3 15,-16 3 29-15,-2-1-62 16,-2-3 36-16,-1-7-51 15,2 0 21-15,3-5-12 0,2-4-12 16,6-4-22-16,-1 0-20 16,4-18-156-16,1-8-349 15,4-5-374-15</inkml:trace>
  <inkml:trace contextRef="#ctx0" brushRef="#br0" timeOffset="-146797.41">22865 5334 2046 0,'0'0'631'15,"0"0"-439"-15,0 0-87 0,0 0 11 16,0 0-89 0,0 0 11-16,0 0 14 0,118-6-52 15,-91 6 51-15,-5 0-40 16,-4 0-1-16,-5 0 10 15,-4 0-20-15,-5 0 0 16,-2 0-9-16,-2 0 1 16,4 0-1-16,6 0-81 15,-1 0-199-15,3-2-760 0</inkml:trace>
  <inkml:trace contextRef="#ctx0" brushRef="#br0" timeOffset="-129259.27">21771 8256 1348 0,'0'0'355'0,"0"0"-194"16,0 0-68-16,0 0-12 16,0 0-61-16,0 0 29 0,0 0 20 15,0 0-51-15,0 6 14 16,0 1-32-16,2 16-13 16,0-3-131-16,0 0-225 15</inkml:trace>
  <inkml:trace contextRef="#ctx0" brushRef="#br0" timeOffset="-83500.22">18064 14008 565 0,'0'0'552'0,"0"0"-444"0,0 0-53 16,0 0 69-16,0 0-10 16,0 0-52-16,-2-11 24 15,2 11-76-15,0 0 18 16,0 0 10-16,0 0-37 16,0 0 35-16,0 0 48 15,0 0 27-15,0 0-25 16,-2 0-84-16,-2 0 27 15,4 0 52-15,0 0-41 16,0 0 52-16,0 0-11 0,0 0-13 16,0 0 44-16,0 0-67 15,0 0 10-15,0 0 1 16,0 0-55-16,0 0 44 16,0 0-26-16,0 0-10 15,0 0 49-15,0 0-50 16,0 0 33-16,0 0-18 15,0 0-11-15,0 0-5 16,0 0-7-16,0 0 0 16,0 0-19-16,0 0 16 15,8 0 3-15,9 1 13 16,8 5-4-16,8 1 9 16,12-2-18-16,4 0 0 0,9 1 12 15,4 0 0-15,3 0-6 16,-1-1-6-16,-2-1 11 15,1 0-28-15,-5-1 17 16,0-3 0-16,-4 0 8 16,-6 0 3-16,-7 0-1 15,-12 0-10-15,-12 0-31 16,-10-4 29-16,-7 0-50 16,-26-10-72-16,-17 3-377 15,-6 0-1632-15</inkml:trace>
  <inkml:trace contextRef="#ctx0" brushRef="#br0" timeOffset="-82638.48">18062 15093 825 0,'0'0'675'15,"0"0"-541"-15,0 0 151 16,0 0-27-16,0 0-104 15,0 0-22-15,0 0-52 0,-14-6 3 16,14 6-54-16,0 0 4 16,0 0 44-16,0 0-41 15,0 0-3-15,0 0 3 16,0 0-26-16,0-4 9 16,4 4-5-16,23-4-14 15,16 2 47-15,14-2-35 16,19 2 34-16,11 0-31 15,7 2 0-15,4-3-11 16,2 2-4-16,-5 1 0 0,-5 0-4 16,-12-4 4-1,-16 4 0-15,-13 0-29 16,-20 0-76-16,-29 0-89 0,0 0-448 16,-20 0-486-16</inkml:trace>
  <inkml:trace contextRef="#ctx0" brushRef="#br0" timeOffset="-81933.51">18104 16137 1204 0,'0'0'229'0,"0"0"-141"16,0 0 83-16,0 0-5 15,0 0 14-15,0 0-7 16,0 0-48-16,-83 0-82 0,83 0 15 15,0 0 9 1,0 0-57-16,0 0 33 0,9 9 27 16,15-5-14-16,10 2 35 15,15 2-36-15,15-4 19 16,13 1-2 0,9-5-40-16,7 0 17 0,4 0-31 15,-2 0-12-15,-3 0 3 16,-6 0-9-16,-7 0 0 15,-13-5 0-15,-10 1-5 16,-14 4-19-16,-15 0-52 16,-25 0-79-16,-2 0-201 0,-4 9-394 15</inkml:trace>
  <inkml:trace contextRef="#ctx0" brushRef="#br0" timeOffset="-81133.64">18162 17329 603 0,'0'0'553'15,"0"0"-478"-15,0 0 145 0,0 0-69 16,0 0-22-16,0 0-48 16,0 0-22-16,-74-14-30 15,61 14 86-15,0 0 33 16,1 0-86-16,3 0 9 16,5 0 43-16,2 0-84 15,2 0 28-15,0 0-21 16,0 0 1-16,0 0 52 0,0 0-81 15,0 0 25 1,0 0 12-16,8 0-45 0,13 0 76 16,4 0-27-16,16 0-19 15,8 0 53-15,9 0-72 16,12 0 1-16,5 0 15 16,6 0-13-16,0 0 8 15,0 0-23-15,-3 0 9 16,-6 0 1-16,-10-4-10 15,-6-1 0-15,-12 5-1 16,-9-2 12-16,-10-3-2 16,-10 5-9-16,-8 0 1 15,-4 0 3-15,-3 0-4 16,0 0-38-16,-29 0-36 16,0 7-176-16,-2 4-631 0</inkml:trace>
  <inkml:trace contextRef="#ctx0" brushRef="#br0" timeOffset="-62326.81">807 7030 1086 0,'0'0'510'15,"0"0"-382"-15,0 0 34 16,0 0-99-16,0 0-56 15,0 0 4-15,27-12 2 16,-21 10-13-16,-1 0 23 16,0 2 6-16,-5-3 74 0,0 3 4 15,0-1-11 1,0 1 31-16,0-1-69 0,0 1 5 16,0-3-5-16,0 0-51 15,0-1 23-15,0-1-30 16,0 1 0-16,-12 0-11 15,1 0 32-15,-5 2 1 16,-1 2-22-16,-4 0 0 16,0 0 35-16,-4 10-34 15,3 6 1-15,1 4 44 16,6 4-45-16,6 3 11 16,4-4-12-16,5 4-18 15,0-4 16-15,0-2 2 0,16-6 0 16,-1-4 6-16,6-8-5 15,3-3-2 1,1-1-35-16,2-23-53 0,-3-10-10 16,-2-8-67-16,-1-8-13 15,-6-5 8-15,-3-3 7 16,-2 0 75-16,-3 2 0 16,-3 7 46-16,-2 10 43 15,-2 8 22-15,0 12 34 16,0 7 36-16,0 6 12 15,0 6 38-15,0 0-98 16,0 0-28-16,0 20 70 16,-4 13 13-16,2 8 34 15,0 6-15-15,0 5-62 16,2-1 37-16,0 0-78 0,0-1 9 16,0-1-10-16,0-6 3 15,0-5-17-15,0-8 0 16,0-7-54-16,0-4-137 15,4-11-319-15,4-8-263 0</inkml:trace>
  <inkml:trace contextRef="#ctx0" brushRef="#br0" timeOffset="-61825.44">1244 6763 1440 0,'0'0'524'0,"0"0"-351"15,0 0-9-15,0 0-118 16,0 0-30-16,0 0-15 15,0 0 14-15,-78 0 40 16,53 0-54-16,3 0 29 16,0 0 13-16,2 0-43 15,4 3 34-15,3-2-26 0,3 1-7 16,4-2-2 0,4 3 1-16,2-3-13 0,0 3-2 15,0 1-22-15,0 5 23 16,0 5-5-16,0 3 19 15,0 10 49-15,2 7-48 16,1 6 22-16,-1 7 24 16,-2 6-30-16,0 4 38 15,0 1-33-15,0-5-16 16,0-3 43-16,0-5-43 16,0-7 24-16,0-6-13 15,0-7-4-15,0-6-12 16,0-5-1-16,0-6-17 0,0-3 16 15,8-5-147 1,3 0-183-16,3-9-267 0</inkml:trace>
  <inkml:trace contextRef="#ctx0" brushRef="#br0" timeOffset="-61374.72">1244 7003 823 0,'0'0'645'16,"0"0"-413"-16,0 0-22 16,0 0-92-16,0 0-13 15,0 0-89-15,0 0 33 16,59-31 5-16,-40 31-46 15,-3 12 60-15,-5 4-31 0,-4 2-30 16,-7 2 72 0,0 1-69-16,0-2 25 0,-10 3 2 15,-6-2-31-15,-1 1 59 16,-1-3-57-16,3-5-8 16,3 0-8-16,6-13-207 15,1 0-316-15,3 0 238 0</inkml:trace>
  <inkml:trace contextRef="#ctx0" brushRef="#br0" timeOffset="-61076.83">1494 6890 1413 0,'0'0'332'16,"0"0"-142"-16,0 0-75 16,0 0-6-16,0 0-26 15,0 0 9-15,0 0-18 16,-83 109-30-16,80-84 14 16,2 0-31-16,1-4 21 15,0 1-33-15,0-4-2 16,4-4-14-16,7-3 1 0,7-5-56 15,15-6-46 1,-2-3-175-16,-1-13-248 0</inkml:trace>
  <inkml:trace contextRef="#ctx0" brushRef="#br0" timeOffset="-60624.76">1634 6735 1461 0,'0'0'658'16,"0"0"-450"-16,0 0-41 15,0 0-69-15,0 0-98 16,0 0 0-16,0 0 7 16,24-6 17-16,-13 6-24 0,1 0 7 15,-4 0-16 1,1 0 9-16,1 0 0 0,-4 0 3 15,-2 2 14-15,1 9-25 16,-2 0 8-16,0 5-1 16,-3 4-14-16,0 2 22 15,2 7-7-15,-2 0 30 16,0 5-24-16,3 3 17 16,2 3-23-16,-1 0 0 15,0 4 4-15,3-2 6 16,-3-1-10-16,1-3 0 15,0-5 24-15,-3-2-24 16,-2-6 0-16,0-7 0 16,0-1 9-16,0-5-9 15,0-4 0-15,0-1-8 0,-7-1 20 16,-4 1-49-16,-2-1 31 16,-5 2-107-16,-18 1-137 15,5-2-309-15,0-1-420 0</inkml:trace>
  <inkml:trace contextRef="#ctx0" brushRef="#br0" timeOffset="-60099.11">1070 7459 1202 0,'0'0'304'0,"0"0"-71"16,0 0 9-16,0 0-106 15,0 0-33-15,0 0-103 16,0 0 15-16,-2-4 9 16,2 4-18-16,0 0 6 15,0 0-12-15,9 0 1 0,4 0-10 16,16 0 9-16,-3 0-349 15,-1 0-484-15</inkml:trace>
  <inkml:trace contextRef="#ctx0" brushRef="#br0" timeOffset="-48565.52">2015 6753 1202 0,'0'0'386'16,"0"0"-197"-16,0 0 21 16,0 0-64-16,0 0-59 15,0 0 4-15,0 0-62 16,0 0 45-16,0 0 47 15,0 0-68-15,0 0 43 16,0 0-55-16,0 0-39 16,0 0 60-16,0 0-53 15,9 0-7-15,6 8 23 16,7 3-2-16,5 2-19 0,2 2-4 16,2-2 2-16,1 3 7 15,-3 1-9-15,0 0 0 16,-2-2-2-16,-7-1 11 15,-1 0-10-15,-6-7 1 16,-5 2-9-16,-8-3-8 16,0 2-14-16,0 0-18 15,-8 4 29-15,-11 4 20 16,-8 4 18-16,-4 2-9 16,-5 2-1-16,1-1-8 15,-4 0 22-15,6 2-22 16,4-6 10-16,4 3 7 15,6-4-29-15,3 0 12 16,7 0-117-16,9-7-83 16,0-4-342-16,0-7-393 0</inkml:trace>
  <inkml:trace contextRef="#ctx0" brushRef="#br0" timeOffset="-47980.1">2877 6890 1540 0,'0'0'401'0,"0"0"-244"15,0 0 16-15,-120 20-65 16,95-2-27-16,7 2-26 16,9 4-55-16,7 4 0 15,2 0 6-15,0 0 8 16,2-4-11-16,14-4-3 15,4-6 1-15,5-8-3 16,-2-6 0-16,7 0 1 16,2-20-62-16,-6-12-74 15,-2-8-50-15,-3-8-3 16,-9-9 21-16,-2-3 43 16,-6 0 18-16,-4 4 108 15,0 8 13-15,0 10 72 0,0 12 59 16,0 13 10-16,0 4 41 15,0 7-18-15,0 2-128 16,0 2-21-16,-2 20-27 16,2 9 11-16,-2 8 79 15,2 5-64-15,0 3 13 16,0-1-16-16,0-2 0 16,0-2-41-16,2-9 17 0,7-2-113 15,7-13-35 1,-1-10-244-16,5-8-402 0</inkml:trace>
  <inkml:trace contextRef="#ctx0" brushRef="#br0" timeOffset="-47516.34">3378 6631 833 0,'0'0'1189'0,"0"0"-920"16,0 0-168-16,0 0-23 16,0 0-9-16,0 0-68 15,0 0-1-15,-126-22 2 0,107 22 12 16,6 0-6-16,2 2-8 16,2 0 7-16,3 2-11 15,1 1 4-15,3-4-28 16,2 1 26-16,0 2-45 15,0 1 38-15,0 2-3 16,0 3 12-16,0 6 28 16,0 6-18-16,-2 6-10 15,-3 8 31-15,-2 7-22 16,-1 4 57-16,1 6-31 16,3 1-27-16,1 2 38 15,3-2-45-15,0-1 19 16,0-7-14-16,0-8 8 15,3-8-4-15,3-8-10 0,1-8 12 16,-3-3-18-16,2-8 12 16,-1 1-6-16,0-2 0 15,-1-2-58-15,3 0-43 16,4 0-167-16,-2 0-248 16,0-6-146-16</inkml:trace>
  <inkml:trace contextRef="#ctx0" brushRef="#br0" timeOffset="-46148">3526 6743 1375 0,'0'0'601'0,"0"0"-486"16,0 0-49-16,0 0 50 16,0 0-16-16,0 0 16 0,-10 135-73 15,10-93-4 1,0-1 62-16,0 1-56 0,2-5-2 15,6-3 18-15,-1-4-61 16,1-3 36-16,0-8-36 16,2-5 0-16,-1-1 3 15,1-8-3-15,1-5-94 16,3-5-94-16,-3-15-388 16,-6-6-239-16</inkml:trace>
  <inkml:trace contextRef="#ctx0" brushRef="#br0" timeOffset="-45992.42">3394 6922 546 0,'0'0'1390'0,"0"0"-1026"0,0 0-139 15,0 0-88-15,0 0-82 16,0 0-37-16,0 0 24 16,53-22-35-16,-13 18-7 15,22-6-88-15,-8 0-252 16,-7 0-491-16</inkml:trace>
  <inkml:trace contextRef="#ctx0" brushRef="#br0" timeOffset="-45429.88">3724 6647 1603 0,'0'0'345'0,"0"0"-98"16,0 0-139-16,0 0-27 15,0 0-53-15,0 0-4 16,0 0-18-16,16-8 3 16,-10 5-3-16,3 3 50 15,-1-1-50-15,3 0 20 16,3 1-7-16,0-3-7 15,1 3-4-15,1-2-8 16,-1 2 0-16,-1 0-2 16,-5 0 14-16,-7 0-12 15,0 0 0-15,-2 0-3 16,0 0-6-16,2 5 3 0,0 12 6 16,1 10 2-16,1 2 10 15,-2 7-12-15,6 5 0 16,-4 0 13-16,2 6-14 15,1-2 1-15,-1 5 0 16,2 1 13-16,-4-1 0 16,0-1-5-16,-4-6-8 15,0-3 7-15,0-5-14 16,0-9 7-16,-10-6 0 16,-6-4 42-16,-3-6-14 0,-2-4 42 15,-2-2-4 1,1-4-41-16,2 0 45 0,2 0-69 15,3-2 23-15,5-12-24 16,10-8-57-16,0-6-55 16,18-35-141-16,12 10-387 15,3 2-1047-15</inkml:trace>
  <inkml:trace contextRef="#ctx0" brushRef="#br0" timeOffset="-45256.38">4102 6863 1551 0,'0'0'335'0,"0"0"-116"15,0 0-30-15,0 0-116 0,0 0-20 16,141-16-53-16,-103 15-29 16,1-3-124-16,-7 0-207 15,-12-2-620-15</inkml:trace>
  <inkml:trace contextRef="#ctx0" brushRef="#br0" timeOffset="-45079.86">4294 6739 1460 0,'0'0'393'0,"0"0"-146"16,0 0-70-16,0 0-17 15,0 0-95-15,0 0-29 16,-38 115-36-16,36-79-18 15,-1 0-42-15,3-1-196 16,0-8-122-16,3-9-742 0</inkml:trace>
  <inkml:trace contextRef="#ctx0" brushRef="#br0" timeOffset="-44480.12">4597 6761 1320 0,'0'0'361'0,"0"0"-218"15,0 0-99-15,0 0 24 16,0 0 69-16,0 0-46 15,0 0-7-15,56 115-56 16,-43-87-26-16,0 0 35 16,-4-1-30-16,1-6 8 15,-2-1-6-15,-1-4 7 16,-3-6-19-16,0-2 3 16,0-6 0-16,-2-2 17 15,2 0-16-15,0 0 21 16,5-14-22-16,0-9-59 15,2-9 41-15,-2 1-13 0,2-1 1 16,-2 0 21-16,0 6 17 16,-3 3-8-16,4 6 0 15,-3 3 16-15,-1 4-29 16,-1 6 13-16,5 4-11 16,-2 0-2-16,0 0 26 15,3 7-1-15,1 8 10 16,3 2-22-16,1 4 36 15,1 0-36-15,1-4 12 16,0-3 22-16,0-4-33 16,-2-4 39-16,-3-6 2 15,-2 0 1-15,0-3 49 16,-2-18-68-16,0-2 9 0,-2-8-2 16,-3 0-19-16,-1 1-24 15,-3 2-13-15,0 0-106 16,0 8-50-16,0 4-396 0</inkml:trace>
  <inkml:trace contextRef="#ctx0" brushRef="#br0" timeOffset="-44205.86">5334 6531 1618 0,'0'0'617'0,"0"0"-501"0,0 0-10 15,0 0-60-15,0 0 30 16,0 0-10-16,-100 148-59 16,83-98 69-16,1 5-40 15,5-3-28-15,-1 0 33 16,6-2-40-16,4-6-1 15,-1-4 0-15,3-6-161 16,0-8-111-16,9-14-306 0</inkml:trace>
  <inkml:trace contextRef="#ctx0" brushRef="#br0" timeOffset="-43797.95">5552 6645 183 0,'0'0'1376'0,"0"0"-1169"0,0 0 59 16,0 0-76-16,0 0-39 15,0 0-16-15,-33 130-58 16,29-94 10-16,2-1-34 16,2 1-3-16,0-2 26 15,0-2-49-15,0 0 13 16,0-2-7-16,6-4-27 15,4-3 15-15,-2-5-21 16,1-4 0-16,1-8-21 16,0-4 6-16,3-2-47 15,1-19-182-15,-5-5-607 0</inkml:trace>
  <inkml:trace contextRef="#ctx0" brushRef="#br0" timeOffset="-43647.35">5342 6832 1341 0,'0'0'753'0,"0"0"-590"16,0 0 9-16,0 0-139 15,0 0-21-15,0 0-17 16,0 0 5-16,148-4-271 16,-98-1-353-16</inkml:trace>
  <inkml:trace contextRef="#ctx0" brushRef="#br0" timeOffset="-43444.89">5862 6932 1230 0,'0'0'356'16,"0"0"-200"-16,0 0-54 15,0 0-43-15,0 0-59 16,-73 117-9-16,60-94-142 16,1-7-467-16</inkml:trace>
  <inkml:trace contextRef="#ctx0" brushRef="#br0" timeOffset="-43123.75">5974 6663 1438 0,'0'0'556'15,"0"0"-499"-15,0 0 3 16,0 0-38-16,0 0 43 15,0 0 27-15,0 0-57 16,136 46 28-16,-116-20-31 16,-6 0-21-16,-12 1 29 0,-2-2-40 15,0 0 0 1,-14-2-2-16,-3-2 13 0,1-5 8 16,5-4-19-16,11-6-138 15,0-6-188-15,0 0-324 0</inkml:trace>
  <inkml:trace contextRef="#ctx0" brushRef="#br0" timeOffset="-42911.32">6297 6651 643 0,'0'0'1372'0,"0"0"-1060"15,0 0-137-15,0 0-59 16,0 0-33-16,0 0-81 15,0 0-2-15,-55 33-14 16,55-12 14-16,0 3-1 16,0 0-8-16,6-2-79 15,23-4-65-15,-2-5-202 16,0-9-172-16</inkml:trace>
  <inkml:trace contextRef="#ctx0" brushRef="#br0" timeOffset="-42673.95">6522 6397 825 0,'0'0'817'0,"0"0"-640"16,0 0 24-16,0 0-105 15,0 0 3-15,0 0-13 16,73 128-58-16,-68-74 31 15,-5 6-34-15,0 6-2 16,-13 1-3-16,-18-3-20 16,-9 0-16-16,-34 10-236 15,11-18-250-15,3-14-407 0</inkml:trace>
  <inkml:trace contextRef="#ctx0" brushRef="#br0" timeOffset="-42215.18">5584 6775 1128 0,'0'0'308'16,"0"0"-164"-16,0 0-45 15,0 0-48-15,0 0 46 0,0 0-30 16,0 0-32-1,105 4-35-15,-78-1-32 0,-8-3-160 16</inkml:trace>
  <inkml:trace contextRef="#ctx0" brushRef="#br0" timeOffset="-41112.13">479 7853 1081 0,'0'0'298'0,"0"0"-96"0,0 0 31 15,0 0 12-15,0 0-37 16,0 0-65-16,0 0-55 16,22-21 7-16,-1 19-56 15,4 0 1-15,6 2 17 16,2 0-56-16,0 0 29 16,1 4-30-16,-3 7-66 15,-4 2-65-15,-7 8-164 16,-7-5-191-16,-11-2-336 0</inkml:trace>
  <inkml:trace contextRef="#ctx0" brushRef="#br0" timeOffset="-40940.59">542 7991 765 0,'0'0'970'0,"0"0"-785"16,0 0 22-16,0 0 32 15,0 0-130-15,0 0-57 16,0 0-14-16,73-20-30 15,-41 14-2-15,-3-2-6 16,-5 4-122-16,1-5-165 16,-6 1-87-16,-5 0-261 0</inkml:trace>
  <inkml:trace contextRef="#ctx0" brushRef="#br0" timeOffset="-40734.13">769 7732 1252 0,'0'0'732'16,"0"0"-510"-16,0 0-99 16,0 0-25-16,0 0-55 15,0 0 1-15,0 0 34 16,47 65-57-16,-42-32 2 16,-3 5 6-16,-2 4-14 15,-2 2-30-15,-25 13-76 16,2-13-258-16,3-13-195 0</inkml:trace>
  <inkml:trace contextRef="#ctx0" brushRef="#br0" timeOffset="-40294.32">1378 7943 1565 0,'0'0'568'0,"0"0"-403"15,0 0-57-15,-114-2 28 16,85 14-32-16,4 3-62 16,8 2 10-16,3 1-52 15,6 0-16-15,8-1 15 16,0 0-7-16,0-3 8 15,10-7 0-15,8-1-38 16,6-6 37-16,6 0-77 16,1-17-132-16,-2-12-140 15,-2-25 27-15,-8 7-203 0,-9-2 126 0</inkml:trace>
  <inkml:trace contextRef="#ctx0" brushRef="#br0" timeOffset="-40125.77">1373 7720 689 0,'0'0'746'0,"0"0"-507"16,0 0-42-16,0 0-41 15,0 0-91-15,0 0-16 16,0 0 22-16,-9 54-3 16,9-17 20-16,0 8-56 15,0 2 6-15,0-1-13 16,0-2-25-16,0-5 0 16,7 0-165-16,2-13-208 15,-1-10-350-15</inkml:trace>
  <inkml:trace contextRef="#ctx0" brushRef="#br0" timeOffset="-39724.84">1634 7734 1045 0,'0'0'775'15,"0"0"-605"-15,0 0-28 16,0 0-86-16,0 0 4 16,0 0-52-16,0 0 13 15,-96-10-21-15,89 10 15 16,1 2-34-16,1 2 19 0,2 0-23 16,3 2 21-16,0-2-34 15,0 5 36-15,0-2-2 16,0 5 12-16,0 6 14 15,0 6-24-15,0 5 19 16,0 5 29-16,0 3-34 16,0 3 43-16,0 5-23 15,0-1-25-15,0-1 37 16,0-3-45-16,3-1 10 16,6-7-11-16,0-4-13 15,2-8-81-15,7-12-219 16,-2-5-177-16,-1-3-867 0</inkml:trace>
  <inkml:trace contextRef="#ctx0" brushRef="#br0" timeOffset="-39505.43">1683 7993 922 0,'0'0'584'0,"0"0"-482"16,0 0 25-16,0 0-67 15,0 0 4-15,0 0 15 16,0 0-60-16,99-7 71 16,-96 24-37-16,-3 1-42 15,0 2 53-15,-4 2-51 16,-12-3 11-16,-2 2-24 0,5-5-17 16,4-4-80-1,5-7-148-15,4-2-433 0</inkml:trace>
  <inkml:trace contextRef="#ctx0" brushRef="#br0" timeOffset="-39292">1683 7993 550 0,'151'-61'1450'16,"-158"61"-1073"-16,1 0-232 15,-1 0-88-15,1 15-36 16,-1 5-21-16,5 4 0 15,2 2 4-15,0-2 12 16,0-2-32-16,7-4-6 16,8-4-103-16,18-14-44 0,-2 0-202 15,-2-2-744-15</inkml:trace>
  <inkml:trace contextRef="#ctx0" brushRef="#br0" timeOffset="-38908.03">1970 7814 1610 0,'0'0'728'0,"0"0"-570"15,0 0-51-15,0 0-63 16,0 0-38-16,0 0-12 16,0 0-7-16,62-15-17 15,-51 15 15-15,1 0 18 0,-6 0-3 16,-1 0 0-16,-3 0-10 15,0 5-2-15,0 9 12 16,-2 2 0-16,0 6 3 16,0 3 7-16,2 2-10 15,-2 1 0-15,6 3 15 16,0-4-25-16,3 3 10 16,-1-5 0-16,4 0-5 15,-3-4 20-15,-3-1-13 16,-4-3-2-16,-2 0 7 15,0-3-5-15,-2-2 18 16,-13-2 1-16,-3-2 31 0,-1 2-40 16,-4-2 8-16,-2 0-20 15,-17 2-169-15,7 0-118 16,-4 0-313-16</inkml:trace>
  <inkml:trace contextRef="#ctx0" brushRef="#br0" timeOffset="-38522.06">636 8653 1360 0,'0'0'997'16,"0"0"-914"-16,0 0-26 16,0 0 17-16,0 0-38 15,0 0 31-15,156-31-66 0,-100 27-2 16,8 4-61-16,-13 2-328 16,-13 13-158-16</inkml:trace>
  <inkml:trace contextRef="#ctx0" brushRef="#br0" timeOffset="-38340.54">673 8955 1918 0,'0'0'522'0,"0"0"-485"16,0 0 46-16,0 0-13 15,0 0-31-15,119-14-5 0,-63 5-34 16,17 2-192-16,-17 3-360 15,-8 1-122-15</inkml:trace>
  <inkml:trace contextRef="#ctx0" brushRef="#br0" timeOffset="-37890.71">1426 8791 1805 0,'0'0'367'16,"0"0"-231"-16,0 0 15 16,0 0 35-16,-115 14-107 0,95 0-28 15,7 2-32-15,1 0-9 16,5 4-20-16,3-2-2 16,4-2 12-16,0-3-6 15,0-5 18-15,13-3-12 16,5-5 0-16,5 0-36 15,3-6-31-15,3-18-68 16,-2-8-93-16,-5-12 38 16,-4-10-14-16,-7-9-2 15,-2-7-31-15,-7-2-92 16,0 6 136-16,-2 10 193 16,0 18 369-16,0 14-17 15,0 14-84-15,0 10-54 16,0 0-112-16,0 11-77 15,0 19 70-15,0 14-6 0,0 9 7 16,5 5 9-16,6 5-73 16,2-3 19-16,5-2-51 15,3-4-9-15,-3-10-7 16,14-6-199-16,-7-14-323 16,0-14-562-16</inkml:trace>
  <inkml:trace contextRef="#ctx0" brushRef="#br0" timeOffset="-37523.67">1837 8580 9 0,'0'0'2157'0,"0"0"-1863"0,0 0-139 15,-131-24-98-15,99 22-50 16,12-1 29-16,2 3-36 15,7-1-55-15,4 1-5 16,3 0 4-16,-1 0 45 16,5 0 11-16,0 0-44 15,0 0 35-15,0 0-80 16,0 6 89-16,0 12 72 16,9 8-71-16,-2 9 54 15,-1 2-18-15,-1 8-14 16,-1-1 71-16,-2 0-66 0,3 0-1 15,-3-4 28 1,5 0-54-16,-3-6 45 0,5 0-43 16,1-6 8-16,-2-2-22 15,5-6-22-15,12-9-117 16,0-7-232-16,-3-4-344 0</inkml:trace>
  <inkml:trace contextRef="#ctx0" brushRef="#br0" timeOffset="-37250.46">2037 8644 1549 0,'0'0'775'0,"0"0"-626"15,0 0-48-15,0 0-82 16,0 0 41-16,0 0 22 15,-9 117-45-15,7-77 26 16,2 0-20-16,0-2-16 16,0-4 24-16,0-2-50 15,9-3 7-15,-1-8-8 16,2-3-6-16,-2-6-17 16,1-8-110-16,-9-4-228 15,0-10-219-15,0-10-522 0</inkml:trace>
  <inkml:trace contextRef="#ctx0" brushRef="#br0" timeOffset="-37114.82">1895 8821 1360 0,'0'0'546'0,"0"0"-292"15,0 0 14-15,0 0-93 16,0 0-60-16,0 0-84 16,0 0-20-16,46-40-11 15,3 30-29-15,-4 2-215 16,-6-2-545-16</inkml:trace>
  <inkml:trace contextRef="#ctx0" brushRef="#br0" timeOffset="-36673">2211 8568 1425 0,'0'0'727'0,"0"0"-680"0,0 0 46 15,0 0-51-15,0 0-27 16,0 0-1-16,0 0-14 16,114-40 0-16,-90 34-35 15,-6 4 22-15,-5 0-1 16,-6 2 16-16,-5 0-2 16,-2 0 35-16,0 6-33 15,0 14 54-15,0 8-23 16,0 8-14-16,0 6 46 15,0 4-48-15,0 2 11 16,0 1 8-16,0-4-27 16,7 2 23-16,-1-6-32 15,1-1 1-15,0-5 5 16,0-3 8-16,-3-5-14 0,-2-5 31 16,-2-4-18-16,0-5 35 15,0-4-5-15,-10-1-17 16,-5-5 77-16,0 0-85 15,-3-3 0-15,3 0-18 16,-1-3-6-16,7-12-27 16,7-24-128-16,2 3-216 15,0 0-682-15</inkml:trace>
  <inkml:trace contextRef="#ctx0" brushRef="#br0" timeOffset="-36516.42">2541 8799 884 0,'0'0'1044'0,"0"0"-981"15,0 0-47-15,0 0 9 16,0 0 30-16,154-24-55 16,-117 24-136-16,-1 0-495 0</inkml:trace>
  <inkml:trace contextRef="#ctx0" brushRef="#br0" timeOffset="-36321.94">2695 8675 1450 0,'0'0'744'0,"0"0"-541"16,0 0-60-16,0 0-69 15,0 0 2-15,0 0-33 16,-8 113-11-16,8-70-15 15,0-5-17-15,0-2 0 16,2 0-130-16,8-8-213 16,1-12-238-16</inkml:trace>
  <inkml:trace contextRef="#ctx0" brushRef="#br0" timeOffset="-35771.42">2990 8576 1340 0,'0'0'546'0,"0"0"-483"15,0 0-47-15,0 0 95 16,0 0-13-16,0 0-26 15,36 131 21-15,-22-97-45 16,-3 0-10-16,-3-6 35 16,2-2-49-16,-4-6 10 15,-1-6-34-15,-1-3 12 0,0-9 0 16,4-2-12-16,-2 0-23 16,1-7-5-16,1-17-108 15,4-6-11-15,-4-9-49 16,3 1-44-16,-1 0 88 15,-3 10 80-15,-1 9 72 16,-4 7 101-16,0 8 1 16,0 4 24-16,3 0-48 15,0 0-11-15,4 7 65 16,-1 9-87-16,6 5 12 16,-1-2 10-16,0 2-54 15,5-4 57-15,1-2-31 0,-2-5-33 16,1-8 74-16,-1-2-44 15,-3-2 26-15,-3-20 1 16,-2-8-54 0,-4-5 24-16,-3-4-33 15,-2-2-51-15,0 5 24 0,0 8-120 16,0 3-33-16,-4 15-137 16,-4 1-354-16</inkml:trace>
  <inkml:trace contextRef="#ctx0" brushRef="#br0" timeOffset="-35437.31">3692 8382 1602 0,'0'0'487'0,"0"0"-464"16,0 0 63-16,0 0 17 16,0 0-29-16,0 0 45 15,-122 72-76-15,104-36-9 16,-1 6 30-16,6 2-29 16,3 4 15-16,5 3-23 15,3-4-19-15,2 0 10 0,0-3-10 16,0-2-8-1,2-4 0-15,9-5-1 0,1-2-48 16,9-3-121-16,-2-7-209 16,-4-11-195-16</inkml:trace>
  <inkml:trace contextRef="#ctx0" brushRef="#br0" timeOffset="-34879.81">3840 8518 1311 0,'0'0'326'16,"0"0"-91"-16,0 0-42 15,0 0-44-15,0 0 6 16,0 0-30-16,0 0 34 15,-5 110-71-15,3-74 11 16,2 3-1-16,0-4-81 16,0 1 36-16,5-9-53 15,3-3 0-15,1-8-6 16,-2-6 6-16,2-6-35 16,2-4-45-16,0-6-229 0,-2-17-300 15,-5-2-1195-15</inkml:trace>
  <inkml:trace contextRef="#ctx0" brushRef="#br0" timeOffset="-34750.14">3761 8596 456 0,'0'0'1386'15,"0"0"-1050"-15,0 0-144 16,0 0 9-16,0 0-103 16,0 0-96-16,0 0-2 15,48-18-240-15,-15 18-403 0</inkml:trace>
  <inkml:trace contextRef="#ctx0" brushRef="#br0" timeOffset="-34587.58">4174 8696 1538 0,'0'0'397'0,"0"0"-162"15,0 0 36-15,0 0-106 16,0 0-165-16,-70 107-1 15,55-84-96-15,1-4-261 16,3-7-169-16</inkml:trace>
  <inkml:trace contextRef="#ctx0" brushRef="#br0" timeOffset="-34265.44">4234 8466 1664 0,'0'0'373'0,"0"0"-285"16,0 0-58-16,0 0-8 15,0 0 43-15,0 0-39 16,0 0 13-16,94 14 4 15,-83 6-27-15,-7 2 61 16,-4 5-23-16,0-2-41 16,-7 1 36-16,-9 2-39 15,1-3 8-15,4-3-18 0,2-3-28 16,9-9-141-16,0-6-340 16,0-4-571-16</inkml:trace>
  <inkml:trace contextRef="#ctx0" brushRef="#br0" timeOffset="-34077.94">4434 8426 1114 0,'0'0'971'16,"0"0"-794"-16,0 0-24 15,0 0-86-15,0 0-44 0,0 0-5 16,0 0-16-16,-27 112-2 15,27-84-18-15,10-6-151 16,1-9-129-16,0-6-235 16</inkml:trace>
  <inkml:trace contextRef="#ctx0" brushRef="#br0" timeOffset="-33884.46">4692 8332 1257 0,'0'0'545'0,"0"0"-331"16,0 0-10-1,0 106-108-15,0-60-6 0,-2 4-90 16,-31 20-20-16,4-14-276 16,-5-8-193-16</inkml:trace>
  <inkml:trace contextRef="#ctx0" brushRef="#br0" timeOffset="-33435.65">3813 8608 1324 0,'0'0'399'15,"0"0"-188"-15,0 0-81 16,0 0-56-16,0 0-20 15,0 0-42-15,120-15 10 16,-91 15-22-16,-4 0-119 16,-10 0-99-16,-8 0-468 0</inkml:trace>
  <inkml:trace contextRef="#ctx0" brushRef="#br0" timeOffset="-32386.46">2090 8743 535 0,'0'0'735'0,"0"0"-587"0,0 0-58 15,0 0-39-15,0 0 23 16,0 0-38-16,0 0-5 16,-16 0 65-16,16 0 7 15,0 0 61-15,0 0-20 16,0 0-51-16,0 0 30 16,0 0-40-16,0 0-44 15,0 0 9-15,0 0-48 16,0 0 0-16,0 0 15 15,6 0-6-15,2 0 44 16,3 0-20-16,5 0-9 16,1 0 7-16,2 0-25 15,-4 0-4-15,-1 0-2 16,-8 0-6-16,-2 0-20 16,-4 0-106-16,0 8-162 0,-10-1-262 15</inkml:trace>
  <inkml:trace contextRef="#ctx0" brushRef="#br0" timeOffset="-8326.52">2689 7417 23 0,'0'0'897'15,"0"0"-716"-15,0 0-33 16,0 0 36-16,0 0-39 15,137-2-85-15,-91-2 11 16,4 0-31-16,1-2-20 0,0 2 66 16,0-2-39-1,1 1 10-15,-6 0 16 0,1-1-29 16,0 0 18-16,-2 0-28 16,1 0-25-16,1-2 52 15,2 0-39-15,2-1 19 16,1 2 2-16,3-1-37 15,3-2 30-15,2 2-36 16,2 0 0-16,1 0 0 16,1 0 9-16,-1 2-9 15,-3 0 11-15,-2 0 6 16,0 0-20-16,-2-1 3 16,0 1 0-16,0 1-9 15,-1-1 21-15,0 1-12 16,-1 1 23-16,0 3-11 15,-4 1-1-15,2 0-11 16,2 0 0-16,-4 0 18 0,6 0-11 16,-2 0-3-16,2 0 4 15,0-2 13-15,-3 0-21 16,2 0 0-16,1 0 0 16,2-3 0-16,5 4 6 15,-1-3-6-15,0 2 9 16,4-3 15-16,0 4-29 15,-2-4 5-15,1 1 0 16,-3-1-4-16,-2-1 4 16,-2-2 0-16,-2 2 0 15,-2-2 23-15,-6 1-23 16,0 0 0-16,-6 0 0 16,-2 3-7-16,-2 0 19 15,-7 1-12-15,-2 0 21 0,-9-1-4 16,-5 3-3-16,-6 1-7 15,-4-3-6-15,-5 3 64 16,2 0-59-16,-2 0 23 16,0 0-10-16,2 0 3 15,-2 0-14-15,0 0-8 16,0 0 0-16,0 0-9 16,0 0 9-16,0 0 0 15,0 0-7-15,0 0 1 0,0 0-6 16,0 0-25-16,0 0-85 15,0 0-32-15,-11 11-200 16,-4-1-317-16</inkml:trace>
  <inkml:trace contextRef="#ctx0" brushRef="#br0" timeOffset="0.91">22527 13240 912 0,'0'0'379'15,"0"0"-227"-15,0 0-66 16,0 0-52-16,0 0-4 0,0 0-28 15,0 3 9 1,0-3 27-16,0 0 15 0,0 0 52 16,0 0-20-16,0 0-43 15,0 0 23-15,0 0-46 16,0 0-12-16,0 0-7 16,0 0-60-16,0 0-50 15,0 0-96-15,0 0-488 0</inkml:trace>
  <inkml:trace contextRef="#ctx0" brushRef="#br0" timeOffset="24496.75">13069 8838 26 0,'0'0'641'0,"0"0"-485"16,0 0-48-16,0 0-24 15,-70 74-53-15,57-55-2 16,-1-1 2-16,3 2-3 16,-5 0 44-16,3 3-23 15,-2 0 9-15,-1 4-8 16,-1 3-43-16,5 0 12 16,1 2-19-16,-1 2-11 15,4 2 3-15,-1 2 3 16,1 1 4-16,-2 4 0 15,3 1-20-15,-1 0 20 0,-2 3-35 16,6-2-11-16,2-4 40 16,2-1-39-16,0-4 10 15,2-1-11-15,16 1-8 16,3-3-1-16,-2 3-45 16,6 1-12-16,8 10 44 15,-4-6-18-15,-2-9-112 0</inkml:trace>
  <inkml:trace contextRef="#ctx0" brushRef="#br0" timeOffset="34151.14">19523 13697 745 0,'0'0'673'0,"0"0"-370"15,0 0-169-15,0 0 1 16,0 0-38-16,0-3-91 16,0 3 56-16,0 0 11 15,0 0 16-15,0 0 67 16,0 0-80-16,0 0 4 15,0 0 5-15,0 0-72 16,0 0 38-16,0 0-36 16,0 0-5-16,0 0 10 15,-2 0-20-15,-3 0 0 16,1 0 0-16,0 8 18 16,-4 4 0-16,0 1-18 0,-3 6 15 15,-3 1-17-15,-3 4 3 16,-6 2-1-16,1-1 3 15,-3 4 22-15,3-5-24 16,4 0-1-16,3-6 2 16,3-2 1-16,4-6-3 15,5-1 0-15,1-3-9 16,2-3 16-16,0 0-7 16,0-2 0-16,0 1 6 15,13 1 5-15,5-2-11 16,5 2 0-16,3-3-1 15,5 0 16-15,6 0-6 16,0 0-9-16,-1 0 6 0,1 0-7 16,-1-3 1-16,-5-1 0 15,-4 2-8-15,-5-2 19 16,-6 1-11-16,-5-2 0 16,-4 1 6-16,-5 2-18 15,-2 0 3-15,0 0-15 16,0-3-6-16,0 2-54 15,-7-3 17-15,-6-1-16 16,-3 0 8-16,-3 0 41 16,5-6-39-16,0 3 45 15,1-3 27-15,2 2 2 16,2 1 3-16,2 4 11 16,1-2-2-16,3 2 30 15,2 3-31-15,1 2 16 16,0 1 11-16,0 0-21 0,0 0 31 15,0 0-16-15,0 0-24 16,0 14 28-16,0 9-1 16,0 6 7-16,0 7 4 15,4 0-31-15,-2 1 21 16,-2-1-22-16,0-4-15 16,0-2 3-16,0-8-3 15,0-4-1-15,0 0-13 16,0-10-92-16,0-4-55 15,0-2-222-15,0-2-384 0</inkml:trace>
  <inkml:trace contextRef="#ctx0" brushRef="#br0" timeOffset="34553.06">19893 14051 1395 0,'0'0'537'15,"0"0"-349"-15,0 0-22 16,0 0-72-16,0 0-76 15,-44 118 16-15,30-88-34 16,-11 10-40-16,6-4-144 16,-2-12-370-16</inkml:trace>
  <inkml:trace contextRef="#ctx0" brushRef="#br0" timeOffset="38002.83">20146 13786 901 0,'0'0'345'0,"0"0"-130"16,0 0-1-16,0 0-57 15,0 0-22-15,0 0 18 16,0 0-53-16,0-20 18 15,0 20-39-15,0 0-36 16,0 0 52-16,0 0-68 16,-2 4 3-16,-2 16 14 15,-3 6-44-15,1 8 47 16,-1 2-47-16,2 0 12 16,3-6 9-16,2-4-15 15,0-6-6-15,0-6 0 16,0-5 15-16,0-8-15 0,10-1 0 15,0 0 0 1,6-18-25-16,2-8 16 0,0-6-27 16,-5-4 20-1,0 0-59-15,-3 2 47 0,-4 6 1 16,-2 6 24-16,-4 6-13 16,3 8 16-16,-3 2 0 15,0 6 0-15,0 0-16 16,0 0-5-16,0 6-4 15,0 14 25-15,0 6 29 16,0 8-28-16,0 4 16 16,2 8 17-16,2 4-28 15,3 3 24-15,2 3-30 16,-2 2 9-16,1-2-2 16,0-1-7-16,-4-5 0 0,-2-3 0 15,-2-6 18-15,0-10-17 16,0 0 9-16,0-7-8 15,-10-9 55-15,-5 0-51 16,-5-9 25-16,-2-6 27 16,-2 0-28-16,-3-2 39 15,4-18-22-15,6-4-33 16,7-7-5-16,10-2-9 16,0-2-48-16,34-22-55 15,4 16-188-15,2 1-436 0</inkml:trace>
  <inkml:trace contextRef="#ctx0" brushRef="#br0" timeOffset="50564.29">5313 10112 1083 0,'0'0'239'16,"0"0"-126"-16,0 0-57 16,0 0-40-16,0 0 2 15,0 0-2-15,-6 0-3 16,6 0 89-16,0 0 50 15,0 0 35-15,-4 0-71 16,2 0-29-16,2 0 40 16,0 0-87-16,0 0-9 15,0 0 17-15,0 0-40 16,0 0 30-16,0-2-16 16,0 2-7-16,0 0 55 15,0 0-69-15,0 0 24 16,0 0-21-16,0 0 16 0,0 0-4 15,0 0-16 1,0 0-9-16,0 0-3 0,0 0 12 16,0 10 0-16,9 4-7 15,-2 1 22-15,4 0-2 16,-1 3 4-16,2 0-11 16,-1-1-5-16,1 0-1 15,1-2 0-15,-2 1-7 16,0-2 27-16,0-2-20 15,0 0 3-15,-4-2 9 16,0 1-16-16,-1-4 4 16,-4 0 0-16,3 4 1 15,-1-1 8-15,1 0 8 0,2 0-17 16,-1-2 1 0,1 2 11-16,2-2-12 0,-2 0-2 15,-1 0 2-15,-1 2 0 16,1-2 11-16,-2 0-7 15,4 2-2-15,-2-2-2 16,3 1 0-16,-3-4-8 16,4 3 1-16,-1 0 14 15,-3 0 7-15,4 1-14 16,-2-2 6-16,1 2-15 16,0-2 9-16,0 4 0 15,1-1 0-15,2-1 6 16,2 1 4-16,-3 1-10 15,2-4 0-15,-2 3-8 0,2-1 8 16,-1-2 0-16,-1 3 0 16,-3-2 13-16,2 1-14 15,-1 1 1-15,-1 0 0 16,4 2-14-16,1 0 12 16,3-1 2-16,-1 1 5 15,3 1 3-15,0 1-14 16,-2-4 6-16,1 2 0 15,-1 0-7-15,-1 1 16 16,-1-1-9-16,1-1 0 16,3 3 10-16,3 1-11 15,-2 0 1-15,6 1 0 16,0 1-19-16,-1 0 30 16,0 1-11-16,1-1 0 15,-3 1 17-15,1 0-29 0,-4 1 12 16,2-1 0-16,-1 2 6 15,2 1-5-15,2 1 9 16,3 2-10-16,4-1 6 16,1 2-15-16,1-1 9 15,0 2 0-15,-2-2-5 16,3 2 11-16,-5 0 0 16,-2 2-6-16,0-1-4 15,-5 1-5-15,0-2 9 16,-2-2 0-16,3 2-6 15,-2-2 19-15,2 0-13 16,4-1 0-16,-1 2 5 16,1-2-14-16,0 4 9 0,0-4 0 15,-3 0-3-15,0 1 13 16,1 0-10-16,0-2 0 16,0 1 17-16,1-1-26 15,0-3 9-15,1 4 0 16,0-3-2-16,2 1 16 15,-2 2-14-15,0-3 0 16,0 2 0-16,-6 0-12 16,2 0 12-16,-2 0 0 15,0 1 2-15,-3 0 11 0,2 1-13 16,2 0 0 0,0-2-3-16,5-2-9 0,0 0 12 15,4-1 0-15,3-1 8 16,1-2 7-16,0-2-8 15,-1 1-7-15,-1 0 0 16,-1-1-8-16,-5-2 8 16,2 0 0-16,-5 0 5 15,3-2 16-15,-4 0-20 16,-2-2-1-16,-3-1 0 16,0-1-13-16,-4-1 22 15,-4-1-9-15,-3-2 6 16,0-2 13-16,-4 2-25 15,-3-2 6-15,0 0-43 16,0 0 23-16,-9-2-112 0,-11-16-157 16,-10-8-894-16</inkml:trace>
  <inkml:trace contextRef="#ctx0" brushRef="#br0" timeOffset="51249.41">6691 11667 1141 0,'0'0'230'0,"0"0"-111"15,0 0-29-15,0 0-43 16,0 0-27-16,0 0-4 16,0 0-16-16,-22 1 45 15,20-1-13-15,-3 0 68 16,3 0-12-16,2 0-27 15,-2 0 33-15,0 0-56 16,2 0-4-16,0 0 15 16,0 0-12-16,0 0 41 0,0 0-38 15,0 0-19 1,0 0 44-16,0 0-50 0,0-1 18 16,0 1 16-16,0 0-39 15,0 0 44-15,0 0-40 16,0 0-6-16,0 0 7 15,6 0-6-15,10 0 12 16,4 0 29-16,6 0-38 16,7 1 33-16,0 3-21 15,0 0-24-15,-2-2 24 16,1 3-24-16,-6-4 0 16,0-1 5-16,-1 0 4 15,-7 0 18-15,-3 0-4 0,-1-3-3 16,-5-14 52-1,0-8-44-15,-5-10 5 0,-1-9 7 16,-3-4-34-16,0-5 36 16,0 6-37-16,0 3 4 15,-3 8-14-15,-1 5 5 16,-1 5-22-16,3 7-16 16,0 0-68-16,2 1-45 15,2 2-441-15,12 2-728 0</inkml:trace>
  <inkml:trace contextRef="#ctx0" brushRef="#br0" timeOffset="52165.96">11045 10609 1122 0,'0'0'325'0,"0"0"-139"0,0 0-2 16,0 0-52-16,0 0-94 16,0 0 42-16,0 0 1 15,0 0 14-15,0 0 63 16,0 0-66-16,0 0-21 16,0 0 1-16,0 0-57 15,7 3 28-15,8 0-33 16,7 4-1-16,7-3 9 15,7-1-10-15,3 0-7 16,-2-2 11-16,-1-1 18 16,-5 0-39-16,-9 0 9 15,-9 0 0-15,-6 0-13 16,-5 4 13-16,-2 5 0 16,0 2 11-16,0 12 8 0,0 3 8 15,0 4-27 1,0 4 1-16,-9 3-27 0,-26 18-66 15,4-11-260-15,-5-6-567 0</inkml:trace>
  <inkml:trace contextRef="#ctx0" brushRef="#br0" timeOffset="85966.38">20859 13783 1001 0,'0'0'219'0,"0"0"-73"15,0 0-33-15,0 0-65 16,0 0 19-16,0 0 7 16,0-11 17-16,0 9 65 15,0 0-17-15,0 2 29 16,0 0 9-16,0 0-75 16,0 0 5-16,0 0-47 0,0 0-42 15,0 0 46 1,0 0-64-16,0 0 15 0,0 0-4 15,0 0 20-15,10 0-25 16,7 0 1-16,8 0 7 16,4 4-5-16,2 0-8 15,0-4-1-15,0 0 0 16,1 0 21-16,-3 0-33 16,-5 0 12-16,-6 0-6 15,-2 0-17-15,-8 0 20 16,-6 0 3-16,1 0 0 15,-3 0 19-15,0 0-20 0,0 4 1 16,0 12 0 0,-7 8 9-16,-4 6 0 0,-3 9-8 15,4 2 38 1,1 3-39-16,-1 6 51 0,2-2-25 16,1 1-26-16,3-5 33 15,2-4-32-15,0-6-1 16,0-12 0-16,2-4 15 15,0-8-9-15,0-2-6 16,0-8-17-16,0 0-5 16,-4 0-90-16,4-4-23 15,-9-24-200-15,1 4-273 16,-3-1-363-16</inkml:trace>
  <inkml:trace contextRef="#ctx0" brushRef="#br0" timeOffset="86139.64">20873 14011 1088 0,'0'0'682'0,"0"0"-438"16,0 0 28-16,0 0-95 15,0 0-125-15,0 0-11 16,0 0-18-16,109-61-23 16,-73 59 9-16,2 2-9 15,-3 0-54-15,10 0-140 16,-9 0-385-16,-7 0-513 0</inkml:trace>
  <inkml:trace contextRef="#ctx0" brushRef="#br0" timeOffset="86334.12">21383 14105 1716 0,'0'0'566'15,"0"0"-450"-15,0 0 10 16,0 0-85-16,-71 116-6 16,50-84-35-16,-2 4-140 15,0-9-217-15,7-6-366 0</inkml:trace>
  <inkml:trace contextRef="#ctx0" brushRef="#br0" timeOffset="87284.76">21773 13880 816 0,'0'0'752'0,"0"0"-568"16,0 0 11-16,0 0-6 16,0 0-142-16,0 0 12 15,0 0 21-15,-29-22-68 16,20 22 60-16,1 0-12 16,-4 0-36-16,0 0 62 15,3 0-71-15,-1 0 6 16,3 8-5-16,1 0-1 15,2 2-3-15,-2 2-6 0,2 2-5 16,0 3 2-16,2 0-3 16,2 1 0-16,0-2 0 15,0 0 4-15,0-3-4 16,10 1 0-16,6-7 1 16,5 2-11-16,-2-3 10 15,2-2-3-15,-1 1-5 16,-3 4 16-16,-1-4-5 15,-5 3-3-15,-3 2 1 16,0 3 1-16,-1 1-2 16,-3-1 0-16,0 4-1 15,-2-3 7-15,-2 2 5 16,0 0-7-16,0-2 8 16,0 1 10-16,-4 0-22 15,-4-1 38-15,-6-1 14 16,3-5-22-16,-3 1 26 15,1-1-18-15,0-4-22 0,-1 0 34 16,1-4-43 0,-1 0 14-16,3 0 16 0,1 0-37 15,0 0 28-15,1-2-28 16,5-4 2-16,0 4-2 16,2 0 1-16,2 2-1 15,0 0 0-15,0 0-31 16,0 0-3-16,0 0-58 15,0 0-62-15,0 0-71 16,0 0-518-16</inkml:trace>
  <inkml:trace contextRef="#ctx0" brushRef="#br0" timeOffset="104324.09">24282 13345 1689 0,'0'0'570'0,"0"0"-387"15,0 0-38-15,0 0 0 16,0 0-136-16,0 0-9 16,0 0-40-16,0 0-196 0,0 0-315 15,7 0-42-15</inkml:trace>
  <inkml:trace contextRef="#ctx0" brushRef="#br0" timeOffset="104451.63">24282 13345 185 0,'51'-4'1482'0,"-51"-4"-1105"15,-2 2-40-15,-5 0-150 16,5 4-104-16,-2 2-57 16,-6 0-26-16,2 8-166 15,-5 4-707-15</inkml:trace>
  <inkml:trace contextRef="#ctx0" brushRef="#br0" timeOffset="115791.86">8775 12071 595 0,'0'0'569'0,"0"0"-417"16,0 0-23-16,0 0-51 15,0 0 33-15,0 0-43 16,0-24-27-16,0 24 53 16,0 0-47-16,0 0-9 15,0 0 9-15,0 0-18 16,0 0 68-16,0 0-19 0,0 0-30 15,0 0 26-15,0 0-50 16,0 0 0-16,0 0 4 16,0 0-15-16,0 0 33 15,0 0-35-15,-3 0 2 16,-3 0 34-16,-4 0-30 16,2 0-17-16,-3 0 23 15,-1 0-23-15,-1 0 31 16,0 0-31-16,-1 0 8 15,-1 0-31-15,1 0 9 16,-1 0 14-16,-1 5 14 16,-1 1 3-16,1-2 8 15,3 2-25-15,-3-1 0 16,1 1 0-16,-4 1 0 16,4-4 18-16,-1 4 3 0,3-1-12 15,-1 1 1 1,4-1-10-16,-2 1 0 0,1 0-12 15,2 0 27 1,0-2-15-16,0 1 2 0,1 0 13 16,-3 0-24-16,1 1 9 15,-1-1 0-15,-3 0 9 16,4 0-2-16,1 0-1 16,-3 1-6-16,2-1 13 15,1 3-22-15,0-3 9 16,0 2 0-16,-2 0-7 15,2 2 20-15,-3-1-13 16,2 2 0-16,-2-1 17 16,-1 0-35-16,2 0 18 15,-1 0 0-15,4-2 3 0,-1 2 12 16,1-2-14-16,-2 1-1 16,3-2 8-16,3-1-19 15,-2 2 11-15,-2 2 0 16,2-2-6-16,-1 3 23 15,1 0-14-15,-4 1-3 16,4 0 1-16,-1 0-14 16,3 0 13-16,-3 1 0 15,3-2 8-15,-1 1 7 16,3 2-27-16,-3 0 12 16,3 1 0-16,0-3-11 15,2 2 13-15,-2-2-2 16,0 0 16-16,0 0 1 0,-1 2-11 15,1-1-6 1,-4 4 0-16,5 1-9 0,-3 0 10 16,1 0-1-16,3 0 0 15,0-1 15-15,0 2-28 16,0-1 13-16,0-2-3 16,0 2-11-16,0-2 26 15,0 0-12-15,0 0 3 16,0 1 30-16,0-2-26 15,0 3-7-15,0-1 0 16,0-2-19-16,5 3 26 16,-2-1-7-16,3-3 0 0,-1 3 18 15,1-3-26 1,1 1 8-16,-3 0 0 0,3-1 5 16,0 3-5-16,-1-1 0 15,1 0 2-15,-1 0 28 16,2 0-40-16,-2-3 10 15,3 0 0-15,-1-1-17 16,0 0 23-16,0-1-6 16,1-2 0-16,-1 1 27 15,0-2-27-15,-1 3 0 16,1-2 2-16,2 3-2 16,-1 1 0-16,-1-2 0 15,1 1-6-15,0 1 25 16,0-3-19-16,2 2 0 15,-2 0 6-15,2-2-9 0,0 1 3 16,-1 1 0-16,0-4-9 16,1 3 21-16,3-3-12 15,-1 2 0-15,-1-2 1 16,1-1 2-16,-2 2-3 16,0-1 0-16,0 0-7 15,0 0 19-15,-2 1-5 16,2-2-7-16,1 3 8 15,-1-2-16-15,0-2 8 16,0 2 0-16,-2-2-1 16,2-1 8-16,1-2-7 15,0 1 0-15,2 0 8 16,-1-2-10-16,2 2 2 0,-1-2 0 16,1 0 0-1,-1-2 13-15,-1 2-4 0,1-2-9 16,-3 0 1-16,2 0-2 15,3 0 1-15,-3 0 0 16,5 0-1-16,-2 0 16 16,2 0-15-16,0 0 0 15,-3 0 0-15,0 0-11 16,-1-2 13-16,2-2-2 16,-5 2 1-16,2 0 17 0,-1 0-19 15,-2-2 1 1,-1 3 0-16,3-2-14 0,-2 1 25 15,2-2-11 1,-1 1 0-16,2-2 12 0,1-1-21 16,-1 0 9-16,2 0 0 15,-1-2-8-15,0 2 20 16,1-1-12-16,-4 0 0 16,3 3 11-16,-6-2-22 15,4 2 11-15,-3 0 0 16,-3 0-10-16,3-3 22 15,0 4-12-15,0-2 0 16,0-1 10-16,-1-3-23 16,4-1 13-16,-1-1 0 15,3-1 0-15,-1 3 16 0,1-1-16 16,-1 0 0 0,-1 0 2-16,0-1-19 0,-1 2 17 15,-2-1 0 1,2 0-4-16,0-2 23 0,0-1-19 15,3-2 0-15,-3-2 0 16,3 1-10-16,-1 0 10 16,-3 2 0-16,2 1 0 15,-1 0 18-15,-1-1-17 16,-2 3-1-16,1-4 0 16,-1-1-14-16,0 0 14 15,0 0 0-15,1-2-1 16,0 0 28-16,0 2-37 0,0 0 10 15,-3 3-2 1,4-4-13-16,-3 3 16 16,-3-4-1-16,2 1 5 0,-1-3 17 15,-1 0-28-15,3-2 6 16,-2 0 0-16,1-2-22 16,-4 0 29-16,3 2-7 15,-5 0 0-15,0-3 32 16,0 2-41-16,0-1 9 15,0 0 0-15,0-2-11 16,-5 0 13-16,3-1-2 16,0 2 0-16,0-1 18 15,2-1-26-15,-2 4 8 16,0 0 0-16,-1 3-15 0,-2 4 16 16,-1-2-1-16,-3 2 14 15,0 0 8-15,-2-2-13 16,0 2-9-16,0-2 9 15,-3-1 2-15,1 2-11 16,1-1 0-16,2 1 4 16,-1-2 20-16,-1 2-6 15,1 1-18-15,0 2 9 16,-2 0 25-16,-3 1-25 16,-3-1-9-16,5 1 2 15,-6 0 28-15,-1 0-20 16,2-1-10-16,-4 3 12 15,-1-4-6-15,-1 3 2 16,0 0-8-16,-1 2 0 16,-1 3 13-16,-4-2 1 0,0 5-14 15,-2 2 6-15,-1 2-12 16,-2 0 6-16,-2 0 0 16,1 0-2-16,-3 0-4 15,-3 2 6-15,1 5 0 16,2 1-33-16,-3 1 5 15,-5 5-152-15,9-2-182 16,10-3-1143-16</inkml:trace>
  <inkml:trace contextRef="#ctx0" brushRef="#br0" timeOffset="132119.57">22625 13933 1525 0,'0'0'384'0,"0"0"-197"15,0 0-31-15,0 0-99 16,0 0 2-16,0 0-28 16,0 0-30-16,0 0 58 0,0 0-24 15,-3 0 28 1,-1 0 4-16,-1 0-47 0,-2-5 23 15,3-1-24-15,-2-8-11 16,1 2 23-16,3 0-29 16,2-2-2-16,0 0 1 15,0 2 11-15,0 1 2 16,4 2-14-16,7-1 0 16,3 4-7-16,0 0 7 15,3 4 0-15,-2 2-2 16,4 0 11-16,-2 0-7 15,-1 0-2-15,-5 10 0 16,0 6-15-16,-4 5 17 16,-5 6-2-16,-2 3 0 15,0 5 20-15,-4 0-14 0,-12-1-4 16,-5 1-1 0,2-6 44-16,-6 0-37 0,-2-6 28 15,1 0 1-15,-1-5-31 16,-2-5 18-16,3-2-24 15,1-5 0-15,5-2 12 16,5-4-1-16,3 0-11 16,4-4 0-16,3-6-24 15,3-4 22-15,0-2-16 16,2 2 5-16,0-3 2 16,0 2-4-16,8 1 15 15,7 3 0-15,-1 4 3 16,1 4-18-16,1 3 15 15,-1 0 0-15,6 3-7 16,-1 11 23-16,2 2-16 0,0-1 0 16,-1 4 12-1,-2-1-27-15,-3-6 15 0,-3 0-10 16,1-2-1-16,-1-2-101 16,12-8-139-16,-3 0-358 15,1 0-494-15</inkml:trace>
  <inkml:trace contextRef="#ctx0" brushRef="#br0" timeOffset="132329.2">23161 14135 1410 0,'0'0'822'0,"0"0"-675"0,0 0 49 15,0 0-105-15,0 0-18 16,-42 123-73-16,26-96 1 16,-3 3-11-16,-18 1-142 15,6-8-314-15,5-5-390 0</inkml:trace>
  <inkml:trace contextRef="#ctx0" brushRef="#br0" timeOffset="134599.43">23440 13716 1077 0,'0'0'268'0,"0"0"-107"16,0 0-38-16,0 0-23 15,0 0-41-15,0 0 40 16,0 0-7-16,0-4-27 16,0 4 58-16,0 0-7 15,0 0-10-15,0 0 13 0,0 4-89 16,0 16 60-16,0 10-34 16,0 0-34-16,0 8 39 15,0 5-27-15,-3-4 2 16,-1 3 21-16,-1-2-47 15,4 1 37-15,-4-6-20 16,1 0-20-16,-1-3 37 16,3-7-43-16,2-2 24 15,0-7-6-15,0-5 7 16,0-5-34-16,0-3 8 16,0-3-1-16,2 0-16 15,9 0 34-15,5 0-11 16,4-6 1-16,-3-5 17 15,1-6-48-15,-5-2 14 16,-3 2-69-16,-6-3 55 0,-4 0-100 16,0 2-5-1,0-1-115-15,-18-2-279 0,-2 7 203 16,0-5-490-16</inkml:trace>
  <inkml:trace contextRef="#ctx0" brushRef="#br0" timeOffset="134844.45">23232 13880 1169 0,'0'0'361'0,"0"0"-24"16,0 0-60-16,0 0-86 16,0 0-22-16,0 0-69 0,0 0 2 15,43-16 15-15,-26 16-60 16,4 0 35-16,3 0-36 15,1 0-33-15,-1 0 13 16,1-4-35-16,-5 2-1 16,-5-2 0-16,-3 2-20 15,-6 0-2-15,-6-1-80 16,0 2-192-16,0-4-714 0</inkml:trace>
  <inkml:trace contextRef="#ctx0" brushRef="#br0" timeOffset="136582.54">23464 13844 1061 0,'0'0'336'15,"0"0"-149"-15,0 0-55 0,0 0-74 16,0 0-5-1,0 0-53-15,0-10 21 0,0 9 24 16,0 1 47-16,0 0 59 16,0 0-46-16,0 0-12 15,0 0 30-15,0 0-65 16,0 0 5-16,0 0-16 16,0 0-36-16,0 0 32 15,0 0-34-15,0 0 4 16,0 0 37-16,0 0-40 15,0 0 33-15,5 0-14 16,3-3-23-16,4 1 52 16,-1 0-49-16,1 0 4 15,1 2 11-15,-1-6-18 16,5 4 12-16,-5 0-18 0,2 0 9 16,-1 0-13-16,-3 2 5 15,-4-2-1-15,-1 2 11 16,-3 0 5-16,-2 0-5 15,0 0-11-15,0 0 7 16,0 0-13-16,0 0 7 16,0 0-2-16,0 0 1 15,-7 0-113-15,-9 4-161 16,1-2-1002-16</inkml:trace>
  <inkml:trace contextRef="#ctx0" brushRef="#br0" timeOffset="179837.3">5217 10088 116 0,'0'0'917'0,"0"0"-697"16,0 0-92-16,0 0-69 16,0 0 25-16,0 0-15 15,0 0-18-15,0 0 33 16,0 0-21-16,0 0 31 16,0 0 20-16,0 0-37 15,0 0 24-15,0 0-23 16,0 0-16-16,0 0 31 15,0 0-47-15,0 0-4 0,0 0-7 16,0 0-34-16,0 0 21 16,0 0-22-16,0 0-17 15,0 2-61-15,0 4-222 16,4-1-302-16</inkml:trace>
  <inkml:trace contextRef="#ctx0" brushRef="#br0" timeOffset="180789.95">7819 12203 1721 0,'0'0'489'16,"0"0"-436"-16,0 0 23 16,0 0-64-16,0 0 57 15,0 0 17-15,0 0-84 0,6 0 40 16,-4 0-23-16,3 0-19 15,-5 0 78-15,3 0-51 16,-3 0 7-16,0 0 8 16,0 0-35-16,0 0 38 15,0 0-21-15,0 0-24 16,0 0 34-16,0 0-34 16,0 0 0-16,0 0-1 15,0 0 24-15,0 0-17 16,0 0-6-16,0 0 7 15,0 0-6-15,0 0-1 16,0 0 0-16,0 0-8 0,0 0 22 16,0 0-5-16,0 0-9 15,0 0 1-15,0 0 1 16,0 0-2-16,0 0 0 16,0 0-1-16,0 0 14 15,0 0-13-15,0 0 0 16,0 0 1-16,0 0-19 15,0 0 18-15,0 0 0 16,0 0-1-16,0 3 13 16,0-1-12-16,0 2 0 15,0 2 0-15,0-2-1 16,0-2 7-16,0 2-6 16,0-4 0-16,0 2-24 0,0-2 15 15,0 0-30-15,0 0-24 16,0 2 19-16,0-2-59 15,0 2-6-15,2-2-159 16,5 0-433-16</inkml:trace>
  <inkml:trace contextRef="#ctx0" brushRef="#br0" timeOffset="182354.18">6315 11781 1500 0,'0'0'343'0,"0"0"-343"0,0 0-91 16,0 0-90-16,0 0 24 16,0 0-412-16</inkml:trace>
  <inkml:trace contextRef="#ctx0" brushRef="#br0" timeOffset="184348.12">11025 10636 1028 0,'0'0'294'16,"0"0"-167"-16,0 0-21 15,0 0 39-15,0 0 43 0,0 0-5 16,0 0-34-16,-4-12-72 15,4 12-27-15,0 0 64 16,0 0-47-16,0 0 14 16,0 0 3-16,0 0-39 15,0 0 39-15,0 0-47 16,0 0-23-16,0 0 20 16,0 0-24-16,8 0 5 15,13 0 11-15,5 5-19 16,8 2 5-16,3-1-12 15,5 1 1-15,6-6 3 16,-1 2 8-16,1 1-7 16,-2-2-5-16,-9 2 12 15,-4-1-20-15,-10 0 8 16,-8 0 0-16,-8 1-16 0,-5-2 35 16,-2 0-31-16,0 2 12 15,0 4 0-15,-7 6 5 16,-6 8-5-16,-3 10 14 15,-1 7 21-15,1 5-26 16,-1 3 21-16,1 0-30 16,1-3 6-16,-2-6-15 15,7-9 9-15,-2-8-30 16,3-9-101-16,3-12-573 0</inkml:trace>
  <inkml:trace contextRef="#ctx0" brushRef="#br0" timeOffset="194312.54">24239 13927 1167 0,'0'0'246'0,"0"0"-96"15,0 0-51 1,0 0-4-16,0 0 6 0,14-19-12 15,-14 19 66-15,0-2-13 16,0 2-6-16,0-2 34 16,0-2-83-16,0 0-9 15,-9-1-13-15,-2 3-57 16,-5-4 44-16,1 1-34 16,2-1-18-16,1 2 52 15,4 0-52-15,3-4-4 16,1 2-8-16,-1-3 24 15,5 2-6-15,0-3-6 16,0 0 0-16,0 2-10 16,7-2 5-16,8 0-5 15,1 2 9-15,1 4-5 0,4 0 5 16,-1 4 1 0,0 0 0-16,-2 0-9 0,-3 0-8 15,-3 2 9-15,-1 9 7 16,-7 3-18-16,-2 7 18 15,-2 7 1-15,0 4-3 16,0 2-9-16,-6 4 12 16,-11-4 0-16,-2-2-4 15,-3-4 11-15,-5-1 19 16,0-5 2-16,-2-4-4 16,1-2 13-16,-1-2-36 15,6-4 25-15,3-2-25 16,5-6 16-16,3-2-25 15,1 0 8-15,2 0-22 16,0 0 14-16,2-8-35 0,3-2 43 16,0-2 0-16,2 0-16 15,2-2 9-15,0 2-7 16,0-1-22-16,8 4 30 16,8-1-18-16,2 4 24 15,2-1-1-15,3 6 0 16,-6-2-12-16,1 3 13 15,-3 0 0-15,-1 0 7 16,-4 0 2-16,2 7 6 16,2 3 3-16,-2 0-5 15,5-1 2-15,-2 4-14 16,3-4 6-16,-3 3 27 0,1-5-34 16,-3-1 35-1,-1-2-35-15,-4 0 0 0,-3-2-6 16,1 2 7-16,-1-4-1 15,2 2 0-15,-1-2-21 16,1 2-13-16,-1 0-99 16,2-2-333-16,-4 0-577 0</inkml:trace>
  <inkml:trace contextRef="#ctx0" brushRef="#br0" timeOffset="194986.7">24713 14122 1422 0,'0'0'288'0,"0"0"-70"15,0 0-51-15,0 0-83 16,0 0 0-16,0 0-28 16,0 0 23-16,-72 33 10 15,54-17-54-15,-2 2 25 16,-3 1-51-16,2 2-9 16,-8 8-55-16,6-8-405 15,3-7-1098-15</inkml:trace>
  <inkml:trace contextRef="#ctx0" brushRef="#br0" timeOffset="199063.2">24931 13841 1285 0,'0'0'351'0,"0"0"-140"15,0 0-62-15,0 0-61 16,0 0-78-16,0 0 8 16,0 0 1-16,8-17-6 15,1 13-13-15,3 0 65 0,-4 2-12 16,1 0 9-16,-2 2 8 16,2 0-21-16,0 0 25 15,-3 0-32-15,3 0-26 16,-2 6 38-16,0 6-54 15,-1 2 9-15,-1 6 12 16,-3-1-19-16,-2 2 13 16,0 3 0-16,0-2-13 15,0 0 24-15,-9-1-19 16,-4-6 20-16,-1-1 15 16,-1-2-41-16,1-2 24 15,1-2-25-15,1 1-17 16,6-9 8-16,2 1-84 15,4-1-18-15,0 0-45 16,0 0-77-16,0 0-56 0,0-7-44 16,4-4-199-16</inkml:trace>
  <inkml:trace contextRef="#ctx0" brushRef="#br0" timeOffset="199789.58">25260 13800 1091 0,'0'0'232'15,"0"0"-112"-15,0 0 47 0,0 0-95 16,0 0-11-16,0 0 32 16,0 0-37-16,-17-11 67 15,12 8-28-15,-4 1 0 16,2 1 45-16,-1-2-104 16,-1 1 17-16,-1 2 23 15,2 0-75-15,-1 0 35 16,-1 0-9-16,-1 0-26 15,3 0 37-15,-4 2-37 16,1 7 29-16,1-2 16 16,0 3-37-16,1 0 54 15,3 0-37-15,0 3-17 16,3 0 20-16,0 3-29 16,3 0 0-16,0 4 14 15,0-2-5-15,3-4 10 0,6 0-16 16,-3-2 5-16,3-2-4 15,1 1-3-15,-2-5-1 16,-1-2 7-16,1 1 0 16,2-1 4-16,-4-2-10 15,1 1-1-15,-1-2 9 16,0-1-8-16,-4 0-1 16,-2 3 3-16,2-3 12 15,-2 0-16-15,0 1 1 16,0 2-35-16,0-2 18 15,0 7-103-15,-4 1-172 16,-8-3-515-16</inkml:trace>
  <inkml:trace contextRef="#ctx0" brushRef="#br0" timeOffset="210212.71">5228 10090 743 0,'0'0'402'0,"0"0"-280"15,0 0-88-15,0 0 50 16,0 0 11-16,0 0 39 16,0 0-22-16,0 0-73 15,0-2 27-15,2-2-15 16,2 2 12-16,-2 2 14 16,3-2-31-16,-3 2 12 15,-2 0-13-15,2 0-20 16,-2 0 45-16,0 0-33 15,0 0 7-15,0 0 32 16,0 0-63-16,0 0 30 0,3 0-15 16,1 0-19-16,1 0 43 15,0 2-37-15,3 4 2 16,1 2 26-16,0 0-37 16,0 2 22-16,1 0-28 15,2 3 2-15,1-1 10 16,1-1-5-16,-1 1 0 15,1 0 11-15,1 0 0 16,-1 0 0-16,1 1-18 16,1-2 0-16,-2 1 2 15,3 2 8-15,-4 2-10 16,2-2 6-16,-1 3 22 16,-1-1-25-16,1 0-3 15,-1 0 0-15,1 0-8 16,1 0 14-16,-1-2-6 0,1-1 0 15,1-1 26-15,-4 1-27 16,2-1 1-16,0 1 0 16,-1-1-12-16,-2-1 13 15,3 1-1-15,2 0 0 16,-3 3 19-16,-1-4-19 16,5 4 0-16,-4-2 1 15,3 2-10-15,-3-3 9 16,3 1 0-16,-3-1-2 15,-2 1 11-15,2-4-9 0,1 4 0 16,-3-4 11 0,0 4-13-16,3-1 2 0,-3 0 0 15,1-1-7-15,2 4 20 16,-2-1-10-16,5 1-3 16,-4 2 9-16,3-1-16 15,0 0 7-15,2 0 0 16,-3 0-11-16,3 2 25 15,0 0-11-15,2 1-3 16,0-2 7-16,1 1-13 16,0 0 6-16,0 3 0 15,1-1-7-15,-3 2 20 16,-1 0-11-16,3 4-2 0,-4-2 1 16,2 0-5-16,-2-1 4 15,1 2 0 1,-1-4-1-16,2-2 16 0,1-1-15 15,-1-1 0-15,4 0 0 16,-3 0-11-16,0-2 17 16,2 1-6-16,1 3 0 15,2-4 9-15,-2 3-16 16,2 0 7-16,0 1 0 16,-1-1 1-16,1 2 5 15,-1-2-6-15,1 1 4 16,-1 2 10-16,1 0-17 15,0-2 3-15,-2-1 0 16,0 2-3-16,0-2 10 16,-2 3 1-16,2-4-2 0,-1 3 7 15,3 0-17 1,2 2 4-16,-1 3 0 0,3-4 4 16,0 2 10-16,0-3-10 15,0 1-4-15,-2-1 11 16,-1 1-23-16,1-1 12 15,0 2 0-15,-3 0 4 16,3 0 13-16,0-1-11 16,0 2-6-16,-1-1 7 15,3 2-5-15,0-3-2 16,5 2 0-16,-1 0 15 16,0-6 3-16,3 1-21 15,-1 0 3-15,2-1 0 0,-2 1-12 16,1 0 12-16,-3 0 0 15,1-1 6-15,-8 0 15 16,1 2-21-16,-2-5 0 16,-6 5 0-16,4-1-6 15,0-2 13-15,-4 0-7 16,4 2 12-16,-5-2 13 16,-1-2-11-16,1 0-14 15,-5 0 0-15,-1-2 0 16,-3-1 9-16,-5-4-9 15,0-1 7-15,-2-1 28 16,-2-4-43-16,0-1 8 0,0 0 0 16,0 0-39-1,0 0 38-15,0-6-59 0,0-14-57 16,0-10-452-16</inkml:trace>
  <inkml:trace contextRef="#ctx0" brushRef="#br0" timeOffset="212338.64">9463 12374 1048 0,'0'0'239'15,"0"0"-138"-15,0 0-51 16,0 0 59-16,0 0-22 16,0 0-49-16,0 0 22 15,-7-20-49-15,7 18 43 16,7-3 72-16,2 4-67 16,4-5 24-16,1 3-55 15,1-4-10-15,4-1 38 16,0-2-47-16,1-5 25 15,5 2 11-15,0-5-39 0,3-2 37 16,1-2-22-16,2-2-20 16,3 0 68-16,0 0-51 15,-1 1 22-15,-2 3-1 16,0 0-22-16,1 0 4 16,-3 0-21-16,-3-1 12 15,0 1 9-15,1-5-14 16,0 4-5-16,0-4 16 15,-1 2 1-15,4-4-4 16,1 4-15-16,0-4 7 16,3 1 5-16,-3 2-12 15,0-1 0-15,-4 3-1 16,-1 0 16-16,0 2-9 16,1 0-6-16,-2 0 7 0,2 2 5 15,0 2-10-15,0 0-2 16,-1-2 13-16,4 2-1 15,-1 0 12-15,0-2-9 16,-4 2-14-16,0-2 10 16,0 1-11-16,-3-2 0 15,0 0-1-15,1 2 13 16,-1-3 5-16,1 2-7 16,-2 0-9-16,4-1 13 15,0-1-14-15,2 0 0 16,-1 1 3-16,0-6 10 15,3 3-2-15,2-2-8 16,1 2 4-16,-1 0-4 16,-2 2-2-16,0-2-1 15,-2 1 9-15,-3 0 8 0,1-2-13 16,-2 2-4-16,0-2 2 16,0 0 21-16,4-4-14 15,-2-3-9-15,4 2 0 16,-2-2 21-16,1 0-21 15,-2 3 0-15,3-5 0 16,-2 5 12-16,0-4-6 16,2-5 3-16,2-1 2 15,5-3 5-15,-3-3-16 16,5 0 0-16,-2 0 0 16,2-1 3-16,2-1 12 15,-3-2-10-15,2 0-5 16,1-3 19-16,0-2-25 0,3 2 6 15,-1-2 0-15,2-2 22 16,3 0-16-16,-1 1 10 16,2 1-16-16,-4 2 17 15,3 5-14-15,-3-2-3 16,3 3 0-16,0-1 12 16,0 0 6-16,4-1-9 15,0-1-9-15,1-3 1 16,1 2-14-16,0 1 13 15,3 0 0-15,-4 5-2 0,-1 2 26 16,0 4-33-16,-1 0 9 16,1 4 0-16,4-2-19 15,-2-2 20-15,1-1-1 16,2-3 10-16,1-2 16 16,3-3-34-16,0-2 8 15,-3-6 0-15,0-2-18 16,-6-3 20-16,-4-1-2 15,0-1 3-15,-5 3 27 16,0-2-30-16,1 3 0 16,-2 0 0-16,3 2-26 15,0 2 34-15,0-1-8 16,2 3 0-16,0 0 28 16,1 0-35-16,3 0 7 15,-2 1-5-15,1 4-25 0,2 2 30 16,-4 5 0-16,0 0 0 15,-2 1 10-15,-3 2-11 16,1-3 1-16,-1 0 0 16,-3-4-18-16,4-1 18 15,-3 4 0-15,-2 2-1 16,-5 4 19-16,-6 3-18 16,-2 3 0-16,-5 1 1 15,-5 4 1-15,-1 0-2 16,-3 4 0-16,-7 2 0 15,1 2 19-15,-5 2-16 16,0 0-3-16,-3 0-48 16,-19 2 15-16,-12 1-136 15,-39 9-108-15,7 0-251 0,-3 0-234 16</inkml:trace>
  <inkml:trace contextRef="#ctx0" brushRef="#br0" timeOffset="214328.32">14166 6974 905 0,'0'0'149'16,"0"0"-42"-16,0 0-57 15,0 0-8-15,0 0 69 16,0 0-34-16,0 0 7 16,-68 48-24-16,47-36-27 15,2 1 33-15,-4-1-11 16,-4 1 10-16,1 3 20 16,-6 0-17-16,-1 0 14 15,0 0-35-15,-1 1-17 16,3-2 4-16,0 3-23 0,0-4-10 15,0 3 44-15,-1-3-45 16,-1-1 40-16,1 0-36 16,0-3 8-16,-2-2 19 15,-2 2-16-15,0-3 0 16,1 4 12-16,1-1-16 16,3 1 3-16,-2-3-14 15,0 1 1-15,-3 1 36 16,0-2-27-16,0 0 14 15,-2 3 22-15,1-4-34 16,-1 3 13-16,2 0-25 16,0 0 0-16,1 0 0 15,0-2 9-15,5 2-4 16,1-1 14-16,0-2 2 0,2 0-2 16,4-1-19-16,-2 0 1 15,2-1 20-15,5 1-20 16,-1-2-1-16,0 2 6 15,-2-2 27-15,0 3-34 16,-5-1 1-16,-1 0 0 16,-2 0 2-16,-1-1-2 15,-1 1 0-15,0 1 0 16,2 0 10-16,0 0 6 16,0-1 4-16,2-3-19 15,4 2 10-15,0 0-11 16,1-1 0-16,-1 1 0 15,1-1 13-15,0 0-13 0,-3 0 0 16,-2 0 12 0,1 2-19-16,-3 0 7 0,-2 0 0 15,2 2-8-15,-2-2 25 16,2 0-7-16,-2 2-10 16,0-1 9-16,2 2 1 15,-3-3-10-15,6 2 0 16,-1 0-13-16,0-2 26 15,0 0-13-15,0 1 5 16,-2-1 2-16,-2 3-10 16,0-1 3-16,-1 0 0 0,-1 1-1 15,-1-2 13-15,1 3-12 16,-2-2 0-16,4-2 0 16,0 0 21-1,-1-2-13-15,6 1-7 0,1-1 11 16,0-2 2-16,1-1-2 15,2 2-12-15,-3-2 1 16,0-1 2-16,-1 2 4 16,0 0-7-16,-3 0 5 15,0-1 17-15,-2 2-19 16,1-1-3-16,-3 0 0 16,2-2-3-16,0 0 13 15,-3 0-2-15,0 0 10 16,1 0-5-16,-1 0-13 15,1 0 0-15,2-4 0 16,0-2 12-16,0 2 0 16,2-1 6-16,0-1-16 0,-1-1 19 15,1-1-33-15,4 2 13 16,-2-5-1-16,0 4 24 16,0-3-15-16,-3-2 8 15,4 0-17-15,-5-2 2 16,0 0 7-16,0 0-4 15,-5-1-4-15,1 2 25 16,-3 1-16-16,-3 0 3 16,3 2-13-16,-1 0 0 15,-2-3-13-15,2 2 19 0,0-2-6 16,2-3 30 0,-2 2-18-16,-1-1 10 0,3-2-22 15,-1 2 2-15,2 1-10 16,0-1 9-16,3 4-1 15,2-5 8-15,2 5 19 16,-2-1-28-16,9 2 1 16,-1 0 0-16,3-1-18 15,0 3 29-15,0-3-11 16,0 1 1-16,0-1 28 16,0 1-29-16,-1 2 0 15,4-1 0-15,-1-1-9 16,3 4 10-16,-3-2-1 0,2 2 3 15,3 0 28 1,0 2-26-16,5 0-5 16,2 2 0-16,4 2-20 15,2-2 20-15,0 2 0 0,0 0-10 16,0 0-2-16,0 0-2 16,0 0 14-16,0 0-13 15,0 0-22-15,0 0 35 16,0 0-4-16,0 0-10 15,0 0-14-15,2 0 26 16,2 0 2-16,-2 0-7 16,3 0-29-16,0 0 33 15,-1 0-17-15,0 0 13 16,1 4-57-16,-3-1 55 16,2 0-38-16,-2-1-20 0,-2 0 46 15,3-2-50 1,-3 2 29-16,0 0 34 15,3 1-39-15,-1 4 14 16,2-1-89-16,0 2-55 0,1 2 30 16,-1 6-132-16,0-2 39 15,-4 0-167-15</inkml:trace>
  <inkml:trace contextRef="#ctx0" brushRef="#br0" timeOffset="-214651.53">9465 7507 1275 0,'0'0'183'0,"0"0"-135"16,0 0-31-16,0 0-8 16,0 0 71-16,0 0-22 15,0 0-57-15,3-10 18 16,1 10-9-16,1-2 32 0,-5 2 93 16,0 0-34-1,0 0 4-15,0 0-19 0,0 0-48 16,2 0 26-16,0 0-41 15,2 0-22-15,3 0 39 16,2 0-24-16,2 0 26 16,2 0 15-16,0 2-34 15,3 8 30-15,2 2-14 16,0 4-20-16,2 2 30 16,3 4-32-16,1 0 32 15,0 3-9-15,1-3-25 16,-1 0 25-16,-3-4-39 15,-6-3 8-15,-6-7 24 16,-2-2-31-16,-5-1 10 16,-2-5-12-16,0 2-25 15,0-2-8-15,0 0-116 16,-14-10-46-16,3-12-273 0,1-5-237 16</inkml:trace>
  <inkml:trace contextRef="#ctx0" brushRef="#br0" timeOffset="-214500.19">9684 7391 1370 0,'0'0'276'0,"0"0"-107"15,0 0-46-15,0 0-36 16,0 0 38-16,0 0-93 16,0 0-32-16,71-24 0 15,-29 24-343-15,5 0-1273 0</inkml:trace>
  <inkml:trace contextRef="#ctx0" brushRef="#br0" timeOffset="-212104.6">16905 15008 973 0,'0'0'313'0,"0"0"-158"0,0 0-69 16,0 0-25-16,0 0-54 15,0 0 32-15,-11 0-18 16,11 0 12-16,-2 0 64 16,0 0-17-16,-4 0-1 15,4 1-4-15,-2 1-34 16,2-1 19-16,0 2-14 16,0-2-39-16,-3 4 23 15,3-5-29-15,0 4 8 16,2-4 21-16,-2 2-29 15,0 0 38-15,2 0-28 16,-4-2-11-16,4 2 14 16,-2-2-14-16,2 0 0 15,0 2 16-15,0-2-15 16,0 0 15-16,0 0-16 0,0 0-21 16,0 0 11-16,0 0-64 15,0 0-71-15,0 2-73 16,0 0-43-16,0 2-226 0</inkml:trace>
  <inkml:trace contextRef="#ctx0" brushRef="#br0" timeOffset="-206385.49">19828 15105 1684 0,'0'0'345'0,"0"0"-91"15,0 0-151-15,0 0-89 0,0 0-14 16,0 0-85 0,-13-9-240-16,26 18-39 0,0-3-760 0</inkml:trace>
  <inkml:trace contextRef="#ctx0" brushRef="#br0" timeOffset="-206232.9">19828 15105 1674 0,'110'42'471'16,"-116"-42"-238"-16,4 0-178 15,2 8-55-15,0 2-198 16,10-2-596-16</inkml:trace>
  <inkml:trace contextRef="#ctx0" brushRef="#br0" timeOffset="-178511.93">15345 11812 763 0,'0'0'225'0,"0"0"-93"16,0 0-53-16,0 0-22 16,0 0-35-16,0 0-9 15,0 0 9-15,0 0-21 16,0 0 7-16,0 0 12 15,0 0-7-15,0 0 42 16,0 0 3-16,0 0-23 16,0 0 35-16,0 0-43 15,0 0 3-15,0 0-1 16,0 0-18-16,0 0 23 16,0 0-15-16,-4 0-19 15,1 0 24-15,-3 0-14 16,4 0-3-16,-5 0 33 0,3-1-34 15,-1-1 18-15,0 2-3 16,1-2-20-16,0 2 40 16,-3 0-40-16,1-2 15 15,-2 2 17-15,0 0-32 16,-1 0 14-16,3 0 0 16,-5 0 4-16,6 0 20 15,-2 0-39-15,1-2 25 16,-4 2-6-16,4 0-13 15,-1 0 11-15,1 0-17 16,-2 0 0-16,2-2 33 16,-3 2-23-16,2-3 18 0,-2 3-10 15,2 0-9-15,1-1 3 16,0 1-12-16,-1 0 0 16,0 0 18-16,0 0-12 15,-2 0 0-15,3-3 1 16,-4 3 6-16,2 0-8 15,1 0-5-15,1 0 0 16,-2 0 3-16,2 0 5 16,-1 0-1-16,1 0-7 15,-4 0 7-15,2 0-23 16,-3 0 16-16,1 0 0 16,4 0-1-16,-1 4 15 15,1 1-14-15,-1-3 0 16,0 0 6-16,1 0-12 15,1 0 6-15,-1 2 0 0,-1-3-1 16,0 4 13-16,-2-1-12 16,2-1 0-16,-1 0 0 15,-2 0 0-15,2 2 0 16,1-3 0-16,1 0 4 16,1 0 7-16,0 0-7 15,1 2-4-15,0-2-5 16,-3 2-7-16,1 0 13 15,-2 0-1-15,2 0 8 16,1-1 8-16,-1 0-12 16,2 0-4-16,-4 2-5 15,2-1-2-15,-1 0 14 16,1 0-7-16,-1 0 5 0,0 0 14 16,0 2-28-16,-1 0 9 15,1 1 0-15,0 0-13 16,-2 1 14-16,1 0-1 15,-2 0 3-15,-1 1 18 16,3-2-32-16,-1 0 11 16,-1 2 0-16,4-1-16 15,-1 0 22-15,3 0-6 16,-3-1 0-16,0 2 18 16,1-1-30-16,-1 0 12 15,3 0 0-15,-4 1-14 16,4-2 22-16,-2 3-8 15,-1-2 0-15,1 2 21 0,-2 0-30 16,2 2 9 0,-1-1 0-16,1-1-20 0,-1 1 26 15,2 1-6-15,-1 1 0 16,1-1 24-16,-2 0-33 16,1 0 9-16,1 2-1 15,-1 0-16-15,1 0 25 16,1-2-8-16,0 0 0 15,-1 0 19-15,1-2-19 16,-1 0 0-16,0 0 0 16,1 2-12-16,2 0 12 15,-2 0 0-15,2 2 0 16,-3 1 25-16,3-2-25 16,-3-1 0-16,3 3 0 15,-3-2-4-15,3-1 4 0,0 0 0 16,0-2 0-16,2 0 24 15,-2 1-24-15,2-2 0 16,-3 1 1-16,3-2 2 16,-2 1-3-16,2 0 0 15,-2 0 0-15,2-1 14 16,-2 2-14-16,2-2 0 16,0 1 6-16,-2 2-3 15,2-1-3-15,0 0 0 16,0 0 0-16,0 2 21 15,0-2-6-15,0 0-14 16,0 3 8-16,0-5-1 16,0 3-8-16,0-1 0 15,0 2-2-15,0-1 16 0,0 2 2 16,0-1-9-16,4-1 1 16,0 1 8-16,1-3-15 15,-3 1-1-15,0 0 0 16,0-1 8-16,3 0 1 15,-3-1 3-15,1 1-11 16,-1-1 18-16,0-1-19 16,3 2 0-16,-1-2-1 15,0 2 9-15,0-1 7 16,1-1-6-16,0 4-9 16,-1-5 2-16,-1 2-2 0,1-2 0 15,-2-1-1 1,2 2 13-16,-2-1 1 0,3-1-8 15,-3 2 1-15,3-4-3 16,-3 2-3-16,1-1 0 16,-1-1-1-16,-1 0 10 15,2-1-8-15,-1 0 0 16,0 2-1-16,0-2 14 16,1 0-13-16,-3-2-1 15,2 2 9-15,-2 0 4 16,2-2-4-16,-2 2-8 15,0-2-1-15,0 0 14 0,0 0-14 16,0 0 0-16,0 0-1 16,2 0 13-16,-2 0-9 15,0 0-3-15,0 0 0 16,0 0 3-16,0 0-2 16,0 0-1-16,0 0 0 15,0 0 6-15,0 0-6 16,0 0 0-16,0 0 2 15,0 0-4-15,0 0 3 16,0 2-1-16,2 0 0 16,-2-2 18-16,3 2-32 15,-3-2 14-15,0 0 0 16,0 0 0-16,0 0 6 16,0 0-6-16,0 0 2 15,0 0 10-15,0 0-5 0,0 0-7 16,0 0 0-16,0 0-7 15,0 0 18-15,0 0 3 16,0 0-14-16,0 0 7 16,0 0-8-16,0 0 1 15,0 0 0-15,0 0-9 16,0 0 16-16,0 0-7 16,0 0 0-16,0 0 12 15,0 0-16-15,0 0 4 16,0 0 0-16,0 0-14 15,0 0 31-15,0 0-17 16,0 0 0-16,0 0 7 16,0 0-8-16,0 0 1 15,0 0 0-15,0 0-11 16,0 0 25-16,0 0-4 0,0 0-10 16,0 0 1-16,0 0-9 15,0 0 8-15,0 0 0 16,0 0-9-16,0 0 26 15,0 0-17-15,0 0 0 16,0 0-2-16,0 0-13 16,0 0 15-16,0 0 0 15,0 0 13-15,0 0 0 16,0 0-8-16,0 0-5 16,0 0-15-16,0 0 0 0,0 0 15 15,0 0 0 1,0 0 7-16,0 0 17 0,0 0-23 15,0 0-1-15,0 0-6 16,0 0-15-16,0 0 22 16,0 0-1-16,0 0 2 15,0 0 17-15,0 0-19 16,0 0 0-16,0 0-5 16,0 0-6-16,0 0 13 15,0 0-2-15,0 0 0 16,0 0 18-16,0 0-19 15,0 0 1-15,0 0-3 16,0 0-14-16,0 0 17 0,0 0 0 16,0 0 6-1,0 0 18-15,0 0-48 0,0 0 12 16,0 0-67-16,0 3-36 16,-5-3-355-16,-6 0-707 0</inkml:trace>
  <inkml:trace contextRef="#ctx0" brushRef="#br0" timeOffset="-175577.15">14661 12876 766 0,'0'0'346'0,"0"0"-187"16,0 0-78-16,0 0 66 15,0 0-51-15,0 0-63 16,0 0-8-16,-9 0-25 15,9 0 0-15,0 0 17 16,0 0-17-16,0 0 38 16,0 0 2-16,0 0 8 0,0 0 10 15,0 0-40 1,0 2 26-16,0 2 16 0,0 1-25 16,0 2 31-16,0-4-20 15,0 3-11-15,0-1 12 16,0 1-41-16,0-2 21 15,0 1 8-15,0 2-26 16,0-1 18-16,0-1-5 16,0 1-9-16,3 0 27 15,1-1-31-15,-2-1 9 16,0 2 0-16,0-4-17 16,-2 2 36-16,3 0-26 15,-1 0-10-15,1 0 18 16,-1 0-19-16,0 0 18 15,2-1-5-15,-1 2-7 0,1 1 7 16,-2-2-13-16,2 2 0 16,1-2-2-16,-3 0 15 15,3 3-13-15,-3-6 3 16,0 4 5-16,1-4-8 16,-1 0 0-16,0-1 1 15,0 3 8-15,2-1-9 16,-1-1 1-16,-1 2 21 15,2-1-16-15,-1 0 10 16,1 2-16-16,0-2 0 16,1 2 4-16,-1 0 5 15,1 0-9-15,-1 0 3 0,4 0 8 16,-2 0-20-16,0 1 9 16,3-3 0-16,-1 3 4 15,-2-4 7-15,0 4 2 16,3-1-13-16,-1-2 12 15,0 2-10-15,-1 0-2 16,1 0 0-16,0 0-11 16,-2 0 25-16,3 1-11 15,-3-2-3-15,4 1 16 16,-4 0-28-16,3 2 12 16,0-2 0-16,0 0-6 15,2 0 19-15,-2 0-1 16,2 2-12-16,-2-1 2 15,2-4-13-15,0 4 11 16,0-2 0-16,0 0 3 0,-1 1 8 16,-4-3-11-16,-1-1 0 15,-1 2 1-15,0-2-10 16,-2 0 9-16,1 2 0 16,2-2-1-16,-1 2 19 15,5-2-14-15,2 3-4 16,2-3 1-16,5 1-1 15,0 3 0-15,2-1 0 16,0-2 4-16,0 1 13 16,-4 0-16-16,4 0-1 15,-6 1-1-15,-1-3-10 16,-3 0 11-16,2 1 0 16,-3-1 1-16,-1 3 17 15,2-1-19-15,1-2 1 0,0 1-4 16,2 1-11-16,0-2 16 15,3 3-1-15,0-3 7 16,-3 0 10-16,0 0-17 16,0 0 0-16,1 0-3 15,-3 0-12-15,1 0 16 16,-1 0-1-16,-3 0 3 16,4 0 18-16,-6 0-32 15,3 0 11-15,-2 0 0 16,2 0-15-16,-2 0 21 15,1 0-6-15,1 0 3 16,3 0 21-16,1 0-36 16,-2 0 12-16,2 0 0 15,0-3-18-15,1 3 20 0,-3-2-2 16,1 1 7-16,-4 1 14 16,1-2-28-16,1-1 7 15,-2 2 0-15,1-4-15 16,0 1 22-16,2 0-7 15,0 0 0-15,0-2 25 16,1 1-34-16,-2 1 9 16,-1-1 0-16,3 1-20 15,-4 1 27-15,-1-2-7 16,3 4 0-16,-2-6 28 16,-1 3-37-16,1-2 9 15,2 0 0-15,-4-1-16 0,3 2 25 16,-3-1-9-16,4-2 0 15,-2 2 19-15,-1-2-25 16,3 0 6-16,-2-3 0 16,1-2-10-16,0-1 11 15,2 2-1-15,-2-2 0 16,2 0 15-16,-4 4-17 16,2-2 2-16,-3 2 0 15,1-2-10-15,0 2 10 16,2-2 0-16,-3-3 0 15,1 2 15-15,2-1-15 16,0-4 0-16,0 1 0 16,-1-1-12-16,4 0 12 0,-3-2 0 15,-1 3-1-15,2-4 8 16,-1 2-7-16,1 0 0 16,0 1 1-16,-1-2-7 15,-1 2 6-15,2-1 0 16,-1 2-6-16,-3-1 12 15,0 0-6-15,-1 0 0 16,0 0 1-16,-1-3-8 16,-1 3 7-16,-3 1 0 15,2-2-6-15,-2 0 24 16,0-2-17-16,0 3-1 16,0-1 8-16,0-2-16 15,2 2 8-15,-2 2 0 0,2-1-1 16,0 2 13-1,-2-2-2-15,0 0 2 0,0 0-10 16,0-2 17-16,0 1-19 16,0 2 0-16,0-1-6 15,0 2 21-15,-6 0-4 16,-3 2-8-16,-1 0 4 16,0-2 2-16,-1 2-9 15,-1 0 0-15,-1 2 3 16,-1-1 9-16,1-1-2 15,-5 3-4-15,1-4-6 16,-4 1 3-16,-1 0-3 16,0 0 0-16,-2 0-2 15,1-1 14-15,0 2-3 0,2-1-9 16,-2 2 8-16,3 1-11 16,1 3 3-16,0-1 0 15,3 3-2-15,1 2 4 16,2-2 19-16,1 2-21 15,2-3 1-15,-2 1 7 16,1 0-8-16,-2 4 0 16,-5-5 0-16,-3 1 10 15,0 0-10-15,-4-2 0 16,-2 2 6-16,-4-3-13 16,2 3 7-16,0 1 0 15,0-1 6-15,1-1 5 16,8 2 2-16,-3-1-13 0,1 2 1 15,4-3 5-15,0 3 2 16,3 1-8-16,-3 1 0 16,-1-3 10-16,2 4-11 15,-5-3 1-15,-1 1 0 16,-3 2-4-16,4-1 15 16,-1-1-11-16,3 2 5 15,2 1 10-15,0-3-9 16,-1 3-6-16,1 0 1 15,-1-1 4-15,2 1 4 16,3 0-8-16,1 0-1 16,4 0 18-16,5 0-22 15,1 0 4-15,3 0 0 16,0 0-3-16,0 0 13 16,0 0-10-16,0 0 0 0,0 0 14 15,-2 0-31-15,2 0 17 16,-4 0-46-16,-5 0-20 15,-26-12-122-15,-1 2-178 16,-5-7-992-16</inkml:trace>
  <inkml:trace contextRef="#ctx0" brushRef="#br0" timeOffset="-173474.94">5386 9330 59 0,'0'0'523'0,"0"0"-427"16,0 0 14-16,0 0 17 15,0 0-8-15,0 0 28 16,2 0-83-16,-2 0-6 16,0 0 24-16,0 0-15 0,0 0 23 15,0 0-43-15,0 0-17 16,0-2 53-16,0-2-61 15,0 0 13-15,0 0 9 16,-7 2-34-16,1 0 8 16,-4 2 4-16,4-2-10 15,-1-1 74-15,3 3-51 16,0-1 19-16,2-1 8 16,2 2-28-16,0-3 13 15,0 3-31-15,0-1 37 16,0 0 23-16,0-4-35 15,2 1 28-15,2-4-14 16,5 0-54-16,-1-2 32 16,6-3-12-16,-1 5-11 0,3-5 32 15,2 1-42-15,2 0 9 16,0 0 14-16,4-2-23 16,3-3 30-16,0 4-12 15,4-5-17-15,0 2 38 16,0 0-38-16,1-1-1 15,-1 2 15-15,2 0-9 16,-2 4 29-16,0-3-34 16,-2 2 1-16,0-1 11 15,-2-1-12-15,-2 1-1 16,0 3 11-16,-5-5-4 16,2 3 19-16,-2-1-17 15,0 5-9-15,0-5 6 0,0 1-6 16,2-2 0-16,3 0-1 15,-1 0 8-15,1-2 5 16,-3 0-12-16,-1 0 2 16,5 0-4-16,-4 0 2 15,3 2 0-15,-3 1 0 16,2 0 14-16,1-1-14 16,0-3 0-16,-1 4 1 15,0-6-3-15,3 4 3 16,-2-1-1-16,2-3 0 15,0 2 14-15,2 3-11 16,-4-5-3-16,4 2 1 16,0 0-7-16,3-1 13 15,-3-1-7-15,0 0 12 16,0-2 2-16,0 2-7 0,-1-1-7 16,2 2 0-16,1 0-9 15,0 2 20-15,0 0-11 16,-2-2 0-16,3 2 7 15,-3 0-13-15,-3-2 6 16,1 2 0-16,-1-3 2 16,-1-2 13-16,0 0-15 15,-1 1 0-15,-1-2 3 16,-2 2-4-16,4 1 1 16,0-2-4-16,0-1-4 15,-1 2 16-15,2-3-1 0,1 2-7 16,2-2 5-1,0 0-17-15,2 1 12 0,0-2 0 16,-2-1-8 0,4 2 23-16,-1-1-15 0,3-1 0 15,2 5 5-15,-2 0-19 16,5 2 14-16,0 2 0 16,4 0-12-16,1 4 26 15,0-1-14-15,0 4 0 16,-4 1 7-16,0 0-19 15,-7 0 12-15,-3 0 0 16,-6-1-6-16,-4 2 20 16,-1 1-8-16,-3-2-6 15,-4-1 13-15,-3 2-19 0,0-1 6 16,-4 0 0 0,-1 0 5-16,-3 2 8 0,-2 0-12 15,0-2-1-15,0-2-70 16,-7-2 0-16,-4 2-288 15,4 2-246-15</inkml:trace>
  <inkml:trace contextRef="#ctx0" brushRef="#br0" timeOffset="-170429.56">9510 7652 674 0,'0'0'225'0,"0"0"-72"16,0 0 33-16,0 0-88 15,0 0 4-15,0 0-62 16,0 0-25-16,0 0 50 16,0 0-30-16,6 0 25 0,1 0 13 15,0 4-34 1,0 0 61-16,-1 2-29 0,1-2-40 16,-1 4 58-16,2-2-78 15,-2 4 12-15,1-1 10 16,-1-1-20-16,4 3 2 15,1 1-15-15,-1 3 7 16,4-4 28-16,1 5-33 16,1-2 8-16,0 0-2 15,2 2 17-15,-3 0-6 16,0 1-4-16,1-2-8 16,0 2 28-16,-3 1-34 15,1-3 14-15,-1 3-6 16,1 0 13-16,-1 0-15 15,5-2-7-15,-3 3 9 16,3-2 3-16,0-3-12 16,-1 3 0-16,-1-5-1 0,-2 2 9 15,-1-2-8-15,1 0 0 16,-3 1 6-16,-1-2-4 16,2-1-2-16,-1 2 0 15,3 0-2-15,-3 0 15 16,2-1-13-16,-2 2 0 15,2-1 9-15,-1 2-17 16,-2 0 8-16,2 0 0 16,-1 1-9-16,0-4 21 15,-2 3-4-15,0-1-8 16,0 0 9-16,0 1-11 16,1 0 2-16,2-1 0 15,1 1-9-15,-1-2 20 0,1 2-10 16,-2 2 7-16,0-2-7 15,0 2-2-15,1 0 1 16,-1 2 0-16,0-1-8 16,2-2 16-16,-2 3 2 15,5-1-5-15,-1-2-4 16,4 1 10-16,0 0-10 16,1 3-1-16,5-4 1 15,-3 1 11-15,0 0 6 16,1 2-18-16,-1 0 6 15,-2 3-8-15,2-1 2 16,1 0 0-16,-2 2-6 16,4-2 17-16,2 2-2 0,0-5-9 15,2 4 1-15,-2-4 8 16,0 0-9-16,0 2 0 16,-2-5-1-16,2 3 2 15,-2-1 8-15,2 1-9 16,-2 2 0-16,-4-2-6 15,2-1 4-15,-5-1 2 16,-1 4 0-16,1-2 8 16,3 1-8-16,0 3 0 15,4-3 0-15,0 2-6 16,0-2 3-16,-5 0 3 16,1-3 0-16,-2 4 12 0,-4-5-10 15,1 2-2-15,-3-2 0 16,3 0-9-16,-1 2 10 15,3 0-1-15,2 0 0 16,2 2 9-16,1-1-10 16,-2 1 1-16,0-3 0 15,1 3-12-15,-1-1 19 16,0-3-7-16,2 2 3 16,-1 0 15-16,0 0-30 15,3-1 12-15,-1 2 0 16,1 1 2-16,0 0-1 15,-4-1-1-15,2 2 0 16,2-2 8-16,-1 0-3 16,0-1-5-16,3 2 0 15,0 0-9-15,-1 0 18 16,-1-2-9-16,2 2 9 16,-5-4 4-16,0 2-9 0,-3-2-4 15,-6-1 0-15,3 1 15 16,-3 0-7-16,3-1 0 15,-1 4-8-15,3 1 15 16,-1 0-27-16,1-1 12 16,0 2 0-16,2-1-4 15,1 0 19-15,-3 0-15 16,3 1 0-16,0-4 12 16,-2 1-26-16,-2 0 14 15,2 0 0-15,-1 0-3 0,1 2 15 16,4 0-10-16,-1 2-2 15,1 2 4-15,-3-2-16 16,0 0 12-16,-4-1 0 16,-3-2 0-16,1 2 15 15,-1-3-15-15,0-1 0 16,0 4 6-16,5-1-19 16,-2 1 13-16,4 2 0 15,-3-1-2-15,2-4 26 16,-2 1-22-16,-1-4-2 15,-1 1-7-15,1 0 1 16,-1 1 6-16,-1-4 0 16,-1 3 3-16,3 0 6 15,-1 0 2-15,1 2-11 0,2 0-9 16,0 0 1-16,2-2 8 16,0 3 0-16,2-2 6 15,1-1 5-15,-2 1 3 16,2-2-14-16,0 2 1 15,-4-1-5-15,3 0 6 16,1 2-2-16,-3-2 9 16,2 2 8-16,-2 0-20 15,1-2 3-15,-4 0 0 16,3 2-9-16,0-2 9 16,2 0 0-16,-1 1 9 15,-2-2 9-15,2 1-8 0,-1-1-10 16,-1 1 0-1,4 1 0-15,-3-1 10 0,3 3-5 16,-4-2-2 0,0-1 12-16,0 2-11 0,-1-2-4 15,0 2 0-15,0-3 1 16,0 1 10-16,-1 0-11 16,1-1 9-16,3 2 4 15,-4-1-8-15,-1 0-5 16,0 0 0-16,2 0 1 15,-3 2 10-15,3-2-11 16,-1 2 0-16,1-2 18 16,1 2-19-16,0 0 1 15,-1-1 0-15,2-2-22 16,-2 1 29-16,2 0-7 0,-2 1 6 16,-2-2 23-1,1-1-38-15,1 2 9 0,3 3 0 16,-2 1-6-1,6-1 12-15,2 2-6 0,-1 1 0 16,3 0 27-16,-2 0-27 16,1-1 0-16,-1 2 0 15,0-3 4-15,-2 2 8 16,2-2-12-16,-3 0 12 16,0 0 13-16,1 1-21 15,-3-2-4-15,1 0 0 16,-6-1-8-16,1-3 14 0,-5 2-6 15,1-1 0-15,-1-2 36 16,1 2-42-16,-3-3 6 16,0 2 0-16,0-1-4 15,0-2 16-15,0 2-12 16,1-2 0-16,-1-1 22 16,-3 2-11-16,4-1-11 15,-3 0 0-15,1 0-5 16,4-1 5-16,-3 2 0 15,3 3-6-15,-3-2 23 16,2-1-17-16,-1 2 0 16,-2-3 0-16,-1-1-2 15,3-2 2-15,-4 0 0 0,1 0-6 16,1 1 23 0,-4 0-13-16,0-2-4 15,-1-1 1-15,-1-2 7 0,-2 0-8 16,-2-1 0-16,3-2 8 15,-3 0 6-15,0 0 16 16,0 0-27-16,0 0 4 16,0 0-2-16,0 0-5 15,0 0 0-15,0 0-9 16,0 0 24-16,0 0-3 16,0 0-12-16,0 0 1 15,0 0-4-15,0 0 3 16,0 0 0-16,0 0-7 15,0 0 17-15,0 0-32 16,0 1 14-16,-16-1-99 0,-11 1-114 16,-8-1-802-16</inkml:trace>
  <inkml:trace contextRef="#ctx0" brushRef="#br0" timeOffset="-157927.35">19469 14829 1217 0,'0'0'405'0,"0"0"-224"16,0 0 3-16,0 0-93 16,0 0-85-16,0 0 42 15,0 0-36-15,0 0 37 16,0 0 26-16,0 0-23 15,0 0 35-15,0 0-38 16,0 0-43-16,0 0 40 16,-2 0-37-16,-5 0-9 15,-1 14 48-15,-6 2-47 16,-3 4 29-16,-6 6-30 16,3-4 0-16,-2 5 3 0,3-4 9 15,2-1-12-15,4 0 0 16,2-4 28-16,0-2-28 15,6-5 0-15,1 0 2 16,4-5-4-16,0 0 8 16,0-4-6-16,4 3 20 15,12-4-2-15,1 4 13 16,7-5-31-16,4 0 13 16,0 0 1-16,4 0-14 15,-1 0 0-15,0 0 0 16,1 0 21-16,-3-5-16 15,-7 1-5-15,-3 0 0 16,-5 2-4-16,-7-2 4 16,-3 4 0-16,-2 0-8 15,-2-4-8-15,0 2 10 0,0 0-21 16,0-4-43-16,0-2 6 16,-8-6-43-16,-4 2 30 15,1 2 53-15,3-4-18 16,-4 2 35-16,3 2 7 15,3 0 0-15,-1 3 19 16,5 3-2-16,2 2 43 16,0 2 27-16,0 0-49 15,0 0 28-15,0 0-34 16,0 6-32-16,-2 17 79 0,2 7-37 16,-3 6 2-1,1-1 15-15,-1-2-46 0,1 1 36 16,-2-1-40-1,0-3 0-15,-1-4-15 0,-1 2 6 16,-2-6-65-16,2 2-50 16,-1-7-236-16,3-4-620 0</inkml:trace>
  <inkml:trace contextRef="#ctx0" brushRef="#br0" timeOffset="-154641.13">19830 15127 201 0,'0'0'665'15,"0"0"-504"-15,0 0-24 0,0 0-18 16,0 0-73-16,0 0-9 16,0 0-16-16,0-4 8 15,0 4 69-15,0 0-8 16,0 0 15-16,0 0 19 16,0 0-32-16,0 0 2 15,0 0-43-15,0 0-29 16,0 0 25-16,0 0-38 15,0 0 18-15,0 0 4 16,0 0-30-16,0 0 51 16,0 0-21-16,0 0-6 15,0 0 34-15,2 0-41 16,5 0 24-16,-2 0-4 16,4 0-32-16,-3 0 25 0,-1 0-25 15,-1 0-6-15,2 4 40 16,-2 2-34-16,0 2 27 15,-4 0-5-15,2 2-27 16,-2 0 26-16,0 7-26 16,0-4 5-16,0 6 45 15,-12 3-39-15,-1 0 30 16,-2-4-10-16,1 4-31 16,1-4 40-16,-3-1-35 15,3-4 9-15,-1-3 35 16,1-2-48-16,2-2 38 15,2-1-40-15,3-1 18 16,1-4-16-16,3 0-2 0,0 0 0 16,2 0-1-16,0 0-19 15,0 0-14-15,0 0-80 16,0 0-96-16,0-9-264 16,9-3-205-16</inkml:trace>
  <inkml:trace contextRef="#ctx0" brushRef="#br0" timeOffset="-153703.65">20178 14941 795 0,'0'0'653'0,"0"0"-488"16,0 0 48-16,0 0-20 0,0 0-130 16,0 0-15-1,0 0-48-15,0-6 6 0,0 6 33 16,0 10 36-16,0 7 15 16,0 6 14-16,0 1-67 15,0 2 45-15,0 4-55 16,0-8-27-16,0-4 52 15,0 0-45-15,7-9 1 16,2 0-7-16,4-9 25 16,3 0-13-16,1 0-13 15,3-8 1-15,3-12-8 16,-6-4 7-16,1-7 0 0,-2-6 0 16,-3 1 12-16,-2 2-14 15,-2 5 2-15,-4 4 0 16,-1 7-4-16,-1 7 10 15,-3 2-6-15,0 7 1 16,0 2 26-16,0 0-39 16,0 0 12-16,0 2-10 15,0 13-2-15,-3 12 24 16,-3 3-12-16,-1 5 21 16,0 3-5-16,3 1 5 15,-3-3-18-15,3 4 13 16,-1-4 1-16,0 2-16 15,3 1-1-15,-2-1 0 16,1-2 24-16,-1-1-25 16,0-2 1-16,0-5 0 0,-2-3 0 15,2-4 0-15,-2-3 0 16,1-4-1-16,-1 0 22 16,-2-10-13-16,2 2 4 15,0-3-11-15,-3-3 66 16,-3 0-66-16,-1 0 25 15,-3-5 8-15,-1-11-28 16,-1-2 26-16,0 0-26 16,4 1 4-16,6 2 3 15,6 3-13-15,2 2 0 16,0 0-1-16,13-2 7 16,11 0-3-16,1 0-3 15,2-1 9-15,0 2-13 16,0 1 4-16,-6 2-17 0,8 2-14 15,-8-5-121-15,-1 6-208 16</inkml:trace>
  <inkml:trace contextRef="#ctx0" brushRef="#br0" timeOffset="-138903.22">24142 14102 1197 0,'0'0'283'0,"0"0"-145"0,0 0 59 15,0 0-133 1,0 0-49-16,0 0-12 0,0 0 3 15,0 0 14-15,0 0-6 16,0 0-13-16,0 3 16 16,0-3-17-16,0 2-18 15,0 2 17-15,-3 6-107 16,-5-3-92-16,-3 0-1113 0</inkml:trace>
  <inkml:trace contextRef="#ctx0" brushRef="#br0" timeOffset="-136688.15">8425 8817 1182 0,'0'0'277'0,"0"0"-68"15,0 0 6-15,0 0-66 16,0 0-26-16,0 0-47 0,2-38-21 16,-2 38-5-16,0 0-48 15,0 0 38 1,0 0-30-16,0 0-10 0,-4 0 0 15,-10 0 1-15,-5 12 28 16,-4 0 8-16,-2 2-28 16,-1-2 14-16,-1 2-23 15,0-2 12-15,0 4-1 16,3 0-9-16,0 2-1 16,1 3 12-16,-2 6 7 15,6-1-19-15,-2 5-1 16,4 1 6-16,-1 1-6 15,3 2 0-15,3 1 0 16,1 0 12-16,2 2-5 16,2 2-8-16,5 0 1 0,0 0 0 15,2 1 7-15,0-1-7 16,0-3 1-16,4-1 8 16,8-1 9-16,3-3-19 15,1-2 1-15,6-3-4 16,0-4-14-16,7-1 18 15,2-4 0-15,1-4 12 16,3 0 13-16,-2-2-33 16,3-4 8-16,3-2 0 15,-3-6-2-15,3 0 3 16,1 0-1-16,1-4 7 16,-2-12 11-16,-1-2-13 15,0-3-5-15,-4-2 0 0,-6-1-5 16,-3 0 19-16,-1-5-14 15,-3 2 27-15,-4-5-21 16,1-3 35-16,-3-3-41 16,-1-3 11-16,-3-6 38 15,-4-3-40-15,-5-2 21 16,1-2 33-16,-3 3-62 16,0-1 55-16,0 6-45 15,-14 2-4-15,-3 5 19 16,-4 2-26-16,-6 3 0 15,-6 2-1-15,-7 5-23 16,-7 6 23-16,-30 9-105 16,9 6-117-16,6 6-415 0</inkml:trace>
  <inkml:trace contextRef="#ctx0" brushRef="#br0" timeOffset="-127479.96">20948 14887 1365 0,'0'0'337'0,"0"0"-138"16,0 0 37-16,0 0-141 0,0 0-29 15,0 0-45-15,0 0-11 16,8 0 48-16,1 0-18 16,4 0 11-16,5 0 2 15,-1 0-47-15,1 0 45 16,3 0-34-16,-4 0-16 15,1-6 15-15,-1 2-16 16,-1 1 0-16,-3 0-1 16,-3 0 18-16,-6 3-17 15,-1 0 0-15,-1 0 1 16,-2 0-13-16,0 3 12 16,0 14 0-16,0 8 36 15,0 7-35-15,0 2 62 16,0 8-36-16,-9-2-21 15,-1 1 45-15,0-6-45 0,1 1-5 16,-1-5 7-16,4-5 16 16,-1-7-18-1,3-2-6-15,0-3 9 0,0-10-11 16,0-1 2-16,2-3-67 16,-2 0-33-16,-3 0-91 15,-11 0 2-15,3 0-172 16,2-7-229-16</inkml:trace>
  <inkml:trace contextRef="#ctx0" brushRef="#br0" timeOffset="-127304.24">20948 15105 540 0,'0'0'1183'0,"0"0"-856"15,0 0-62-15,0 0-77 16,0 0-73-16,121-44-89 15,-80 41-8-15,-1 3-18 16,-3 0-6-16,-1 0-40 16,1 0-166-16,-8 7-360 15,-8 1-252-15</inkml:trace>
  <inkml:trace contextRef="#ctx0" brushRef="#br0" timeOffset="-127044.09">21476 15249 1964 0,'0'0'362'15,"0"0"-263"-15,0 0 66 16,0 0-108-16,0 0-36 15,0 0-21-15,0 0-2 16,-62 119-25-16,49-104-78 16,0-11-112-16,1 0-253 15,8-4-308-15</inkml:trace>
  <inkml:trace contextRef="#ctx0" brushRef="#br0" timeOffset="-126103.96">21825 14962 918 0,'0'0'278'0,"0"0"-145"16,0 0-14-16,0 0-10 15,0 0-48-15,0 0-21 16,0 0 11-16,-29-31-19 16,20 29 37-16,-1 2 51 15,0 0-46-15,-2 0 7 16,1 0-27-16,-2 0-21 16,-1 0 14-16,0 10-46 15,5 2 15-15,-3 3 2 16,3 0-8-16,3 1 5 15,0 2-6-15,6 0-8 0,0-2-2 16,0 0-6-16,0-6 7 16,6 2 21-16,4-2-20 15,3-2 20-15,3 0-21 16,3 2 2 0,-2-4 8-16,1 2-9 0,-1 1-1 15,2-1 0-15,-5 1 12 16,3 1-12-16,-6 3 0 15,-3-6 1-15,-2 4-3 16,-4-3 10-16,-2 2-8 16,0-2 16-16,0 2-15 15,0-1 41-15,0 4-18 16,-10-5-17-16,-3 2 54 16,0-4-33-16,-1-1 26 15,-1 2 28-15,-1-3-42 0,3-4 33 16,-1 0-42-1,3 2-16-15,1-2 33 0,-2 0-42 16,2 0 25 0,3 0-7-16,-1 0-13 0,4 0 0 15,0 0-11-15,4 0 0 16,0 0-7-16,0 0 8 16,0 0-1-16,0 0 0 15,0 0-42-15,0 0 13 16,0 0-69-16,0 0-116 15,0 0-421-15</inkml:trace>
  <inkml:trace contextRef="#ctx0" brushRef="#br0" timeOffset="-109563.34">8845 6403 742 0,'0'0'387'0,"0"0"-157"15,0 0-58-15,0 0-8 16,0 0-60-16,0 0 29 15,0-11-25-15,0 11-21 16,0 0 19-16,0 0-47 16,0 0 4-16,0 0 17 15,0 0-52-15,0 0 33 16,0 0-30-16,0 0-31 16,-4-1 39-16,0 1-30 15,0-2 6-15,-3 2-3 0,0-3 4 16,-2 2-10-1,3-2-6-15,-4 3 0 0,1-1 3 16,1 1 8-16,-1 0 1 16,-3-3-12-16,2 3 12 15,-3 0-32-15,-3-1 20 16,0 1 0-16,0 0 19 16,1 0-18-16,-1 0 5 15,1 0-6-15,1 0 15 16,-2 0-27-16,3 0 12 15,0 0 0-15,-3 0 4 16,2 0 13-16,1 0-11 0,2 0-6 16,1 0 9-1,0 4-21-15,1-3 12 0,-1 2 0 16,0 1 6-16,-1-1 0 16,1 2 1-1,-2-2-7-15,-1 4 5 0,2-5-13 16,1 2 8-16,2 0 0 15,-1 1-4-15,-3 2 5 16,2-1-1-16,-1 1 0 16,-3 1 14-16,1 1-26 15,-1 0 12-15,1 2 0 16,-1 1-5-16,1-2 17 16,-2 2-12-16,1-2 0 15,1 2 12-15,1-2-18 16,0 0 6-16,-2 0 0 0,3 3 6 15,-2-5 8 1,1 5-7-16,1-3-1 0,1 3 9 16,-2-1-2-16,1-1-13 15,-1 3 6-15,1 2-7 16,3 0 17-16,-4 0-16 16,3 2 0-16,-1-1 15 15,-1 1-10-15,3 0-5 16,0 0 0-16,-1-1 17 15,2 2-16-15,2-1 11 16,-1-1-12-16,2 4 16 16,-1 1-27-16,3 0 11 15,-2 0 0-15,2 0 13 16,-2 2 2-16,2-2-12 16,0 5-3-16,-2-4 6 0,2 5 3 15,0 0-8 1,2 1 0-16,0-1 5 0,0-2 12 15,0-2-19-15,0-1 1 16,0-2 0-16,0-3-4 16,4 0 4-16,0-1 0 15,4 2 7-15,-2-1 11 16,1 2-18-16,1 0 0 16,4 0-5-16,-1 0-10 15,2 0 16-15,3-1-1 16,1 0 17-16,1-1-1 15,3-1-13-15,-4-2-3 16,1-3-1-16,-3 1-16 0,0-2 18 16,1 0-1-1,-2-2 9-15,1 2 10 0,-1 1-22 16,1-2 3-16,4 0 0 16,-2 0-10-16,3-2 10 15,-1 0 0-15,0 0 7 16,1-2 17-16,-1 1-28 15,-2-4 4-15,-1 1 0 16,-1 2-14-16,-1-2 16 16,1 0-2-16,-2 0 1 15,3 0 22-15,2 0-37 16,0 0 14-16,2-1 0 16,3 1-7-16,0-2 7 0,4-2 0 15,0 0 3-15,0 0 23 16,2 0-34-16,-2 0 8 15,2 0-1-15,1-2-17 16,0-5 18-16,1-3 0 16,3-4 1-16,-3 1 26 15,2-4-37-15,0-1 10 16,-1-4 0-16,-1-2-18 16,2-5 19-16,0-1-1 15,1-4 0-15,-1-3 30 0,0-3-43 16,-1-3 13-1,-1-1-3-15,-2 0-17 0,0-3 34 16,-2-6-14 0,-3-5 1-16,-1-6 20 0,-4-5-25 15,0-1 4-15,-6 0 0 16,-4 2 28-16,-7 3-19 16,-2 3-5-16,-2 3 2 15,-25 4 21-15,-13 2-43 16,-11 0 16-16,-7 7-23 15,-7 6-1-15,0 7-56 16,-8 5-65-16,18 10-232 16,12 6-962-16</inkml:trace>
  <inkml:trace contextRef="#ctx0" brushRef="#br0" timeOffset="-98749.76">8717 12109 871 0,'0'0'299'0,"0"0"-161"16,0 0-64-16,0 0 16 16,0 0 7-16,-16-12-49 15,16 12 16-15,0 0 19 16,-2 0-10-16,-3 0 40 15,1-1-60-15,-1 1-24 16,-3 0 44-16,-4 0-40 16,1 0 5-16,-2 0 9 15,-3 0-26-15,0 0 34 16,1 0-23-16,-2 0-14 16,-1 0 30-16,-1 0-41 0,0 6 15 15,1 0 3-15,0 0-14 16,0 2 16-16,0-1-14 15,-2 4-12-15,2 1 36 16,-1-2-37-16,-2 4 30 16,1 0-14-16,1-1-1 15,3 4-5-15,0-1-10 16,5 0 0-16,0 2 16 16,2 1-9-16,-3 0 5 15,4 1-9-15,-3 2 14 16,-1 2-20-16,-1-2 3 15,2 0 0-15,-2-1 7 0,2 1 4 16,-3 0 2-16,3-1-9 16,3 2 16-16,-2-2-17 15,1 0-3-15,1 1 0 16,0 1 4-16,4-2 5 16,-1-1 0-16,1 2-6 15,2-2 14-15,-2 2-13 16,2 0-4-16,-1 1 0 15,-1-2 8-15,1 2 6 16,-1-2-5-16,4 0-9 16,-2 1 15-16,2-4-28 15,0 1 13-15,0-2 0 16,0-2-2-16,0 2 14 16,0-3-10-16,0 0 2 0,0 0 11 15,4 0-12 1,1 5-2-16,2-2-1 0,-1 1 15 15,3 3-8-15,-3-2-7 16,4 0 0-16,-4-2 15 16,3-1-27-16,-3 1 12 15,4-1 0-15,-4-5-1 16,3 3 13-16,1-2-12 16,-4-2 0-16,3 3-2 15,-3-1-5-15,4-2 7 16,1-1 0-16,-3 4-5 15,4-3 20-15,-1-1-15 0,0 3 0 16,3-1 5 0,-4-1-16-16,4 0 11 0,-3 0 0 15,2-2-6-15,-1-2 18 16,1 0-12-16,-3 0 0 16,4 0-1-16,-1 1-11 15,1-1 12-15,-1-4 0 16,3 3 8-16,-3 1 10 15,3-2-18-15,-3 0 0 16,-2 0-12-16,3-2-3 16,-1 0 15-16,1 0 0 15,-1 0 5-15,1-2 11 16,-1 2-14-16,1-2-2 16,-1 0-2-16,2 2-12 15,1-2 14-15,2 0 0 0,1 0 3 16,4 0 16-16,-3 0-25 15,2 0 6-15,-4 0-7 16,-1 0-10-16,-1 0 18 16,0 0-1-16,0-2 4 15,-3 0 14-15,3 0-19 16,-4-2 1-16,5 2 0 16,-2-4-20-16,3 2 20 15,0-4 0-15,2 1 3 16,2-6 14-16,1 3-34 15,-4-3 16-15,2 4-7 16,-1 1-2-16,-5-1 10 16,-1 2 0-16,1-1 0 0,-2-1 16 15,3-3-22 1,2-1 6-16,0-3-7 0,-1 0-13 16,1 2 20-16,0-3 0 15,-3 5 0-15,-1 0 24 16,-1 0-30-16,1 1 6 15,-3-2-3-15,2-1-15 16,1-2 20-16,-1-1-2 16,1-4 1-16,-1-1 26 15,1-2-34-15,1-1 7 0,-1 4 0 16,-1-2-20 0,0 2 22-16,0-2-2 15,-4 4 3-15,3-3 22 16,-6 0-34-16,-1-3 9 15,-1 1 0-15,-2 1-16 0,0-4 23 16,0 1-7 0,1 0 3-16,1-4 24 0,-1 0-33 15,-3 0 6-15,2 0-1 16,-2 0-10-16,0 0 17 16,0-2-6-16,0 2 18 15,0-3 0-15,-7 3-2 16,-2 0-16-16,0 3 0 15,-2-3-2-15,0 5 11 16,0-1-9-16,-3 2 14 16,1 2 14-16,-5 0-13 15,3 2-15-15,-5-1 8 0,-1 2 1 16,2 1-8-16,-4 0-1 16,1 0 20-16,2 1 10 15,0 2-26-15,3 1-4 16,-4 2 1-16,3 2 8 15,-1-1-9-15,-2 4 0 16,-4 0 0-16,1 2 11 16,-2 4-26-16,-3 0 15 15,-2 1-13-15,-1 0-20 16,1 0-9-16,2 0-48 16,-2 7-35-16,9 5-406 15,8-2-931-15</inkml:trace>
  <inkml:trace contextRef="#ctx0" brushRef="#br0" timeOffset="-97698.58">11284 12671 948 0,'0'0'564'0,"0"0"-455"15,0 0 124-15,0 0 53 0,0 0-113 16,0 0-16-16,0 0-94 16,-23-22-17-16,23 22 1 15,0 0-41-15,0 0 42 16,0 0-20-16,0 10 25 16,0 6 27-16,0 2-66 15,11 4 10-15,5 0-4 16,4 2-6-16,2 2 2 15,5-2-16-15,2-3 14 16,0-1-16-16,-2-7 2 16,-5-2 0-16,-6-4-15 15,-8-3 32-15,-6-1-5 0,-2-2 10 16,-4 2-16 0,-23 0 33-16,-15 3-37 0,-16 7 5 15,-6 5 15-15,-7 1-14 16,-3 6-2-16,5 3-6 15,0 12-87-15,17-3-62 16,21-10-406-16</inkml:trace>
  <inkml:trace contextRef="#ctx0" brushRef="#br0" timeOffset="-89147.09">15185 11771 689 0,'0'0'560'0,"0"0"-436"15,0 0 27-15,0 0-30 16,0 0-57-16,0 0 3 16,0 0-40-16,0 0 8 15,0 0 44-15,0 0 2 16,0 0 33-16,0 0-23 15,0 0-30-15,0 0 9 16,-3 0-69-16,-5 0 12 16,-4 0 21-16,-3 0-33 0,-1 0 28 15,1 0-16-15,-3 0-12 16,2 0 51-16,-2 1-52 16,1 2 28-16,-1 0-6 15,-2 2-21-15,2 1 17 16,-2-1-4-16,2 4-13 15,-2-1 13-15,0 2-13 16,0 2-1-16,2-2 11 16,1 2 4-16,-2-2-15 15,3 1 0-15,1 0 1 0,2-1 0 16,-1 1 0 0,4 0-1-16,-2-1 0 0,1 2 16 15,-2-2-16 1,1 1 0-16,4-4 0 0,-3 3-7 15,1 0 8-15,2 0-1 16,-1 0 0-16,2 0 21 16,-4 2-22-16,2 0 1 15,-3 3 0-15,2-2-10 16,1 2 19-16,0 1-9 16,0-3 0-16,2 1 18 15,1 1-16-15,2-1-2 16,-2 0 0-16,2 1 2 15,2 1 11-15,-3 1-10 16,1-1 5-16,-1 0 11 16,2 0-15-16,0 0-4 15,1 2 1-15,2 2 29 0,0-2-28 16,0 4 17-16,0-1-10 16,0-1 6-16,0 1-6 15,0-2-9-15,0 0 0 16,0 0 10-16,0-2-4 15,0 1 12-15,0-1-9 16,0 1 11-16,8 0-13 16,-1 0-7-16,2-2 0 15,-2 0 7-15,0-2 5 16,-3-2-9-16,3 2-3 16,-5-2 22-16,2-2-29 15,1 2 7-15,0-2 0 16,-1 2 0-16,3 0 13 0,-1 2-7 15,4 1-6 1,-4 0 9-16,3-1-21 0,-3 3 12 16,1-4 0-16,2 1 5 15,-2-2 11-15,-2 0-16 16,3 0 0-16,-1-1 8 16,2-1-25-16,-1-2 18 15,1 1-1-15,1 2 3 16,0-3 17-16,4 2-17 15,-1-5-3-15,3 4 9 16,-3-3-15-16,2 0 6 16,1 0 0-16,0 0 6 0,0 0 10 15,2-2-16 1,-3 2 0-16,1-1 2 16,-3 0-16-16,-2-1 14 0,1 2 0 15,-4-4 3-15,-1 2 17 16,2-2-19-16,0 2-1 15,2-2 0-15,-3 0-15 16,4 0 16-16,-3 0-1 16,-1 0 0-16,0 0-46 15,-4 2 4-15,0 1-128 16,-1-4-349-16,-1-1-1170 0</inkml:trace>
  <inkml:trace contextRef="#ctx0" brushRef="#br0" timeOffset="-87817.44">12801 10251 1111 0,'0'0'247'16,"0"0"-106"-16,0 0 48 16,0 0-70-16,0 0-43 15,0 0 34-15,0 0-64 16,0-8 3-16,-2 8 38 15,2 0-11-15,0 0 44 16,-2 0-23-16,2 0-24 16,-2 0 13-16,2 0-68 0,-4 0 7 15,4 0 12-15,0 0-31 16,-2 0 38 0,0 4-21-16,0 6-9 0,-2 7 59 15,-1-3-61-15,3 7 13 16,0 1 12-16,2 0-36 15,0 1 29-15,0 0-16 16,0 2-13-16,9-6 14 16,1 3-4-16,4-2-11 15,5 1 0-15,-2-3 10 16,5 1-1-16,-2 0-8 16,2-2 0-16,1 0-2 15,-6-4 5-15,-1-3-4 16,-7-1 0-16,-5-5 9 15,-4-3-9-15,0 2 0 16,0-3 0-16,-4 0 31 0,-21 4-11 16,-10 0 35-16,-16 1 16 15,-7 2-29-15,-4 0 31 16,1 4-40-16,6 1-32 16,10-2 17-16,11 1-17 15,13 0-1-15,4-5 0 16,11 2-30-16,4-4-26 15,2 3-93-15,0-4-53 16,0 1-105-16,2-4-822 0</inkml:trace>
  <inkml:trace contextRef="#ctx0" brushRef="#br0" timeOffset="-85950.11">11197 12649 1033 0,'0'0'291'0,"0"0"-172"16,0 0-6-16,0 0-50 15,0 0-11-15,0 0-31 16,0 0-11-16,0 0 38 15,0 0-1-15,2 0 39 16,-2 0 15-16,0 0-23 16,0 0 31-16,0 0-28 15,0 0-38-15,0 0 23 16,0 0-46-16,0 0 8 16,0 0 12-16,0 0-28 15,0 0 44-15,0 0-16 16,0 0-13-16,0 2 33 15,0-2-59-15,0 0 11 0,0 0-3 16,0 2 4-16,0 0-5 16,4 4 0-16,3 2-8 15,4 4 41-15,3 2-40 16,1 5-1-16,1-2 1 16,-1 5 17-16,3 0-10 15,0 0-8-15,0 2 7 16,-2-2-17-16,1 0 19 15,1-4-9-15,-3 1 1 16,-1-5 9-16,-1-4-10 16,-1-2 0-16,-6-2 2 15,1-2-15-15,-3-1 14 16,-4-3-1-16,0 3 13 16,0-3-5-16,0 0 1 0,0 0-9 15,0 2-2-15,-13 2 2 16,-5-1 0-16,-7 6 9 15,-2 3-9-15,-15 11-68 16,7-2-132-16,4-5-536 16</inkml:trace>
  <inkml:trace contextRef="#ctx0" brushRef="#br0" timeOffset="-79349.86">22386 15043 561 0,'0'0'917'0,"0"0"-717"16,0 0 75-16,0 0-46 16,0 0-130-16,0 0-17 15,0 0-36-15,0 0-7 16,0 0 26-16,0 0-17 16,0 0 29-16,0 0-11 15,0 0-18-15,0 0 23 16,0 0-45-16,0 0-8 0,9 0 23 15,9 0-40 1,2 0 34-16,2 0-35 0,-2 0 13 16,-3-6-14-16,-3 4 1 15,-3 0 0-15,-1 0 1 16,-6 2 19-16,0-2-28 16,-4 2 8-16,0 0-33 15,0 0 32-15,0 0-113 16,0 0-66-16,0 0-295 15,0 2-167-15</inkml:trace>
  <inkml:trace contextRef="#ctx0" brushRef="#br0" timeOffset="-78516.55">22912 14881 1458 0,'0'0'269'0,"0"0"-24"0,0 0-37 16,0 0-158-1,0 0 38-15,0 0-57 16,0 0-25-16,-13-40 45 0,13 29-25 16,0 2 23-16,0-1 15 15,0-3-57-15,0 4 33 16,11-1-40-16,-1 2 17 16,6 3-25-16,-3 0 8 15,3 2 0-15,-3 3 0 16,1 0 3-16,-5 0-3 15,0 4 1-15,-5 11-1 16,1 1 37-16,-5 6-28 16,0 1 2-16,0 7 26 15,0 1-36-15,-7 3 37 16,-6 1-20-16,-3 1-18 0,-4-3 49 16,-2-1-47-16,-3 1 25 15,-2-10 6-15,0 4-21 16,4-6 40-16,-2-3-31 15,4-4-21-15,2-1 19 16,3-5-19-16,3-4 0 16,3-2-7-16,2-2 16 15,3 0 1-15,1 0-10 16,2-2-13-16,2-10 11 16,0-2-49-16,0-4 24 15,0-3 25-15,4 5-2 16,7 3-10-16,1 0 13 15,1 1-10-15,0 3-4 16,-2 3 5-16,0 1 4 16,1 1-5-16,-3 4 22 15,1 0-19-15,-1 0 8 0,3 0 0 16,-1 6 23-16,0 6-23 16,0 2 26-16,2 3 23 15,1-1-49-15,-3 0 39 16,3 2-21-16,-6-8-17 15,1-1 32-15,0-1-32 16,-2 1 17-16,-3-5-18 16,-1-4 11-16,-1 1-17 15,-2-1 6-15,0 0-15 16,2 0 1-16,0 0-92 16,-2 0-93-16,2 0-679 0</inkml:trace>
  <inkml:trace contextRef="#ctx0" brushRef="#br0" timeOffset="-77555.45">23376 15182 1622 0,'0'0'337'0,"0"0"-124"15,0 0-59-15,0 0-50 16,0 0-20-16,0 0-49 15,0 0 2-15,-103 67-37 16,83-53-1-16,4-1-8 16,5-2-124-16,4 0-153 0,5-7-324 15</inkml:trace>
  <inkml:trace contextRef="#ctx0" brushRef="#br0" timeOffset="-76929.89">23658 14798 905 0,'0'0'274'16,"0"0"-69"-16,0 0-64 15,0 0-30-15,0 0-16 16,0 0 13-16,0 0 21 16,0 0-31-16,0 0 3 15,0 9 77-15,0 0-82 16,0 8 7-16,-7 1-22 0,1 2-36 16,-3 2 36-16,0 3-34 15,0 2 7-15,-2 3 15 16,2 3-56-16,0-6 46 15,3 3-29-15,1-6-30 16,1 0 61-16,2-5-60 16,-1-4 20-16,3-3 12 15,0-3-21-15,0-4-3 16,0 4-9-16,7-9 0 16,2 4-1-16,4-4 10 15,1 0-9-15,3 0 0 16,-1 0-45-16,-1-4 28 0,-1-5-66 15,-3-1-52 1,-7-4 14-16,-4-2-168 0,0 2-245 16,0 0-15-16</inkml:trace>
  <inkml:trace contextRef="#ctx0" brushRef="#br0" timeOffset="-76262.37">23508 14962 892 0,'0'0'963'0,"0"0"-755"16,0 0 58-16,0 0-33 16,0 0-174-16,0 0-15 0,0 0 11 15,0-11-54-15,10 11 84 16,-1 0-8-16,1-2-28 15,2 2 42-15,-1-4-79 16,5 4 16-16,-1-4-1 16,3 0-19-16,2 2 19 15,0 0-24-15,-4 2 9 16,-3 0-17-16,-4 0 5 16,-5 0 0-16,-2 0 4 15,-1 0 5-15,-1 0 30 16,0-2-12-16,0 2-25 15,0 0 10-15,0 0-12 0,0 0 0 16,0 0 0-16,0 0 12 16,0 0-11-16,0 0-1 15,0 0 1-15,0 0-4 16,0 0 3-16,0 0 0 16,0 0 0-16,0 0 3 15,0 0-4-15,0 0 1 16,0 0 0-16,0 0-15 15,0 0 15-15,0 0 0 16,0 0 1-16,0 0 17 16,0 0-19-16,0 0 1 15,9 0 0-15,0 0-9 16,5 0 16-16,-6 0-7 0,1 0 0 16,-3 0 11-16,-1 0-19 15,-5 0 8-15,3 0 0 16,-3 0-7-16,0 0 19 15,0 0-12-15,2 0 0 16,0 0 4-16,2 0-5 16,1 0 1-16,-3 0-3 15,0 0-16-15,-2 0 16 16,0 0-24-16,0 0-41 16,-9 0-120-16,-10 0-552 0</inkml:trace>
  <inkml:trace contextRef="#ctx0" brushRef="#br0" timeOffset="-55991.07">24387 14122 1595 0,'0'0'523'0,"0"0"-333"0,0 0-15 16,0 0-35-16,0 0-67 15,0 0-72-15,-5-1-2 16,5 1-30-16,0 0-78 16,0 0 12-16,0 0-134 15,0 1-121-15,-6 8-11 16,1-3-512-16</inkml:trace>
  <inkml:trace contextRef="#ctx0" brushRef="#br0" timeOffset="-55891.96">24387 14122 1096 0,'8'37'535'0,"-8"-37"-328"16,0 2-71 0,-2 1-136-16,-11-2-269 0</inkml:trace>
  <inkml:trace contextRef="#ctx0" brushRef="#br0" timeOffset="-44279.48">24256 14877 1433 0,'0'0'360'16,"0"0"-158"-16,0 0-12 15,0 0 5-15,0 0-136 16,0 0 17-16,0-18-12 16,0 11-55-16,0-2 73 15,0 0-29-15,0-1-51 16,6 1 68-16,5 1-70 15,3-2 8-15,1 2-8 16,3 2 21-16,-1 2-22 16,-1 2 1-16,0 2 0 15,-5 0-6-15,0 0 6 0,-2 12-1 16,-4 1-10-16,-5 9 10 16,0 5 1-16,0 1 0 15,-5 4 1-15,-10 2 4 16,-8-4-5-16,-2 3 0 15,-2-4-2-15,4-1 16 16,0-6-4-16,5-4 0 16,7-4-9-16,7-6-2 15,2 1-2-15,2-4-2 16,0 1 4-16,0-1 2 16,15 2 0-16,7-7-1 15,5 4 11-15,2-4 2 16,0 0-4-16,0 0-9 15,-7 0 14-15,-2 0-6 16,-6 0-5-16,-5 0-3 0,-5 0-25 16,-2 0 24-16,-2 0-86 15,5 0-109-15,-1 2-311 16,3-2-99-16</inkml:trace>
  <inkml:trace contextRef="#ctx0" brushRef="#br0" timeOffset="-44022.38">24786 15096 1697 0,'0'0'260'15,"0"0"-90"-15,0 0-70 16,0 0 2-16,0 0-20 16,0 0-82-16,0 0 32 15,-58 86-32-15,45-75-52 16,-1 1-71-16,5-4-360 16,5-3-356-16</inkml:trace>
  <inkml:trace contextRef="#ctx0" brushRef="#br0" timeOffset="-43556.05">25002 14771 1540 0,'0'0'318'15,"0"0"-53"-15,0 0-46 0,0 0-124 16,0 0-63-16,0 0-12 15,0 0 8-15,58 0-12 16,-39 9-14-16,-3 8 24 16,-7 2-14-16,-5 6 9 15,-4 2 45-15,0 4-44 16,-8-1 21-16,-17 3 2 16,-2-6-45-16,-1-4 42 15,-3 0-42-15,4-4 0 16,4-8-4-16,7-1 4 15,6-2-79-15,5-8-97 16,5 0-81-16,0-10-90 16,11-2-479-16</inkml:trace>
  <inkml:trace contextRef="#ctx0" brushRef="#br0" timeOffset="-43096.11">25363 14733 841 0,'0'0'299'0,"0"0"-83"16,0 0-24-16,0 0-64 15,0 0-36-15,0 0 20 16,0 0 28-16,-58-15-13 15,40 15-12-15,0 9 8 16,-2 0-40-16,0 9-4 0,0 5 4 16,2 2-33-16,3 3 26 15,5 3-21-15,6-1-34 16,4-3 13-16,0 4-34 16,2-5 0-16,16-2-6 15,5-2 15-15,3-6-18 16,17-6-52-16,-6-10-194 15,-1 0-540-15</inkml:trace>
  <inkml:trace contextRef="#ctx0" brushRef="#br0" timeOffset="-42278.33">24997 14558 814 0,'0'0'550'0,"0"0"-402"0,0 0-32 15,0 0 23-15,0 0-84 16,0 0-20-16,0 0 83 16,11 2-65-16,-2-2 43 15,3 0 21-15,-2 0-43 16,0 0 29-16,3 0-42 15,-2 0-19-15,7 0 11 16,-1 0-52-16,4 0 21 16,-3 0-22-16,-3 0-7 15,-1 2 6-15,-10 6-120 16,-4-4-141-16,0 0-414 0</inkml:trace>
  <inkml:trace contextRef="#ctx0" brushRef="#br0" timeOffset="-34758.44">19601 16154 950 0,'0'0'855'0,"0"0"-771"16,0 0-84-16,0 0-271 15,0 0-811-15</inkml:trace>
  <inkml:trace contextRef="#ctx0" brushRef="#br0" timeOffset="-29418.72">22872 15204 1265 0,'0'0'248'0,"0"0"-248"15,0 0-211-15,0 0-605 0</inkml:trace>
  <inkml:trace contextRef="#ctx0" brushRef="#br0" timeOffset="-27213.61">15510 11915 1107 0,'0'0'274'0,"0"0"-111"0,0 0-48 15,0 0-26-15,0 0-9 16,0 0-42-16,0 0 25 16,27-50 6-16,-25 46 3 15,1 2 65-15,-3-2-13 16,0 2-37-16,0-2 5 15,0-2-44-15,0 2-2 16,-7-2-18-16,-5-1-17 16,2 2 14-16,-4 0-3 15,-2 1-21-15,0 1 31 16,-1 1-31-16,1 2 10 16,-1 0-3-16,-1 0 11 15,2 0-17-15,-2 0-1 0,0 0 5 16,-1 0 36-1,-4 0-35-15,3 0 25 0,-2 0-8 16,2 0-17-16,-1 4 5 16,4 0-12-16,-1 0 0 15,3-1 19-15,1 1-13 16,1 1 14-16,-3-2-19 16,3 4 19-16,-3-3-9 15,-2 2-10-15,0 0-1 16,1 2 16-16,-1-1-1 15,-3 2-1-15,0 1-14 16,0 2 0-16,4 0-3 16,-1 2 9-16,0-2-6 15,0 2 6-15,2 0 21 16,1 2-24-16,1 0-3 0,1-1 0 16,-1 4-7-16,4 2 16 15,-3-2-9-15,1 2 7 16,-1 1 20-16,2 0-24 15,-3 2-3-15,3-2 0 16,-2 0-3-16,2-2 11 16,2-1-8-16,0 4 0 15,2-3 15-15,3 0-16 16,-1 0 1-16,3 0 0 16,-2 0-6-16,2 0 6 15,2 2 0-15,-3-1-2 16,3 0 22-16,-2 0-20 15,2 1 0-15,0-4 9 0,0 0-14 16,0 0 5-16,0-3 0 16,0 2-15-16,0-3 32 15,0 0-13-15,0 0-4 16,0 2 8-16,0 1-17 16,0 0 9-16,5 3 0 15,1 0-2-15,1 0 16 16,1 1-5-16,-1-2-9 15,2-1 7-15,0 3-26 16,0-3 19-16,2 0 0 0,0-3-1 16,3 3 22-1,-1 1-25-15,2-2 4 0,1 1 0 16,-1-2-15-16,4 1 27 16,-1-3-12-16,1-2 0 15,4 0 9-15,-3-4-21 16,2 0 12-16,-2 1 0 15,3-3-2-15,-4-1 17 16,4-2-15-16,-3 2 0 16,3 1 11-16,-2-2-26 15,2-2 15-15,-1 2 0 16,2-2-3-16,-1 0 22 16,-1 0-19-16,1 0 0 15,-2 0 2-15,0 0-20 16,-1 1 25-16,0-2-7 0,-2-1 2 15,-1 0 20-15,1 0-22 16,3 0 0-16,-2 0 0 16,4 0-11-16,-1 0 12 15,1 0-1-15,-2 0 0 16,2-1 24-16,-1-4-33 16,0-1 9-16,3 2-1 15,-1-2-22-15,1-2 25 16,2 1-2-16,-3-1 0 15,-2-1 24-15,3 1-33 16,-5-2 9-16,2 0 0 16,-2-2-15-16,1 0 15 15,-2-2 0-15,2 0 0 16,-3 0 18-16,-1-4-18 16,-1 2 0-16,-1-3 0 0,1 1-6 15,-1-1 6 1,1-2 0-16,0-2-6 0,-3-6 24 15,0 1-15-15,-2-6-3 16,-3 2 2-16,-4-4 4 16,-2 2-5-16,-2 2-1 15,0 2 9-15,0 2 4 16,-6-1 19-16,-13 5-32 16,-10 1 1-16,-4-2-13 15,-9 5-29-15,-8 0-31 16,-20-8-44-16,9 8-150 15,10-4-763-15</inkml:trace>
  <inkml:trace contextRef="#ctx0" brushRef="#br0" timeOffset="-13265.86">8808 11989 970 0,'0'0'382'16,"0"0"-259"-16,0 0-56 15,0 0 0-15,0 0-39 16,0 0 17-16,-23-4-20 16,19 4-19-16,0-2 51 15,-5 2-3-15,1-2 17 16,-2 2 1-16,-3 0-32 16,-1 0 33-16,1 0-36 0,-5 0-20 15,1 0 25 1,-2 0-41-16,-3 6 20 0,0 2 8 15,-2 3-29-15,-1-3 37 16,0-1-13-16,4 1-9 16,-2 2 32-16,3 0-41 15,2 0 7-15,-2 0 13 16,2 3-25-16,0-2 14 16,0 2-15-16,-1-1 1 15,-2 2 32-15,1-2-32 16,1 2 26-16,-2 0-9 15,3-2-5-15,3 1-8 16,1-1-5-16,-1 3 0 16,2-3 16-16,-1 2-7 0,-1 0 3 15,1 0 4-15,1-1-10 16,1 2 17-16,1-1-23 16,3-1 0-16,-4-2 25 15,3 3-16-15,1-4 6 16,1 0-15-16,0 1 1 15,0-2-2-15,1-1 7 16,2 0-6-16,-3 0 12 16,2 1 6-16,1 0-14 15,-3 4-4-15,1-2 0 16,-1 3-4-16,0 1 13 16,0-1-9-16,1 1 4 15,-1 0 20-15,-1-1-17 0,0 0-7 16,4 2 0-16,0 0-5 15,1 2 13-15,1 0-8 16,2 2 3-16,-2 2 24 16,2 2-24-16,0-2-3 15,0 2 0-15,0 0-2 16,0 3 2-16,0-2 0 16,0 1 0-16,0 0 8 15,0 3-8-15,0-3 0 16,0 2 9-16,7 0-20 15,-1 2 11-15,4-3 0 16,-2 4-1-16,3-3 16 16,-2 0-12-16,2 0 7 15,0-4-9-15,-1 0 9 16,3-1-10-16,-2-3 0 0,2 2-6 16,0-4 21-16,4 0-15 15,-2-1 0-15,3 0-2 16,-3-1-9-16,3-2 22 15,-1 0-11-15,2 0 0 16,1-2 9-16,2 1-3 16,0 2-6-16,-1-3 0 15,-2 0 2-15,1-1-1 16,-5-2-1-16,4-1 0 16,-3-2 13-16,-1-2-23 0,3 0 10 15,-1 2 0 1,2-4 1-16,-2 2 11 0,1-3-10 15,0 2-2 1,4-3 7-16,1 0-17 16,-1 0 10-16,3 0 0 0,-4 0-6 15,2 0 19-15,2 0-13 16,-3-3 0-16,2-4 9 16,-2-3-18-16,3 0 9 15,0-2 0-15,-1 1 5 16,2 0 15-16,1-3-21 15,-2 2 1-15,2-2 0 16,0 0-11-16,-4 0 11 16,4-1 0-16,0 0 1 15,0-3 22-15,0 0-31 0,0 0 8 16,0-1 0-16,-4 1-13 16,0 0 14-16,0 3-1 15,-1-4 0-15,-3 3 31 16,2-2-38-16,-1-2 7 15,2-1 0-15,-2-2-14 16,1 1 15-16,-2 0-1 16,1 0 0-16,-3 0 22 15,2 0-22-15,-1 0 0 16,-3-4 1-16,1 0 5 16,-3-3-6-16,-2-1 0 15,-1-4-1-15,-2-2 22 16,-3-3-15-16,-5-9-4 0,0-2 10 15,0-1 0-15,0-5-12 16,-13 1-5-16,-3 8-7 16,-6 4 5-16,-3 10 1 15,-6 4-36-15,-2 10-51 16,-17 8-29-16,11 5-265 16,7 4-739-16</inkml:trace>
  <inkml:trace contextRef="#ctx0" brushRef="#br0" timeOffset="-7891.99">19552 15754 1397 0,'0'0'563'0,"0"0"-412"0,0 0 9 15,0 0-51-15,0 0-85 16,0 0 22-16,0-5-45 16,0 5 7-16,0 0 73 15,0 0-28-15,0 0 22 16,0 0-28-16,0 0-29 15,0 0 12-15,-7 7-15 16,-7 12 6-16,-1 4 36 16,-7 8-56-16,-2-1 37 15,2 3-38-15,-3-2 8 0,0 0 1 16,5-4-9 0,2 0 0-16,5-5-1 0,3-4 33 15,4-4-50-15,4-6 18 16,2 1 0-16,0-4-17 15,0-2 18-15,0-3-1 16,5 5 8-16,10-5 13 16,5 1-8-16,7-1-11 15,4 0 10-15,5 0-2 16,1 0-10-16,4-1 0 16,-4-7-1-16,1 3 18 15,-2 0-4-15,-5 1-13 16,-3-4 0-16,-2 4-6 15,-4-2 6-15,-7 2 0 16,-1-1-7-16,-5 5 17 0,-5-3-7 16,-2 3-3-1,1 0 2-15,-3 0-10 16,0 0-5-16,0-3-4 0,0 3 17 16,0-1-24-16,0-5 18 15,0 2-12-15,-3-4-16 16,-5 2 33-16,-1-2-41 15,-3 2 42-15,1 1-6 16,0-2-2-16,0 2 8 16,5 4 0-16,-1-2 0 15,5 2 0-15,2 1 12 16,0 0-12-16,0 0 9 16,0 0 8-16,0 0-13 0,0 0-4 15,0 0 1-15,0 0 6 16,0 0 5-16,0 0-12 15,-2 0 0-15,-1 0 7 16,1 10-7-16,-6 8 18 16,5 4-1-16,-2 6 32 15,-1 5-34-15,2 4 29 16,-2 3-25-16,2 0-13 16,2 0 29-16,2 0-34 15,0-3 15-15,0-6 39 16,0-4-55-16,0-5 39 15,0-8-39-15,0-6 7 16,0-8-5-16,0 4 4 16,0-4-2-16,0 0-4 15,0 0-31-15,0 0-5 0,0-9-87 16,0-16-76-16,0 6-57 16,0 1-496-16</inkml:trace>
  <inkml:trace contextRef="#ctx0" brushRef="#br0" timeOffset="-7466.64">19470 16423 1360 0,'0'0'517'15,"0"0"-337"-15,0 0-7 16,0 0-59-16,0 0-102 16,0 0 41-16,0 0 54 15,19 4-13-15,2-2 35 16,0 0-35-16,6 0-33 15,2 2 11-15,3-4-51 16,-1 0 20-16,-2 0-15 16,-2 0-11-16,-7 0-12 0,-3 0-3 15,-5 0 0-15,-6 0 0 16,-4 0 11-16,-2 0-2 16,0 0-9-16,0 0-15 15,0 0-11-15,0-4-63 16,0 2-76-16,0-6-110 15,-4 3-404-15,0-4-397 0</inkml:trace>
  <inkml:trace contextRef="#ctx0" brushRef="#br0" timeOffset="-7143.46">20125 16343 1422 0,'0'0'527'0,"0"0"-410"16,0 0 54-16,0 0-83 15,0 0-31-15,0 0 20 16,0 0-27-16,-27 58 28 16,15-36-77-16,4 0 5 15,-5 0 6-15,1-4-12 0,3-4-28 16,3-7-155-16,1-1-344 16,5-6-230-16</inkml:trace>
  <inkml:trace contextRef="#ctx0" brushRef="#br0" timeOffset="-6406.26">20331 16056 970 0,'0'0'637'0,"0"0"-495"15,0 0 8-15,0 0-54 16,0 0-85-16,0 0 14 16,0 0 10-16,0 18 20 15,0 0 32-15,0-4-15 16,0 0 7-16,0 0-48 15,3-2-21-15,4-4 17 16,-1-2-18-16,1-2 7 16,-1-4 2-16,4 0-17 15,1-4 29-15,0-10-30 0,-3-3-4 16,2 0-2-16,-6 7 12 16,-2-5 7-16,0 12-6 15,-2-2-6-15,0 5 45 16,0 0-19-16,0 0 9 15,0 0 0-15,0 5-27 16,0 13 23-16,0 9-3 16,0 4-22-16,0 1 42 15,0 6-43-15,5 3 14 16,-1-1 1-16,4 1-5 16,-2 4 2-16,-2-5-18 15,3 4 1-15,-5-8 5 0,-1 1-4 16,-1-12-2-1,0 1 0-15,0-8 28 0,0-4-31 16,0-3 3-16,0-8 0 16,-1 1 27-1,-8-4-27-15,-1 0 0 16,-4 0 14-16,-2 0 2 0,-2-18-1 16,5 0-1-16,2-8-14 15,4 0 16-15,7-2-16 16,0 1 0-16,0 4-6 15,2 1 9-15,12 0-3 16,3-5 0-16,6 6-15 16,0-5 14-16,2 2-64 15,14-12-56-15,-10 1-107 16,-2 7-645-16</inkml:trace>
  <inkml:trace contextRef="#ctx0" brushRef="#br0" timeOffset="2686.23">6874 11185 95 0,'0'0'1400'15,"0"0"-1085"-15,0 0-78 16,0 0-95-16,0 0-60 15,0 0-16-15,-2 0-27 16,2 0 39-16,0 0-6 16,0 0 1-16,0 0 35 15,0 2-55-15,0 6 20 16,2 2 3-16,10 3-58 16,-2 2 36-16,3 3-33 15,1 2-20-15,1 1 15 16,-1 1-15-16,1 0-1 15,4-1 3-15,-1 1 13 0,-3 0-16 16,3 0 0 0,-3-1 0-16,1-3-11 15,-5-2 25-15,0-1-14 0,-4-7 0 16,-2 3 7-16,-1-5-19 16,-2-2 12-16,-2-2 0 15,0 0-4-15,0-2 14 16,0 2-10-16,0-2 0 15,0 0 15-15,0 0-34 16,0 0 19-16,0 0 0 16,0 0-8-16,0 0 23 15,0 0-15-15,-4 5 0 0,-10-1 2 16,-3-1 3 0,-6 4-5-16,-6 4 0 15,-2-1 23-15,-9 2-10 0,-3 4 19 16,-3-2-24-16,-4 4-7 15,2-2 47-15,1 2-39 16,5-2 32-16,4 0 4 16,7-2-38-16,4-1 26 15,5-1-33-15,3-5 2 16,6 0-1-16,5-3 10 16,1-2-11-16,7-1 0 15,0-1 19-15,0 0-25 16,0 0 6-16,0 0 0 0,0 0-34 15,0 0 5 1,0 0-58-16,13-3-21 0,4-14-143 16,5-6-520-16</inkml:trace>
  <inkml:trace contextRef="#ctx0" brushRef="#br0" timeOffset="4252.43">8775 9962 742 0,'0'0'264'0,"0"0"-74"15,0 0-46-15,0 0 9 16,0 0-54-16,0 0 54 16,0 0 5-16,-3-8-38 15,3 8 34-15,-2 0-49 16,2 0-13-16,0 0 19 15,0 0-56-15,0 0 17 16,0 0-29-16,0 0-34 16,0 0 58-16,0 0-60 15,0 0 25-15,0 0 27 0,0 0-59 16,0 0 41-16,0 0-41 16,0 0 12-16,0 0 33 15,0 0-44-15,0 0 21 16,0 0-4-16,0 0 6 15,0 0-17-15,0 0-7 16,0 8 1-16,5 0 50 16,1 4-43-16,1-1-8 15,2 0 1-15,-2 1 28 16,-1-2-26-16,1 1-3 16,2-2 9-16,-2-1-5 15,-1-2-4-15,-2-2 0 16,1-2-7-16,-2 0 23 0,-3-2-1 15,2 0 0-15,-2 0-15 16,2 0 24-16,-2 0-23 16,2 0-1-16,3 0 27 15,1 0-27-15,5-11 37 16,3-2-23-16,1-3-13 16,3-5 15-16,0 2-15 15,-2-3-1-15,0-2 4 16,-1 1 13-16,-1 3-10 15,-4-1-7-15,-1 5 8 16,0 1-22-16,-4 5 26 16,-1 5-12-16,-2-2 0 15,1 3 8-15,-1 2-17 0,-2 1 9 16,0 1-26-16,0 0 25 16,0 0-100-16,2 0-4 15,2 0-96-15,3 0-722 16</inkml:trace>
  <inkml:trace contextRef="#ctx0" brushRef="#br0" timeOffset="7967.63">5426 9880 1149 0,'0'0'192'0,"0"0"-80"15,0 0-39-15,0 0 14 16,0 0-30-16,0 0-48 0,0 0 2 16,0 0-5-1,0 0-4-15,2 0-4 0,-2 0-100 16,0 6-171-16</inkml:trace>
  <inkml:trace contextRef="#ctx0" brushRef="#br0" timeOffset="12795.54">9067 6370 628 0,'0'0'333'0,"0"0"-109"16,0 0-61-16,0 0-27 15,0 0-38-15,0 0 31 16,4-23-5-16,-4 20-12 16,0 1 27-16,0-2-85 15,0 0 8-15,0 2 14 16,-4-2-39-16,-3 0 26 15,-2 0-18-15,0 0-19 0,-3-1 22 16,0 3-41-16,-1-3 11 16,-3 1 3-16,-1 1-20 15,2-2 24-15,-3 1-25 16,1 0 6-16,-1 2 18 16,0-2-23-16,2 2 15 15,1 0-12-15,1 0 9 16,-1 0-26-16,1 2-14 15,-1 0 27-15,-3 0 34 16,1 0-33-16,-4 0 14 16,-1 0-15-16,0 0 9 15,0 0-12-15,-1 4 4 0,0-2-1 16,3 2 11-16,3 0 4 16,-4 0-13-16,2 0-2 15,-1 2-9-15,-1 2-3 16,2-3 18-16,1 4-6 15,0-1 4-15,0-2 19 16,3 2-28-16,1 0 5 16,-1-2 0-16,1 2-12 15,1 0 12-15,-1 1 0 16,-1 2 0-16,1 1 17 16,1 2-23-16,-3 0 6 15,3 2 0-15,0-1-12 16,-1-1 12-16,4 1 0 15,-4 0 0-15,3 1 23 16,-2-3-21-16,1 4-2 0,-1-3 1 16,1 0-1-16,2 0 0 15,-3 2 0-15,1-2-1 16,1 2 10-16,0-2-9 16,2 3 1-16,-2-4 10 15,2 1-10-15,0-2-1 16,2 2 0-16,-1-1 2 15,1-2 4-15,-2 1 19 16,4 2-19-16,-1 0-4 16,4 3-4-16,-1-1-4 15,1 2 6-15,2 1 3 16,0-2 9-16,-2 1-4 16,2 1-8-16,-2 0 1 0,0-1-1 15,-1-1 13-15,-2 0-13 16,3 2 4-16,0-4 14 15,2 3-18-15,0-1 0 16,0 0 0-16,0 1 1 16,0-2 13-16,0 2-11 15,0 1-2-15,2 0 19 16,0 2-32-16,3-2 12 16,0-1 0-16,-3 0 1 15,2-1 11-15,1-5-10 16,-3 0-2-16,2-4 6 15,1 2-18-15,-3-2 12 0,1 0 0 16,1 0 4-16,0 1 14 16,1-2-15-16,-1 3-3 15,3-2 2-15,-1 2-16 16,4 1 22-16,-4-3-8 16,0 1 9-16,1 1 8 15,1-2-17-15,-4 0 0 16,2 0 0-16,-1 2-11 15,-1-2 22-15,2 2-11 16,2 0 5-16,0 1 20 16,1-2-19-16,3 3-6 15,-1-1 0-15,-1-1-2 16,0-1 3-16,-1-1-1 16,-3 1 0-16,1-1 26 15,0-2-26-15,0 1 0 0,1-1 0 16,1 3-1-16,3-4 1 15,-2 2 0-15,1 0-8 16,3 2 26-16,-3-2-18 16,3 2 0-16,-1-1 6 15,1 0-7-15,-4-2 1 16,3 2 0-16,-1-3-8 16,-3 1 19-16,-1 1 1 15,-3-3-12-15,0 2 0 16,-3 0-9-16,0 0-40 15,-2 8-50-15,0-2-150 0,0-4-678 16</inkml:trace>
  <inkml:trace contextRef="#ctx0" brushRef="#br0" timeOffset="13381.26">8910 7646 1551 0,'0'0'57'15,"0"0"-57"-15,0 0-406 16</inkml:trace>
  <inkml:trace contextRef="#ctx0" brushRef="#br0" timeOffset="16579.72">20802 15940 1275 0,'0'0'657'0,"0"0"-502"15,0 0-46-15,0 0 23 16,0 0-113-16,0 0 8 16,38 2 10-16,-16-2-36 15,4 0 37-15,3 0-20 16,2 0-18-16,-1 0 11 16,-1 0-11-16,-3 0 0 15,-5-5-2-15,-6 4 13 16,-5-4 3-16,-6 5-13 15,-2 0 0-15,-2 0 53 16,0 0-38-16,0 0 16 16,0 9-3-16,0 9 22 0,0 10 22 15,0 2-34-15,0 6-21 16,-2-1 31-16,-2 7-40 16,-2-3 12-16,2-3 19 15,0 0-38-15,1-3 15 16,1-4-17-16,0-7 0 15,2-3-17-15,-2-1 17 16,0-11-28-16,2-1-39 16,-2-6-135-16,-8 0-56 15,4 0-285-15,-3-3-54 0</inkml:trace>
  <inkml:trace contextRef="#ctx0" brushRef="#br0" timeOffset="16753.25">20975 16181 1134 0,'0'0'917'16,"0"0"-622"-16,0 0-84 16,0 0-29-16,0 0-117 15,0 0-24-15,0 0-19 16,127-69-22-16,-90 67-10 16,-2 2-104-16,9 0-185 15,-8 0-359-15,-9 6-720 0</inkml:trace>
  <inkml:trace contextRef="#ctx0" brushRef="#br0" timeOffset="16979.68">21461 16226 1870 0,'0'0'625'16,"0"0"-504"-16,0 0-40 15,0 0 34-15,0 0-76 16,-53 126-24-16,42-95-7 16,-2-3-8-16,3-6-32 15,-3 0-22-15,-1-15-93 16,1-1-165-16,5-6-413 0</inkml:trace>
  <inkml:trace contextRef="#ctx0" brushRef="#br0" timeOffset="17842.39">21800 15958 1365 0,'0'0'302'16,"0"0"-66"-16,0 0-33 16,0 0-104-16,0 0-38 15,0 0-61-15,0 0 15 16,-36-12 5-16,25 12-5 15,0 0 40-15,0 0 18 16,-1 0-45-16,2 9 30 0,1 4-44 16,-1-4-13-16,2 7 21 15,3-1-20-15,1-1-2 16,2 1 0-16,2 0-6 16,0-5 5-16,0-2 1 15,0 2 0-15,4-3-9 16,7-1 11-16,3 3-2 15,1-5 0-15,-1 0 7 16,1 0 5-16,1 2-12 16,-3 3 1-16,3-4-12 15,-5 3 11-15,2 0 0 16,-3 2-1-16,0 3 2 0,-3-5 8 16,-1 5-9-16,0 1 1 15,-4-4-1-15,-2 3 0 16,0 4 0-16,0 2 29 15,0-2-28-15,-8 1 41 16,-5 1-15-16,3-7-12 16,-7 2 47-16,5-5-25 15,-5 0 31-15,0-6 0 16,1 3-50-16,1-6 30 16,-1 0-18-16,3 0-29 15,3 0 33-15,2 0-34 16,3 0 20-16,1 0-20 15,2 0-2-15,0 0-7 16,2-3-14-16,-2 0-9 16,2 0 11-16,0 3-58 0,0 0-42 15,-3 0-125-15,3 0-635 0</inkml:trace>
  <inkml:trace contextRef="#ctx0" brushRef="#br0" timeOffset="24802.05">9300 7644 453 0,'0'0'184'0,"0"0"-83"16,0 0 18-16,0 0 43 15,0 0 26-15,0 0-43 0,7-11-19 16,-7 8 27-16,2-1 7 16,-2 0-11-16,0 0-26 15,0 2-73-15,2 2-8 16,-2 0-42-16,0 0-23 15,0 2-86-15,0 12-151 16,-2 0-69-16,-2-4-912 0</inkml:trace>
  <inkml:trace contextRef="#ctx0" brushRef="#br0" timeOffset="24960.66">9300 7644 1207 0,'-3'8'506'0,"2"-11"-360"16,-1 0-32-16,2 3-70 16,0 0-44-16,0 3-177 0,0 5-164 15</inkml:trace>
  <inkml:trace contextRef="#ctx0" brushRef="#br0" timeOffset="31708.94">22988 15246 522 0,'0'0'242'16,"0"0"-146"-16,0 0-4 15,0 0-28-15,0 0-50 16,0 0 38-16,0 0 31 15,2 0-28-15,0 0 17 16,3 0-36-16,-1 0-1 16,0 0-12-16,1 0-23 0,-3 0-1 15,0 0-203-15,-2 0-915 0</inkml:trace>
  <inkml:trace contextRef="#ctx0" brushRef="#br0" timeOffset="37302.19">22421 16129 1200 0,'0'0'318'0,"0"0"-140"0,0 0 53 16,0 0-89-16,0 0-116 15,0 0 68-15,0 0-39 16,0 0 35-16,0 0 35 15,0 0-46-15,0 0 40 16,0 0-52-16,0 0-21 16,9 0-3-16,7 0-20 15,2 0 17-15,0 0-40 16,-1 0 8-16,-1 0-5 16,0 0-3-16,-3 0 0 15,-1 0 9-15,-1 0 10 0,-3 0-32 16,4 0 13-1,-6 0-42-15,3 0 14 0,0 0-160 16,-2 0-436-16,-3 0-326 0</inkml:trace>
  <inkml:trace contextRef="#ctx0" brushRef="#br0" timeOffset="38197.36">22983 15968 1490 0,'0'0'356'0,"0"0"-150"15,0 0-50 1,0 0-35-16,0 0-64 0,0 0 5 16,0 0-40-16,-98-26 26 15,94 20 43-15,4-7-85 16,0 3 16-16,0-5-18 16,0 4 13-16,4-3-19 15,12 2 2-15,1 3 0 16,6 0 6-16,-1 3 3 15,3 6-9-15,-3 0 0 16,0 0 14-16,-4 0-25 16,-3 15 11-16,-4 2 0 15,-3 10 0-15,-6 4 15 0,-2 10-15 16,0-1 0 0,-8 6 12-16,-7-2 13 0,-1 0-17 15,-1-7 16-15,-1-6 24 16,0-5-47-16,0-4 39 15,1-7-40-15,1-4 10 16,1-5 1-16,1-2-2 16,1 0-9-16,1-4 16 15,1 0 0-15,3 0-19 16,-2-10 3-16,4-2-50 16,3-2 49-16,1 0-58 15,2-3 34-15,0 4 12 16,0-5-65-16,2 8 77 15,7-1-40-15,3 5 25 16,-1-3-6-16,-1 5 22 0,4-2 0 16,-3 2-12-16,3 4 34 15,-1 0-22-15,1 0 5 16,-1 0-4-16,3 0 51 16,-2 0-52-16,3 4 15 15,-4 6 14-15,0 0-21 16,0 2 28-16,-1 2-36 15,0-2-2-15,-2 2 1 16,1-4-90-16,12 2-101 16,-5-6-315-16,1-2 8 0</inkml:trace>
  <inkml:trace contextRef="#ctx0" brushRef="#br0" timeOffset="38399.73">23428 16218 1817 0,'0'0'305'0,"0"0"-193"16,0 0-26-16,0 0-55 16,0 0 1-16,0 0-32 15,0 0-38-15,-49 115-60 16,32-92-64-16,-1-5-137 15,5-5-231-15</inkml:trace>
  <inkml:trace contextRef="#ctx0" brushRef="#br0" timeOffset="38870.37">23780 15887 1315 0,'0'0'343'0,"0"0"-149"16,0 0-4-16,0 0-97 15,0 0-21-15,0 0-13 16,0 0 6-16,-19 67 69 16,12-45-63-16,-1 6 24 15,3-2 20-15,-2 6-70 16,3-2 31-16,4 2-46 16,0-2-29-16,0-3 49 15,0 0-49-15,0-5-1 16,2-4 0-16,7-4 25 15,-1-3-26-15,2-4 1 16,1-7 0-16,2 0-17 16,3 0 1-16,-1-4-31 0,1-10-20 15,-5-8-55 1,-5 0-26-16,-6-6-92 0,0-2-90 16,-13-10 35-16,-9 7-240 15,-2 8 8-15</inkml:trace>
  <inkml:trace contextRef="#ctx0" brushRef="#br0" timeOffset="39006.53">23780 15887 120 0,'-108'103'777'0,"94"-107"-385"16,5-5-84-16,1 4-24 16,5 5-20-16,3-4-67 15,0 4-89-15,0 0-13 0,7-5-53 16,8 5-12 0,8 0-5-16,1 0-25 0,18-4-45 15,-3 4-315-15,-6-1-745 16</inkml:trace>
  <inkml:trace contextRef="#ctx0" brushRef="#br0" timeOffset="50164.66">4501 9028 201 0,'0'0'109'16,"0"0"-78"-16,0 0-31 15,0 0-62-15,0 0-62 16,0 0 124-16,35-59 122 16,-35 45 28-16,0 0 23 15,0-1-47-15,-4 8-31 16,-10 1-57-16,-1 5-38 16,-4 1-55-16,-8 0-27 15,-7 14-53-15,-6 13-227 16,-9 5 362-16,-4 12 250 15,-30 45-122-15,12-11-128 0,10 0-112 0</inkml:trace>
  <inkml:trace contextRef="#ctx0" brushRef="#br0" timeOffset="51410.72">5542 9168 1729 0,'0'0'513'0,"0"0"-403"16,0 0-50-16,0 0-20 15,0 0-40-15,0 0-7 16,0 0-190-16,-2-5-138 15,22-4-11-15,-1-7-392 0</inkml:trace>
  <inkml:trace contextRef="#ctx0" brushRef="#br0" timeOffset="51807.39">6495 8368 933 0,'0'0'245'0,"0"0"-153"0,0 0-57 16,0 0-35-16,0 0 7 15,0 0-7-15,0 0 0 16,0-14 12-16,0 14 8 15,0 0 52-15,0 0-72 16,-2 0-13-16,-2 0-123 16,2 0-233-16</inkml:trace>
  <inkml:trace contextRef="#ctx0" brushRef="#br0" timeOffset="53359.14">14393 6910 217 0,'0'0'307'0,"0"0"-196"15,0 0-72-15,0 0-39 16,0 0-1-16,0 0-24 15,0 0 8-15,21 3 16 16,-17-3 2-16,-2 3 0 16,0-3 25-16,-2 0 4 15,2 1 34-15,-2-1-40 16,0 0-16-16,0 3 7 16,0-1-13-16,0 2 8 0,0-2-10 15,0 2 0-15,0 2 0 16,0 4 0-16,-4 2 30 15,-11 2 8-15,-7 6-28 16,-7 2 36-16,-11 9-46 16,-9 2 23-16,-8 7-20 15,-9 4-3-15,-45 21-1 16,17-13-43-16,3-5-176 0</inkml:trace>
  <inkml:trace contextRef="#ctx0" brushRef="#br0" timeOffset="59630.57">24351 16026 990 0,'0'0'497'0,"0"0"-356"0,0 0 47 16,0 0-52-16,0 0-42 15,0 0-61-15,-18-18 38 16,18 9 12-16,0 3-27 15,0-1 25-15,0-6-41 16,0 8-5-16,4-5 16 16,4 1-50-16,4 2 29 15,5 1-30-15,0 1 4 16,3 1-5-16,0 4 1 16,-4 0 0-16,-3 0 5 15,-1 0 4-15,-4 0-9 16,-3 15 0-16,-3 6-12 15,-2 6 0-15,0 1 24 0,-5 6-12 16,-13 1 25-16,-3 2-17 16,-6-7 23-16,-2-3-22 15,-2 0-1-15,-1-5 39 16,3-2-47-16,7-3 13 16,9-4-5-16,4-3 15 15,4-2-37-15,5-4 14 16,0-4-24-16,0 4 23 15,16 1 2-15,4-5 24 16,6 1 34-16,6 4-57 16,-1-5 45-16,-2 0-44 15,0 4 14-15,-2-4-7 0,-5 3-10 16,-4-3-6 0,-3 5-22-16,4-1-96 0,-6 1-158 15,-3-5-441-15</inkml:trace>
  <inkml:trace contextRef="#ctx0" brushRef="#br0" timeOffset="59869.6">24819 16223 1696 0,'0'0'333'0,"0"0"-159"0,0 0 0 16,0 0-56-16,0 0-52 15,0 0-45-15,0 0 6 16,-56 115-27-16,41-97-89 16,-8-3-91-16,5-3-370 15,5-8-523-15</inkml:trace>
  <inkml:trace contextRef="#ctx0" brushRef="#br0" timeOffset="60313.16">25060 15909 1360 0,'0'0'372'0,"0"0"-163"15,0 0-61-15,0 0-6 0,0 0-110 16,0 0-15 0,0 0 33-16,73-7-35 15,-57 20 60-15,-5 8-20 0,-5-3-6 16,-4 4 21-16,-2 0-39 16,0 2-16-16,-13 2 17 15,-9-4-20 1,-5 0 19-16,-2-4-12 0,1 1-19 15,5-11 0-15,5 5-36 16,5-9-80-16,13-4-146 16,0 0-128-16,0 0 33 0</inkml:trace>
  <inkml:trace contextRef="#ctx0" brushRef="#br0" timeOffset="60581.09">25356 15869 1558 0,'0'0'384'0,"0"0"-116"16,0 0-101-16,0 0-62 16,0 0-42-16,0 0-41 15,0 0 51-15,-94 85-33 16,79-49 11-16,-1 0 35 15,7 4-59-15,5 4 24 16,4-4-51-16,0 0 16 16,6 0-34-16,42-8-23 0,-4-10-183 15,3-13-466-15</inkml:trace>
  <inkml:trace contextRef="#ctx0" brushRef="#br0" timeOffset="62661.69">15238 16196 1187 0,'0'0'265'0,"0"0"-130"15,0 0 140-15,0 0-67 16,0 0 0-16,0 0-23 0,-47-32-81 16,47 28 3-16,0 4-26 15,0 0-11-15,0 0 1 16,0 0-71-16,0 0 0 15,0 0 22-15,0 0-12 16,0 0 7-16,0 0-1 16,12 0-15-16,5 0 54 15,8 0-38-15,8 0 0 16,8 0 0-16,3 0-5 16,10 0 7-16,2 0-19 15,8 0 0-15,1 0 9 16,4 0-3-16,2 0-6 15,-3 4 1-15,0 0 20 16,-7-4-24-16,1 5 3 0,-12-5 0 16,-7 0-16-16,-7 0 34 15,-14 0-18-15,-7 0 0 16,-8 0 1-16,-5 0-10 16,-2 0-6-16,0 0-7 15,0 0 22-15,-7-5-81 16,-5-7 26-16,-5 2 1 15,0 0-39-15,1 3 52 16,-4-8-44-16,2 3 6 16,-2-3 41-16,-2 2 1 15,-2 1 30-15,-3-2 2 16,-2 2 5-16,2 2 11 16,2 2 16-16,8 2 10 15,5 6 27-15,8-4-27 16,4 4 42-16,0 0-79 0,0 0 19 15,4 0-17-15,17 0 13 16,5 4 40-16,6 6-6 16,1 5-38-16,-4 4 26 15,-4 4-25-15,-8 4-4 16,-10-2 22-16,-7 4-29 16,0 1-1-16,-11 3 0 15,-16-2-18-15,-2 3-22 16,-9 12-107-16,7-6-185 15,8-9-537-15</inkml:trace>
  <inkml:trace contextRef="#ctx0" brushRef="#br0" timeOffset="66148">15477 16976 1179 0,'0'0'508'15,"0"0"-313"-15,0 0-34 16,0 0 14-16,0 0-66 16,0 0-82-16,-10-3 26 0,16 10 50 15,8 11 10 1,7 1 3-16,6 8-25 0,1 3-6 16,3 7 1-16,6 3-50 15,-2 4 34-15,1-2-21 16,-3 2-43-16,-2-4 44 15,-4 0-50-15,-6-9 18 16,-4-8-15-16,-3-1 14 16,-6-10-28-16,-4-6 11 15,-1-6-25-15,-1 4 24 16,0-4-68-16,0 0 18 16,0 0-17-16,1-14-73 15,2-12-66-15,-1-18-337 16,-2 2 13-16,-2 2-155 0</inkml:trace>
  <inkml:trace contextRef="#ctx0" brushRef="#br0" timeOffset="66513.64">15922 16950 689 0,'0'0'974'15,"0"0"-642"-15,0 0-99 16,0 0-80-16,0 0-21 16,0 0-76-16,-117 36 29 15,76-10 38-15,-10 6-50 16,-2 4 46-16,-3 4-40 0,-2 1-28 16,4 3 80-16,4-4-83 15,4 0 10-15,9-4 2 16,6-1-59-16,4-4 50 15,6-5-48-15,6-8 13 16,7-4-4-16,2-5-12 16,4-8 0-16,2-1 0 15,0 0-3-15,0 0-18 16,0 0 11-16,0 0-98 16,0 0-19-16,36 0-99 15,-2-6-247-15,1-6-984 0</inkml:trace>
  <inkml:trace contextRef="#ctx0" brushRef="#br0" timeOffset="70904.86">19485 15611 168 0,'0'0'0'0</inkml:trace>
  <inkml:trace contextRef="#ctx0" brushRef="#br0" timeOffset="71865.11">19184 15597 727 0,'0'0'271'16,"0"0"-162"-16,0 0-27 15,0 0-56-15,0 0-2 16,0 0-24-16,0 0 7 16,23-4-3-16,-19 4-3 0,0-5-1 15,1 5 20 1,-1-1-18-16,-2 1 30 0,0-3-19 16,1 2-12-16,0 1 72 15,-1-3-30-15,0 3 21 16,0 0 6-16,-2 0-60 15,2 0 37-15,-2 0-20 16,0 0-14-16,0 0 60 16,0 0-24-16,0 0 34 15,0 0 15-15,0 0-35 16,0 0-10-16,0 7 13 16,0 7 37-16,0 3-35 0,0 6-59 15,0 1 18-15,0 2 0 16,0-1-26-16,0 4 28 15,0-3 5 1,0 2-18-16,0-2 26 0,0 4-24 16,0-4-2-16,0 2 34 15,-2-1-49-15,2-4 25 16,0 4-26-16,-2-5 10 16,2 4 25-16,-2-6-35 15,2 2 28-15,-2 0-6 16,2 0-11-16,0 0 2 15,0 0-13-15,0 0 1 16,0 0 23-16,0 0-16 16,0-4 5-16,0 5-10 0,0-6 13 15,0 1-13-15,0-3-3 16,0 2 0-16,0 1 11 16,0 0-1-16,0 1-4 15,0-1-6-15,2 0 15 16,0-2-3-16,-2 1-12 15,0-2 2-15,0-5 20 16,0 2-10-16,0-5-5 16,0-1-7-16,0-6-6 15,0 5-17-15,0-5 21 16,0 0-23-16,0-36-37 16,0-4-301-16,-2-10-372 0</inkml:trace>
  <inkml:trace contextRef="#ctx0" brushRef="#br0" timeOffset="74345.69">19236 15701 669 0,'0'0'179'0,"0"0"-69"16,0 0 4-16,0 0 22 15,0 0-49-15,0 0 20 0,0 0-14 16,-14 0-26-16,14 0 42 16,0 0-23-16,0 0 18 15,0 0-16-15,0 0-22 16,0-2 25-16,0 2-45 16,0 0-7-16,0 0 26 15,0 0-57-15,0 0 11 16,0 0-19-16,2 0 10 15,10 0-10-15,1-4 46 16,7 0 2-16,-1 4 7 16,4-4-48-16,0 4 27 15,-3-2-34-15,2 2 6 16,0 0 30-16,1 0-17 0,-4 0 11 16,4 0 3-16,-3 0-19 15,2 0 1 1,2 0-15-16,1 0 11 0,2 0-2 15,0 0 0-15,0 0-9 16,-1 0 9-16,0 0 19 16,-2 0-29-16,0 0 1 15,-2 0 0-15,2 0 6 16,-2 0 6-16,3 0-11 16,2 0 4-16,0 0 25 15,0 0-30-15,2 0 0 16,-3-2 0-16,1 2-5 0,-1 0 5 15,-3-2 0-15,0 2 0 16,-5 0 19-16,5 0-14 16,0 0-5-16,1 0 7 15,0 0-1 1,5 0-6-16,1 0 0 0,2 0-9 16,0 0 24-16,1 0-11 15,-4 0-4-15,0 0 6 16,-4 0-12-16,-4 0 6 15,-4 0 0-15,-1 0-7 16,-1 0 17-16,1 0-4 16,3 0-6-16,6 0 1 15,0 0-9-15,4 0 7 16,0 0 1-16,-2 0-1 16,0 0 16-16,-6 0-19 0,0 0 4 15,-1 0 0-15,-3 0-8 16,1 0 14-16,2 0-6 15,5 0 0-15,-1 0 11 16,3 0-22-16,2 0 11 16,0 0 0-16,-1 0-9 15,0 0 24-15,-5 0-15 16,3 0 0-16,-2 0 12 16,1 0-24-16,2 0 12 15,0 0 0-15,4 0-1 16,0 0 2-16,2 0-1 15,-1 0 0-15,-1 0 8 16,-2 0-20-16,-3 0 12 0,-2 0 0 16,-1-2 3-1,0 0 18-15,-2-2-27 16,4 4 6-16,2-5-2 16,4 2-11-16,0 0 14 0,2 3-1 15,-2 0 0-15,1 0 24 16,-5 0-33-16,-5 0 9 15,1 0 0-15,-6 0-15 16,3 0 21-16,-2 0-6 16,4-1 0-16,1-1 24 15,6-2-33-15,2 4 9 16,2-4 0-16,3 4-16 16,-3 0 17-16,-2 0-1 15,0 0 0-15,-4 0 10 16,-2 0-10-16,0 0 0 15,-4 0 2-15,2 0-7 16,2 0 5-16,1 0 0 0,1 0-1 16,4 0 10-16,1 0-9 15,1 0 0-15,-2 0 0 16,-2 4-7-16,2-4 7 16,-5 4 0-16,1-4-9 15,-2 2 18-15,2-1-9 16,0 2 6-16,-1-3-5 15,3 3-2-15,0-3-4 16,3 0 1-16,-3 0 2 16,2 0 4-16,0 0 5 0,0 0-7 15,-2 0 0-15,2 0 2 16,1 0-2 0,-1 5 0-16,-2-5-6 0,2 0 15 15,0 0-9-15,-3 4 0 16,3-4 0-16,-4 0-11 15,0 2 17-15,-2-2-6 16,-3 0 0-16,-2 2 11 16,0-2-13-16,1 0 2 15,0 0 0-15,2 0-13 16,4 0 25-16,-1 0-12 16,1 0 0-16,2 2 4 15,-2-2-13-15,-1 2 9 0,1 0 0 16,-2 2-7-1,-1 0 20-15,-1-4-13 0,1 4 0 16,-2-4 0-16,3 0-7 16,2 2 7-16,-3-2 0 15,0 3-3-15,1-3 22 16,-3 1-19-16,3 3 0 16,-3-1-11-16,-2-3 2 15,3 4 10-15,-4-4-1 16,4 2 4-16,-1 1 14 15,1-3-28-15,-2 0 10 16,0 2 0-16,1-2-14 16,0 4 16-16,-2-4-2 0,1 4 1 15,-4-4 22 1,1 0-31-16,-3 0 8 0,3 4 0 16,-1-4-19-16,0 0 25 15,1 0-6-15,-1 0 0 16,4 0 19-16,1 2-20 15,2 0 1-15,1-2 0 16,2 2-18-16,-1 0 18 16,3-2 0-16,-2 2-1 15,0-2 12-15,-3 4-11 16,-2-4 0-16,1 0 1 16,-6 0-10-16,1 0 9 15,-5 0 0-15,4 0-6 0,-2 0 15 16,1 0-8-16,4-6-1 15,-1 2 6 1,4 0-18-16,0 0 12 0,1 0 0 16,-2 4-7-16,3-4 16 15,-1 2-6-15,3 2-3 16,0 0 1-16,4 0-8 16,0 0 1-16,3 0 6 15,-1 0-6-15,5 0 3 16,-3 0-3-16,5 0 6 15,-1 0 0-15,0 0-14 16,3-3 14-16,-3 1 0 16,1 2 0-16,-5-4 5 15,3 4-14-15,-5-3 9 16,1-1 0-16,-3 3-12 16,-2-2 18-16,-2 3-6 0,-5 0 0 15,1 0 3-15,-4 0-15 16,0 0 11-16,-9 0 1 15,0 0-6-15,-6 0 17 16,-4 0-18-16,0 0 7 16,0 0-72-16,0 0-27 15,-12 8-148-15,-7-1-263 16,-6 0 170-16</inkml:trace>
  <inkml:trace contextRef="#ctx0" brushRef="#br0" timeOffset="77190.21">19354 16611 1128 0,'0'0'231'0,"0"0"-129"0,0 0-31 16,0 0-33-16,0 0-19 15,0 0-18-15,0 0 29 16,0 0-7-16,0 0 25 16,0 0 37-16,0 0-22 15,-3 0 39-15,1 0-37 16,2 0-44-16,0 0 19 16,0 0-21-16,0 0-11 15,0 0 34-15,0 0-12 16,0 0 20-16,0 0 12 15,0 0-23-15,0 0 17 16,0 0-25-16,0 0-12 0,0 0 30 16,0 0-49-1,0 0-1-15,0 0 0 0,0-5-27 16,2 4 28-16,7-3 16 16,4 4-6-16,3-3 36 15,2-2-44-15,4 1 20 16,7 2-14-16,2-2 3 15,7 4 18-15,5 0-28 16,-1 0-1-16,-2 0 17 16,1 0-8-16,-4 0 0 15,-4 0-9-15,-1 0-4 16,-3 0 4-16,-4 0 2 16,0 0 4-16,2 0 30 0,-2 0-35 15,4 0 24 1,4 0-25-16,3 0 0 0,3 0-3 15,-2 0 12-15,3 0-5 16,-2 0-4-16,-5 0 14 16,0 0-14-16,-2 0 0 15,2 0 0-15,-5 0-11 16,3 0 11-16,0 0 0 16,3 0-1-16,0 0 24 15,-1 0-29-15,-2 0 6 16,0 0 0-16,-4 0-2 15,-1 0 2-15,-1 0 0 16,-3 0 0-16,1 0 12 16,-1 0-12-16,2 0 0 0,3 0 0 15,0 0-1-15,2 0 1 16,0 0 0-16,0 0-6 16,0 0 15-16,0 2-8 15,0 0-1-15,0-2 8 16,0 2-16-16,2 2 8 15,1-4 0-15,1 0-6 16,-1 5 17-16,0-2-10 16,2 1-1-16,-1-4 2 15,3 6-8-15,-1-2 6 16,1 0 0-16,2-4-1 16,0 4 11-16,2 0-10 15,-1 2 0-15,2-2 0 0,-1 1-14 16,0-1 14-16,1-4 0 15,-2 5 0-15,-1-5 8 16,0 4-17-16,-2 0 9 16,2-4 0-16,-3 4-5 15,3-4 16-15,-3 2-11 16,1 2 0-16,-2 0 9 16,0-4-20-16,-1 4 11 15,0-4 0-15,1 4-7 16,1-4 19-16,-2 5-12 15,3 1 0-15,-1-6 7 16,4 4-10-16,1-1 3 16,2 2 0-16,-1-4-3 0,-4 3 15 15,-1-4-10 1,-3 4-2-16,-4 1 0 0,-1-5-14 16,2 4 15-16,-1-4-1 15,2 1 1-15,1 2 16 16,3-2-23-16,1 3 6 15,-1-4 0-15,2 5-14 16,-2-5 15-16,1 4-1 16,-3-1 5-16,0 0 16 15,1 0-30-15,-1 2 9 16,-2-1 0-16,2 0-17 16,-1-4 18-16,1 1-1 0,-2 4 0 15,3-5 20-15,-2 4-22 16,-4-4 2-16,1 4 0 15,-2-4-15-15,-1 0 15 16,-1 0 0-16,0 0-7 16,2 4 22-16,-1-4-9 15,3 0-6-15,2 4 1 16,3-4-18-16,1 0 18 16,1 2-1-16,2 2 0 15,-3-1 4-15,-1-3-4 16,-3 5 0-16,-2-1 12 15,0-4-18-15,0 2 6 16,0 2 0-16,-1-4-7 0,0 4 16 16,1-4-5-16,-2 0-4 15,0 4 1-15,-2-4-2 16,4 0-4-16,0 4 5 16,3-4-1-16,1 2 7 15,-2 2-6-15,0-4 0 16,1 4 1-16,-3-4-9 15,-3 4 8-15,3-4 0 16,0 3 0-16,3-3 10 16,-1 0-11-16,-1 5 1 15,2-5 0-15,1 0-12 16,1 0 23-16,-1 0-11 16,-2 1 0-16,1-1 7 15,-1 5-17-15,-2-5 10 16,2 0 0-16,-2 4-5 0,-2-4 16 15,1 0-11-15,0 4 0 16,1-4 6-16,-2 0-18 16,-3 0 12-16,0 0 0 15,-1 0-3-15,-1 0 18 16,-1 0-14-16,0 0-1 16,-1 0 2-16,1 0-11 15,0 0 9-15,2-4 0 16,0 4-1-16,1-4 12 15,0-2-11-15,-1 6 0 16,-3-5 0-16,-5 2 5 16,-3 3-5-16,-6 0 15 15,-1 0 14-15,-1-4-28 0,-2 4 31 16,0 0-32-16,0 0 0 16,-2 0-11-16,3 0 17 15,-3 0-6-15,0 0 0 16,0 0 24-16,0 0-25 15,0 0 1-15,0 0-31 16,0 0 22-16,-22 0-155 16,-3 0-336-16,-8 0-612 0</inkml:trace>
  <inkml:trace contextRef="#ctx0" brushRef="#br0" timeOffset="77324.86">25164 16808 1846 0,'0'0'207'16,"0"0"-207"-16,0 0-109 15,0 0-385-15</inkml:trace>
  <inkml:trace contextRef="#ctx0" brushRef="#br0" timeOffset="83129.33">573 12868 1345 0,'0'0'341'15,"0"0"-91"-15,0 0-6 16,0 0-77-16,0 0-32 16,0 0-74-16,-2-21-7 15,2 21 17-15,0 0-37 16,5 11 45-16,1 14-25 0,3 15-28 15,-5 17 53 1,1 13-61-16,-3 24 1 0,-2-2 2 16,3 5 0-16,-3-1-18 15,0-20-3-15,2 5-28 16,-2-12 22-16,0-10-69 16,0-13-34-16,2-16-77 15,4-14-345-15,1-14-341 0</inkml:trace>
  <inkml:trace contextRef="#ctx0" brushRef="#br0" timeOffset="83466.42">1008 13033 1356 0,'0'0'650'0,"0"0"-431"15,0 0-120-15,0 0-22 16,-143 23-27-16,97 10-44 16,-4 6 39-16,4 5-34 15,7 0-10-15,10 1 52 16,10-1-52-16,9 0 10 16,10 0 25-16,0 2-17 15,21-2 50-15,8 0-32 16,6-2-1-16,8-3 7 15,0-6-41-15,5-2 5 16,-3-6-7-16,-6-6 14 0,-5-5-28 16,-5-8 7-16,-5-6-98 15,3 0-32-15,-4-18-238 16,-6-6-308-16</inkml:trace>
  <inkml:trace contextRef="#ctx0" brushRef="#br0" timeOffset="83797.55">1301 12941 1564 0,'0'0'532'0,"0"0"-348"0,0 0-68 16,0 0-48-16,0 0-67 15,0 0 7-15,-19 123 41 16,9-63-48-16,4 9 48 15,2 0-11-15,1 0-13 16,3-3 54-16,0-5-48 16,11-8 6-16,7-6 16 15,7-8-52-15,0-7 48 16,-1-8-47-16,2-5 20 16,-1-9 3-16,-2-5-13 15,-4-2 8-15,-3-3-14 16,-1 0 13-16,-1 0-38 15,-3-8-7-15,7-12-122 16,-6-1-108-16,3 2-571 0</inkml:trace>
  <inkml:trace contextRef="#ctx0" brushRef="#br0" timeOffset="83956.12">1794 13416 1564 0,'0'0'16'15,"0"0"-16"-15,0 0-632 0</inkml:trace>
  <inkml:trace contextRef="#ctx0" brushRef="#br0" timeOffset="84072.81">1796 13618 2254 0,'0'0'390'0,"0"0"-266"0,0 0-90 16,0 0-34-16,0 0-128 15,0 0-595-15</inkml:trace>
  <inkml:trace contextRef="#ctx0" brushRef="#br0" timeOffset="85614.69">2508 13184 1088 0,'0'0'347'15,"0"0"-149"-15,0 0-4 0,0 0-12 16,0 0-99-16,0 0-45 16,-8 0 66-16,8 0-70 15,0 0 23-15,-2 0 38 16,-2 0-74-16,-5 0 52 16,-6 0-69-16,-5 0 5 15,-7 0 31-15,-7 16-40 16,-1 5 0-16,-2 6 20 15,5 5-8-15,6 3 1 16,7 1-13-16,7 0 9 16,10-2-28-16,2-6 19 15,0-2-1-15,14-8 1 16,8-8 0-16,4-5-1 0,5-5 1 16,4-11-33-16,2-20 1 15,-1-8-102 1,-1-10-32-16,-1-7 0 15,-7-5-22-15,-7-10 83 0,-5-1-34 16,-3-5-3-16,-6 2 68 16,-4 6 20-16,-2 13 54 15,0 17 70-15,0 15 58 16,0 10 20-16,-4 11 19 16,2 3-59-16,0 4-35 15,-3 22-26-15,0 16 64 16,1 12 19-16,2 12-41 15,0 9 15-15,2 3-44 16,0 2-41-16,0-1 27 0,0-7-46 16,0-6 14-16,-2-11-14 15,-1-10-8-15,-1-13-22 16,4-12-135-16,0-10-166 16,0-10-213-16</inkml:trace>
  <inkml:trace contextRef="#ctx0" brushRef="#br0" timeOffset="86833.43">2718 13083 1579 0,'0'0'237'16,"0"0"-89"-16,0 0 25 15,-156 110-55-15,102-69-21 16,2 0-40-16,9-5-11 0,10-8 27 16,13-6-71-16,11-6 8 15,7-10-10-15,2-6-25 16,9 0 23-16,20-8 2 16,9-18-1-16,4-8 0 15,3-4-45-15,-5 0 45 16,-11 6-6-16,-7 8 7 15,-11 9 21-15,-9 11 4 16,-2 4 36-16,-18 4-16 16,-20 24-10-16,-12 9 41 15,-10 7-31-15,-1 0-26 16,3 0 46-16,9-6-49 16,11-4 12-16,13-7-28 15,17-8-6-15,8-7 5 0,6-8-49 16,30-4-44-16,11-8 64 15,7-24-82-15,-1-11 1 16,-6-4 27-16,-12-1-10 16,-14 4 94-16,-13 10 20 15,-8 5 54-15,-2 11 60 16,-23 6-88-16,-8 6-16 16,-2 6 4-16,1 0-17 15,5 0 4-15,6 6-21 16,11 0 7-16,10 0-17 15,2-4-7-15,0-2-36 16,17 0 14-16,8-5-53 16,-3-14 66-16,-5-1 7 15,-3 5 19-15,-7 3 65 16,-7 5-10-16,0 5 12 0,-2 2-20 16,-12 0-46-16,-2 16 38 15,3 8-35-15,4 8-2 16,7 3-4-16,2 2-4 15,0 2-13-15,13-6-24 16,1-1-87-16,-6-3-6 16,-8 5-79-16,0-4-71 15,0-8-23-15</inkml:trace>
  <inkml:trace contextRef="#ctx0" brushRef="#br0" timeOffset="87634.3">3256 13040 902 0,'0'0'341'16,"0"0"-103"-16,0 0 27 15,0 0-16-15,0 0-85 16,0 0 30-16,0 0-69 0,2-20-58 15,-2 20 34-15,-2 0-83 16,-12 0-2-16,-5 0 8 16,-4 6-18-16,-2 8 49 15,-2 4-37-15,4 4-11 16,0 0 19-16,7 4-26 16,5 0-3-16,7 3-3 15,4 0 12-15,0 2 3 16,10-2-8-16,13 2-1 15,0-1 8-15,1 1-8 16,-2-4 0-16,1 1-1 16,-4 0 4-16,-3-4-3 15,-3 2 0-15,-3-4 8 16,-8-2-19-16,-2 0 11 16,0-4 0-16,-7 0 0 0,-11-2 3 15,-2-4-3-15,0-2 10 16,0-8-9-16,5 0 38 15,3 0-20-15,3-9 6 16,5-14-2-16,4-3-10 16,0-4-8-16,0-2-5 15,0 4 0-15,9 2-17 16,-5 4 14-16,0 6-21 16,2 4-52-16,0-2-106 15,1 4-154-15,1 0-455 0</inkml:trace>
  <inkml:trace contextRef="#ctx0" brushRef="#br0" timeOffset="87948.45">3666 12914 1468 0,'0'0'543'0,"0"0"-359"15,0 0 19-15,0 0-128 16,0 0 28-16,-140 77-50 0,115-28-24 16,2 8 71-1,8 6-57-15,6 4 0 0,9 0-20 16,0 0 6-16,0-3-26 15,6-6-3-15,8-6-40 16,1-8 13-16,3-8-146 16,8-10-114-16,-2-12-309 15,0-11-510-15</inkml:trace>
  <inkml:trace contextRef="#ctx0" brushRef="#br0" timeOffset="88438.14">3902 13078 1380 0,'0'0'486'16,"0"0"-322"-16,0 0-43 16,0 0-21-16,0 0-60 15,0 0 6-15,-118 32-14 16,95-15 11-16,4 0 49 0,3 1-59 16,5 0-5-16,4-2-28 15,7 0-17-15,0-1 15 16,0-2-2-16,7 1 4 15,8 1 26-15,5-1-20 16,1 0 0-16,0 0-6 16,0 0 0-16,-1 0-11 15,-7-1 11-15,-2 0 0 16,-9 0 3-16,-2 2 3 16,0 1 26-16,-11 2 23 15,-12 4-14-15,-3 0 30 16,-2-2-55-16,1-2-3 15,1-2-4-15,9-4-9 16,6-2-31-16,11-10-148 16,0 0-341-16,5-4-249 0</inkml:trace>
  <inkml:trace contextRef="#ctx0" brushRef="#br0" timeOffset="88602.7">4100 13465 1952 0,'0'0'356'0,"0"0"-240"15,0 0-61-15,0 0-55 16,0 0-165-16,-67 108-312 16,67-99-554-16</inkml:trace>
  <inkml:trace contextRef="#ctx0" brushRef="#br0" timeOffset="88903.89">4104 13164 1729 0,'0'0'477'15,"0"0"-339"-15,0 0-40 16,0 0-45-16,0 0-53 15,118 8 19-15,-91 16-19 0,-4 5 8 16,-12 4-7 0,-9 2 14-16,-2 0-15 0,-2-2 46 15,-21-1-10-15,-3-4 37 16,2-4-54-16,3-4-18 16,6-6 8-16,5-6-9 15,8-6-74-15,2-6-106 16,8-16-149-16,9-6-279 15</inkml:trace>
  <inkml:trace contextRef="#ctx0" brushRef="#br0" timeOffset="89106.35">4397 13104 1676 0,'0'0'554'15,"0"0"-285"-15,0 0-131 0,0 0-73 16,0 0 13-16,0 0-36 15,-98 110-14-15,84-67 22 16,5 3-49-16,9-2 21 16,0-4-22-16,1-5-28 15,21-8 10-15,7-11-78 16,21-16-45-16,0-14-167 16,-6-16-547-16</inkml:trace>
  <inkml:trace contextRef="#ctx0" brushRef="#br0" timeOffset="89322.77">4657 12928 1302 0,'0'0'971'0,"0"0"-806"0,0 0-32 16,0 0-48-16,0 0-55 16,0 0 61-16,49 124-43 15,-26-62-48-15,-4 4 49 16,-1 5-48-16,-9 0-1 15,-7-2 0-15,-2-7 12 16,-4-7-32-16,-11-14 11 16,-8-4-97-16,5-14-52 15,7-10-560-15</inkml:trace>
  <inkml:trace contextRef="#ctx0" brushRef="#br0" timeOffset="89545.18">4966 13156 2006 0,'0'0'534'0,"0"0"-439"15,0 0-7-15,0 0-64 16,0 0 6-16,125-16-30 15,-80 16-41-15,2 13-108 16,-11 2-227-16,-14-3-313 0</inkml:trace>
  <inkml:trace contextRef="#ctx0" brushRef="#br0" timeOffset="89723.7">5054 13461 2099 0,'0'0'309'16,"0"0"-82"-16,0 0-49 16,0 0-133-16,124 0-27 15,-76-3-18-15,-13-6-327 16,-6-1-1003-16</inkml:trace>
  <inkml:trace contextRef="#ctx0" brushRef="#br0" timeOffset="93323.07">5858 12818 1347 0,'0'0'563'0,"0"0"-352"15,0 0-46-15,0 0-50 16,0 0-35-16,0 0-67 15,0-9 32-15,0 9-25 16,0 0-19-16,0 14 57 16,-11 6-28-16,-5 5 13 15,-1 3 4-15,-6 4-46 16,-3 2 35-16,4-2-36 16,-1 0 0-16,3-2 9 15,7-3 1-15,3-6-5 16,8-3-5-16,2-1 10 15,0-6-10-15,16-1 0 16,7-4 1-16,2 0 29 16,8-6-23-16,-2 0 13 0,2 0-20 15,-2-6 1-15,-2-6-1 16,-7-1 1-16,-2 0-1 16,-8-1 12-1,-1 0 7-15,-7 0-35 0,-4-2 16 16,0 0-17-16,0 1-5 15,0 0 19-15,-2 5 3 16,-4 4-8-16,-1 1 31 16,6 4-13-16,-1 1-10 15,0 0 2-15,-2 14 27 16,1 11-17-16,-1 12 42 16,4 9 26-16,0 2-79 0,0 2 72 15,0 0-65 1,4-1 11-16,7-4-10 0,1-6-9 15,-6-7 0-15,-1-5 0 16,-5-6-101-16,0 2-1 16,-9-8-168-16,-9-5-736 0</inkml:trace>
  <inkml:trace contextRef="#ctx0" brushRef="#br0" timeOffset="94493.94">3053 13930 107 0,'0'0'858'0,"0"0"-588"15,0 0-100-15,0 0-2 16,0 0-10-16,0 0-14 16,0 0 0-16,-24-36-21 15,19 32 10-15,-6 0-11 16,0 2-78-16,-5 2-5 16,-1 0 4-16,-4 0-21 15,1 0 30-15,1 2-19 16,0 6-14-16,3 2 38 15,3 0-50-15,3 3 11 16,2 0-18-16,8 4 11 16,0 0-12-16,0 6 1 15,1 1-1-15,16-2-11 16,2 1 24-16,0 4-12 0,4 1 0 16,-1 0-17-16,0 0 16 15,-2-2-27-15,0 2-11 16,-7-1 39-16,-3-6-33 15,-6-1 24-15,-4-3 8 16,0 0-17-16,0-4 16 16,-16-4 2-16,1 0 0 15,-3-5 9-15,0-3 0 16,0-1 12-16,2 0 10 16,3-8-25-16,5-10 34 0,6-2-38 15,2-4 5 1,0 0 5-16,2 1-1 0,13 0-17 15,1 5 6-15,-1 2-3 16,1 6-3-16,-5 2 6 16,-5 2 0-16,-1 4 0 15,-3-1 0-15,-2 3-9 16,3-1-54-16,-1 0-89 16,7-8-23-16,2 1-219 15,-4-2-219-15</inkml:trace>
  <inkml:trace contextRef="#ctx0" brushRef="#br0" timeOffset="94876.92">3365 13878 1416 0,'0'0'593'16,"0"0"-459"-16,0 0-6 15,0 0 5-15,0 0-57 16,0 0 34-16,0 0-26 0,-125 143-23 15,116-95 37-15,3 4-41 16,6 4-9-16,0 0-1 16,0-2-46-16,8-4 19 15,3-1-20-15,3-3-5 16,-1-6-1-16,1-6-58 16,-3-6-38-16,5-19-117 15,-6-5-413-15,3-4-178 0</inkml:trace>
  <inkml:trace contextRef="#ctx0" brushRef="#br0" timeOffset="95575.05">3637 14030 1219 0,'0'0'354'16,"0"0"-201"-16,0 0 30 15,0 0-65-15,0 0-43 16,0 0 8-16,0 0-48 15,-76-9 29-15,62 9-14 16,0 0-21-16,-1 7 52 16,2 4-71-16,-1 2 6 15,6 1-8-15,1 0 8 16,3 1-1-16,4-3-15 0,0 0-25 16,0-3 25-1,13 4-55-15,3-5 27 0,3 2 20 16,4-5-20-16,2 2 21 15,-4 3-32-15,2-2 18 16,-5 4 7-16,-5 1 22 16,-3-2-8-16,-6 3 21 15,-4 5 6-15,0-6 39 16,0 1-18-16,-12 3 1 16,-3-4 31-16,-3-5-29 15,1 1 23-15,0-4 2 16,5-3-61-16,3 0 14 15,1-2-29-15,4 0-13 16,0 0 11-16,2 0-77 16,2 0-59-16,0-4-124 0,0-6-425 15,13 2-292-15</inkml:trace>
  <inkml:trace contextRef="#ctx0" brushRef="#br0" timeOffset="95787.48">3944 14264 1582 0,'0'0'543'0,"0"0"-374"16,0 0 21-16,0 0-50 0,0 0-99 15,-27 123-40-15,14-92 4 16,-3-6-5-16,-8 4-79 15,6-8-154-15,3-2-417 0</inkml:trace>
  <inkml:trace contextRef="#ctx0" brushRef="#br0" timeOffset="98661.8">4268 14087 1129 0,'0'0'307'16,"0"0"-93"-16,0 0 56 0,0 0-101 15,0 0-54-15,0 0-71 16,0 0-1-16,-5-13 31 15,2 13-33-15,1 13 38 16,0 7-3-16,0 1-43 16,2 10 35-16,0-5-50 15,0 0 6-15,0 2 1 16,6-9-17-16,6-2 4 16,1-7-12-16,1-4-12 15,1-6-8-15,3 0 5 16,-1-8-13-16,4-11-3 15,-7-4-61-15,3-2 69 16,-6 2-12-16,-4 7 9 0,-3 0 10 16,-1 6 19-16,-1 6-3 15,-2 4 0-15,0 0-13 16,0 0 5-16,0 14-14 16,4 10 22-16,0 7 49 15,3 6-37-15,3 9 34 16,-2 7 4-16,1 3-42 15,0 2 20-15,-2 2-28 16,-5-6 11-16,-2-1-1 16,0-9-4-16,0-9-6 15,-6-7 27-15,-6-10-20 16,-1-5 51-16,-1-10-8 16,1-3-33-16,0 0 33 15,1-8-50-15,1-18-32 16,5-10 11-16,2-10-83 0,4-46-60 15,6 10-374-15,9 3-509 16</inkml:trace>
  <inkml:trace contextRef="#ctx0" brushRef="#br0" timeOffset="98917.12">4666 13952 1373 0,'0'0'547'16,"0"0"-413"-16,0 0-53 16,0 0 43-16,0 0-13 15,0 0-44-15,53 117 21 0,-51-67-48 16,-2 0-6-16,0 0 35 16,-8-3-54-16,-5-4 19 15,-1-6-22-15,5-6-5 16,1-9-14-16,5-6-68 15,3-13-183-15,0-3-290 16,3-4-414-16</inkml:trace>
  <inkml:trace contextRef="#ctx0" brushRef="#br0" timeOffset="99096.64">4920 14071 1378 0,'0'0'832'0,"0"0"-647"0,0 0-87 16,0 0 27-16,0 0-94 16,116-19-22-16,-79 19-18 15,-3 5-61-15,-5 15-193 16,-6-2-302-16,-12 1-1084 0</inkml:trace>
  <inkml:trace contextRef="#ctx0" brushRef="#br0" timeOffset="99262.19">5027 14287 1172 0,'0'0'1089'15,"0"0"-894"-15,0 0-41 16,0 0-17-16,0 0-94 16,0 0 20-16,0 0-63 0,118 28-140 15,-80-28-221-15,-4 0-631 0</inkml:trace>
  <inkml:trace contextRef="#ctx0" brushRef="#br0" timeOffset="99614.25">5404 13948 1928 0,'0'0'496'0,"0"0"-386"0,0 0-9 16,0 0-50-16,0 0 9 16,0 0-60-16,117-21 0 15,-86 21-12-15,-4 0-31 16,-8 0 43-16,-7 0-19 16,-4 0 13-16,-4 6-9 15,-2 5 30-15,-2 9-5 16,3 9 38-16,-3 5-32 15,2 10 36-15,0 4-29 16,-1 2-11-16,4 2 40 16,0 2-39-16,-1-8 8 15,-1 1-21-15,-1-7 2 0,-2-8-10 16,0-6-54 0,-5-12-73-16,-9-8-92 0,2-6-438 0</inkml:trace>
  <inkml:trace contextRef="#ctx0" brushRef="#br0" timeOffset="99765.85">5428 14225 1600 0,'0'0'661'0,"0"0"-399"15,0 0-59-15,0 0-21 16,0 0-106-16,0 0-14 16,165-48-7-16,-100 48-42 15,6 0-26-15,49 0-53 16,-19 10-215-16,1-4-943 0</inkml:trace>
  <inkml:trace contextRef="#ctx0" brushRef="#br0" timeOffset="102651.13">21009 15727 1287 0,'0'0'319'16,"0"0"-142"-16,0 0 6 16,0 0-116-16,0 0-20 15,0 0 46-15,1-4-18 16,-1 4 75-16,0 0-33 16,0 0-41-16,0 0 52 15,0 0-104-15,-1 0-9 16,-8 0-2-16,-2 0-3 15,-7 8 14-15,0 4-24 0,1 1 6 16,-2 6 6-16,2-1-11 16,-1 0-1-16,1 0 5 15,0 5 10-15,5 0-2 16,-5 1-8-16,2 0 4 16,-1 2-5-16,1 2-4 15,3-1 0-15,2 3-1 16,-1-6 11-16,1 5-3 15,4-4 0-15,-1 0-6 16,3 2 15-16,2-5-16 16,2 4 0-16,0 2 2 15,0-1 8-15,0-4 1 0,0 8-10 16,4-5 8-16,3 1-4 16,1 4-5-16,2-5 0 15,-2 2 0-15,1-2 11 16,0-5-20-16,2 2 9 15,2-3 0-15,1 2-14 16,-1-6 16-16,1 2-2 16,1-4 0-16,1 0 21 15,0-5-32-15,2-5 11 16,-3 1 0-16,3-1 3 16,-3 0 12-16,-1-4-7 15,1 0-8-15,-1 0 10 16,3 0-11-16,2 0 1 0,0 0 0 15,4 0 3-15,-1-11 10 16,-2 0-13-16,2-1 0 16,-1-2 1-16,-1-4-4 15,-1 0 3-15,0-3 0 16,-2-2 7-16,-1 4 7 16,-1-6-7-16,1 0-7 15,-3 4-7-15,1-9 5 16,-5 2 4-16,-1-4 4 15,-4-2 1-15,4 1 12 16,-4-3-17-16,3 2-2 16,-1 1 0-16,1-2-15 15,0 1 15-15,-3-4 0 16,1 1 7-16,-5-2 20 16,0 4-26-16,0-1-1 0,0 1 0 15,-9 4-1-15,0 3 8 16,-4 1-7-16,0 0 3 15,-1 2 33-15,-1-2-36 16,-4 1 0-16,1 6 6 16,-3 4 12-16,-4 6-18 15,-2-2 0-15,-2 6-9 16,0 2 15-16,0 4-6 16,0 0 0-16,-2 0 0 15,-3 0-16-15,-1 12-41 16,-19 16-54-16,8-2-128 15,5-9-961-15</inkml:trace>
  <inkml:trace contextRef="#ctx0" brushRef="#br0" timeOffset="105117.54">2909 14812 1200 0,'0'0'238'0,"0"0"-116"16,0 0-30-16,0 0-47 15,0 0 81-15,0 0 0 16,0-41 17-16,0 36 21 16,0 5-52-16,0-4 23 15,-4 4-45-15,0 0-41 16,-1 0-6-16,-1 0-42 16,-4 0-1-16,-4 9 3 15,-4 0 7-15,0 9 11 16,0 0-9-16,5 3-11 0,0 1 4 15,6 0-5-15,4 6-1 16,3-2-5-16,0 5 12 16,0 2-6-16,12 1 0 15,3 2 7-15,4 0-5 16,-4-4-2-16,1 0 0 16,-3 3 0-16,-2-5-10 15,-6-1 9-15,-3-1-5 16,-2-3-11-16,0-7 7 15,-4-2 5-15,-10-4 5 16,-4 0 5-16,2-7 10 16,-1-5-26-16,1 0 11 15,3 0 0-15,-1-11-13 16,5-5 9-16,7-2 4 16,2-6 0-16,2 0-14 0,21-4 5 15,3 2 9-15,5 2 0 16,-2 2-4-16,-2-1 19 15,-9 6-14-15,-5-4-1 16,-3 5 12-16,-8 0-16 16,-2 0 4-16,0 0 0 15,0 2-9-15,-8 4-44 16,2 4-27-16,0 4-135 16,1 2-261-16,3 0 109 0</inkml:trace>
  <inkml:trace contextRef="#ctx0" brushRef="#br0" timeOffset="105388.81">3273 14829 1373 0,'0'0'736'0,"0"0"-547"15,0 0-60-15,0 0-44 16,0 0 25-16,-113 108-76 16,99-56 11-16,5 6 15 15,7 0-51-15,2-4 49 16,0 0-58-16,11-1 10 0,12-7-31 16,4-2-3-1,0-4-101-15,15-13-120 0,-7-10-351 16,-4-13 27-16</inkml:trace>
  <inkml:trace contextRef="#ctx0" brushRef="#br0" timeOffset="105902.44">3533 14911 409 0,'0'0'1149'15,"0"0"-839"-15,0 0-114 16,0 0-68-16,0 0-76 15,0 0 14-15,0 0-41 16,-119 55 29-16,101-32 17 16,0 3-34-16,5-4 22 15,6 2-39-15,5-8-19 16,2 0 3-16,0 0-4 16,11-2-7-16,9-1-1 15,3-2-32-15,4 1 28 0,-1-2-43 16,0 3 24-16,-5-2 21 15,-3 1 20-15,-9 5-1 16,-5-7 0-16,-4 4-7 16,0 2 79-16,-4-2-35 15,-13-4 9-15,0 2 5 16,-1-4-59-16,1 2 34 16,1-10-35-16,5 0-37 15,4 0-26-15,7-12-187 16,0-8-417-16,3-2-371 0</inkml:trace>
  <inkml:trace contextRef="#ctx0" brushRef="#br0" timeOffset="106056.03">3835 15182 1392 0,'0'0'659'0,"0"0"-409"16,0 0-50-16,0 0-145 15,-26 122-1-15,16-89-54 16,-1 4-81-16,2-11-190 16,4-8-427-16</inkml:trace>
  <inkml:trace contextRef="#ctx0" brushRef="#br0" timeOffset="106552.7">3917 15087 1211 0,'0'0'313'0,"0"0"-73"15,0 0-42-15,0 0-141 16,0 0-13-16,0 0-15 16,0 0 42-16,45-10 28 15,-28 10-41-15,4 0 13 0,-3 0-51 16,-1 0-19-16,-5 0 30 16,-3 0-24-16,-5 2-1 15,-4 10-1-15,0 5 7 16,0 2 38-16,-9 6-33 15,-7 0 5-15,-1 2 40 16,1-1-27-16,3 2 32 16,1-6-24-16,10-4-42 15,2 0 21-15,0-1-22 16,2-4 0-16,14 1 12 16,4-6 3-16,0 3-4 15,3-7-11-15,-1-4 1 16,0 0-13-16,0 0-69 0,-3-4-86 15,-9-23-131 1,-1 4-366-16,-7-2-897 0</inkml:trace>
  <inkml:trace contextRef="#ctx0" brushRef="#br0" timeOffset="106703.29">3979 15222 1250 0,'0'0'590'0,"0"0"-342"16,0 0-64-16,0 0-67 15,0 0-52-15,0 0-33 16,0 0 29-16,79-26-61 16,-48 17-38-16,13-5-162 0,-7 0-366 15,-9 1-113-15</inkml:trace>
  <inkml:trace contextRef="#ctx0" brushRef="#br0" timeOffset="106936.67">4314 14949 1220 0,'0'0'722'0,"0"0"-549"15,0 0 11-15,0 0-18 16,0 0-81-16,125 82 10 16,-103-47-40-16,-7 4-29 15,-5 2 1-15,-8-5-26 16,-2-5-1-16,0-1 0 15,-6-1-17-15,-8-8-35 0,-6-4-153 16,2-3-308-16,2-14-160 16</inkml:trace>
  <inkml:trace contextRef="#ctx0" brushRef="#br0" timeOffset="107144.12">4715 15047 230 0,'0'0'1888'15,"0"0"-1533"-15,0 0-214 16,0 0-16-16,0 0-71 0,0 0-35 16,136-18-19-16,-102 20-21 15,-5 14-58-15,-8 8-141 16,-5 1-377-16,-7-8-207 0</inkml:trace>
  <inkml:trace contextRef="#ctx0" brushRef="#br0" timeOffset="107336.6">4854 15360 2111 0,'0'0'505'0,"0"0"-422"15,0 0 47 1,0 0-40-16,0 0-81 0,0 0-18 16,131 0-102-16,-109 0-237 15,-9-8-448-15</inkml:trace>
  <inkml:trace contextRef="#ctx0" brushRef="#br0" timeOffset="108339.92">5334 15071 1332 0,'0'0'568'0,"0"0"-409"16,0 0 40-16,0 0-89 15,0 0-34-15,0 0-5 16,0 0-55-16,94-10 15 16,-70 10-31-16,1 10-73 15,15 2-89-15,-7-4-371 16,-3-3-272-16</inkml:trace>
  <inkml:trace contextRef="#ctx0" brushRef="#br0" timeOffset="108872.49">5862 14966 869 0,'0'0'1058'0,"0"0"-888"16,0 0 2-16,0 0-71 15,0 0-83-15,0 0-18 16,-11-105-5-16,32 91-11 15,-4 4 4-15,1 2 12 16,-3 0 7-16,1 5 1 16,-4 3 32-16,3 0 24 15,-2 6-45-15,-3 17 46 16,-4 9-32-16,-4 5-33 16,-2 9 49-16,0 4-49 15,-4-1 10-15,-14-2 28 0,-6-6-38 16,2-4 56-16,-7-5-56 15,0-4 12-15,2-8 2 16,1-2-13-16,7-12-1 16,6-6 0-16,4 0-12 15,2-10-6-15,2-12-47 16,3-6-24-16,2 2 88 16,0-1-44-16,0 9 34 15,0 5-2-15,2 0 7 16,8 9 5-16,1 2 1 15,2 2 0-15,3 0 28 16,6 6-13-16,0 13 18 16,7 2 8-16,2 5-41 15,4 1 51-15,4-1-35 0,3-2-15 16,5-7-1-16,-3-6-14 16,15-11-103-16,-18 0-263 15,-5-17-411-15</inkml:trace>
  <inkml:trace contextRef="#ctx0" brushRef="#br0" timeOffset="110022.42">3080 15721 1234 0,'0'0'236'0,"0"0"-109"16,0 0-18-16,0 0-71 16,0 0 20-16,0 0 7 15,0 0 30-15,0-30 16 16,0 30 13-16,-3-6 28 15,-3 2-57-15,-3 2-55 16,2 0 26-16,-4-2-55 16,2 4 4-16,-2 0-10 15,-2 0 5-15,-1 0-10 16,-1 4 18-16,-1 6-18 0,1 4 13 16,-2 1-2-16,5 4-11 15,1-5 0-15,1 3 7 16,4 0-2-16,6-1-5 15,0 1 1-15,0 2-6 16,1 2 13-16,14 2-8 16,2 3 3-16,1-4 6 15,5 5-11-15,-2-4 2 16,2 4 0-16,-1-5-4 16,0 0 14-16,-2 0-5 15,1 0-5-15,-2-2 12 16,-3 2-21-16,-5 4 9 15,1-5 0-15,-6 2-5 0,-1-4 17 16,-3 2-19-16,-2-7 7 16,0 4 0-16,-7-6-2 15,-9-2 3-15,-3-6-1 16,-4 0 28-16,0-4-22 16,1 0 18-16,-2-4-24 15,2-14 19-15,2-4-5 16,2-4-13-16,2 0 10 15,8 2 4-15,1 6 1 16,7 0-28-16,0 4 12 16,0-2-23-16,9 2 2 15,9-5 21-15,-1 2 0 16,4-1 0-16,-4 0-30 16,-3 2 10-16,-1 2-81 0,-4 3-31 15,4 4-19-15,-2 1-222 16,1 2-262-16</inkml:trace>
  <inkml:trace contextRef="#ctx0" brushRef="#br0" timeOffset="110307.66">3499 15602 1587 0,'0'0'701'16,"0"0"-584"-16,0 0-38 15,0 0-10-15,0 0-44 16,0 0 42-16,-114 137-27 16,99-87 2-16,3 2 26 15,8 3-42-15,4-2-19 16,0-4 1-16,4 1-8 15,14-6-15-15,2-2-66 16,11-2-120-16,-4-6-321 16,-3-16-216-16</inkml:trace>
  <inkml:trace contextRef="#ctx0" brushRef="#br0" timeOffset="110840.46">3677 15793 1332 0,'0'0'593'0,"0"0"-499"15,0 0 4-15,0 0-36 16,0 0-26-16,0 0 2 16,0 0-37-16,-120 23 26 15,108-10 12-15,4-7-20 16,3 7 46-16,5-9-64 15,0 3-1-15,0 3 0 16,5-2-33-16,7 2 14 16,9 2 15-16,-2 2 4 15,2 0-3-15,1 5 3 16,-4-2 0-16,-2 1-1 0,-8 5 26 16,0-1-16-1,-8-5 6-15,0 2 11 16,0-7 87-16,-16 1-55 15,-2-4 17-15,0-3 10 0,0-2-84 16,3-4 45-16,-1 0-46 16,7-4-52-16,5-14-59 15,4-8-177-15,0 4-357 16,10 4-143-16</inkml:trace>
  <inkml:trace contextRef="#ctx0" brushRef="#br0" timeOffset="111004.02">3944 16096 1272 0,'0'0'762'16,"0"0"-641"-16,0 0-15 16,0 0-63-16,-67 108-43 15,59-86-137-15,1-12-448 0</inkml:trace>
  <inkml:trace contextRef="#ctx0" brushRef="#br0" timeOffset="111366.06">4110 15737 909 0,'0'0'1077'0,"0"0"-841"16,0 0-185-16,0 0 3 15,0 0 6-15,0 0-16 16,0 0 53-16,-6 118-38 16,6-86 25-16,0 4 42 15,0-1-64-15,0 0 30 16,6-2-39-16,2-5-52 15,3 2 56-15,1-8-51 16,3 1 4-16,-1-6-10 16,-1-7 6-16,2-2-21 15,-1-4-3-15,-1-4-68 0,-2 0 45 16,2-12-123-16,-6-20-111 16,-3 0-318-16,-4 2-39 0</inkml:trace>
  <inkml:trace contextRef="#ctx0" brushRef="#br0" timeOffset="111522.64">4087 15963 1347 0,'0'0'524'16,"0"0"-220"-16,0 0-53 15,0 0-117-15,0 0-15 16,0 0-98-16,0 0 30 16,29-32 5-16,-2 24-56 15,4 0 0-15,2 2-58 16,11-7-274-16,-8-2-304 0,-9 3-314 15</inkml:trace>
  <inkml:trace contextRef="#ctx0" brushRef="#br0" timeOffset="111742.51">4374 15699 474 0,'0'0'1247'0,"0"0"-777"15,0 0-333-15,0 0 9 16,0 0-9-16,0 0-61 15,0 0-5-15,127 82 4 16,-111-44-48-16,-5 8 25 16,-3-2-52-16,-8 1 10 15,0-6-23-15,0 2 8 16,-2-5-39-16,-9-4-61 16,-11-10-172-16,5-4-345 0,1-14-763 15</inkml:trace>
  <inkml:trace contextRef="#ctx0" brushRef="#br0" timeOffset="111951.57">4806 15873 1857 0,'0'0'660'0,"0"0"-606"0,0 0-2 16,0 0-25 0,0 0-27-16,119 0-8 0,-86 0-332 15,-11 0-439-15</inkml:trace>
  <inkml:trace contextRef="#ctx0" brushRef="#br0" timeOffset="112130.51">4893 16084 1765 0,'0'0'818'0,"0"0"-702"16,0 0-57-16,0 0 59 16,0 0-104-16,0 0-14 15,0 0-44-15,145 8-311 0,-118-13-429 16</inkml:trace>
  <inkml:trace contextRef="#ctx0" brushRef="#br0" timeOffset="113182.19">5492 15712 1190 0,'0'0'735'0,"0"0"-604"15,0 0-89-15,0 0 81 16,0 0-56-16,0 0-39 16,0 0-28-16,-46-29-25 15,46 19 24-15,6-2 0 16,6 2 2-16,3 2 43 15,1 2-32-15,4 2 20 16,2 0 9-16,1 4-40 16,-4 0 22-16,2 14 2 15,-6 8-18-15,-1 8 53 16,-8 6-31-16,-1 4 31 16,-5 4-3-16,0-3-38 15,0 5 39-15,-9-6-31 0,-2-6 1 16,-1-6 37-16,6-10-43 15,-1-6 20-15,5-10-36 16,0-1 9-16,2-1 0 16,0 0-14-16,0 0 10 15,0 0 37-15,0 0-46 16,0 0 41-16,0 0-43 16,0 0 9-16,0 0-14 15,0 0 6-15,0 0-1 16,0 0 0-16,0 0 18 15,0 0-30-15,0 0 12 16,0 0 0-16,0 0-10 16,0 0 26-16,0 0-16 0,0 0 24 15,0 0-3-15,0 0 3 16,0 0-24-16,0 0 1 16,0 0 1-16,0 0-2 15,0 0 0-15,0 0 0 16,0 0 26-16,0 0-26 15,0 0 0-15,0 0 0 16,0 0 4-16,0 0-3 16,0 0-1-16,0 0 0 15,0 0 18-15,0 0-18 16,0 0 0-16,0 0 1 16,0 0 4-16,0 0-5 15,0 0 0-15,0 0-11 16,0 0 19-16,0 0-8 0,0 0 1 15,0 0 5-15,0 0-12 16,0 0 6-16,0 0-3 16,0 0-6-16,0 0 18 15,0 0-9-15,0 0 0 16,0 0 1-16,0 0-6 16,0 0 6-16,0 0-1 15,0 0 0-15,0 0 10 16,0 0-10-16,0 0 0 15,0 0 0-15,0 0-12 16,0 0 20-16,0 0-8 16,0 0 0-16,0 0 6 15,0 0-12-15,0 0 6 0,0 0 0 16,0 0-17 0,0 0 25-16,0 0-8 0,0 0 0 15,0 0-11-15,0 0 1 16,0 0-20-16,0 0-20 15,0 0 40-15,0 0-62 16,0 0-7-16,0 0-99 16,0 0-409-16</inkml:trace>
  <inkml:trace contextRef="#ctx0" brushRef="#br0" timeOffset="114245.59">5618 16013 738 0,'0'0'401'16,"0"0"-207"-16,0 0-27 15,0 0-36-15,0 0 26 0,0 0-44 16,0 0-6 0,0-1 63-16,0 1-40 0,0 0 11 15,0 0-62-15,-5 0-60 16,-4 1 27-16,-4 12-18 15,-5-2-2-15,1 6 30 16,-6 3-48-16,-2-2 38 16,1 4-29-16,-5-2-16 15,-3 0 40-15,3-1-40 16,3-6 12-16,6 1-3 16,4-10 10-16,5 0-5 15,4-4-15-15,6 0-34 16,-2-12 33-16,3-7-44 15,0-8 39-15,0 1-3 0,0 0-19 16,7 4 28-16,2 4-24 16,-1 3 17-16,2 6-13 15,1 1 20-15,-5 4 0 16,1 0-7-16,0 2 38 16,-1 2-43-16,1 0 12 15,4 0 0-15,0 6 27 16,2 6-26-16,6 2 25 15,0 4 11-15,6 8-28 16,2-4 42-16,2 6-29 16,4-6-22-16,5 0 42 15,0-8-42-15,0-6 0 16,2-8-1-16,5 0-14 16,22-40-52-16,-9 1-264 15,-7-6-686-15</inkml:trace>
  <inkml:trace contextRef="#ctx0" brushRef="#br0" timeOffset="118098.35">7681 15227 1500 0,'0'0'534'0,"0"0"-386"16,0 0 13-16,0 0-40 15,0 0-92-15,0 0 8 16,-12-37 1-16,6 37-29 15,-3 0 8-15,-5 0-16 16,-3 0 7-16,-5 1 24 16,1 12-31-16,2 1 19 15,0 4-14-15,7 0 12 16,2 0-21-16,8 0 3 16,2 0 0-16,0 0-21 15,0-3 30-15,16 0-9 16,-1-1 0-16,5 0-6 0,1 2 0 15,-4-2-5-15,0 1 11 16,2 0-4-16,-6 3 17 16,-2-3-10-16,-2-2-3 15,-4 1 2-15,-5 3-3 16,0-4 2-16,0 0 25 16,-16 1 53-16,-4-1-47 15,-1-4 55-15,0 1-29 16,2-6-43-16,4 0 39 15,5-4-42-15,4 0 9 16,4 0-9-16,2 0-11 16,0 0-2-16,0 0-35 15,-2 0-49-15,2 0 27 16,-3 0-110-16,2-3-159 16,1 2-474-16</inkml:trace>
  <inkml:trace contextRef="#ctx0" brushRef="#br0" timeOffset="127326.74">13173 15058 1174 0,'0'0'390'15,"0"0"-54"-15,0 0-74 16,0 0-90-16,0 0-30 16,0 0-93-16,0-11-4 15,0 11 19-15,0 0-33 16,0 0 44-16,0 0-26 0,0 11-25 15,0 8 49-15,-4 9-19 16,-4 8-8-16,0-1 8 16,3 2-38-16,1 2 37 15,2-1-22-15,2-2-25 16,0-2 24-16,0-4-19 16,0-2-7-16,4-6-1 15,5-4 14-15,5-3-18 16,-1-4 1-16,1-5-28 15,3-2 14-15,1-4-59 16,-1 0-5-16,2-8-34 16,-13-16-136-16,-2-2-422 0,-4 4-167 15</inkml:trace>
  <inkml:trace contextRef="#ctx0" brushRef="#br0" timeOffset="127468.31">13057 15284 586 0,'0'0'809'0,"0"0"-543"15,0 0 34-15,0 0-75 16,0 0-129-16,0 0-61 16,0 0 38-16,125-38-64 15,-94 38-2-15,-4 0-7 16,-9 0-238-16,-12 0-363 0</inkml:trace>
  <inkml:trace contextRef="#ctx0" brushRef="#br0" timeOffset="128228.47">11667 15243 1190 0,'0'0'509'0,"0"0"-288"15,0 0-50-15,0 0 30 16,0 0-120-16,0 0-20 16,0 0-10-16,62-47-34 15,-37 47 37-15,0 0-9 0,-4 3-13 16,-1 10 43 0,-4 5-42-16,-5 1 13 0,-4 8-24 15,-7-1-13-15,0-2 6 16,-7 2-14-16,-11 1 14 15,-3-6-4-15,-2-3 4 16,3 0-5-16,2-6-10 16,7-2-50-16,2-6-23 15,7-4-63-15,2 0 8 16,2-22-115-16,15-8-404 16,5-1-120-16</inkml:trace>
  <inkml:trace contextRef="#ctx0" brushRef="#br0" timeOffset="128468.28">12055 15127 1428 0,'0'0'625'0,"0"0"-423"16,0 0-21-16,0 0-61 15,-128 55 32-15,104-29-86 16,10 6-2-16,6-2-12 15,6 2-45-15,2 0 35 16,0-2-42-16,15-3 9 16,3 0-7-16,7-5-2 15,-2-8-90-15,18-10-62 16,-10-4-215-16,-2 0-527 0</inkml:trace>
  <inkml:trace contextRef="#ctx0" brushRef="#br0" timeOffset="136396.28">9992 15212 339 0,'0'0'1106'0,"0"0"-825"16,0 0-47-16,0 0-102 15,0 0-42-15,0 0-30 16,-6-57-30-16,6 56 63 16,0 1-29-16,0 0-8 15,0 0 44-15,-2 0-59 16,0 0-21-16,0 5-2 15,0 12-18-15,0 6 72 16,2 5-38-16,0 7-7 16,0-7 10-16,6 2-31 15,8-4-4-15,-1-6-2 16,3-3 9-16,-3-13 0 16,1-4-9-16,1 0 0 0,1 0 24 15,1-17-23 1,-1-10 5-16,-1 0-6 0,-1-9-27 15,-5 2 26-15,0 1-21 16,-3 7 19-16,-4 11-14 16,-2 6 31-16,0 5-14 15,0 4 0-15,0 0-18 16,0 0 9-16,0 18-15 16,0 10 24-16,0 7 13 15,0 5-7-15,0 4 17 16,0 0-14-16,0 11 3 15,2-5-6-15,10 4-6 16,-1 2 0-16,1-2 27 16,-1-8-26-16,-4-2 8 15,-2-9-9-15,-2-8 8 0,-3-10-29 16,0-4 21-16,0-7 0 16,-13-6 34-16,-8 0-32 15,-2 0 37-15,-5-14-20 16,0 1-19-16,0-6 52 15,4 1-51-15,7 2 19 16,5 2 11-16,6 1-12 16,3 4-16-16,3 1-3 15,0-2 0-15,10-4-16 16,9 2 16-16,-3 2 0 16,1 2-1-16,-3 2-56 15,0 3 17-15,1 3-86 0,-2 0-141 16,-4 3-383-16</inkml:trace>
  <inkml:trace contextRef="#ctx0" brushRef="#br0" timeOffset="140052.68">8459 15454 1247 0,'0'0'331'0,"0"0"-209"16,0 0 125-16,0 0-37 15,0 0-73-15,0 0-31 16,-25-14-53-16,25 14 36 16,0 0-17-16,0 0-19 15,0-4 29-15,0 4-49 0,0 0 3 16,0 0 3-16,0 0-39 16,2 0 45-16,18 0-27 15,12 0 9-15,9 0 27 16,15 0-53-16,11-6 20 15,9 5 5-15,6 1-18 16,1 0 8-16,-6 0-16 16,-7 0 0-16,-12 0-6 15,-18 0 18-15,-11 0-12 16,-16 0 0-16,-9 0-20 16,-4 0 13-16,0-2-20 15,0-2-30-15,-2-5 2 16,-11 3-65-16,-3 0 3 0,-3 0-93 15,-20 0-179-15,4 0 0 16,-1 1-242-16</inkml:trace>
  <inkml:trace contextRef="#ctx0" brushRef="#br0" timeOffset="140414.25">8690 15284 1094 0,'0'0'294'0,"0"0"-134"16,0 0 59-16,0 0 12 16,0 0-39-16,0 0-93 0,0 0 2 15,-5-8-36 1,5 8-23-16,0 0 38 0,0 0-71 16,9 0 58-16,9 0 17 15,3 4-57-15,6 6 41 16,1 2-63-16,6-2 7 15,-3 4 24-15,-2 1-36 16,-3 4 0-16,-8 0 1 16,-9-2 17-16,-7 1-26 15,-2 4 8-15,-6 4 0 16,-19-4 6-16,-4 6 2 16,-3-6-8-16,6 5 3 15,4-9 16-15,8 1-38 16,6-2 13-16,8 1-139 15,0-8-87-15,16-2-575 0</inkml:trace>
  <inkml:trace contextRef="#ctx0" brushRef="#br0" timeOffset="141405.53">10484 15348 1207 0,'0'0'305'0,"0"0"-182"16,0 0 134-16,0 0-12 15,0 0-128-15,0 0-96 0,0 0-20 16,15-7 78-16,8 7-20 16,6 0 18-16,6 0 2 15,11 0-45-15,10 0 45 16,9 0-27-16,9 0-34 15,3 0 33-15,6 0-50 16,-3 0 25-16,-2 0-26 16,-5 0 9-16,-5 0-10 15,-13 0 1-15,-12 0-4 16,-14 0-14-16,-14 0-24 16,-11 0-3-16,-4 0 5 15,0 0-75-15,-19 0-18 16,-8 0-94-16,-22 0-77 0,7 0-20 15,-1 0-256-15</inkml:trace>
  <inkml:trace contextRef="#ctx0" brushRef="#br0" timeOffset="141742.99">10715 15298 1177 0,'0'0'264'16,"0"0"-92"-16,0 0 25 15,0 0-10-15,0 0-84 0,0 0-89 16,0 0 76-16,63-11-29 16,-37 11-14-16,-1 0 48 15,0 11-71-15,-4-1 2 16,-4 6 6-16,-9-3-12 15,-6 6-19-15,-2-1 0 16,-13 4 21-16,-18 0 15 16,-4 0-36-16,-4 0-1 15,8-4 18-15,6 0-7 16,12-4-17-16,9 3 6 16,6-2-136-16,18 2-123 15,10-12-343-15</inkml:trace>
  <inkml:trace contextRef="#ctx0" brushRef="#br0" timeOffset="142577.54">12273 15329 780 0,'0'0'394'16,"0"0"-179"-16,0 0-26 16,0 0-10-16,0 0-14 15,0 0-62-15,0 0 2 16,-5-5 0-16,5 5-29 0,0 0 48 16,0 0-30-16,0 0-33 15,0 0 27-15,0 0-63 16,0 0-6-16,0 0 16 15,5 0-34-15,10-4 30 16,12 4 25-16,6 0-32 16,7-4 38-16,5 4-56 15,2-4 18-15,0 4 5 16,-5-2-20-16,-5 2 7 16,-8-2-16-16,-6 2 0 15,-9-2-9-15,-8 2 22 16,-3 0-13-16,-3 0 0 15,0 0-42-15,0 0 8 16,0 0-65-16,0 0-50 0,0-2-12 16,-11 0-205-16,-1-7-201 15,3 6-301-15</inkml:trace>
  <inkml:trace contextRef="#ctx0" brushRef="#br0" timeOffset="143159.2">12409 15190 842 0,'0'0'488'15,"0"0"-352"-15,0 0 13 16,0 0 88-16,0 0-90 16,0 0 25-16,0 0-64 15,-36-8-43-15,36 8 47 16,0 0-67-16,-2 0 4 16,2 0 21-16,0 0-51 15,0 0 56-15,0 0-30 16,0 0-26-16,0 0 48 15,0 0-67-15,0 0 6 0,0 0-6 16,0 0 24 0,0 0-25-16,0 0 2 0,0 4 16 15,4 3 31-15,7 5-47 16,3 1 4-16,1-1 0 16,3 1 8-16,2 2 1 15,4-1-14-15,1 0 1 16,0-2 3-16,-3 0-4 15,-2-2 0-15,-6-4-1 16,-3 1 12-16,-7-3-10 16,-4-4 8-16,0 0-7 15,0 0 39-15,0 4-39 16,-2-4 8-16,-9 7 3 16,-8 5-13-16,0-2 29 15,-1 6-29-15,-5 4-5 0,0 3-14 16,-19 10-29-1,7-7-139-15,0-6-669 0</inkml:trace>
  <inkml:trace contextRef="#ctx0" brushRef="#br0" timeOffset="146283.98">7627 15881 222 0,'0'0'1197'16,"0"0"-952"-16,0 0-56 15,0 0-46-15,0 0-62 16,0 0-14-16,-18-12-61 15,14 8 29-15,0 0 0 0,-1-1 16 16,-4 4 30-16,0 1-54 16,-2 0-8-16,-3 0-13 15,1 0 15-15,0 0-8 16,-1 6-13-16,4 6 0 16,3-2 2-16,0 3 8 15,2 0-10-15,3 5 9 16,2 1 18-16,0-2-36 15,0 6 9-15,2-5 0 16,10-4-31-16,3 2 26 16,4-2 5-16,2-4-1 15,2 2 14-15,-1-6-26 16,1 2 13-16,-2-5 0 16,-5 2 2-16,-3-1-2 15,-6 2 0-15,-5-2 11 0,-2 0-10 16,0 6 55-16,0 1-2 15,-6 0-29-15,-7 7 29 16,-6-5-54-16,2 0 18 16,-1-5 18-16,3 2-23 15,-3-4 26-15,5-2-25 16,-1 0-13-16,3-4 5 16,1 0-6-16,4 0-33 15,1-8-32-15,5-2-89 16,0-11-39-16,14 2-309 15,4 5-102-15</inkml:trace>
  <inkml:trace contextRef="#ctx0" brushRef="#br0" timeOffset="146861.35">8178 16129 922 0,'0'0'275'0,"0"0"-151"16,0 0 100-16,0 0 38 15,0 0-118-15,0 0 8 16,0 0-59-16,-14-31-59 0,32 26 52 16,11 4-36-16,11 1 14 15,9-5 22-15,8 5-58 16,11 0 42-16,3 0-21 16,10 0-6-16,2 0 24 15,3 0-66-15,-1 0-1 16,-10 0 3-16,-11 0 7 15,-12 0 8-15,-19-3-18 16,-15 3-34-16,-13-4 19 16,-5 3-67-16,-18-2-130 15,-20 1-98-15,-12 2-41 16,-29-4-164-16,12 0 128 16,7 0-364-16</inkml:trace>
  <inkml:trace contextRef="#ctx0" brushRef="#br0" timeOffset="147062.88">8550 16022 806 0,'0'0'343'15,"0"0"-193"-15,0 0 29 16,0 0 3-16,0 0-77 16,0 0 0-16,0 0-38 15,-7-18-45-15,25 18 91 16,0 0-14-16,1 0-12 16,2 4 25-16,-6 6-61 15,1 6 26-15,-10 2-44 16,-2 4-17-16,-4-3-26 15,0 2 16-15,-14 1-6 16,-5-4 0-16,-5 7-49 16,6-10-158-16,8-1-337 0</inkml:trace>
  <inkml:trace contextRef="#ctx0" brushRef="#br0" timeOffset="147729.54">9396 16034 225 0,'0'0'1081'0,"0"0"-808"15,0 0-163-15,0 0 80 16,0 0-16-16,0 0-79 16,0 0 48-16,0 112-50 15,4-94-48-15,8-1-10 16,1-8-27-16,3-5-8 15,1-4 32-15,6 0-31 16,2-2 41-16,-1-16-26 16,0-4-16-16,-3-1 0 0,-3-8-3 15,-7 7 3 1,-5 2 3-16,-4 4 4 0,-2 10 26 16,0 4 16-16,0 0-17 15,0 4-26-15,0 0-6 16,0 4 0-16,0 17-2 15,0 6 21-15,7 5-13 16,2 8 3-16,2 4-8 16,3 1 32-16,-3 8-31 15,0-4 7-15,-5 1-9 16,-1-6 9-16,-5-9-21 16,0-6 9-16,0-8-12 15,-5-8 13-15,-8-7 4 16,-2-6 36-16,-3 0-5 15,-2 0-33-15,6-10 33 0,-2-7-33 16,8-2 2-16,1 1-4 16,5-2-19-16,2 0-4 15,0 2-81-15,33-4-168 16,1 0-318-16,-1 4-123 0</inkml:trace>
  <inkml:trace contextRef="#ctx0" brushRef="#br0" timeOffset="148116.57">10149 16173 1370 0,'0'0'285'0,"0"0"-128"0,0 0 122 16,0 0-64-16,0 0-181 16,0 0-13-16,0 0-12 15,-4-21 9-15,30 19 87 16,9 2-69-16,7-4 8 16,6 4 13-16,10 0-33 15,4-4 37-15,10 4-33 16,2 0-26-16,-1 0 22 15,-1 0-24-15,-6-5-1 16,-8 5 0-16,-14-1-21 0,-10 1 6 16,-16 0-68-16,-14 0-38 15,-4-2 14-15,-8-1-126 16,-37-4-89-16,3 3 18 16,0-6-364-16</inkml:trace>
  <inkml:trace contextRef="#ctx0" brushRef="#br0" timeOffset="148394.88">10401 16004 929 0,'0'0'286'16,"0"0"-96"-16,0 0 18 16,0 0 21-16,0 0-84 0,0 0-119 15,0 0-1 1,21-11 60-16,-4 11-20 0,3 5 13 15,-2 9 23-15,2 0-51 16,-5 8 47-16,-1 4-35 16,-8 2-17-16,-6-1 15 15,0 0-60-15,-4 3 19 16,-14-8-13-16,-4 0 12 16,1-4-36-16,4 1-22 15,4-10-128-15,6-1-137 16,7-4-326-16</inkml:trace>
  <inkml:trace contextRef="#ctx0" brushRef="#br0" timeOffset="148766.43">11355 16026 995 0,'0'0'324'0,"0"0"-228"0,0 0 38 16,0 0-24-16,0 0 0 15,0 0 32-15,0 0-28 16,67 84 2-16,-65-58-20 16,-2 6-50-16,-2-8 19 15,-19 2-15-15,-2-4-10 16,-4 0-1-16,2-8-32 16,2 0-14-16,9-6-13 15,6 0-184-15,8-8-112 16,0-8 28-16,12-6-389 0</inkml:trace>
  <inkml:trace contextRef="#ctx0" brushRef="#br0" timeOffset="149028.85">11629 15976 1629 0,'0'0'529'0,"0"0"-390"0,0 0 50 15,0 0-84-15,0 0-32 16,0 0-24-16,0 0-29 16,-114 37 33-16,108-10-38 15,4 3 14-15,2-2 22 16,0 5-40-16,8 0 24 16,17-5-35-16,4-2 18 15,4-4-38-15,7-4 5 0,18-9-79 16,-6-5-138-16,-10-4-543 15</inkml:trace>
  <inkml:trace contextRef="#ctx0" brushRef="#br0" timeOffset="150965.01">7659 16646 1051 0,'0'0'247'16,"0"0"-91"-16,0 0-10 15,0 0-49-15,0 0-7 16,0 0-1-16,0 0 43 16,-3-23-37-16,3 19 3 15,-4 0 23-15,-1 0-56 16,-2-1 5-16,1 4-20 16,-4-3-33-16,2 4 10 15,-3 0-27-15,0 0 13 16,-5 0-3-16,3 0-8 0,-1 0-2 15,1 0 44 1,2 4-42-16,2 2 31 0,0-2-32 16,5 4 11-16,0 2-15 15,4-1 3-15,0 0-1 16,0 3 1-16,0-2-6 16,2 0 6-16,8 3 0 15,4-5-1-15,1-3-14 16,2 4-1-16,0-4-2 15,3 3 9-15,0 1-13 16,-2-6 22-16,0 8 0 16,-3-7 1-16,1 6-18 15,-7-2 17-15,0 0-1 16,-5-2 1-16,-2 2-9 16,0 2 0-16,-2 2 5 15,0 2 4-15,0-5 13 16,0 4-12-16,-8 1 15 0,-3-3 15 15,-3 0-23-15,-1-3 38 16,-3-2-18-16,-1 2-3 16,0-4 34-16,-2-4-31 15,4 0 3-15,-1 0 14 16,3 0-39-16,1 0 31 16,3-8-37-16,3-2 1 15,0 2 4-15,4-3 7 16,2 4-12-16,-1 3 0 15,3 0-16-15,-2 4 15 16,2-4-37-16,0 4-19 16,0 0-14-16,0 0-96 0,0 0-50 15,7 0-92-15,0 0-207 16</inkml:trace>
  <inkml:trace contextRef="#ctx0" brushRef="#br0" timeOffset="153343.34">13990 16437 1416 0,'0'0'566'0,"0"0"-381"15,0 0 2 1,0 0-75-16,0 0-112 0,0 0 0 16,25-4 20-16,0 4-19 15,1 0 17-15,6 0-2 16,-3 4-1-16,-2 4-9 16,-4-2-6-16,-2 2 0 15,-7 0 2-15,-8-2 5 16,-6 2-7-16,0 6 0 15,0 3 18-15,-4 6 16 16,-12 3-32-16,-2 6 11 16,2-2-9-16,1 2 10 15,1-4-14-15,6-2 0 0,-1-4 15 16,4 1-14 0,5-5-1-16,0-4 8 15,0-2-8-15,0 2 0 16,7-6-6-16,4 2 6 0,4-6 0 15,3 4-6-15,2-8 6 16,4 0-66-16,-1 0-20 16,-3 0-135-16,1-5-155 15,-10-6 37-15,-5 1-479 0</inkml:trace>
  <inkml:trace contextRef="#ctx0" brushRef="#br0" timeOffset="153521.66">14033 16669 1264 0,'0'0'549'0,"0"0"-395"0,0 0 61 16,0 0-47-16,0 0-104 16,0 0 0-16,129-21-54 15,-100 21-10-15,9 0-21 16,-9 0-189-16,0 0-372 0</inkml:trace>
  <inkml:trace contextRef="#ctx0" brushRef="#br0" timeOffset="155006.37">23801 16302 1588 0,'0'0'262'0,"0"0"-133"16,0 0-93-16,0 0-36 15,0 0-249-15,0 0-150 0</inkml:trace>
  <inkml:trace contextRef="#ctx0" brushRef="#br0" timeOffset="155223.54">23801 16302 1405 0,'-16'-9'238'0,"16"9"-162"16,0 0-76-16,0 0-73 15,5 0-87-15,6 1-11 0,0 3-127 16,0-4 214 0,-2 0 84-16,-5 0 124 0,-2 0 135 15,-2 0-38-15,0 0-147 16,-4 0-74-16,-14 0-899 0</inkml:trace>
  <inkml:trace contextRef="#ctx0" brushRef="#br0" timeOffset="156498.35">12694 16481 879 0,'0'0'406'0,"0"0"-214"15,0 0-60-15,0 0-75 16,0 0-34-16,0 0 5 16,2-19-6-16,0 16 82 15,-2-1 25-15,0-2-34 16,0 4 83-16,0 0-48 16,0 2-32-16,0 0-29 15,0 0-63-15,0 0 35 16,0 0-30-16,0 0-10 15,0 0 32-15,0 14-32 0,0 8 65 16,0 6 16 0,0 11-61-16,0-2 53 0,-2 5-40 15,2 4-9 1,0-1 35-16,0-1-52 0,0-4 28 16,7-5-36-16,4-2 11 15,2-3-8-15,1-6-3 16,-1-2 0-16,-1-8 0 15,-2-1 16-15,1-10-37 16,1 1 8-16,-1-4-45 16,3 0 31-16,-2-4-69 15,-1-14-10-15,-3-4-34 16,-6-4-164-16,-2-10-163 16,0 4 155-16,-14 6-293 0</inkml:trace>
  <inkml:trace contextRef="#ctx0" brushRef="#br0" timeOffset="156657.94">12641 16704 443 0,'0'0'766'0,"0"0"-508"16,0 0-50-16,0 0-39 16,0 0-43-16,0 0 18 15,0 0-103-15,108-39-19 16,-76 37-22-16,11 2-69 15,-8 0-163-15,-4 0-173 0</inkml:trace>
  <inkml:trace contextRef="#ctx0" brushRef="#br0" timeOffset="157189.82">13188 16754 1215 0,'0'0'321'0,"0"0"-170"16,0 0 45-16,0 0-128 15,0 0-60-15,0 0 41 16,0 0 34-16,21-14 38 16,-1 14-17-16,4-4-30 15,5 4 25-15,4-5-57 0,6 5 2 16,0-4 10 0,3 3-45-16,-1-2 30 0,-5 2-39 15,-3-3 7 1,-6 4-7-16,-8-5 6 0,-5 1-6 15,-7 4 0 1,-3-4-49-16,-4 4-27 0,0-1-128 16,0 1-161-16,0-5-11 0</inkml:trace>
  <inkml:trace contextRef="#ctx0" brushRef="#br0" timeOffset="157628.39">13287 16593 1164 0,'0'0'497'16,"0"0"-360"-16,0 0 100 16,0 0-56-16,0 0-119 15,0 0-12-15,0 0-41 16,-20-14 28-16,20 14 39 15,0 0-23-15,0 0 22 16,0 0-41-16,0 0-34 16,0 0 46-16,8 6-46 15,6 7 0-15,3-5 18 16,4 5-18-16,1-5 27 16,0 2-27-16,3 1 1 0,1 0 15 15,-1-1-16 1,0 2-1-16,-8-6-6 0,-6 3-27 15,-6-1 23-15,-5-7-5 16,0 7 14-16,-7 2 2 16,-13 7 12-16,-4-3 12 15,1 8-19-15,-2-5 12 16,6 6-34-16,3 3 17 16,-4 2-124-16,7-2-223 15,2-4-730-15</inkml:trace>
  <inkml:trace contextRef="#ctx0" brushRef="#br0" timeOffset="160585.51">10517 16758 557 0,'0'0'858'0,"0"0"-579"15,0 0-30-15,0 0-38 16,0 0-40-16,0 0-95 16,57-18-37-16,-40 18 29 15,1 3-35-15,-5 12 13 16,0 3 18-16,-4 8-64 16,-4 2 36-16,-5 2-36 15,0 6 0-15,-5-3 18 16,-13-4-18-16,-5-1 0 15,0-2 0-15,-4-8 7 0,4-4 26 16,5-2-33 0,7-6-81-16,5-6 1 0,6-4-146 15,0-14-133 1,11-5-353-16</inkml:trace>
  <inkml:trace contextRef="#ctx0" brushRef="#br0" timeOffset="160821.2">10802 16709 1086 0,'0'0'748'15,"0"0"-574"-15,0 0 19 16,0 0-1-16,-116 40-48 16,96-13-63-16,3 5-28 0,8 2 16 15,4 3-54 1,5-2-2-16,0 1-11 15,5-6 5-15,14-2-14 0,6-6-46 16,6-4-84-16,32-10-127 16,-10-8-293-16,1 0-199 0</inkml:trace>
  <inkml:trace contextRef="#ctx0" brushRef="#br0" timeOffset="161312.03">11461 16906 947 0,'0'0'382'0,"0"0"-214"15,0 0 40-15,0 0 29 16,0 0-98-16,0 0-56 16,0 0-26-16,-2-10-57 15,7 10 37-15,15 0 12 16,9 0 0-16,9-4 34 0,7 4-49 15,7 0 12 1,4 0 13-16,6-5-48 0,1 5 45 16,2 0-56-16,-1 0 11 15,2-3 2-15,-4 0-2 16,-3 3-11-16,-5 0 0 16,-7 0 25-16,-9 0-27 15,-9 0 2-15,-14 0-7 16,-5 0-17-16,-8 0 2 15,-2 0-11-15,0 0-10 16,0-2-115-16,-15 2-96 16,-1-5-217-16,-7 5-321 0</inkml:trace>
  <inkml:trace contextRef="#ctx0" brushRef="#br0" timeOffset="161725.42">11720 16705 1145 0,'0'0'271'16,"0"0"-134"-16,0 0 125 15,0 0-44-15,0 0-38 0,0 0-82 16,0 0-30-1,-24-13-12-15,24 13-37 0,0 0 12 16,0 0-31-16,0 0 0 16,8 0 52-16,6 0-15 15,4 7 24-15,8 3-14 16,6 4-46-16,3 3 21 16,3 1-22-16,0 0 0 15,-4 4 0-15,-5-4 12 16,-12 0-12-16,-11 4 0 15,-6 1-1-15,-6-2 1 16,-21 3 10-16,-4 2 8 16,-5 4 34-16,1-2-50 15,4-2 10-15,-3 2-12 16,-7 7-103-16,6-8-143 0,2-9-466 0</inkml:trace>
  <inkml:trace contextRef="#ctx0" brushRef="#br0" timeOffset="163459.32">8970 16842 1390 0,'0'0'394'0,"0"0"-203"16,0 0 26-16,0 0-108 0,0 0-72 15,0 0-37-15,0 0 18 16,-8-5-11-16,8 20 32 16,0-1-11-16,0 1 60 15,0 4-54-15,4-1 3 16,8 4-17-16,1-8-3 15,5 0-28-15,-1-6 11 16,1-4 0-16,2-4 20 16,0 0-20-16,-1-20-17 15,-4 0 8-15,-7-6-21 16,-2-1 28-16,-4 2 2 16,-2 6 0-16,0 10 0 15,0 5 0-15,0 4-1 16,0 0-8-16,0 0-43 15,2 12 52-15,2 8 0 0,5 5 6 16,-1 6 1-16,2 5-6 16,3 0-1-16,1 4 8 15,-1 4 5-15,-5-3-4 16,0-1-9-16,-8-8-9 16,0-7 8-16,-5-10 1 15,-15-5 24-15,-7-6 47 16,-2-4-26-16,-1 0 21 15,4 0-31-15,7-10-23 16,1-4-12-16,9-2-4 16,5-2-57-16,4 0-8 0,15-10-103 15,14 2-212 1,3 3-284-16</inkml:trace>
  <inkml:trace contextRef="#ctx0" brushRef="#br0" timeOffset="163788.79">9535 16914 1355 0,'0'0'477'0,"0"0"-429"0,0 0 86 15,0 0 27-15,0 0-160 16,0 0 62-16,0 0-47 16,100-18-10-16,-56 14 17 15,7 4-13-15,5 0 37 16,2 0 23-16,3 0-54 16,-3 0 27-16,-6-5-43 15,-11 5-25-15,-12 0-31 16,-16-6-184-16,-13 4-55 15,-9-3 145-15,-20-3-150 16,-4 2-229-16</inkml:trace>
  <inkml:trace contextRef="#ctx0" brushRef="#br0" timeOffset="164044.57">9828 16776 841 0,'0'0'327'15,"0"0"-101"-15,0 0-95 16,0 0-3-16,0 0 31 15,0 0-48-15,0 0 25 16,0 0-33-16,2 0-1 16,10 0 49-16,-1 8-93 15,5 6-15-15,-1 4 12 16,1 3-53-16,2 2 35 0,-5 4-13 16,0 4-24-1,-4 1 0-15,-7-6 0 0,-2 2-21 16,0-6 9-1,-15 4-28-15,-32 1-67 0,3-4-440 16,-6-10-509-16</inkml:trace>
  <inkml:trace contextRef="#ctx0" brushRef="#br0" timeOffset="164744.47">7956 16918 162 0,'0'0'1019'15,"0"0"-818"-15,0 0-22 16,0 0 58-16,0 0-24 16,0 0-31-16,0 0-45 15,-28-31-48-15,37 31-83 16,18 0 37-16,13-3 32 0,11 0-52 16,12 3 47-1,6 0-20-15,4 0-16 0,-1 0 18 16,-4 0-50-1,-5 0 5-15,-7 0-6 0,-10 0 13 16,-8 0-9-16,-12 0-5 16,-5 0-18-16,-12 0-4 15,-8 0-52-15,-1-7 5 16,0 3-75-16,-17-6-180 16,-3-2-65-16,0 1-293 0</inkml:trace>
  <inkml:trace contextRef="#ctx0" brushRef="#br0" timeOffset="165044.6">8318 16696 876 0,'0'0'557'0,"0"0"-419"16,0 0 200-16,0 0-37 15,0 0-110-15,0 0-138 16,0 0-25-16,-25-10-28 15,32 10 40-15,4 6 48 16,4 1-22-16,4 7-14 16,1 4 31-16,7 0-60 15,4 9 19-15,0-1-42 16,-2 2 7-16,-3-2-4 16,-10-1-3-16,-9-4 0 0,-7-3-7 15,-3 2-4 1,-26-2-2-16,-8 0-7 0,-15 10-102 15,8-6-100-15,11-4-438 0</inkml:trace>
  <inkml:trace contextRef="#ctx0" brushRef="#br0" timeOffset="169619.65">6778 14436 1132 0,'0'0'277'0,"0"0"-9"15,0 0 2-15,0 0-79 16,0 0-45-16,0 0-69 15,0-40-18-15,0 40 11 16,0 0-40-16,0 0 40 16,0 0-28-16,0 0-41 15,0 18 22-15,0 11-17 16,0 21 21-16,-2 10 19 16,-11 33-40-16,-5 23 18 15,3-6-24-15,3-10 1 16,3-11 31-16,7-21-31 15,-2 12 21-15,2 13 17 16,-5-8-38-16,4 8 23 0,-1-2-24 16,-3 3 0-16,-4 16 14 15,0-10 6-15,-2-2-20 16,2 3 0-16,-1-23 13 16,6 10-31-16,-1-4 18 15,5-11 0-15,0-3-10 16,2-2 31-16,-2-10-21 15,2-5 0-15,-3-3 15 16,-2-3-21-16,1 0 7 16,-2-3-1-16,-1 1 24 15,-3 0-7-15,3-5-22 16,4-4 5-16,1-2-6 16,-1-6-3-16,3-2 10 0,0-8-1 15,0 0 14-15,0 0 8 16,0-4-5-16,0 3-17 15,0-3 0-15,0-4-5 16,0-2 11-16,0-4-6 16,0-4 0-16,0 0 26 15,0 0-29-15,0 0 3 16,0 0-60-16,0 0 34 16,0-18-140-16,3-8-353 15,5-2-1090-15</inkml:trace>
  <inkml:trace contextRef="#ctx0" brushRef="#br0" timeOffset="169754.39">6645 17111 2060 0,'0'0'566'0,"0"0"-566"15,-141 4-191-15,97-4-712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1:39:16.651"/>
    </inkml:context>
    <inkml:brush xml:id="br0">
      <inkml:brushProperty name="width" value="0.05292" units="cm"/>
      <inkml:brushProperty name="height" value="0.05292" units="cm"/>
      <inkml:brushProperty name="color" value="#FF0000"/>
    </inkml:brush>
  </inkml:definitions>
  <inkml:trace contextRef="#ctx0" brushRef="#br0">5255 2645 641 0,'0'0'248'0,"0"0"-131"15,0 0-69-15,0 0-31 16,0 0-7-16,0 0 13 15,7-13-5-15,-7 13-8 16,0 0 10-16,0 0-5 16,0 0 15-16,0 0 35 0,0 0-7 15,0 0 23 1,0 0-1-16,0 0-10 0,0 0 13 16,0 0-13-16,0 0 4 15,0 0 4-15,0 0-31 16,0 0 0-16,0 0-14 15,0 0-21-15,0 0 15 16,0 0-15-16,0 0 4 16,0 0-2-16,3 0-8 15,4 0-3-15,5 0-2 16,3 0 14-16,5 0 39 16,-1 0-32-16,6 0 12 15,2 0-9-15,0 0-19 0,0 0 11 16,0 0-17-1,1 0 0-15,6 0 21 0,4 0-20 16,4 3 14-16,3-1-10 16,3-2 1-16,2 2 4 15,-1 1-9-15,-5 0-1 16,0 1 7-16,-3-1 3 16,1 2-14-16,-2 1 4 15,1-2 0-15,1 0-9 16,1 2 10-16,-4-4-1 15,1 1 7-15,-4 2 6 16,-3-3-14-16,-4 3 1 16,-6-3 0-16,-3 3-10 15,-3-2 12-15,1 0-2 0,-2 1 0 16,-1-2 9-16,3 0-9 16,2 0 0-16,3 0 1 15,6 0 2-15,4 0-3 16,5-2 0-16,-1 2-1 15,4 0 2-15,1 0 0 16,0 0 0-16,5 2 0 16,2 0-2-16,0 1 0 15,5-3-6-15,-3 1 6 16,0 0 2-16,-1 0 0 16,-6-1-1-16,1 2 1 15,-3-2-3-15,-2 0 1 16,0 0 1-16,2 0-1 15,0 0 6-15,0 0-5 16,6-2 0-16,-3 2 0 0,-1 0 0 16,1-2 0-16,-3 2 0 15,0 0 0-15,-1-2 5 16,-2 0-7-16,-1 2 2 16,-5-2-6-16,-4 0 5 15,-6 0 2-15,-8 0 6 16,-5 0-6-16,-6 0-1 15,-2 0 20-15,-2 0 14 16,0 0-2-16,0 0 14 16,0 0-44-16,0 0-2 15,0 0-6-15,0 0-102 16,-2 0-98-16,-12 0-312 16,3 0-448-16</inkml:trace>
  <inkml:trace contextRef="#ctx0" brushRef="#br0" timeOffset="8077.41">17671 2702 700 0,'0'0'182'16,"0"0"6"-16,0 0-84 0,0 0-44 15,0 0-4 1,0 0-17-16,0 0-4 0,0 0 16 16,0 0 11-16,0 0 31 15,0 0 22-15,0 0-9 16,0 0-3-16,0 0-32 16,0 0-18-16,0 0-1 15,0 0-14-15,0 0 12 16,0 0-11-16,0 0-20 15,0 0 28-15,0 0-26 16,0 0 13-16,0 0 13 16,0 0-23-16,0 0 7 0,0 0-23 15,5 0-1-15,17 0 35 16,9 0-24-16,9 0 13 16,10 0 1-16,6 0-32 15,6 2 27-15,0 2-26 16,1 1-1-16,-1 1 3 15,-2 0 6-15,-3-2-7 16,1 2-2-16,-4-2 1 16,-5-2-3-16,-9 1 3 15,-9-2-1-15,-8-1 3 16,-12 1 4-16,-5-1 1 16,-4 0-1-16,-2 0-6 15,0 0 25-15,0 0-26 16,0 0 0-16,0 0-16 15,0 0-109-15,0 3-120 0,-2-3-345 16,-6 2-496-16</inkml:trace>
  <inkml:trace contextRef="#ctx0" brushRef="#br0" timeOffset="10562.76">21985 2761 750 0,'0'0'222'0,"0"0"21"15,0 0-98-15,0 0-37 16,0 0-8-16,0 0 9 16,0 0-13-16,-11-10-22 15,11 10 2-15,0 0-18 16,0 0-4-16,0-2 10 15,0 2-22-15,0 0 20 16,0 0-13-16,0 0 3 16,0 0-5-16,0 0-32 15,20-3 0-15,15 2 14 16,19-3-29-16,15 2 28 16,11 2-9-16,14 0-10 0,4 0 46 15,3 0-53 1,3 0 19-16,2 5-1 0,-2 0-6 15,-4-2-5-15,-7 2-9 16,-10-3 10-16,-14-2 4 16,-16 0-13-16,-15 0-1 15,-15 0 26-15,-13 0-24 16,-5 0 23-16,-5 0-22 16,0 0 6-16,0 0-18 15,0 0-10-15,0 0-56 16,0 4-85-16,-27 4-195 15,-4 0-22-15,-7-2-514 0</inkml:trace>
  <inkml:trace contextRef="#ctx0" brushRef="#br0" timeOffset="12062.75">1313 3413 909 0,'0'0'256'16,"0"0"-146"-16,0 0-51 16,0 0-2-16,0 0-14 15,0 0 34-15,0 0-27 16,0 0-39-16,0 0 37 15,0 0 0-15,0 0 17 16,0 0 2-16,7 0-4 16,5 0 0-16,7 0-16 0,8 0-15 15,3 0 16-15,11 0-29 16,4 0 2-16,5 0 11 16,8 0-14-16,7 0 19 15,5 0-19-15,3-2-17 16,4 2 16-16,8-2-14 15,4 0 6-15,1-1 11 16,-1 0-18-16,-2 0 15 16,-5 3-9-16,-6-2-7 15,-7 2 2-15,-2 0 6 16,-7 0-9-16,-2 0 1 16,-8 0 10-16,0-4-11 15,-3 3 1-15,-7-3 1 0,-5-1 33 16,-6 1-27-1,-8 0 14-15,-8 3-3 0,-8-1-19 16,-1 2 28-16,-2-2-6 16,-2 2-3-16,3 0 17 15,-3-2-35-15,0 2 12 16,0 0-13-16,0 0-1 16,0 0-10-16,0 0 3 15,0 0-17-15,0 0-8 16,0 0-66-16,-14 0-52 15,-10 0-396-15,-3 0-771 0</inkml:trace>
  <inkml:trace contextRef="#ctx0" brushRef="#br0" timeOffset="15482.61">4717 3385 867 0,'0'0'291'0,"0"0"-135"16,0 0-51-16,0 0-62 15,0 0 27-15,0 0-2 16,0-40-30-16,0 37 26 16,0-1 20-16,0 3 33 15,0-2-7-15,-6 1-34 16,-7 2 9-16,-3 0-30 15,-7 0-32-15,-1 0 4 16,-3 9-27-16,1 4 0 16,1 6 0-16,4 0 11 15,3 3-5-15,3 1 0 16,6 1-4-16,7 0-4 0,2 0 1 16,0 1-1-16,2-2 2 15,17-3-15-15,-2-6 14 16,8-4-10-16,-1-4-26 15,3-6 16-15,2 0-32 16,0-8-12-16,-3-9-3 16,-1-6-24-16,-3-1 3 15,-4 0 6-15,-2 1 1 16,-5 0 60-16,-2 4 6 16,-2 5 16-16,-3 5 17 15,-2 3-16-15,-2 2 23 16,2 4 1-16,-2 0-5 15,0 0 6-15,0 0-25 16,2 0-1-16,3 8 24 0,2 6 2 16,0 3 24-16,-1 4-27 15,1 1-1-15,-1 0 2 16,2-1-23-16,0-4 10 16,1-3-11-16,0-4-26 15,-1-5-32-15,4-4-50 16,4-1-12-16,-1 0 8 15,1-16-79-15,-1-2-67 16,-1-2 19-16,-3 2 72 16,-5 0 111-16,-1 4 56 15,0 0 85-15,-1 6 40 16,-2 0-3-16,-2 5 12 16,3 1-5-16,-3 2-38 0,0 0 18 15,0 0-61-15,0 0 0 16,0 6 43-16,0 7-43 15,0 1 25-15,2-1-25 16,0 4-36-16,2-1 19 16,1-3-31-16,-1-6 0 15,3-1 0-15,2-5-28 16,2-1-7-16,3 0-22 16,1 0-17-16,1-7 24 15,-1-4-3-15,-3-2 16 16,-2 3 29-16,-1 4 8 0,-5-1 5 15,2 5 13 1,-4 2-4-16,0 0 10 0,2 0-23 16,1 0 1-16,-1 0 6 15,0 11-7-15,1 1 9 16,0 0-10-16,4-1-26 16,-1-1 10-16,4 3-14 15,1-3 9-15,0-1-8 16,3-2-30-16,1-2 39 15,-1 6 4-15,-1-1-5 16,1 2 21-16,-1 4-1 16,-3 5 1-16,-1 4 21 15,-4 7 11-15,-7 5 45 16,0 1 35-16,0 0-9 16,-7-1 27-16,-8-1 21 0,-5-7-8 15,-3-3-34-15,-1-6-39 16,0-3 2-16,-1-8-33 15,4-5-16-15,4-4-1 16,1 0-22-16,5 0-47 16,3-18-127-16,8-18-127 15,0 4-76-15,0 2-848 0</inkml:trace>
  <inkml:trace contextRef="#ctx0" brushRef="#br0" timeOffset="38378.3">8357 4142 431 0,'0'0'493'0,"0"0"-336"15,0 0-5-15,0 0-72 16,0 0-13-16,0 0-18 16,0-28-1-16,0 27 11 15,0-3 13-15,0 2 25 0,0-1 3 16,0 0-33-16,4-6 28 15,3-1-46-15,5-2-34 16,4-5 9-16,4-6-24 16,2 2 13-16,7-4 4 15,2 0-16-15,0 0 10 16,5 4-11-16,-1 0 0 16,6 5 16-16,-1 3-15 15,7 0 7-15,4 5 2 16,5 2-4-16,6-1-5 15,5 4-1-15,5 0 0 0,3 3 8 16,0 0-6 0,-3 0 9-16,-3 0-11 0,-9 11-2 15,-2 3 1-15,-4 2 1 16,-5 4 0-16,0 5 2 16,-3 0 4-16,-1 4-4 15,0 0-2-15,0 3-3 16,-6 1 1-16,0-2 4 15,3 4 2-15,-4-4-1 16,-3 1 8-16,3 1-17 16,-3 1 6-16,1-2 0 15,3 0-2-15,-4 0 4 16,-2-3-2-16,-4-4 3 16,-4-2 7-16,-10-6-19 15,-6-3 9-15,-4-1 0 16,-3-4 43-16,-2-3-18 15,0-2 16-15,0 0-1 0,0-1-34 16,0-3 18-16,0 2-20 16,0-2 2-16,0 0 11 15,0 0-17-15,0 0-32 16,5 0-69-16,-1 0-136 16,0-9-324-16</inkml:trace>
  <inkml:trace contextRef="#ctx0" brushRef="#br0" timeOffset="39616.81">10570 4329 892 0,'0'0'215'0,"0"0"-95"16,0 0-53-16,0 0-5 16,158-110-1-16,-102 82-29 15,0 0 15-15,0 0 5 16,0 0-5-16,0 3-5 16,-1 3-23-16,3 3 4 0,6 1-4 15,6 2 3-15,3 1 3 16,5 1-24-16,4 3 21 15,3 3-9-15,2-1-13 16,0 3 16-16,-1 0-7 16,1 4 1-16,0 0 11 15,-4 2-20-15,-1 0 18 16,-3 0-18-16,-6 6-1 16,-1 7 25-16,-4 0-23 15,-3 3 6-15,0 5 9 16,-7-1-16-16,-3 3 16 15,-8 4-17-15,-4 1 0 0,-6-2 23 16,-3 0-11 0,-5 2 5-16,0 0 13 0,0-1-29 15,0 2 24-15,-6-2-17 16,0 0-7-16,-7-4 8 16,-3-2-9-16,-6-2 0 15,-4-6 12-15,-3-3-12 16,4-2 28-16,-4-4-10 15,0-2-18-15,0 0 7 16,0-2-7-16,0 0-7 16,2 0-5-16,0 0-63 15,7 0-114-15,0 0-76 16,0 0-512-16</inkml:trace>
  <inkml:trace contextRef="#ctx0" brushRef="#br0" timeOffset="41041.18">13979 4267 643 0,'0'0'208'16,"0"0"4"-16,0 0-62 15,0 0-61-15,0 0 14 16,127-126-39-16,-101 102 11 16,2-2-41-16,-1 1 5 0,0 3-1 15,-2 4-9-15,1 1 10 16,2 2 1-16,1 1-15 16,0 1 13-16,3 6-9 15,-3 0-29-15,-3 2 41 16,1 5-40-16,0 0 8 15,2 0 8-15,2 0-15 16,5 0 15-16,4 9-8 16,5 0 6-16,1 5 24 15,1 0-33-15,-3 2-4 16,-2 2 5-16,-3 0 3 16,-8 0 0-16,-2-1-4 15,-7-2-6-15,-4 2 23 16,-5-3-23-16,-3 0-7 15,-4-2 7-15,1 2 25 0,-1 1 3 16,1 1 14-16,2 3-16 16,0-2-4-16,-3-3-21 15,4 1 5-15,-4-3 6 16,-1-2-11-16,-3-4 8 16,0-2 0-16,-2-3-9 15,2 1 21-15,-2-2-12 16,0 0 22-16,0 0 7 15,0 0-27-15,0 0 15 16,0 0-8-16,0 0-17 16,0 0 27-16,0 0-26 0,0 0 16 15,0 0-10 1,0 0 0-16,0 0-14 0,0 0 6 16,0 0-27-16,0 0-37 15,0 0-67-15,-9 0-71 16,-13 3-362-16,-11-3-495 15</inkml:trace>
  <inkml:trace contextRef="#ctx0" brushRef="#br0" timeOffset="43769.62">7719 5147 1064 0,'0'0'194'0,"0"0"-91"16,0 0-46-16,-63 105-22 15,45-53 23-15,3 8-9 16,1 8 15-16,3 4-17 16,5 6-19-16,1 3 56 15,0 3-36-15,1 16 15 16,-5 23-1-16,-7 23-46 15,-1 8 28-15,-1-10-27 16,3-30-16-16,8-35 32 16,0-20-22-16,5-3-9 15,-5 7 22-15,1 12-23 16,-3 11 19-16,-5-2-10 16,1 3-2-16,-5-4 15 0,-2 3-11 15,-2 0-4-15,-3-3 2 16,3 0-10-16,-1-3 18 15,6-8 1-15,3-9-18 16,8-13-1-16,1-12 0 16,5-11-5-16,0-4 4 15,-2-6 2-15,2 2 0 16,0-2 0-16,0 2-1 16,0-5 0-16,0-3-39 15,0 0 0-15,4-5 22 16,10-3 1-16,1 2 16 15,6-5 0-15,3 0 1 16,5 0 4-16,5 0-4 16,6 0-1-16,5 0 5 15,10-5 1-15,5 0-6 0,7-1 0 16,7 0 1-16,3 3 0 16,8 1 0-16,4 2 7 15,5 0-8-15,2 0 8 16,1 0-16-16,3 0 8 15,1 0 0-15,12 0 10 16,24 0-8-16,17 0 4 16,1-1-6-16,-26-3 0 15,-29 0-1-15,-31 2 2 16,14-1-1-16,33-1 9 16,42 1-9-16,19-1 29 15,-6-3-9-15,-18 3-19 16,-16 1-2-16,-2 0 2 0,-4 3-1 15,6 0 18-15,-4 0-18 16,2 0 14-16,-2 0-14 16,0 0 0-16,-1 0 8 15,2 0-7-15,-3 0-1 16,-2 5 11-16,-4 0 2 16,-5 2-7-16,-2-1-6 15,-18-2 1-15,-12 0 20 16,12 2-21-16,18-2 0 15,16 2 9-15,-3-4 1 16,-31-2-1-16,-33 0-6 16,-5 0 5-16,10 0-8 15,8-2 0-15,11-7 0 0,-4 2-2 16,1-1 14-16,-1-1-11 16,-8 4 5-16,0-1-4 15,-8 0 2 1,-5 1-4-16,-8 0-7 0,-4 1 7 15,-8-1 1-15,2 1 5 16,-4 0-6-16,1 0 1 16,-1 1 0-16,-1 0 0 15,-3 2-1-15,-5-2 1 16,-1 2-1-16,-5-4 1 16,-5 2-1-16,-3 0 7 15,-6 0-6-15,-1-1-1 16,-1 1 0-16,-5-1 6 15,2 0-4-15,-1-2 8 16,1-2 0-16,2-4-9 0,1-4 28 16,0-2-14-16,0-8 3 15,-1-4 1-15,-1-6-19 16,0-10 26-16,-4-7-20 16,-5-6 7-16,2-8 24 15,-4-7-22-15,2-7 13 16,-2-4-17-16,0-21-5 15,0-21 1-15,0-20-5 16,-2-1 5-16,-9 9 19 16,-2 16-16-16,6 30 15 15,3 20-25-15,1 14 1 16,3 9-3-16,0-6 4 0,0-4-2 16,0-5 9-16,0 7 1 15,0 4-7-15,0 4-3 16,0 3 0-16,0 4 3 15,0-3 3-15,0 0-4 16,0-3-2-16,7-1 9 16,0 2-9-16,2 2 0 15,0 4 1-15,-3 8-7 16,2 4 17-16,-4 6-11 16,0 4 0-16,-2 4 16 15,1 5-16-15,-3 3 0 16,2 7 6-16,-2-1 0 15,0 2-6-15,0 0-5 0,0-3-1 16,0 3 12-16,0 0-6 16,0 0 0-16,0 0-1 15,0 0 0-15,0 0-41 16,0 0-49-16,-31 0-80 16,-3 5-82-16,-8-1-900 15</inkml:trace>
  <inkml:trace contextRef="#ctx0" brushRef="#br0" timeOffset="62628.57">17968 5620 499 0,'0'0'192'0,"0"0"-15"15,0 0-91-15,0 0-1 16,0 0-69-16,0 0-8 15,22-47 24-15,-18 38-20 16,1 4 101-16,-3-4 53 16,3 1-19-16,-3 0-25 15,0-2 81-15,0 4-33 16,0-1-32-16,1 2-65 16,-3 2 1-16,0 0 0 15,2 3-36-15,-2 0 7 16,0 0-38-16,0 0-5 15,0 0-1-15,0 0 7 16,0 0-8-16,2 6 0 16,0 8 0-16,0 8-4 0,0 0 10 15,1 5-2-15,2-4 9 16,-2 2 1-16,2-5-22 16,0-4 8-16,1-6-40 15,0-3 25-15,0-7-23 16,5 0 27-16,1-3 3 15,9-22 8-15,6-4-2 16,0-8-8-16,0 0-23 16,0 2 23-16,-6 3-29 15,-3 8 24-15,-3 4 15 16,-3 8-4-16,-5 4 4 16,-5 4 15-16,-2 4 4 15,0 0 3-15,2 0-16 16,0 0-6-16,2 14 8 15,4 5-7-15,1 2 13 0,-1-1-14 16,1 2 0-16,-4-6 0 16,-1 0 0-16,1-6-27 15,-3-4-82-15,-2-2-89 16,2-4-84-16,-2 0 10 16,0-1-78-16</inkml:trace>
  <inkml:trace contextRef="#ctx0" brushRef="#br0" timeOffset="63131.66">18204 5122 924 0,'0'0'377'0,"0"0"-155"15,0 0-69-15,0 0-70 16,0 0-52-16,-140-19 31 15,101 25-61-15,-4 13 17 16,0 4 17-16,0 5-35 16,-1 9 36-16,3 3-3 15,6 6-32-15,6 6 50 16,11 0-50-16,7 6 0 16,11 2-1-16,0 0 12 15,14-2-13-15,15-2 1 16,7-7 0-16,9-5-1 0,7-6 0 15,4-8-15 1,2-5 15-16,0-10-6 0,0-5 6 16,-5-10 1-16,1 0 0 15,-1-2 20-15,-2-16-4 16,0-8 18-16,-1-8 28 16,-4-9-15-16,-3-9 49 15,-7-19-19-15,-4-11-25 16,-6-9 8-16,-9-1-28 15,-11 4 16-15,-6 12-12 16,0 9-15-16,-21 13-13 16,-17 12-8-16,-13 10-50 15,-14 10 2-15,-13 14-125 0,-39 8-39 16,20 0-176-16,15 8-464 16</inkml:trace>
  <inkml:trace contextRef="#ctx0" brushRef="#br0" timeOffset="64106.25">24090 5253 801 0,'0'0'351'0,"0"0"-84"0,0 0-62 15,0 0-59-15,0 0-28 16,0 0-61-16,0 0-41 16,0-30-13-16,0 30 8 15,0 3-11-15,10 10 5 16,0 8 1-16,3 3 10 15,1 3-16-15,1 4 6 16,2 0-5-16,-5 2 8 16,2-5-9-16,-3-3 0 15,-2-8-25-15,-2-5 24 16,-2-3-8-16,1-8 1 16,3-1-1-16,2 0 9 15,5 0 16-15,0-4-16 0,1-8 7 16,1-6 3-16,-1-2-9 15,-1-4 7-15,-3 0 2 16,-1 0 1-16,-5 2-19 16,-3 1 8-16,-4 3 0 15,0 5 17-15,0 0-10 16,-13 6 3-16,-3 1-2 16,1 6-8-16,-3 0 0 15,1 0 0-15,5 0 0 16,3 6-1-16,2 5-15 15,4 4-49-15,3-3-65 16,0-2-22-16,14 0 14 16,26-10-2-16,-2 0-108 0,-2 0-255 15</inkml:trace>
  <inkml:trace contextRef="#ctx0" brushRef="#br0" timeOffset="64616.43">24545 5129 38 0,'0'0'713'0,"0"0"-461"16,0 0-45-16,0 0-41 15,0 0-127-15,0 0 25 16,0 0-29-16,-127-100-4 16,96 92 43-16,-3 2-22 0,-1 4 1 15,-4 2 2-15,-1 0-47 16,-1 0 22-16,-2 8-19 15,1 7-10-15,2 4 30 16,2 5-25-16,4 4-2 16,0 8 11-16,9 6-13 15,-2 7 27-15,2 5-20 16,7 6-9-16,7 1 0 16,7 0-20-16,4-3 4 15,0-2-2-15,21-5-13 16,10-9 31-16,6-8-9 15,7-9 9-15,5-4 4 16,10-9-4-16,5-6 0 0,5-6 0 16,2 0 7-1,1-8 5-15,-3-14 8 0,-7-8-19 16,-4-8 37 0,-7-8 18-16,-4-11 30 0,-7-3 36 15,-5-6-26-15,-8 0-6 16,-4 0-18-16,-13 3-32 15,-10 8-1-15,0 6-39 16,-26 7-21-16,-48 8-18 16,-59 9-153-16,-64 6-71 15,20 5-106-15,14 0-664 0</inkml:trace>
  <inkml:trace contextRef="#ctx0" brushRef="#br0" timeOffset="68886.08">18457 5013 1020 0,'0'0'341'15,"0"0"-46"-15,0 0-73 16,0 0-56-16,0 0-69 15,23-110 36-15,10 71-65 16,15-7-52-16,7-8 42 16,10-7 3-16,6-14-30 15,16-19 1-15,-4 3-31 0,3-6 25 16,1-1-26-16,-13 14 0 16,4-6 0-1,-10 10 2-15,-3 7-2 0,-9 15 13 16,-3 7-7-16,-3 9 0 15,-6 7-6-15,-6 9-20 16,-5 6 13-16,-8 7-11 16,-9 3 17-16,-5 3 1 15,-6 5-9-15,-2 0 1 16,-3 2 8-16,0 0-21 16,0 0 15-16,0 0-41 15,0 0-18-15,0 0 38 16,0 8-3-16,0 5 29 15,0 0 1-15,0 4 0 0,-4-2-4 16,-3 7 4-16,1 6 0 16,-6 7 0-16,1 3 1 15,-2 6-1-15,0 2 0 16,4-4 1-16,5-4-2 16,4-6 1-16,0-5 0 15,6-5-2-15,8-8 10 16,5-5-8-16,4-6 4 15,4-3-2-15,4-3 17 16,0-19-19-16,0-6 0 16,-5-6 4-16,-1-4 2 0,-5-1 9 15,-5-2-4 1,2 1 9-16,-7 0-6 0,2 0-14 16,-3 1 0-1,-3 5-1-15,-1 4 8 0,-5 6 1 16,0 4-1-16,0 5-7 15,-3 4 12-15,-10 3-12 16,-3 2-10-16,-1 4 9 16,-3 2-19-16,5 0 18 15,3 0-8-15,3 0-2 16,7 0 6-16,0 0-31 16,2 0-12-16,0 0 28 15,0 2-20-15,0 4 35 16,0-2-9-16,11 3 3 15,9-1 4-15,9 0-4 0,15-1 12 16,14 3-1 0,15 3 2-16,17-2 8 0,24 4-9 15,29 2 0-15,19 7 9 16,-13-1-8-16,-33-1-1 16,-34-5 0-16,-24 1 9 15,5 5-18-15,1 1 9 16,3 5 0-16,-16-4-1 15,-11 0 8-15,-13-8-8 16,-13-3 1-16,-8-2-28 0,-6-3 26 16,0 3-26-1,-18 5 28-15,-9 8 36 16,-4 4-27-16,-2 5 12 16,-3 3-21-16,1 2 0 0,-3 6-7 15,-9 3 7-15,-6 6 0 16,-5 4 6-16,-2 0 0 15,4 0-7-15,13-5 1 16,12-9 0-16,16-9-9 16,13-6 9-16,2-7-6 15,8-6 5-15,23 0-23 16,10-3 24-16,12-3 0 16,9 1 10-16,5 1 2 0,7-2-12 15,-1 2 0 1,1 1-8-16,-5 0 16 0,-6 5-8 15,-12 7 0 1,-13 2 0-16,-13 2-1 0,-13 7-19 16,-5-5 6-16,-7 4 6 15,0-4 16-15,0 0 3 16,0-3-5-16,2-2-6 16,10-5 6-16,3-6-6 15,10-7 0-15,8-6 21 16,11 0 10-16,10-11 11 15,4-16-26-15,6-11-16 16,1-10 20-16,2-14-20 16,0-8 1-16,0-7-1 15,-3-1 0-15,-5 6 0 16,-11 8 0-16,-9 11 0 16,-8 9 9-16,-7 11-8 0,-4 3 6 15,-2 12-7-15,-3 3 4 16,-3 9-11-16,-1 6 4 15,-3 0-25-15,1 10 9 16,1 18-21-16,-3 11 33 16,5 9 6-16,-2 4-26 15,3 2 25-15,1-2-4 16,5-4 6-16,8-6 2 16,8-6 7-16,6-5-6 15,3-8-3-15,4-2 7 16,0-6-1-16,6-1-3 15,2-2-2-15,4 1 15 16,0-2-15-16,-3 6 26 0,-3 1-27 16,-3 5-1-16,-4 5-8 15,-1 9 9-15,3 1 0 16,7 6 6-16,4-2 3 16,1-2 25-16,-1-2 16 15,-4-6-48-15,-3-2 30 16,-6-1-30-16,-6-5-2 15,-8-4 41-15,-9-4-33 16,-8-4 5-16,-10-6-13 16,-6-6 0-16,0 0 61 15,-6 0-61-15,-23 0-30 16,-56-2-99-16,3 0-217 0,-9 2-340 16</inkml:trace>
  <inkml:trace contextRef="#ctx0" brushRef="#br0" timeOffset="70699.27">18799 5698 1111 0,'0'0'184'16,"0"0"-84"-16,0 0 7 15,0 0-82-15,0 0-1 16,0 0 32-16,0 0 33 16,67 105 17-16,-25-49-53 15,9 10 35-15,5 11-31 16,7 9-22-16,-1 6 34 15,7 4-47-15,4-2-1 16,1-7-20-16,1-15 21 0,-1-16-17 16,-7-13-5-16,-9-16 1 15,-9-13 24-15,-7-8-23 16,-6-6 42 0,-5 0 11-16,1-20-42 0,-1-10 36 15,0-9-24-15,2-8-23 16,3-11 30-16,4-13-32 15,2-5 0-15,3-5 0 16,2-2-1-16,-5 5 0 16,0 3 1-16,-1 11 0 15,-4 8-5-15,1 10 5 16,0 8-4-16,2 6-4 16,4 8 13-16,4 2-5 15,4 5 0-15,2 6 0 16,-2 4-12-16,-2 5-1 0,2 2-4 15,0 0 3-15,3 6-23 16,0 7 36-16,3 1-10 16,3 3-5-16,1 2 7 15,5 0-19-15,2 0 4 16,7-3 23-16,4-2-40 16,0-8 21-16,-4-5-8 15,-11-1-22-15,-15 0 6 16,-15-6-7-16,-16-7 51 15,-17-3 16-15,-2 1-5 16,-21 1 20-16,-24 1-13 16,-18 1-9-16,-10 1-18 15,-10 5-36-15,1 4 44 0,8-1-16 16,14 1 7-16,18 2 3 16,18 0 7-16,15 0-19 15,9 16 18 1,13 10-20-16,29 8 12 0,13 12-2 15,20 10-19-15,4 7-21 16,6 5-26-16,-2 4 11 16,-3 2 57-16,-8 1 9 15,-10 0 0-15,-7-2 0 16,-9-1 0-16,-11-3 29 16,-13-4-17-16,-15-6-2 15,-7-8 8-15,-3-7-17 0,-15-5 18 16,-1-9 29-16,3-3-5 15,7-4 13-15,7-3-49 16,2-6 2-16,2-2 5 16,23-4-8-16,6-2 21 15,9-4-10-15,8-2-2 16,10 0 46-16,10 0-60 16,9-14 10-16,10-4 8 15,7-8-13-15,-3-3 25 16,-4-3-18-16,-11 0-7 15,-14 7 20-15,-10 2-26 16,-15 5 0-16,-10 6-7 16,-9 6 17-16,-11 2-10 15,-6 4 0-15,-1 0-13 16,0 0 6-16,0 4-5 0,8 12 12 16,8 2-1-16,9 4 9 15,16-3 8-15,10-4-4 16,9-2-11-16,8-7-2 15,-2-6 1-15,-1 0 0 16,-5-11-6-16,-9-11 1 16,-7-7 4-16,-10-2-21 15,-9-1 22-15,-8 7-5 16,-7 4 16-16,-6 6-10 16,0 8 14-16,1 3-15 15,3 4 0-15,11 0-22 16,10 0 9-16,8 0 0 15,8 3 10-15,6 3 3 16,5-4 0-16,2 1-23 0,2-3 22 16,0 0-13-16,-6 0 13 15,-12-8-9-15,-11-14 8 16,-10-9 2-16,-13-11 25 16,-8-5 41-16,0-7 12 15,-20-4 4-15,-7-3-29 16,0-1 24-16,1 2-40 15,6 6 14-15,4 6-20 16,9 10-20-16,7 7 30 16,0 10-39-16,0 7 11 15,0 5-5-15,0 2-1 16,2 1 6-16,6-3-13 0,0 1-18 16,-2 2 8-1,-1 2 10-15,-3 1-1 0,-2 3-12 16,0 0-81-16,0 0-50 15,-17 16-171-15,-5 4-48 16,-5-4-530-16</inkml:trace>
  <inkml:trace contextRef="#ctx0" brushRef="#br0" timeOffset="73548.52">18737 5256 734 0,'0'0'287'16,"0"0"-119"-16,0 0-4 15,0 0-69-15,0 0-53 16,0 0 14-16,0 0 3 16,77-21-27-16,-46 20 11 15,5-2 22-15,2 1-30 16,2-1 5-16,2-1-26 16,4 2 7-16,0-5 11 15,8 3-31-15,3-2 28 16,8 1-21-16,3-4-7 15,4 4 32-15,-2-1-32 16,-6 1 5-16,-6 4-6 0,-7 1 4 16,-8 0-5-16,-6 0 1 15,-3 0 0-15,-3 4-19 16,-6 5 19-16,-4 5-5 16,-3 3-8-16,-1-2 9 15,-2 6 4-15,1-3 0 16,-1 1 11-16,5 2 2 15,0-2-13-15,4 2 0 16,3-1 1-16,4 0 9 16,1-4-5-16,1 0 1 15,7-2-5-15,3-4 8 16,3-2-9-16,8-6 0 0,2-2 11 16,6 0-4-1,0 0 12-15,5-6-2 0,2-4-16 16,1 2-1-16,-2-2 0 15,1-1 0-15,-2 4 0 16,0-1 2-16,0 2 2 16,2 2-4-16,-2 2 6 15,2 2-18-15,-1 0 11 16,-2 0 1-16,-4 0-1 16,-7 0-13-16,-3 6 14 15,-5 4-12-15,-5 4-2 16,-4 2 13-16,-1 2 2 15,2 4 5-15,3 0-6 0,2 2 7 16,8 2-8-16,-1-2 1 16,3 1 0-16,-6-3 3 15,2 0-2-15,-6-3-1 16,1 4 0-16,-3-3 6 16,2-2-15-16,1-4 9 15,-1-1 0-15,1 0 1 16,2-3 8-16,0-2-7 15,-3-2-2-15,-1 0 0 16,-5 0 0-16,-7 0 0 16,-6 4 0-16,-10-2-2 15,-1 2-20-15,-6 0 22 16,1 0 0-16,1-4 1 16,-4 0-2-16,-2-2 2 15,1-4 11-15,-3 0 22 0,0 0 1 16,-2 0 56-16,0 0-26 15,0-6-59-15,0-2 49 16,0 0-42-16,0 0 0 16,4 0-8-16,8 0 7 15,7-4-24-15,13 0 7 16,11 0-9-16,9 2 0 16,7 2 14-16,14 0 0 15,3 2 0-15,4 1 13 16,0 2-13-16,1-1 2 15,-8 0 4-15,-6 0-2 16,-10-1-2-16,-5 1-2 0,-7 3 15 16,-7-5-15-16,-3 2 34 15,-6 0-10-15,-4-2-11 16,-3 1 22-16,-4-1-25 16,-3 2 0-16,-3 1 9 15,-4 1-18-15,-1 0 15 16,-3 0-16-16,-1 0 2 15,-1 2 5-15,-2 0-7 16,5-3 0-16,-1 3 1 16,7-1 11-16,5-2-14 15,1 2 2-15,1-2-3 16,-7 3-10-16,-3 0 13 0,-6 0 0 16,-2-1-1-16,0 1-76 15,-27 0-61-15,-4-2-255 16,-12 2-98-16</inkml:trace>
  <inkml:trace contextRef="#ctx0" brushRef="#br0" timeOffset="74142.33">22889 5586 588 0,'0'0'296'15,"0"0"-75"-15,0 0-18 0,0 0-80 16,0 0-48-16,0 0-11 15,0 0-17-15,21-5-2 16,-15 5 44-16,0 0-57 16,6 1 22-16,3 5 0 15,4 4 14-15,3 1-20 16,0 4-20-16,2 2-27 16,3 2 23-16,-2 2-24 15,0-4-5-15,-4 0 5 16,0-3 0-16,-8-4 1 15,-6-4-1-15,-5-3 6 0,-2 0 0 16,-2 3 9 0,-23 6 38-16,-8 5 4 15,-10 8-45-15,-1 6-3 0,2 6-9 16,-3 19-102-16,9-7-106 16,10-8-277-16</inkml:trace>
  <inkml:trace contextRef="#ctx0" brushRef="#br0" timeOffset="80264.75">1373 8955 523 0,'0'0'227'16,"0"0"-48"-16,0 0-71 0,0 0-1 15,0 0-12 1,0 0-64-16,-11-73 4 0,11 67-12 16,0 1 18-16,0 2 21 15,0 0-22-15,0 1-22 16,0 2 30-16,-3 0-5 16,0 0-1-16,2 0 10 15,-1 0 12-15,0 0 33 16,2 0-28-16,0 0-30 15,0 0 5-15,0 0-32 0,0 0 4 16,0 0-8 0,11 0-6-16,13 0 47 0,5 0-27 15,9-2 5-15,5 0 18 16,5 0-36-16,8 2 19 16,7 0-17-16,5 0-9 15,11 0 14-15,4 0-16 16,8 0 0-16,5 8 8 15,2 1 3-15,-1-4-3 16,-1 3-8-16,-9-2-7 16,-4 2-9-16,-12 0 17 15,-9 1-1-15,-8-2 0 16,-8 3 9-16,-3 2-15 16,-3-2 6-16,-4 2-5 15,1-2-10-15,-4 0 16 0,-1 2-1 16,-3-1 0-1,-9-2-9-15,-7 2 2 0,-3-4 1 16,-6 1-6-16,-4 1-1 16,0 1 13-16,0-1 0 15,0 6-9-15,0 1 18 16,0 2-3-16,0 0-6 16,0 0 11-16,0-2-15 15,0 2 4-15,0 0 0 16,0 0-7-16,-7 3 17 15,0 2-10-15,-2 2 0 16,1-2 0-16,1 1-7 16,0 0 3-16,5-1-5 0,0-2 7 15,2 0 4 1,-3-6-2-16,1 2 4 0,-2-5-2 16,0-1 1-1,-5 2-3-15,-1-1 0 0,2-1-1 16,-3 0 5-16,-1-1-4 15,-1 0 0-15,-3-4 0 16,-1 0 4-16,-6 0 6 16,1 0 23-16,-5 0 7 15,1 2-34-15,-1-2 10 16,-2 0-16-16,-2 0 1 16,2-1 17-16,-2-2-18 15,2 1 19-15,0-3-6 16,0-1-5-16,0 0 6 15,2 0-14-15,-2 0 1 16,-5-8 38-16,-1-5-27 16,-3-1 9-16,-5-1-3 0,-1 2-18 15,-3 1 40-15,1 2-40 16,-2 1 9-16,2 1 0 16,1-1 6-16,1-1-17 15,-3-1 2-15,3-1 0 16,-2 5 12-16,0-1-6 15,2-1 3-15,1 5 3 16,3 3 3-16,-2 1-21 16,8 0 6-16,-2 0 0 15,1 0-3-15,0 0 4 0,1 0-1 16,-2 0 0 0,3 0 15-16,2 0-15 0,0 0 0 15,4 0 1-15,0 0 0 16,5 0-1-16,4 0 0 15,-2 0 0-15,2 0 12 16,1 0-12-16,-4 0 0 16,1 0 2-16,0 0-1 15,0 0-1-15,0 0 0 16,2 0-9-16,0 0 18 16,3 0-7-16,-1-4-1 15,2-2 0-15,-1 0 33 16,2-3-34-16,-1 2 0 15,0-1 7-15,4-1-7 16,-2-1 36-16,4 1-12 0,1-4-17 16,3 1-14-16,2-2 14 15,2-2 1-15,0-7 11 16,4-2-11-16,18-8-4 16,9-6-4-16,5-2 2 15,6 2-7-15,-1 1 6 16,1 6-1-16,-4 4 0 15,-10 6-1-15,-2 4-1 16,-11 1-2-16,-1 5 4 16,-8 2-9-16,-2 0 9 15,-1 4-6-15,-1 0-20 16,0 6-84-16,6 0-86 16,21 0-148-16,3 4-33 0,2 4-231 15</inkml:trace>
  <inkml:trace contextRef="#ctx0" brushRef="#br0" timeOffset="85018.57">16103 9629 309 0,'0'0'141'0,"0"0"-53"15,0 0 2-15,0 0-1 16,0 0 9-16,0 0-14 15,0 0-9-15,0-5 12 16,0 5 27-16,0 0-38 16,0 0-21-16,0 0 16 15,0 0-25-15,0 0 18 0,0 0-22 16,0 0-19-16,0 0 20 16,0 0-23-16,0-3 12 15,0 3 7-15,0 0-31 16,0 0 12-16,0 0-13 15,0 0-7-15,0 0 32 16,0 0-17-16,0 0 11 16,0 0 9-16,0 0-33 15,0 0 12-15,0 0-14 16,0 0 0-16,0 0 6 16,0 0 3-16,0 0-8 15,0 0-1-15,0 0 6 16,0 0-6-16,4 0 0 15,5 0 15-15,-2 0 13 0,2 0-28 16,-1 0 21 0,4 0-21-16,1 0 1 0,0 0 25 15,3 0-25-15,-3 0 0 16,3 0 21-16,1 0-20 16,0 0 6-16,1 0-8 15,-1 0 0-15,0 0-8 16,6 0 14-16,-3 3-6 15,5-2 3-15,-2 0 13 16,0-1-16-16,2 3 0 16,2 0 0-16,-2 0-3 15,1-1 4-15,1 0-1 0,-3-2 3 16,3 2 10-16,0 0-13 16,2 2 0-16,0-2 4 15,0 2 6-15,0-2-10 16,0 0 0-16,-2 0-1 15,4 1 16-15,0-3-11 16,0 1 4-16,3-1-7 16,-1 2 9-16,0-2-10 15,1 0-1-15,1 3 0 16,1-3 2-16,2 1 5 16,2 1-3-16,0 1 3 0,1-1-9 15,-2 3 3 1,-3-1 0-16,-3-2-2 15,1 2 4-15,-5 0 1 16,0-2-3-16,0 0 0 0,2 0 7 16,2-2-6-16,0 2-1 15,3 0 13-15,3 0-5 16,0 0 2-16,3 1-3 16,1-2-5-16,6 1 22 15,0 2-23-15,2-2 6 16,0 3-1-16,1 0 4 15,-1-1-16-15,-2 3 6 16,-2-6 0-16,2 3 3 16,2-2-1-16,0 0 8 15,5 0 3-15,0 1-13 16,2-2 19-16,4 2-18 16,-2-1 5-16,5-1 20 0,-3 4-25 15,-2-4 14-15,-2 4-15 16,-4-1 6-16,-3 1-3 15,-4-1-3-15,-1 2 0 16,1 1 12-16,0-4-3 16,4 4-5-16,1-5-4 15,4 1 2-15,1 0 11 16,3 0-13-16,0 1 11 16,3 0 4-16,-1 0-5 15,-2 5-2-15,3-4-8 16,-3 4 0-16,2 0-10 15,0-2 17-15,3-1-7 0,5-2 0 16,-1 0 13 0,-1-3-13-16,3 2 0 0,-1-3 1 15,-3 2 1-15,-3-2-2 16,-3 2 0-16,-3 0 0 16,-2-2 16-16,-4 0-16 15,2 3 0-15,-2-3 6 16,-4 0 7-16,2 0-13 15,1 0 0-15,-2 0 1 16,0 0 8-16,-1 0 9 16,2 0-3-16,-1 0-15 15,-5 0 9-15,0 0-9 16,-1 0 0-16,-3 0-1 0,-2 0 8 16,-2-3-1-1,-4-1-6-15,-1 2 6 0,0-2-3 16,0 0-3-16,-2 0 0 15,-3 2-1-15,-1-2 10 16,-3 1-3-16,-1-1-6 16,-4 1 0-16,3-3-11 15,0 0 21-15,0-4-10 16,1 2 9-16,-2-3 3 16,-1 2-13-16,0-2 1 15,-3 2 0-15,-2-2 3 16,4-1 3-16,-5 0 2 15,2-2 4-15,-3-3-5 16,-1-2 15-16,-2-1-20 16,-3-4 5-16,-1 0 22 0,0 0-28 15,1 0 19-15,0-2-20 16,-1 2 9-16,1-5-16 16,-1 2 7-16,-2-1 0 15,0-4 15-15,-2 0-14 16,0-3 11-16,0-3-12 15,0 0-12-15,0-4 12 16,0 1 0-16,0-2 0 16,0 0 3-16,0 4 8 15,2-2-8-15,2 3-3 16,-1 2 0-16,2 1-4 16,-3-2 10-16,0 3-6 15,1 2 0-15,-3 4 19 16,2 4-22-16,-2 4 3 15,0 3 0-15,0 3-9 0,0 7 9 16,0-1-12-16,0 4 11 16,0 1-7-16,0 1-3 15,0 2 11-15,0 0 0 16,0 0-18-16,0 0 18 16,0 0-7-16,-7-1 5 15,-9-4 4-15,-4 2 8 16,-4-4-10-16,-7 0 1 15,-2 0 1-15,-6 1-2 16,-1-2 0-16,-2 2-5 16,-5 0 19-16,-2-1-13 15,-2 0 0-15,-7 0-1 16,-5 0 0-16,-3-2 1 0,-5 2-1 16,-3 1 0-16,-2-4 0 15,-4 2 0-15,-5 0 0 16,-2 0 9-16,-4 1-10 15,-3-2 1-15,-2 1 0 16,-2 0 3-16,3 2 11 16,-3-3-13-16,0 3-1 15,0-1 0-15,-1-1-1 16,4 2 7-16,-3-2-3 16,0-1-3-16,-4 2 0 0,-4-3-4 15,0 2 4 1,-4 0 0-16,2 0-8 0,-3-1 8 15,6 2 0-15,1 0 0 16,2-2 11-16,2 2-12 16,4 0 1-16,3 0 0 15,4 4-3-15,2-1 12 16,6 2-2-16,6-2-7 16,3 2-4-16,1-1-3 15,0-1 7-15,-1 3 0 16,-1-3 0-16,0 2 14 15,-4 0-22-15,2 0 8 16,-1-1 0-16,-5 2-11 16,4 1 17-16,-1-3-6 15,2 2 0-15,3-3 13 0,-1 2-14 16,3-1 1-16,2 2 0 16,2-1-10-16,-1-1 10 15,9 2 0-15,3-1 0 16,0 2 15-16,5 0-15 15,2 0 0-15,2 0 0 16,3 0-12-16,3 0 12 16,8 0 0-16,2 0-6 15,4 0 16-15,7 0-10 16,2 0 0-16,5 0 0 16,1 0-16-16,6 0 15 15,2 0-13-15,-1 2 13 16,3-1-12-16,2-1 13 0,0 0 0 15,0 3-3-15,-2-3-10 16,2 0 7-16,-2 2-4 16,-2-1 4-16,-2 5 12 15,2-2-12-15,0 3 6 16,2-1-2-16,-3-1-10 16,1 5 8-16,-3 1 4 15,-2 1-1-15,0 2 10 16,-4 2-9-16,1 0 0 15,0 2-1-15,0-2-8 16,3 2 9-16,3 3 0 16,0-2-1-16,3 1-2 15,1 2 1-15,-3 2 2 16,0 0-3-16,-1 0-7 0,-3 2 20 16,-3 1-8-16,2-1 2 15,-1 1 4-15,1 0-16 16,4-1 7-16,-1-2 1 15,5-2-12-15,0-2 21 16,0-2-9-16,2 0 0 16,-2 1 3-16,-1-2-12 15,-2 1 9-15,1 4 0 16,-3 1 9-16,1 1-2 16,-1-1-7-16,2 1 0 15,1 1-1-15,0-3-10 0,4-2 12 16,-3 0-1-16,1-2 2 15,0 0 13 1,-2-3-21-16,-1 4 6 16,0-1 0-16,1 0-11 0,0 2 12 15,-1 0-1-15,1-2 0 16,4 2 9-16,-2-3-18 16,2 0 9-16,0 0 0 15,0-2-12-15,0-1 12 16,0-3 0-16,0 1 0 15,0-5 10-15,0 2-11 16,0-1 1-16,4-1-1 0,-2 1-14 16,0 1 15-1,3-1 0-15,-3-2-8 0,2 2 16 16,-1-4-8 0,2 0 0-16,-5-2 6 15,2 0-12-15,-2-2 6 0,0 0 0 16,2 0-9-16,-2 0 22 15,0 0-8-15,0 0-5 16,0 0 7-16,0 0-17 16,0 0 1-16,2 0-16 15,-2 0-32-15,0 0-72 16,2 0-53-16,0 0-146 16,1 0-12-16,-3-2-561 0</inkml:trace>
  <inkml:trace contextRef="#ctx0" brushRef="#br0" timeOffset="85116.43">16061 9479 652 0,'0'0'508'0,"0"0"-282"15,0 0-156-15,0 0-70 16,0 0-271-16</inkml:trace>
  <inkml:trace contextRef="#ctx0" brushRef="#br0" timeOffset="87015.43">6672 9760 512 0,'0'0'317'0,"0"0"-171"15,0 0 44-15,0 0-35 16,0 0 61-16,0 0-56 15,0 0-20-15,-77-29-33 16,77 27-86-16,0 2-12 16,0 0-2-16,0 0 6 15,0 0-8-15,14 0 26 16,6 0-6-16,13 0 61 16,10 0-33-16,13-3-1 15,15 2 8-15,9 1-39 0,29 0 23 16,32 0-15-16,28 0-12 15,11 0 25 1,-6 0-36-16,-9 0 3 0,-13 0 11 16,1-4-19-16,-3-2 20 15,-13 0-17-15,-26 0 4 16,-21 4-5-16,-25 0-3 16,-7 2 0-16,0-2 1 15,0 2 15-15,-3 0-16 16,-16-2 0-16,-18 2 1 15,-9 0 7-15,-8 0 9 16,-4 0 38-16,0 0 5 16,0 0-44-16,0 0 5 15,0 0-21-15,0 0-24 16,0 0-1-16,0 0-96 0,0 0-161 16,-14 0-414-16</inkml:trace>
  <inkml:trace contextRef="#ctx0" brushRef="#br0" timeOffset="91152.89">1818 10387 753 0,'0'0'226'16,"0"0"-114"-16,0 0-41 0,0 0 52 15,0 0-33-15,0 0-35 16,5-12-14-16,-5 12-25 16,0 0 20-16,0 0 25 15,0 0-11-15,0 0 23 16,0 0-5-16,0 0-22 16,0-1 14-16,0 1-35 15,0 0 4-15,0 0-17 16,0 0-6-16,4-3 4 15,6 1-1-15,0 1-9 16,3 1 32-16,8-3-20 16,6 3 10-16,4-2-7 0,7 0-14 15,7 0 23-15,3 0-23 16,6 0 14-16,2 2 8 16,4-2-22-1,2 0 21-15,3 0-22 0,1 0 9 16,5 0 4-16,3-2-12 15,6 1 22-15,5 3-6 16,6 0-11-16,3 0 4 16,0 0-10-16,-3 0 0 15,-4 0-7-15,-9 0 14 16,-8 0-7-16,-6 0 4 16,-8 0 11-16,-6 0-15 15,-9 0 0-15,-8-4 1 0,-11-1 17 16,-10 2-17-1,-6 2 21-15,-4 1 69 0,-2 0-42 16,0 0 11-16,0 0-47 16,0 0-3-16,0 0 1 15,0 0-11-15,0 0-8 16,0 0-5-16,0 0-88 16,0 0-93-16,-8 0-316 15,-11 0-309-15</inkml:trace>
  <inkml:trace contextRef="#ctx0" brushRef="#br0" timeOffset="102107.78">24050 9815 704 0,'0'0'186'0,"0"0"-59"16,0 0-88-16,0 0 6 15,0 0 27-15,0 0-40 16,0 0 48-16,5 6-13 15,-1 2-27-15,0-1 30 16,-2 0-31-16,4 1 29 0,-4 4 17 16,0 1-50-16,0 3 51 15,0 5-55-15,-2 6 10 16,0 7 1-16,0 4-27 16,0 10 29-16,0 9-5 15,0 7-15-15,0 8 15 16,-4 7-33-16,-2 8 6 15,-6 18 6-15,-3 21-17 16,-8 25 16-16,-9 10-4 16,2-2-13-16,-4-9 9 15,10-12-8-15,9 3 5 0,7 7 3 16,8-1-9 0,0-5 37-16,2-3-17 15,14-12-6-15,-1-6 15 16,-3-23-29-16,-3-22 0 0,-5-19 11 15,0-11-5-15,0 2-6 16,-2-2 0-16,0 0-15 16,-2-12 3-16,0-12-95 15,0-8-208-15,-10-11-234 0</inkml:trace>
  <inkml:trace contextRef="#ctx0" brushRef="#br0" timeOffset="102758.35">20842 11476 993 0,'0'0'339'16,"0"0"-127"-16,0 0-109 15,0 0-17-15,0 0-51 0,0 0 0 16,0 0-11-16,-52 0 5 16,36 0 15-16,3 0 9 15,7-4-9-15,6-6-39 16,0-2 4-16,4-1-18 16,17 2 5-16,1 3 3 15,0-1-5-15,-4 7 3 16,-5 1-4-16,-6 1 7 15,-2 0-15-15,-5 0-1 16,0 0 0-16,-5 0 16 16,-11 0 15-16,-2 0-7 15,3 3-8-15,6-3-17 0,7 3-119 16,2-3-71 0,11 0-95-16,9 0-421 0</inkml:trace>
  <inkml:trace contextRef="#ctx0" brushRef="#br0" timeOffset="103530.62">23870 11496 1247 0,'0'0'320'16,"0"0"-83"-16,0 0-237 15,0 0-15-15,0 0-230 0,0 0-484 16</inkml:trace>
  <inkml:trace contextRef="#ctx0" brushRef="#br0" timeOffset="105767.43">24048 10074 523 0,'0'0'350'0,"0"0"-126"16,0 0-32-16,0 0-100 16,0 0-43-16,0 0 8 15,2-4-28-15,-2 4 10 16,0 0 13-16,2 0-18 15,1 2 49-15,1 8-45 16,0 4-25-16,4 2-3 16,-4 3-10-16,0-4 0 15,1-3-1-15,-5-3-8 0,0-4-20 16,0-2 0 0,0-3 29-16,0 0 29 0,0 0 22 15,-5 0-24-15,1-7 25 16,2-1 10-16,2 1 8 15,0-2 14-15,0 3-58 16,0-1 35-16,0 0-55 16,0 5-5-16,6 0-1 15,3 2-24-15,1 0-41 16,-4 2-34-16,0 16-111 16,-6 24 7-16,-8-3-103 15,-13-2-254-15</inkml:trace>
  <inkml:trace contextRef="#ctx0" brushRef="#br0" timeOffset="106167.37">23919 10688 940 0,'0'0'320'16,"0"0"-194"-16,0 0-71 16,0 0-36-16,0 0-19 15,0 0 18-15,0 0-17 16,36 8-1-16,-36-5 15 16,0-3-15-16,0 1 48 15,0-1-12-15,0 0 8 0,0 0 32 16,0 0-57-16,-11 0 48 15,-5 0-31-15,5-1-36 16,1-4 36-16,6 1-11 16,2 4-24-16,2 0-1 15,0 0-1-15,0 0 1 16,0 0-1-16,0 0 17 16,6 0-6-16,4 0-10 15,-4 0-63-15,-3 23-93 16,-3 0-68-16,0 1-278 0</inkml:trace>
  <inkml:trace contextRef="#ctx0" brushRef="#br0" timeOffset="106557.32">23905 11533 808 0,'0'0'394'0,"0"0"-141"16,0 0-66-16,0 0-88 15,0 0-53-15,0 0-46 16,0 0-1-16,-11 4-19 16,11 2-17-16,0 1 17 15,0 1-30-15,-2 4 9 16,2 1-21-16,-4 10-41 15,2-1-51-15,0-2-361 0</inkml:trace>
  <inkml:trace contextRef="#ctx0" brushRef="#br0" timeOffset="108161.04">20844 11434 538 0,'0'0'202'0,"0"0"-108"15,0 0 91-15,0 0-11 16,0 0-64-16,0 0-13 16,0 0-29-16,-8-4-16 15,8 4 23-15,0 0-35 16,0 0-6-16,0-2-6 15,0 2 8-15,0-5 33 16,4 0-58-16,13-4-3 16,8-3-1-16,6 1-4 0,4-6 9 15,8 1 1 1,-1 0-13-16,6 0 33 0,-2 1-20 16,6 1 4-16,-2 0 1 15,6 0-17-15,2-3 11 16,0 1-12-16,2-1 0 15,3-4 11-15,-3-1-11 16,0-2 19-16,-2-1 15 16,-2 2-28-16,-5 2 24 15,0 0-29-15,3 3-1 16,1-2 40-16,7 0-39 16,2 2 21-16,-2-2 12 15,-2 2-28-15,-5 1 32 16,-1 1-30-16,-3 0-1 15,-2 0 24-15,0 2-18 16,-3-4 8-16,0 2-5 16,-4-2 1-16,0 0-8 0,-2 0-8 15,2-1 11-15,1 5 19 16,-2-3-28-16,-2 3 6 16,-2 2 0-16,-2 0 4 15,-2-2-4-15,-2 2 7 16,0-4-5-16,-2 2 23 15,1-3-34-15,1 2 1 16,-2-2 3-16,2 3 7 16,-3 2-4-16,1 1-7 15,0 0 9-15,0 1-7 16,0 0-2-16,0 1 0 16,0 0-14-16,0-1 28 15,2-2-11-15,0 2-3 0,1-4 10 16,-1 2-12-1,0-2 2-15,0-2 0 0,-2 2 4 16,-2-2 5-16,-2 2-5 16,-4 2-4-16,2 0 12 15,-1 2-13-15,1 3 1 16,1-2 0-16,-2 3 0 16,1-2 6-16,1 1-6 15,0 1 0-15,-1 2 0 16,-1-1-11-16,1 1 20 15,-2-2-9-15,-1 2 0 16,1-3 6-16,-1 2-7 0,-2-1 1 16,-3-1-3-16,3 1-3 15,-3 1 12-15,4-2-5 16,-3 2-1-16,-3 0 9 16,0 1-16-16,-2 0 7 15,-2 0 0-15,2 0-2 16,-2 1 11-16,2-2-9 15,0-1 0-15,1 2 4 16,-6 2-6-16,1-2 2 16,-3 3 0-16,-2-2 23 15,-2 2-23-15,3 1 18 16,-3 0-18-16,0 0 5 16,0 0-16-16,0 0-19 0,0 0-69 15,0 0-116 1,0 0-313-16,-3 0-160 0</inkml:trace>
  <inkml:trace contextRef="#ctx0" brushRef="#br0" timeOffset="108915.02">24106 10193 327 0,'0'0'600'15,"0"0"-493"-15,0 0-55 16,0 0 3-16,0 0-20 16,0 0 33-16,0 0-7 0,-14 24-19 15,1-23 29-15,-3 2-6 16,-1-3-7-16,-1 0-1 16,5 0-37-16,4 0 7 15,4 0-13-15,5-4 4 16,0-5-18-16,5 4-15 15,15-4 15-15,2 2 9 16,1 2-8-16,-2 4 8 16,-3-2-9-16,-8 3 0 15,1 0 18-15,-9 0-17 16,0 0 1-16,-2 6-2 16,0 4 2-16,-4 7-11 15,-19 1 9-15,-35 15-100 16,5-2-89-16,-2-5-503 0</inkml:trace>
  <inkml:trace contextRef="#ctx0" brushRef="#br0" timeOffset="109957.24">20931 11400 1075 0,'0'0'256'0,"0"0"-78"16,0 0-25-16,0 0-70 15,0 0-49-15,0 0-33 16,0 0 21-16,-47-3-1 16,20 6-20-16,-2 0 14 15,8 1 4-15,2 1-6 0,8-5 27 16,5 2-20-16,3-2 5 16,3 0-15-16,0 0-10 15,0 0-13-15,14 0 3 16,3-7 2-16,3-3 1 15,-1 5 8-15,-2 0-1 16,-1 4 0-16,-5 1-8 16,1 0 7-16,-6 0-16 15,-4 11 17-15,0-1-10 16,-2 2 6-16,0 1-4 16,0-5 7-16,-14-1 1 15,-1-3 38-15,-1 1-18 16,1-3 8-16,4-2 36 15,3 0-40-15,2 0 17 16,2 0-4-16,0-2-27 0,0-3 24 16,1 1-33-16,1 1 12 15,-3 1-13-15,-2 0-31 16,1-2-4-16,2 2-28 16,-2 0 32-16,5 0 17 15,1 2 14-15,0 0 0 16,0-2-1-16,0 2-66 15,0 0 32-15,0 0-6 16,0 0-9-16,0 0 43 16,0 0-2-16,0 0 9 15,0 0 0-15,0 0 13 16,0 0-15-16,0 0 2 0,0 0-4 16,0 0-12-16,0 0-5 15,0 0-24-15,0 0-4 16,0 0-20-16,0 0 44 15,0 0-4-15,0 0-52 16,0 0-111-16,0 0-55 16,0 0-347-16</inkml:trace>
  <inkml:trace contextRef="#ctx0" brushRef="#br0" timeOffset="113435.93">20855 11501 675 0,'0'0'350'16,"0"0"-126"-16,0 0-56 0,0 0-34 16,0 0-64-16,0 0-53 15,0 0 23-15,0-4 9 16,0 4 17-16,0 0 36 16,0 0-34-16,0-1-26 15,0 1-19-15,0 0-23 16,0 0-58-16,12 0-122 15,5 0-167-15,10-3-354 0</inkml:trace>
  <inkml:trace contextRef="#ctx0" brushRef="#br0" timeOffset="115406.67">20768 11484 307 0,'0'0'127'0,"0"0"-84"16,0 0-10-16,0 0-32 0,0 0 10 16,0 0 11-16,0 0 3 15,5 0 44-15,-5 0 10 16,0 0-17-16,0 0 12 16,1 0-47-16,-1 0 5 15,0 0 22-15,3 0-40 16,-3 0 3-16,3-2-12 15,-1 2-4-15,2 0 25 16,3-2-8-16,-1 2 5 16,4-2 13-16,-4 0-22 15,3 2 25-15,0-2-1 0,0 2-2 16,2 0 5-16,3 0-24 16,-1 0-16-16,3 0 8 15,3 0-9-15,2 0 27 16,2 0 17-16,3 0-11 15,2 0-4-15,1 0-29 16,4 0 1-16,6 0 10 16,1 4-11-16,2 0 9 15,3 3-8-15,-1-3 1 16,-1-1 11-16,-3 2-13 16,-3-3 0-16,-1 3 7 15,-5-3-6-15,2 0 13 16,-1 0-5-16,0 0-8 15,3 0 22-15,1 2-21 16,1-2 9-16,3 0-1 0,-2 0-8 16,-2 3 8-16,0-4-10 15,-1 4 10-15,-1-1 3 16,-3-1-12-16,0 1 9 16,2-3 5-16,-1 4-7 15,-3-1-3-15,2-2-5 16,-2 0 0-16,0 0 16 15,-2-2-15-15,2 2 13 16,0 0-8-16,0 0 1 16,0 2 4-16,0-2-11 15,4 0 7-15,-2 1 12 16,5-2-19-16,-3 2 12 16,0-1-12-16,-1-1 1 0,-3 2 2 15,0-2-3 1,-2 1 0-16,-1-1 3 0,1-1 6 15,-1 0-2-15,1 0-7 16,2 0 1-16,-2 0 16 16,4 0-16-16,-3 0 15 15,4 0 9-15,2 0-24 16,-5 0 8-16,2 0-9 16,-2 0 7-16,-2 0 10 15,4 0-16-15,-3 0 8 16,4 0 3-16,1 3 1 15,-1-3-7-15,-3 0 3 16,2 0-9-16,-3 0 38 16,0 0-37-16,-1 0 13 0,-2 0 7 15,2 0-14-15,-1 0 5 16,4 0-12-16,1 0 9 16,3 0 3-16,-1 0-12 15,3 1 0-15,-2 2 8 16,-1 1-8-16,3-2 17 15,-3 0-8-15,0 2-9 16,-1 0 13-16,-1 0-13 16,-2 0 0-16,-2 1 7 15,-5-4-5-15,-5 2 5 16,0-1 7-16,-7-2 3 16,1 0 26-16,-1 0-28 15,-2 0 10-15,1 0 3 0,-5 0-21 16,2 0 24-16,-6 0-7 15,2 0-2-15,-2 0 22 16,0 0-32 0,0 0 5-16,0 0-9 0,0 0 0 15,0 0-5-15,0 0-3 16,0 0 1-16,0 0 11 16,0 0-11-16,0 0 4 15,0 0-5-15,0 0-177 16,-10 0-352-16</inkml:trace>
  <inkml:trace contextRef="#ctx0" brushRef="#br0" timeOffset="116640.37">23903 11610 720 0,'0'0'373'16,"0"0"-149"-16,0 0-66 16,0 0-62-16,0 0-49 15,0 0 37-15,0 0-49 16,-9 2 22-16,-1-2 37 16,-2 0-27-16,1 0 52 15,2 0-56-15,0 0-39 0,2 0 19 16,5-4-27-16,0 2 2 15,2-3 7-15,0 4-25 16,0-3 0-16,0 2-30 16,11-2 7-16,0 3 14 15,2-1 1-15,0 2 8 16,-1 0 2-16,-1 0 10 16,-5 0-23-16,2 0 11 15,-6 3-1-15,-2 3-12 16,0-1 13-16,0 2 0 15,0-3 16-15,0 0-15 16,0-2 21-16,-10 0-1 16,4 0-20-16,-3 0 18 15,3-2-19-15,2 2-2 16,-4 0-33-16,2 3-104 0,-10 2-73 16,0 1-42-16,4-3-295 15</inkml:trace>
  <inkml:trace contextRef="#ctx0" brushRef="#br0" timeOffset="120693.54">23722 11396 669 0,'0'0'246'0,"0"0"-80"16,0 0-33-16,0 0-55 16,0 0-24-16,0 0-5 0,0 0-33 15,0-6 58-15,0 6 44 16,0 0-16-16,0 0 13 16,0 0-69-16,0 0-17 15,0 0-10-15,0 0-18 16,0 0 21-16,0 0-22 15,0 0-8-15,0 0 2 16,0 0-10-16,0 11 2 16,0 6 14-16,-2 5 0 15,-4 0 17-15,1 2 9 16,1 0-20-16,0-4 16 16,2-3-21-16,-3-2 0 15,5-3 11-15,0-3-11 0,0-5 7 16,0-1-8-1,0 0-53-15,0-3-58 0,0 0-132 16,0 0-242-16</inkml:trace>
  <inkml:trace contextRef="#ctx0" brushRef="#br0" timeOffset="120889.01">23774 11382 1061 0,'0'0'371'0,"0"0"-128"16,0 0-110-16,0 0-66 15,0 0-51-15,0 0-16 16,0 0 0-16,118-9-16 0,-101 9-127 16,-5 0-105-16,-7 0-450 0</inkml:trace>
  <inkml:trace contextRef="#ctx0" brushRef="#br0" timeOffset="131965.44">6707 8971 772 0,'0'0'338'0,"0"0"-215"16,0 0-26-16,0 0-19 16,0 0-14-16,-13-74 42 15,13 59 38-15,0 4-81 16,0 1 50-16,0 0 4 16,0 4-14-16,0 2 10 15,0 1-21-15,0 3-9 16,0 0-36-16,0 0-38 15,0 0-4-15,-3 0-5 0,-3 5 0 16,-5 17 3 0,-7 14-3-16,-4 14 25 15,-5 12-25-15,2 13 2 0,-1 3 31 16,3 2-32 0,-1-2 7-16,6-3-1 0,0-9-1 15,3-7-6-15,3-9 0 16,3-11 1-16,5-11-8 15,-1-6 7-15,5-9-72 16,0-4-120-16,0-9-170 16,0-6 0-16,3-16-207 0</inkml:trace>
  <inkml:trace contextRef="#ctx0" brushRef="#br0" timeOffset="132885.99">6724 8857 785 0,'0'0'187'0,"0"0"-100"16,0 0 33-16,0 0-62 15,0 0 19-15,0 0 10 16,123-44-48-16,-67 36 31 16,8-2 13-16,10 0-29 0,8 0 21 15,5 2-31-15,3 4 9 16,3-1 16-16,1 4-25 16,6 1 30-16,18 0-42 15,29 0-8-15,32-2 17 16,6-2-32-16,-14 2 1 15,-37-3 8-15,-46 4-17 16,-20-1 16-16,-6-1-5 16,9 0-12-16,8 0 9 15,8 0-9-15,-6 0 0 16,-4 3-1-16,-4 0 8 16,-4 0-1-16,-5 0-6 15,-4 0 1-15,-8 0 3 16,-8 0-4-16,-10 0 0 15,-14 0-1-15,-8 0 2 0,-8 0 50 16,-2 0 31-16,-2 0-40 16,0 0-4-16,0 0-38 15,0 0 0-15,0 0-1 16,0 0-6-16,0 0 7 16,0 0 0-16,-6 5 0 15,-8 5 8-15,-1 4-6 16,-6 5 2-16,1 0 5 15,-2 3 3-15,2 0-12 16,-1 2 0-16,4 0 5 16,1 3-11-16,3-2 12 15,1 6-2-15,4-2-4 0,-1 6 7 16,0 2-8 0,0 4 1-16,2 5-1 0,1-1-9 15,2 3 10-15,-4-1 0 16,4 0 2-16,-3-3 8 15,-1 0-13-15,-1 0 3 16,-3-2 0-16,2-2-4 16,1-2 14-16,-1-4-10 15,2 0 0-15,1-4-7 16,-1-4-2-16,2-6 9 16,2-2 0-16,0-6-3 15,2-3 15-15,-1-4-24 16,-1-3 13-16,-2 0-1 0,-4-2 64 15,-3 2-24 1,-7-2-16-16,-7 0 17 0,-2 0-40 16,-5 0 13-16,1-4-14 15,-2-2-38-15,3 1 1 16,8-1-131-16,18-9-165 16,6 1-157-16,0-4-788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3:40:12.682"/>
    </inkml:context>
    <inkml:brush xml:id="br0">
      <inkml:brushProperty name="width" value="0.05292" units="cm"/>
      <inkml:brushProperty name="height" value="0.05292" units="cm"/>
      <inkml:brushProperty name="color" value="#FF0000"/>
    </inkml:brush>
  </inkml:definitions>
  <inkml:trace contextRef="#ctx0" brushRef="#br0">1108 6984 722 0,'0'0'374'16,"0"0"-203"-16,0 0-90 0,0 0-10 15,0 0-26-15,0 0-29 16,0 0 25-16,0 0-32 16,0 0 39-16,0 0 19 15,0-2-2-15,0 2 59 16,0 0-18-16,0 0-33 16,0 0 31-16,0 0-51 15,0 0 8-15,0 0 5 16,0 0-35-16,0 0 32 15,-5 0-20-15,3 0-18 16,-2 0 46-16,4 0-32 0,-2 0 17 16,2 0-3-16,-2 0-44 15,2 0 46-15,0 0-36 16,0 0-18-16,0 0 62 16,0 0-39-16,0 0 10 15,0 0-3-15,0 0-17 16,0 0-7-16,0 0-7 15,0 0 0-15,0 0 17 16,4 0-7-16,11 0 10 16,5 0 8-16,7 0-26 15,5 0 23-15,-1 0-25 16,-2 0 0-16,2 0 15 16,-4 0 3-16,-1 0-15 15,-5 0-3-15,1 0 12 16,-9-2-24-16,-2 2 12 0,-6-2 0 15,-4 2-10 1,-1 0 8-16,0 0-18 0,-13 0-78 16,-13 0-227-16,-3 0-984 0</inkml:trace>
  <inkml:trace contextRef="#ctx0" brushRef="#br0" timeOffset="797.87">1058 7844 1189 0,'0'0'304'0,"0"0"-184"16,0 0 69-16,0 0 60 16,0 0-77-16,0 0-34 15,0 0-123-15,-33 0 31 16,33 0-14-16,0 0-11 16,0 0 34-16,0 0-35 0,0 0 0 15,7 0 28 1,6 0-11-16,6 0 50 0,0 0-29 15,6 0-13-15,2 0 22 16,0 5-61-16,2-4 15 16,-3 2 10-16,-2-2-29 15,1-1 23-15,-5 2-25 16,-7-2 8-16,-1 0-17 16,-10 0-11-16,-2 0-68 15,0 0-115-15,0 0-566 0</inkml:trace>
  <inkml:trace contextRef="#ctx0" brushRef="#br0" timeOffset="19854.57">1565 8147 910 0,'0'0'284'0,"0"0"-155"0,0 0-29 16,0 0 35-16,0 0-1 16,-2 0-74-16,2 0 16 15,0 0-44-15,0 0 26 16,0 0 17-16,0 0-31 16,0 0 32-16,0 0-3 15,0 0 0-15,0 0 34 16,0 0-45-16,0 0 7 15,0 0-16-15,0 0-51 16,0 0 30-16,6 0-11 16,8 0-19-16,3 0 44 15,1 0-40-15,6 0 24 16,3 0-4-16,0 0-17 0,2 0 8 16,0 0-17-16,-2 0 0 15,0-2 6-15,-3 2 5 16,0 0-7-1,-1 0-2-15,1 0 18 0,-1 0-30 16,1 0 10-16,3 0 0 16,-1 0-1-16,3 0 17 15,-2 0-16-15,0 0 0 16,-2 0 19-16,-1-2-31 16,0 0 12-16,-1 0 0 15,-1-1-1-15,-2 2 16 16,0-2-15-16,1 3 0 15,-6-1 12-15,3 1-24 16,-1 0 12-16,-1-2 0 0,-1 2-3 16,-1 0 18-16,1 0-15 15,-3 0 0-15,1 0 7 16,0 0-20-16,-1 0 13 16,-1 0 0-16,-3 0-14 15,4 0 41-15,1 0-27 16,1 0 0-16,1 0-7 15,1 0-2-15,-1 0 9 16,-1 0 0-16,-3 0 1 16,-3 0 19-16,2 0-22 15,-4 0 2-15,1 0-3 16,-3 0-12-16,3 0 15 16,-2 0 0-16,-3 0 2 0,3 0 19 15,-1 0-21 1,-2 0 0-16,2 0-2 0,-1 0-14 15,-3-3 16-15,2 3 0 16,0-1 0-16,0 0 24 16,3-4-35-16,0 4 11 15,-1-4 0-15,-2 1-16 16,2 0 16-16,1-2 0 16,-2 2 2-16,3-3 23 15,-1 0-34-15,1 0 9 16,1-4-1-16,-3-3-16 15,0 0 23-15,1-4-6 16,0-2 0-16,-1-2 18 0,0-4-30 16,1-1 12-1,-4-2 0-15,4-1-22 0,-3-3 28 16,1 2-6 0,-3 0 0-16,3-1 24 0,-3 2-36 15,2 2 12-15,0-1 0 16,-2-1-9-16,2 3 9 15,-2-2 0-15,0 4-2 16,0-2 28-16,0 4-28 16,2-2 2-16,-2 5 0 15,0 1-15-15,0 2 15 16,0 3 0-16,0 3 0 16,0 3 18-16,0-1-18 15,0 3 0-15,0 2 0 0,0 0-17 16,0 2 17-16,0 0 0 15,0 0-1-15,0-1 16 16,0 2-15-16,0-2 0 16,0 0 1-16,0 0-10 15,0 0 9-15,0-2 0 16,0 0-7-16,0 3 26 16,0-2-19-16,0 2 0 15,-2 2 6-15,2 0-16 16,-2-2 10-16,0 2-11 15,0 0-1-15,-4 0 24 16,4 0-12-16,-3-2 0 16,-1 2 8-16,-2-2-10 0,-4 0 2 15,1 0 0-15,-8 0-9 16,3 2 24-16,-7-2-7 16,-2 2-8-16,-4 0 12 15,0 0-3-15,0 0-9 16,1-2 0-16,-1 2-2 15,0 0 22-15,0-3-17 16,0 2-1-16,-6-2 6 16,-2 3-11-16,-2-2 3 15,-6 2 0-15,0 0-2 16,-1 0 10-16,-1 0-4 16,3 0-4-16,1 0 1 15,5-1-10-15,0 1 10 16,5-2-1-16,-3 2 0 15,3-2 8-15,0 2-1 0,-1 0-7 16,0 0 0-16,7 0-16 16,6 0 11-16,3 0 5 15,5 0 5-15,3 0 10 16,3 0-10-16,3 0-5 16,0 0 0-16,1 0-7 15,2 0 7-15,-2 0 0 16,1 0 0-16,0 0 18 15,0 0-18-15,-3 0 0 16,0 0 0-16,-1 0-14 16,-1 0 23-16,3 0-9 15,2 0 0-15,0 0 9 0,2 0-10 16,0 0 1-16,0 0 0 16,0 0-12-16,0 0 19 15,0 0-7-15,0 0 3 16,0 0 14-16,0 0-23 15,0 0 6-15,0 0 0 16,0 0-14-16,0 0 22 16,0 0-8-16,0 0 0 15,0 0-11-15,0 4 1 16,0 8 8-16,-3 6 2 16,0 2-7-16,-2 2 17 15,4 2-10-15,-3 0 0 16,2 2 11-16,-3 0-25 0,3 2 14 15,0 3 0 1,0-4-12-16,-1 4 24 0,0-3-12 16,1 2 0-16,0-5 11 15,0 4-23-15,0-4 12 16,0 0 0-16,-1-1 3 16,1 0 9-16,-2-2-8 15,0 0-4-15,-4 0 11 16,4 2-28-16,0-1 17 15,-3 1 0-15,3 2 5 16,0-5 10-16,-2 2-14 16,4-3-1-16,-2-2 6 15,2-2-12-15,-1-2 6 16,1 1 0-16,0-4 5 16,0 1 12-16,0-2-16 0,2 1-1 15,0-4 0-15,-2 3-6 16,2-4 6-16,0 2 0 15,0-2 10-15,0-2 10 16,0 0-18-16,0 1-2 16,0-4-8-16,0 2-7 15,0-1 15-15,0-2 0 16,0 1 3-16,0-1 18 16,0 0-19-16,0 0-2 15,0 0 0-15,0 0-17 16,0 0 17-16,0 0 0 15,0 0 0-15,0 0-18 16,0 0-9-16,0-14-80 0,0-8-167 16,0-4-643-16</inkml:trace>
  <inkml:trace contextRef="#ctx0" brushRef="#br0" timeOffset="28254.83">7019 4832 1211 0,'0'0'269'0,"0"0"-83"16,0 0 20-16,0 0-132 15,0 0-17-15,0 0 38 16,-25-35-54-16,25 35 52 16,-2 0-63-16,2 0-1 15,0 0 81-15,-2 0-60 16,-1 0 29-16,2 0 6 16,1 0-78-16,-3 0 41 0,3 0-48 15,-2 0 14 1,-2 1-47-16,-4 17 39 0,0 14-6 15,-5 17 53-15,-3 15-53 16,-1 28 72-16,0 27-27 16,5 19-44-16,2 5 70 15,3-28-65-15,5-30 10 16,2-29 17-16,-2-10-19 16,0 6 13-16,2 2-13 15,0 1-13-15,0-12 17 16,0-13-18-16,0-8 0 15,0-10 0-15,0-7 23 0,0-5-34 16,-2 0 11 0,0-22-78-16,0-12-100 0,2-35-187 15,0 11-311-15,0 2-175 0</inkml:trace>
  <inkml:trace contextRef="#ctx0" brushRef="#br0" timeOffset="30183.7">6992 4760 116 0,'0'0'990'0,"0"0"-776"0,0 0-85 15,0 0-17-15,0 0 8 16,0 0-18-16,0 0 37 15,-15-13-54-15,15 13-49 16,0 0 30-16,0 0-33 16,0 0 24-16,0 0-27 15,0 0-20-15,2 0 37 16,11 0 5-16,7 0-9 0,9 0 63 16,9 0-41-1,8 1-11-15,6 2-13 0,4 0-39 16,4 2 28-16,4-4-29 15,3 3-1 1,-1-2 39-16,5-2-38 0,-2 2 18 16,-1-2-9-16,1 0 1 15,1 0 2-15,-3 0-12 16,-3 0-1-16,-1 0 17 16,-3 0 1-16,-4 0-10 15,-1 4-8-15,-4 0 13 16,1 0-16-16,-6 0 3 15,1 3 0-15,-3-4 5 16,2 4 11-16,0-2-13 16,3-1-3-16,2 2 2 0,3-2-11 15,-1 0 9-15,3 0 0 16,-2 0 2-16,-1 0 16 16,3-2-18-16,-3 1 0 15,1-2 1-15,1 2-15 16,-4-1 15-16,3-1-1 15,-3-1 4-15,-2 0 17 16,1 0-20-16,-2 0-1 16,2 0-3-16,-4 0-23 15,3 0 27-15,-5 0-1 16,1 0 10-16,-5 0 7 16,-2 0-23-16,-7 0 6 15,-4 0 0-15,-7 0-20 16,0 0 21-16,-4 0-1 0,-1 0 0 15,3 0 30-15,0 0-46 16,0 3 16-16,2-1-9 16,-5-1-14-16,1 1 32 15,-5 1-9-15,-5-2 0 16,2 2 12-16,-6-3-13 16,-2 1 1-16,0-1-17 15,0 3-8-15,0 1 10 16,0 6 15-16,0 1-6 15,0 7 33-15,0 4-26 16,0 7-1-16,-4 2 1 16,-2 6-2-16,2 1 1 15,0 6 0-15,2 0-1 16,-3 3 29-16,1 3-26 16,2 0-2-16,0 0 0 0,0 2 2 15,2 0-2-15,0-2 0 16,0 0 0-16,0-3 15 15,0-8-15-15,0-2 0 16,-3-9 11-16,3-6-17 16,0-4 6-16,0-2 0 15,-3-1-8-15,3-4 23 16,-2 1-15-16,0-4 0 16,0 0 0-16,0-4-19 15,0 0 7-15,-3 0-12 0,1-2 24 16,-5 1 0-16,-7-2 22 15,-4 3-5-15,-9-2-11 16,-2-2 9-16,-9 0-15 16,-2 0 0-16,-10 0-6 15,-1 0 16-15,-8 0-4 16,-3 0 0-16,-3 0 0 16,0-5-3-16,1 3-3 15,-1-3 0-15,-1 1-8 16,2 0 25-16,-1 2-13 15,0 2-4-15,1 0 8 16,-1 0-22-16,2 0 14 16,0 0 0-16,1 0-10 0,-1 0 23 15,3 0-13 1,-1 0 0-16,3 0 6 0,0 2-12 16,2 0 6-16,2 3 0 15,1-2-1-15,1 0 7 16,3-2 2-16,0-1-8 15,4 0 0-15,1 0 0 16,-2 0 0-16,0 0 0 16,-2 0 0-16,1 0 10 15,-2 0-10-15,-2-4 0 16,-1 2 0-16,3 2-9 16,-4-1 10-16,1 1-1 15,0 0 0-15,3 0 17 16,2 0-17-16,5 0 0 15,3 0 0-15,6 0-2 0,-1 0 17 16,5 0-15-16,2 0 0 16,2 0 11-16,2 0-13 15,4 0 2-15,3 0 0 16,7 1 8-16,0-1-1 16,10 0-7-16,-1 2 14 15,2-2 4-15,0 0-17 16,0 0-1-16,0 0 0 15,0 0 5-15,0 0 8 16,0 0-13-16,0 0 0 16,-2 0 18-16,0 0-24 15,-3 0 6-15,3 0 0 16,2 0 1-16,-2 0 7 16,2 0-16-16,-2 0-12 0,0-3-108 15,-1-8-128 1,3-5-731-16</inkml:trace>
  <inkml:trace contextRef="#ctx0" brushRef="#br0" timeOffset="31704.64">7576 777 1377 0,'0'0'678'16,"0"0"-523"-16,0 0 47 15,0 0-75-15,0 0-40 16,0 0-8-16,-9-6-79 15,22 6 21-15,10 0-18 16,6 0 12-16,6 0 3 0,3 0-18 16,5 0 0-16,-1 5 4 15,3 1 12-15,-3-2-32 16,-3-2-23-16,-7-2-139 16,-7 0-36-16,-13 0-109 15,-8-6 49-15,-4-10 69 16,-8-6 19-16,-13-1 186 15,-2 4 48-15,2 0 86 16,7 6 39-16,2 5 13 16,10 1 14-16,2 5-35 15,0 2-144-15,0 0-3 16,6 6 28-16,12 12 28 16,1 8 57-16,-4 4-70 15,-7 3-33-15,-6-1-19 16,-2 2-9-16,-4-3-40 0,-27 6-139 15,4-7-309-15,6-8-354 16</inkml:trace>
  <inkml:trace contextRef="#ctx0" brushRef="#br0" timeOffset="32337.87">9122 726 1691 0,'0'0'487'0,"0"0"-415"15,0 0 60-15,0 0-85 16,-117-9 23-16,82 12 0 16,-2 15-54-16,1 8 39 15,5 4-29-15,4 2-25 16,12 2 36-16,10-4-37 16,5-1-15-16,0-6 9 15,22-4-13-15,5-9 10 0,4-7-5 16,5-3-24-1,-1-3 21-15,2-18-91 0,-6-5-11 16,-5-4 52-16,-6 3 39 16,-9 4 28-1,-1 6 12-15,-8 10-11 16,0 6 52-16,-2 1-53 0,2 2-3 16,2 23 3-16,1 9 25 15,1 12 51-15,2 11-14 16,-2 6-7-16,-4 4 28 15,-2 1-53-15,0-4 2 16,-6-8 6-16,-15-6-37 16,-3-12 44-16,-3-10-11 15,-4-12 12-15,-1-10 51 0,3-6-56 16,6 0-20-16,0-13 3 16,7-15-18-16,7-15-12 15,9-11-30-15,3-9-48 16,28-11-62-16,41-24-161 15,-8 18-239-15,1 11 36 0</inkml:trace>
  <inkml:trace contextRef="#ctx0" brushRef="#br0" timeOffset="32513.36">9568 636 1172 0,'0'0'731'15,"0"0"-448"-15,0 0-97 16,0 0 64-16,0 0-96 15,-25 113-20-15,7-62-37 0,-3 5-67 16,-4 2 18-16,0-1-48 16,3 2 0-16,0-5-13 15,4-1-53-15,11-1-76 16,3-12-207-16,4-18-578 0</inkml:trace>
  <inkml:trace contextRef="#ctx0" brushRef="#br0" timeOffset="32769.83">10038 762 2131 0,'0'0'556'0,"0"0"-408"0,0 0-102 16,0 0-4-16,0 0 15 15,0 0-23-15,-33 136 17 16,28-82-51-16,1-1 0 16,0-1 0-16,-2-7-2 15,4-2-41-15,0-9-68 16,-2-11-141-16,-1-6-398 16,-1-13-475-16</inkml:trace>
  <inkml:trace contextRef="#ctx0" brushRef="#br0" timeOffset="32912.36">9855 1020 1766 0,'0'0'792'0,"0"0"-561"15,0 0-141-15,0 0-89 16,0 0 29-16,0 0-30 16,168-51-115-16,-106 34-363 15,-9 1-477-15</inkml:trace>
  <inkml:trace contextRef="#ctx0" brushRef="#br0" timeOffset="33859.69">10268 744 1590 0,'0'0'404'0,"0"0"-249"15,0 0 36-15,0 0-95 16,0 0-45-16,35-106 48 15,-26 91-85-15,-5 7 14 16,-1 4 46-16,-3 2-36 16,0 2 35-16,0 0-73 15,0 8 6-15,-9 20-5 16,0 10 1-16,0 12 32 16,4 6 2-16,3 5-21 15,2 2 16-15,0-6-26 16,5-1 7-16,6-9-3 15,0-9-9-15,-2-10 0 16,-3-9-14-16,-1-8-14 16,0-9 7-16,-1-2-21 15,7-2-13-15,3-21 3 0,5-4-99 16,4-5 13-16,4-3 1 16,-3 6-50-16,-4 4 112 15,-2 5 56-15,-3 8 19 16,-3 7 64-16,-4 2-18 15,1 3 25-15,1 0 32 16,-2 0-9-16,1 13 20 16,3 6-29-16,-4 2-42 15,3 2 12-15,3-2-49 16,-3-2 2-16,3-5-8 16,0-1 9-16,0-9-18 15,4-4-15-15,2 0-46 0,2-13-33 16,5-10-150-16,0-8-59 15,-5 0 91-15,-1 0 60 16,-8 5 112-16,-5 8 49 16,-3 6 20-16,-3 6 114 15,1 5-17-15,-3 1-38 16,0 0 16-16,0 14 59 16,0 9-21-16,0 3-53 15,0 5-34-15,4-1 30 16,5-1-47-16,2 0 7 15,4-3 3-15,1-2-38 16,2-6 18-16,5-4-19 16,-3-8 1-16,8-6 9 0,1 0-10 15,4-10 0 1,3-14-44-16,0-4-61 0,-2-6 56 16,-5 2 13-16,-8-3 30 15,-5 5 6-15,-5 1 6 16,-4 4 40-16,-5 3 18 15,-2 4-39-15,0 8 51 16,-2 1-53-16,-9 9-13 16,-4 0 11-16,-3 0-12 15,-3 15 9-15,2 6 23 16,0 2-26-16,9 7 26 16,0 0-32-16,10 0-9 15,0 1 0-15,3-5-1 16,21-2 1-16,9-7-6 15,6-4-56-15,7-11-12 0,1-2-106 16,0-12-78-16,9-37-28 16,-12 5-225-16,-10-2-490 0</inkml:trace>
  <inkml:trace contextRef="#ctx0" brushRef="#br0" timeOffset="34167.5">11544 777 500 0,'0'0'546'0,"0"0"-153"15,0 0-50-15,0 0-16 16,0 0-197-16,0 0-86 15,0 0 95-15,-27 27-41 16,17 9-32-16,-2 4 13 0,5 0-61 16,-1 1 31-16,3-4-49 15,3-1 1-15,0-6-8 16,2-3 7-16,0-10-46 16,0-6-33-16,0-7-60 15,0-4 76-15,2 0 23 16,5-12-67-16,1-7 54 15,4-3 31-15,-1 4 22 16,0 0 66-16,5 4-29 16,-1 5 53-16,5 3-41 15,5 3-35-15,0 3 24 16,0 0-38-16,5 0-22 16,-1 21-86-16,-7-6-255 15,-7-1-19-15</inkml:trace>
  <inkml:trace contextRef="#ctx0" brushRef="#br0" timeOffset="34324.83">11130 860 2049 0,'0'0'577'15,"0"0"-429"-15,0 0-105 16,0 0-43-16,122-144-30 15,-42 101-306-15,-1 6-729 0</inkml:trace>
  <inkml:trace contextRef="#ctx0" brushRef="#br0" timeOffset="34451.33">11685 414 1774 0,'0'0'702'15,"0"0"-558"-15,0 0-49 16,-114-6-95-16,18 37-63 15,9 3-175-15,2-2-554 0</inkml:trace>
  <inkml:trace contextRef="#ctx0" brushRef="#br0" timeOffset="34544.4">10744 666 1177 0,'0'0'281'16,"0"0"-138"-16,0 0-78 15,0 0-65-15,0 0-157 0</inkml:trace>
  <inkml:trace contextRef="#ctx0" brushRef="#br0" timeOffset="35153.66">12396 546 1945 0,'0'0'479'15,"0"0"-434"-15,0 0 74 16,-29 125 39-16,24-66-79 16,5 3 12-16,0 0-85 15,0 1 10-15,7-9-23 16,1-1 7-16,-1-3-93 16,-1-13-127-16,-2-13-473 0</inkml:trace>
  <inkml:trace contextRef="#ctx0" brushRef="#br0" timeOffset="35294.22">12218 826 2148 0,'0'0'520'16,"0"0"-397"-16,0 0-64 16,0 0-59-16,135-24-35 15,-50 24-179-15,-3 0-528 0</inkml:trace>
  <inkml:trace contextRef="#ctx0" brushRef="#br0" timeOffset="35644.54">12654 1038 1837 0,'0'0'703'15,"0"0"-541"-15,0 0-20 16,0 0-142-16,0 0 0 15,0 0-12-15,0 0 18 16,58-102-12-16,-43 76-11 16,-1 2 14-16,-4 5-15 15,-3 4 18-15,-2 7 0 16,0 6 13-16,-3 2-6 16,2 0-2-16,3 0-4 0,7 12-1 15,1 10 56-15,3 6-36 16,3 4 13-16,2 2 12 15,-3 1-37-15,2-6 29 16,-4-5-37-16,-2-4 14 16,-2-6-23-16,3-7 9 15,3-7-32-15,27-7-41 16,-5-12-199-16,0-8-501 16</inkml:trace>
  <inkml:trace contextRef="#ctx0" brushRef="#br0" timeOffset="36412.25">13547 890 1202 0,'0'0'736'0,"0"0"-442"15,0 0-104-15,-114-2-59 16,77 2-32-16,1 0-61 15,3 10 18-15,4 6-40 16,4 2-15-16,10 4-2 16,5 4-3-16,8 1 4 15,2-1-1-15,7-1-41 16,13-2 17-16,7-3-80 16,0-8 13-16,2-6 18 15,-2-6-49-15,0 0 25 16,-4-14-17-16,0-8-28 0,-5-4 62 15,-3-1 37-15,-4-1 44 16,-4 2 3-16,-2 2 3 16,-3 6 42-16,-2 4 27 15,2 7 16-15,-2 4 22 16,2 1-95-16,1 2-12 16,5 0-12-16,4 0 12 15,-2 2-5-15,2 8-1 16,1 0 9-16,-2 2 3 15,3 0-2-15,-3 3 24 16,3-1 28-16,-4-1-47 16,3-1 31-16,-1 0-43 0,1 1 12 15,-2-5-6 1,1-3-8-16,-4 0-1 0,4-4 9 16,1-1-6-16,2 0-6 15,1 0-31-15,2-7-30 16,0-4 32-16,-1-3-91 15,-1 2 8-15,-2 2 103 16,-5 2 12-16,-7 2 98 16,0 5 45-16,-2 1-19 15,0 0 29-15,0 0-119 16,0 0-26-16,-2 7 20 16,-3 14-19-16,5 2 16 15,0 7-25-15,3 5-57 16,17 1-2-16,9 0-78 15,6 4 20-15,3 0 116 0,-2-2-8 16,-7-2 8 0,-9-3 1-16,-11-5 0 0,-9-5-23 15,0-2-4 1,-16-3 27-16,-20 0-31 0,-41-2 25 16,8-4-129-16,1-8-199 0</inkml:trace>
  <inkml:trace contextRef="#ctx0" brushRef="#br0" timeOffset="36523.82">13117 1430 423 0,'0'0'1865'0,"0"0"-1574"16,0 0-291-16,0 0-10 0,0 0-336 16,145-121-800-16</inkml:trace>
  <inkml:trace contextRef="#ctx0" brushRef="#br0" timeOffset="36907.21">14391 792 1932 0,'0'0'364'0,"0"0"-221"16,0 0-108-16,0 0-8 15,0 0-17-15,0 0-10 16,0 0-17-16,-96 110-12 16,123-76-55-16,5 1 4 15,1 2-6-15,-2-3 43 16,-6-3 21-16,-9-3 22 15,-12-6 15-15,-4-4 68 16,0-7 42-16,-16-5 51 16,-3-1-47-16,-2-5-20 15,3 0-31-15,9 0-66 0,9 0-12 16,0-12-83 0,54-16-109-16,-3 0-151 0,0 2-395 0</inkml:trace>
  <inkml:trace contextRef="#ctx0" brushRef="#br0" timeOffset="37317.16">14804 930 1500 0,'0'0'739'16,"0"0"-537"-16,0 0-92 16,0 0-33-16,0 0-68 15,0 0 22-15,0 0-31 16,-25 68 3-16,25-42-18 0,0 1 15 15,2-4 0 1,9 2-1-16,5-3-56 0,-1-6 3 16,4-2 1-16,1-7-31 15,-3-4 76-15,4-3-16 16,-6 0 24-16,-2-15 16 16,-1-4-8-16,-8-7 17 15,-4-1 3-15,0-1-12 16,0 2 50-16,-9 4-37 15,-11 2-29-15,-4 3-14 16,-5 2-66-16,-10 3-18 16,0 2-16-16,-3 3 40 15,4-2 59-15,7 1 30 16,8 2-15-16,11-2 0 16,12-1-38-16,0 1-201 0,14-5-10 15,13-3 69-15,20-14-93 16,-4 3-61-1,-8 2-315-15</inkml:trace>
  <inkml:trace contextRef="#ctx0" brushRef="#br0" timeOffset="37455.29">15051 495 1079 0,'0'0'360'0,"0"0"-80"16,0 0 119-16,0 0-83 15,0 0-184-15,0 0-44 16,0 0-88-16,13-22-62 15,-13 45-62-15,-4 2-141 0,-3-4-292 16</inkml:trace>
  <inkml:trace contextRef="#ctx0" brushRef="#br0" timeOffset="38506.01">14835 703 1119 0,'0'0'378'0,"0"0"-105"15,0 0 3-15,0 0-108 0,0 0-41 16,0 0-19-16,0 0-84 16,0-4 27-16,0 4-29 15,0 0 8-15,0 0 55 16,0 0-39-16,0 0 21 15,0 0 17-15,0 0-78 16,0 0 41-16,2 0-44 16,3 0 6-16,1 0 30 15,-2 0-30-15,2 0-4 16,2 0 1-16,-1 0 18 16,1 0-24-16,0 0 0 15,-4 3 0-15,1-3-9 16,-5 0 9-16,2 0 0 0,-2 0-1 15,0 1 9-15,0-1-26 16,0 0 9-16,0 0-66 16,0 3 12-16,0-3-162 15,0 0-69-15,0 0-78 16,0 0-570-16</inkml:trace>
  <inkml:trace contextRef="#ctx0" brushRef="#br0" timeOffset="38739.75">15093 381 1602 0,'0'0'747'0,"0"0"-562"0,0 0-85 16,0 0-61-16,0 0-29 15,0 0-4-15,0 0 3 16,-13 63-9-16,7-32-127 16,-2-4-350-16,2-4-242 0</inkml:trace>
  <inkml:trace contextRef="#ctx0" brushRef="#br0" timeOffset="39189.98">15671 645 1510 0,'0'0'653'16,"0"0"-478"-16,0 0-54 16,0 0-78-16,0 0 12 15,0 0 71-15,4 117-56 16,7-67-23-16,3 5 13 16,-1-3-48-16,0-2 18 0,3-6-30 15,-4-5-43 1,5-4-35-16,-3-14-241 0,-6-6-427 0</inkml:trace>
  <inkml:trace contextRef="#ctx0" brushRef="#br0" timeOffset="39339.25">15675 827 2032 0,'0'0'558'15,"0"0"-447"-15,0 0-32 16,0 0-79-16,0 0-41 15,0 0-34-15,176-13-169 16,-103 29-268-16,-10 2-91 0</inkml:trace>
  <inkml:trace contextRef="#ctx0" brushRef="#br0" timeOffset="40128.22">16114 976 1007 0,'0'0'950'0,"0"0"-634"0,0 0-128 16,0 0-69-16,0 0-22 15,0 0-89-15,0 0 45 16,51-94-25-16,-35 72-27 16,-1 4 55-16,-6 2-55 15,1 9 19-15,-4 2-5 16,-2 5 2-16,2 0-17 16,3 0 0-16,5 2 6 15,1 12-6-15,4 4 0 16,1 4 0-16,-3 0 2 15,6 3 25-15,-1-2-15 16,0 1-12-16,5-4 10 0,-2-3-5 16,-1-7-5-16,1-7 0 15,2-3-1-15,1 0 19 16,3-12-9-16,-2-12-9 16,-2-2 1-16,-5-5-2 15,-5 2 1-15,-9 1 0 16,-7 6-3-16,-1 4 15 15,0 6-5-15,-3 4-7 16,-13 2 0-16,-1 6-12 16,-4 0 14-16,1 4-2 15,1 14 25-15,2 4-23 0,9 5 17 16,4 0-19 0,4 3-3-16,0-4-10 0,21-2 1 15,6-6 3-15,8-4-8 16,4-9-52-16,1-5 11 15,0-2-19-15,-2-19-14 16,-6-3 30-16,-3 0 22 16,-10 3 39-16,-5 4 33 15,-5 5-12-15,-5 6 30 16,-2 4-26-16,-2 2-12 16,0 0-7-16,0 6 18 15,0 12-19-15,0 4 7 16,0 2 11-16,0 0-14 15,-4-6-9-15,2-3 0 0,2-6 1 16,0-6 13-16,0-3-14 16,0 0 7-16,12-10-7 15,9-11 0-15,4-2-27 16,-1-2 17-16,-2 2 1 16,0 6 18-16,-5 5 5 15,0 4 19-15,-3 6-33 16,3 2 35-16,0 0-35 15,4 14 1-15,-3 7 3 16,-7 4-4-16,-5 2-1 16,-6 0-60-16,-11 7-158 15,-18-6-305-15,0-8-177 0</inkml:trace>
  <inkml:trace contextRef="#ctx0" brushRef="#br0" timeOffset="40282.24">16670 630 2008 0,'0'0'629'16,"0"0"-471"-16,0 0-25 15,0 0-111-15,0 0-10 16,0 0-12-16,150-67-137 16,-123 87-320-16,-13 6-322 0</inkml:trace>
  <inkml:trace contextRef="#ctx0" brushRef="#br0" timeOffset="41684.21">15487 870 970 0,'0'0'1134'16,"0"0"-795"-16,0 0-157 15,0 0-61-15,0 0-75 16,0 0 2-16,30-1-24 16,-5 1-22-16,1 0 4 15,8 0-6-15,22 0-86 16,-6 0-225-16,0 0-576 0</inkml:trace>
  <inkml:trace contextRef="#ctx0" brushRef="#br0" timeOffset="42134.35">18021 913 2006 0,'0'0'395'16,"0"0"-260"-16,0 0-4 16,0 0-52-16,-127-21 30 15,102 21-37-15,8 4-72 16,3 14 36-16,5 2-36 0,9 4 1 15,0 2-9 1,5 4 17-16,20-2-15 0,10-1 6 16,17-5-64-16,12-8 1 15,45-14-157-15,-13 0-395 16,-14-9-135-16</inkml:trace>
  <inkml:trace contextRef="#ctx0" brushRef="#br0" timeOffset="42454.81">18457 898 1144 0,'0'0'965'0,"0"0"-648"16,0 0-91-16,0 0-92 16,0 0-70-16,-129-8 27 15,102 28-67-15,4 4-9 16,5 6-6-16,7-2 0 16,9 3-18-16,2-3 0 0,0-6-70 15,17-4-2-15,8-10-59 16,1-8-1-16,6 0-39 15,-3-8-74-15,2-13 65 16,-4-3 19-16,-6 1 93 16,-5 1 77-16,-3 5 58 15,-5 7 154-15,-6 5 69 16,-2 0-77-16,0 5-49 16,0 0-133-16,2 0 8 15,2 10-27-15,5 6-3 16,9 2-100-16,20 0-130 15,-3-3-378-15,3-10-1028 0</inkml:trace>
  <inkml:trace contextRef="#ctx0" brushRef="#br0" timeOffset="42643.84">18754 914 2186 0,'0'0'520'0,"0"0"-366"16,0 0-42-16,0 0-100 15,0 0 25-15,0 0-37 16,0 0 6-16,-62 119-16 16,68-83 2-16,21-4-22 15,4-9-12-15,7-10-80 16,22-15-11-16,-10-25-155 0,-6-8-501 16</inkml:trace>
  <inkml:trace contextRef="#ctx0" brushRef="#br0" timeOffset="42792.63">18964 477 2111 0,'0'0'568'15,"0"0"-467"-15,0 0 9 16,-121 15-92-16,79 8-6 16,2 7-24-16,-13 20-6 15,10-7-210-15,10-8-648 0</inkml:trace>
  <inkml:trace contextRef="#ctx0" brushRef="#br0" timeOffset="43528.91">19743 776 1925 0,'0'0'398'0,"0"0"-279"16,0 0 7-16,0 0-62 0,0 0-28 16,-118 70 60-16,109-32-77 15,9 4-10-15,0-2-9 16,11 1 7-16,14-7-14 16,8-9 7-16,3-4-40 15,6-12 34-15,3-9-63 16,0 0-17-16,-2-23-42 15,1-12-81-15,-11-5 88 16,-9-1 1-16,-4-2 83 16,-9 9 37-16,-3 8 97 15,-4 10 69-15,-4 8 34 16,0 4-59-16,0 4 7 16,0 0-69-16,0 0-70 15,0 12 25-15,0 14-28 16,0 4 30-16,6 3 25 0,3 3-61 15,3-3 45-15,1-1-45 16,3-5 21-16,-1-5-40 16,3-8 19-16,2-9-56 15,6-5 25-15,8-1-96 16,17-37-116-16,-3 4-441 16,-11-3-41-16</inkml:trace>
  <inkml:trace contextRef="#ctx0" brushRef="#br0" timeOffset="43696.82">20400 832 814 0,'0'0'850'0,"0"0"-512"16,0 0-162-16,0 0-67 15,0 0 31-15,0 0-21 0,0 0-5 16,27 95-44-16,-15-64-34 16,1-3-2-16,-1-3-34 15,-2-6-12-15,3-7-50 16,14-9-120-16,-2-3-85 15,0 0-324-15</inkml:trace>
  <inkml:trace contextRef="#ctx0" brushRef="#br0" timeOffset="44069.68">20730 833 863 0,'0'0'1064'0,"0"0"-894"15,0 0-14-15,0 0 14 16,0 0-84-16,12 130-5 16,-3-99-16-16,-1-1-50 15,-3-3 17-15,-1-8-32 16,-4-6 0-16,3-8 11 16,-3-5 2-16,0 0 5 15,2 0 2-15,2-7-20 16,5-16-38-16,2-2-44 15,3-7 6-15,6 0 27 16,0 1-83-16,0 7 55 16,3 6 59-16,-6 8 18 15,-1 4 49-15,-3 3 16 16,-2 3-14-16,3 0 32 0,-4 0-65 16,2 11 12-16,-1 8-30 15,-2-2-11-15,4 9-99 16,-4-5-239-16,4-4-283 0</inkml:trace>
  <inkml:trace contextRef="#ctx0" brushRef="#br0" timeOffset="44519.9">21414 920 1106 0,'0'0'1171'16,"0"0"-895"-16,0 0-93 15,0 0-41-15,0 0-123 0,-133-22 21 16,115 37-40-16,2 2-4 16,6 5-23-16,5-3 18 15,5 0-22-15,0-4 16 16,0-6-112-16,11-4 33 16,4-5 34-16,3 0-32 15,1-3 64-15,-2-6-39 16,0-4 67-16,-3 5 0 15,0 2 9-15,-3 6-23 16,0 0 14-16,2 3 0 16,0 15 14-16,-1 7-14 15,-1 10 0-15,-3 9 45 0,-1 3-37 16,1 9 75 0,-6 3-27-16,2-1-38 0,-4-3 61 15,0-12-54 1,0-10 1-16,0-13 45 0,-2-8-57 15,-12-11 87-15,1-1-14 16,-5 0-63-16,3-18-10 16,1-9-14-16,3-9-69 15,7-11-6-15,4-25-110 16,2 10-190-16,13 4-410 0</inkml:trace>
  <inkml:trace contextRef="#ctx0" brushRef="#br0" timeOffset="45638.66">21780 830 1228 0,'0'0'668'0,"0"0"-383"16,0 0-78-16,0 0-17 16,0 0-107-16,0 0-72 15,0 0 30-15,136-132-26 16,-117 89-3-16,-5-1 21 16,-9 4-32-16,-5 8 26 15,0 8 3-15,0 10-18 16,0 7 1-16,-5 7-13 15,3 0 0-15,-2 7-7 0,2 23 19 16,2 14-12-16,0 14 0 16,0 8 9-1,11 6-11-15,6 1 2 0,5-7 0 16,-1-7 15 0,-6-15-2-16,-3-12-9 0,-6-14-4 15,-4-12 0-15,0-6 2 16,1-5-2-16,1-21-52 15,8-11 17-15,7-10-45 16,4-5-23-16,6 0-147 16,-2 6-94-16,-5 8 211 15,-5 14 85-15,-8 8 48 16,-4 11 38-16,-5 5-37 16,0 0 23-16,0 0 4 15,-9 6 19-15,-11 6 97 16,-7 1-59-16,0 1-2 0,3 2-4 15,1 0-45-15,7 2 30 16,13 6-64-16,3 0-6 16,0 4-21-16,19 0 20 15,15-4 7-15,4-4 14 16,6-6-8-16,1-6-1 16,2-8-5-16,-2 0 0 15,-3-8-3-15,0-13 3 16,-7-12-23-16,-6-7 22 15,-4-6-41-15,-7-10 42 16,-5-6-12-16,-3-3-39 16,-8 6 50-16,-2 9 2 0,0 15 11 15,0 12 77 1,-2 12-46-16,-4 9 0 0,-2 2-43 16,1 8 0-16,-1 18 22 15,-2 11-13-15,6 12 0 16,2 7 16-16,2 5-25 15,0 1 36-15,6-4-36 16,10-6 0-16,-1-10-19 16,-1-11 7-16,-5-14-38 15,-1-11-19-15,0-6 69 16,1-2-6-16,-1-19 6 16,6-6-16-16,-3-1 9 15,2 3 14-15,-1 8-4 0,1 5 37 16,3 6-24-1,-1 4 36-15,5 2-11 0,0 2-10 16,2 19 31 0,3 2-60-16,0 5-2 0,-4 2 0 15,-1-3-18-15,-1 4-65 16,-4-10-168-16,-3-7-385 0</inkml:trace>
  <inkml:trace contextRef="#ctx0" brushRef="#br0" timeOffset="46540.6">23115 833 1798 0,'0'0'494'0,"0"0"-353"15,0 0-14-15,0 0-28 16,0 0-89-16,0 0 24 16,0 0-34-16,-52 47-1 15,50-19 1-15,2 0-8 16,0-1 8-16,0-4-20 16,7-2 20-16,-1-9-41 15,-2-5-17-15,0-7 45 16,-2 0-9-16,-2-6 22 0,2-13-69 15,-2-6 57-15,4-1-22 16,0 3 28-16,3 4-22 16,2 3-24-16,2 4 12 15,2 6-31-15,3 3 51 16,-1 3 8-16,4 0 18 16,-4 3-6-16,3 11 0 15,0 0 13-15,0 3 6 16,0-2 6-16,-1 1-16 15,1 0 42-15,-3-2-44 16,-3-4 18-16,-1 1-25 16,-2-7 18-16,-2-4-9 15,-1 0-3-15,3 0 10 0,-2-3 34 16,2-5-17 0,-5 2 59-16,1 1-22 15,-5 2-34-15,2 1 49 16,-2 2-74-16,0 0-3 0,2 0 1 15,0 0 3-15,3-2-13 16,6 2 1-16,2-2-30 16,8-2 23-16,0 0-101 15,6-1-73-15,2-6-71 16,-2-1-86-16,-2 0 192 16,-5-1 57-16,-9 2 89 15,-5 3 172-15,-3 4 126 16,-3 2 17-16,0 2-64 15,0 0-154-15,0 0-9 0,0 0-88 16,-9 12 18-16,2 8 1 16,-2 6-11-16,7 6-8 15,2 4 0-15,0 2 16 16,2 5-16-16,18 1 0 16,5 2 11-16,-1 0-11 15,1 0 0-15,-1-2 0 16,-8-4 4-16,-9-7 8 15,-7-7-21-15,0-10 9 16,-13-8 0-16,-16-7 30 16,-10-1 29-16,1-1 2 0,3-17-9 15,6-5-50 1,8 0 44-16,11-4-46 16,5-1-55-16,5-12-31 15,0 7-163-15,0 2-693 0</inkml:trace>
  <inkml:trace contextRef="#ctx0" brushRef="#br0" timeOffset="46704.17">22930 698 1967 0,'0'0'593'0,"0"0"-487"15,0 0-9-15,0 0-42 0,0 0-55 16,0 0-15-1,175-97-128-15,-105 97-235 16,-13 0-260-16</inkml:trace>
  <inkml:trace contextRef="#ctx0" brushRef="#br0" timeOffset="47739.99">24258 920 1243 0,'0'0'851'0,"0"0"-657"15,0 0-77-15,0 0-63 16,0 0 4-16,0 0-25 16,0 0-20-16,-94 54 24 15,88-26-37-15,6 3 0 16,0-6-12-16,0 0-1 16,4-9 13-16,11-8-6 15,1-7-32-15,4-1 30 16,4-9-84-16,1-17-47 0,0-5 50 15,-4-3 10 1,-2 0 42-16,-6 4 26 0,-4 6 11 16,-5 8 68-16,-4 4 25 15,0 8 27-15,0 4-27 16,0 0-85-16,0 0 1 16,0 6-9-16,0 13 0 15,3-2 30-15,-2 5-28 16,4 0 6-16,2-4 26 15,2-2-33-15,0-4 14 16,-1-4-15-16,6-6-4 16,1-2-27-16,8 0 19 15,2-10-77-15,2-3 44 16,-2-4-27-16,-3 3 72 16,-1 2 7-16,-10 2 38 15,-2 4 81-15,-4 2-58 0,-3 4-8 16,0 0-31-16,3 0-18 15,-1 4 4-15,2 12-15 16,4 4 16-16,-3 3 20 16,-1 0-35-16,1 2 10 15,-3-6-11-15,1-5 18 16,-1-6-18-16,-1-3 0 16,-1-5 12-16,2 0 5 15,5-2-17-15,7-14-12 16,3-4 3-16,4-5-14 15,4-2 17-15,-1 0 6 16,-1 4 0-16,-3 2-13 16,-4 7 13-16,-5 5 0 15,-6 5 6-15,-2 1-5 0,-3 3 43 16,-2 0-44-16,0 0 6 16,2 9 23-16,0 4-29 15,0 3 0-15,-2-1 1 16,2-2 14-16,3-1 4 15,-1-2-19-15,1-3 11 16,2-5-20-16,2-2 9 16,1 0 0-16,9-2 0 15,5-13 4-15,1 1-4 16,4 1 0-16,-3-2 1 16,1 5-10-16,-5 2 9 15,-3 4 0-15,-7 2-1 0,-1 2-7 16,-1 0 8-16,-2 6 0 15,-1 12-27-15,-3 3 27 16,-4 2-134-16,0 11-83 16,-9-8-246-16,-5-5-270 0</inkml:trace>
  <inkml:trace contextRef="#ctx0" brushRef="#br0" timeOffset="47962.56">24248 680 2020 0,'0'0'472'16,"0"0"-333"-16,0 0-33 16,0 0-83-16,0 0-23 15,0 0 1-15,121-88-8 16,-81 85-34-16,-6 3-27 15,1 0-24-15,-8 10-190 16,-8 4-309-16</inkml:trace>
  <inkml:trace contextRef="#ctx0" brushRef="#br0" timeOffset="50230.25">10809 630 568 0,'0'0'1163'15,"0"0"-760"-15,0 0-210 16,0 0-86-16,0 0-3 16,0 0-73-16,0-7 2 15,0 7 15-15,0 0-39 16,0 0 59-16,0 0-36 15,0 0-32-15,0 0 5 16,0 0-5-16,0 0-148 16,0 0-441-16,-2 0-468 0</inkml:trace>
  <inkml:trace contextRef="#ctx0" brushRef="#br0" timeOffset="54464.93">14635 798 1007 0,'0'0'533'0,"0"0"-260"16,0 0-80-16,0 0-53 15,0 0-64-15,0 0-45 16,0 0 35-16,0 0-37 16,0 0 16-16,0 0 12 15,0 0-25-15,0 0 48 16,0 0-44-16,0 0-20 15,0 0 51-15,0 0-66 16,0 0 20-16,11 0-8 16,0-9 10-16,2 0-8 15,-2-1-15-15,2-2 0 16,-1 0-13-16,-1-1 13 16,-2 4 0-16,-3 1 5 15,1 2 20-15,-3-1-22 0,-1 6-3 16,-3-2 15-16,2 2-6 15,-2 1 3-15,0 0-12 16,2 0 0-16,0 0 28 16,1 0-28-16,3 0 9 15,2 0-3-15,2 0 46 16,1 5-50-16,5 8 10 16,-1-2 27-16,6 6-39 15,-1 1 28-15,2 0-20 16,0-2 5-16,0 0-23 15,1-4 10-15,8-6-45 16,-7-6-91-16,-6 0-913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3:41:41.396"/>
    </inkml:context>
    <inkml:brush xml:id="br0">
      <inkml:brushProperty name="width" value="0.05292" units="cm"/>
      <inkml:brushProperty name="height" value="0.05292" units="cm"/>
      <inkml:brushProperty name="color" value="#FF0000"/>
    </inkml:brush>
  </inkml:definitions>
  <inkml:trace contextRef="#ctx0" brushRef="#br0">1315 3264 1081 0,'0'0'318'0,"0"0"-174"15,0 0-56-15,0 0-13 16,0 0-67-16,0 0 12 16,9 0-20-16,-7 0 1 15,0 0 47-15,0 0 29 16,-2 0 55-16,0 0 2 16,0 0-52-16,0 0 19 15,0 0-55-15,0 0-15 16,0 0 32-16,0 0-49 15,0 0 26-15,0 0 2 16,0 0-32-16,0 0 41 16,0 0-16-16,0 0-5 15,0 0 28-15,-2 0-57 0,-4 2 26 16,-5 2-2-16,-5 2-15 16,-7 6 28-16,-3 4-38 15,-5 11 2-15,-5 5 46 16,-2 9-47-16,0 9 34 15,-1 13-32-15,-2 8 13 16,0 8-2-16,2 25-13 16,-4 23-1-16,10-9 35 15,8-11-25-15,12-15 3 16,11-21-13-16,2 14 0 16,0 10 2-16,4-4-2 15,15-2 0-15,2-5 8 16,2-8 15-16,2-9-18 15,-1-8-5-15,-2-6 0 16,3-7-9-16,-5-4 9 0,2-8 0 16,-2-6-1-1,-4-8 13-15,-1-3-21 0,-3-8 9 16,-6-4 0-16,1 0-21 16,-5-5 33-16,-2 0-12 15,2 0 0-15,-2 0 5 16,0 0-14-16,0 2-51 15,-2 4-81-15,-13 1-106 16,-6-2-930-16</inkml:trace>
  <inkml:trace contextRef="#ctx0" brushRef="#br0" timeOffset="2425.46">2893 3689 962 0,'0'0'286'0,"0"0"-139"15,0 0-15-15,0 0-70 16,0 0 11-16,0 0 10 16,0 0-62-16,0 0 42 15,0 0-25-15,0 0-9 0,0 0 81 16,0 0-33-16,0 0 7 15,-3 0 0-15,3 0-75 16,0 0 51-16,0 0-25 16,0 0-26-16,0 0 59 15,0 0-57-15,0 0 24 16,0 0 20-16,0 0-55 16,0 0 49-16,0 0-21 15,0 0-27-15,0 0 68 16,0 0-68-16,0 0 19 15,0 0 7-15,0 0-15 16,0 0 14-16,0 0-8 16,6 0-17-16,3 0 28 0,1 0-29 15,1 0 0 1,1 2 7-16,1-2 11 0,-3 0-3 16,4 0-15-16,-1 0 6 15,1 0 3-15,1 0-9 16,1 0 0-16,-1 0-1 15,1 0 13-15,0 0-8 16,0 0-4-16,-3 0 9 16,3 0-11-16,-4 0 2 15,5 0 0-15,-2 0 6 16,1 0 1-16,1 0 17 16,1 0-24-16,0 0 11 15,2 0-16-15,3 0 6 16,-4 0-1-16,3 0 0 15,1 0 12-15,-3 0-12 0,0 0 0 16,0 0 1-16,0 0-3 16,0 0 2-16,1 0 0 15,-4 0 0-15,3 0 17 16,-3 0-18-16,4 0 1 16,1 0 0-16,3 0-12 15,-1 0 13-15,1 0-1 16,1 0 0-16,-1 0 15 15,2-2-15-15,0 1 0 16,2-2 0-16,-1 3-13 16,4-1 20-16,-1-1-7 15,0-1 0-15,-3 1 15 0,1-2-16 16,-4 2 1-16,-2-2 0 16,-5 3-14-16,1-3 23 15,0 1-9-15,0 1 0 16,4 0 11-16,-1-2-22 15,3 2 11-15,-4 1 0 16,4-4-19-16,2 3 31 16,-2-1-12-16,2 0 3 15,-6 2 13-15,-3 1-31 16,-5-2 15-16,-3 2 0 16,-6 0 5-16,1-3 7 15,-3 3 6-15,-2-2 1 16,0 2-8-16,0 0 13 15,0 0-24-15,0 0 0 16,0 0 7-16,0 0 9 0,0 0-16 16,0 0 0-1,0 0-9-15,0 0 8 0,0 0-80 16,-9 0-102-16,-11 5-632 0</inkml:trace>
  <inkml:trace contextRef="#ctx0" brushRef="#br0" timeOffset="5957.69">2502 4423 459 0,'0'0'888'0,"0"0"-743"15,0 0-42-15,0 0-40 16,0 0-1-16,0 0 51 0,0 0-62 15,-6 0-17-15,6 0 5 16,0 0-15-16,0 0 62 16,0 0-17-1,0 0-27-15,0 0 36 0,0 0-44 16,0 0 16-16,0 0 8 16,0 0-45-16,0 0 30 15,-2 0-35-15,2 0-7 16,0 0 35-16,0 0-36 15,0 0 31-15,0 0 5 16,0 0-35-16,0 0 31 16,0 0-32-16,0 0 0 15,0 0 15-15,0 0-2 16,0 0-10-16,0 0-3 16,0 0 12-16,0 0-3 0,0 0-9 15,0 0 0-15,0 0 12 16,0 0 0-16,0 0-4 15,0 0-8-15,0 0 19 16,0 0-27-16,0 0 8 16,0 0 0-16,0 0-1 15,0 0 13-15,0 0-12 16,0 0 0-16,0 0-10 16,0 0-7-16,0 0 15 15,0 0 2-15,0 0-13 16,0 0 34-16,10 0-11 15,4 0-10-15,1 0 6 16,4 3-12-16,1-3 6 16,2 2 0-16,0-2 7 0,5 1 2 15,0-1-1-15,2 0-8 16,-2 0 0 0,0 0-6-16,1 0 16 0,-1 0-10 15,2 0 0-15,0 0 23 16,0 0-22-16,0 0-1 15,0 0 8-15,2 0-28 16,0 0 31-16,2 0-11 16,0 0 0-16,1 0 27 15,-3 0-42-15,0 0 15 16,-4 0 0-16,2 0-5 0,-2 0 11 16,-2 0-6-1,2 0 3-15,0 0 21 0,-1-1-24 16,3-1 0-1,0-1 0-15,2 3-13 0,2-2 14 16,0 2-1 0,-1 0 3-16,-1 0 24 0,3 0-33 15,-1 0 6-15,1 0 0 16,0 0-11-16,5 0 11 16,1 0 0-16,3-2 0 15,-1 0 27-15,3 1-33 16,-3 1 6-16,2-3 0 15,-1 3-16-15,-3 0 16 16,-1 0 0-16,2 0 0 16,-3 0 23-16,2 0-35 15,0 0 12-15,0 0 0 16,0 0-5-16,0 0 5 0,1 0 0 16,-2 0-9-16,1 0 27 15,1 0-18-15,-3 0 0 16,2 0 0-16,-1 0-12 15,2 3 12-15,-1-3 0 16,2 0-6-16,1 0 28 16,-3 0-22-16,-1 0 0 15,2 0 1-15,-3 0-7 16,4 0 6-16,-1 0 0 16,3 0-1-16,1 0 10 15,-3 0-9-15,2 0 0 16,-1 0 6-16,-1 0-12 0,-4 0 6 15,-2 0 0 1,-8 0-8-16,-5-3 31 0,-5 1-14 16,-10 2-5-16,-3-2 2 15,-5 2 18-15,0 0-24 16,0 0 0-16,0 0-1 16,0-6-70-16,-13 2-84 15,-3-2-532-15</inkml:trace>
  <inkml:trace contextRef="#ctx0" brushRef="#br0" timeOffset="9729.59">6257 4456 408 0,'0'0'527'0,"0"0"-382"16,0 0-34-16,0 0-44 0,0 0 1 16,0 0-13-16,-9-13 18 15,9 13-37-15,0-2-23 16,0 2 45-16,-2 0 6 15,2 0 37-15,-3-2 33 16,-1 2-34-16,2 0 5 16,0-3-40-16,2 3-27 15,-3-1 41-15,1 1-48 16,2 0 22-16,0-1 12 16,0 1-46-16,0 0 29 15,0 0-27-15,0 0-20 16,0 0 48-16,0 0-49 15,0 0 10-15,5 0 9 0,12 0-7 16,8 0 40 0,6 0-31-16,9 0-20 0,9 0 54 15,10 0-47-15,5 0 34 16,7 0-5-16,7 0-30 16,6-5 20-16,6 4-27 15,-1-4 0-15,0 1 2 16,-4 1 11-16,-5-2-5 15,-12 1-7-15,-6 2 17 16,-14 0-6-16,-7 0-12 16,-13 2 1-16,-8-2 27 15,-6 2-22-15,-7 0 9 16,-5 0-15-16,0 0 15 16,-2 0-18-16,0 0 3 15,0 0-24-15,0 0 24 0,0 0-86 16,4 0-40-16,3 0-184 15,-6 0-413-15</inkml:trace>
  <inkml:trace contextRef="#ctx0" brushRef="#br0" timeOffset="11472.06">8899 3396 1575 0,'0'0'499'16,"0"0"-284"-16,0 0-64 15,0 0-84-15,0 0 18 16,0 0-51-16,-118 106 27 16,97-47 12-16,-2 3-59 15,3 3 48-15,0-4-53 16,2-4-9-16,2-4 15 16,3-9-2-16,2-7-26 0,4-6-7 15,4-6-119-15,3-14-78 16,12-9-307-16,7-2-107 0</inkml:trace>
  <inkml:trace contextRef="#ctx0" brushRef="#br0" timeOffset="11674.5">9051 3577 1001 0,'0'0'1212'16,"0"0"-930"-16,0 0-159 0,0 0 20 15,0 0-82 1,0 0 11-16,-89 116-56 0,68-77-1 16,4 2-30-16,-1 2 3 15,5 0-68-15,4 1-120 16,7-13-437-16,2-11-356 0</inkml:trace>
  <inkml:trace contextRef="#ctx0" brushRef="#br0" timeOffset="12384.34">9601 3588 1699 0,'0'0'650'0,"0"0"-460"0,0 0-144 15,-119 1 19-15,91 19-65 16,8 9 17-16,7 2-10 16,8 3-7-16,5 2 0 15,0-5 0-15,0-5-66 16,7-8 30-16,7-6-44 16,-1-10-53-16,0-2 36 15,5 0-2-15,0-16 17 16,-1-8 22-16,2-2 26 15,-4-1 34-15,-3 5 8 0,-4 4-1 16,-1 8 106 0,-5 4-10-16,0 6 20 0,0 0-45 15,-2 10-58-15,4 18 48 16,-1 11 11-16,2 12-24 16,-3 9 66-16,-2 7-83 15,0 0 9-15,0-5-11 16,0-11-17-16,0-8 5 15,0-15-24-15,-2-12 7 16,0-8-8-16,2-8 1 16,0 0 0-16,0-17 0 15,0-22-83-15,17-16 14 16,6-13-41-16,3-3-38 16,1-2 83-16,-1 4-11 15,1 12 54-15,-4 6 12 16,-3 9 20-16,-3 10 12 0,-1 8 27 15,-5 8-18-15,-4 6 81 16,2 10-73-16,-2 0 14 16,3 3 31-16,4 16-41 15,4 9 51-15,-1 10-21 16,-1 5-37-16,2 1 35 16,-3 0-71-16,-1-4 0 15,-1-4 0-15,-1-7 21 16,-3-10-45-16,1-7 24 15,4-8-113-15,15-10-66 16,0-18-358-16,-2-8-563 0</inkml:trace>
  <inkml:trace contextRef="#ctx0" brushRef="#br0" timeOffset="12949.15">10252 3629 1197 0,'0'0'997'0,"0"0"-742"16,0 0-121-16,0 0-43 16,0 0-53-16,0 0 18 15,0 0-50-15,-112 70-5 16,110-42-2-16,2-2-19 16,0 0-17-16,0-3 10 0,11-8-49 15,0 0 36-15,-2-9-40 16,3-6-42-16,-4 0 20 15,1-2-21-15,3-17-15 16,-1-2 2-16,2-4 23 16,1 2 91-16,-4-2 9 15,4 8 13-15,-1 0 3 16,-2 7-3-16,3 2 13 16,-5 4 5-16,-1 3-18 15,-3 1 59-15,0 0 15 16,-1 0-16-16,0 7 3 15,3 5-44-15,-1 5 0 16,4-2-3-16,-1 0-2 16,1-1-24-16,0 0-14 15,1-4-72-15,-3-4 44 0,2 0-2 16,-1-2 56-16,-1-2 2 16,4-1 6-16,0-1 71 15,7 3 7-15,3-2-25 16,0 2 26-16,3 5-43 15,-2 4 0-15,-4 4-1 16,-3 6-36-16,-1 2 45 16,-3 7-4-16,-6-2-8 15,-1 0 28-15,-5 5-61 16,0-5-7-16,-9 5-167 16,-13-7-302-16,-1-11-331 0</inkml:trace>
  <inkml:trace contextRef="#ctx0" brushRef="#br0" timeOffset="13073.05">10196 3742 222 0,'0'0'1962'0,"0"0"-1605"0,-15-119-191 16,21 63-115-16,33-4-51 16,60-26-46-16,-8 11-176 15,1 11-455-15</inkml:trace>
  <inkml:trace contextRef="#ctx0" brushRef="#br0" timeOffset="13185.89">10875 2932 2174 0,'0'0'577'15,"0"0"-408"-15,0 0-145 16,-133-19-24-16,69 38-108 16,-1 5-467-16</inkml:trace>
  <inkml:trace contextRef="#ctx0" brushRef="#br0" timeOffset="13320.28">9817 3210 2331 0,'0'0'537'16,"0"0"-478"-16,0 0-23 16,0 0-36-16,0 0-163 15,0 0-553-15</inkml:trace>
  <inkml:trace contextRef="#ctx0" brushRef="#br0" timeOffset="13964.79">11752 3495 1290 0,'0'0'710'0,"0"0"-438"16,0 0-166-16,0 0 28 16,0 0-60-16,0 0-32 15,0 0 47-15,0 18-80 16,0-6 24-16,0 8 37 16,0 10-61-16,-8 14 66 15,2 13-60-15,-3 6 1 16,0 8 5-16,4-5-21 15,5-4 0-15,0-10 0 16,0-12 21-16,0-11-35 16,0-14 14-16,0-7-7 15,0-3-16-15,0-5 11 16,0 0-19-16,0 0 0 16,0-5-108-16,0-7-52 0,8-12-120 15,-2 4-168-15,-2 1-6 16</inkml:trace>
  <inkml:trace contextRef="#ctx0" brushRef="#br0" timeOffset="14508.6">11694 3502 1622 0,'0'0'507'15,"0"0"-437"-15,0 0-42 16,0 0 1-16,0 0-21 16,153-31-5-16,-109 31 3 15,-8 0-12-15,-9 13-75 16,-15 4-11-16,-12 5 26 15,0 0 66-15,-23 2 4 16,-12-1 117-16,-11 4-21 16,-2-3 14-16,0 0-45 15,11-3 2-15,10-2-18 0,12 1-44 16,10-1-9 0,5-3-26-16,0 1-41 0,25-3 58 15,6 0-52-15,6-1-26 16,6-4 72-16,-1 0-19 15,1 3 29-15,-5 1 5 16,-5 2 0-16,-6 1 21 16,-10 3-15-16,-5-2 18 15,-12-1 47-15,0 1-18 16,-2 0 45-16,-23-1-9 16,-4-2-29-16,-4 0 24 15,-3-6-64-15,3 1 3 16,6-6-23-16,7-3-5 15,11 0-33-15,9-24-140 0,9-6-446 16,13-3-556-16</inkml:trace>
  <inkml:trace contextRef="#ctx0" brushRef="#br0" timeOffset="15326.98">12297 3748 1430 0,'0'0'595'15,"0"0"-450"-15,0 0-27 16,0 0-18-16,122-16-83 16,-90 10 0-16,-10-3-17 15,-6 4-55-15,-9-4-7 16,-7 4 17-16,0 0-45 16,-19 3 90-16,-10 2 15 15,0 0 46-15,-4 0 10 0,4 12-21 16,3 5 37-16,1 5-43 15,5 2-28-15,5 3 31 16,5 3-36-16,8 6 7 16,2-5-2-16,0 0-7 15,25 1 4-15,6-9-13 16,7-7 0-16,9-7 24 16,6-9-16-16,4-7-5 15,6-24-3-15,-1-18-36 16,-3-11-31-16,3-27-24 15,-4-32 39-15,2-34 36 16,-10-10 26-16,-15 29-10 16,-18 38 0-16,-11 42 15 15,-6 16 54-15,0 1 39 16,-6 3-50-16,-8 4 30 0,0 12-57 16,-2 12 13-16,-2 6-32 15,-4 4-11-15,-4 28 35 16,-4 14-30-16,1 14-4 15,3 13 53-15,3 7-55 16,10 9 45-16,9 1-39 16,4-1 12-16,0 1-24 15,13-11 6-15,10-8 0 16,5-11 3-16,3-12-2 16,3-12-2-16,1-16-16 15,1-13-36-15,5-7 31 16,1-17-8-16,2-25-3 15,3-19 15-15,2-25-44 0,0-33 53 16,-7 4-3-16,-10 10-11 16,-10 19 13-16,-11 29 20 15,-4 5-8-15,-3 3 78 16,-4 15-33-16,0 14 23 16,-6 7-54-16,-9 12-7 15,-2 1 27-15,-5 12-34 16,-9 26 16-16,-3 20 43 15,-5 30-55-15,2 33 63 16,13 23-27-16,10-11-42 0,14-26 55 16,0-34-54-1,3-23-1-15,13 0 0 0,1-5 1 16,1-3-8-16,3-23-50 16,10-30-65-16,-2-22 7 15,-3-17-471-15</inkml:trace>
  <inkml:trace contextRef="#ctx0" brushRef="#br0" timeOffset="15972.2">13431 3798 894 0,'0'0'528'0,"0"0"-370"16,0 0-41-16,0 0 1 0,0 0 42 15,0 0 64-15,0 0-88 16,20 102-62-16,-9-66 41 16,-4-1-68-16,0 3 8 15,-2-5 7-15,-1-7-61 16,-4-6 39-16,2-7-40 15,-2-10 12-15,2-3 25 16,0 0-35-16,2-26 6 16,6-10-8-16,3-12-15 15,5-4 6-15,4-2-1 16,1 8-7-16,1 10-10 16,-1 9 23-16,-2 10 4 15,0 8-8-15,1 8 23 0,-2 1 12 16,2 1 6-1,1 19-14-15,-1 7 58 16,0 5-65-16,-4 0 16 0,-3 0-6 16,-1-4-8-16,-3-2 1 15,-5-9-15-15,0-4-21 16,-2-7 1-16,-2-6-104 16,0 0 5-16,3-6 6 15,-1-17-215-15,-1-17-11 16,3 7 34-16,-4 3-241 0</inkml:trace>
  <inkml:trace contextRef="#ctx0" brushRef="#br0" timeOffset="16389.88">13868 3850 1413 0,'0'0'310'15,"0"0"22"-15,0 0-182 0,0 0-40 16,0 0-72 0,0 0 18-16,0 0-36 0,111-44-19 15,-84 40 20-15,-4 4-12 16,-6 0 15-16,-1 0 65 16,-1 8-44-16,-1 10 33 15,-1 4-27-15,1 6-27 16,-1 0 24-16,0 2-47 15,1-3-2-15,-3-8-18 16,3-3-113-16,11-16-96 16,-2 0-429-16,0 0-384 0</inkml:trace>
  <inkml:trace contextRef="#ctx0" brushRef="#br0" timeOffset="16919.55">14449 3723 454 0,'0'0'1259'0,"0"0"-706"16,0 0-375-16,0 0-65 16,0 0-67-16,0 0 32 15,-118 43-59-15,103-11 5 16,2 2-24-16,8 1 3 16,2-2-14-16,3-5-15 15,0-6-37-15,8-9 8 16,6-9-83-16,5-4-3 15,5 0 2-15,1-17-97 16,4-5 49-16,-5-3 41 0,-3 0 44 16,-4 3 102-1,-8 6 16-15,-2 5 77 0,-2 5 49 16,-3 4 20-16,0 2-17 16,0 0-91-16,2 0-29 15,3 7 28-15,0 5-51 16,0 2 26-16,1-2-21 15,3 0 8-15,0-4-30 16,5-2-10-16,4-4-139 16,1-2-12-16,-1 0-58 15,2-6 97-15,-4-9 137 16,-5 2 40-16,-2-1 191 16,-2 2 76-16,-4 4-44 15,-1 5-40-15,2 3-140 16,1 0-4-16,6 0-19 0,1 15-38 15,4 6 33-15,-1 2-35 16,4 5 5-16,-3-2 14 16,1 1-29-16,-3-6-20 15,-3-4-14-15,-3-8-157 16,-4-6-404-16</inkml:trace>
  <inkml:trace contextRef="#ctx0" brushRef="#br0" timeOffset="17343.91">15216 3713 1295 0,'0'0'633'0,"0"0"-363"16,0 0-89-16,0 0-51 15,0 0 51-15,0 0-80 16,0 0-29-16,93 19-34 16,-59-17-12-16,-1-2-52 15,-2 0-26-15,12 0-212 16,-10 0-266-16,-3-7-402 0</inkml:trace>
  <inkml:trace contextRef="#ctx0" brushRef="#br0" timeOffset="17756.25">16027 3463 1371 0,'0'0'859'15,"0"0"-607"-15,0 0-166 16,0 0-66-16,0 0 78 16,-11 133-28-16,11-86-49 15,0 1 18-15,0 0-39 16,0-1 0-16,0-5-1 15,0-4-36-15,0-10-20 16,0-16-165-16,0-5-302 0,0-7-181 16</inkml:trace>
  <inkml:trace contextRef="#ctx0" brushRef="#br0" timeOffset="17928.49">16014 3392 1796 0,'0'0'630'15,"0"0"-427"-15,0 0-83 16,0 0-95-16,0 0 21 16,143-58-46-16,-81 56-6 15,0 2-37-15,-8 0-151 16,-16 27-167-16,-17-4-276 16,-11 2-768-16</inkml:trace>
  <inkml:trace contextRef="#ctx0" brushRef="#br0" timeOffset="18072.16">16134 3595 1167 0,'0'0'366'0,"0"0"-233"16,0 0-23-16,0 0-60 15,0 0-36-15,0 0 11 16,0 0-25-16,114 31-92 16,-50-31-10-16,-13 0-148 15,-4 0-237-15</inkml:trace>
  <inkml:trace contextRef="#ctx0" brushRef="#br0" timeOffset="18304.31">16508 3589 810 0,'0'0'687'0,"0"0"-333"16,0 0-42-16,0 0-116 15,0 0-79-15,0 0 12 0,0 0-44 16,-73 104-54 0,73-65 8-16,0-1-39 0,11-2 0 15,11-10 0 1,5-8-3-16,0-9 2 0,-3-9-50 15,-2-9 51-15,-8-21 6 16,-5-8-6-16,-9-5 0 16,0 2 0-16,0 2-61 15,-9 9-9-15,0 10-113 16,4 12-168-16,5 8-206 16,0 0-92-16</inkml:trace>
  <inkml:trace contextRef="#ctx0" brushRef="#br0" timeOffset="18516.93">16508 3589 1016 0,'152'78'522'16,"-146"-78"-195"-16,4 0-41 16,3 0-134-16,5-10-48 15,1 2-61-15,2 0-42 16,-4 5 30-16,-1 3-23 16,-1 0 11-16,-3 0 33 15,1 5-25-15,-1 11 31 16,-2 4-37-16,-1 3-15 15,3 2 31-15,1 1-30 16,7-2-14-16,22-3-81 16,-2-9-386-16,3-8-683 0</inkml:trace>
  <inkml:trace contextRef="#ctx0" brushRef="#br0" timeOffset="18911.15">17130 3555 1967 0,'0'0'575'0,"0"0"-486"15,-125 6 11-15,87 10 21 16,13 8-87-16,17 2-12 16,8 6-22-16,0 2-6 15,25-1-10-15,12-10 6 16,11-6-47-16,0-17 0 15,1 0-49-15,-2-31-38 16,-10-15-96-16,-8-9-10 0,-4-12 178 16,-10-5 37-16,-1 2 35 15,-7 4 85-15,-3 9 94 16,-4 15 90-16,0 14-47 16,0 12-64-16,0 10-5 15,0 6-86-15,0 0-31 16,-2 18 2-16,-3 14-37 15,1 17 49-15,4 9-44 16,0 10 12-16,2 6-33 16,21 2 15-16,33 23-72 15,-8-21-55-15,6-20-590 0</inkml:trace>
  <inkml:trace contextRef="#ctx0" brushRef="#br0" timeOffset="19049.33">17963 3595 2543 0,'0'0'559'15,"0"0"-539"-15,0 0-20 16,-156-11-162-16,98 22-524 0</inkml:trace>
  <inkml:trace contextRef="#ctx0" brushRef="#br0" timeOffset="23810.02">1573 5747 727 0,'0'0'310'0,"0"0"-211"0,0 0-31 16,0 0-38-16,0 0-7 16,0 0 40-16,0 0-31 15,0 0-6-15,0 0 6 16,0 0 11-16,0 0 56 16,-2 0-6-16,2 0-13 15,0 0 33-15,0 0-50 16,0 0 7-16,0 0 3 15,0 0-48-15,0 0 24 16,0 0-21-16,0 0-15 0,0 0 34 16,0 0-45-16,0 0 20 15,0 0 7-15,0 0-23 16,0 0 16-16,0 0-2 16,0 0-19-16,0 0 57 15,0 0-57-15,0 0 19 16,0 0-11-16,0 0 8 15,0 0-18-15,0 0 1 16,0 0 0-16,0 0-19 16,0 0 36-16,0 0-17 15,0 0 43-15,0 0-43 16,12 0 44-16,-2 0-31 16,4 0-13-16,2 0 41 15,1 0-40-15,3 0 14 16,3 0-1-16,0 0-1 0,-4 0-6 15,3 0-7-15,1 0 0 16,-4 0 7-16,2 0-1 16,-1 0 3-16,0 0-5 15,0 0 14-15,-1 0-22 16,4 0 4-16,0 0 0 16,-1 0 15-16,2 0-6 15,1 0 0-15,-1 0-2 16,-1 0 9-16,-4 0-8 15,2 0-8-15,-3 0 0 16,-1 0 3-16,-1 0 10 16,-1 0-11-16,1 0-2 15,2 0 19-15,0 0-29 0,2 0 10 16,0 0 0 0,0 0 1-16,3 0 13 0,-4 0-14 15,1 0 0-15,1 0 13 16,-2 0-23-16,1 0 10 15,0 0 0-15,0 0-5 16,1 0 19-16,-2 0-14 16,-1 0 0-16,3 0 1 15,-4 0-10-15,1 0 9 16,0 0 0-16,0-2 8 16,2-1 1-16,0 2-8 15,0-1-1-15,0-1 8 16,0 2-20-16,0 0 12 0,1-2 0 15,-2 3-2-15,-1 0 16 16,2 0-14-16,0-2 0 16,1 2 10-1,0 0-13-15,2-2 3 0,-3 0 0 16,3 2 0-16,-4-3 7 16,1 3-7-16,1 0 0 15,-4-1 9-15,1 1-22 16,0 0 13-16,2 0 0 15,2 0 0-15,-2-3 19 16,2 3-19-16,-3 0 0 16,-2-1 1-16,-1 1-11 15,-3 0 10-15,3 0 0 0,-3 0 8 16,0 0 10-16,1 0-18 16,-1 0 0-16,3 0 1 15,-1 0-13-15,3 0 12 16,-1 0 0-16,2 0 7 15,-5 0 11-15,-5 0-12 16,3 0-6 0,-2 0 0-16,-4 0 0 0,-1 0 2 15,-1 0-2-15,-2 0 27 16,-2 0-17-16,2 0 15 16,-2 0-22-16,0 0 8 15,0-2 23-15,0 2-32 16,0 0 14-16,0 0 1 15,0 0 2-15,0 0-13 0,0 0-6 16,0 0-13 0,0 0-8-16,0 0 0 0,0 0-24 15,0 0-15-15,-8 0-120 16,-15 2-292-16,-4 6-539 0</inkml:trace>
  <inkml:trace contextRef="#ctx0" brushRef="#br0" timeOffset="30699.12">4181 5722 914 0,'0'0'264'16,"0"0"-181"-16,0 0-56 15,0 0 11-15,0 0-37 16,0 0 34-16,4 0-20 16,-2-1-8-16,0 1 42 15,0 0-23-15,-2 0 41 16,0 0 47-16,0 0 125 15,0 0-123-15,0 0-38 16,0 0 31-16,0 0-61 16,0 0 0-16,0 0 6 15,0 0-46-15,0 0 36 16,0 0-23-16,0 0-20 16,0 0 28-16,0 0-23 15,0 0-6-15,0 0 32 16,0 0-31-16,0 0 42 15,0 0-25-15,0 0-18 16,0 0 26-16,0 0-26 16,0 0 0-16,0 0 9 15,0 0 0-15,0 0 20 16,0 0-11-16,0 0-17 0,0 0 20 16,0 0-19-16,0 0-2 15,0 0 31-15,0 0-31 16,0 0 34-1,0 0-16-15,0 0-6 0,0 0 12 16,0 0-24-16,0 0 0 16,0 0-1-16,0 0 4 15,0 0-3-15,0 0 0 16,0 0 12-16,0 0-5 16,8 0 1-16,5 0 2 15,2 0 5-15,3 0-7 16,2 0 17-16,4 0-17 15,5 0-2-15,5 0 6 0,2 0-12 16,2 0 0-16,1 0 8 16,-1 0 9-16,-1 0-10 15,0 0-7-15,-1 0 8 16,-1 0-11-16,1 1 3 16,-1 2 0-16,4-3-2 15,1 2 14-15,-2-2-12 16,3 0 0-16,-2 0 2 15,1 0-13-15,-3 0 11 16,4 0 0-16,-2 0 3 16,4 0 9-16,2 0-1 15,0 0-11-15,10 0 1 16,-2 0-17-16,4 0 12 16,-2 0 4-16,-4 0 0 15,-1 0 13-15,-8 0-8 16,-5 0-5-16,-6 0 0 0,-8 0-6 15,-6 0 6-15,-7 0 0 16,-6 0 0-16,-2 0 21 16,0 0-19-16,-2 0-2 15,0 0 6-15,0 0-23 16,0 0 16-16,0 0-43 16,0 4-59-16,-11 4-205 15,-4 0-511-15</inkml:trace>
  <inkml:trace contextRef="#ctx0" brushRef="#br0" timeOffset="35669.25">18353 4917 857 0,'0'0'531'0,"0"0"-340"0,0 0-54 16,0 0-32-16,0 0-32 16,0 0 15-16,0 0 60 15,-9-32-104-15,7 29 11 16,-2 3 20-16,-6-1-60 16,2 1 47-16,-8 0-29 15,-2-3-32-15,-2 3 62 16,-7-1-63-16,-2-2 24 15,-6 2 10-15,-3-1-26 0,-4-1 47 16,-1-1-29 0,-3 3-24-16,-4-2 20 0,2-1-21 15,-1 2-1 1,-3 1 0-16,1-4 20 0,0 4 3 16,-1-4-15-16,-1 4-8 15,2 1 28-15,-1-3-28 16,2 3 0-16,-2 0-1 15,-2 0 22-15,1 0-21 16,-2 0 0-16,-3 0 10 16,-3 0-2-16,-1 0-8 15,0 0 0-15,-1 0 3 16,3-2 18-16,2 2-12 16,7-2-9-16,2 0 12 15,4 1-5-15,3-2-7 16,-1 2 0-16,1 1 8 15,0 0-2-15,-3 0 18 0,3 0-14 16,-3 0-2-16,1 0-8 16,0 0 0-16,-3 0 0 15,0 0-6-15,2 0 22 16,1 0-13-16,3 0-3 16,4 0 9-16,1 0-18 15,5 0 9-15,-3 0 0 16,3 0-1-16,-2 0 15 15,-2 0-12-15,-4 0-2 16,-1 0 6-16,-2 0-11 16,-1 0 5-16,1 0 0 15,5 0-7-15,3 0 19 0,5 0-3 16,7 0-9 0,3 1 1-16,2 2-8 0,2 0 7 15,1 1 0-15,2 0-8 16,-1-1 19-16,5 0-10 15,-2 2-1-15,6-4 0 16,0 1-12-16,4 1 12 16,-3-3 0-16,3 1-9 15,-2 2 16-15,0 1-7 16,-2 0 0-16,-3 2 1 16,0-1 4-16,0 2-5 15,1-1 0-15,2 0-1 0,-1 0 3 16,3-3-13-16,2 4 11 15,-2-1 0 1,-3 0-4-16,0 0 11 0,1 1-7 16,-2-1 18-16,-1 3-10 15,0-3 17-15,0 0-23 16,3-2 10-16,-3 2-2 16,-1 1-10-16,-2 2 0 15,-1 1 0-15,1 2 18 16,-4 2-16-16,3 0-2 15,-3 2 1-15,1-2-5 16,2 2 4-16,2 0 0 16,2-1-2-16,3-2 16 15,2-1-13-15,0 0-1 16,-1-2 0-16,-1 0-7 0,1 0 8 16,1 0-1-16,-3 4 3 15,3 1 17-15,-2 2-21 16,4 4 1-16,-2-2 0 15,2 2-10-15,0-1 11 16,0-2-1-16,0-1 2 16,0 4 17-16,0-3-16 15,-2-1-3-15,-1 2 0 16,3-2 3-16,-2-3 7 16,2-1-10-16,0 1 0 15,0-2 11-15,0 0-12 16,0 2 1-16,0-2 0 15,0 3-11-15,0-6 17 16,0 4-6-16,0-6 0 16,0 3 11-16,0-4-17 0,0 3 6 15,0-4 0-15,0 0-21 16,0-1 22-16,0 0-1 16,0 0 0-16,0-3 8 15,0 2-19-15,0 0 11 16,7 0-6-16,-1-1-15 15,3 1 22-15,3 0-1 16,5-2 0-16,1 2 12 16,5-1-16-16,0-1 4 15,4 2 0-15,2-3-15 16,5 0 16-16,-1 0-1 0,6 0 8 16,0 0 14-1,3 0-23-15,1 0 1 0,-1 0 0 16,0 0-3-16,1-3 9 15,4 2-6-15,4-1 0 16,3-1 20-16,2-1-31 16,-1 2 11-16,3 2 0 15,-2 0-8-15,-5 0 24 16,-5 0-16-16,0 0 0 16,-9 0 17-16,0 0-35 15,-1 0 18-15,3 0 0 16,3 0-13-16,0 0 21 15,5 0-8-15,-1 0 0 16,0 0 18-16,-2 0-25 16,-1 0 7-16,-4 0 0 0,3 0-9 15,-1 0 25-15,1 0-16 16,2 0 0-16,0 0 2 16,4 0-11-1,-1 0 9-15,-1 0 0 0,-2 0-8 16,-1 0 22-16,-5 0-14 15,-2 2 0-15,-4 1 12 16,-3-3-20-16,0 0 8 16,2 0 0-16,0 0-21 15,4 0 42-15,1 0-21 16,2 0 0-16,-3 0 17 0,-2 0-37 16,1 0 20-1,-3 0 0-15,3 1 5 0,0 2 7 16,-2 0-12-16,7 0 0 15,0-2 9-15,7 2-32 16,-2-3 23-16,3 0 0 16,-3 0-6-16,-2 0 15 15,-3 0-3-15,-6 0-6 16,0 0-3-16,-2 0-16 16,1 0 19-16,-1 0 0 15,2 0-10-15,3 0 21 16,-1-4-11-16,1-2 0 15,0-1 11-15,0-1-28 16,-5 2 17-16,-4-2 0 0,-4 3-8 16,-2-4 19-16,-5 4-11 15,-3-4 0-15,3 1 2 16,-1-2-15-16,3 1 13 16,2-3 0-16,0 4-14 15,-5-3 16-15,1-1-2 16,-3 2 0-16,-4 0 12 15,0-2-15-15,-4 0 3 16,-1-4 0-16,-2-1 8 16,-2-6 12-16,0-3-19 15,0-2 7-15,0-2 5 16,-4-2 11-16,-7-3-23 16,-7 1 1-16,-4-2 23 0,-7 3-13 15,-4-2-6 1,-6 3-6-16,2 2-9 0,-1-1-12 15,2 6 0-15,5-1-15 16,7 6 5-16,5 2-63 16,6 4 16-16,5 5-58 15,2 4-201-15,4 5-297 0</inkml:trace>
  <inkml:trace contextRef="#ctx0" brushRef="#br0" timeOffset="36720.15">17903 4814 980 0,'0'0'294'16,"0"0"-90"-16,0 0-9 15,0 0 5-15,0 0 5 16,0 0-107-16,0 0 15 16,-11 0-15-16,11 0-16 15,0 0 41-15,4-8-60 0,14-6-10 16,11-4 19-16,9-8-59 15,14-2 52-15,4-4-43 16,10-3-14-16,1-1 17 16,2 3-19-16,-5-1-6 15,-4 4 1-15,-6 2 19 16,-12 2-19-16,-9 3-1 16,-12 6 1-16,-10 4-4 15,-7 7 3-15,-4 2-16 16,0 4-4-16,-13 0-84 15,-10 0-2-15,-3 0-65 16,-3 8-28-16,-3 0 7 16,7 1-38-16,1-5 59 15,7-1 18-15,6-3 25 16,7 0 128-16,1 0 22 0,3 0 108 16,0-7 51-16,5-4-31 15,10-1-10-15,7 0 22 16,5 1-49-16,4-2 23 15,3 5-59-15,-3 4-29 16,0 4 28-16,-4 0-36 16,-4 0 2-16,-10 4 7 15,-7 6-37-15,-6 4 6 16,0 6-18-16,-9 3 6 16,-9 2-18-16,-1 1 12 15,7 6-79-15,8-8-150 16,4-9-447-16</inkml:trace>
  <inkml:trace contextRef="#ctx0" brushRef="#br0" timeOffset="37086.86">18988 3980 188 0,'0'0'1368'16,"0"0"-994"-16,0 0-132 0,0 0-24 15,0 0-129-15,0 0-15 16,0 0-41-16,9 30-24 15,-5 11 67-15,3 6-35 16,-5 9 6-16,-2 1 17 16,0 1-55-16,0-2 17 15,0-2-26-15,2-5-4 16,1-5-22-16,-3-10-32 16,2-8-103-16,0-15-83 15,1-11-146-15,-1-11 146 16,0-15-431-16</inkml:trace>
  <inkml:trace contextRef="#ctx0" brushRef="#br0" timeOffset="37370.9">18993 3904 1175 0,'0'0'584'0,"0"0"-297"16,0 0-54-16,-2-104-117 15,8 88-2-15,14 3-72 16,4 8-41-16,5 3 59 15,0 2-60-15,0 0 33 16,-5 3 32-16,-3 14-65 16,-6 5 44-16,-8 6-44 15,-7 2 15-15,0 4 40 16,-2 0-55-16,-18 0 16 16,-2-4 4-16,-3-3-2 15,-1-4-18-15,8-5 0 16,-2-1-57-16,7-10-25 0,5-7-209 15,6 0-232-15,2-4-287 0</inkml:trace>
  <inkml:trace contextRef="#ctx0" brushRef="#br0" timeOffset="38409.08">19668 3703 902 0,'0'0'490'0,"0"0"-269"16,0 0-68-16,0 0 12 15,0 0-24-15,0 0-68 16,0 0 28-16,-79-19-44 16,60 19-20-16,-3 0 79 0,-1 0-76 15,-4 0-3-15,-2 0 5 16,0 0-36-16,0 0 34 15,3 1-40-15,4 3 18 16,3 0-8-16,11 1-10 16,3-5 0-16,5 1-7 15,0-1-4-15,0 0 10 16,0 0 1-16,0 0 0 16,0 0-8-16,0 3 10 15,0 2-2-15,5 8 43 16,1 6-35-16,1 8 60 15,0 7-36-15,0 6-24 16,-1 6 60-16,1 4-59 16,-1 2 9-16,-1-2 22 15,1-1-33-15,-1-8 32 0,2-5-39 16,-3-4 12-16,3-5-13 16,-2-8 1-16,-1-2 0 15,0-7-2-15,1-1 7 16,1-3-13-16,2-4 8 15,2 1-57-15,2-3 31 16,7 0-134-16,2 0-53 16,12-8-144-16,-6-8-169 15,-3-1-82-15</inkml:trace>
  <inkml:trace contextRef="#ctx0" brushRef="#br0" timeOffset="38821.93">19768 3888 1154 0,'0'0'696'15,"0"0"-458"-15,0 0-131 16,0 0-28-16,0 0-79 16,0 0 30-16,0 0 25 15,-9 100-44-15,9-68 50 16,0-1-9-16,0-1-31 15,7-4 43-15,4-2-63 16,3-7 11-16,1-2-12 16,5-7-3-16,-2-8 3 0,8 0 2 15,-1-4 17-15,2-18-38 16,-3-10-15-16,-4-4-14 16,-6-3 33-16,-8 2 6 15,-6 2 9-15,0 7 8 16,0 7-7-16,-11 7 45 15,-2 5-46-15,2 5-9 16,2 4 0-16,-1 0-10 16,4 0 19-16,0 10 0 15,3 4-29-15,1 2 20 16,2-2-116-16,0 1-42 16,11-10-53-16,7-2-97 15,2-3-313-15</inkml:trace>
  <inkml:trace contextRef="#ctx0" brushRef="#br0" timeOffset="39271.96">20073 3702 1818 0,'0'0'504'0,"0"0"-364"15,0 0-112-15,0 0 6 16,0 0-23-16,0 0-10 15,0 0-1-15,67-3 6 16,-53 3 10-16,-3 0 1 16,-1 0-1-16,-3 0-16 15,-2 3 27-15,2 2-27 16,-3 4 0-16,0 2-6 0,3 5 23 16,-2 7-15-16,2 3-2 15,-1 5 0-15,-2 9-4 16,3 0 4-16,-1 1 0 15,2 3-2-15,-2 2 17 16,2-3-13-16,-1-3-2 16,1-6 13-16,-6-6-20 15,0-4 13-15,-2-6-6 16,0-5 52-16,-6-5 2 16,-10 1 43-16,0-5-26 15,-2 2-27-15,2-4-7 16,3 2-37-16,2-2-7 15,0 0-19-15,2-2-69 0,3 0-35 16,6 0-144-16,0-10-371 16,0 0-1097-16</inkml:trace>
  <inkml:trace contextRef="#ctx0" brushRef="#br0" timeOffset="39742.62">20670 4201 1275 0,'0'0'569'0,"0"0"-368"0,0 0-51 16,0 0-78-16,0 0-27 16,0 0 78-16,0 0-67 15,-44 66-28-15,15-42 8 16,-11 0-36-16,-7 0 0 15,-18 4-40-15,12-4-323 16,11-8-467-16</inkml:trace>
  <inkml:trace contextRef="#ctx0" brushRef="#br0" timeOffset="40690.44">21147 3904 1468 0,'0'0'543'0,"0"0"-406"16,0 0 33-16,0 0-40 0,-114-20-56 15,97 20 13-15,1 16-74 16,3 8 8-16,1 5-6 16,6 2-6-16,4 1-2 15,2-2-7-15,0-2 6 16,11-4-13-16,9-8 7 15,5-9-18-15,1-7-14 16,8-11-9-16,-3-22-35 16,-1-14-139-16,-2-9-63 15,-9-8 115-15,-2-6 13 0,-7 0 42 16,-1 3 77 0,-4 12 31-16,-5 14 203 0,0 16 67 15,0 12-63 1,0 9-33-16,0 4-90 0,0 8-46 15,-3 22 34-15,-3 10-11 16,-1 12 25-16,3 10-50 16,2 7-29-16,2-1 32 15,0 1-37-15,0-9-4 16,8-9-17-16,17-11-107 16,-2-15-125-16,0-18-394 0</inkml:trace>
  <inkml:trace contextRef="#ctx0" brushRef="#br0" timeOffset="41108.41">21677 3588 1868 0,'0'0'570'0,"0"0"-472"16,0 0-7-16,-124-13-17 15,93 13-57-15,1 0 20 16,4 0-37-16,1 7 2 16,6 0-14-16,5 0 12 15,3 2-2-15,6-1-5 16,1 0-5-16,4 0 6 16,0 2-8-16,0 2-5 15,0 4 12-15,2 5 7 16,9 4 0-16,0 8 23 0,1 9-21 15,-4 4 38 1,3 6 0-16,-1 4-25 0,-2 0 45 16,1 0-48-16,3-3 13 15,-6-7 1-15,3-8-16 16,-3-10 2-16,2-6-12 16,-2-8-28-16,1-6 28 15,1-6-93-15,8-2-80 16,18-10-85-16,-5-14-272 15,0-3-32-15</inkml:trace>
  <inkml:trace contextRef="#ctx0" brushRef="#br0" timeOffset="41518.16">21838 3820 1422 0,'0'0'574'16,"0"0"-401"-16,0 0 25 15,0 0-125-15,0 0-73 16,0 0 73-16,0 0-49 16,-28 101 13-16,27-62 21 15,1-1-40-15,0 1 32 16,0-6-21-16,0 0-28 16,6-9 35-16,6-5-30 15,-1-8-6-15,5-7 0 0,1-4 4 16,3-2-19-1,3-25 15-15,-2-7-24 0,0-10 9 16,-5-1 1-16,-10-4 14 16,-6 6 2-16,0 8 16 15,0 5-2-15,-11 6 7 16,0 8-22-16,-2 4 46 16,3 5-46-16,2 7 0 15,1 0-1-15,1 0 5 16,0 7-14-16,6 5 9 15,0 4-40-15,0-2 19 16,6 0-96-16,25-7-80 16,-2-4-330-16,-1-3-63 0</inkml:trace>
  <inkml:trace contextRef="#ctx0" brushRef="#br0" timeOffset="41933.66">22085 3635 1185 0,'0'0'720'16,"0"0"-397"-16,0 0-86 16,0 0-142-16,0 0-31 15,0 0-64-15,0 0 1 16,6-3 11-16,6 6-3 16,-3 3-9-16,-1-2 6 15,0 2 10-15,-2 2-14 16,-1 0-2-16,-1 2 0 15,0 4 10-15,3 2-1 0,0 4-7 16,2 6-2-16,-3 7 13 16,3 1-21-16,1 2 8 15,-4 2 0-15,-1 0-8 16,3 1 9-16,-3 3-1 16,0-1 10-16,-1 0 8 15,0-1-24-15,-2-2 6 16,-2-7 0-16,0 0-9 15,0-9 17-15,0-6-8 16,0-5 27-16,-10-9-14 0,-4 1 44 16,-1-3-57-1,-4 0-24-15,-3 0-79 16,2-11-276-16,2-2-567 0</inkml:trace>
  <inkml:trace contextRef="#ctx0" brushRef="#br0" timeOffset="42566.25">21925 3878 1295 0,'0'0'488'16,"0"0"-309"-16,0 0-6 15,0 0-12-15,0 0-81 16,0 0-2-16,0 0 6 15,18-7-28-15,-7 7 44 0,4-1-28 16,1-2-35-16,2 3 23 16,-3-1-60-16,1-1 21 15,-3 1-21-15,-2 1-11 16,-6 0-5-16,-2-3-99 16,-3 2-159-16,0-2-373 0</inkml:trace>
  <inkml:trace contextRef="#ctx0" brushRef="#br0" timeOffset="43165.89">21688 3860 1149 0,'0'0'349'16,"0"0"-187"-16,0 0-19 15,0 0-38-15,0 0-64 0,0 0 30 16,0 0-7-16,0-8-1 15,10 6 35-15,-2 0-67 16,1 0 4-16,1 0-17 16,-6 2-18-16,0 0-10 15,-2 0-129-15,-2 0-186 16,0 0-506-16</inkml:trace>
  <inkml:trace contextRef="#ctx0" brushRef="#br0" timeOffset="44797.97">20614 4063 1092 0,'0'0'515'0,"0"0"-299"15,0 0-45-15,0 0-35 16,0 0-85-16,0 0-50 15,0 0 11-15,0-3 3 16,0 3-15-16,0 10 45 16,0 4-34-16,0 0 26 15,5 5-37-15,-2 9-61 16,-1-5-155-16,-2-2-339 0</inkml:trace>
  <inkml:trace contextRef="#ctx0" brushRef="#br0" timeOffset="48460.71">19180 4543 869 0,'0'0'279'0,"0"0"-24"15,0 0-101 1,0 0 28-16,0 0 24 0,0 0-55 16,0 0-6-16,0-14-30 15,0 19-50-15,4 9 39 16,3 8-31-16,-1 6-21 15,-1 6 36-15,0 7-43 16,-3 3 13-16,-2 0-37 16,0-2-19-16,2-7 5 15,-2-2-7-15,0-7-30 16,2-9-25-16,2-4-97 16,5-9-108-16,16-4-117 15,-3-18-143-15,1-4-924 0</inkml:trace>
  <inkml:trace contextRef="#ctx0" brushRef="#br0" timeOffset="49082.62">19436 4644 857 0,'0'0'683'0,"0"0"-362"16,0 0-163-16,0 0 7 15,0 0 0-15,-116-12-92 16,98 28-20-16,1 2-5 15,5 6-38-15,6 0 33 16,6 2-33-16,0-2-9 16,0 0 2-16,15-3-3 15,5-6 0-15,5-3-1 0,4-3-20 16,0-7-2-16,-1-2-6 16,1-2-35-16,-2-16-2 15,-2-6-116-15,-7-5 15 16,-3-5 30-16,-3 1 18 15,-6-4 86-15,-1 3 7 16,-3 4 26-16,-2 8 53 16,0 4-6-16,0 8 67 15,0 6-4-15,0 4-44 16,0 0-66-16,0 0 19 16,2 5-19-16,4 11 69 15,4 5-23-15,1 2-2 16,0 4 13-16,-2 1-32 15,0 0 34-15,-3 0-23 16,-1-3-35-16,-1-4 23 0,-2-4-24 16,-2-7 0-1,0-5 0-15,0-2 16 0,0-3-15 16,3 0-1-16,2 0-72 16,-1-8 8-16,2-7-18 15,1 3 3-15,2-1 77 16,2 6-2-16,0 0 3 15,3 2 2-15,-1 3 4 16,-2 0 53-16,3 2-32 16,-4 0 28-16,2 0 24 15,-1 0-54-15,-2 9 15 16,0 1-39-16,2 1-8 16,-2-1-30-16,2 0-131 0,9-4-87 15,-2-3-84-15,-1-3-793 0</inkml:trace>
  <inkml:trace contextRef="#ctx0" brushRef="#br0" timeOffset="49716.63">20024 4707 1288 0,'0'0'266'0,"0"0"-157"0,0 0-64 16,0 0-20-16,0 0-7 16,0 0-7-16,0 0 4 15,-49 27-5-15,45-17-9 16,-1 3 69-16,3-4-45 16,0 1-10-16,2 0-15 15,0-2 3-15,0 1-12 16,0-6-22-16,11 0-32 15,0-3 31-15,2 0-54 16,3 0 29-16,-1 0 35 16,-1-8-47-16,-1-2 19 15,1-3-73-15,-2 1-13 16,1 3 27-16,0-4 9 0,-3 5 37 16,4 0-4-16,-3 2 67 15,-4 4 87-15,0-1 11 16,-3 3-54-16,-1 0 31 15,-1 0-43-15,0 0 43 16,0 5 3-16,-2 1-30 16,0 4 29-16,0-1-32 15,0 3-23-15,0-3 26 16,0 1-48-16,0-2 0 16,6-2-1-16,4 0-58 15,3-3 3-15,2-3-17 16,3 0-28-16,3 0 41 15,-2 0 7-15,2 0 28 16,-1 0 25-16,-3 3 0 0,-1 3 56 16,-1 4 37-1,-3 2 7-15,-3 4 31 0,-1 0-32 16,1 2-33-16,-2 3-2 16,0 1-57-16,-5-2-7 15,-2 0-3-15,0-6-131 16,-6-7-144-16</inkml:trace>
  <inkml:trace contextRef="#ctx0" brushRef="#br0" timeOffset="49902.19">19995 4576 2038 0,'0'0'476'15,"0"0"-365"-15,0 0 21 16,0 0-131-16,0 0 15 15,118-100-16-15,-85 96-88 16,-6 4-107-16,-13 0-119 16,-14 7-69-16,0 7-5 15,-16 0-133-15</inkml:trace>
  <inkml:trace contextRef="#ctx0" brushRef="#br0" timeOffset="50301.05">19574 4606 1060 0,'0'0'372'0,"0"0"-212"16,0 0-124-16,0 0 68 16,0 0-1-16,0 0-53 15,0 0 13-15,84-58-61 16,-74 36 31-16,-10-2 24 0,0 0 18 15,0 2 94 1,-18 2-45-16,-5 10-94 0,-1 5-30 16,-5 5-5-16,3 0-29 15,-1 15-37-15,2 22-137 16,8-7-56-16,7-4-106 0</inkml:trace>
  <inkml:trace contextRef="#ctx0" brushRef="#br0" timeOffset="51079.71">20764 4659 1446 0,'0'0'514'0,"0"0"-433"16,0 0 31-16,0 0-9 15,0 0-26-15,-119 29 6 16,117-8-74-16,2 0-9 16,0 0 0-16,16-6-28 15,7-3-39-15,4-6-42 16,-4-6-40-16,2 0 16 16,-5-2-56-16,-4-14 70 15,-2 1 60-15,-8-2 59 16,-4 5 57-16,0 4 90 15,-2 5 6-15,0 3 45 16,0 0-160-16,5 0-28 16,1 19-10-16,8 5 8 0,-1 6 40 15,3 9-24-15,-1 2-24 16,-3 4 19 0,-3-3-11-16,-7-7-8 15,-2-2 47-15,0-11-29 0,-2-6 78 16,-9-10-26-16,-1-4-26 15,1-2 32-15,3-4-75 16,0-18-1-16,8-10-4 16,0-10-71-16,5-6 0 15,15-5-44-15,2 3-64 16,1 2 78-16,-2 8-6 16,0 6 57-16,-3 9 33 0,-5 6 21 15,-3 7 82 1,-2 4 32-16,-1 6-2 0,-3 2 26 15,-2 0-40 1,3 0-11-16,1 16-12 0,-1 6-54 16,2 6 23-16,-3 2-17 15,4 2-27-15,1-4 0 16,3-4-101-16,5-7-86 16,20-16-71-16,-4-1-86 15,1 0-443-15</inkml:trace>
  <inkml:trace contextRef="#ctx0" brushRef="#br0" timeOffset="51951.69">21347 4688 1235 0,'0'0'600'0,"0"0"-309"16,0 0-71-16,0 0-73 0,0 0-27 16,0 0-86-16,-115 22 15 15,106 0-38-15,4-1 5 16,5-2-32-16,0-5-6 15,0-2-51-15,9-7-17 16,7-5-76-16,4 0 89 16,0-6-63-16,2-13-95 15,-1 0 127-15,-4-2 22 16,-3 5 86-16,-5 3 22 16,-7 4 14-16,0 3 113 15,-2 6-13-15,0 0-47 16,0 0-36-16,2 4-43 0,2 12 20 15,-1 4-8-15,2 0-16 16,3-2 20-16,1-2-26 16,0-3-61-16,3-8 21 15,-2-5-136-15,3 0 38 16,3 0-3-16,-1-12-21 16,1-4 86-16,-3-1 41 15,-1 7 35-15,-1-1 43 16,-7 3 58-16,1 6 57 15,-5 2 45-15,0 0-81 16,0 0-38-16,0 0-84 16,0 8 0-16,0 7 47 15,0-4-38-15,0 3-9 16,0-1 0-16,0-6-44 16,0-4-16-16,11-3-116 15,0 0 26-15,5-3 28 0,1-9-46 16,0-4 57-16,0 3 37 15,1 0 45-15,-3 3 29 16,1 0 114-16,-3 6 18 16,-1 0 37-16,-3 4-81 15,-1 0 3-15,0 0 33 16,-2 8-52-16,1 2 13 16,-1 3-43-16,1-1-42 15,0-1 36-15,-5-3-36 16,0-2 0-16,0-2 31 15,-2-4-31-15,3 0 65 16,-3 0 15-16,0 0 2 16,0 0 25-16,0 0-88 0,0 0-13 15,2 0-6-15,2-6-7 16,0 0-5-16,1 0 12 16,2-3-9-16,2 5-12 15,-3-2 21-15,3-1 0 16,1 3 0-16,0 0 7 15,3 2 4-15,-1 0-11 16,1 2 7-16,-1 0-8 16,-4 0 1-16,1 0 0 15,-5 0 0-15,-2 2-7 16,-2 6-10-16,0 3 8 16,0 2-105-16,-18 3-30 0,-3-1-252 15,-2-8-195-15</inkml:trace>
  <inkml:trace contextRef="#ctx0" brushRef="#br0" timeOffset="52126">21499 4459 1790 0,'0'0'390'16,"0"0"-138"-16,0 0-120 15,0 0-93-15,0 0-14 16,0 0-25-16,0 0-39 15,74-23-167-15,-74 50-124 0,-18-2 38 16,-11-7-392-16</inkml:trace>
  <inkml:trace contextRef="#ctx0" brushRef="#br0" timeOffset="52267.13">20946 4488 1538 0,'0'0'861'0,"0"0"-655"16,0 0-29-16,0 0-72 15,0 0-69-15,0 0-36 16,0 0-43-16,-50-43-205 16,73 43-280-16,0 8-277 0</inkml:trace>
  <inkml:trace contextRef="#ctx0" brushRef="#br0" timeOffset="52752.47">22589 4654 1633 0,'0'0'599'0,"0"0"-337"16,0 0-144-16,0 0-34 15,0 0 37-15,-128-75-88 16,107 75-6-16,-4 0-14 0,5 17 1 16,4 4 10-16,5 4-24 15,8 3 19-15,3-2-22 16,6-2 3-16,14-6-19 16,13-9-14-16,2-9-69 15,4-5 37-15,-2-26-117 16,-3-8-88-16,-3-11 58 15,-9-6 42-15,-6-3 155 16,-5 1 15-16,-6 8 122 16,-1 10 159-16,-4 15-33 15,0 8-71-15,0 11-10 16,0 6-112-16,0 0-35 16,0 18-20-16,2 12 13 15,0 12 14-15,0 10-21 16,3 2 3-16,-3 3-18 0,-2-4-46 15,0 2-130-15,0-16-286 16,-4-14-243-16</inkml:trace>
  <inkml:trace contextRef="#ctx0" brushRef="#br0" timeOffset="53169.59">22486 4506 1460 0,'0'-4'697'0,"0"0"-604"15,18 2-59-15,13 2 0 16,7 0-24-16,2 0 23 16,5 0-33-16,-7 6 9 0,-3 3 32 15,-8 0 2-15,-7 0 48 16,-7 1 22-16,-4 3-49 16,-2-1 38-16,2 3-44 15,0 6-39-15,2-1 29 16,0 2-48-16,2 0 0 15,3-4 0-15,-1-2-2 16,4-5-5-16,-5-9-37 16,5-2-56-16,-1 0 20 15,-3-13-121-15,1-9 30 16,-6-1 79-16,-2-2 33 16,-6 3 59-16,-2 4 79 15,0 3 45-15,0 8 77 16,0 2-85-16,0 4-27 0,0 1-36 15,4 0-35-15,3 6-8 16,4 7-10-16,0 8 16 16,5-1-35-16,-1-2-50 15,14-3-114-15,-4-8-144 16,0-7-359-16</inkml:trace>
  <inkml:trace contextRef="#ctx0" brushRef="#br0" timeOffset="53412.85">23190 4564 1846 0,'0'0'584'0,"0"0"-473"15,0 0-38-15,0 0-46 16,0 0-11-16,0 0-19 0,0 0 3 16,38 103-91-1,-13-86 50-15,-3-9-88 0,-5-8 63 16,-5 0 65-16,-8-8 2 15,-4-12 48-15,0-4-9 16,-6 0-34-16,-8 0-6 16,1 4-16-16,4 5-92 15,7 8-59-15,2 3-160 16,0 4-458-16</inkml:trace>
  <inkml:trace contextRef="#ctx0" brushRef="#br0" timeOffset="53650.89">23469 4528 2051 0,'0'0'494'0,"0"0"-409"16,0 0 30-16,0 0-105 15,0 0-8-15,0 0-2 16,0 0-21-16,-56 100-31 15,71-80-50-15,6-7-36 16,-1-2 5-16,4-11-149 16,-3 0-31-16,-8 0-229 0</inkml:trace>
  <inkml:trace contextRef="#ctx0" brushRef="#br0" timeOffset="53760.42">23469 4528 421 0,'-65'18'254'0,"45"-18"-196"0,5 0-58 16,-4 0-264-16</inkml:trace>
  <inkml:trace contextRef="#ctx0" brushRef="#br0" timeOffset="53954.06">22950 4439 1407 0,'0'0'567'0,"0"0"-375"0,0 0 69 15,0 0-136-15,0 0-114 16,0 0 10-16,0 0-21 16,64-46-110-16,-37 58-51 15,-5 11-213-15,-9 1-101 16</inkml:trace>
  <inkml:trace contextRef="#ctx0" brushRef="#br0" timeOffset="54105.13">23023 4985 1862 0,'0'0'614'0,"0"0"-461"0,0 0-153 16,0 0-24-16,0 0-262 15,0 0-691-15</inkml:trace>
  <inkml:trace contextRef="#ctx0" brushRef="#br0" timeOffset="54468.68">23135 4423 1637 0,'0'0'542'16,"0"0"-455"-16,0 0 45 16,0 0-99-16,0 0-11 15,0 0 88-15,0 0-83 16,40 50-6-16,-36-30-10 0,-4 1 16 16,0-1-36-16,-11 0 9 15,-22-1-105-15,5-4-153 16,5-5-890-16</inkml:trace>
  <inkml:trace contextRef="#ctx0" brushRef="#br0" timeOffset="55673.38">23802 4539 1594 0,'0'0'340'16,"0"0"-271"-16,0 0 14 16,0 0-28-16,0 0 63 15,0 0 18-15,0 0-100 0,84 81 20 16,-78-61-44-16,-1-1-3 16,-1-6 53-16,-4-1-54 15,0-4 1-15,0-4 1 16,2-2 14-16,0-2-20 15,6 0-4-15,2-6-75 16,3-14 14-16,3-4-83 16,2-4-1-16,2 0 42 15,-2 3 5-15,0 6 86 16,2 3-25-16,-5 4 37 16,-1 6 12-16,-1 3-12 15,-3 3 44-15,-4 0 45 16,0 0-42-16,1 12 71 0,-1 7-45 15,4 0-41-15,1 6 46 16,0 0-77-16,3 0 20 16,-2-1-5-16,5-6 6 15,-2-6-44-15,1-6-15 16,-3-6-59-16,3 0 53 16,-3-6-104-16,1-12-17 15,-6-4 67-15,1 0-26 16,-6 3 104-16,2 0 19 15,-5 5 47-15,0 4 151 0,0 4-57 16,0 3-38 0,0 3-9-16,0 0-93 0,4 3 30 15,-2 10 5-15,4 2-23 16,3 3 56 0,3 2-69-16,1-4 9 0,2 1-4 15,3-6-5-15,0-3-7 16,2-6-51-16,-2-2-74 15,1 0 7-15,-1-14-104 16,1-6 85-16,-6 0 45 16,-3-2 51-16,0 2 48 15,-6 3 90-15,-1 7 21 16,-3 5 132-16,0 1-79 16,0 4-19-16,0 0-56 15,0 0-78-15,4 9 32 16,0 7 0-16,6 5-22 15,3 1 40-15,0-2-52 0,3-2-5 16,-1-5-4-16,1-7-50 16,-1-6-5-16,10 0-113 15,-5-12-333-15,1-5-404 0</inkml:trace>
  <inkml:trace contextRef="#ctx0" brushRef="#br0" timeOffset="56079.32">24886 4535 1652 0,'0'0'560'15,"0"0"-411"-15,0 0-29 16,0 0-8-16,0 0-99 15,0 0 14-15,0 0-24 16,-98 67 25-16,98-49-41 16,0-2 13-16,0-4-75 15,0-4 56-15,4-5-82 16,12-3-10-16,-1 0 43 16,6-5-120-16,-4-7 77 15,-1-2 67-15,-3 2 44 16,-3 2 19-16,-4 0 27 15,1 4 81-15,-5 2 86 0,-2 2-54 16,1 2-8-16,-1 0-69 16,3 0-74-16,-1 0 42 15,2 4-48-15,2 8-2 16,-2-1 0-16,0 1-22 16,-4-1-38-16,0-5-226 15,-8-4-294-15,-8-2-266 0</inkml:trace>
  <inkml:trace contextRef="#ctx0" brushRef="#br0" timeOffset="56229.5">24389 4382 1659 0,'0'0'383'15,"0"0"-193"-15,0 0-190 16,0 0-74-16,0 0-161 15,0 0-146-15</inkml:trace>
  <inkml:trace contextRef="#ctx0" brushRef="#br0" timeOffset="56448.97">24705 4186 622 0,'0'0'1596'0,"0"0"-1206"0,0 0-214 15,0 0-48-15,0 0-105 16,83-129-14-16,-67 95 22 16,-5-3-30-16,-11 4-1 15,0 4 0-15,-19 8-18 16,-16 10-14-16,-9 11-78 16,-37 25-97-16,15 15-92 15,3 1-430-15</inkml:trace>
  <inkml:trace contextRef="#ctx0" brushRef="#br0" timeOffset="56778.54">24493 4411 1172 0,'0'0'917'0,"0"0"-601"16,0 0-185-16,0 0-24 15,0 0-85-15,0 0-11 0,0 0-4 16,89 15-7-16,-89 7-63 16,-21 12-73-16,-18-5-431 15,-1-2-625-15</inkml:trace>
  <inkml:trace contextRef="#ctx0" brushRef="#br0" timeOffset="57627.39">19425 5238 104 0,'0'0'1466'0,"0"0"-958"16,0 0-331-16,0 0-92 15,0 0 7-15,0 0 18 16,0 0-85-16,-96-53 33 0,65 61-51 16,0 10 2-16,0 5 72 15,4-1-51-15,4 1 20 16,13 2-3-16,5-1-31 16,5-2-11-16,0 0-5 15,17-4-45-15,6-8 28 16,8-10-100-16,3 0-12 15,3-22-40-15,8-39-227 16,-10 8 26-16,-9 0-313 0</inkml:trace>
  <inkml:trace contextRef="#ctx0" brushRef="#br0" timeOffset="57784.49">19434 5001 139 0,'0'0'1178'0,"0"0"-666"16,0 0-220-16,0 0-80 15,0 0-93-15,0 0-28 16,0 0-66-16,-23 20 39 0,23 20 3 15,0 6-61-15,0 2 25 16,0-1-31-16,12-4-52 16,3-3 9-16,14-5-170 15,-4-13-284-15,-1-12-179 0</inkml:trace>
  <inkml:trace contextRef="#ctx0" brushRef="#br0" timeOffset="58144.96">19750 5057 1746 0,'0'0'558'0,"0"0"-390"0,0 0-97 16,0 0-14-16,0 0-57 16,0 0 15-16,-134-9-36 15,112 14 19-15,2 1 2 16,6-2-1-16,6 0-2 15,4 2 2-15,4-1-54 16,0 1-34-16,0 1 89 16,0 1-20-16,0 4 20 15,4 5 41-15,2 2-32 16,-1 6 58-16,-1 5-19 16,3 6-41-16,-3 4 57 15,1 2-50-15,-1-1 2 16,3 1-3-16,0-5 10 15,0-7-46-15,-1-6 23 0,5-8-89 16,1-8-12-16,15-8-285 16,-4-8-13-16,1-12-269 0</inkml:trace>
  <inkml:trace contextRef="#ctx0" brushRef="#br0" timeOffset="58515.58">19849 5253 1333 0,'0'0'599'0,"0"0"-444"16,0 0-70-16,0 0-26 0,0 0-16 15,0 0 19 1,0 0-59-16,4 119 19 0,7-91-8 16,3-2-5-16,-1-6 4 15,2-5 6-15,3-4-2 16,-2-9-34-16,-1-2 16 15,1-4 0-15,-3-16 0 16,-2-7-50-16,-2-2 28 16,-6-1 23-16,-3 0-15 15,0 2 15-15,0 7 31 16,-7 6-15-16,-2 5 61 16,4 6-23-16,3 4-21 15,2 0-33-15,0 0-37 16,0 8 35-16,0 4-71 15,2 1-78-15,9-2-58 16,7-7-52-16,0-2-56 16,-2-2-1138-16</inkml:trace>
  <inkml:trace contextRef="#ctx0" brushRef="#br0" timeOffset="58876.3">20102 5122 1520 0,'0'0'609'16,"0"0"-451"-16,0 0-95 0,0 0-52 16,0 0 3-1,0 0-14-15,0 0-19 0,80 25 2 16,-66-19 13-16,-3 0 4 16,-5 2-1-16,-1 1 23 15,-2 1-13-15,-1 10 12 16,0 3-8-16,2 5 39 15,3 7-46-15,4 5-5 16,2 1 12-16,6 6 7 16,-4-3-19-16,-1 1-1 15,-6-7 2-15,-6-8-11 16,-2-9 19-16,0-6 9 16,0-8 66-16,-6-3-30 15,-8-4 33-15,-3 0-42 16,-4 0-45-16,1-14-1 15,1-5-18-15,5-16-77 16,5 3-117-16,7 0-583 0</inkml:trace>
  <inkml:trace contextRef="#ctx0" brushRef="#br0" timeOffset="59214.3">20614 5367 1352 0,'0'0'509'0,"0"0"-263"15,0 0-141-15,0 0-105 16,0 0-23-16,0 0 23 16,60-128-77-16,-57 98 51 0,-3 2 26 15,0 4 63 1,-16 6 70-16,0 7-7 0,-1 5-24 15,1 3 8-15,5 3-77 16,0 0 30-16,4 17-29 16,3 10-14-16,4 5 12 15,0 4-32-15,0 5 0 16,14 1-7-16,10-2-18 16,7-4-56-16,24-4-130 15,-7-10-339-15,-4-12-229 0</inkml:trace>
  <inkml:trace contextRef="#ctx0" brushRef="#br0" timeOffset="59551.68">20917 5336 1776 0,'0'0'640'16,"0"0"-460"-16,0 0-21 16,0 0-69-16,0 0-84 15,0 0 21-15,0 0-27 16,-81 62 0-16,81-46-12 15,0-2-18-15,0-6-3 16,0-4-34-16,0-4-76 16,6 0 49-16,5 0 30 15,1-8-47-15,-2-7 3 16,1 1 9-16,-1-1 95 0,-4 3 4 16,1 2 10-1,-5 4 118-15,0 5 6 0,0 1-16 16,0 0-19-16,3 0-86 15,2 7 29-15,4 11-33 16,2 2 15-16,-1 2-44 16,1-4 20-16,-4-2-97 15,0-10-44-15,-5-6-174 16,0 0-204-16</inkml:trace>
  <inkml:trace contextRef="#ctx0" brushRef="#br0" timeOffset="59698.49">20831 5103 1927 0,'0'0'549'0,"0"0"-387"15,0 0-71-15,0 0-49 16,0 0-32-16,0 0-10 16,0 0-171-16,125-8-493 15,-103 8-739-15</inkml:trace>
  <inkml:trace contextRef="#ctx0" brushRef="#br0" timeOffset="61014.64">21534 5253 1358 0,'0'0'535'0,"0"0"-318"15,0 0-90-15,0 0 9 16,0 0-34-16,0 0-36 15,-117 29 27-15,103-9-57 16,8 4-2-16,6 0-14 16,0-2-8-16,0-4-8 15,8-5-4-15,13-10-34 16,4-3 32-16,4-2-18 0,4-22-22 16,0-8-67-16,-2-12-106 15,-6-4 23-15,-6-9 18 16,-5-1 20-16,-3 1 79 15,-6 7 75-15,-3 8 51 16,-2 17 196-16,0 11-30 16,0 9-36-16,0 5-82 15,0 3-72-15,0 19 24 16,0 10 1-16,-2 8-6 16,-1 4 12-16,3 3-58 15,0 1 30-15,0-4-30 16,0-6-23-16,0-6 5 15,5-13-91-15,-3-8-77 16,-2-11-178-16,0-12 42 16,0-11-631-16</inkml:trace>
  <inkml:trace contextRef="#ctx0" brushRef="#br0" timeOffset="61359.9">21580 5042 1340 0,'0'0'295'16,"0"0"-162"-16,0 0-94 15,0 0 36-15,0 0 55 16,0 0-51-16,0 0 5 16,106 55-35-16,-81-33-11 15,2 4 35-15,-1 5-54 16,1-4-1-16,-3-1 0 0,1-2-6 16,-5-5-2-16,-5-6-10 15,-3-5 1-15,-5-3 18 16,-3-5-18-16,-2 0 46 15,0-2 54-15,2-12-80 16,0-4 24-16,-4-3-8 16,0 1-10-16,0 3 30 15,0 0-37-15,0 4 16 16,-6 4-34-16,2 3-2 16,0 4 0-16,2 2-51 15,-4 0-65-15,1 0-38 16,-3 4-9-16,-5 12-138 15,5-2-16-15,-4-4-234 0</inkml:trace>
  <inkml:trace contextRef="#ctx0" brushRef="#br0" timeOffset="61511.27">21744 5034 1602 0,'0'0'572'15,"0"0"-297"-15,0 0-104 16,0 0-80-16,0 0-52 15,0 0-39-15,0 0-6 16,152-81-170-16,-117 107-338 16,-8 6-129-16</inkml:trace>
  <inkml:trace contextRef="#ctx0" brushRef="#br0" timeOffset="61643.2">21938 5675 894 0,'0'0'1061'16,"0"0"-892"-16,0 0-169 16,0 0-236-16,76-134-371 0</inkml:trace>
  <inkml:trace contextRef="#ctx0" brushRef="#br0" timeOffset="62073.82">22419 5195 1702 0,'0'0'561'16,"0"0"-462"-16,0 0 5 16,0 0 0-16,-120 0-49 15,107 18-15-15,9 7-17 16,1 3-6-16,3 2-8 15,0-3-9-15,11 0 8 16,6-7-17-16,4-10-25 16,4-10-63-16,1 0-10 15,-1-19-124-15,-1-14-97 16,-6-10 14-16,-7-4-68 16,-7-6 19-16,-4-1 363 15,0 7 6-15,0 2 332 0,-8 13 21 16,1 10 115-16,1 10-246 15,4 10-86-15,2 2-42 16,0 2-99-16,0 20 10 16,0 11 40-16,0 8-50 15,8 5 37-15,7 2-38 16,3 0-72-16,18 5-79 16,-5-15-362-16,0-12-246 0</inkml:trace>
  <inkml:trace contextRef="#ctx0" brushRef="#br0" timeOffset="62613.34">22689 5161 1800 0,'0'0'502'16,"0"0"-316"-16,0 0-87 16,0 0-48-16,0 0-12 15,0 0-38-15,0 0 27 16,-87 82-28-16,87-53 8 15,0-3-23-15,0-7-25 16,7-2-9-16,4-7-38 16,1-8-79-16,7-2 82 15,-1-2-11-15,0-19-172 16,-3-2 42-16,1-7-44 16,-7-1-35-16,-3 3 149 15,-4 3 155-15,-2 11 101 16,0 3 176-16,0 5-16 15,0 6-30-15,0 0-186 0,0 2-33 16,0 14 65-16,0 4-11 16,0 4 18-16,3 1-16 15,4-1-43-15,2-2 18 16,-1-4-30-16,4-2-13 16,-3-9 0-16,-1-2 1 15,1-5-1-15,1 0 15 16,0 0 9-16,1-12-1 15,1-3-23-15,-4 4 0 16,1-1 0-16,-4 1 15 0,0 5 0 16,-2 3 7-1,0 0-20-15,-1 3 47 0,3 0-40 16,1 0-9-16,6 9 9 16,-1 5 10-1,1 2-38-15,0 0-24 0,-1-3-85 16,1-8-78-16,-3-5-175 15,-5 0-646-15</inkml:trace>
  <inkml:trace contextRef="#ctx0" brushRef="#br0" timeOffset="62774.26">22611 4909 694 0,'0'0'1675'0,"0"0"-1436"0,0 0-199 15,0 0-11-15,0 0-29 16,118-8 0-16,-58 21-97 16,-13 4-505-16,-10-3-147 0</inkml:trace>
  <inkml:trace contextRef="#ctx0" brushRef="#br0" timeOffset="63730.51">23665 5207 1487 0,'0'0'675'0,"0"0"-499"16,0 0-13-16,0 0-16 15,0 0-87-15,-118-44 41 16,85 44-45-16,-1 0-46 16,3 13 87-16,2 4-76 15,9 6 3-15,6 3-22 16,10 2 33-16,4 2-36 15,0-1 1-15,13-2 0 0,10-7-36 16,3-10 20-16,5-8-46 16,8-2 26-16,-2-18-95 15,1-16-82-15,-2-10-266 16,-12-6 178-16,-6-7 60 16,-9 0-332-16,-7 0 162 15,-2 5 411-15,0 10 496 16,0 12 82-16,-2 12-245 15,-2 10-98-15,-1 8-19 16,5 0-163-16,-2 4-20 16,-1 18 62-16,3 6-55 15,0 6 26-15,0 4-26 16,0 1-40-16,0 4 46 0,0 0-45 16,0-6-2-1,0-3-8-15,0-7-154 16,0-12-79-16,-6-8-353 0,-5-7-211 15</inkml:trace>
  <inkml:trace contextRef="#ctx0" brushRef="#br0" timeOffset="63873.49">23442 5019 1410 0,'0'0'757'0,"0"0"-481"0,0 0-77 15,0 0-146-15,0 0-29 16,0 0-24-16,0 0-55 15,119-21-97-15,-58 21-364 16,-11 5 146-16,-8 1-441 0</inkml:trace>
  <inkml:trace contextRef="#ctx0" brushRef="#br0" timeOffset="64142.35">23957 5086 1332 0,'0'0'693'16,"0"0"-419"-16,0 0-139 16,0 0 13-16,0 0-82 15,0 0-59-15,0 0 44 16,-116 59-41-16,107-31-10 16,3 1 3-16,3 0 24 15,3 0-16-15,0-4-11 16,7 0 0-16,10-6-24 15,6-4 24-15,4-7-55 0,2-8-36 16,12-24-118-16,-4-11-277 16,-9-5-282-16</inkml:trace>
  <inkml:trace contextRef="#ctx0" brushRef="#br0" timeOffset="64345.52">24059 4804 1513 0,'0'0'603'16,"0"0"-456"-16,0 0 10 0,0 0-48 16,0 0-39-16,-13 106 49 15,13-57-77-15,0 1 17 16,6 2-18-16,5-2-17 16,1-4-48-16,-1-8 21 15,-5-7-126-15,4-22-64 16,-6-5-385-16,-2-4-145 0</inkml:trace>
  <inkml:trace contextRef="#ctx0" brushRef="#br0" timeOffset="64484.14">23946 4945 1300 0,'0'0'906'0,"0"0"-737"15,0 0-73-15,0 0-96 16,0 0-16-16,0 0-141 15,148-9-424-15</inkml:trace>
  <inkml:trace contextRef="#ctx0" brushRef="#br0" timeOffset="64955.72">24324 5129 1094 0,'0'0'355'0,"0"0"-80"0,0 0-39 16,0 0-84-16,0 0 8 15,0 0-100-15,9 116-8 16,-7-100 6-16,-2-5-49 15,0-4 10-15,0-4-19 16,0-3 1-16,0 0 50 16,0 0-51-16,0-9-11 15,0-11-20-15,0-2-47 16,2-2 37-16,6 2-37 16,0 0-30-16,3 4 95 15,1 7-8-15,1 0 21 16,-2 7 19-16,2 2 15 15,-4 2 62-15,2 0-8 0,1 5-14 16,-1 8 52-16,3 5-74 16,-4 2-8-16,-1 6 36 15,1-2-78-15,-4 2 29 16,-4-3-31-16,0-3-55 16,0-6-25-16,1-6-174 15,1-6-249-15</inkml:trace>
  <inkml:trace contextRef="#ctx0" brushRef="#br0" timeOffset="65421.35">24790 5107 1403 0,'0'0'532'0,"0"0"-331"16,0 0-179-16,0 0 12 16,0 0 46-16,0 0-58 15,0 0 61-15,58 100-54 16,-49-78-18-16,-3-3 38 16,-1-6-39-16,0-4 4 15,-3-3-11-15,-2-6 17 16,2 0-2-16,0-3-18 0,2-14-64 15,3-8-28-15,3-3-4 16,0-3 49-16,3 0 4 16,-1 5 16-16,1 6 27 15,1 6 9-15,-1 4-7 16,-2 6 77-16,0 2-36 16,0 2-1-16,3 0 38 15,-3 2-9-15,4 15 9 16,-1 0-28-16,1 5-32 15,1 2 63-15,1 2-51 16,2-4 6-16,-3-1-12 16,-4-8-19-16,-1-4-14 15,-3-9-68-15,-4 0-130 0,-4 0-561 0</inkml:trace>
  <inkml:trace contextRef="#ctx0" brushRef="#br0" timeOffset="66068.67">19719 5673 1428 0,'0'0'568'0,"0"0"-235"15,0 0-266-15,0 0 2 16,0 0-43-16,0 0 78 15,0 0 33-15,5 96-79 0,-1-58 0 16,3 0-41 0,1 1-1-16,-1-6-25 0,2-1 9 15,-2-8-63-15,-5-5-14 16,-2-12-169-16,0-7-241 16,-13 0 152-16,-7-10-472 0</inkml:trace>
  <inkml:trace contextRef="#ctx0" brushRef="#br0" timeOffset="66508.5">19614 5885 1008 0,'0'0'627'0,"0"0"-336"0,0 0-100 16,0 0-88-16,0 0-75 15,0 0-19-15,0 0 4 16,147-78-2-16,-105 68-13 16,-6 4 2-16,-9 1-25 15,-9 4 10-15,-7 0 12 0,-7 1 3 16,-2 0 43-16,3 0-4 15,-2 0 87-15,3 1-21 16,1 11-57-16,1 4 32 16,4 2-50-16,1 2-14 15,1 2 11-15,-1-2-16 16,2-4-4-16,-1-3-7 16,1-7-52-16,-1-6 21 15,1 0-29-15,3 0-4 16,3-11 18-16,-2-7-68 0,4 3 76 15,-5-4 37 1,-5 7 1-16,-2 1 59 16,-2 4 2-16,-4 6 30 0,-3-2 31 15,0 3-58 1,0 0 3-16,0 0-41 0,5 5-14 16,-1 10 38-16,4 1-50 15,-4 1 2-15,1-2-4 16,-3-3-20-16,-4-4-42 15,0-5-84-15,0-3-108 16,-9-15-25-16,-4-7-352 0</inkml:trace>
  <inkml:trace contextRef="#ctx0" brushRef="#br0" timeOffset="66675.12">20098 5664 1260 0,'0'0'564'0,"0"0"-292"0,0 0-74 15,0 0-114-15,0 0-7 16,0 0-71-16,0 0-5 16,-17 28 15-16,9-16-16 15,-2 1-78-15,-13-5-113 16,5-2-176-16,0-3-429 0</inkml:trace>
  <inkml:trace contextRef="#ctx0" brushRef="#br0" timeOffset="66811.69">20098 5664 1748 0,'-136'-146'551'0,"154"139"-415"15,11 0-78-15,6 0-58 16,21 7-16-16,-10 0-249 16,-7 0-507-16</inkml:trace>
  <inkml:trace contextRef="#ctx0" brushRef="#br0" timeOffset="67244.47">20695 5761 1425 0,'0'0'360'0,"0"0"-242"15,0 0-34-15,0 0 8 16,0 0 10-16,0 0-52 16,0 0 9-16,-112 28-58 15,112-10-2-15,3 0-2 16,19 2-82-16,2-2 58 15,3 0-76-15,2 0 24 16,-2 0 69-16,-5 0-2 16,-6-1 12-16,-8-3 35 0,-5-2 43 15,-3-2 86-15,-3-1 15 16,-14 0-26-16,-9-4 3 16,5 1-93-16,1-3 1 15,4-3-41-15,10 0-23 16,2 0-26-16,4 0-98 15,0-13-216-15,8-5-397 16,7-1-142-16</inkml:trace>
  <inkml:trace contextRef="#ctx0" brushRef="#br0" timeOffset="68026.19">21482 5881 1326 0,'0'0'231'15,"0"0"76"-15,0 0-73 16,-116-2-97-16,89 4 97 16,4 12-104-16,8 2-72 15,9 4-2-15,6 1-55 16,0-1 11-16,13-3-12 16,8-3-5-16,7-7-35 15,3-7-37-15,0 0-33 16,3-21-17-16,-1-9-166 15,-6-6-13-15,-6-8-19 16,-4-1-1-16,-7-3 73 16,-5 4 253-16,-2 9 25 15,1 7 477-15,-4 12-196 16,0 10 1-16,0 6-116 16,0 0-159-16,0 11 30 0,4 16 24 15,-1 7-23-15,1 6 17 16,-2 2-65-16,4 0 13 15,-1 0-28-15,0-8-24 16,-1-4-37-16,-1-11-100 16,-3-18-204-16,0-1 43 15,-3 0-516-15</inkml:trace>
  <inkml:trace contextRef="#ctx0" brushRef="#br0" timeOffset="68671.12">21414 5722 1433 0,'0'0'315'0,"0"0"-276"0,0 0-24 16,0 0 83-16,0 0-35 15,128 25 4-15,-82-17-38 16,1-2-27-16,2 2 11 16,-4-4-13-16,-7 1-6 15,-7-4-12-15,-11-1 13 16,-9 0 5-16,-7 0 48 15,-4 0-14-15,0-8 22 16,0 0-41-16,-13 0-5 16,-5 4 36-16,-2 1-11 15,2 3 56-15,0 0 13 16,5 9-58-16,2 9 19 16,8 2-50-16,3 4-5 0,0-1 14 15,3 2-23 1,15-3-1-16,4-2 0 0,0-4-7 15,4-6 5-15,2-4-41 16,-4-6-1-16,2 0 2 16,-2 0-25-16,-3-16-17 15,0-2-41-15,-1-3-62 16,-7 4 75-16,-2 3 112 16,-2 6 19-16,-4 3 95 15,-3 5-69-15,-2 0-15 16,2 3-5-16,-2 11 3 15,2 2-2-15,-2 4-26 0,0-4 0 16,0 1 5-16,0-6-4 16,0-5-2-16,0-4-7 15,5-2-54-15,3 0 21 16,4-6-18-16,3-7-61 16,3-6 83-1,1 3-7-15,-4 1 44 0,-2 0 58 16,-2 5 21-16,-4-1 64 15,-1 5-35-15,1 5-27 16,-2 1-9-16,2 0-72 16,1 0 10-16,-4 7-10 15,1 8-90-15,-5 6-84 16,-5-4-93-16,-12-5-427 0</inkml:trace>
  <inkml:trace contextRef="#ctx0" brushRef="#br0" timeOffset="68946.66">21648 5628 1971 0,'0'0'359'16,"0"0"-187"-16,0 0-105 15,0 0-60-15,0 0 28 16,0 0-22-16,139-50-13 16,-117 49 0-16,-8 1 16 0,-6 0-20 15,-1 0 4-15,1 1-49 16,17 12-48-16,0-4-230 16,2-3-285-16</inkml:trace>
  <inkml:trace contextRef="#ctx0" brushRef="#br0" timeOffset="69083.24">22250 5446 441 0,'0'0'1858'0,"0"0"-1564"16,0 0-206-16,0 0-88 0,0 0-35 15,0 0-219-15,0 0-432 16</inkml:trace>
  <inkml:trace contextRef="#ctx0" brushRef="#br0" timeOffset="69557.83">22631 5789 1607 0,'0'0'315'16,"0"0"-219"-16,0 0-28 16,0 0 7-16,0 0 70 15,0 0-59-15,0 0-25 16,67 120 19-16,-49-94-46 15,4-2-1-15,0-5-18 16,3-8 0-16,2-7-30 16,0-4 6-16,-1 0-24 15,-2-18 13-15,-3-8-40 16,-7-6 48-16,-6-4 2 16,-8-3 20-16,0 6-4 0,-4 3 37 15,-14 8-10 1,-3 6 64-16,2 9-63 15,-2 7 8-15,8 0-32 16,-1 1 8-16,8 17-10 0,4 4-8 16,2 1 1-16,2 4-18 15,21 1 17-15,8-6-30 16,19-4-67-16,-7-6-188 16,-7-10-373-16</inkml:trace>
  <inkml:trace contextRef="#ctx0" brushRef="#br0" timeOffset="70722.82">21735 5428 616 0,'0'0'238'16,"0"0"-80"-16,0 0-63 16,0 0 11-16,0 0 23 15,0 0-3-15,0 0 27 16,5 0-16-16,-5 0 15 15,0 0 15-15,0 0-74 16,0 0-3-16,0 0 6 16,0 0-28-16,0 0 35 15,0 0-33-15,0 0-23 16,0 0 38-16,0 0-64 16,0 0 25-16,0 0-8 15,0 0-32-15,2 0 36 16,0 0-8-16,5 0-10 0,2-2 25 15,0-4-41 1,2-3 10-16,0 2 0 0,4-1-5 16,4-2-3-16,0 0-10 15,4 0 9-15,-2 0-15 16,1 2 6-16,-5 0 0 16,-6 4-1-16,-4 0-8 15,-7 4 9-15,0 0-58 16,-4 0-111-16,-10 4-476 0</inkml:trace>
  <inkml:trace contextRef="#ctx0" brushRef="#br0" timeOffset="78494.34">14509 4634 1077 0,'0'0'336'15,"0"0"-237"-15,0 0-23 16,0 0 32-16,0 0-11 16,0 0 41-16,-39 0-72 15,28 0-19-15,-7 0 69 16,-5 0-29-16,-6 0-6 15,-2 4 26-15,-5 2-43 16,-1 4 25-16,1 3-19 0,3 4-41 16,6 2 23-1,7 2-52-15,7 3 0 16,8 0-6-16,5 1 4 16,0-6-14-16,20-4 10 15,11-8-89-15,6-7 44 0,9-2-74 16,3-23-104-1,8-27-97-15,-12 2-58 0,-11-3-361 16</inkml:trace>
  <inkml:trace contextRef="#ctx0" brushRef="#br0" timeOffset="78676.42">14509 4281 818 0,'0'0'679'16,"0"0"-439"-16,0 0-1 15,0 0-9-15,0 0-122 16,0 0 33-16,0 0-7 0,-55 147-81 15,48-83 32-15,3 0-43 16,4 2-36-16,0-4 12 16,0-6-18-1,0-10-58-15,0-9-61 0,4-19-131 16,-2-11-114-16,-2-7-140 0</inkml:trace>
  <inkml:trace contextRef="#ctx0" brushRef="#br0" timeOffset="78840.42">14276 4467 1515 0,'0'0'369'15,"0"0"-235"-15,0 0-134 16,0 0-5-16,0 0-2 16,0 0-11-16,133 15-65 0,-68-4-107 15,31 10-3-15,-18-6-142 16,-11 2-315-16</inkml:trace>
  <inkml:trace contextRef="#ctx0" brushRef="#br0" timeOffset="79157.57">14781 4584 1154 0,'0'0'648'0,"0"0"-357"15,0 0-55-15,0 0-32 16,-122 36-73-16,95-20-58 16,8 2 21-16,3 1-79 15,7 2-15-15,7-1 0 16,2 0 12-16,0-3-33 15,6-7 15-15,15-3-85 16,0-7-12-16,6 0-55 0,0-4-11 16,-2-13 10-16,-6-2 6 15,-5 1 153-15,-5 0 29 16,-5 6 22-16,-4-1 104 16,0 7-35-16,0 4 12 15,0 2-1-15,0 0-89 16,0 0 4-16,5 1-46 15,2 12 1-15,6 8 13 16,3-1-14-16,1-2-54 16,10-8-104-16,-7-4-219 15,-3-6-314-15</inkml:trace>
  <inkml:trace contextRef="#ctx0" brushRef="#br0" timeOffset="79382.57">14759 4301 1485 0,'0'0'585'15,"0"0"-494"-15,0 0-57 16,0 0 77-16,0 0-32 16,0 0-8-16,132-15 17 15,-110 4-72-15,-7-5 26 16,-8-2-42-16,-7-2-11 15,0 3-22-15,-2 8-71 0,-23 9-110 16,6 0-107-16,1 8-175 16</inkml:trace>
  <inkml:trace contextRef="#ctx0" brushRef="#br0" timeOffset="79871.69">15194 4246 1343 0,'0'0'713'16,"0"0"-511"-16,0 0-11 0,0 0-104 16,0 0-77-16,0 0 108 15,0 0-38-15,-5 107-10 16,5-61-8-16,0 3-62 16,0-4 43-16,5 0-43 15,4-5 10-15,-5-7-31 16,3-6-55-16,-5-9-54 15,-2-15-114-15,0-3-420 16,0 0-103-16</inkml:trace>
  <inkml:trace contextRef="#ctx0" brushRef="#br0" timeOffset="80647.69">15138 4502 720 0,'0'0'932'0,"0"0"-580"0,0 0-149 15,0 0-15-15,0 0-161 16,0 0 2-16,0 0-29 15,78-53-44-15,-45 47-97 16,0-1-109-16,-1 3 41 16,-10 0 118-16,-4-1-4 15,-7 3 85-15,-4 0 10 16,-5 2 47-16,-2 0 121 16,0 0 35-16,0 0-63 15,0 0 0-15,2 15-51 16,2 4-1-16,2 4-8 15,-2 4-80-15,2-1 50 16,1 1-45-16,3-5 10 16,-4-6 0-16,3-4-15 15,-3-7-12-15,4-5-13 16,-2 0-24-16,3-5 37 16,1-15-33-16,0-2-51 0,2-3 86 15,-5 3-63 1,0 4 49-16,-3 4 17 0,-1 5 14 15,-3 6 21-15,1 3 3 16,-3 0-29-16,2 0 42 16,0 5-33-16,1 9 13 15,1 0 10-15,-2 2-12 16,0-3-9-16,-2 2-13 16,2-5 9-16,-2-4-15 15,0-5 14-15,2-1-8 16,3 0 0-16,2-1-20 0,4-13-20 15,0-3-58 1,3-1 1-16,1 0 89 0,-3 4-66 16,-2 2 74-16,-1 5 9 15,-3 2 12-15,-2 3 72 16,-4 2-34-16,0 0-42 16,0 0 61-16,0 0-64 15,0 0 17-15,2 4-10 16,0 5 0-16,2-3-8 15,1 1-13-15,1-3-37 16,3 0 37-16,2-4-61 16,2 0 9-16,3 0 39 15,0-9-57-15,-4-2 50 0,2-1 19 16,-3 3 1-16,-1-2 111 16,-4 6-21-16,-1 4 10 15,-3 1-5-15,0 0-93 16,2 10 37-16,2 11-39 15,-4 2 9-15,2 2-36 16,-4-1-36-16,0-5-114 16,0-4-88-16,-2-11-404 0</inkml:trace>
  <inkml:trace contextRef="#ctx0" brushRef="#br0" timeOffset="80792.31">15568 4132 1796 0,'0'0'295'0,"0"0"-257"15,0 0-38-15,0 0-235 16,142-8-36-16</inkml:trace>
  <inkml:trace contextRef="#ctx0" brushRef="#br0" timeOffset="80947.89">15432 4191 1322 0,'0'0'1034'0,"0"0"-715"15,0 0-183-15,0 0-117 16,0 0-19-16,0 0-49 16,0 0-112-16,-7 24-409 15,26-18-655-15</inkml:trace>
  <inkml:trace contextRef="#ctx0" brushRef="#br0" timeOffset="81287.98">16219 4363 1545 0,'0'0'553'16,"0"0"-419"-16,0 0 57 16,0 0-102-16,0 0 49 15,0 0-93-15,-116-4-33 16,109 23 37-16,5 1-49 15,2-2 0-15,0 0-1 16,13-4-3-16,8-5-2 16,3-7-45-16,2-2-93 15,13-24 28-15,-8-10-369 0,-6-2-124 16</inkml:trace>
  <inkml:trace contextRef="#ctx0" brushRef="#br0" timeOffset="81447.56">16281 4095 1363 0,'0'0'691'15,"0"0"-392"-15,0 0-166 16,0 0-26-16,0 0-50 16,0 0 4-16,-20 101 49 15,20-56-108-15,0 0 14 16,0 1-16-16,0-2-57 16,4-4-118-16,4-11-393 15,-6-11-406-15</inkml:trace>
  <inkml:trace contextRef="#ctx0" brushRef="#br0" timeOffset="81864.47">16145 4245 1724 0,'0'0'584'0,"0"0"-426"16,0 0-158-16,0 0-83 15,0 0 36-15,0 0-89 16,138 1 0-16,-109 10 28 15,-6-1 51-15,-10 1 57 16,-4-3 143-16,-5 1 22 16,-1 1 66-16,3-2-109 15,-1 2-21-15,1 1-32 16,3 0-59-16,5-1-8 16,1 0-2-16,5-2-114 15,1-3 6-15,-2-5-116 0,-3 0 16 16,-5 0 94-16,-2 0 81 15,-4-9 33-15,-5 1 145 16,0 2-5-16,0 0 34 16,0 3-75-16,0 3-11 15,0 0-29-15,0 0-51 16,4 0 17-16,1 0-25 16,1 3 1-16,5 5 4 15,3 0-5-15,-1-2-48 16,7-6-73-16,-3 0-215 15,2 0-290-15</inkml:trace>
  <inkml:trace contextRef="#ctx0" brushRef="#br0" timeOffset="82195.56">16683 4303 954 0,'0'0'573'15,"0"0"-409"-15,0 0-47 16,0 0 57-16,0 0-99 16,0 0-15-16,0 0 32 15,-3 10-38-15,3-6 40 16,0 2-37-16,0 3-31 16,0-2 55-16,0 0-69 15,7 0 8-15,1 1-10 0,2-2 0 16,1-4-10-1,-1-2 0-15,2 0-5 0,-5 0-15 16,-3-8 30-16,-2-7-10 16,-2 1 27-16,0-5-18 15,0 2 26-15,-9 2-35 16,2 3-46-16,5 6 46 16,2 4-150-16,2 2-419 15,14 0-145-15</inkml:trace>
  <inkml:trace contextRef="#ctx0" brushRef="#br0" timeOffset="82448.88">16965 4261 1676 0,'0'0'698'15,"0"0"-542"-15,0 0-17 16,0 0-95-16,0 0-27 15,0 0 47-15,0 0-63 16,-40 75-1-16,40-50 0 16,0-2 7-16,11-4-14 15,2-1-39-15,3-7-72 16,-3-4 26-16,5-7-171 16,-7-3-103-16,-1-7-222 0</inkml:trace>
  <inkml:trace contextRef="#ctx0" brushRef="#br0" timeOffset="82571.55">16664 4241 1235 0,'0'0'221'0,"0"0"-137"16,0 0-84-16,0 0-167 15,0 0-366-15</inkml:trace>
  <inkml:trace contextRef="#ctx0" brushRef="#br0" timeOffset="82654.33">16664 4241 763 0,'0'-56'153'0,"0"56"-153"0</inkml:trace>
  <inkml:trace contextRef="#ctx0" brushRef="#br0" timeOffset="82797.95">16489 4511 1568 0,'0'0'19'16,"0"0"-19"-16,0 0-1535 0</inkml:trace>
  <inkml:trace contextRef="#ctx0" brushRef="#br0" timeOffset="83288.63">17360 4295 1401 0,'0'0'595'0,"0"0"-360"16,0 0-97-16,0 0-25 16,0 0-60-16,-123-6-39 15,103 22 60-15,5 4-46 16,5 4 15-16,8-2-5 15,2 2-16-15,2 0-19 0,16-7-3 16,9-4-45-16,2-10 13 16,4-3-110-16,12-29-148 15,-7-9-244-15,-12-2-756 16</inkml:trace>
  <inkml:trace contextRef="#ctx0" brushRef="#br0" timeOffset="83452.2">17364 4057 1788 0,'0'0'648'0,"0"0"-510"16,0 0-86-16,0 0 84 16,0 0-84-16,-19 118-7 15,19-76-14-15,0 2-11 16,0 0-25-16,0-3 5 16,0-3-113-16,0-11-61 15,0-9-410-15,0-8-97 0</inkml:trace>
  <inkml:trace contextRef="#ctx0" brushRef="#br0" timeOffset="83578.86">17219 4241 1196 0,'0'0'793'16,"0"0"-525"-16,0 0-221 16,0 0-47-16,0 0-26 15,118-6-311-15,-73 6-315 0</inkml:trace>
  <inkml:trace contextRef="#ctx0" brushRef="#br0" timeOffset="83837.17">17663 4246 684 0,'0'0'1354'0,"0"0"-893"15,0 0-271-15,0 0-115 16,0 0 16-16,0 0-70 15,-121 29-14-15,112-6 32 16,2 4-39-16,5-1 0 16,2 1 0-16,0-4 15 15,14-5-30-15,5-8 15 16,4-7-82-16,0-3 37 16,-2-16-92-16,0-16-175 0,-11-31-77 15,-4 7 4 1,-6 2-298-16</inkml:trace>
  <inkml:trace contextRef="#ctx0" brushRef="#br0" timeOffset="83988.76">17655 4048 155 0,'0'0'1156'16,"0"0"-543"-16,0 0-227 16,0 0-195-16,0 0-85 15,0 0-65-15,0 0 19 16,-19 48 59-16,19-7-90 16,0 3-8-16,0-2-8 15,2 0 12-15,7-2-50 16,1-4-14-16,2-4-213 15,-1-12-297-15,-7-10-673 0</inkml:trace>
  <inkml:trace contextRef="#ctx0" brushRef="#br0" timeOffset="84121.41">17528 4154 1952 0,'0'0'608'0,"0"0"-469"16,0 0-117-16,0 0-22 15,0 0-13-15,135-12-295 16,-93 12-433-16</inkml:trace>
  <inkml:trace contextRef="#ctx0" brushRef="#br0" timeOffset="84519.34">17863 4219 1144 0,'0'0'348'0,"0"0"-143"15,0 0 51-15,0 0-143 16,0 0-18-16,14 113-16 16,-10-96-72-16,0-3 39 15,-4-6-42-15,0-3 8 16,0-5 40-16,0 0-42 15,3 0 20-15,-1-13-30 16,2-8-138-16,2-4-17 16,4-3 21-16,-1 2 38 15,-3 4 96-15,1 6 49 16,-2 4 149-16,-1 6 14 0,-2 3-56 16,1 2 21-16,-1 1-83 15,4 0-75-15,1 1 35 16,2 14-54-16,0 0 0 15,0 2 0-15,-3-1-50 16,-1 1-36-16,4-9-177 16,0-2-409-16,-3-6-971 0</inkml:trace>
  <inkml:trace contextRef="#ctx0" brushRef="#br0" timeOffset="84892.34">18099 4182 512 0,'0'0'1276'0,"0"0"-957"16,0 0-170-16,0 0-110 15,0 0 17-15,0 0 2 16,0 0-57-16,11 75 62 16,-7-59-16-16,-1-3-10 15,-1-1 35-15,1-3-71 16,-1-5 4-16,-2-4 15 15,4 0-14-15,1 0-12 16,3-10-5-16,6-10-136 16,1-2 91-16,1-1-54 15,-3 4 73-15,0 0 36 16,-3 6 2-16,-1 5 127 0,-5 4-1 16,0 2-44-16,0 2 12 15,2 0-69-15,0 0 18 16,3 10-12-16,2 7-11 15,0 4-9-15,-2 2-12 16,0 4-11-16,-9 2-7 16,0-6-207-16,0-8-402 0</inkml:trace>
  <inkml:trace contextRef="#ctx0" brushRef="#br0" timeOffset="86513.01">10263 6370 1164 0,'0'0'271'16,"0"0"-92"-16,0 0-80 15,0 0 35-15,0 0-2 16,0 0 31-16,-38-20-26 0,38 20-82 15,0 0 47-15,0 0-10 16,0 0-20-16,0 0 39 16,0 0-60-16,0 0-8 15,0 0-2-15,4 0-32 16,21 0 46-16,8 0 0 16,12 0-29-16,8 0 25 15,5 0-50-15,-2 0-1 16,-6 0 0-16,-13 0 27 15,-12 0-41-15,-12 0 14 16,-9 0-94-16,-4 3-36 16,0-2-429-16,-6 1-908 0</inkml:trace>
  <inkml:trace contextRef="#ctx0" brushRef="#br0" timeOffset="87842.46">14748 6442 588 0,'0'0'134'0,"0"0"-134"0</inkml:trace>
  <inkml:trace contextRef="#ctx0" brushRef="#br0" timeOffset="89375.36">15136 5707 954 0,'0'0'247'0,"0"0"-75"16,0 0-66-16,0 0 18 16,0 0 10-16,0 0 28 15,0 0-27-15,-22-15-85 16,8 15 18-16,-4 0-14 15,-4 0-10-15,-3 0 44 16,-2 11-47-16,-1-1 22 16,-3 4 8-16,0 1-52 15,-3 6 27-15,0 1-28 16,5 0-4-16,0 2 41 16,8 2-49-16,0-2 22 15,6 2-15-15,1 1-1 0,3 2 0 16,2 1-11-1,-1 0 0-15,3 3 32 0,0-3-22 16,3-2 15-16,-1 0-8 16,5 0-8-16,0-2 10 15,0 0-20-15,0-1 0 16,0-2-8-16,7 1 26 16,2-4-13-16,-2 0-5 15,6 0 13-15,-2-4-31 16,2 0 18-16,-2 1 0 15,5-6 5-15,-2 2-5 16,5-1 0-16,1-3 1 16,7 0 12-16,4-1-13 0,5-1 0 15,2 0 1 1,4-1 22-16,0 0-14 0,6 0-9 16,0 0 0-16,4-2 23 15,-2 2-34-15,2-4 11 16,-1 2 0-16,-2 0 12 15,2-2-10-15,1 1-2 16,1 0 0-16,-2 1 18 16,1 0-33-16,-1-1 15 15,0 3 0-15,3-1-2 16,0 1 25-16,0-2-23 16,7 0 0-16,3 0 16 0,4-2-31 15,1 0 15 1,2 1 0-16,0-2 8 0,-2-1 7 15,-4 2-9-15,-3 1-6 16,-1-2 1-16,-6 3-14 16,0-2 13-16,3 2 0 15,3-4-2-15,1 0 20 16,2 0-18-16,1 0 0 16,-3 0 3-16,-1 0-16 15,-8 0 13-15,-3 0 0 16,-8 0 4-16,0 0 14 15,-4 0-18-15,0 0 0 16,0 0 9-16,-1 0-21 16,6 0 12-16,3 0 0 15,4 0-7-15,1 0 25 0,2 0-18 16,1 2 0-16,0-2 3 16,-2 0-14-16,2 2 11 15,-2-2 0-15,-4 0-9 16,4 0 24-16,-3 0-15 15,-3 0 0-15,2-10 2 16,-2-1-17-16,-5-4 15 16,-1-1 0-16,-5 0-5 15,-2-2 16-15,-4 2-11 16,-2-2 0-16,-2 0-5 16,-3-2-1-16,0 0 6 15,1-4 0-15,-3-3-1 16,-3-1 22-16,-1-3-21 15,0 0 0-15,-5-1 1 0,-2-5-5 16,0 2 4-16,-5-3 0 16,0-3 4-16,-4 1 21 15,0-1-23-15,0 3-2 16,-11-1 1-16,-11 5 35 16,-9 2-36-16,-7 4 0 15,-11 2-14-15,-6 4 23 16,-6 6-18-16,-1 4-13 15,2 8-84-15,-5 4-9 16,18 0-158-16,14 8-462 0</inkml:trace>
  <inkml:trace contextRef="#ctx0" brushRef="#br0" timeOffset="90253.01">18393 6353 1498 0,'0'0'560'0,"0"0"-366"0,0 0-90 16,0 0 1-16,0 0-78 16,0 0 10-16,0 0 79 15,96 17-77-15,-49-2-3 16,4-6-14-16,-2 1-4 16,-4-4-36-16,-7-3-31 15,-5-3-128-15,-8 0-12 16,-8 0-124-16,-5-6 65 15,-8-7 130-15,-2 1 22 16,-2 0 96-16,0 2 31 16,0 3 52-16,0 2 116 15,0 4-69-15,0 1-33 16,9 0-15-16,0 0-9 16,2 0 67-16,-2 13-25 0,-1 5-81 15,-2 4 31 1,-4 3-65-16,-2 0 13 0,0 4-13 15,0-3-134-15,0 3-85 16,0-10-252-16,0-5-862 0</inkml:trace>
  <inkml:trace contextRef="#ctx0" brushRef="#br0" timeOffset="90873.35">19616 6505 1192 0,'0'0'612'0,"0"0"-262"16,0 0-264-16,0 0 65 15,-129-20-47-15,92 20-33 0,-2 0 70 16,-1 9-100-16,5 10 26 16,6 2-6-16,7 0-53 15,13 3 33-15,6 2-41 16,3 0 6-16,7-2-21 16,18-4 15-16,6-4-13 15,6-10-27-15,6-6-96 16,1 0 70-16,8-42-198 15,-10 2-357-15,-13-4 61 0</inkml:trace>
  <inkml:trace contextRef="#ctx0" brushRef="#br0" timeOffset="91066.83">19601 6144 1527 0,'0'0'642'15,"0"0"-450"-15,0 0-137 16,0 0 52-16,0 0-19 15,-31 120-17-15,28-66 63 0,3 6-77 16,0 3-12-16,0-1-18 16,0-2-6-16,5-4-39 15,4-8 18-15,-1-6-87 16,1-9-23-16,7-18-225 16,-5-6-350-16,3-9-892 0</inkml:trace>
  <inkml:trace contextRef="#ctx0" brushRef="#br0" timeOffset="91475.74">19969 6288 508 0,'0'0'1391'0,"0"0"-1079"16,0 0-234-16,-125-12-8 15,91 12-50-15,3 0 0 16,4 0 8-16,7 6-18 16,7 3 11-16,5-3-21 15,7 1-43-15,1 0 27 16,0 0-35-16,0 2 35 16,1-2 3-16,9 0 26 15,-1 0-4-15,-2 4 25 16,1 0 6-16,-1 8 49 15,0 1-34-15,2 6 7 0,0 6 28 16,0 4-48-16,0 3 31 16,2 3-36-16,3-3-20 15,-2-1 9-15,-1-6-26 16,3-3-12-16,-1-8 11 16,1-4-72-16,-2-8-2 15,7-6-127-15,10-3-175 16,-2-15-111-16,-3-4-342 0</inkml:trace>
  <inkml:trace contextRef="#ctx0" brushRef="#br0" timeOffset="91874.67">20136 6486 1031 0,'0'0'752'15,"0"0"-490"-15,0 0-69 16,0 0-123-16,0 0-48 15,0 0-1-15,0 0 7 16,-3 37 68-16,3-15-54 16,0 2 11-16,3 2 35 15,7 1-61-15,4-6 7 16,4-1-11-16,0-4-11 16,-1-6-6-16,6-4-6 15,1-6 0-15,3 0-2 16,2-6 2-16,-4-11-28 15,-1-8 4-15,-6-3-25 16,-7-5 47-16,-5 2-11 0,-3 1-14 16,-3 2 17-16,0 3-8 15,-7 10 18-15,-6 2 3 16,0 8 18-16,-3 2-36 16,3 3 15-16,-1 0 0 15,3 8-24-15,5 7 10 16,-2 1-45-16,8-2-57 15,0 0-203-15,8-4-57 16,7-6-1098-16</inkml:trace>
  <inkml:trace contextRef="#ctx0" brushRef="#br0" timeOffset="92292.56">20398 6377 1925 0,'0'0'624'16,"0"0"-505"-16,0 0-25 16,0 0-88-16,0 0 4 15,0 0-4-15,0 0-6 16,101-5-21-16,-79 3-9 16,-6 0 30-16,-8 2 2 15,-3-1 4-15,-3 1 16 16,1 0 35-16,-3 0-44 15,0 0 28-15,4 0-41 0,1 15 0 16,1 10 25-16,5 4-25 16,3 6 16-16,3 5-13 15,3 2 17-15,1 4-22 16,-2 0 2-16,-1-2 0 16,-7-4-12-16,-3-6 12 15,-8-8 0-15,0-8-1 16,0-6 10-16,-12-3-9 15,-13-5 25-15,-4-4-24 16,-4 0 4-16,-3 0-5 16,1-9-47-16,-1-14-63 15,7 2-157-15,10-1-476 0</inkml:trace>
  <inkml:trace contextRef="#ctx0" brushRef="#br0" timeOffset="92732.4">21254 6541 1521 0,'0'0'639'16,"0"0"-509"-16,0 0 79 15,-129 20-87-15,102 0-31 0,14 4 0 16,9 5-79 0,4 3 10-16,4-3-22 15,23-1-31-15,8-6-35 16,5-7-133-16,23-15-263 15,-12-3-36-15,-7-12-315 0</inkml:trace>
  <inkml:trace contextRef="#ctx0" brushRef="#br0" timeOffset="92993.68">21448 6569 1290 0,'0'0'522'16,"0"0"-289"-16,0 0-43 15,0 0-63-15,0 0-80 16,0 0 32-16,0 0 0 15,13 70-73-15,8-46 15 16,-2-2-21-16,6-5 10 0,0-10-26 16,-3-7 16-16,-5 0 0 15,2-6 21-15,-9-16-8 16,-5-2-4-16,-5-2-9 16,0 0 0-16,-9 0-7 15,-16 6 7-15,-4 2 0 16,-4 6-13-16,0 4-25 15,-3 4-57-15,9 2-257 16,9 0-552-16</inkml:trace>
  <inkml:trace contextRef="#ctx0" brushRef="#br0" timeOffset="93175.2">21661 6161 1670 0,'0'0'823'16,"0"0"-571"-16,0 0-212 16,0 0-15-16,0 0-25 15,0 0-18-15,-156 100-83 16,119-61-268-16,5-7-690 0</inkml:trace>
  <inkml:trace contextRef="#ctx0" brushRef="#br0" timeOffset="94082.77">22301 6348 1287 0,'0'0'782'16,"0"0"-679"-16,0 0-44 16,0 0-15-16,0 0-17 15,-6 124 75-15,8-81-78 0,12-1-1 16,1-2-23-16,1-3-44 16,-5-8-66-16,-7-7-155 15,-2-8-80-15,-2-8-184 0</inkml:trace>
  <inkml:trace contextRef="#ctx0" brushRef="#br0" timeOffset="94744">22255 6589 1277 0,'0'0'325'0,"0"0"-163"16,0 0 21-16,0 0-151 16,0 0 17-16,116-108-28 15,-74 77-14-15,-2 2 15 16,-5-1-22-16,-8 2 0 0,-9 3 0 15,-11 7 11 1,-7 7 61-16,0 2-15 0,0 6 14 16,0 3 27-16,-7 0-97 15,1 23 42-15,-2 11 33 16,6 9-36-16,2 4 18 16,0 1-25-16,0 1-33 15,8-6 9-15,0-8-9 16,1-7 0-16,-5-8 0 15,0-9-21-15,2-10 15 16,-4-1-4-16,4-1-17 16,1-20-10-16,1-1-57 15,4-4 14-15,-1 3 24 0,0 6-27 16,-2 3 68 0,1 6-9-16,4 3 24 0,0 5 14 15,-1 0-14-15,3 0 29 16,-1 6 30-16,1 7-11 15,3 1 29-15,4 2-39 16,0-4-26-16,4-2 21 16,0-6-33-16,-1-4-18 15,-2 0-25-15,-3 0-41 16,-3-16 42-16,-7-4 5 16,-5-4 0-16,-4-2 37 15,-2 0-24-15,0 2 24 16,-4 6 45-16,-7 5-10 15,-1 7 47-15,4 4-20 16,1 2 2-16,1 0-6 0,-4 2-36 16,4 15 20-16,-4 1 23 15,7 4-42-15,1 0 35 16,2 2-45-16,0-2 2 16,10-2-25-16,11-2 10 15,0-6-42-15,6-3-35 16,2-8-99-16,9-1-72 15,-7-10-223-15,-6-8-421 0</inkml:trace>
  <inkml:trace contextRef="#ctx0" brushRef="#br0" timeOffset="94959.42">22764 6278 2169 0,'0'0'542'16,"0"0"-410"-16,0 0-68 15,0 0-36-15,0 0-28 16,0 0-70-16,0 0 42 16,50-42-139-16,-25 36-117 15,4-4-207-15,-6 0 5 16,-4 0-232-16</inkml:trace>
  <inkml:trace contextRef="#ctx0" brushRef="#br0" timeOffset="95127.97">23039 6086 1197 0,'0'0'562'15,"0"0"-266"-15,0 0-51 16,0 0-6-16,0 0-102 16,0 0-23-16,116-32-54 15,-103 32-51-15,-8 10-18 16,-5 8-12-16,0 2-70 15,-21 4-16-15,-24 10-199 16,3-8-217-16,7-3-418 0</inkml:trace>
  <inkml:trace contextRef="#ctx0" brushRef="#br0" timeOffset="95651.57">23605 6356 1832 0,'0'0'560'0,"0"0"-363"15,0 0 0-15,0 0-91 16,0 0-93-16,0 0 23 16,0 0 0-16,22 61-3 15,9-24 25-15,4 6-47 16,6 1 46-16,1 1-42 16,-2 3-2-16,-2-4 17 0,-4-5-19 15,-5-4-11-15,-10-8 15 16,-3-6 3-16,-5-8-18 15,-7-7 0-15,-1-3-68 16,0-3 23-16,-3 0-106 16,0 0-83-16,0 0-128 15,-10 0-323-15</inkml:trace>
  <inkml:trace contextRef="#ctx0" brushRef="#br0" timeOffset="95997.7">23672 6722 1194 0,'0'0'867'16,"0"0"-566"-16,0 0-48 15,0 0-126-15,0 0-48 0,0 0-60 16,0 0-18-16,74-11 69 16,-37 25-61-16,-1 4 18 15,-1 0 28-15,1 3-46 16,0-1 52-16,-1 0-59 15,-4-4 11-15,-4-4 4 16,-7-3-5-16,-4-7-11 16,-6-2 52-16,2 0-52 15,-3-7 88-15,-1-15-59 16,0-7-30-16,-4-7 62 16,-2-6-60-16,-2-2-2 15,0-2 0-15,0 3-2 16,0 6-8-16,0 10-74 15,0 6-66-15,-10 11-37 0,-7 5-320 16,1 5-830-16</inkml:trace>
  <inkml:trace contextRef="#ctx0" brushRef="#br0" timeOffset="97294.18">20304 6529 707 0,'0'0'532'0,"0"0"-258"16,0 0-82-16,0 0 3 16,0 0 4-16,0 0-69 15,0-1-15-15,4 1-20 16,-2 0-53-16,2 0 23 15,3 0 2-15,-1 0-24 16,3 0 38-16,-2 0-62 16,0 3-1-16,-1 2-18 15,3 1-15-15,5 7-30 16,-4-3-138-16,1-4-494 0</inkml:trace>
  <inkml:trace contextRef="#ctx0" brushRef="#br0" timeOffset="104454.04">18685 6291 745 0,'0'0'600'0,"0"0"-334"16,0 0-94-16,0 0 19 16,0 0-82-16,0 0-59 15,0-11 76-15,-2 11-45 16,0 0 14-16,2 0 21 15,0 0-67-15,0 0 52 16,0 0-35-16,-2 0-45 0,2 0 64 16,0 0-73-16,0 0 18 15,0 0 16-15,-2 0-44 16,2 0 62-16,0 0-28 16,0 0-36-16,0 0 82 15,0 0-81-15,0 0 13 16,0 0-10-16,0 0 22 15,0 0-16-15,0 0-10 16,0 0 6-16,0 0 8 16,0 0-13-16,0 0-1 15,0 0 0-15,0 0 23 16,0 6-17-16,0 5 3 16,10-2 3-16,1 1 1 0,3 2-13 15,-1-2 0 1,-1-1-1-16,-4-3 20 0,-1-3-17 15,-3 1-2-15,-2-1 1 16,-2-2-10-16,3 2 9 16,-1-2 0-16,0 3-10 15,3 1 25-15,0-1-9 16,1 0-6-16,0 2 6 16,-1-3-21-16,2 1 15 15,-2 1 0-15,-1-4-1 16,-2 2 8-16,0-3 1 15,-2 2-8-15,2-2 1 0,-2 0-10 16,0 0 9 0,0 0 0-16,0 0-15 0,0 0 36 15,0 0-13-15,0 0-8 16,0 0 1-16,0 0-4 16,0 0 3-16,0 0 0 15,0 0-12-15,0 0 24 16,0 0 0-16,0 0-12 15,0 0 1-15,0 0-11 16,0 0 10-16,0 0-9 16,0 0 9-16,0 1-15 15,-2 7 3-15,-14 5 13 16,-3 4-1-16,-6 6 12 16,-4 4-12-16,-13 23-81 15,9-7-81-15,4-6-448 0</inkml:trace>
  <inkml:trace contextRef="#ctx0" brushRef="#br0" timeOffset="108274.82">18592 7064 1287 0,'0'0'493'16,"0"0"-323"-16,0 0-2 15,0 0-31-15,0 0-64 16,0 0-5-16,0-8-40 16,0 8-17-16,0 0 20 15,0 0-4-15,0 0 29 16,0 0 42-16,0 0-50 16,0 0 38-16,0 0-32 15,0 0-37-15,0 0 41 0,0 0-46 16,0 0 7-1,0 0-7-15,0 21 11 16,0 8 14-16,0 7 15 0,0 10-44 16,0 1 65-16,0-1-67 15,0 1 24-15,0-8 20 16,0-3-44-16,0-6 33 16,0-8-39-16,0-5 7 15,0-8-14-15,0-5 8 16,0-1-1-16,0-2 0 15,0-1-62-15,0 0 20 16,0 0-51-16,0-1-49 16,0-30-88-16,-9 5-499 15,-3-2-248-15</inkml:trace>
  <inkml:trace contextRef="#ctx0" brushRef="#br0" timeOffset="108590.97">18160 6997 1475 0,'0'0'535'16,"0"0"-257"-16,0 0-78 16,0 0-65-16,0 0 19 15,0 0-142-15,0 0 19 16,24-21 39-16,10 21-31 15,5 0 51-15,3-4-38 0,6-2-34 16,0 0 42 0,-1 0-60-16,-3 0 0 0,-3 2-1 15,-3 0-5-15,-7 2-3 16,-2 2-30-16,-5 0-84 16,-2 0-41-16,-1 4-319 15,-7 8-80-15,-6 1-235 0</inkml:trace>
  <inkml:trace contextRef="#ctx0" brushRef="#br0" timeOffset="108799.42">18972 7177 1054 0,'0'0'1477'16,"0"0"-1228"-16,0 0-249 15,0 0-28-15,0 0-279 16,0 0-240-16,0 0-1113 0</inkml:trace>
  <inkml:trace contextRef="#ctx0" brushRef="#br0" timeOffset="108925.1">18939 7382 1058 0,'0'0'1289'0,"0"0"-1068"0,0 0-176 15,0 0-45-15,0 0-286 16,0 0-384-16</inkml:trace>
  <inkml:trace contextRef="#ctx0" brushRef="#br0" timeOffset="109234.25">19560 6956 1957 0,'0'0'585'0,"0"0"-459"16,0 0-8-16,0 0-106 15,0 0 40-15,-21 110 29 16,21-54-75-16,0 3 24 16,0-5-30-16,0-4-15 15,0-7-8-15,0-12-66 16,0-8-63-16,-5-12-100 15,-6-9-290-15,-4-2-46 0</inkml:trace>
  <inkml:trace contextRef="#ctx0" brushRef="#br0" timeOffset="110047.08">19342 7209 1672 0,'0'0'507'0,"0"0"-364"15,0 0-88-15,0 0 25 16,0 0 10-16,131-10-73 15,-75 10-6-15,2-2-11 16,3 2-107-16,-8-3 50 16,-6 1-49-16,-9-2-2 15,-12-2 40-15,-10 2 55 16,-12-2 13-16,-4 2 138 16,0-1-15-16,-8 2 3 15,-13 3-63-15,-3 0 7 0,0 0 24 16,-3 17-48-16,5 3 36 15,3 4-70-15,6-1 6 16,7 0-21-16,6-4 3 16,0 0-10-16,0-7-4 15,13-4-89-15,5-8 29 16,4 0-26-16,0 0-70 16,1-16-6-16,-5-2 20 15,-5 1 96-15,-4 0 60 16,-5 2 17-16,-2 6 120 15,-2 5-14-15,0 2-22 16,0 2 38-16,0 0-127 16,3 0-12-16,2 11 43 0,1 2-34 15,5-1 27-15,1-1-36 16,0-6-31-16,1 1-4 16,4-5-104-16,-2-1-63 15,-1 0-81-15,-4 0-11 16,-2-1 172-16,-2-3 94 15,-2 2 28-15,-4 0 125 16,3 2 6-16,-1 0-44 16,2 8 28-16,3 14-57 15,2 9 44-15,0 9-53 16,4 6-32-16,1 4 60 16,1-2-50-16,3-1 13 15,-1-3 81-15,-1-7-57 16,-3-7-13-16,-5-10-41 15,-4-10-4-15,-2-9 0 0,-2-1-5 16,0-8-1-16,0-23 0 16,0-8-21-16,0-8 21 15,-4-10 0-15,0-3-16 16,2-2 3-16,2 4-26 16,0 8 39-16,0 12 10 15,0 10 1-15,2 10 0 16,4 7-11-16,1 7 0 15,-1 4-19-15,1 0 19 16,0 0-3-16,-5 11-5 16,-2 7-14-16,0 4 21 15,-12 1-110-15,-30 6-201 16,5-7-39-16,-4-5-302 0</inkml:trace>
  <inkml:trace contextRef="#ctx0" brushRef="#br0" timeOffset="110186.71">19766 6990 1672 0,'0'0'572'0,"0"0"-437"15,0 0-51-15,0 0-15 16,0 0-69-16,143-36-88 16,-117 76-254-16,-10 8-375 0</inkml:trace>
  <inkml:trace contextRef="#ctx0" brushRef="#br0" timeOffset="110307.38">19839 7794 1401 0,'0'0'666'16,"0"0"-566"-16,0 0-100 16,0 0-523-16</inkml:trace>
  <inkml:trace contextRef="#ctx0" brushRef="#br0" timeOffset="110879.85">18706 6959 1088 0,'0'0'573'15,"0"0"-353"-15,0 0-24 16,0 0-45-16,0 0-14 16,0 0-22-16,0 0-53 15,-10-17 53-15,10 17-29 16,0 0-31-16,0 0 62 0,0 0-95 16,0 0-1-16,7-2-9 15,9 0 8-15,2 0-14 16,3 2-6-16,3-2-50 15,6 2 44-15,16 0-148 16,-5 0-176-16,-1 0-386 0</inkml:trace>
  <inkml:trace contextRef="#ctx0" brushRef="#br0" timeOffset="111402.45">20842 7267 1661 0,'0'0'557'16,"0"0"-469"-16,0 0 75 15,0 0-81-15,0 0-50 16,0 0 23-16,0 0-53 0,-62 57 4 15,68-43-6 1,17 1-17-16,6-3-61 0,8-5-127 16,28-7-130-16,-7 0-149 15,-7-5-546-15</inkml:trace>
  <inkml:trace contextRef="#ctx0" brushRef="#br0" timeOffset="111728.58">21243 7244 1416 0,'0'0'600'16,"0"0"-296"-16,0 0-121 16,0 0-58-16,0 0-23 15,0 0-72-15,-114 41 5 16,112-23-35-16,2 0 11 16,0-4-22-16,0-2-27 0,9-6-29 15,5-4-8-15,-2-2-54 16,5 0 47-16,0-6 33 15,3-11-60-15,-4 2 70 16,-3 1-30-16,-2 2 69 16,-7 4 31-16,-1 4 40 15,-3 2 40-15,0 2 15 16,0 0-83-16,0 0-25 16,5 0-18-16,1 9 0 15,3 6-6-15,7-1-43 16,14 0-100-16,2-5-181 15,-3-2-326-15</inkml:trace>
  <inkml:trace contextRef="#ctx0" brushRef="#br0" timeOffset="111923.06">21557 7235 677 0,'0'0'1348'0,"0"0"-975"16,0 0-226-16,0 0-77 15,0 0-6-15,0 0-62 16,0 0-1-16,-67 60-1 16,82-40-41-16,6-4-6 15,1-6-117-15,14-10-170 16,-5 0-14-16,-4-17-402 0</inkml:trace>
  <inkml:trace contextRef="#ctx0" brushRef="#br0" timeOffset="112063.69">21499 6890 1883 0,'0'0'581'15,"0"0"-480"-15,0 0-85 0,-116 32-16 16,92 9-12-16,8-4-237 16,7-3-643-16</inkml:trace>
  <inkml:trace contextRef="#ctx0" brushRef="#br0" timeOffset="112411.76">22292 7255 1835 0,'0'0'366'15,"0"0"-199"-15,0 0-50 16,0 0-32-16,0 0 6 16,0 0-50-16,0 0 22 15,-100 104-61-15,113-78 11 0,10-4-22 16,4-7 9-1,2-8-49-15,0-7-11 0,-3-4-10 16,0-24-53-16,-5-10-222 16,-5-35-23-16,-5 9 77 15,-5 1-204-15</inkml:trace>
  <inkml:trace contextRef="#ctx0" brushRef="#br0" timeOffset="112562.36">22421 6904 1039 0,'0'0'608'15,"0"0"-117"-15,0 0-188 16,0 0-172-16,0 0-79 15,0 0 45-15,0 0-30 16,-33 120 9-16,27-53-25 16,1 1-26-16,5 2 7 15,0-4-32-15,0-6-27 16,0-10-54-16,0-14-143 0,7-14-421 16,-3-13-1184-16</inkml:trace>
  <inkml:trace contextRef="#ctx0" brushRef="#br0" timeOffset="112898.45">22268 7127 1610 0,'0'0'921'0,"0"0"-679"16,0 0-214-16,0 0 5 15,0 0-21-15,0 0-12 16,145-13-5-16,-97 19-113 0,-5 1-108 15,-14-3 33-15,-14 0 8 16,-5-3 95-16,-8-1 89 16,-2 2-11-16,0 1 12 15,0 0 41-15,4 6-19 16,1 1 81-16,1 4-20 16,1 1-18-16,2 6 40 15,0-1-68-15,-5 2 36 16,1-3-12-16,-3-2-50 15,0 1 24-15,0-3-35 16,3-4 0-16,2-1-40 16,10-10-153-16,1 0-184 15,0 0-149-15</inkml:trace>
  <inkml:trace contextRef="#ctx0" brushRef="#br0" timeOffset="113146.79">22800 7213 1388 0,'0'0'625'0,"0"0"-513"16,0 0-36-16,0 0-17 15,0 0-25-15,0 0 39 16,0 0-66-16,-2 112 13 16,2-99-9-16,0 0 13 15,0-7-2-15,0-4-22 16,0 0 2-16,0-2-1 15,-2 0-1-15,2 0-23 16,0-6-165-16,0-8-153 0,0-14 41 16,4 3-282-16,3 2-167 15</inkml:trace>
  <inkml:trace contextRef="#ctx0" brushRef="#br0" timeOffset="113696.35">22800 7213 385 0,'29'-9'358'0,"-22"5"-81"0,2 3-3 15,0-1-169-15,-1 2-68 16,2 0 83-16,-1 0-61 15,-3 12 16-15,-2 1 35 16,4 6-44-16,-2-2 52 16,1 4-36-16,-1-1-32 15,6 0 67-15,1-3-60 16,1-2 0-16,1-5-5 0,3-8-45 16,-1-2 14-16,4 0-21 15,-2-10-12 1,2-12-6-16,-1-10-106 0,-5-6-5 15,-1-12 53-15,-3-4-16 16,-5-3 71-16,-1 4 21 16,-2 6 29-16,-3 14 144 15,0 12-69-15,0 11-15 16,0 8-14-16,0 2-64 16,-3 2 3-16,-4 21 9 15,5 8-22-15,-2 5 27 16,4 8-20-16,0 0-1 15,0 2 14-15,0-3-13 0,0-8 12 16,2-4-20-16,2-12 6 16,-1-6-12-16,1-7-35 15,-1-4-25-15,-3-2 23 16,2 0 5-16,2-4 38 16,0-6-19-16,5 0 19 15,0-1-11-15,7 0 11 16,2 3-13-16,4 0 11 15,2 5-17-15,1 3 18 16,0 0 1-16,-4 0-15 16,-2 11 6-16,-6 5-19 15,-6 4 6-15,-5-2 5 16,-2 1-59-16,0-2-102 16,-16-5-68-16,1-4-334 0</inkml:trace>
  <inkml:trace contextRef="#ctx0" brushRef="#br0" timeOffset="113866.87">22985 6734 2029 0,'0'0'363'15,"0"0"-275"-15,0 0-78 16,0 0-10-16,0 0-107 15,0 0-113-15,-15 102-270 16,-12-71-245-16</inkml:trace>
  <inkml:trace contextRef="#ctx0" brushRef="#br0" timeOffset="113985.55">22667 6963 1152 0,'0'0'517'0,"0"0"-152"0,0 0-22 16,0 0-76-16,0 0-106 15,0 0-34-15,0 0-97 16,-80 9-22-16,80-9-16 15,0 2-119-15,0-2-432 0</inkml:trace>
  <inkml:trace contextRef="#ctx0" brushRef="#br0" timeOffset="115315.29">23923 7247 1603 0,'0'0'480'16,"0"0"-307"-16,0 0-68 15,0 0-38-15,0 0-9 16,-122 39-33-16,118-16 36 16,4-1-36-16,0 2-24 15,17-4 11-15,7-4-12 16,10-6 0-16,7-10-18 15,3 0 14-15,0-20 4 16,1-12-76-16,-5-10-155 16,-7-10 19-16,-8-9-5 15,-9-5 107-15,-5-1 91 16,-10 6 19-16,-1 11 116 0,0 16 154 16,0 14-65-1,0 12-60-15,0 8-75 0,-1 4-64 16,-1 21 24-16,-3 12-29 15,3 9 44-15,0 8-7 16,0 2-8-16,2 2 51 16,0-4-47-16,0-5 0 15,0-9-8-15,2-9-10 16,7-6-10-16,1-10-6 16,0-8-32-16,-1-7 31 15,3 0-24-15,5-8 19 16,0-10 6-16,3-3-55 15,1 3 49-15,-4 1-10 0,-3 2 16 16,-3 6-8-16,-3 3 8 16,2 3 0-16,-4 0 0 15,0 3 7-15,1 0-10 16,3 0 3-16,-2 0 0 16,-1 6 23-16,2 3-13 15,-2 2-2-15,1-3-8 16,1 2 25-16,0-1-25 15,1-4 0-15,0-3 0 16,6-2-12-16,-1 0-4 16,6-2 4-16,-4-12-23 15,1-2-65-15,-3-4 63 16,-1-1 12-16,-5 1 25 16,-3 3 18-16,-3 5 3 15,-3 3 53-15,0 6 7 0,0 3-53 16,0 0 13-16,0 0-41 15,0 0 0-15,0 14 15 16,0 2-14-16,0 1 38 16,0 2-25-16,0-3-14 15,0 0 13-15,9-4-7 16,0-2-6-16,2-3 0 16,3-6-25-16,1-1 24 15,3 0-37-15,2-12-50 16,-5-2 79-16,-2-2-27 0,-3 2 36 15,-4 2 15 1,-3 4-4-16,-3 1 39 16,0 6-9-16,0 1-34 15,2 0-14-15,2 0 5 16,3 3-28-16,2 10-17 0,13-3-143 16,-2-2-186-16,3-4-193 0</inkml:trace>
  <inkml:trace contextRef="#ctx0" brushRef="#br0" timeOffset="115653.32">24966 7164 1881 0,'0'0'616'0,"0"0"-439"16,0 0-40-16,0 0-96 0,0 0-40 15,0 0 26-15,0 0-21 16,-76 74-6-16,72-55 0 15,1-5-4-15,3-4-8 16,0-5 7-16,0 0-38 16,0-4 25-16,5-1-70 15,7 0 51-15,1 0 8 16,-3-4-73-16,0-1 97 16,-4-1 5-16,-3 4 1 15,1 1 63-15,-2 1-49 16,2 0 0-16,4 0-15 0,0 0 1 15,1 0-22 1,0 5 17-16,0 1-86 0,-4 0-85 16,-5-6-215-1,0 0 28-15,0 0-511 0</inkml:trace>
  <inkml:trace contextRef="#ctx0" brushRef="#br0" timeOffset="115820.48">24661 7036 1744 0,'0'0'670'16,"0"0"-528"-16,0 0-54 16,0 0-74-16,0 0-14 15,0 0 27-15,0 0-15 16,-9 46-3-16,-25-6-9 16,1-3-143-16,-3-11-566 0</inkml:trace>
  <inkml:trace contextRef="#ctx0" brushRef="#br0" timeOffset="117450.71">23451 6963 1270 0,'0'0'584'0,"0"0"-404"15,0 0-74-15,0 0-89 16,0 0 29-16,0 0 49 16,7 46-34-16,-3-27 32 0,3 6-10 15,-1-4-50-15,2 2 41 16,2-3-48-16,1-6-1 15,3-4 15-15,-1-4-34 16,5-6 17-16,-1 0-20 16,2 0 10-16,-1-16 3 15,-3-2-15-15,-2-4-1 16,1-8 0-16,-3 1 3 16,-2 0-18-16,-2 0 15 15,-5 8-5-15,-2 4-21 16,0 7 25-16,0 6 1 15,0 4-8-15,-12 0-2 16,-3 0 10-16,-1 4 0 16,3 8 1-16,4 4 23 0,7 2-22 15,2 0-2-15,0 2 0 16,13-2-45-16,34-6-48 16,-5-3-218-16,0-9-782 0</inkml:trace>
  <inkml:trace contextRef="#ctx0" brushRef="#br0" timeOffset="119078.75">18777 7678 1839 0,'0'0'635'0,"0"0"-493"16,0 0-92-16,0 0 81 16,-7 112-37-16,7-61-70 15,0 2 16-15,7 2-40 16,3-5-20-16,2-6 19 16,-5-6-114-16,-3-10-88 15,-4-12-439-15,0-10-1023 0</inkml:trace>
  <inkml:trace contextRef="#ctx0" brushRef="#br0" timeOffset="119219.07">18768 7899 747 0,'0'0'1316'16,"0"0"-982"-16,0 0-223 15,0 0-111-15,123-50-53 16,-79 48-338-16,-4-1-464 0</inkml:trace>
  <inkml:trace contextRef="#ctx0" brushRef="#br0" timeOffset="119876.52">19095 7931 1207 0,'0'0'526'0,"0"0"-236"0,0 0-49 15,0 0-33-15,-9 112-128 16,9-92-23-16,0-2-13 15,0-8-32-15,5-6-9 16,1-4-3-16,1 0-37 16,6-10 13-16,3-14-15 15,3-6-77-15,2 0-7 16,1-3-163-16,-2 8 156 16,-4 3 111-16,-3 8 19 15,-4 4 167-15,-5 7-8 16,-2 3-26-16,-2 0-28 15,4 10-75-15,-2 11 65 16,0 3-40-16,0 2-43 0,0 0 48 16,0-3-59-16,1-6-1 15,-1-3 0-15,0-8 19 16,0-2-29-16,0-4 10 16,2 0-33-16,4-4 32 15,3-12-91-15,5-5-25 16,1-2 57-16,3 3-48 15,-2 2 76-15,-3 4 30 16,-3 6 2-16,-8 3 99 16,0 4-48-16,-4 1-1 15,3 0 28-15,0 0-53 0,1 9 48 16,2 5-33 0,3 3-38-16,-3 1 13 0,4-4-15 15,-4 0 0 1,-1-4-6-16,-1-6-22 15,4-3 26-15,-2-1-7 0,3 0 9 16,7-10-21-16,-1-3 21 16,1-1 0-16,-1 1 20 15,-2 6-14-15,-2 0 32 16,-2 3 1-16,0 4-27 16,-2 0-4-16,0 0-8 15,-1 14 0-15,1 1-6 16,-3-1-23-16,-1 0-44 15,-3-7-135-15,0-3-341 16,-7-4-645-16</inkml:trace>
  <inkml:trace contextRef="#ctx0" brushRef="#br0" timeOffset="120016.06">19109 7567 1629 0,'0'0'785'15,"0"0"-613"-15,0 0-118 16,0 0-54-16,0 0-6 16,138 16-184-16,-101-2-560 0</inkml:trace>
  <inkml:trace contextRef="#ctx0" brushRef="#br0" timeOffset="120149.41">18995 7711 1378 0,'0'0'602'0,"0"0"-594"16,0 0-8-16,0 0-202 15,0 0-722-15</inkml:trace>
  <inkml:trace contextRef="#ctx0" brushRef="#br0" timeOffset="120466.03">20421 7936 1881 0,'0'0'554'0,"0"0"-395"15,0 0-103-15,-127-8 44 16,102 23-74-16,10 10-15 16,8 8 19-16,7 2-24 15,0 4-6-15,19-3 0 0,9-4-4 16,7-6-11 0,6-12-64-16,-1-12-116 0,2-2 73 15,5-44-233-15,-14-2-171 16,-8-4-246-16</inkml:trace>
  <inkml:trace contextRef="#ctx0" brushRef="#br0" timeOffset="120630.16">20570 7770 856 0,'0'-27'652'0,"0"2"-258"0,-4 6 85 15,2 4-227-15,-1 15-111 16,-1 0-28-16,-1 10-91 16,-2 20-22-16,1 7 66 15,-3 10-60-15,5 3-6 16,2 2 0-16,2-1-2 15,0-5-14-15,-3-2-116 16,-4-13-239-16,-1-14-427 0</inkml:trace>
  <inkml:trace contextRef="#ctx0" brushRef="#br0" timeOffset="121039.24">20339 7827 1575 0,'0'0'736'16,"0"0"-504"-16,0 0-55 15,0 0-113-15,0 0-46 16,0 0-5-16,160-9-13 16,-114 25-22-16,-3 4-2 15,-9 3-30-15,-11 0 53 16,-4-1 1-16,-9 3 0 16,-4-4 23-16,-2 2 11 0,-2-1 24 15,2 0 18 1,5 0-65-16,1-3 19 0,3 2-30 15,2-7-21-15,3-6-9 16,4-5-83-16,0-3-30 16,4-4-43-16,0-21-129 15,-2-5 95-15,-3-7 125 16,-8 2 95-16,-3 1 71 16,-4 5 210-16,-4 9 3 15,0 6-62-15,-2 8-96 16,0 4-9-16,4 2-117 15,3 0 18-15,4 17-39 16,5 5 13-16,2 2-36 16,6-1-49-16,11 6-145 15,-4-9-230-15,-2-9-132 0</inkml:trace>
  <inkml:trace contextRef="#ctx0" brushRef="#br0" timeOffset="121260.9">21176 7944 1543 0,'0'0'727'0,"0"0"-508"16,0 0-15-16,0 0-62 16,0 0-112-16,0 0 4 15,0 0-34-15,-66 59 0 16,66-30 0-16,10 2 18 16,11-3-24-16,-2-8 6 15,2-6-66-15,-6-8 39 0,-3-6-41 16,-2-2 68-1,-5-18 0-15,-3-8-33 0,-2-4-37 16,0-12-119-16,0 7-296 16,-2 10 105-16</inkml:trace>
  <inkml:trace contextRef="#ctx0" brushRef="#br0" timeOffset="121524.8">21490 7936 1743 0,'0'0'744'0,"0"0"-529"16,0 0-133-16,0 0-8 0,0 0-74 16,0 0 15-16,0 0-17 15,-49 81 2-15,49-55-12 16,12 0 11-1,1-4-79-15,1-4 46 0,-2-3-59 16,-1-7-50-16,1-4-60 16,-1-4-140-16,-3-4 28 15,0-9-563-15</inkml:trace>
  <inkml:trace contextRef="#ctx0" brushRef="#br0" timeOffset="121654.97">21399 7957 1202 0,'0'0'368'0,"0"0"-263"16,0 0-105-16,0 0-138 15,0 0-496-15</inkml:trace>
  <inkml:trace contextRef="#ctx0" brushRef="#br0" timeOffset="121817.31">20911 7684 1691 0,'0'0'633'15,"0"0"-437"-15,0 0 2 0,0 0-104 16,0 0-94-16,0 0-47 16,0 0-314-16,107 15-527 0</inkml:trace>
  <inkml:trace contextRef="#ctx0" brushRef="#br0" timeOffset="121967.8">20824 8628 2329 0,'0'0'568'0,"0"0"-445"15,0 0-123-15,0 0-30 16,0 0-185-16,0 0-857 0</inkml:trace>
  <inkml:trace contextRef="#ctx0" brushRef="#br0" timeOffset="122770.27">21352 7766 1211 0,'0'0'631'0,"0"0"-394"15,0 0-94-15,0 0-20 16,0 0-47-16,0 0-2 15,0 0-53-15,9 2-20 16,-9 8-2-16,0 0-30 16,0 5-24-16,0-2-314 0,0-5-433 0</inkml:trace>
  <inkml:trace contextRef="#ctx0" brushRef="#br0" timeOffset="123108.72">22305 7893 1702 0,'0'0'527'0,"0"0"-416"15,0 0 89-15,-135-2-109 16,99 21 13-16,5 6-43 16,11 5-52-16,13 4-4 15,7-1-5-15,5 0 0 16,24-7 1-16,4-10-1 16,7-10-13-16,3-6-32 15,-1-6-34-15,-5-25-80 16,-3-30-306-16,-10 3 78 15,-8 1-217-15</inkml:trace>
  <inkml:trace contextRef="#ctx0" brushRef="#br0" timeOffset="123266.57">22359 7650 836 0,'0'0'912'15,"0"0"-549"-15,0 0-61 16,0 0-158-16,0 0-64 16,0 0 5-16,0 0-29 15,-22 126 30-15,22-74-46 16,0 2-10-16,7 0-1 15,2-4-29-15,-1-5-23 16,-1-13-81-16,-7-20-154 16,0-11-326-16,0-1-568 0</inkml:trace>
  <inkml:trace contextRef="#ctx0" brushRef="#br0" timeOffset="123412.75">22143 7692 1614 0,'0'0'607'15,"0"0"-404"-15,0 0-183 16,0 0-6-16,0 0-28 16,156 28-3-16,-56 6-268 15,-17-4-99-15,-7-3-361 0</inkml:trace>
  <inkml:trace contextRef="#ctx0" brushRef="#br0" timeOffset="123445.87">22803 7881 615 0,'0'0'0'0</inkml:trace>
  <inkml:trace contextRef="#ctx0" brushRef="#br0" timeOffset="123643.49">22803 7881 439 0,'0'0'939'15,"0"0"-341"-15,0 0-304 16,-39-18-87-16,8 15-9 16,0 3-98-16,0 0-30 15,0 14 14-15,4 9-84 16,7 2 50-16,4 3-50 16,12 4 13-16,4 1-20 0,0-3 7 15,6-6-1-15,15-7 1 16,1-8-64-16,7-9 6 15,3 0-19-15,1-26-94 16,7-32-191-16,-9 4-275 16,-6-3-364-16</inkml:trace>
  <inkml:trace contextRef="#ctx0" brushRef="#br0" timeOffset="123811.43">22831 7604 1371 0,'0'0'603'15,"0"0"-254"-15,0 0-71 0,0 0-164 16,0 0-29-16,0 0 14 15,-9 116-26-15,9-60 8 16,7 4-75-16,0-2 15 16,2-3-21-16,-5-5-3 15,-4-13-26-15,0-8-90 16,-2-23-144-16,-16-6-431 16,1-6-1174-16</inkml:trace>
  <inkml:trace contextRef="#ctx0" brushRef="#br0" timeOffset="123919.89">22664 7710 1273 0,'0'0'721'0,"0"0"-582"15,0 0-75-15,0 0-64 16,158-3-47-16,-102 9-285 0</inkml:trace>
  <inkml:trace contextRef="#ctx0" brushRef="#br0" timeOffset="124310.58">23211 7824 1687 0,'0'0'710'0,"0"0"-575"16,0 0-63-16,0 0-1 15,0 0-26-15,-3 119 28 16,3-81-68-16,5-2-4 15,-1-6 15-15,0-6-3 0,-2-10-7 16,-2-6-6 0,3-8 9-16,-1 0-21 0,2-11 12 15,4-12-107-15,2-10 13 16,6-2 2-16,0-3-6 16,0 3-55-16,-3 8 146 15,-3 6 7 1,-2 11 127-16,-2 4 26 0,1 6-25 15,1 0-89-15,4 2 47 16,2 14-32-16,3 5-54 16,1 0 48-16,-2 1-47 15,-3 0-2-15,-2-1-11 16,9-6-129-16,-2-4-113 0,-3-8-604 16</inkml:trace>
  <inkml:trace contextRef="#ctx0" brushRef="#br0" timeOffset="124643.58">23754 7841 1903 0,'0'0'571'0,"0"0"-498"16,0 0-7-16,0 0 33 15,-8 102-79-15,8-73-4 16,5 0-8-16,1-9 23 0,0-9-37 15,-4-7 6 1,0-4 0-16,1 0-34 0,3-11 19 16,8-11-109-16,1-6-13 15,8-4-61-15,-1 2 50 16,2 3 63-16,-4 8 85 16,1 5 75-16,-6 8 60 15,-1 6 24-15,-1 0 6 16,-3 0-73-16,4 13 8 15,-3 9-37-15,3 3-50 16,-5 4-13-16,-1 10-33 16,-1-6-144-16,0-9-447 15</inkml:trace>
  <inkml:trace contextRef="#ctx0" brushRef="#br0" timeOffset="125396.12">24522 7720 1770 0,'0'0'304'15,"0"0"-133"-15,0 0 106 16,0 0-113-16,0 127-40 0,6-80-48 16,-2 2-69-16,0-1 13 15,1-4-20-15,-3-8-43 16,-2-6-16-16,0-7-121 16,-2-15-191-16,-15-5-26 15,0-3-213-15,-3-3-10 16,3-14 620-16,3-5 296 15,5-2 70-15,7 0-116 16,2 0-11-16,0 2 20 16,4 2-93-16,17-1-16 15,2 4-70-15,4-2-39 16,2 5 11-16,-4 3-46 16,-1 0 9-16,-6 6-3 15,-4 1-2-15,-6 1 17 16,-1 3 4-16,-2 0 7 0,2 0 41 15,1 0-47-15,3 11 13 16,3 4-31-16,1 3-2 16,1 2-2-16,-1 0-10 15,-1-1 0-15,-1-5-1 16,-1-2-1-16,-1-8 1 16,-3-3-41-16,6-1-57 15,-1 0 35-15,1-9-135 16,1-9-26-16,-2-5 48 15,-3 1 60-15,-4 3 117 16,-2 2 92-16,1 5 58 16,-3 6 81-16,0 2-83 0,0 3-42 15,1 1-9-15,0 0-73 16,1 1 34-16,2 12-16 16,3 4-41-16,-3 3 50 15,2 5-50-15,-4-3-1 16,-4 0 0-16,0-2-41 15,0-6-5-15,0-4-81 16,0-10-141-16,-2 0-236 16,2-9-47-16</inkml:trace>
  <inkml:trace contextRef="#ctx0" brushRef="#br0" timeOffset="125503.84">24892 7830 1408 0,'0'0'583'0,"0"0"-404"15,0 0-120-15,0 0-59 16,0 0-59-16,0 0-448 16</inkml:trace>
  <inkml:trace contextRef="#ctx0" brushRef="#br0" timeOffset="125684.28">24794 7579 2237 0,'0'0'582'16,"0"0"-391"-16,0 0-91 16,131-37-56-16,-79 37-34 0,-3 0-10 15,-4 24-54-15,0 20-85 16,-14-5-395-16,-12-4-370 0</inkml:trace>
  <inkml:trace contextRef="#ctx0" brushRef="#br0" timeOffset="126488.53">19812 8576 818 0,'0'0'696'16,"0"0"-443"-16,0 0-98 0,0 0 8 16,0 0-106-16,0 0 7 15,-129 15 33-15,104 2-55 16,8-1 50-16,6 3-36 16,11-2-56-16,0 4 25 15,20 1-17-15,13 0-8 16,12 0 0-16,1 2-14 15,4 0 13-15,-8 0-41 16,-7-5 42-16,-12 0-16 16,-9-2 35-16,-14-9-10 0,0-1 97 15,-16-1-2 1,-11-6 54-16,-7 0-74 16,1 0-65-16,4 0 26 0,4 0-45 15,10-4-6-15,11-5-9 16,10-4-152-16,24 1-191 15,3 2-500-15</inkml:trace>
  <inkml:trace contextRef="#ctx0" brushRef="#br0" timeOffset="126744.33">20499 8688 1855 0,'0'0'547'16,"0"0"-415"-16,0 0-34 16,0 0-25-16,-118 56-55 15,109-19 39-15,7 1-57 16,2-4 9-16,2-5-17 16,15-6 8-16,6-9-20 15,4-12-24-15,2-2-29 16,2-18 42-16,2-17-155 15,3-42-138-15,-9 7-63 16,-12-1-250-16</inkml:trace>
  <inkml:trace contextRef="#ctx0" brushRef="#br0" timeOffset="126915.25">20622 8346 386 0,'0'0'1047'16,"0"0"-437"-16,0 0-276 0,0 0-82 16,0 0-111-16,0 0-85 15,0 0-44-15,-36 20 24 16,33 30-18-16,1 6-12 15,2 0 21-15,0 3-15 16,0-5-9-16,0-7-3 16,0-9-89-16,0-13-5 15,0-21-134-15,0-4-288 16,-9-6 181-16</inkml:trace>
  <inkml:trace contextRef="#ctx0" brushRef="#br0" timeOffset="127543.9">20429 8478 375 0,'0'0'1383'0,"0"0"-1030"16,0 0-222-16,0 0-78 0,0 0 39 16,0 0 28-16,147 8-78 15,-91 3-26-15,0-4 17 16,-2-1-32-16,-6-6 17 16,-7 0-18-16,-7 0 8 15,-15-10-3-15,-7-4 4 16,-10 0-8-16,-2-1 46 15,0 4-47-15,-10 5 36 16,-7 4-21-16,-6 2-8 16,3 0 45-16,3 19-35 15,1 10 23-15,7 5 26 16,7 4-59-16,2 4 32 16,2 1-39-16,21-5 0 15,4-6-21-15,6-10 21 16,0-10-38-16,1-12-3 0,1 0-36 15,-2-21 54-15,-1-12-94 16,-3-3-63-16,-5-4 90 16,-1 3-55-16,-10 7 103 15,-2 6 42-15,-4 8 43 16,-7 10 132-16,0 6-67 16,0 0-99-16,0 10 21 15,0 16-5-15,-10 8 27 16,2 6 5-16,-1-1-57 15,5-4 51-15,2-2-45 16,2-7 7-16,0-8-26 16,0-9 11-16,2-8-54 15,9-1 18-15,7-6 8 0,1-16 29 16,6 0-24-16,0-4 19 16,2 2-11-16,-6 3 25 15,2 5-8-15,-5 6 49 16,-3 6-36-16,-3 4 41 15,-1 0-32-15,-1 8-13 16,0 14-7-16,-6 6-2 16,-4 1-21-16,0 3-55 15,-20 0-174-15,-9-8-239 16,-2-10-878-16</inkml:trace>
  <inkml:trace contextRef="#ctx0" brushRef="#br0" timeOffset="127674.67">20771 8306 1689 0,'0'0'383'0,"0"0"-255"0,0 0-128 16,156-73-298-16,-96 58-361 0</inkml:trace>
  <inkml:trace contextRef="#ctx0" brushRef="#br0" timeOffset="127813.01">21270 8169 1262 0,'0'0'871'0,"0"0"-519"16,0 0-132-16,0 0-129 0,0 0-31 15,-114 66-60-15,85-8-28 16,6-8-141-16,10-7-714 16</inkml:trace>
  <inkml:trace contextRef="#ctx0" brushRef="#br0" timeOffset="128362.87">22097 8593 1483 0,'0'0'611'15,"0"0"-366"-15,0 0-106 16,0 0-69-16,0 0-15 15,0 0-40-15,0 0 54 16,4 111-41-16,9-71-27 16,7-3 59-16,0-5-47 0,2-8 5 15,3-4-3 1,0-8-1-16,2-7-15 0,2-5 1 16,0 0 0-16,-1-19-24 15,1-10 24-15,-7-9-29 16,-4-7 21-16,-11-5-24 15,-7 0 26-15,0 6 0 16,-9 7 6-16,-15 15 75 16,-1 8-57-16,2 12 15 15,3 2 30-15,9 4-62 16,5 18 33-16,6 6-34 16,0 7 0-16,20 1-21 15,7 0 8-15,8-4-60 16,16-6-29-16,-8-8-264 0,-8-14-399 0</inkml:trace>
  <inkml:trace contextRef="#ctx0" brushRef="#br0" timeOffset="129264.74">21615 7878 1166 0,'0'0'555'0,"0"0"-214"16,0 0-126-16,0 0-123 15,0 0-6-15,0 0-53 16,0 0 39-16,-78 15 27 15,59-1-46-15,2 0 61 0,4 1-50 16,1 3-46-16,8 3 57 16,2-2-66-16,2 4 18 15,0-2 10-15,4 2-22 16,12-5 16-16,5 0-31 16,-2-4 8-16,8-3-1 15,4-7 5-15,0-1-12 16,1-3 0-16,-6 0 9 15,-7 0-18-15,-12 0-33 16,-7 0-41-16,-1 0 33 16,-19 0-180-16,-3 0-649 0</inkml:trace>
  <inkml:trace contextRef="#ctx0" brushRef="#br0" timeOffset="129776.47">20980 7703 1196 0,'0'0'580'15,"0"0"-252"-15,0 0-66 16,0 0-126-16,0 0-31 16,0 0-86-16,0 0 45 0,36-3 5 15,-14 13-44-15,-2 2 21 16,-3 0-46-16,-3 1 2 15,-9 0-13-15,-5-1-4 16,-3 2-37-16,-19 0-13 16,-11 6-133-16,4-4-315 15,9-5-438-15</inkml:trace>
  <inkml:trace contextRef="#ctx0" brushRef="#br0" timeOffset="130129.68">21441 7730 1415 0,'0'0'621'16,"0"0"-426"-16,0 0 2 16,0 0-90-16,0 0-66 15,0 0 56-15,0 0-45 16,0 10-8-16,0 4-7 0,0 4-18 15,-9 7-38-15,-13 12-45 16,2-4-289-16,6-7-755 0</inkml:trace>
  <inkml:trace contextRef="#ctx0" brushRef="#br0" timeOffset="133266.96">24605 6997 717 0,'0'0'711'0,"0"0"-362"16,0 0-38-16,0 0-29 16,0 0-128-16,0 0-66 0,-7-21-19 15,18 21-43-15,4 0 56 16,4 0-31-16,-1 4-19 16,-3 8 26-16,-1 2-57 15,-3 4-1-15,-5 0 0 16,-4 1 18-16,-2 4-19 15,0 2 1-15,-19 2-67 16,-17 18-50-16,5-9-355 16,2-4-1179-16</inkml:trace>
  <inkml:trace contextRef="#ctx0" brushRef="#br0" timeOffset="138538.95">1540 6472 801 0,'0'0'311'0,"0"0"-161"15,0 0-40-15,0 0 65 16,0 0 1-16,0 0-31 16,0 0 30-16,0 0-56 15,0 0-3-15,0 0-10 16,0 0-24-16,0 0 14 16,0 0-26-16,0 0-25 15,0 0 22-15,0 0-52 16,0 0 9-16,0 0 10 15,0 0-33-15,0 0 31 16,0 0-18-16,0 0-13 16,0 0 36-16,0 0-25 15,0 0 8-15,0 0-16 0,0 0 13 16,0 0-17 0,0 0 0-16,0 0 0 0,0 0 4 15,0 0 2-15,0 0 0 16,0 0-6-16,6 0 8 15,17 0-7-15,0 0-1 16,3 0 1-16,1 3 4 16,-1-1 7-16,3 0-9 15,0 0-3-15,2 1 10 16,-2-1-22-16,0 1 12 16,3 0 0-16,-1-1-1 15,0 2 16-15,0 1-15 0,3-1 0 16,-1 0 1-1,0 0-7-15,4-2 6 0,-2 2 0 16,1-2 0-16,1 0 15 16,-1 1-15-16,-1-2 0 15,0 1 1-15,-4 1-16 16,2-2 16-16,2-1-1 16,-1 1 0-16,1-1 19 15,-1 0-20-15,-1 3 1 16,3-3-3-16,-3 0-12 15,6 0 15-15,-4 2 0 16,4-2 6-16,3 1 13 16,-6-1-23-16,5 3 4 0,-5-1 0 15,-1-1-15-15,2 2 22 16,-2-1-7-16,3 0 6 16,-1 0 13-16,3 2-26 15,3 0 7-15,1-2 0 16,1 0-19-16,0 0 25 15,2 0-6-15,-3 0 0 16,0-2 23-16,1 3-23 16,1-3 0-16,0 1 1 15,0-1-17-15,-1 2 16 16,-3-2 0-16,-1 0 0 16,-4 0 27-16,-1 0-28 15,-1 0 1-15,1 0 0 16,-5 0-14-16,0 0 14 15,-4 0 0-15,-4 0-7 16,-3 0 28-16,-5 0-20 16,-1 0-1-16,-5 0 6 0,-1 0-16 15,-3 0 10-15,-1 0 0 16,-2-2 8-16,-2 2 5 16,0 0 13-16,3 0-25 15,-3 0 10-15,0 0-11 16,0 0 0-16,0 0 0 15,0 0-9-15,0 0 19 16,0 0-8-16,0 0-2 16,0 0-36-16,0 0 4 15,0-1-102-15,0-2-115 0,-5-1-430 16</inkml:trace>
  <inkml:trace contextRef="#ctx0" brushRef="#br0" timeOffset="146633.93">1583 7233 1262 0,'0'0'315'0,"0"0"-203"16,0 0 136-16,0 0 1 16,0 0-128-16,0 0 9 15,-10 0-51-15,10 0-46 0,0 0 57 16,0 0-66-16,0 0 12 16,-2 0 31-16,2 0-51 15,-2 0 62-15,2 0-30 16,-2 0-42-16,2 0 54 15,0 0-54-15,0 0 3 16,0 0-3-16,0 0 15 16,0 0-11-16,0 0-10 15,0 0 1-15,0 0-8 16,2 0 8-16,12 0-1 16,5 0 1-16,8 0 20 15,9 0-9-15,9 2 1 16,3-1-12-16,8 1 17 15,6 1-18-15,5 0 0 0,5 2-1 16,6-1 17 0,2 0-10-16,2 0-6 15,3 0 1-15,2 0 1 0,-4 1-2 16,-2-4 0-16,-4 1 0 16,-8-2 6-16,-9 0-6 15,-4 2 0-15,-8-2 7 16,-3 0-20-16,-5 0 26 15,-4 0-13-15,-5 0 0 16,-4 0 24-16,-5 0-24 16,-7 0 0-16,-3 0 8 15,-6 0 9-15,-4 0-16 16,1 0 19-16,-3 0-11 0,0 0 13 16,0 0-25-16,0 0 3 15,0 0 0-15,0 0-12 16,0 0 13-16,0 0-2 15,0 0-4-15,0 0-69 16,0 0 7-16,0 0-162 16,0 0-664-16</inkml:trace>
  <inkml:trace contextRef="#ctx0" brushRef="#br0" timeOffset="155471.96">3833 7528 1362 0,'0'0'308'0,"0"0"-188"16,0 0 4-16,0 0 38 16,0 0-73-16,0 0-11 15,-22 0-23-15,22 0-54 16,0 0 78-16,0 0-7 16,0 0-3-16,0 0 32 0,0 0-44 15,0 0 23-15,0 0-13 16,0 0-49-16,0 0 42 15,0 0-44-15,13 0-14 16,11 0 56-16,14 0-38 16,16 0 35-16,15 0-19 15,14 0-29-15,12 0 20 16,19 5-27-16,-8 0 0 16,2 3 38-16,-2-2-28 15,-16-1 14-15,5 1-24 16,-10-2 12-16,-7-2 18 15,-9 1-30-15,-10-3 20 16,-11 0 19-16,-5 0-23 16,-12 0-1-16,-9 0-15 15,-6 0 1-15,-8 0-13 0,-5 0 12 16,-1 0-18 0,-2 0-21-16,0 0-80 0,0 0 3 15,-29 2-197-15,-6 6-432 16,-1 0-211-16</inkml:trace>
  <inkml:trace contextRef="#ctx0" brushRef="#br0" timeOffset="155839.26">3950 7732 1517 0,'0'0'338'0,"0"0"-193"15,0 0-6-15,0 0 76 16,0 0-100-16,0 0-85 16,0 0 68-16,119-16-8 15,-47 10-4-15,9 0 23 16,13 5-63-16,7-2-1 15,3 2 21-15,5 1-44 0,-2 0 35 16,-2 0-24 0,-10 0-21-16,-7 0 36 0,-14 0-48 15,-12 0 15 1,-17 0-1-16,-13 0-2 0,-13 0-3 16,-15-3-9-16,-4 3-56 15,-38-4-40-15,-9 2-395 16,-9-6-1031-16</inkml:trace>
  <inkml:trace contextRef="#ctx0" brushRef="#br0" timeOffset="156651.73">4553 7342 1073 0,'0'0'353'15,"0"0"-139"-15,0 0-11 16,0 0 4-16,0 0-55 16,0 0 1-16,0 0-72 15,-88-31-45-15,71 31 63 16,-1 0-69-16,2 0 21 16,5 0 11-16,2 0-56 15,3 8 47-15,2 4-53 16,4-1 10-16,0 6-13 0,0-1 3 15,0 0 0-15,15-4 0 16,-4-2 15-16,5-6-37 16,-1-4 22-16,3 0-64 15,2 0 64-15,0-16-165 16,-2-6-88-16,-5-6 1 16,-3-4 31-16,-8-4 84 15,0-5 25-15,-2-1 23 16,0 1 73-16,0 2 16 15,0 10 48-15,0 8 90 16,0 10-5-16,0 6 84 16,0 4-11-16,0 1-48 15,0 0 1-15,0 3-104 16,0 18 31-16,0 2 39 16,-2 9-63-16,0 3 36 0,-2-2-50 15,2 3-19-15,0-3-6 16,0-1-22-16,-2-4-1 15,1-4 0-15,-2-2-39 16,2-4-31-16,3-10-117 16,0-6-317-16,0-2-145 0</inkml:trace>
  <inkml:trace contextRef="#ctx0" brushRef="#br0" timeOffset="156710.16">4553 7342 1335 0</inkml:trace>
  <inkml:trace contextRef="#ctx0" brushRef="#br0" timeOffset="156828.99">4553 7342 1335 0,'-92'-139'718'0,"92"136"-381"0,0 2-113 0,0-1-60 0,0 2-92 0,11 0-66 16,9 0 48-16,6 0-53 15,4 0-2-15,1 0-13 16,-2 6-130-16,3 2-96 16,5 3-265-16,-6 0 147 15,-6-6-721-15</inkml:trace>
  <inkml:trace contextRef="#ctx0" brushRef="#br0" timeOffset="157039">4827 7244 907 0,'0'0'651'0,"0"0"-428"16,0 0-2-1,0 0-64-15,0 0-102 0,0 0 13 16,0 0-9-16,0 0-29 15,-2 51 40-15,-1-37-51 16,3-2 5-16,0 2-2 16,0-4-10-16,0 0-24 15,0 2-116-15,0-4-211 16,3-4-161-16</inkml:trace>
  <inkml:trace contextRef="#ctx0" brushRef="#br0" timeOffset="157992.57">4827 7244 1558 0,'114'41'544'0,"-114"-41"-374"16,0 0-61-16,0 0-89 15,0 0 15-15,0 0-35 16,0 0 0-16,0 3 58 15,0 6-18-15,0-1 26 16,0 0 14-16,0-2-65 16,0 3 39-16,0-2-20 15,0-1-28-15,0-2 37 16,0 0-43-16,0-2 0 16,0 0 7-16,0-2 10 15,0 0-2-15,0 0-15 0,0 0 0 16,0 0 4-16,0 0-3 15,0 0-1-15,0 0 0 16,0 0 18-16,0 0-11 16,0 0 20-16,0 0-27 15,0 0 29-15,0 0-29 16,0 0 0-16,0 0 0 16,0 0 14-16,6-8-17 15,1-6 3-15,1-2 0 16,4 0-14-16,-1 0 5 15,2 0 9-15,-2 2 0 0,1 2-20 16,1 0 20-16,0 4 0 16,-4 2 1-16,-2 4-7 15,0 2 15 1,-1 0-6-16,1 0 2 0,1 0 4 16,2 8-6-16,-2 6-3 15,3 2 0-15,3-2 22 16,-3 2-22-16,3-5 7 15,-3 0-4-15,-1-3 21 16,0-4-31-16,1-4 7 16,0 0 0-16,3 0 6 15,1-8-5-15,1-14 21 16,-3-8-22-16,1-10-23 16,-4-4 22-16,-1-3-46 15,-5 5 9-15,-1 9 28 16,-3 6-12-16,0 15 22 0,0 6 0 15,0 6-27-15,0 0 19 16,0 6-26-16,0 16 34 16,-5 12 0-16,-1 6 13 15,-1 7-2-15,1-3-11 16,1-3 7-16,0-4 2 16,1-9-9-16,2-7 0 15,2-9 8-15,0-6 4 16,0-6-12-16,0 0 0 15,9 0-9-15,9-7-14 16,6-9 25-16,1-2-2 16,0 2 25-16,-6 5-13 15,-1 0 25-15,0 3-37 16,0 4 17-16,-3 4-17 0,1 0 0 16,-3 0 0-16,-3 4-6 15,-6 8-60-15,-4 0 32 16,0 1-101-16,-23 4-131 15,-4-2-205-15,3-7-163 16</inkml:trace>
  <inkml:trace contextRef="#ctx0" brushRef="#br0" timeOffset="158250.34">4860 6922 1787 0,'0'0'634'0,"0"0"-399"0,0 0-92 15,0 0-98-15,0 0 8 16,0 0-51-16,0 0 8 16,106-19-7-16,-94 29 15 15,-10 7-36-15,-2 3 5 16,-8 4-114-16,-19 2 0 15,-9 0-137-15,-17 4-242 16,7-6 162-16,9-7-297 0</inkml:trace>
  <inkml:trace contextRef="#ctx0" brushRef="#br0" timeOffset="158364.04">4686 7094 785 0,'0'0'772'0,"0"0"-138"0,0 0-292 16,0 0-93-16,0 0-79 15,0 0-132-15,0 0-38 16,-9-24-83-16,27 38-237 15,0 1-504-15</inkml:trace>
  <inkml:trace contextRef="#ctx0" brushRef="#br0" timeOffset="160781.56">5527 7904 1104 0,'0'0'214'15,"0"0"-79"-15,0 0 13 16,0 0-40-16,0 0 19 16,0 0-26-16,0 0-27 0,4 0 33 15,7 0-29-15,-1 0 31 16,7 0-20-16,1 0-16 16,3 0 32-1,3 0-60-15,8 0 3 16,-1 0 13-16,5 0-60 0,2 0 61 15,2 0-48-15,-2 0-5 16,2 0 34-16,-3 0-41 16,2 0 14-16,-1 0 11 15,-3 0-5-15,3 0-7 16,1 0-15-16,-2 0 2 16,1 3 13-16,-3-2-5 15,3-1-10-15,3 0 15 16,-4 0 12-16,0 0-16 15,0 0-11-15,-6 0 1 16,-2 0 11-16,-5 0-12 16,-1 0 0-16,0 0 3 0,-5 0 25 15,3 0-26 1,0 0-2-16,0 0 9 0,4 0-14 16,2 0 5-16,-2 0 0 15,-2 0-9-15,-1 0 26 16,-1 0-14-16,-3 0-3 15,-2 0 6-15,-3 0-6 16,3 0 0-16,-3 0 0 16,1 2-11-16,-2-2 23 15,-1 0 0-15,3 0-12 16,-1 0 0-16,1 0-13 16,-1 0 13-16,1 0 0 15,-3 0-2-15,-3 0 17 0,0 0-12 16,-2 0-3-1,-1-2 0-15,1-2-4 0,3-1 4 16,0-3 0-16,0-2-1 16,0-3 17-16,0-5-16 15,-2-4 0-15,-3-7 0 16,2-4-15-16,-1-3 25 16,2-2-10-16,2-4 0 15,-3-2 17-15,5-5-29 16,-1-1 12-16,-2-2 0 15,-1 0-6-15,-1 0 18 16,-4 4-12-16,-2 2 0 16,0 2 6-16,0 3-17 0,0 4 11 15,0-1 0-15,0 0-7 16,0 3 13-16,0 1-6 16,0 4 0-16,0 6 13 15,0 8-38-15,0 5 25 16,0 5-6-16,0 1-11 15,0 5 10-15,-2 0 5 16,-1 0 2-16,2 0-15 16,-1 0-2-16,0 0-3 15,-3 0 20-15,-1 0-7 16,-8 0 23-16,-3 0-14 16,-8 0-2-16,-6 0 0 15,-5 2 12-15,-10 2-6 16,1-2-5-16,-7 1 3 15,-4-3 25-15,-4 1-40 0,-6-1 11 16,-8 0 0-16,-4 1-4 16,-4-1 4-16,-7 2 0 15,-5 1 2-15,1-2 41 16,-1 4-49-16,5-4 6 16,11 2 0-16,9-1-15 15,11 0 23-15,11 0-8 16,7 0 0-16,6-2 21 15,7 2-21-15,4 0 0 16,2 2-1-16,1 0-26 16,1 0 27-16,0 0 0 15,6 1 0-15,6-4 15 0,3 0-15 16,4-1 0 0,0 0 0-16,0 0-16 0,0 0 16 15,0 0 0-15,0 5-11 16,0-1 25-16,0 4-14 15,0 4 0-15,0 4 9 16,0 6-12-16,0 0 3 16,0 5 0-16,0 2-6 15,0 1 21-15,0 5 1 16,0 3-7-16,0 0-3 16,0 1-1-16,0 4-5 15,2 0 0-15,-2 0 0 16,0 1 21-16,0 0-15 0,0 3-6 15,0-4 1-15,-5 2 31 16,-5-3-31-16,-2 0 21 16,3 0 15-1,1 0-35-15,1-4 20 0,2-1-22 16,3-5 2-16,2-2 8 16,0-6 1-16,0-6-4 15,0-4 12-15,0-6-5 16,0-2-16-16,0-4 2 15,0-2 0-15,0 0 3 16,0 0 9-16,0 0-24 16,0 0 5-16,0-16-105 15,-2-4-65-15,2-6-692 0</inkml:trace>
  <inkml:trace contextRef="#ctx0" brushRef="#br0" timeOffset="163360.82">9377 7953 510 0,'0'0'345'0,"0"0"-202"16,0 0 47-16,0 0-34 15,0 0-41-15,0 0 30 16,-6-9-32-16,6 9 33 0,0 0-26 16,0 0-29-16,0 0 28 15,0 0-66-15,0 0 27 16,0 0 9-16,0 0-62 16,0 0 39-16,0 0-15 15,0 0-32-15,0 0 59 16,0 0-60-16,0 0 31 15,0-1 22-15,0 1-70 16,0 0 49-16,10-2-50 16,3 2 13-16,1 0 5 15,1-3-16-15,3 3-2 0,-1 0 9 16,4 0 19 0,1 0-18-16,0 0-10 0,-2 0 9 15,3 0 9-15,-6 0-17 16,1 0-1-16,-5 0 18 15,3 0 0-15,-3 0 0 16,1 0-18-16,0 0 13 16,1 0-17-16,0 0 4 15,-1 0 0-15,-1 0-11 16,3 0 28-16,-3 0-14 16,2 0-3-16,1 0 9 15,0 0-17-15,0 0 8 16,-1 0 0-16,-1 0-7 15,-1 0 20-15,3 0-8 16,-6 0-5-16,4 0 1 0,-3 0-7 16,0 0 6-16,1 0 0 15,-1 0-2 1,2 0 17-16,0 0-15 0,0 0 0 16,1 0 0-16,-3 0-13 15,3 0 14-15,-1 0-1 16,1 0 0-16,-1 0 16 15,0 0-19-15,1 0 3 16,-1-3 0-16,1 0-15 16,-2-1 26-16,-1 1-11 15,1-4 0-15,-1 3 11 16,-3-2-24-16,2 1 13 16,1-1 0-16,-3 0-7 0,6-3 19 15,-1 4-12-15,1-5 0 16,3 1 10-1,0 0-25-15,-2-4 15 0,1 4 0 16,-3-4-10-16,3 3 23 16,-5 0-13-16,1 0 0 15,0 0 2-15,-1-3-14 16,1 2 12-16,-1-3 0 16,-3-2 0-16,2-1 17 15,1-4-15-15,-3-1-2 16,4-2 0-16,-1 4-13 15,-3-3 13-15,2 4 0 16,-1 1 9-16,-3-3 12 16,-2 2-19-16,-1-4-2 0,-3-1 0 15,0 2 14 1,0-3-5-16,0 0-9 0,0 2 16 16,0-2 10-1,-5 4-14-15,-1 0-12 0,-1 0 0 16,-2 2 0-16,-3-1 7 15,0 0-7-15,-4 0 18 16,1 4 6-16,-6-3-19 16,1 6-5-16,-3-2 0 15,4 3 11-15,-6 0-10 16,3 2-1-16,0 3 0 16,0-2 29-16,-2 3-21 15,4 2-8-15,-3 0 0 16,-2 1 5-16,-4-2-5 0,-2 3 0 15,-2 0-6-15,-5 2 21 16,-3 0-15-16,-1 0 0 16,3 0 12-16,-4 0-12 15,3 0 0-15,0 2 0 16,-1 5-2-16,1-2 16 16,3 4 8-16,1-1-22 15,3 2 11-15,0-1-14 16,1 4 3-16,3-2 0 15,3 4-2-15,-4 0 13 16,4 1-1-16,-1 0-10 16,2-2 0-16,3 3-11 0,0-3 11 15,2 0 0-15,0 0-1 16,2 1 16 0,-3 4-16-16,4 2 1 0,-1 2 0 15,1 0-15-15,1-2 24 16,4 4-9-16,1-4 0 15,5 6 13-15,-1-2-14 16,5 3 1-16,0 3 0 16,2 1-6-16,0-2 21 15,0 2-15-15,2-2 0 16,7 0 22-16,5 0-26 16,-2 0 4-16,5-1 0 15,0-1 6-15,1-2 9 16,-1-2-11-16,2-2-4 15,-2-4 15-15,1-4-25 16,-3-2 10-16,1-2 0 0,-3-2 22 16,1-1-11-1,-1-3 10-15,-1 1-21 0,-4-1 18 16,1-3 4-16,-2 2-20 16,-2-2-2-16,-1-1 37 15,-2 0-25-15,0 2 15 16,-2-2-27-16,0 0 6 15,3 0 3-15,-3 0 2 16,0 0-11-16,0 0 22 16,0 0-4-16,0 0 3 15,0 0-21-15,0 0 0 16,0 0-12-16,0 0 18 16,0 0-6-16,0 0 0 0,0 0-12 15,0 0-4-15,0-2-89 16,-27-16-139-16,-4 3 19 15,-7 0-834-15</inkml:trace>
  <inkml:trace contextRef="#ctx0" brushRef="#br0" timeOffset="169091.16">2797 8601 1008 0,'0'0'249'0,"0"0"-185"16,0 0 5-16,0 0 37 15,0 0-8-15,0 0-4 16,-5 0-51-16,5 0 57 16,0-1 21-16,0 1-4 15,0 0 6-15,0 0-53 16,0 0 35-16,0 0-13 15,0 0-58-15,0 0 26 16,0 0-41-16,0 0-7 16,0 0 38-16,0 0-42 15,0 0 25-15,0 0-17 0,0-1-6 16,0 1 22-16,0-3-31 16,5 3 16-16,6-2 41 15,5 2-45-15,4 0 31 16,6-1-40-16,0 1 11 15,6 0 4-15,-1 0-17 16,0 0 2-16,1 0 2 16,-3 0 21-16,-3 0-12 15,1 0-15-15,0 0 2 16,0 0 14-16,0 0-1 16,3 0-15-16,4 0 21 15,2 0 3-15,1 0-18 0,1 0-6 16,0 0 0-1,1 1-15-15,-2 1 16 0,-1 1-1 16,-1-3 0-16,-2 1 27 16,1-1-28-16,2 0 1 15,0 1 0-15,1-1-10 16,5 0 10-16,1 0 0 16,1 0 0-16,-1 0 19 15,2 0-19-15,-6 0 0 16,-3 0 1-16,0 0 1 15,-2 0-2-15,-3 0 0 16,4 0-9-16,-1-1 15 16,3-3-6-16,-1 2 0 15,2 1 1-15,-2-4-8 16,-1 4 7-16,1-2 0 0,-3-1-9 16,1 2 21-16,-1 0-6 15,-2 2-6-15,0 0 1 16,3 0-4-16,-3 0 3 15,2-2 0-15,1 2-2 16,2 0 13-16,-3-2-10 16,3 2-1-16,-3 0 0 15,-4 0-7-15,0 0 8 16,-2 0-1-16,0 0 0 16,0 0 17-16,-1 0-19 15,1 0 2-15,-1 0 0 16,1 0-3-16,-4 0 18 15,2 0-15-15,-4 2 2 16,2 0 13-16,-1 0-21 0,3-2 6 16,-6 0 0-16,4 2-3 15,-6-2 19-15,1 0-16 16,-2 0 0-16,-3 2 12 16,2-2-24-16,-3 0 12 15,-1 0 0-15,1 0 5 16,-6 0 13-16,-1 0-18 15,-3 0 0-15,-2 0 9 16,0 0 1-16,0 0 2 16,0 0-12-16,0 0 9 15,0 0 11-15,0 0-21 16,2 0 1-16,-2 0 0 16,0 0-34-16,0 0 22 15,0 0-30-15,0 2-17 0,0 2-187 16,0-4-543-16</inkml:trace>
  <inkml:trace contextRef="#ctx0" brushRef="#br0" timeOffset="176777.64">15165 8494 1719 0,'0'0'274'16,"0"0"-67"-16,0 0 19 15,0 0-123-15,0 0 5 16,0 0-69-16,9 20-27 0,22 10 72 16,13 8-19-16,12 12 4 15,9 6 7-15,13 11-43 16,9 4 36-16,28 16-20 15,37 21-23-15,39 20 38 16,14 3-43-16,-3-7 9 16,-23-13 15-16,-23-19-43 15,-11-6 47-15,-8-8-49 16,-27-16 9-16,-23-9-15 16,-20-17 7-16,-11-4-1 15,4-2 2-15,-2 0 11 16,-4-4-22-16,-18-9 9 15,-19-8-40-15,-8-5 25 16,-9-4-52-16,0 0 4 16,-33 0-36-16,-8-2-166 15,-9-12-546-15</inkml:trace>
  <inkml:trace contextRef="#ctx0" brushRef="#br0" timeOffset="177163.86">16577 9900 1696 0,'0'0'342'0,"0"0"-251"16,0 0 141-16,0 0-115 0,0 0-83 15,0 0 100-15,0 0-58 16,93 72-4-16,-32-37 13 15,11 8-55-15,12 6 39 16,9-2-62-16,8 1 11 16,-1-4 2-16,-2-7-13 15,-11-7-7-15,-14-11 12 16,-15-14 10-16,-15-5-17 16,-14-12 5-16,-12-26 7 15,-8-15 85-15,-6-13-84 16,-3-12 0-16,0-3-18 15,-3 4 30-15,-3 4-30 16,1 11 0-16,3 12-56 0,2 10 34 16,0 3-112-16,11 10-105 15,3 7-600-15</inkml:trace>
  <inkml:trace contextRef="#ctx0" brushRef="#br0" timeOffset="178001.02">18184 10028 1428 0,'0'0'320'0,"0"0"-14"16,0 0-171-16,0 0 6 15,0 0 15-15,-116 126-100 16,112-86 29-16,4-2-55 16,0-1-29-16,17-5 19 15,6-9-20-15,-1-10-18 16,0-13-20-16,1 0-2 16,3-22 19-16,-1-18-29 15,-4-13-5-15,0-13 12 16,-5-6-52-16,-3-2-4 15,-5 0 31-15,-2 12 68 16,-6 12 192-16,0 13 4 16,0 18-53-16,0 8 9 15,0 11-79-15,-8 0-31 0,2 14-15 16,-5 18-9-16,1 15 43 16,2 7-59-16,6 4 14 15,2 2-16-15,0-6 0 16,0-6-1-16,0-12-34 15,2-9-103-15,-2-26-126 16,0-1-342-16,-7-10 117 0</inkml:trace>
  <inkml:trace contextRef="#ctx0" brushRef="#br0" timeOffset="178463.2">18135 9812 1326 0,'0'0'557'0,"0"0"-279"16,0 0-99-16,0 0-69 15,0 0-109-15,0 0 25 0,0 0-26 16,93 42-73 0,-39-14-62-16,4 3-128 0,-5 5 112 15,-4-5-1-15,-13-4 3 16,-14 0 94-16,-13-10 55 16,-9 0 23-16,0-3 215 15,-13-2 53-15,-7 4-28 16,-1 0-81-16,2 2-79 15,1 5 20-15,5 0-76 16,1 4-21-16,5-1 1 16,5-4-16-16,2-5-4 15,0-5-7-15,0-3-57 0,0-9 49 16,2 0-72-16,10 0 80 16,1-12-1-16,2-4 26 15,3-5-17-15,1 1-8 16,-6 1 7-16,0 3-2 15,-2 1-5-15,-2 3 0 16,-5 7 2-16,1 0 13 16,-3 3 3-16,-2 2-5 15,0 0-1-15,3 0-24 16,-1 0 7-16,2 11-14 16,3-1-14-16,-3-3-137 15,-3-1-301-15,-1-6-371 0</inkml:trace>
  <inkml:trace contextRef="#ctx0" brushRef="#br0" timeOffset="178685.07">18573 9719 1850 0,'0'0'695'15,"0"0"-500"-15,0 0-93 16,0 0 5-16,0 0-75 15,0 0 1-15,125-68-6 16,-97 46-11-16,-6-4-15 16,-7-3-1-16,-8-4-24 15,-5 3 23-15,-2 6-61 16,0 8-30-16,-9 16-107 16,-4 0-558-16,0 1-593 0</inkml:trace>
  <inkml:trace contextRef="#ctx0" brushRef="#br0" timeOffset="178916.5">18964 9712 1401 0,'0'0'1128'0,"0"0"-909"15,0 0-126-15,0 0 35 16,0 0-62-16,0 128 30 15,0-76-89-15,0 5 16 16,0 0-16-16,0-3-7 16,-5-4-1-16,-1-4 0 0,-6-8-116 15,-5-7-18-15,1-12-382 16,1-12-558-16</inkml:trace>
  <inkml:trace contextRef="#ctx0" brushRef="#br0" timeOffset="179053.43">18761 9904 1927 0,'0'0'582'0,"0"0"-439"15,0 0-8-15,0 0-135 16,0 0-46-16,138-24-207 0,-84 24-447 16</inkml:trace>
  <inkml:trace contextRef="#ctx0" brushRef="#br0" timeOffset="179697.47">19173 9913 909 0,'0'0'930'16,"0"0"-612"-16,0 0-74 16,0 0-23-16,0 0-46 15,0 0-74-15,0 130-62 16,0-99 10-16,0-4-48 16,0-4 8-16,0-9-9 15,0-6 8-15,5-8-19 16,-1 0 4-16,7-2 5 15,3-18-32-15,5-5 31 16,6-4-9-16,-3-1 12 16,1 6-13-16,-4 2 4 15,-3 8 9-15,-5 4 0 16,1 6 34-16,-6 4-34 0,1 0 27 16,-1 0-27-16,-1 14 14 15,-1 5-26-15,1 0 12 16,-5 6 0-16,2-6 17 15,-2 1-6-15,0-6-6 16,0-4-5-16,0-4-6 16,3-4-19-16,-2-2 23 15,6 0-8-15,6-2 8 16,3-14-29-16,7-2 29 16,2-3-14-16,-2 2 8 0,2 3-15 15,-2 1 33-15,-6 7-10 16,-1 3 13-1,-5 1 11-15,-5 4-17 0,2 0-7 16,-4 0 0-16,-2 3-4 16,2 5 20-16,1 1-16 15,-3-1 0-15,2 0 24 16,-1-4-24-16,-1-2 0 16,3-2 0-16,1 0-15 15,5 0 15-15,5 0 0 16,1-8-7-16,6-2 22 15,-3 2-12-15,2 1 3 16,-4 1 1-16,-2 3 16 0,-1 3-23 16,-4 0 0-1,1 0-6-15,-4 3-15 0,-1 8 21 16,-3 1-52-16,-4 4-74 16,0-5-179-16,-11-5-488 0</inkml:trace>
  <inkml:trace contextRef="#ctx0" brushRef="#br0" timeOffset="179843.04">19545 9537 1625 0,'0'0'918'0,"0"0"-733"16,0 0-55-16,0 0-95 15,0 0-35-15,113-36-79 16,-81 56-309-16,-12-3-700 0</inkml:trace>
  <inkml:trace contextRef="#ctx0" brushRef="#br0" timeOffset="179964.79">19086 9619 1839 0,'0'0'396'0,"0"0"-252"15,0 0-144-15,0 0-54 16,0 0-487-16</inkml:trace>
  <inkml:trace contextRef="#ctx0" brushRef="#br0" timeOffset="180391.15">20506 9918 2023 0,'0'0'562'0,"0"0"-374"16,0 0-75-16,-114-11 53 15,89 23-150-15,5 19-8 16,12 7-8-16,8 4 30 16,0 4-29-16,8-5-1 15,17-8-24-15,6-12 16 0,3-16-98 16,1-5 14-16,0-32 18 15,1-16-136-15,-7-14 70 16,-2-10 50 0,-9-4 62-16,-5 2 28 0,-6 4 6 15,-4 10 93-15,0 19 65 16,-3 15-17-16,0 14 17 16,0 12-71-16,0 0-67 15,-8 26 12-15,-3 16-23 16,-1 11 6-16,8 8-4 15,4 8 4-15,0 1-42 16,0-1 9-16,0 0-111 16,2-17-77-16,-2-17-571 0</inkml:trace>
  <inkml:trace contextRef="#ctx0" brushRef="#br0" timeOffset="180825.1">20435 9671 1945 0,'0'0'476'16,"0"0"-334"-16,0 0-25 16,0 0-103-16,0 0 24 15,0 0-35-15,148 34 13 16,-109-4-5-16,-6 9-11 16,-8 2 36-16,-6 3 67 15,-3 6-60-15,-3-2 32 0,1 1-51 16,-1-5-11-1,0-7 4-15,1-10-17 0,-1-10 0 16,5-14 0-16,5-3-61 16,6-12 44-16,4-20-83 15,0-8-19-15,1-9 101 16,-8 2-32-16,-1 0 50 16,-8 8 50-16,-6 8 3 15,-1 9 77-15,-6 10-35 16,-4 9-54-16,2 3 25 15,-2 0-66-15,2 12 0 16,2 12 14-16,1 8 2 16,5 7 16-16,-2 4-32 15,3 3 10-15,3-4-32 16,3-4 2-16,2-6-77 0,16-12-81 16,-6-11-441-16,2-9-329 0</inkml:trace>
  <inkml:trace contextRef="#ctx0" brushRef="#br0" timeOffset="181065.23">21287 9924 2102 0,'0'0'589'0,"0"0"-430"16,0 0-27-16,0 0-78 16,0 0-53-16,0 0 14 15,0 0-15-15,-24 96-18 16,46-66 18-16,1-6-63 0,-2-8-4 15,0-7 27-15,-5-9 11 16,-3 0 29-16,-8-23 8 16,-1-4-1-1,-4-8-1-15,0 3-6 0,-9 0-49 16,-9 4-32-16,-2 7-81 16,5 10-178-16,7 4-271 0</inkml:trace>
  <inkml:trace contextRef="#ctx0" brushRef="#br0" timeOffset="181306.51">21630 9912 1979 0,'0'0'652'0,"0"0"-462"15,0 0-27-15,0 0-98 16,0 0-11-16,0 0-54 15,0 0-6-15,-84 42-21 16,84-12 20-16,0 0-30 16,0-1 16-16,2-6-72 15,11-5 33-15,1-3-88 16,13-15-165-16,-5 0-220 16,-2-3-598-16</inkml:trace>
  <inkml:trace contextRef="#ctx0" brushRef="#br0" timeOffset="181441.2">21486 9819 707 0,'0'0'1024'0,"0"0"-782"16,0 0-119-16,0 0-123 16,0 0-211-16,0 0-339 0</inkml:trace>
  <inkml:trace contextRef="#ctx0" brushRef="#br0" timeOffset="181631.34">20915 9553 1960 0,'0'0'566'15,"0"0"-344"-15,0 0-50 16,0 0-142-16,0 0-30 15,0 0-48-15,0 0-124 16,137 72-456-16,-108-23-354 0</inkml:trace>
  <inkml:trace contextRef="#ctx0" brushRef="#br0" timeOffset="181772.67">20909 10653 2390 0,'0'0'591'0,"0"0"-490"16,0 0-101 0,0 0-19-16,0 0-205 0,0 0-1469 0</inkml:trace>
  <inkml:trace contextRef="#ctx0" brushRef="#br0" timeOffset="182799.04">22313 9737 1483 0,'0'0'658'0,"0"0"-463"16,0 0-39-16,0 0-28 15,0 0-103-15,0 0 1 16,-133 78 29-16,107-37-42 0,6 2 71 16,6-4-27-16,10-1-41 15,4-4 51-15,0-10-67 16,20-7 0-16,5-11-1 15,4-6 13-15,5-11-46 16,-1-28 20-16,-2-14-147 16,-5-15 19-16,-6-12-162 15,-4-5-36-15,-7 1 46 16,-5 12 294-16,-4 15 7 16,0 21 340-16,0 17-34 15,0 16-36-15,0 3-178 0,0 17-59 16,0 19 75-16,0 14-22 15,0 8 2-15,5 7-44 16,2 2-37-16,2 2 26 16,2-5-40-16,2-6-7 15,-4-10-25-15,-2-8-113 16,-3-16-118-16,-4-16-654 0</inkml:trace>
  <inkml:trace contextRef="#ctx0" brushRef="#br0" timeOffset="182945">22212 9575 1765 0,'0'0'716'0,"0"0"-586"16,0 0-54-16,0 0-76 0,132 24-72 16,-46 3-256-16,1 2-404 0</inkml:trace>
  <inkml:trace contextRef="#ctx0" brushRef="#br0" timeOffset="183328">23032 9833 481 0,'0'0'1660'16,"0"0"-1352"-16,-141 0-45 16,86 0-31-16,6 0-119 15,11 21-5-15,9 8-97 16,11 7 16-16,14 7-35 15,4-1 8-15,4-2 0 0,23-8 0 16,8-8-27-16,6-12 26 16,1-12-64-16,2-13-18 15,-1-32 68-15,-7-15-99 16,-5-12 36-16,-6-8 5 16,-8-5-55-16,-5 7 103 15,-6 12 25-15,-6 20 4 16,0 16 112-16,0 18-13 15,0 12-4-15,-3 6-47 16,-5 30-32-16,-3 15 75 16,0 10-35-16,6 9-51 15,5 5 8-15,0 1-17 16,11-4-15-16,10-7-21 16,-6-6-106-16,-3-17-90 15,-10-20-547-15</inkml:trace>
  <inkml:trace contextRef="#ctx0" brushRef="#br0" timeOffset="183467.76">22843 9595 2284 0,'0'0'469'0,"0"0"-309"16,0 0-72-16,0 0-88 15,122-4-10-15,-19 31-95 16,-14-4-388-16,-9-1-650 0</inkml:trace>
  <inkml:trace contextRef="#ctx0" brushRef="#br0" timeOffset="183873.67">23543 9854 1886 0,'0'0'574'0,"0"0"-504"15,0 0-9-15,0 0 73 16,0 0-73-16,8 116-8 16,2-76 6-16,3-1-58 15,-7-8 41-15,1-5-42 0,-3-8 8 16,0-5-10 0,-1-10 16-16,-1-3-14 0,1 0 16 15,6-14-16 1,4-13-9-16,5-15-77 0,4-1-12 15,4-1 45-15,1 2-26 16,-2 10 79-16,-7 10 46 16,-3 10-3-16,-1 6 66 15,-3 6-31-15,0 0-48 16,3 7 80-16,-2 12-101 16,2 6 18-16,-3 4-6 15,-2 1-1-15,-1 3 2 16,2-2-22-16,-1-5-68 15,5-4-14-15,-4-10-208 16,1-9-644-16</inkml:trace>
  <inkml:trace contextRef="#ctx0" brushRef="#br0" timeOffset="184201.2">24115 9836 1699 0,'0'0'601'16,"0"0"-426"-16,0 0 13 16,0 0-59-16,0 0-99 15,18 110-24-15,-1-97-12 16,2-6-33-16,-2-7-26 0,3-7 64 16,1-16-31-1,3-9 32-15,0 2-6 0,1 2 6 16,-5 6 3-16,0 5-1 15,-4 7 53-15,-3 9 13 16,-2 1-44-16,4 0 57 16,1 10-44-16,4 12-16 15,5 4 5-15,1 3-20 16,-1 6-12-16,-2 4-111 16,-10-8-432-16,-7-7-1162 0</inkml:trace>
  <inkml:trace contextRef="#ctx0" brushRef="#br0" timeOffset="184870.71">18199 10756 1958 0,'0'0'564'15,"0"0"-443"-15,0 0-85 16,0 0 84-16,16 106-52 16,-5-47 8-16,0 7-75 15,3-2 22-15,-1-4-46 0,1-6 7 16,-6-12-62-16,-3-10-47 15,-5-20-186-15,0-10-264 16,-2-2 88-16</inkml:trace>
  <inkml:trace contextRef="#ctx0" brushRef="#br0" timeOffset="185324.2">18164 10949 563 0,'0'0'1022'0,"0"0"-525"15,0 0-243-15,0 0-61 16,0 0-89-16,0 0-29 15,0 0-68-15,83-59 28 16,-50 56-35-16,0-2 9 16,-4 5 29-16,-2 0-36 15,-7 0 14-15,-4 0 4 0,-3 0-7 16,-5 0 11 0,2 7 3-16,-2 4-26 0,1 3 55 15,-1 4-56-15,0 3 13 16,1-2 2-16,-1 2-3 15,2-3 14-15,1-3-26 16,0-7-10-16,0-3 4 16,4-5-46-16,6 0 10 15,4-18 6-15,4-9-52 16,0 0 51-16,0-1 4 16,-3 1 25-16,-4 5 7 15,-4 6 2-15,-7 6 40 16,-4 4 56-16,-3 6-55 15,3 0 7-15,2 4-31 16,2 15-16-16,1 6 46 16,-2 6-47-16,-1-1 15 15,-2 2-7-15,-4-5-9 0,-3-2-23 16,0-9-79-16,0-10-93 16,-17-6-66-16,2 0-414 0</inkml:trace>
  <inkml:trace contextRef="#ctx0" brushRef="#br0" timeOffset="185456.71">18605 10768 1513 0,'0'0'748'16,"0"0"-517"-16,0 0-112 0,0 0-68 16,0 0-51-16,0 0-63 15,0 0-157-15,-12 16-395 0</inkml:trace>
  <inkml:trace contextRef="#ctx0" brushRef="#br0" timeOffset="185601.85">18611 10543 2133 0,'0'0'521'0,"0"0"-391"15,0 0-78-15,164-36-51 16,-91 36-2-16,-15 0-223 15,-11 5-445-15</inkml:trace>
  <inkml:trace contextRef="#ctx0" brushRef="#br0" timeOffset="185966.82">19115 10734 1091 0,'0'0'667'0,"0"0"-459"15,0 0-96-15,0 0 31 0,0 0-76 16,0 0-17-16,0 0-30 15,-100 117-9-15,107-84-22 16,14 1-15-16,2 2-34 16,2-1 49-16,-3-3 4 15,-5-2 7-15,-3-6 24 16,-7-4 7-16,-6-6 62 16,-1-5-29-16,0-6-42 15,-8-3 21-15,-21 0-43 16,2-12-205-16,3-8-626 0</inkml:trace>
  <inkml:trace contextRef="#ctx0" brushRef="#br0" timeOffset="186276.46">18677 10650 814 0,'0'0'990'15,"0"0"-734"-15,0 0-93 0,0 0-43 16,0 0-58-16,0 0-13 15,0 0-49-15,104 28 0 16,-104-10-17-16,-9 4-12 16,-15 4-92-16,2-2-269 15,10-5-584-15</inkml:trace>
  <inkml:trace contextRef="#ctx0" brushRef="#br0" timeOffset="186799.95">19655 10958 1654 0,'0'0'537'0,"0"0"-327"15,0 0-27-15,0 0-52 16,0 0-100-16,0 0 17 16,0 0-33-16,-90 49-9 15,90-17 41-15,0 2-46 16,13-4 37-16,12-5-38 16,2-4 19-16,4-13-38 0,3-8 14 15,3-4-20-15,-1-28 3 16,-1-14-165-16,-3-12-46 15,-8-9-100-15,-9-7 97 16,-5-3 100-16,-3-4 14 16,-5 7 122-16,-2 9 26 15,0 19 173-15,0 19 145 16,0 14-71-16,0 13-104 16,-7 8-69-16,-1 26-55 15,-6 14 49-15,3 15 7 16,2 7-86-16,6 4 53 15,3 2-67-15,0-2 23 16,0-7-48-16,8-10 21 16,0-12-82-16,-6-15-23 15,-2-22-208-15,0-8-268 0,-10 0-126 16</inkml:trace>
  <inkml:trace contextRef="#ctx0" brushRef="#br0" timeOffset="187453.41">19608 10749 1913 0,'0'0'388'16,"0"0"-234"-16,0 0-39 16,0 0-14-16,118 50-20 15,-53-27-24-15,5 1-56 0,4-4 24 16,0-4-25-1,-8-8-28-15,-10-8 15 0,-9 0-53 16,-16-9 65-16,-9-16-14 16,-13 1 30-16,-7-2-5 15,-2 4-10-15,-2 6 6 16,-17 5 34-16,-4 11-39 16,-2 0 11-16,1 5 27 15,2 17-32-15,4 6 32 16,7 4-21-16,7 2-11 15,4 2 23-15,0-1-21 16,8-6-1-16,13-4-8 16,2-4-26-16,6-11 16 0,0-5-59 15,1-5 9 1,-4 0 37-16,1-14-36 0,-2-4 4 16,-3-2 12-16,-4 4 34 15,-5 2 9-15,-4 6 6 16,-7 3 37-16,-2 5 11 15,0 0-44-15,0 14-11 16,-4 9 1-16,-8 3 0 16,4-1 8-16,-3 2-1 15,4-8-7-15,2-6 3 16,3-7 20-16,2-6-23 16,0 0 0-16,4-6 1 15,15-14-16-15,3-7 15 16,4 2 0-16,1-1 1 15,0 4 27-15,-3 4-12 0,-1 5 17 16,-1 5-31-16,-2 8 34 16,-2 0-36-16,-1 2 0 15,0 18-6-15,-4 4-23 16,-7 5 11-16,-6-2-96 16,-9 8-166-16,-15-9-239 15,-3-10-257-15</inkml:trace>
  <inkml:trace contextRef="#ctx0" brushRef="#br0" timeOffset="187606.81">20120 10649 1776 0,'0'0'371'0,"0"0"-265"15,0 0-106-15,163-110-1 16,-65 68-253-16,-13 8-71 15,-19 6-460-15</inkml:trace>
  <inkml:trace contextRef="#ctx0" brushRef="#br0" timeOffset="187688.26">20603 10393 1258 0,'0'0'774'0,"0"0"-387"15,0 0-220-15,0 0-82 16,0 0-85-16,-135 64-73 16,81-26-236-16,10-2-406 0</inkml:trace>
  <inkml:trace contextRef="#ctx0" brushRef="#br0" timeOffset="188671.71">19211 10762 188 0,'0'0'1064'0,"0"0"-792"15,0 0-82-15,0 0-16 16,0 0-50-16,0 0-71 16,0 0 48-16,-16-13-30 15,9 10-10-15,-1 0 22 16,-3 0-39-16,-1 1 44 0,-1 2-32 16,4-2-20-1,0 2 30-15,3 0-44 0,-1 0 5 16,1 0-15-16,-4 2-5 15,1 10 14-15,-1 0-13 16,0 4-1-16,-1 0 29 16,3 2-27-16,-2 0 24 15,4 2-9-15,-1 0-23 16,3-1 43-16,1 0-44 16,3-1 1-16,0 0 14 15,0-1 0-15,3-2-1 16,5-2-14-16,3-1-8 15,3-1-7-15,-1 3 26 16,3-1-11-16,-1 1 4 0,3 0 22 16,0 0-27-16,-1 0 1 15,2 2 0-15,-8-2-16 16,-2 2 16 0,-5 0 0-16,-4 2 0 0,0 4 30 15,-9 0-30-15,-11 0 13 16,-4 2-13-16,-5-4 73 15,0-4-72-15,4-3 9 16,7-6-10-16,7-3 12 16,5-4-24-16,6 0-27 15,0-7-73-15,2-14-159 16,13-7-757-16</inkml:trace>
  <inkml:trace contextRef="#ctx0" brushRef="#br0" timeOffset="189416.14">21301 10830 1702 0,'0'0'549'16,"0"0"-319"-16,0 0-129 15,0 0-27-15,0 0-22 16,0 0-23-16,-6 104 60 16,6-63-80-16,6-4 11 15,7-5 20-15,2-5-21 16,1-9-5-16,2-10-14 15,2-8 1-15,5 0-32 0,3-19 13 16,4-12-76 0,-1-9 10-16,-4-6-39 0,-2 2 10 15,-10 5 33-15,-1 11 80 16,-8 8 47-16,-4 12 79 16,0 8 11-16,-2 0-20 15,0 8-90-15,0 18 68 16,2 8-12-16,3 10-45 15,0 4 15-15,6 2-52 16,0-4-1-16,-2-3 0 16,-2-11-68-16,-7-17-82 15,-5-12-345-15,-13-3-394 0</inkml:trace>
  <inkml:trace contextRef="#ctx0" brushRef="#br0" timeOffset="190066.69">20146 10636 1245 0,'0'0'481'16,"0"0"-125"-16,0 0-148 0,0 0 7 15,0 0-86-15,0 0-57 16,0 0 16-16,21-12-81 16,-6 0 26-16,1 0-6 15,4-5-13-15,2 2 9 16,1-2-23-16,-3 3 0 16,-1 1 54-16,-5 4-36 15,-3 3 15-15,-7 4 43 16,1 2-43-16,-2 0 22 15,1 0-49-15,7 14 5 16,5 4 40-16,3 5-45 16,4-2 12-16,2 2-18 15,-2-1-2-15,2-4-46 16,11-2-90-16,-5-4-207 16,-2-8-902-16</inkml:trace>
  <inkml:trace contextRef="#ctx0" brushRef="#br0" timeOffset="190698.95">22382 10597 1785 0,'0'0'499'16,"0"0"-280"-16,0 0-46 15,0 0-44-15,0 0-94 16,0 0 27-16,0 0 55 15,-40 153-62-15,30-87 16 0,4 5-35 16,6 0-35-16,0-1 29 16,0-1-30-16,18-9-2 15,3-8-25-15,5-12-85 16,4-11-6-16,20-26-158 16,-8-3-503-16,-2-3-1031 0</inkml:trace>
  <inkml:trace contextRef="#ctx0" brushRef="#br0" timeOffset="191312.19">22860 10730 1512 0,'0'0'535'0,"0"0"-339"15,0 0 53 1,0 0-126-16,-140-8-22 0,103 29 8 16,0 8-56-16,9 5 23 15,8 4-39-15,11 2-37 16,9-2 18-16,0-2-18 15,11-7 0-15,14-9-6 16,6-12-27-16,4-8-12 16,5-8-22-16,1-27-87 15,-3-9-74-15,-5-10-127 16,-11-6 61-16,-6-4 79 16,-8 4 39-16,-6 3 176 15,0 14 25-15,-2 12 228 0,0 15 100 16,0 12-97-16,0 4-106 15,0 11-78-15,0 17-2 16,0 12 32-16,-2 8-39 16,2 6-42-16,0 0 18 15,2-2-32-15,17-4-14 16,1-8-40-16,18-10-151 16,-6-12-177-16,0-16-352 0</inkml:trace>
  <inkml:trace contextRef="#ctx0" brushRef="#br0" timeOffset="191692.53">23284 10556 1839 0,'0'0'513'0,"0"0"-332"16,0 0-50-16,0 0-59 15,-138-10-42-15,105 10-11 16,2 11-21-16,6 0 2 15,7-1-17-15,7-5-1 16,4 2-9-16,5-1-33 16,2-5 32-16,0 3-43 15,0 1 70-15,0 1-12 16,2 1 13-16,9 6 77 16,2 4-50-16,-1 2 14 15,1 9 33-15,-1 4-52 16,-2 8 51-16,-1 6-21 15,0 4-37-15,2 3 39 16,-2-6-54-16,3-3 0 0,-4-8 0 16,3-5 12-16,3-13-31 15,2-8-5-15,6-8-88 16,20-8-70-16,-7-17-304 16,2-5-231-16</inkml:trace>
  <inkml:trace contextRef="#ctx0" brushRef="#br0" timeOffset="192080">23451 10762 967 0,'0'0'1024'0,"0"0"-746"16,0 0-96-16,0 0-106 16,0 0 6-16,0 0-50 15,0 0 18-15,-24 88-28 16,24-64 3-16,0-2 44 15,10-4-38-15,7-4 10 16,0-5-41-16,3-6 3 16,5-3-12-16,2 0 7 15,-1-18-56-15,-2-5 3 16,-1-8-50-16,-10 3 87 16,-1 2 17-16,-10 6 2 15,0 6 59-15,-2 6-12 0,0 4 35 16,0 4-5-1,0 0-77-15,0 0 24 0,0 12-25 16,2 7 6-16,2 0 17 16,-1 3-22-16,3 0-1 15,1-3 0-15,4-6-73 16,0-4-29-16,9-9-359 16,1-4-206-16,-6-14-698 0</inkml:trace>
  <inkml:trace contextRef="#ctx0" brushRef="#br0" timeOffset="192447.62">23772 10609 2022 0,'0'0'487'16,"0"0"-231"-16,0 0-108 0,0 0-112 16,0 0-15-16,0 0-20 15,0 0-1-15,33 4 0 16,-15 2 22-16,0 1-20 15,2-4-2-15,-3 1-6 16,-1 0-15-16,-1 3 3 16,-1-1 17-16,-3 1-16 15,1 5 34-15,-3 3-17 16,-3 2 0-16,-2 4 0 16,4 3-6-16,-2 4 12 15,1 4-6-15,1 2 6 16,-1 0 9-16,-2 2-7 15,-5-2-8-15,0-6 1 0,0-3 30 16,0-5-17-16,0-9 15 16,-9 0-11-16,-1-6 0 15,0-1-36-15,-6-1 12 16,-15-3-107-16,4-3-110 16,-2-11-748-16</inkml:trace>
  <inkml:trace contextRef="#ctx0" brushRef="#br0" timeOffset="192935.91">22455 10365 182 0,'0'0'1261'15,"0"0"-879"-15,0 0-59 16,0 0-108-16,0 0-71 15,0 0-83-15,0 0-7 16,-38 36 4-16,18-5-4 16,2 12-7-16,0 10-47 15,5 6-11-15,2 36-63 16,4-15-233-16,5-8-480 0</inkml:trace>
  <inkml:trace contextRef="#ctx0" brushRef="#br0" timeOffset="193678.71">24400 10632 1543 0,'0'0'311'16,"0"0"-50"-16,0 0-128 15,0 0-58-15,0 0-8 16,0 0-48-16,0 0 45 16,-43 92-17-16,62-66-23 15,5-2 31-15,7-4-47 16,-2-4-3-16,0-8-5 16,-4-6-25-16,-7-2 25 15,-7-2 61-15,-3-16-39 16,-3-6 21-16,-5-2-43 15,0-4-12-15,0-2 6 16,0 1 12-16,-10 6-3 16,5 2-3-16,2 10 8 15,3 3-5-15,0 3-3 0,18 6-51 16,13 1 8-16,10 0-85 16,3 0-11-16,1 1-5 15,-5 7 141-15,-7 5 3 16,-10 2 37-16,-8 10 86 15,-6 4 39-15,-9 11-36 16,0 11 34-16,0 5-59 16,-12 9-38-16,-7 3 21 15,-4 0-84-15,-3-1 0 16,-14 18-3-16,6-21-178 16,3-14-398-16</inkml:trace>
  <inkml:trace contextRef="#ctx0" brushRef="#br0" timeOffset="195465.54">22978 11540 740 0,'0'0'402'0,"0"0"-252"16,0 0 47-16,0 0-23 16,0 0 18-16,0 0 84 15,0 0-34-15,-2-47-68 16,-13 43-56-16,-7 4-81 16,-7 0 30-16,-8 0-24 15,3 7-28-15,-2 13 61 16,5 4-67-16,8 4 23 15,7 0-20-15,10 2 13 16,6 0-34-16,0-3 9 16,12-6-49-16,13-7 47 15,4-7-93-15,3-7 16 16,1-3 35-16,0-19-91 16,-4-4 58-16,-2-5-14 0,-6 0-48 15,-8 3 112-15,-6 6-8 16,-3 10 35-16,-4 6 80 15,0 6-33-15,2 0-47 16,1 3 15-16,1 20-15 16,2 7 94-16,3 9-57 15,1 5 19-15,0 6-7 16,1 1-34-16,-1 2 36 16,-2-5-24-16,-1-2-20 15,-5-8 23-15,0-10-23 16,-2-10-7-16,0-5 24 15,0-12-24-15,0-1 36 16,0 0-36-16,0-14 0 0,0-14-1 16,0-12-73-16,14-10-2 15,3-8 5-15,4-5-133 16,-1 5-20-16,0 11 112 16,-4 7 111-16,-1 10 1 15,-1 12 43-15,-4 5 2 16,-1 7 47-16,-4 2 10 15,-2 4 54-15,-3 0-24 16,2 0-54-16,2 14 48 16,3 6-69-16,-1 4 9 15,1 4-33-15,0 4-24 16,2-2-2-16,-1-1-7 16,4-5-42-16,1-9-35 0,5-7-129 15,15-8-70 1,-1-9-285-16,-3-13-560 0</inkml:trace>
  <inkml:trace contextRef="#ctx0" brushRef="#br0" timeOffset="196247.88">23514 11583 1169 0,'0'0'775'16,"0"0"-478"-16,0 0-39 16,0 0-50-16,0 0-162 15,0 0 26-15,0 0-72 16,-90 45 19-16,90-29-37 15,0-4 18-15,0-4-45 0,7-5 4 16,8-3-61-16,3 0 79 16,2-3-74-16,0-11-4 15,-2 1 82-15,-3-4-76 16,-1 5 90-16,-5 1 5 16,-3 4 12-16,-3 4 55 15,0 3-3-15,-3 0-27 16,0 0 12-16,2 2-33 15,2 9 27-15,1 7 3 16,-3 1-45-16,2-3 41 16,0-1-42-16,-2-5 1 15,3-1-1-15,-2-7 0 16,3-2-7-16,3 0-28 0,4 0-18 16,5-13 20-1,2-3-59-15,0 0-22 16,0 3 49-16,-3 0 53 15,-9 5 12-15,-1 4 90 0,-5 2-34 16,-2 2 22-16,0 0-65 16,0 0 5-16,0 4 12 15,2 6-20-15,-1 3 17 16,2-4-21-16,2-1 9 16,-2-3-26-16,-1-4 11 15,0-1-33-15,2 0 26 16,1 0-4-16,1-11 10 15,3-1-5-15,3-1-8 16,-2 1 5-16,4 2 6 16,-3 3 3-16,0 2 34 0,-4 1-28 15,0 4 50 1,-5 0-23-16,2 0-20 0,0 0 51 16,3 10-46-16,-1 1 5 15,2 4 11-15,1 0-21 16,-3-3 1-16,0-2-14 15,2-5-32-15,-4-3 26 16,3-2-43-16,-3 0 39 16,6 0-5-16,-2-7 30 15,3-6-12-15,-2 4-3 16,0-2 7-16,-1 5-1 16,2 0-6-16,-3 4 0 15,-1 0-1-15,-1 2-26 16,-1 0-2-16,-2 0-61 15,-2 6-70-15,0 6 9 0,0-1-164 16,-8-5-361-16</inkml:trace>
  <inkml:trace contextRef="#ctx0" brushRef="#br0" timeOffset="196433.53">23821 11245 2023 0,'0'0'520'0,"0"0"-417"16,0 0 24-16,0 0-52 0,0 0-75 16,0 0-1-16,0 0-49 15,29 56-90-15,-67-21-78 16,-7-7-459-16</inkml:trace>
  <inkml:trace contextRef="#ctx0" brushRef="#br0" timeOffset="196549.36">23170 11386 1258 0,'0'0'1223'16,"0"0"-961"-16,0 0-117 16,0 0 18-16,0 0-163 15,0 0-12-15,0 0-57 16,24-44-262-16,17 44-659 0</inkml:trace>
  <inkml:trace contextRef="#ctx0" brushRef="#br0" timeOffset="196935.51">24609 11550 1609 0,'0'0'334'16,"0"0"-118"-16,0 0 21 0,0 0-104 15,0 0-54-15,0 0-6 16,0 0-51-16,-102 89 25 15,102-66-41-15,2-2 0 16,11-6-12-16,6-9-50 16,1-6-54-16,1 0 42 15,6-20-206-15,5-27-103 16,-6 3-182-16,-5-2-237 0</inkml:trace>
  <inkml:trace contextRef="#ctx0" brushRef="#br0" timeOffset="197104.74">24709 11321 68 0,'0'0'1477'15,"0"0"-918"-15,0 0-314 0,0 0-9 16,0 0-145-16,0 0-4 16,0 0 22-16,-31 80-71 15,20-35 19-15,3 2-51 16,1-1 2-16,2-2-7 16,3-7-1-16,0-7-49 15,0-8-75-15,-7-18-207 16,1-4-323-16,0-2-606 0</inkml:trace>
  <inkml:trace contextRef="#ctx0" brushRef="#br0" timeOffset="197481.16">24609 11436 1287 0,'0'0'351'0,"0"0"-176"16,0 0 114-16,0 0-78 15,0 0-58-15,0 0 1 16,114 14-91-16,-99 0 1 15,-1 2 23-15,-1 0-71 16,1 4 42-16,-3 3-53 16,3 0 10-16,-3-1-11 15,-1 0 2-15,4-2-12 16,-3-6 6-16,2-6-113 16,1-6 32-16,-1-2-57 15,1 0-18-15,-2-10 40 16,1-8-13-16,-3 0 33 15,-1 1 45-15,-5 2 51 0,-2 5 100 16,-2 4 82-16,0 1 23 16,0 5-21-16,0 0-108 15,0 0-34-15,4 0-19 16,-2 7-13-16,2 5 12 16,3 2-19-16,-1-1-2 15,3 0-2-15,0-3-91 16,11-6-116-16,-4-4-299 15,-1 0-139-15</inkml:trace>
  <inkml:trace contextRef="#ctx0" brushRef="#br0" timeOffset="197711.12">25091 11526 823 0,'0'0'1129'15,"0"0"-900"-15,0 0-80 16,0 0-66-16,0 0-57 15,0 0 11-15,0 0-37 16,29 80 0-16,-14-66-11 16,-1-8-26-16,-3-4 37 15,-5-2 1-15,-1-2 30 16,-2-14 11-16,-3-4-42 16,0-2-73-16,0 1-41 15,-3 7-125-15,-6 1-64 16,4 5-416-16</inkml:trace>
  <inkml:trace contextRef="#ctx0" brushRef="#br0" timeOffset="197975.02">25349 11489 1609 0,'0'0'589'0,"0"0"-364"15,0 0-108-15,0 0-44 16,0 0-27-16,0 0-32 16,0 0 1-16,-73 67-15 15,73-45 7-15,0-3-13 0,9 0 6 16,4-2-21 0,0-6 21-16,-2-1-79 15,3-6-43-15,1-4-66 16,-1 0-133-16,-5-2-64 0</inkml:trace>
  <inkml:trace contextRef="#ctx0" brushRef="#br0" timeOffset="198152.31">25075 11436 920 0,'0'0'732'0,"0"0"-621"15,0 0 30-15,0 0-140 16,0 0-1-16,0 0-127 0,0 0-154 16,-67-30-431-16</inkml:trace>
  <inkml:trace contextRef="#ctx0" brushRef="#br0" timeOffset="198250.46">24910 11337 863 0,'-4'-1'542'0,"2"-2"-369"15,0 3-90-15,2 0-42 16,0 0-24-16,0 4-15 15,0 9-2-15,14 15-32 16,-1-3-8-16,0 2-269 0</inkml:trace>
  <inkml:trace contextRef="#ctx0" brushRef="#br0" timeOffset="198401.92">25049 12021 2460 0,'0'0'568'0,"0"0"-385"16,0 0-96-16,0 0-87 16,0 0-39-16,0 0-312 15,0 0-650-15</inkml:trace>
  <inkml:trace contextRef="#ctx0" brushRef="#br0" timeOffset="199418.04">23389 12172 1825 0,'0'0'475'16,"0"0"-380"-16,0 0-24 16,0 0-7-16,0 0 3 15,0 0 27-15,0 118-45 16,0-84 0-16,0-2 10 15,0-4-47-15,4-8 16 16,3-3-28-16,-3-10 3 0,3-7-19 16,0 0-5-16,3-6-13 15,6-13 33-15,6-10-132 16,3-4 3-16,0 6-17 16,-4 2 2-16,-2 4 135 15,-3 9 10-15,-8 6 30 16,-3 3 60-16,-3 3-34 15,2 0 82-15,3 11-74 16,2 5-37-16,2 6 69 16,0 0-86-16,3 0 12 15,-1-2-14-15,0-3 20 16,1-5-26-16,-3-7-2 16,7-5-54-16,-2 0 45 0,2-8-19 15,3-12-42 1,2-2-5-16,-4-4-42 15,-2 2 63-15,-7 0 29 0,-1 6 25 16,-4 5 68-16,-3 4-19 16,-2 5 41-16,0 4-1 15,0 0-59-15,0 0 0 16,0 13-29-16,2 4 25 16,3 7 38-16,1 0-50 15,1 0 2-15,5-2-2 16,-2-2-1-16,3-6-12 15,3-4-1-15,-1-8-35 16,4-2 14-16,1-2-46 16,0-15 13-16,2-8-45 15,-2-1-40-15,-4 0 78 0,-2 6 44 16,-8 2 17-16,-4 8 110 16,-2 4 12-16,0 4 5 15,0 2-15-15,0 0-82 16,2 0 4-16,5 16-33 15,-1 4 8-15,4 4 25 16,1 0-23-16,-1 0-22 16,6-4-10-16,14-8-137 15,-4-6-95-15,1-6-457 0</inkml:trace>
  <inkml:trace contextRef="#ctx0" brushRef="#br0" timeOffset="199759.74">24356 12226 626 0,'0'0'1510'0,"0"0"-1125"0,0 0-167 16,0 0-117-16,0 0-8 15,0 0-77-15,0 0 7 16,-121 82-22-16,117-57 17 16,4-8-36-16,0-3 5 15,0-6-69-15,0-6 65 16,11-2-80-16,7 0 63 15,4-14-30-15,1-6-127 16,-1-2 50-16,-4 1 33 16,-6 7 108-16,-3-1 15 0,-1 5 108 15,-6 5 45 1,0 4-21-16,0 1-93 0,0 0 16 16,3 0-34-16,1 12-12 15,3 0 7-15,-2 3-31 16,2 0 0-16,-5 1-1 15,-2-4-54-15,-2-2-38 16,0-4-141-16,-6-6-231 16,-10 0-239-16</inkml:trace>
  <inkml:trace contextRef="#ctx0" brushRef="#br0" timeOffset="199888.43">24019 12083 553 0,'0'0'703'0,"0"0"-703"16,0 0-164-16</inkml:trace>
  <inkml:trace contextRef="#ctx0" brushRef="#br0" timeOffset="200097.09">24019 12083 1654 0,'141'-158'393'0,"-126"142"-44"15,1-4-103-15,3-4-122 16,0-2-15-16,-6-2-70 0,1-2-26 16,-8 0-13-1,-6 5-58-15,0 7-52 0,-14 18-197 16,-12 0-501-16,-1 10-737 0</inkml:trace>
  <inkml:trace contextRef="#ctx0" brushRef="#br0" timeOffset="200405.48">24013 12046 49 0,'0'0'1670'15,"0"0"-1287"-15,0 0-149 16,0 0-68-16,0 0-86 15,0 0-13-15,0 0-37 16,15 54-22-16,-15-31-16 16,0 4-7-16,-7 3-196 15,-6-7-306-15,2-8-551 0</inkml:trace>
  <inkml:trace contextRef="#ctx0" brushRef="#br0" timeOffset="200953.02">24699 11995 1557 0,'0'0'532'0,"0"0"-459"16,0 0 22-16,0 0 65 16,0 0-80-16,62 117 20 15,-46-57-44-15,-7 9-23 16,-9 8 13-16,0 1-46 16,-29 3-13-16,-61 29-74 15,5-20-232-15,-1-14-348 0</inkml:trace>
  <inkml:trace contextRef="#ctx0" brushRef="#br0" timeOffset="214564.61">5982 8608 563 0,'0'0'692'15,"0"0"-594"-15,0 0 34 16,0 0 29-16,0 0-60 15,-2 0 4-15,2 0-35 16,0 0-10-16,0 0 74 16,0 0-28-16,0 0 20 0,-2 0-11 15,2 0-51 1,0 0 24-16,0 0-46 0,0 0-8 16,0 0 33-16,0 0-45 15,0 0 16-15,0 0-31 16,0 0 2-16,0 0 17 15,0 0-20-15,0 0-5 16,0 0 36-16,14 0-37 16,3 0 53-16,6 0-53 15,3 0 15-15,4 2 22 16,3-2-37-16,5 3 16 16,-1-2 2-16,4 2 3 15,1-3-5-15,2 1-16 0,4-1 0 16,-1 0-6-1,-1 0 7-15,4 0-1 0,-4 2 0 16,3 0 28-16,-2 2-28 16,-2-2 0-16,0 2 6 15,3-1-15-15,3 0 9 16,2 2 0-16,1-2-7 16,2 4 29-16,-3-3-19 15,1-1-3-15,1 1 0 16,-1-1 0-16,-1 1 0 15,1-3 0-15,2-1-7 16,-1 0 25-16,4 0-11 16,-1 0-7-16,-1 0 0 15,1 0-22-15,-2 0 22 16,-3 0 0-16,-4 0-2 0,-2 0 14 16,-1 0-12-16,2-1 0 15,-1-2 0-15,3 2-10 16,0 1 10-16,-4-3 0 15,1 3 0-15,-5 0 20 16,-2 0-29-16,-1 0 9 16,-5 0 0-16,3 0-9 15,-4 0 22-15,0 0-13 16,3 0 0-16,-3 0 14 16,2 0-25-16,-7 0 11 15,-2 0 0-15,-3 0 2 16,-3 0 14-16,-4 0-7 0,-3 0-4 15,-2 0 14-15,-4 0-7 16,-5 0-12-16,0 0 0 16,0 0 26-16,-2 0-17 15,0 0 1-15,0 0-10 16,0 0-63-16,-33 0-13 16,-3 0-407-16,-12 0-1162 0</inkml:trace>
  <inkml:trace contextRef="#ctx0" brushRef="#br0" timeOffset="-210326.43">18529 8396 1461 0,'0'0'359'16,"0"0"-141"-16,0 0-33 15,0 0-72-15,0 0-18 16,0 0-57-16,-18-8-38 16,16 8 52-16,-2 0-28 15,-5 0 23-15,-7 0 22 0,-1 0-34 16,-8 0 45-16,-5 0-36 15,0 0-30-15,-1 8 42 16,-3 2-47-16,1 2 17 16,4 4-4-16,1 1-11 15,4 6 6-15,4 3-17 16,1 6 0-16,0 6 19 16,4 5-19-16,1 2 18 15,1 5-5-15,3 3 5 16,2-1-4-16,2 0-14 15,1-2 0-15,5-2 0 16,0-4 20-16,0 0-17 16,0-2-3-16,9-3-3 15,7-3-11-15,3 0 14 16,8-4 0-16,3-2 2 0,11-2 19 16,4-4-27-16,9-4 6 15,1-8 0-15,5-4-22 16,0-6 22-16,1-2 0 15,-3 0-1-15,0-6 26 16,0-11-25-16,-2-6 0 16,-6-7 0-16,2-5-7 15,-5-10 20-15,-6-8-13 16,0-6 27-16,-6-8-9 16,-6-1 17-16,-8-2-15 15,-10 2-19-15,-8 0 75 16,-3 5-64-16,-10 6 13 0,-17 4-5 15,-6 7 6-15,-7 4-29 16,-7 8 3-16,-2 6-40 16,-7 6 30-16,-7 10-110 15,-29 12-12-15,11 2-64 16,10 12-543-16</inkml:trace>
  <inkml:trace contextRef="#ctx0" brushRef="#br0" timeOffset="-208002.65">4013 9256 780 0,'0'0'241'0,"0"0"-137"15,0 0 71-15,0 0-73 16,0 0-21-16,0 0-11 16,0-10-25-16,0 8 35 15,0 2-16-15,0 0 4 16,0 0 49-16,0 0-19 15,0 0 22-15,0 0-36 16,0 0-32-16,0 0 55 16,0 0-66-16,0 0 13 15,0 0 11-15,0 0-56 16,0 0 45-16,0 0-34 16,0 0-12-16,0 0 40 0,0 0-48 15,0 0 22-15,0 0 12 16,0 0-25-16,0 0 36 15,0 0-45-15,0 0 16 16,0 0 11-16,0 0-18 16,0 0-3-16,0 0 21 15,0 0-9-15,0 0 3 16,0 0-21-16,0 0 10 16,0 0-22-16,3 0 12 15,6 0 0-15,-1 0 6 16,8 0 13-16,-3 0-2 15,3 0-17-15,-2 0 7 16,4 0-10-16,-3 0 3 16,3 2 0-16,-1 1-7 15,1-2 20-15,2 0-7 0,-4-1-6 16,2 3 8 0,-1-1-13-16,4-1 5 0,-2-1 0 15,6 3 0-15,0-1 10 16,4-2-10-16,0 0 0 15,2 2 6-15,0-2-18 16,0 0 14-16,-3 0-2 16,4 0 0-16,-3 0 18 15,-2 0-24-15,2 0 6 16,0 0 0-16,2 0-6 16,1 0 15-16,1 0-9 15,2 0 0-15,-1 0 12 0,-1 0-26 16,-2 0 14-16,-2 0 0 15,-2 0-4 1,2 0 14-16,-2 2-10 0,0 0 0 16,-1 0 14-16,3 0-28 15,0-2 14-15,0 2 0 16,-2-2-1-16,0 0 20 16,-3 2-19-16,-4-2 0 15,-2 0 1-15,-5 0-14 16,-1 0 13-16,-4 0 0 15,-3 0 11-15,-1 0 10 16,-2 0-11-16,0 0-10 16,-2 0 2-16,3 0 17 0,-3 0-10 15,0 0-4 1,0 0 2-16,0 0 23 0,0 0-34 16,0 0 4-16,0 0 0 15,0 0-12-15,0 0 12 16,0 0 0-16,0 0-6 15,0 0-115-15,-9 4-136 16,-13-2-928-16</inkml:trace>
  <inkml:trace contextRef="#ctx0" brushRef="#br0" timeOffset="-198463.74">4825 9919 677 0,'0'0'207'16,"0"0"-112"-16,0 0-5 15,0 0-6-15,0 0-12 16,0 0-63-16,0 0 2 15,0 0 36-15,0 0 9 16,0 0 56-16,0 0-35 16,0 0-25-16,0 0 31 15,0 0-36-15,0 0-13 16,0 0 14-16,0 0-28 0,0 0 31 16,0 0-8-16,0 0 4 15,0 0 35-15,0 0-54 16,0 0 20-16,0 0-5 15,0 0-42-15,0 0 33 16,0 0-20-16,0 0-13 16,0 0 27-16,0 0-26 15,0 0 12-15,0 0 0 16,0 0-4-16,0 0-7 16,0 0-3-16,0 0 0 15,0 0-1-15,0 0 11 16,10 0 8-16,-1 3-18 15,3-1 11-15,1 0-18 0,1 0 7 16,1-2 0-16,1 2-1 16,-1-2 14-16,3 2-13 15,-3 0 0-15,3 0 6 16,-3-2-8-16,2 2 2 16,0 0 0-16,-1 0 3 15,2 0 11-15,-3-2-14 16,4 0 0-16,-2 2 0 15,1-2-12-15,-1 0 13 16,4 0-1-16,-3 0 6 16,3 0 16-16,2 0-30 15,0 0 8-15,1 0 0 16,0 0-11-16,1 0 12 16,-3 0-1-16,1 0 0 0,-2 0 20 15,2 0-20-15,-5 0 0 16,2 0 0-16,-2 0 2 15,-1 0-2-15,3 0 0 16,3 0 11-16,0 0 5 16,0 0-3-16,2-2-13 15,3 0 9-15,2 2-10 16,-1 0 1-16,0 0 0 16,-2 0-6-16,-2 0 18 15,-4 0-8-15,0 0-4 16,-1 0 2-16,-3 0-8 15,4 0 0-15,-4 0 6 16,1 0-1-16,3 0 14 0,0 0-10 16,4 0-3-16,0-2 2 15,1 0-5-15,1 0 9 16,-1 2-6-16,-3-2 0 16,-1 2 11-16,-3 0-18 15,-2-2 7-15,1 2 0 16,-1 0-9-16,-1-2 21 15,2 2-12-15,-3 0 0 16,3-2 10-16,0 2-20 16,3-2 10-16,0 2 0 15,0-2-7-15,1 0 23 16,-2 2-16-16,0 0 0 16,-2 0 7-16,2 0-17 15,0 0 10-15,0 0 0 16,0 0 0-16,0 0 16 0,3 0-16 15,-4 0 0-15,4 0 1 16,-3 0 5-16,-1 0-4 16,2 0-2-16,-1 0 18 15,0 0-2-15,2 0-10 16,-1 0-6-16,0 0 0 16,0 0-9-16,-3 0 16 15,1 0-7-15,0 0 0 16,0 0 20-16,1 0-22 15,1 0 2-15,0 0 0 16,0 0-1-16,1 0 8 16,1 0-5-16,1 0 8 0,2 0 11 15,3 0-21-15,3 0 0 16,-1 0 0 0,-2 0 9-16,0 0-9 0,-2 0 0 15,-5 0-7-15,0 0 19 16,-4 0-11-16,2 0-1 15,-2 0 6-15,2 2-7 16,0-2 1-16,2 0 0 16,3 0-2-16,-1 2 11 15,2 0-4-15,4 0-5 16,-3-2 1-16,-1 2-7 16,-2 0-3-16,2-2 9 15,-4 0 1-15,0 0 16 16,0 0-10-16,1 0-7 15,1 0 9-15,0 0-8 0,1 0 13 16,2 0-14-16,-3 0 0 16,0 0 16-16,-3 0-28 15,-3 0 12-15,-3 0 0 16,3 0 6-16,3 0 2 16,-2 0 1-16,4 0-9 15,3 0 16-15,1 0-23 16,2 0 7-16,0 0 0 15,2 0-5-15,-1 0 22 16,1 2-17-16,-2-2 0 16,0 0 10-16,-3 2-26 0,3-2 16 15,-2 0 0-15,-1 2 10 16,3-2 8-16,3 2-18 16,-1-2 0-1,4 2 0-15,3 3-17 0,3-4 18 16,1 3-1-16,3-2 0 15,-1 1 26-15,-2 0-35 16,3-2 9-16,-1-1 0 16,-1 3-4-16,1-3 5 15,-2 0-1-15,1 0 0 16,-3 0 24-16,0 0-23 16,-4 0-1-16,0 0 0 15,-3 0-12-15,-4 0 12 16,0 0 0-16,-6 0-1 15,-2 0 21-15,0 0-20 0,-6 0 0 16,-1 0 1-16,-1 0 1 16,-5 0-2-16,2 0 0 15,-2 0 3-15,-1 0 13 16,-3 0 9-16,4 0-4 16,-4 0-21-16,-2 0 30 15,0 0-22-15,0 0-8 16,-2 0 15-16,3 0-8 15,-3 0 16-15,0 0-23 16,0 0 10-16,0 0-22 16,0 0 0-16,0 0-52 15,-13 2-105-15,-12 6-396 0</inkml:trace>
  <inkml:trace contextRef="#ctx0" brushRef="#br0" timeOffset="-194478.98">10316 9649 1498 0,'0'0'376'15,"0"0"-193"-15,0 0-15 16,0 0-9-16,0 0 9 16,0 0-103-16,-15-20-26 15,15 20 17-15,0 0-54 16,0 0 61-16,2 0-13 16,14 12-23-16,4 4 58 15,5 3-61-15,4 8 8 16,4 3-4-16,2 8-1 15,3 9-12-15,2 9-15 0,-1 12 0 16,-2 8-7-16,0 24 7 16,-7-7 0-16,-5 3-2 15,-4 2 26-15,-9-16-24 16,-3 14 0-16,-9-1 2 16,0 14 32-16,-18-12-25 15,-13 3-6-15,-12-2 45 16,-5-15-48-16,-12 8 78 15,-3-5-30-15,-1-9-22 16,2-3 50-16,5-13-57 0,8-7 5 16,9-9 8-16,7-9-25 15,8-11 34-15,5-6-7 16,7-9-28-16,4-5 21 16,4-2-21-16,5-1-6 15,0-2 5-15,0 0 14 16,0 0-38-16,0 0 19 15,0 0-81-15,0-2-15 16,27-45-121-16,0 1-162 16,2-11-748-16</inkml:trace>
  <inkml:trace contextRef="#ctx0" brushRef="#br0" timeOffset="-193826.66">10424 9674 1243 0,'0'0'365'16,"0"0"-187"-16,0 0-11 16,0 0 87-16,0 0-77 15,0 0-68-15,0 0-32 16,26-33-59-16,3 35 58 0,11 17-29 16,7 8-33-1,7 15 38-15,4 12-49 16,8 29 4-16,5 31 25 15,1 41-31-15,-12 11 43 0,-20-1-25 16,-23-11-19-16,-17-20 27 16,0-1-18-16,-10-7 6 15,-11-22 25-15,2-22-14 16,-1-21 47-16,-5-9-39 16,-6 6-23-16,-7 2 62 15,-4 2-47-15,-3-12 20 16,5-10 1-16,5-10-41 15,6-7 26-15,8-12-32 16,10-3 9-16,5-8-34 16,4 0 13-16,2-3-40 0,2-57-58 15,17 1-181 1,8-7-735-16</inkml:trace>
  <inkml:trace contextRef="#ctx0" brushRef="#br0" timeOffset="-193183.79">11542 10303 1317 0,'0'200'343'15,"0"-7"-415"-15</inkml:trace>
  <inkml:trace contextRef="#ctx0" brushRef="#br0" timeOffset="-192851.75">11588 10074 1039 0,'6'-17'783'0,"2"0"-524"0,9-1-140 0,8 3 20 0,6 7-17 0,7 3-79 0,3 5 10 0,-4 0-47 0,-3 18-5 0,-7 7 34 0,-7 4-28 0,-13 5-7 0,-7 3 9 0,0-2 0 0,-19 5 55 0,-12-1-13 0,-7-2 1 0,-3 0 14 0,-5-3-48 16,4-2 32-16,5-5-50 15,0-6 15-15,6-1-15 16,7-5 2-16,4-2-2 16,4-3 7-16,7-4 19 15,5-2-41-15,2-2 15 16,2-2-12-16,0 0-12 16,0 0 24-16,0 0 0 0,0 0-1 15,0 3 28 1,8 0-27-16,9 6 14 0,0 0-8 15,7 4 50-15,1 3-55 16,4 1 11-16,0 1 9 16,0 0 0-16,-2 3 7 15,-1-4 2-15,-3-2-29 16,-1-1 71-16,-1-4-66 16,-4-3 9-16,-1-3 7 15,-3 0-10-15,-5-2 11 16,0-2-23-16,-6 0 0 15,0 0-15-15,-2 0-6 16,0 0-42-16,0 0-25 16,0-8-204-16,0-3-698 0</inkml:trace>
  <inkml:trace contextRef="#ctx0" brushRef="#br0" timeOffset="-192416.82">11490 10181 434 0,'0'0'960'15,"0"0"-667"-15,3 0 3 16,6 0-132-16,4 0-58 16,5 0-91-16,0-5 10 0,-2 1 32 15,-8 3-28-15,-3-2 38 16,-4 3-18-16,-1 0-30 16,0 0-7-16,0 0-12 15,0 0-253-15,0 0-341 0</inkml:trace>
  <inkml:trace contextRef="#ctx0" brushRef="#br0" timeOffset="-191978.73">12242 10160 1371 0,'0'0'574'16,"0"0"-339"-16,0 0-77 15,0 0-32-15,0 0 22 0,0 0-31 16,-37 122 7-16,31-73-78 16,4 2 31-16,0-1-34 15,2 1-41-15,0-5 20 16,0-4-21-16,0-6-1 15,0-7 0-15,0-9-45 16,0-7-30-16,0-13-117 16,0 0-165-16,0-10-167 0</inkml:trace>
  <inkml:trace contextRef="#ctx0" brushRef="#br0" timeOffset="-191777.22">12174 10182 1392 0,'0'0'570'16,"0"0"-314"-16,0 0-110 16,0 0 40-16,0 0-119 15,119-94-22-15,-77 84-23 16,5 4-3-16,-4 6-13 16,-6 0-6-16,-8 0-93 15,-7 0-77-15,-17 16-303 16,-5 2 163-16,0-2-480 0</inkml:trace>
  <inkml:trace contextRef="#ctx0" brushRef="#br0" timeOffset="-191574.56">12255 10282 1213 0,'0'0'372'0,"0"0"-70"15,0 0-69 1,0 0 2-16,0 0-64 0,0 0-125 15,122 0 0-15,-86-3-46 16,-3 0-55-16,-6 3-37 16,-6 0-141-16,-13 0-83 15,-8 31 33-15,-13-6-105 16,-12 4-130-16</inkml:trace>
  <inkml:trace contextRef="#ctx0" brushRef="#br0" timeOffset="-191422.85">12240 10529 682 0,'0'0'360'0,"0"0"-84"15,0 0-61-15,0 0-39 16,0 0-6-16,0 0 66 0,0 0-34 16,-10 97 4-16,39-97-78 15,7 0-74-15,2 0-8 16,4 0-46-16,-4-8-8 16,11-10-53-16,-11 4-241 15,-7-3-400-15</inkml:trace>
  <inkml:trace contextRef="#ctx0" brushRef="#br0" timeOffset="-190899.29">12921 10007 1450 0,'0'0'478'16,"0"0"-321"-16,0 0 39 16,0 0-129-16,0 0 75 15,0 0-29-15,0 0-41 16,-4 136 20-16,4-89-32 15,-3 3 4-15,-1 3 8 0,-1 1-48 16,1-2 33-16,-5 0-29 16,1-2-22-16,0-1 34 15,0-6-29-15,-1 0-11 16,2-7 21-16,2-8-6 16,3-6-11-16,2-6-4 15,0-8 1-15,0-3-14 16,0 0 29-16,12-4-16 15,3-1 9-15,5 0 6 16,2 0-10-16,0 0-5 16,3 0 0-16,0-6 0 15,-6-1 1-15,-3 1-2 16,-3 0-7-16,-5 4-59 0,-2 0 50 16,-4 0-43-1,3 0-40-15,1 0-10 16,8-4-168-16,-3-1-235 15,0 1-143-15</inkml:trace>
  <inkml:trace contextRef="#ctx0" brushRef="#br0" timeOffset="-190513.48">13481 10024 1397 0,'0'0'486'0,"0"0"-200"15,0 0-112-15,0 0-57 16,0 0-63-16,0 0 32 15,0 0 50-15,-50 151-83 16,29-92 9-16,-9 4 26 16,1-1-52-16,0-2 30 15,-2-4-34-15,4-2-32 16,3-5 10-16,1-9-10 16,8-8-6-16,3-8 5 0,6-10-57 15,6-8 8-15,0-6-60 16,8-20-75-16,17-14-362 15,0-5-365-15</inkml:trace>
  <inkml:trace contextRef="#ctx0" brushRef="#br0" timeOffset="-190305.19">13549 10087 1322 0,'0'0'546'16,"0"0"-369"-16,0 0 112 15,0 0-74-15,14 145-45 16,-5-80-57-16,0 3-60 0,4-1 17 16,-2-2-58-16,-2-6-12 15,-3-6 0-15,0-5-26 16,-6-9-38-16,0-7-102 16,-14-11-309-16,-4-13-94 0</inkml:trace>
  <inkml:trace contextRef="#ctx0" brushRef="#br0" timeOffset="-190139.18">13309 10497 1835 0,'0'0'572'16,"0"0"-322"-16,0 0-55 0,0 0-99 16,0 0-39-16,0 0-57 15,0 0-2-15,68-4-11 16,-4 4-168-16,-10 2-199 15,-4-2-431-15</inkml:trace>
  <inkml:trace contextRef="#ctx0" brushRef="#br0" timeOffset="-189818.1">13913 10099 1152 0,'0'0'771'0,"0"0"-586"0,0 0 5 16,0 0-107-16,0 0 75 16,0 0-38-16,0 0-27 15,129 133 11-15,-89-74-55 16,0 3 22-16,-2 0-32 15,-5-2-38-15,-6-4 26 16,-4-4-17-16,-8-7-10 16,-8-7 0-16,0-8-22 15,-5-10-29-15,-2-8-59 16,2-12-151-16,-2 0-270 16,2-8-334-16</inkml:trace>
  <inkml:trace contextRef="#ctx0" brushRef="#br0" timeOffset="-189554.01">14385 10037 1840 0,'0'0'529'0,"0"0"-293"15,0 0-135-15,0 0 77 16,-146 85-93-16,105-25 2 15,-3 9 9-15,3 5-95 16,5 0 65-16,5 1-66 16,4-6 11-16,6-3-17 0,-4-3 6 15,2-5-9 1,-1-8 7-16,-3-6-107 0,-9 0 13 16,7-13-244-16,9-13-763 15</inkml:trace>
  <inkml:trace contextRef="#ctx0" brushRef="#br0" timeOffset="-188826.56">14739 10162 1352 0,'0'0'509'0,"0"0"-167"16,0 0-181-16,0 0-14 15,0 0 18-15,0 0-68 16,-126 92 0-16,99-39 3 16,4 8-56-16,5 2 59 15,9 3-42-15,5 0-38 16,4 0 19-16,0-1-42 15,0-6 0-15,0-5-6 16,2-5 0-16,7-11 5 16,3-6-48-16,3-12-41 15,16-16-45-15,-4-4-232 16,0 0-399-16</inkml:trace>
  <inkml:trace contextRef="#ctx0" brushRef="#br0" timeOffset="-188322.73">14850 10403 1416 0,'0'0'651'0,"0"0"-405"0,0 0-193 15,0 0 93-15,0 0-23 16,0 0-69-16,-2 104 28 16,2-76-67-16,4-1 4 15,4-7 5-15,1-5-7 16,-3-5-11-16,0-5-6 15,2-5-62-15,1 0 39 16,1-5-55-16,6-15 68 16,2-5-65-16,0-8-105 15,-1-3-9-15,-1 2-70 16,-1 1 127-16,-3 10 132 0,-5 7 82 16,-5 8 141-1,-2 8 42-15,0 0-120 0,0 0-28 16,0 10-67-16,2 10 19 15,0 2 41-15,0 6-92 16,0 0 0-16,1 0-6 16,-3-1 8-16,0-1-40 15,0-7-7-15,0 0-150 16,0-10-179-16,0-5-360 0</inkml:trace>
  <inkml:trace contextRef="#ctx0" brushRef="#br0" timeOffset="-188150.16">15257 10575 2036 0,'0'0'651'0,"0"0"-548"0,0 0-46 16,0 0 7-16,0 0-63 15,0 0-2-15,8 117-88 16,3-91-197-16,-2-10-387 0</inkml:trace>
  <inkml:trace contextRef="#ctx0" brushRef="#br0" timeOffset="-187687.21">15423 10361 1687 0,'0'0'621'16,"0"0"-427"-16,0 0-30 16,0 0-90-16,0 0-60 15,0 0 15-15,0 0-18 16,29 68 10-16,-14-40-21 16,1 0 1-16,0-1 53 15,0-4-37-15,1-2 15 16,-1-8 1-16,-1-3-12 15,1-6 3-15,2-4-24 16,0 0 1-16,4-4 28 16,1-13-22-16,-2-8-7 15,0-3 11-15,-6-5 14 0,-3 0-25 16,-6-1 0-16,-6 4 6 16,0 4 22-1,0 5-28-15,-11 10 0 0,2 3 0 16,0 4 21-16,0 4-22 15,3 0 1-15,1 0 0 16,0 10 8-16,3 3-8 16,2 4-11-16,0 2 10 15,0-2-46-15,16-1 9 16,11 2-93-16,-3-6-234 16,3-6-488-16</inkml:trace>
  <inkml:trace contextRef="#ctx0" brushRef="#br0" timeOffset="-187188.5">15938 9986 1553 0,'0'0'561'0,"0"0"-339"0,0 0 36 15,0 0-142-15,0 0-32 16,0 0 3-16,0 0-67 16,-2 7 37-16,2 10 9 15,11 10-49-15,2 6 51 16,3 7-62-16,1 10 17 15,-1 8-7-15,-1 8 8 16,1 3-18-16,-5 2-6 16,-1-2 0-16,-6 0-18 15,-4-5 25-15,0-4-7 16,-4-6 5-16,-19-7 22 16,-6-10-5-16,-4-7 16 15,0-6-37-15,-1-3 88 0,7-8-63 16,5-3 4-16,9-4-14 15,5-2 11-15,4-4-27 16,4 0 0-16,0 0 3 16,0 0-19-16,0 0-28 15,0 0-20-15,0-11-17 16,0-11-115-16,0 1-64 16,0 1-455-16</inkml:trace>
  <inkml:trace contextRef="#ctx0" brushRef="#br0" timeOffset="-186320.1">14821 10051 902 0,'0'0'0'0</inkml:trace>
  <inkml:trace contextRef="#ctx0" brushRef="#br0" timeOffset="-184724.87">11497 10026 910 0,'0'0'602'16,"0"0"-407"-16,0 0-90 15,0 0 19-15,0 0-93 16,0 0 6-16,10-10-33 16,-6 10 8-16,-2 0 5 15,-2 0-17-15,0 0 21 16,0 0 44-16,0 0-43 15,0 0 44-15,0 0-43 16,0 0-22-16,0 0 53 16,0 0-53-16,2 0 15 15,-2 0-10-15,0 0 14 0,0 0 0 16,0 0-15-16,0 0-4 16,0 0 78-16,0 0-57 15,0 0 27-15,0 2 9 16,0 6-43-16,0 3 73 15,0 2-53-15,0 5-35 16,0 1 59-16,-2 2-58 16,0 2 16-16,0 2 32 15,-3 3-40-15,1 3 55 16,-1 3-14-16,-2 4-32 16,1 4 45-16,-1 0-63 15,-2 2 19-15,0 4 11 16,0 1-30-16,-1 2 49 0,0 1-34 15,1 2-15-15,3 3 38 16,-6-3-32-16,4 0 6 16,-1-6 15-16,-1-5-26 15,4-10 34-15,2-9-14 16,-1-5-20-16,3-8 32 16,2-2-27-16,0-6 4 15,0-3 7-15,0 0-2 16,0 0 1-16,-2 0-16 15,2 0 1-15,0 0-16 16,0 0-30-16,-4 0-49 16,-4-7-50-16,0-3-605 0</inkml:trace>
  <inkml:trace contextRef="#ctx0" brushRef="#br0" timeOffset="-170251.67">12037 12152 370 0,'0'0'1160'15,"0"0"-794"-15,0 0-51 16,0 0-156-16,0 0-7 16,0 0-67-16,0-26-62 15,0 19 55-15,0 3-62 16,0-2 34-16,-9 0 20 15,-5 3-63-15,-1 0 42 16,-8 3-44-16,-3 0 8 16,-6 3-4-16,-1 11-9 15,4 4 0-15,2 0 1 0,12 1 18 16,5-1-16 0,8 1-3-16,2-1-27 0,2-1 26 15,16 0-54-15,7-3 16 16,0 0 23-16,-1-3-14 15,-2 0 28-15,-1 1 2 16,-5 1 0-16,-3-5-17 16,-9 3 17-16,-4-1-6 15,0 2 6-15,-9 0 32 16,-11 2 39-16,-7 0-24 16,0-1-33-16,3-4 34 15,0-1-41-15,5-2 0 16,7-3-7-16,2-3-106 0,6 0-83 15,4-19-326-15,0-1-479 16</inkml:trace>
  <inkml:trace contextRef="#ctx0" brushRef="#br0" timeOffset="-169578.78">11796 11993 1124 0,'0'0'503'15,"0"0"-370"-15,0 0 26 16,0 0 82-16,0 0-139 15,-114 0-6-15,86 19-3 0,-7 4-32 16,2 10 30-16,2 2-10 16,4 9-34-16,6 5 47 15,4 2-76-15,11 6 6 16,6 1 4-16,0 2-28 16,2-4 33-16,21-1-33 15,8-5 6-15,7-5-22 16,13-7 16-16,7-7 0 15,7-7 0-15,5-12-3 16,4-10-9-16,4-2 12 16,-2-13-9-16,2-14 0 15,-7-10 8-15,-7-10 1 16,-5-9 23-16,-14-6-12 16,-12-10 20-16,-11-5-8 15,-11-1-1-15,-9 2 47 0,-2 1-54 16,-2 7 21-16,-20 4-36 15,-7 10 18-15,-7 8-36 16,-6 10 12-16,-7 11-24 16,-9 14 7-16,-36 11-98 15,12 20-100-15,11 4-398 0</inkml:trace>
  <inkml:trace contextRef="#ctx0" brushRef="#br0" timeOffset="-168537">20067 12178 1390 0,'0'0'482'16,"0"0"-287"-16,0 0 12 15,0 0-117-15,0 0-68 16,0 0 61-16,0 0-77 16,82-5 25-16,-66 19 24 15,-3 1-46-15,-2 3 57 16,-2 3-32-16,-3 2-32 16,-1 2 81-16,0-4-69 15,2 2 2-15,1-4 0 16,-1-1 2-16,4-5 5 15,0-6-23-15,2-1 15 16,3-4 10-16,-1-2-25 16,4 0 0-16,1-4 15 0,-3-9-2 15,-1-8 8 1,-5 0-10-16,0-6-2 0,-4 1-11 16,-2 0 4-16,-5 2-2 15,0 2 6-15,0 5 7 16,-10 2-16-16,-5 5 3 15,-3 2-16-15,0 2 1 16,0 4 3-16,7 2 12 16,3 0 0-16,2 0-11 15,6 2 4-15,0 6-51 16,0 2-21-16,14-2 20 16,9-2-93-16,8-5-67 15,-5-1-281-15,-3 0-460 0</inkml:trace>
  <inkml:trace contextRef="#ctx0" brushRef="#br0" timeOffset="-168063.32">20156 11905 1570 0,'0'0'483'16,"0"0"-294"-16,0 0 25 15,0 0-62-15,-141-40-82 16,112 40 8-16,-2 0-57 0,0 10-21 16,0 10 69-16,-1 6-56 15,1 6 14-15,-2 6 13 16,4 8-29-16,2 6 37 16,7 6-48-16,7 7 15 15,11 1-9-15,2 2-6 16,10-2 0-16,22-1-2 15,8-5-4-15,11-6-1 16,6-8 7-16,9-8-35 16,1-12 20-16,11-11-19 15,4-10 17-15,0-5 9 16,3-7-25-16,-4-22 25 16,-11-9 8-16,-5-12 0 15,-9-13 29-15,-7-9-4 16,-11-12 12-16,-7-8 17 0,-9 2-30 15,-10 3 42-15,-12 9-33 16,0 12-32-16,-25 10-1 16,-21 12-21-1,-33 16-16-15,-45 28-18 0,-61 8-138 16,20 19-263-16,6 10-787 0</inkml:trace>
  <inkml:trace contextRef="#ctx0" brushRef="#br0" timeOffset="-167201.15">16731 13752 1458 0,'0'0'618'16,"0"0"-522"-16,0 0-18 15,0 0-36-15,0 0 38 16,0 0-6-16,0 102-53 16,0-76 44-16,11-6-31 15,0-2-16-15,5-8 21 16,-1-4-29-16,6-6 1 15,4 0-11-15,-2-10 0 0,2-10-12 16,-2-7-55-16,-4 0-1 16,-5 1 60-16,-6 2 8 15,-3 8 40-15,-3 4 8 16,-2 6-8-16,0 2 60 16,3 4-49-16,-1 0-28 15,3 0 25-15,1 0-47 16,7 10 87-16,1 4-47 15,-1 6-40-15,3-2 9 16,-5 2-10-16,1 0-14 16,-6-4-52-16,-6-2-129 15,0-12-94-15,-6-2-284 16,-11 0-417-16</inkml:trace>
  <inkml:trace contextRef="#ctx0" brushRef="#br0" timeOffset="-166732.11">16670 13521 1859 0,'0'0'486'0,"0"0"-346"16,0 0-14-16,0 0 2 15,-131-5-82-15,104 26 19 16,1 6-38-16,2 2-17 15,1 5 51-15,5 8-49 16,5 3 5-16,5 7 14 0,8 2-31 16,0 4 32-16,15 3-32 15,16 2 8-15,9-3-8 16,11-1 0 0,7-8 0-16,2-7-7 0,5-8 1 15,-1-13-7-15,3-13 13 16,0-6-3-16,3-4-18 15,-2-4 42-15,-1-16-21 16,-2-10 0-16,-9-6 21 16,-9-10 4-16,-7-6-4 15,-11-10-20-15,-10-5 73 16,-9-1-62-16,-8-6 24 16,-2 4-9-16,-5 6-18 0,-17 5 4 15,-7 5-13-15,-12 6 0 16,-5 4-18-16,-14 6-1 15,-14 4-55-15,-68-2-30 16,17 8-167-16,2 1-631 0</inkml:trace>
  <inkml:trace contextRef="#ctx0" brushRef="#br0" timeOffset="-162046.11">9693 7149 641 0,'0'0'167'15,"0"0"-83"-15,0 0-12 16,0 0-33-16,0 0 77 16,0 0 37-16,48-45-66 15,-42 40-7-15,-4 0-10 16,0 2-8-16,-2-2 42 15,2 3-42-15,-2 0 13 16,0 2 20-16,0 0-30 0,0 0 50 16,0 0-37-1,0 0-14-15,0 0 23 16,0 0-54-16,2 0 5 0,2 0-38 16,5 0 1-16,7 0 7 15,1 0-8-15,6 0 0 16,2 4 22-16,2 1-11 15,2-2 8-15,6 0-19 16,1 0 1-16,3 1 20 16,2 1-15-16,-1-1 0 15,0 0 24-15,1-1-21 16,-4 1 15-16,1 0-24 16,0 0 1-16,-1 0 22 0,2 1-21 15,1-2 7 1,2 0 12-16,1 0 1 0,1 0-13 15,1-2-9-15,-1-1 13 16,-2 3-13-16,3-3 9 16,-3 2-9-16,-1-1 12 15,1 2 6-15,0-2 0 16,3 2-18-16,1 1 10 16,3-3-10-16,3 4 0 15,1-1 0-15,-2-3-1 16,1-1 15-16,-2 3-10 15,0-3 3-15,2 0-6 16,-2 1 16-16,2-1-17 0,4 2 0 16,2-2-1-1,2 3 11-15,-1-3-2 16,-1 1-8-16,-2-1 6 0,-4 2-15 16,-2-2 9-16,0 0 0 15,1 3 16-15,0-3-4 16,5 0-3-16,-1 2-9 15,6-2 2-15,1 0 5 16,0 0 2-16,3 0-6 16,-3 0 23-16,3 0-25 15,-3 0 22-15,-2 0-23 16,0 0 1-16,1 0 19 16,-1 0-9-16,2 0-5 15,-1 0-6-15,1 0 16 16,-2 0-22-16,-2 0 6 15,0 0 0-15,-2 0 34 16,-1 0-28-16,3 0 20 0,2 0-26 16,-1 0 13-16,9 0-8 15,2 4 2-15,3 0-7 16,6 0 6-16,0 0 15 16,2 2-19-16,-2-5-2 15,0 4 0-15,-4-3-15 16,-1 0 17-16,-1 0-2 15,0 0 19-15,4-2 3 16,0 0-29-16,2 0 7 16,-4 0 0-16,1 0-17 0,-5 0 18 15,-4-2-1-15,-4 0 0 16,0 0 22 0,-6 2-22-16,-1 0 0 15,0-2 0-15,-3 2-8 0,0-2 8 16,5-1 0-16,0 3-1 15,2 0 17-15,5 0-16 16,-1 0 0-16,1 5 8 16,-5 1-8-16,-4 2 0 15,-4-2 0-15,-8 0 3 16,-4-2 15-16,-2 2 0 16,-2-2-18-16,-3 0 8 15,-4 2-7-15,-4-2-1 16,-5 1 0-16,-7 0-6 15,-4 1 26-15,0 2-21 0,0 2 1 16,-1 0 0-16,1 3-16 16,-1 2 16-16,-2 4 0 15,-2-2 0-15,1 5 12 16,-5 0-25-16,0 2 13 16,0 2 0-16,0-2-14 15,0 2 26-15,-5 2-12 16,-3 1 0-16,-4 0 15 15,-1 2-31-15,-3-1 16 16,-1 0 0-16,-2-2-11 16,0-2 19-16,-4-2-8 15,1-2 0-15,-1 0 0 16,-3-1-17-16,-3-2 17 16,-2 3 0-16,0-2 12 0,-3-2 5 15,3 0-19-15,-3-3 2 16,2-3 0-16,0-1-22 15,1-2 22-15,-5-3 0 16,1-1 13-16,-1 0 13 16,1-3-28-16,-2 2 2 15,4-2 0-15,2 1-18 16,-1-2 27-16,0-1-9 16,4 0 0-16,-5 0 27 15,0 0-27-15,-3 0 0 16,1 0 0-16,-1 0-22 15,1 0 22-15,1 0 0 16,0 0 0-16,3 0 26 0,-3-1-26 16,1-2 0-16,0 1 6 15,-3 2-29-15,-1 0 23 16,-1 0 0-16,-1 0-6 16,-1 0 32-16,3 0-26 15,-4 0 0-15,0 0 1 16,2 0-2-16,0 0 1 15,-4 0 0-15,-1-2-11 16,-4 2 25-16,4-2-11 16,-3 2-3-16,3-2 0 15,-4 2-15-15,4-2 15 16,-1 2 0-16,3 0 0 16,3 0 13-16,1 0-13 15,-1 0 0-15,4 0 0 16,1 0-11-16,2 0 17 0,0 0-6 15,3 0 0-15,-2 0 12 16,2 0-13-16,-3 0 1 16,3 0-3-16,-4 0-14 15,0 0 32-15,-3 0-15 16,-5 0 0-16,4 0 12 16,-3 0-22-16,0-3 10 15,-3 3 0-15,-1-1-18 16,-1-1 30-16,3-2-12 15,2 2 0-15,2 0 6 16,2-1-20-16,3 2 14 16,-3-1 0-16,3 2-1 15,-3-5 22-15,-3 4-29 0,-2-2 8 16,-1 2-1 0,-1-3-19-16,-1 2 20 0,-6-2 0 15,2 0-6-15,-1 2 30 16,2-2-33-16,0 0 9 15,1 0-1-15,-2 1-32 16,2 0 33-16,1-1 0 16,1 2 0-16,-3-3 28 15,0 1-44-15,-2 3 16 16,-3-3 0-16,4-1-15 16,-4 1 15-16,4 0 0 15,-4 0-11-15,1-2 41 16,2-1-30-16,0 1 0 15,3 1 1-15,-2 0-13 16,1 1 12-16,3-3 0 0,-2 4-12 16,1-4 30-1,-6 3-18-15,6-2 0 0,-4 3 7 16,2-1-16 0,2-1 9-16,3 3 0 0,-2-2-7 15,1 2 22-15,1-1-14 16,0-2-1-16,-1 3 9 15,1-2-28-15,-5-1 13 16,1 4 6-16,-6-3-9 16,1 1 27-16,-2 0-9 0,1 0-9 15,3 0 0 1,3-1-18-16,0 2 28 0,5 2-10 16,1-2 0-16,2 2 12 15,4-2-22-15,0 2 10 16,5-2 0-16,6 2-6 15,0 0 22-15,3 0-16 16,2 0 0-16,0 0 5 16,3 0-17-16,-3 0 9 15,0 0 3-15,0 0 0 16,2 0 16-16,1 0-14 16,1 0-2-16,3 0 7 15,0 0-16-15,4 0 9 16,3 0 0-16,2 0 24 15,2 0-12-15,0 0 0 0,0 0-12 16,0 0-10-16,0 0-4 16,0 0 15-16,0 0-1 15,0 0 0-15,0 0-6 16,0 0 5-16,0 0-64 16,-7 0-57-16,-3 0-40 15,-7 0-714-15</inkml:trace>
  <inkml:trace contextRef="#ctx0" brushRef="#br0" timeOffset="-144137.79">12190 12641 1088 0,'0'0'901'16,"0"0"-739"-16,0 0-46 16,0 0-86-16,0 0-1 0,0 0 86 15,5 92-77 1,11-52 48-16,-1 5-42 0,3 2-15 15,1 4 50-15,4 1-67 16,0 0 14-16,-1 0 13 16,6-2-38-16,1-6 34 15,10-6-30-15,5-12 5 16,8-9-20-16,6-13 7 16,4-4 3-16,5-7-7 15,0-16-10-15,3-9 10 16,0-4-11-16,-3-1-10 15,-3 4 11-15,-4 6 7 16,-4 7 10-16,-5 10 0 16,-6 6 13-16,-7 4-25 15,-5 2 12-15,-6 15-4 16,-2 6-11-16,-6 7 30 0,-1 3-11 16,-5 0 19-16,1 1-11 15,-3 0 7-15,0-4-19 16,3-1 0-16,-2-5 13 15,5-7-1-15,5-4-6 16,4-7-6-16,11-6 2 16,7 0-4-16,14-4 2 15,5-14 0-15,11-4-6 16,1-1-1-16,0 4-2 16,-3 2-3-16,-8 6-21 15,-9 3 20-15,-7 4 10 16,-13 1 3-16,-6 3 1 15,-9 0 17-15,-7 4-18 16,-1 10 0-16,-1 7 1 0,-2 5 42 16,-1 2-43-1,3 6 23-15,3 4-7 0,6 0-1 16,5-1 0-16,8-6-15 16,7-5 0-16,7-4-19 15,6-4 19-15,5-8 0 16,5-4-1-16,3-4-25 15,4-2 25-15,1 0-7 16,-2-4-42-16,-2-6 39 16,-7-2-37-16,-4 0 35 15,-11 2 3-15,-8 1 20 0,-5 4-10 16,-8-1 0 0,-4 4 9-16,2 2 3 0,3 0-6 15,2 0-6-15,2 6 26 16,8 8-25-16,8 0 31 15,8 4-16-15,10 2-16 16,6 1 21-16,5-3-20 16,1-3-1-16,1 2 12 15,-3-5-4-15,-2-2 20 16,-3-2-6-16,-6 0-21 16,-5-2 46-16,-3 0-38 15,-7-3 15-15,-5 1 15 16,-6-2-39-16,-9-2 30 15,-7 3-29-15,-9-3 5 16,-7 0 45-16,-4 0-27 16,0 0 24-16,0 0-24 0,0 0-9 15,0 0-15-15,0 0 0 16,2 0 0-16,-2 0-20 16,0 0 28-16,3 0-19 15,-3 0 7-15,0 0-77 16,0 0 23-16,0-3-186 15,-7-5-274-15,-1 1-240 0</inkml:trace>
  <inkml:trace contextRef="#ctx0" brushRef="#br0" timeOffset="-143880.46">16309 13552 1795 0,'0'0'300'16,"0"0"-104"-16,0 0-24 16,0 0-102-16,0 0 14 15,0 0-34-15,0 0-2 16,61 57-5-16,-31-34-37 16,-7-6 33-16,-5 2-39 15,-5-7 0-15,-9 2-3 16,-4 0 3-16,-10 4 0 15,-50 12 0-15,4-2-141 16,-9-4-526-16</inkml:trace>
  <inkml:trace contextRef="#ctx0" brushRef="#br0" timeOffset="-143191.21">14418 13922 1560 0,'0'0'349'0,"0"0"-214"16,-125 0 19-16,69 6 22 15,2 14 22-15,2 6-85 16,5 7-1-16,11 3-9 0,7-2-75 16,14 3 40-1,9-4-68-15,6-2 9 0,0-4-11 16,19-10 2-16,10-4-12 16,7-7 11-16,7-6-80 15,3 0 57-15,1-19-45 16,-1-8-111-16,-3-9 30 15,-3-8-172-15,-9-9-51 16,-4-5-10-16,-10 0-357 16,-5 3 740-16,-8 11 101 15,-4 13 278-15,0 9-73 16,0 12-87-16,0 4 96 16,0 6-40-16,-2 0-148 15,2 0-53-15,-2 19-16 16,0 12 48-16,0 7 28 0,0 6-67 15,2 4 2 1,0 5 3-16,0-3-50 0,0-4 19 16,0-4-41-16,0-4-16 15,0-6 1-15,8-2-125 16,3-10-145-16,3-10-392 16</inkml:trace>
  <inkml:trace contextRef="#ctx0" brushRef="#br0" timeOffset="-142724.54">14766 13870 1508 0,'0'0'355'0,"0"0"-207"15,0 0-9-15,0 0-70 16,0 0 2-16,0 0-59 16,-131-6 6-16,109 6 7 15,-3 0-17-15,2 0 24 16,8 0-5-16,3 0-27 16,8 0 37-16,2 0-37 15,2 0 0-15,0 0-1 0,0 0 3 16,0 6-2-16,0 4 0 15,0 1 0-15,0 6 67 16,0 3-12-16,0 9 12 16,0 7 28-16,0 4-62 15,0 4 52-15,0 1-34 16,0-1-27-16,0 1 63 16,0-4-77-16,0-6 10 15,0-6-12-15,0-2 18 16,6-9-32-16,3-2 6 15,2-7-52-15,5-5 7 16,4-4-105-16,14 0-97 16,-3-13-277-16,-4-6-90 0</inkml:trace>
  <inkml:trace contextRef="#ctx0" brushRef="#br0" timeOffset="-142304.55">14922 14055 1298 0,'0'0'869'15,"0"0"-740"-15,0 0-55 16,0 0 83-16,0 0-84 16,0 0 9-16,0 0-1 0,-24 122-61 15,24-104 27-15,0-2-34 16,4-2-12-1,2-4 20-15,1-2-21 0,2-6-1 16,2-2-32-16,3 0-65 16,3 0-11-16,1-16-84 15,0-4-140-15,0-4 59 16,-3-2 38-16,-1 0 108 16,-7 4 128-16,-3 6 20 15,-3 5 139-15,-1 7 20 16,0 2 75-16,0 2-15 15,0 0-109-15,0 2-10 16,0 11-21-16,0 3-55 16,0-1 61-16,0 4-90 15,5-1-3-15,1-2-12 16,-2-6-32-16,0-2-50 0,3-8-163 16,-1 0-365-16,4 0-219 0</inkml:trace>
  <inkml:trace contextRef="#ctx0" brushRef="#br0" timeOffset="-141874.56">15149 13933 1737 0,'0'0'708'16,"0"0"-543"-16,0 0 33 15,0 0-135-15,0 0-54 16,0 0 6-16,0 0-9 0,58-5 10 15,-33 5-16-15,0 0 12 16,-6 2-25-16,-3 1-15 16,-6 3 4-16,0-4 22 15,-6 7-36-15,1 3 37 16,-3 0-12-16,-2 4 10 16,0 5-12-16,0 1 24 15,0 2-9-15,0 3 12 16,0 4-1-16,0-1 22 15,0 2-8-15,0-1-13 16,0 0 49-16,0-4-44 16,0 0 31-16,0-5 11 15,-7 0-44-15,-2-7 44 0,-2-3-39 16,0-3-19 0,-7-5 29-16,-3-4-19 0,-1 0 1 15,-1 0-12 1,0 0-36-16,3-4 28 0,5-10-74 15,15-16-63-15,0 4-136 16,0 2-642-16</inkml:trace>
  <inkml:trace contextRef="#ctx0" brushRef="#br0" timeOffset="-141706.16">15608 14183 2134 0,'0'0'351'16,"0"0"-272"-16,0 0-45 15,0 0-34-15,0 0-137 16,0 0-464-16</inkml:trace>
  <inkml:trace contextRef="#ctx0" brushRef="#br0" timeOffset="-141524.24">15537 14343 1423 0,'0'0'951'15,"0"0"-770"-15,0 0-17 16,0 0-16-16,0 0-127 16,0 0 30-16,0 0-51 15,86 4-36-15,-43-4-130 0,-9 0-305 16,-8 0-240-16</inkml:trace>
  <inkml:trace contextRef="#ctx0" brushRef="#br0" timeOffset="-140874.59">16267 14177 1455 0,'0'0'558'0,"0"0"-432"15,0 0 62-15,0 0-89 16,0 0-47-16,0 0-13 16,0 0-27-16,-102-12 9 15,84 24-7-15,1-2-6 0,1 4 51 16,0 1-50-16,5 2 27 16,2 2 1-16,7 0-22 15,2 3-3-15,0 1-12 16,6 2 0-16,8 3-4 15,4 2 4-15,2 1 0 16,0 1-1-16,-2-1-10 16,-2-4 10-16,-3-1 1 15,-2-2 0-15,-4-3-6 16,-3 2 6-16,-4-8 0 16,0-3-6-16,0-1 30 15,-6-3-15-15,-13-4 17 16,-3-4-20-16,-4 0 44 15,-3 0-48-15,4-6 26 16,7-8 23-16,7-1-44 0,9 0 26 16,2-6-33-16,2 4 0 15,18-3-12-15,4-2 6 16,1 4-4-16,-2-5 8 16,-6-2-45-16,-3 3 32 15,-8-2-38-15,-4 1-67 16,-2 3 29-16,0 2-154 15,-4 4-249-15,-2 4-416 0</inkml:trace>
  <inkml:trace contextRef="#ctx0" brushRef="#br0" timeOffset="-140301.49">15530 14199 1081 0,'0'0'531'0,"0"0"-335"15,0 0 155-15,0 0-118 16,0 0-115-16,0 0 0 16,0 0-41-16,56-12 10 15,-34 12-44-15,3 0-37 16,0 0-6-16,1 0 0 16,16 2-106-16,-6 4-236 15,-3-2-793-15</inkml:trace>
  <inkml:trace contextRef="#ctx0" brushRef="#br0" timeOffset="-139795.46">16664 14239 74 0,'0'0'1538'0,"0"0"-1135"15,0 0-244-15,0 0-7 16,0 0-11-16,0 0-51 15,-131 64 42-15,104-30-18 16,2 6-23-16,4 1 25 16,5 0-94-16,5 2 5 15,7-2-26-15,4-1-1 0,0-7-9 16,0-5-59 0,15-4-73-16,11-15-85 0,1-7-379 15,-2-2-85-15</inkml:trace>
  <inkml:trace contextRef="#ctx0" brushRef="#br0" timeOffset="-139323.49">16755 14408 1197 0,'0'0'278'0,"0"0"-100"16,0 0-34-16,0 0 1 16,0 0-20-1,0 0-90-15,0 0 27 0,-44-11-16 16,33 11 10-16,-2 0 44 16,-4 0-30-16,2 2 30 15,-1 7-38-15,3 1-51 16,3-1 36-16,-2 4-46 15,5 0 8-15,5 6-9 16,2-7 12-16,0 1-27 16,0 2-14-16,13-5-63 15,5 2 52-15,3 0-70 16,-2-2 29-16,-3 0 67 16,-3-2-26-16,-1 2 40 0,-6-1 0 15,-3 0 6-15,-3 3 102 16,0-2-20-16,-5 0 0 15,-13 2 16-15,-1-4-76 16,-2 2 36-16,-1-2-56 16,1-3 4-16,6-2-24 15,4 1-109-15,4-2-178 16,5-2-319-16</inkml:trace>
  <inkml:trace contextRef="#ctx0" brushRef="#br0" timeOffset="-139141.58">16824 14674 671 0,'0'0'1494'16,"0"0"-1250"-16,0 0-82 16,0 0-50-16,0 0-84 15,0 0-28-15,0 0-73 16,-60 98-148-16,60-90-266 15,0-8-353-15</inkml:trace>
  <inkml:trace contextRef="#ctx0" brushRef="#br0" timeOffset="-138646.8">17053 14530 1545 0,'0'0'346'0,"0"0"-270"16,0 0 74-16,0 0-15 16,0 0-13-16,0 0 7 15,0 0-50-15,0 99 30 16,0-82-39-16,0 1-30 15,0-2 41-15,0 0-71 16,3-4 6-16,6-4-16 16,3-2 11-16,1-1-25 15,0-5 14-15,3 0-64 16,-3-5 63-16,1-9-56 0,-4-8 3 16,-1 0 44-16,-1 2-39 15,-2 0 48-15,-4 6 1 16,0 1 0-16,-2 9 34 15,0 2-33-15,0 2 14 16,0 0 9-16,0 0-18 16,0 0 31-16,0 13 21 15,0 1-7-15,0 7 28 16,0-2-58-16,0 2-15 16,0-4-3-16,0-1-3 15,2-6-22-15,12-5-59 0,-5-5-138 16,2 0-552-16</inkml:trace>
  <inkml:trace contextRef="#ctx0" brushRef="#br0" timeOffset="-138435.71">17382 14453 1452 0,'0'0'755'16,"0"0"-554"-16,0 0 16 15,0 0-53-15,57 109-52 16,-41-61-69-16,-7 4 32 0,-5 7-55 16,-4 3-20-16,-6 2 19 15,-30-2-19-15,-68 18-60 16,7-14-267-16,-9-13-866 0</inkml:trace>
  <inkml:trace contextRef="#ctx0" brushRef="#br0" timeOffset="-133123.71">16758 13339 101 0,'0'0'1518'15,"0"0"-1205"-15,0 0-51 16,0 0-77-16,0 0-50 16,0 0-26-16,-20-14-52 15,11 14 16-15,-4 0-36 16,-10 8-27-16,-6 10 26 15,-6 6-25-15,-24 22-22 16,11-8-43-16,7-4-556 0</inkml:trace>
  <inkml:trace contextRef="#ctx0" brushRef="#br0" timeOffset="-128325.78">12498 11833 1380 0,'0'0'361'16,"0"0"-281"-16,0 0 1 15,0 0 36-15,0 0-44 0,149-111 11 16,-91 82-37-16,9-6-46 16,4-1 64-16,3-2-39 15,-3-2 6-15,0-4-4 16,-2 2-19-16,-5-2 13 15,-1 3-22-15,-3 5 2 16,0 5 8-16,-2 6 2 16,-2 8-12-16,-2 4 0 15,0 7 19-15,-4 4-32 16,0 2 13-16,-6 0 0 16,-1 4-10-16,-4 14 32 0,-3 4-22 15,-4 5 0-15,3 1 15 16,0 3-14-16,2 3 0 15,0 3-1-15,3-3 19 16,3 0-5-16,1-3 5 16,2-4-19-16,6-3 6 15,4-8-8-15,0-6 11 16,2-6-9-16,0-4 14 16,-1 0 9-16,1-10-23 15,-2-7 0-15,0-4-2 16,0-5-15-16,0-4 24 15,-2-4-7-15,5-1 0 16,-1-2 27-16,0-4-29 0,0 1 2 16,2 0 0-16,-2 6-21 15,0 1 21-15,-5 10 0 16,-2 5 0-16,-1 4-13 16,-4 8 4-16,-1 5 9 15,-3 1 0-15,-4 0-25 16,-5 11 17-16,0 9-6 15,-4 4 0-15,0 4 13 16,0 3 1-16,3 3 0 16,1 1 1-16,0 4 4 15,6-3-5-15,1-2 0 16,0-4-2-16,2-6 16 16,0-6 5-16,-2-9-19 15,3-7 6-15,3-2 10 16,2-2-8-16,4-17-8 0,4-6 3 15,2-9 11-15,3-3-6 16,-1-3-8-16,-2-5 1 16,-2 5 0-16,-1 5 0 15,-2 2-1-15,-1 7 2 16,0 4 13-16,-4 5-23 16,1 4 8-16,-2 5 0 15,-4 8-6-15,-8 0 7 16,-4 6-1-16,-4 17 0 15,-6 10 9-15,2 7-9 16,2 7 0-16,2 3 0 16,4 2 15-16,5-2-1 15,1-1-8-15,6-3-6 16,-1-9 8-16,2-7-19 0,-1-5 11 16,-1-10 0-16,-2-7 5 15,1-6 6-15,-1-2-3 16,-3 0-8-16,4-10 0 15,-3-5 3-15,1-6-3 16,1-2 0-16,1 0 1 16,-1-1 23-16,4 0-31 15,-1 4 7-15,1 2-12 16,1 4-11-16,-3 1 28 16,-4 8-5-16,-7 1 0 15,-6 4 19-15,-5 0-20 16,-3 0 1-16,2 8 0 15,-2 10-4-15,4 4 5 0,9 4-1 16,4 4 5-16,7 2 23 16,5 2-23-16,3 0-5 15,4 1 7-15,5-4-19 16,-2-3 12-16,2-3 0 16,-2-9-1-16,-2-4 17 15,-4-7-16-15,-3-2 0 16,-5-3 2-16,-6 0 4 15,-5 0 3-15,-2 0-9 16,0 0 31-16,2 2-31 16,3 6 37-16,5 0-21 0,9 1-14 15,5 6 2-15,6-3 4 16,3 2-8-16,-2-2 4 16,-5 0 11-16,-6-4-12 15,-11 0-3-15,-10-3 1 16,-9-3-5-16,-10-2 14 15,-7 3 5-15,-2-3 51 16,0 0-57-16,0 2 20 16,0-2-29-16,0 0-16 15,0 0 4-15,-6 0-118 16,-8 0-107-16,-1-5-564 0</inkml:trace>
  <inkml:trace contextRef="#ctx0" brushRef="#br0" timeOffset="-127932.49">19585 11684 1536 0,'0'0'346'0,"0"0"-209"16,0 0 26-16,0 0-54 15,0 0-45-15,0 0 75 0,0 0-66 16,36 73-54-16,-12-47 66 16,8 3-84-16,2 2 21 15,5 1-12-15,2 1 22 16,0-2-31-16,-3-1-1 15,-5-4 11-15,-8-5-4 16,-11-2-7-16,-12-2 0 16,-2-4 18-16,-14 4 10 15,-20-2 58-15,-9 7-45 16,-11 0-39-16,-48 15-4 16,13-7-66-16,0-8-278 0</inkml:trace>
  <inkml:trace contextRef="#ctx0" brushRef="#br0" timeOffset="-122906.37">17337 13623 1083 0,'0'0'226'15,"0"0"-94"1,0 0-35-16,0 0 38 0,0 0-71 16,0 0-33-16,-4 0 66 15,4 0 45-15,0 0-23 16,0 0 36-16,0 0-49 15,0 0-49-15,6-1 41 16,12-10-43-16,4 0-14 16,5-3 19-16,6-3-48 15,6 3 49-15,3-4-30 16,7 0-31-16,4-2 64 16,5-2-55-16,4 0 15 15,1-2 3-15,-1 1-12 16,3-4 15-16,2 3-30 15,0 0 9-15,0-2 0 0,-1 2-8 16,3-2-1-16,1-1 8 16,-1 1 22-16,0 0-20 15,-1 1-10-15,-1 0 8 16,1 3-1-16,-4 2-7 16,3 0 0-16,0 0-2 15,4-2 23-15,0 1-21 16,5 0 0-16,0-2 0 15,-3 0 8-15,-2 1-8 16,-4 2 0-16,-5-1-1 16,-1 1 2-16,-3 4 14 15,-5-2-15-15,1 1 8 0,-5-2-13 16,-2 1 5 0,-3 2 0-16,-3-2 0 15,-4 2 15-15,1-2-15 0,-2 2 0 16,-1 0 0-16,4 0-7 15,-6 2 13-15,-2 1-6 16,-6 5 3-16,-6-1 19 16,-7 3-23-16,-3 2 1 15,-7 4-8-15,-2 0-13 16,0 0-7-16,0 0-17 16,-7 0-10-16,-15 0-83 15,-41 19-71-15,5-2-362 16,-6-1-456-16</inkml:trace>
  <inkml:trace contextRef="#ctx0" brushRef="#br0" timeOffset="-122323.15">18299 12974 1390 0,'0'0'339'0,"0"0"-173"0,0 0 113 15,0 0-118-15,0 0-128 16,0 0 47-16,0 0-80 16,-6 0 16-16,6 0 53 15,0 0-32-15,0 2 69 16,6 4-20-16,8 2-26 16,6 2 23-16,7-2-72 15,4 2 7-15,12-2 0 16,5 0-3-16,10-2 1 15,5 0-1-15,5-2-9 16,0 2 5-16,-3-2-11 0,-11 2 0 16,-8 0-1-1,-17-2 10-15,-12 0-6 0,-10 0-3 16,-7 2 0 0,0 6 1-16,-20 8 8 0,-18 14 51 15,-9 10 25-15,-13 9-44 16,-6 3 34-16,7 0-31 15,3-6-32-15,14-6 29 16,11-8-34-16,13-8-7 16,11-8 0-16,5-8-34 15,2-2-30-15,0-10-64 16,0 0-71-16,0 0-431 0</inkml:trace>
  <inkml:trace contextRef="#ctx0" brushRef="#br0" timeOffset="-119536.91">4650 10574 1192 0,'0'0'280'0,"0"0"-92"0,0 0 10 16,0 0 0-16,0 0 8 15,0 0-78-15,-77-11 10 16,73 11-64-16,4 0-43 16,0 0 45-16,0 0-64 15,0 0 8-15,8 0 24 16,14 0-14-16,9 5 63 16,14 5-36-16,11-1-51 15,13 0 77-15,11-4-74 16,9 1 15-16,5-4-3 15,0-2 8-15,-6 0-16 0,-7 0-13 16,-15 0 11 0,-14 0-1-16,-19 0-9 15,-12 0-1-15,-13 0 0 0,-4 0 12 16,-4 0-33-16,0 0-6 16,5 0-118-16,1 9-206 15,4 1-464-15</inkml:trace>
  <inkml:trace contextRef="#ctx0" brushRef="#br0" timeOffset="-117801.92">12083 12659 1305 0,'0'0'507'16,"0"0"-437"-16,0 0 31 0,0 0 33 16,0 0-83-16,0 0 1 15,0 0 12-15,27 32-5 16,-15-14 39-16,0 6-63 16,5 4 19-16,0 2 11 15,3 4-35-15,1 2 27 16,0 3-46-16,2-2 3 15,1 4 20-15,3-1-28 16,0 0 0-16,-1-1 17 16,3-2 2-16,-2 0-15 15,2-5-10-15,-2-2 0 16,2-2 4-16,0-5-3 0,0 0-1 16,2-5 0-16,0-4 10 15,5-2-10-15,-1-4 0 16,1-3 6-16,5-5-6 15,0 0 0-15,1 0 0 16,6 0 0-16,-2-5 24 16,3-5-24-16,5-5 0 15,4 0 0-15,5-6-21 16,1 0-5-16,1-3-14 16,1 1 40-16,-1 5-29 15,-3 4 23-15,-2 5 6 16,-2 0-1-16,-2 7-16 15,0 1-4-15,1 1-8 16,1 0 15-16,-1 0-16 16,5 9 29-16,-2 8 1 0,0 1-11 15,-1 4-1-15,0 4 10 16,-3 3-2-16,-5 1-4 16,-4 3 2-16,-5-1-4 15,-7 2 10-15,-3 0-5 16,-3 0-14-16,-3-2 38 15,-3-1-17-15,-3-3 1 16,-5-5 15-16,-1-3-18 16,-1-3 0-16,-2-4 0 15,3 0 13-15,9-5-12 16,3-4-1-16,12-4 0 16,11 0 10-16,9 0-19 15,10-16 9-15,11-3-3 0,6-1-9 16,4 0-23-16,1-2 21 15,5 4-7-15,-7 1-10 16,-3 2 18-16,-6 7 10 16,-8 6 3-16,-7 2 13 15,-10 0 4-15,-9 6-9 16,-5 10-5-16,-7 4 5 16,-2 2 47-16,-1 2-31 15,5 1 10-15,2-1 5 16,5-1-30-16,3-1 20 15,4-1-29-15,0-4 1 16,1-2 6-16,-2-3-1 16,4-3-3-16,2-8-3 15,-4-1-6-15,2 0-6 16,-5 0-105-16,12-28-174 16,-12-1-190-16,-7 1-582 0</inkml:trace>
  <inkml:trace contextRef="#ctx0" brushRef="#br0" timeOffset="-117429.66">17734 13633 963 0,'0'0'334'0,"0"0"-183"15,0 0-11-15,0 0-34 16,0 0-27-16,0 0-34 16,0 0 4-16,154-98-7 15,-86 72-40-15,14-6 11 16,28-14-13-16,39-21 1 15,40-25-1-15,19-9 6 16,-3 4-8-16,-20 17 2 16,-35 23-9-16,-11 14 9 0,-29 10 2 15,-23 11-1-15,-20 6 14 16,-11 4-15-16,21-2-91 16,-10 4-166-16,-9 1-388 0</inkml:trace>
  <inkml:trace contextRef="#ctx0" brushRef="#br0" timeOffset="-113991.52">20493 11826 1437 0,'0'0'286'0,"0"0"-44"16,0 0 36-16,0 0-144 15,0 0-25-15,0 0 13 16,-21-29-97-16,15 25 48 16,-8 2-40-16,-1-2-32 15,-8 0 69-15,-4-1-64 0,-6 2 27 16,0-1 31-1,-5 2-64-15,-3 0 51 16,-1 2-30-16,-2 0-14 16,1 0 50-16,-1 0-56 0,1 2 16 15,1 5 4-15,0 6-3 16,3 1 9-16,6 4-27 16,0 0 13-16,2 4 8 15,2 4-21-15,0 2 0 16,5 6-12-16,1 2 30 15,3 2-6-15,7 3-7 16,0-2 1-16,8 4-2 16,3-2-4-16,2 4 0 15,0-5-1-15,0 2 13 16,6-4-12-16,10-1 0 16,4-2 1-16,6 2-16 15,6-1 16-15,1-2-1 0,1 1 3 16,2-2 12-16,-1-4-21 15,3 1 6-15,4-7-12 16,3-3-8-16,7-6 17 16,5-7 3-16,3-2 0 15,4-5-28-15,2 0 14 16,-2 0 14-16,-1-11 0 16,-3-4-16-16,-2-3 32 15,-5-6-16-15,-4-7 0 16,-3-4 18-16,-3-5-24 15,-5-6 6-15,-7-3 0 16,-2-1 40-16,-8 2-39 16,-6 2 40-16,-7 0-7 0,-6 2-33 15,-2 0 48 1,0 0-37-16,-21-1-2 0,-8 3 22 16,-4 5-19-16,-8 0-11 15,-7 3-2-15,-4 7-39 16,-8 0 37-16,-5 9-62 15,-4 8-23-15,-31 10-19 16,15 5-208-16,7 7-590 0</inkml:trace>
  <inkml:trace contextRef="#ctx0" brushRef="#br0" timeOffset="-112417.58">16956 13343 834 0,'0'0'702'16,"0"0"-533"-16,0 0 83 15,0 0-44-15,0 0-78 16,0 0 13-16,0 0-78 16,-118-40-37-16,93 40 33 15,-4 0-38-15,0 2 47 16,-4 8-9-16,0 3-21 16,-1 6 42-16,1 3-45 15,0 4 5-15,4 6 9 0,4 2-43 16,2 4 25-1,6 2-33-15,1 3 0 16,5-2-8-16,5 4 26 16,-2-4-18-16,4 3 4 0,4 3 31 15,0-1-25-15,0-1-10 16,0 3 0-16,0-4 1 16,0-5 8-16,8 0-9 15,2-3 0-15,5-6 17 16,4-2-25-16,5-2 8 15,8-6-12-15,3-2-12 16,9-6 24-16,6-4 0 16,5-6-10-16,4-2 23 15,1 0-13-15,-1 0 0 16,1-2 1-16,-2-12-19 16,0-3 18-16,-2-10-1 0,0-5-13 15,-4-8 26-15,-2-8-12 16,-5-6 2-16,-5-3 4 15,-11 3 31-15,-6 2-36 16,-15 4 18-16,-6 1 19 16,-2 3-37-16,-4 1 30 15,-16 0-31-15,-7 1-17 16,-6 4 16-16,-9 7-89 16,-50-2-48-16,12 11-209 15,-14 4-1317-15</inkml:trace>
  <inkml:trace contextRef="#ctx0" brushRef="#br0" timeOffset="-111261.42">4640 11382 1388 0,'0'0'285'15,"0"0"-171"-15,0 0 129 16,0 0-59-16,0 0-20 16,0 0-64-16,0 0-82 0,-23-4 31 15,23 4-8-15,0 0 13 16,0 0 37-16,0 0-51 16,0 0 33-16,0 0-25 15,0 0-47-15,4 0 65 16,15 5-36-16,7 4 9 15,8 0 26-15,8-1-65 16,11 2 51-16,8-3-43 16,10 1 4-16,9-2 29 15,29-2-40-15,34-2 9 16,33-2 14-16,11 0 3 16,-11 0-26-16,-24-4-1 15,-39-4 20-15,-26 4-25 16,-18-3 7-16,-9 3-2 15,3 1 0-15,3-4 28 0,-1 1-28 16,-12 3 0 0,-15-1 18-16,-11 0 27 0,-9 2-44 15,-9-1 7-15,-3 3 4 16,-4 0 9-16,-2 0-8 16,3 0-13-16,-3 0 9 15,5 0-31-15,-1 0-31 16,3 0-39-16,8 5 2 15,-3 6-117-15,-4 0-346 0</inkml:trace>
  <inkml:trace contextRef="#ctx0" brushRef="#br0" timeOffset="-102528.52">7590 746 2408 0,'0'0'525'0,"0"0"-359"16,0 0-65-16,0 0-76 16,0 0-10-16,0 0-15 15,-21-20-72-15,32 32-55 16,3 6-185-16,-3 2-575 0</inkml:trace>
  <inkml:trace contextRef="#ctx0" brushRef="#br0" timeOffset="-102352.99">7630 1013 593 0,'0'0'2001'0,"0"0"-1685"15,0 0-250-15,0 0-65 16,0 0-1-16,0 0-134 16,-123 61-342-16,109-40-1471 0</inkml:trace>
  <inkml:trace contextRef="#ctx0" brushRef="#br0" timeOffset="-101664.83">8721 753 110 0,'0'0'1868'0,"0"0"-1369"16,0 0-306-16,0 0-66 15,0 0-30-15,0 0-58 16,0 0-32-16,0 45 89 16,0-10-62-16,0 8 2 0,4 1-12 15,2-1-10-15,-2-4-1 16,0-4-13-16,-4-6-38 16,0-7-1-16,0-8-127 15,0-8-295-15,-11-6-325 0</inkml:trace>
  <inkml:trace contextRef="#ctx0" brushRef="#br0" timeOffset="-101494.29">8483 706 2293 0,'0'0'503'0,"0"0"-366"15,0 0-72-15,0 0-59 16,0 0-12-16,0 0 3 15,0 0-39-15,171 10-123 16,-111 7-397-16,-8-1-443 0</inkml:trace>
  <inkml:trace contextRef="#ctx0" brushRef="#br0" timeOffset="-101049.48">9011 1123 643 0,'0'0'1388'15,"0"0"-1052"-15,0 0-278 0,0 0-12 16,0 0 33-16,0 0-77 16,0 0 41-16,98-53-43 15,-75 34 9-15,-8-6-5 16,-1 1 2-16,-6-2-6 15,-1 2 31-15,-3 2-20 16,0 2 44-16,-2 8-16 16,2 4-38-16,-4 4 47 15,2 4-48-15,0 0-5 16,2 0 4-16,3 0 2 16,3 12 8-16,4 3 27 15,1 4-10-15,6 3 32 16,1 4-46-16,0 1 19 0,3-1 17 15,-5-1-42-15,1-2 28 16,-6-3-26-16,-2-4 1 16,-4-5-3-16,-2-2-5 15,-3-2-1-15,0-5 0 16,3 1-64-16,2-3-32 16,13 0-119-16,0 0-353 15,1-5-325-15</inkml:trace>
  <inkml:trace contextRef="#ctx0" brushRef="#br0" timeOffset="-100234.66">9911 969 2008 0,'0'0'568'0,"0"0"-371"16,0 0-89-16,0 0-85 15,0 0 18-15,-127-19-41 16,107 32 0-16,5 2 4 16,5 5 12-16,4 2-29 15,6 0 13-15,0 0-32 16,0 1 19-16,14-3-4 16,1-4-5-16,1-6 13 15,-3-2-76-15,-3-8 25 0,2 0-32 16,-1 0 13-16,3-8 43 15,-3-8-54-15,2-5-26 16,-2-1 63-16,0 3-49 16,-2-2 80-16,0 6 22 15,0 4 1-15,-2 4 84 16,-3 4-48-16,3 3-7 16,0 0 8-16,1 0-22 15,1 0 45-15,1 0-28 16,3 7-8-16,-3 2 39 15,4 1-55-15,1 3 9 16,-3 1 14-16,1-1-31 16,1 0 38-16,-3-3-38 15,0-2 0-15,2-2-1 16,0-5-15-16,4-1-37 0,-2 0 25 16,3 0-76-16,1-3 13 15,-1-8 3-15,-1 1 50 16,-7 1 26-16,0-2 22 15,-2 5 12-15,-3 0 62 16,-5 5 8-16,0-2 21 16,0 3-27-16,0 0-44 15,0 0 15-15,0 0-58 16,0 6 0-16,0 9 3 16,4 5-2-16,5 5 2 15,-1 8-3-15,4 3 0 16,-3 4-3-16,0 2 11 15,-3 0-8-15,-3-2 0 16,-3-1-62-16,0-7 18 16,-9-3-53-16,-18-4-55 0,-13-5 12 15,-12-7-79-15,-14-2 9 16,-12-9-136-16,-2-2-6 16,-1 0 352-16,10-10 226 15,15-6 143-15,16 1 102 16,12 6-286-16,14 0-4 15,7 4-77-15,5 1-73 16,2-2-31-16,14 0-74 16,8-5-598-16</inkml:trace>
  <inkml:trace contextRef="#ctx0" brushRef="#br0" timeOffset="-99867.64">10820 920 1855 0,'0'0'540'15,"0"0"-403"-15,0 0-118 16,0 0 27-16,0 0-46 0,0 0-12 15,0 0-21 1,24 78-123-16,24-46-58 0,-2 2 54 16,-5-2 61-16,-10 0 90 15,-14-2 9-15,-8-3 69 16,-9-7 137-16,0-2 13 16,-24-6-9-16,-9-6-12 15,-6-6-97-15,-1 0-12 16,7 0-70-16,8-2-19 15,12-12-21-15,13-16-119 16,8 2-203-16,15-2-471 0</inkml:trace>
  <inkml:trace contextRef="#ctx0" brushRef="#br0" timeOffset="-99383.93">11315 971 1955 0,'0'0'592'0,"0"0"-455"16,0 0-41-16,0 0-75 15,0 0-19-15,0 0 11 16,0 0-4-16,-34 74-18 16,34-50-1-16,0-1-26 15,0-1 30-15,3-1-18 16,8-1 12-16,0-2 5 15,2-4-13-15,0-2 9 16,-1-6-6-16,3-4 11 16,-2-2 6-16,-3 0 30 0,1-8 16 15,-3-8 14-15,2-3-54 16,-6 1 33-16,0 0-39 16,-4 1 10-16,0-3 34 15,0-1-43-15,-2 2-1 16,-12-2 12-16,-5 2 3 15,-4 2 15-15,-1 1-18 16,-5 2 6-16,0 4-30 16,-3 2 12-16,3 6 0 15,0 2-12-15,6 0 21 16,2 0-9-16,8 0 0 16,6 0-24-16,5 0 18 15,2 0-76-15,4 0-8 0,21-4-22 16,33-22 14-16,-5 2-113 15,3-6-361-15</inkml:trace>
  <inkml:trace contextRef="#ctx0" brushRef="#br0" timeOffset="-99247.3">11783 461 1232 0,'0'0'1014'16,"0"0"-525"-16,0 0-251 15,0 0-56-15,0 0-51 16,0 0-108-16,0 0-23 15,-54-5-76-15,-13 58-82 16,3-6-114-16,4-2-1011 0</inkml:trace>
  <inkml:trace contextRef="#ctx0" brushRef="#br0" timeOffset="-98939.12">10911 794 2165 0,'0'0'377'0,"0"0"-226"15,-115 12-109-15,63 8-13 16,-4 17-29-16,14-4-120 16,18-5-458-16</inkml:trace>
  <inkml:trace contextRef="#ctx0" brushRef="#br0" timeOffset="-97715.4">12286 1161 1493 0,'0'0'605'16,"0"0"-384"-16,0 0-7 15,0 0-152-15,0 0-17 16,149-131 0-16,-104 75-32 15,-5-8 36-15,-8-6-47 16,-11-1 7-16,-11 1 28 16,-8 15-21-16,-2 10 59 15,0 17-26-15,-10 13-41 16,0 11 32-16,-1 4-40 16,-1 9 0-16,-1 26 14 0,-3 17-1 15,1 10 5-15,4 10-18 16,4 4 1-16,2-2 1 15,3-1-1-15,0-9-1 16,0-10 8-16,0-10 9 16,2-15-30-16,0-10 13 15,0-13-34-15,0-6 13 16,6-4-2-16,17-22-28 16,10-8-37-16,7-6-43 15,5 0 76-15,-3 4-11 16,-7 8 48-16,-3 7-1 15,-10 7 19-15,-9 6 0 0,-3 7 21 16,-8 1-19-16,-2 0 46 16,0 0-48-16,-4 1 0 15,-15 12 3-15,-3 0 19 16,-5 4-10-16,3-2 8 16,2 3-14-16,5-1 6 15,9 1-12-15,6 0 6 16,2-3-9-16,0 2 3 15,14-2 0-15,7 0-1 16,6-1 4-16,2 0-3 16,6-2 0-16,3-2-9 15,7-6-6-15,5-4 28 16,7-2-13-16,-1-22 0 0,0-8-46 16,-7-11 24-16,-9-7-19 15,-11-7 31-15,-12-6-9 16,-9-5 13-16,-8 2 6 15,0 5 9-15,0 11-2 16,-10 14 88-16,-1 17-17 16,0 11-41-16,0 8-15 15,2 2-5-15,0 23-10 16,-2 11 31-16,4 11-31 16,5 5 36-16,2 6-42 15,0 3 0-15,2-2 20 16,9-5-10-16,3-7-11 15,-3-11 0-15,-3-10-60 16,0-13 38-16,0-10-47 0,3-3 41 16,4-11 17-16,7-14-77 15,1-6 73-15,4 4 2 16,2 4 9-16,-2 5 3 16,0 6 2-16,0 9 29 15,0 3 41-15,-1 0-38 16,5 11 46-16,-2 10-36 15,2 0-42-15,-2 2 17 16,-4-2-18-16,-5-4-52 16,9-9-94-16,-4-4-503 15,-2-4-1251-15</inkml:trace>
  <inkml:trace contextRef="#ctx0" brushRef="#br0" timeOffset="-97014.27">13946 961 2011 0,'0'0'551'16,"0"0"-363"-16,0 0-73 16,-116-4-45-16,99 5-20 15,3 12-40-15,7 10 0 16,7 2-10-16,0 1-7 15,0-1-10-15,15 1 5 16,8-3-4-16,2-7 2 0,-1-5-51 16,5-5 12-16,-2-6-18 15,-3 0-11-15,-1-3 68 16,-6-13 23-16,-5-4-9 16,-6-2 2-16,-6-3 11 15,0 5 2-15,0 2 1 16,0 3-7-16,0 4 28 15,0 3-36-15,0 2 14 16,0 4-15-16,0 2-34 16,0 0 7-16,4 0-10 15,8 0 37-15,3 0-12 16,1 0 27-16,-1 0-15 16,1 2 0-16,0 4 10 15,0 5-3-15,-1-2-6 16,-1 3 20-16,-4 3 28 0,-1-1-47 15,-1 1 53-15,-2-1-32 16,0 1-22-16,3-3 35 16,1-2-36-16,1-4 0 15,1-2 0-15,9-4-83 16,1 0 27-16,5 0-113 16,-3-12-70-16,-1-2 159 15,-5-3 80-15,-5 6 20 16,-5 0 83-16,0 3 9 15,-6 7 35-15,2 1-58 0,3 0-62 16,3 0 40 0,7 4-50-16,1 9-1 0,6 8-7 15,0 3 9-15,-1 6-13 16,-3 2-5-16,-9 2-16 16,-9-3 15-16,-2 0-99 15,-20-9-3-15,-22-4 44 16,-47-18-145-16,8 0-158 15,1-6-679-15</inkml:trace>
  <inkml:trace contextRef="#ctx0" brushRef="#br0" timeOffset="-96896.58">13762 908 1631 0,'0'0'632'0,"0"0"-383"16,0 0-30-16,-9-114-119 15,13 91-52-15,27 5-48 16,40 3-6-16,-4 4-171 0,-3 4-516 15</inkml:trace>
  <inkml:trace contextRef="#ctx0" brushRef="#br0" timeOffset="-95897.27">15388 927 1676 0,'0'0'862'0,"0"0"-656"16,0 0-114-16,0 0-72 16,-116 7 18-16,93 20-27 15,10 2 1-15,7 7 4 16,6 1-16-16,0-4-1 15,15-2 1-15,7-12-81 16,5-8 11-16,4-11-30 16,1 0-43-16,-1-18-76 15,-2-13-47-15,-4-4 140 16,-6-4 113-16,-7 3 13 16,-8 4 94-16,-4 8 109 15,0 8 18-15,0 9-3 16,0 5-115-16,0 2-51 15,0 0-52-15,0 13 27 0,0 9-27 16,0 4 3-16,9 4 9 16,1-1-6-16,9-3-6 15,1-6-7-15,2-8-17 16,5-11-79-16,2-1 45 16,4-8-55-16,-2-17-46 15,0-5 36-15,-2-2 25 16,-6 2 98-16,-6 7 12 15,-5 5 81-15,-6 7 33 16,-4 5 15-16,-2 6-41 0,3 0-60 16,-1 4-25-1,1 15-15-15,2 9 40 0,3 4-40 16,0 5 30-16,-1 0-30 16,-1-5 6-16,0-1-7 15,-2-12 2-15,0-7-1 16,3-7 0-16,-1-5 1 15,8-2-1-15,1-19 0 16,10-4-34-16,0-5 28 16,2-3 3-16,-1 3 3 15,-6 4 27-15,-2 8-26 16,-5 4 48-16,-6 8-21 16,-2 5-1-16,-3 1 10 15,-2 0-28-15,0 11-9 16,0 11 0-16,0 6 12 15,0 0-10-15,0 1-2 0,0-5 0 16,0-8 6-16,4-6-5 16,5-8-2-16,7-2-14 15,3-9 15-15,10-14 12 16,3-4-5-16,3-2-5 16,-2-2 5-16,0 3 11 15,-5 5-21-15,-1 2 3 16,-7 6 0-16,-5 8 15 15,-1 4-13-15,-3 3 4 16,-2 0 0-16,2 13 12 16,0 9-23-16,1 4 5 15,-6 4 0-15,1-1-18 16,-5-3 18-16,-2-5-36 16,0-3 14-16,0-6-87 15,0-3 12-15,-5-8-184 16,-11 2-189-16,-1-3-119 0</inkml:trace>
  <inkml:trace contextRef="#ctx0" brushRef="#br0" timeOffset="-95673.85">15180 782 2278 0,'0'0'532'0,"0"0"-420"0,0 0-23 15,0 0-88-15,121-84 9 16,-57 78-10-16,6 6-29 16,37 0-113-16,-20 16-373 15,-12 3-571-15</inkml:trace>
  <inkml:trace contextRef="#ctx0" brushRef="#br0" timeOffset="-95508.3">16956 1289 1884 0,'0'0'1056'16,"0"0"-890"-16,0 0-166 15,0 0-214-15,0 0-1227 0</inkml:trace>
  <inkml:trace contextRef="#ctx0" brushRef="#br0" timeOffset="-93538.56">8737 756 849 0,'0'0'370'16,"0"0"-213"-16,0 0-69 0,0 0 17 15,0 0-12 1,0 0 24-16,-38-35-24 0,33 34 0 15,-1-3 2-15,-3 0-30 16,0 2 10-16,-2 0 21 16,0 0-37-16,-3 2 20 15,1 0-36-15,0 0-15 16,-3 0 15-16,3 0-43 16,-1 0 31-16,1 0-28 15,-1 0 9-15,3 2 7 16,3 2-9-16,0-3 17 15,4 2 25-15,2-2-50 16,2-1 46-16,0 0-26 0,0 0-22 16,0 0 50-16,0 0-33 15,0 0 25-15,0 0 25 16,0 0-66-16,14 3 52 16,7 1 3-16,14-2-36 15,11-1 67-15,16-1-54 16,11 0 3-16,6 0 18 15,4 0-47-15,-4 0 41 16,-5-1-34-16,-9-4-13 16,-17 0 30-16,-13 2-31 15,-12 0 0-15,-9 1 2 16,-9 2 20-16,-5 0-29 0,0 0 7 16,0 0-112-16,4 0-22 15,2 4-461-15,1-3-1128 0</inkml:trace>
  <inkml:trace contextRef="#ctx0" brushRef="#br0" timeOffset="-72491.7">1729 7269 918 0,'0'0'269'16,"0"0"-132"-16,0 0-50 16,0 0 29-16,0 0-46 15,0 0-21-15,-21-22 53 16,15 19-16-16,2-3 23 16,0 3 5-16,-3-1-41 0,-1-2 20 15,0 2-33 1,-3 0-37-16,3 0 41 0,-2 0-63 15,-1 2 17-15,5-1 26 16,-1 2-38-16,3-2 45 16,1 3-16-16,3 0-18 15,0 0 38-15,0 0-54 16,0 0 16-16,0 0 6 16,0 0-15-16,0-1 17 15,0 1-25-15,0 0-3 16,0 0-9-16,12 0-1 15,5 0 13-15,10 0 27 16,6 0-20-16,6 0 33 0,3 0-26 16,4 0-13-1,3 0 19-15,7 0-19 0,5 4-1 16,3 0 5-16,7 0 11 16,3 0-16-16,-1-1 0 15,-4 1 0-15,-4 1-1 16,-7-1 9-16,-5 1-8 15,-6-3 3-15,-4 2 14 16,-6-2-23-16,-3 1 6 16,-5-3 0-16,-2 0 7 15,-7 0 4-15,-5 0 4 16,-3 0-3-16,-7 0-3 0,1 0 19 16,-4 0-28-16,0 0 0 15,-2 0 17-15,0 0-2 16,0 0-30-16,0 0 11 15,0 0-75-15,0 0-17 16,0 0-262-16,0-5-751 0</inkml:trace>
  <inkml:trace contextRef="#ctx0" brushRef="#br0" timeOffset="-50487.76">4183 9232 25 0,'0'0'215'0,"0"0"-97"16,0 0-47-16,0 0 31 15,0 0-40-15,-21 0-53 16,19 0 11-16,0 0 23 16,2 0-14-16,0 0 14 0,-2 0-41 15,2 0 11-15,-2 0-13 16,-1 0-7-16,1 0-8 16,0 0-12-16,-1 0-53 15,0 0 60-15,1 0-1 16,-2 0 5-16,2 0 16 15,0 0-10-15,0 0-9 16,2 0-127-16</inkml:trace>
  <inkml:trace contextRef="#ctx0" brushRef="#br0" timeOffset="-50409.97">4183 9232 136 0,'-87'0'0'0</inkml:trace>
  <inkml:trace contextRef="#ctx0" brushRef="#br0" timeOffset="-49301.04">4058 9234 446 0,'0'0'0'16,"0"0"-36"-16,0 0-67 16,0 0 72-16,0 0 29 15,0 0 2-15,0 0 0 16,11 0 34-16,-7 0 36 15,1 0 5-15,2 0 39 16,-1 0-29-16,1 0-10 16,-1 0-42-16,2 2-32 15,-4-2 11-15,0 0-12 16,1 0-23-16,-3 0 21 16,0 0 4-16,2 0 4 0,2 0 28 15,-1 0-15 1,2 0 22-16,2 0-41 0,-2 0-14 15,0 0-50-15,-3 0-15 16,1-2-30-16,-1 2 11 16,-2 0 61-16,2-2 37 15,1 2 0-15,0 0 10 16,2-2 19-16,-5 0-13 16,4 0-8-16,-4 2-8 15,0-2-115-15</inkml:trace>
  <inkml:trace contextRef="#ctx0" brushRef="#br0" timeOffset="-46001.81">4688 9918 1365 0,'0'0'311'16,"0"0"-114"-16,0 0-21 16,0 0-26-16,0 0-97 15,0 0-35-15,0 0-7 16,12-22-11-16,-6 22-26 15,5 0-140-15,-1 0-168 16,-4 3-391-16</inkml:trace>
  <inkml:trace contextRef="#ctx0" brushRef="#br0" timeOffset="-45877.93">4688 9918 1407 0,'76'8'318'0,"-78"-8"-318"16,0 0-363-16</inkml:trace>
  <inkml:trace contextRef="#ctx0" brushRef="#br0" timeOffset="-109977.73">1515 7331 1164 0,'0'0'306'0,"0"0"-202"16,0 0-72-16,0 0 56 16,0 0 43-16,0 0-25 15,-27 0-7-15,27 0-62 16,0 0 16-16,0 0 1 15,0 0-5-15,-2-2 10 16,2 1-6-16,-2-2 7 16,2-1 12-16,-2 2-23 15,2 2 6-15,0 0-22 16,0 0-19-16,0 0 24 0,0 0-37 16,0-2 10-16,0 2 7 15,10-2-17-15,7 0 17 16,8 0-18-16,6-2 1 15,4 2 17-15,7-4-18 16,5 2 6-16,7-3 16 16,6 0-22-16,3 0 15 15,3-2-15-15,3-1 1 16,4 2 12-16,1-3-4 16,2 4-9-16,-2-4 0 15,1 4 7-15,-4-4-7 16,-1 2 0-16,-3-4 1 15,-5 3 4-15,-2-1-5 16,-4 1 0-16,-7 1-1 16,-2 2 13-16,-7-2-12 0,-7 4 5 15,-4-2-4-15,-9 3-2 16,-7 2-1-16,-6 1 2 16,-4-2 7-16,-3 3-6 15,0 0 16-15,0 0 19 16,0 0-13-16,0 0 7 15,0 0-29-15,0 0-1 16,0 0 0-16,-5 0 9 16,-6 0-3-16,-10 0-5 15,-4 0-1-15,-14 0 1 16,-5 0-1-16,-10 0 0 16,-6 0-1-16,-7 4-9 15,-3 5 9-15,2-2 0 0,-1 0-2 16,2 1-7-16,0-2 10 15,5 0 0-15,-2 0 3 16,1 1-2 0,1 1-2-16,2 2-15 0,2-2-2 15,4 0 5-15,10-2 13 16,3-2 0-16,12-1 5 16,9-1 2-16,9-2-10 15,4 2 3-15,5-2-3 16,2 0-9-16,0 0 3 15,0 0-28-15,7 0-5 16,15 0 13-16,7 0 28 16,9 0 1-16,9-4 0 15,7-3 2-15,5 1-1 0,11 0-1 16,7 3 0-16,10-1 6 16,9 0-9-16,4 2 3 15,3-1 0-15,2-1 2 16,-5 0 10-16,-2-1-12 15,-4 0 0-15,-12 0-1 16,-8-2-7-16,-12 1 9 16,-16 1-1-16,-10-2 14 15,-13 3-13-15,-10 2 17 16,-6 1-7-16,-5 1 10 16,-2 0 30-16,0 0-22 15,0 0 1-15,0 0-30 16,0 0 0-16,-6 0-16 0,-13 0-80 15,4 5-177-15,-3 1-469 0</inkml:trace>
  <inkml:trace contextRef="#ctx0" brushRef="#br0" timeOffset="-107022.82">5816 7849 1681 0,'0'0'522'15,"0"0"-251"-15,0 0-117 16,0 0 16-16,0 0-87 16,0 0-16-16,-4-22-16 15,4 22-44-15,0 0 19 16,0 0-17-16,0 0 13 16,0 0 12-16,0 0-16 15,-3 0 8-15,3 0 4 16,0 0-14-16,0 0-1 0,0 0-9 15,0 0 5-15,0 0-7 16,0 0-4-16,0 0 0 16,0 0 0-16,0 0-2 15,0 0 1-15,0 0 1 16,0 0-18-16,0 0 0 16,0 0-33-16,0 0-39 15,-4-9-92-15,-1 2-478 16,0-1-786-16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3:49:30.666"/>
    </inkml:context>
    <inkml:brush xml:id="br0">
      <inkml:brushProperty name="width" value="0.05292" units="cm"/>
      <inkml:brushProperty name="height" value="0.05292" units="cm"/>
      <inkml:brushProperty name="color" value="#FF0000"/>
    </inkml:brush>
  </inkml:definitions>
  <inkml:trace contextRef="#ctx0" brushRef="#br0">6277 8450 1058 0,'0'0'240'0,"0"0"-172"16,0 0-48-1,0 0-20-15,0 0-14 0,0 0 14 16,15-44 1-16,-15 38-1 16,3 0 22-16,-3 2-1 15,0 0 55-15,0 0-15 16,0 4-17-16,0 0 2 15,0-2-8-15,0 2-26 16,0 0 11-16,0 0-13 16,0 0-4-16,0 0 10 15,2 6 3-15,1 14 67 16,3 10-17-16,1 8-19 16,-1 10 19-16,-1 2-47 15,4 4 7-15,0-2-5 0,-3-1-24 16,-2-5 20-16,2-6-20 15,-6-6 0-15,0-4 9 16,0-2-9-16,-4-4-170 16,-4-4-138-16,-3-9-480 0</inkml:trace>
  <inkml:trace contextRef="#ctx0" brushRef="#br0" timeOffset="413.89">6142 8787 755 0,'0'0'832'0,"0"0"-695"15,0 0-98-15,0 0-27 16,0 0-12-16,0 0 0 15,0 0 6-15,19 138 11 16,-3-89-14-16,-2-5-3 16,5-5 8-16,-1-4 25 15,0-8-5-15,-3-8 3 16,-1-7 33-16,-1-6-37 16,3-6 59-16,1-2-35 15,8-24-33-15,20-33-18 16,-5 3-217-16,-5 2-308 0</inkml:trace>
  <inkml:trace contextRef="#ctx0" brushRef="#br0" timeOffset="1216.74">9307 8406 644 0,'0'0'567'0,"0"0"-399"16,0 0 7-16,0 0-57 15,0 0-8-15,0 0-27 16,0 0-51-16,0-6-8 0,0 30 42 16,2 12-1-16,0 10 12 15,1 10-52-15,-3 6 19 16,0 1 4-16,0 1-38 16,2-4 2-16,3-8-12 15,-3-6-7-15,-2-8-30 16,0-6-131-16,0-8-106 15,0-9-122-15</inkml:trace>
  <inkml:trace contextRef="#ctx0" brushRef="#br0" timeOffset="1499.99">9111 8891 1313 0,'0'0'281'16,"0"0"-175"-16,0 0-90 15,0 0 21-15,0 0-14 16,0 0 0-16,107 125 36 16,-73-102-53-16,-3-2 10 15,-3-6 4-15,-5-4-12 16,-3-5 24-16,-7-5 9 15,1-1-32-15,-3-1 45 0,0-20-54 16,2-8-14 0,8-34-73-16,-6 9-172 0,1-2-470 15</inkml:trace>
  <inkml:trace contextRef="#ctx0" brushRef="#br0" timeOffset="2095.39">11941 8420 1137 0,'0'0'257'16,"0"0"-55"-16,-21 146-81 16,21-69-94-16,0 2 39 0,0 0-35 15,5-5-8 1,7-4-23-16,-2-9-32 0,-3-4-78 15,-3-14-86-15,-4-16-371 0</inkml:trace>
  <inkml:trace contextRef="#ctx0" brushRef="#br0" timeOffset="2326.77">11802 8968 1109 0,'0'0'242'0,"0"0"-98"16,0 0-66-16,-2 120-9 15,12-82-26-15,5-8 60 0,5-2-38 16,0-8-16-16,0-8 9 16,0-4-40-16,2-8-5 15,1 0-13-15,10-42-34 16,-6 0-134-16,0-6-180 0</inkml:trace>
  <inkml:trace contextRef="#ctx0" brushRef="#br0" timeOffset="3018.26">14497 8172 198 0,'0'0'1245'15,"0"0"-976"-15,0 0-183 16,0 0 9-16,0 134-42 16,0-83-23-16,0 8 35 15,8 3-44-15,3 3-4 16,1 0 7-16,-4 2-23 15,-3-5 14-15,-1-4-15 16,-4-6-49-16,0-4-17 16,0-4-93-16,0-7-18 15,-13 0-28-15,2-11-111 16,-3-9-268-16</inkml:trace>
  <inkml:trace contextRef="#ctx0" brushRef="#br0" timeOffset="3242.66">14356 8868 666 0,'0'0'325'0,"0"0"-192"16,0 0-29-16,0 0-37 15,0 0 40-15,0 0 32 16,0 0-63-16,17 103-51 16,1-68 21-16,3-3-35 15,1-7 19-15,1-2 15 16,-2-9-11-16,2-4 17 0,-1-7-19 15,0-3-17-15,0 0-15 16,10-35-13-16,-5-1-139 16,-5-3-397-16</inkml:trace>
  <inkml:trace contextRef="#ctx0" brushRef="#br0" timeOffset="5339.75">576 6713 175 0,'0'0'1035'15,"0"0"-767"-15,0 0-111 0,0 0-94 16,0 0 19 0,0 0-50-16,0 0 2 0,0 0 8 15,0 0-39-15,0 0 54 16,0 0 18-16,0 0 5 15,0 0 49-15,0 0-46 16,0 0-30-16,0 0 2 16,0 0-54-16,0 0 39 15,0 0-19-15,0 0-12 16,0 0 14-16,-9 0-23 16,-1 6 0-16,0 6 7 15,-4 2 2-15,-1 7 3 16,-2 5-9-16,2 4 10 0,1 4-12 15,1 0-1-15,3 2-1 16,0-1-8-16,1 3 18 16,1-1 4-16,1 4-13 15,2 0 0-15,3 1-4 16,0 2 4-16,2 3 0 16,0-1 4-16,0 2 11 15,4 0-15-15,6 0 0 16,0-1 1-16,1 0 18 15,3 0-19-15,-3-1 1 16,2 0 29-16,3 0-23 16,-2 0 7-16,3-2-14 15,-1-4 0-15,1-4 15 16,0-5-9-16,-5-5 2 0,0-8 6 16,-3-7-2-16,-3-2 12 15,-3-8-15-15,-3 2-9 16,2-3 37-16,-2 0-28 15,0 0 22-15,2 0-7 16,-2 0-10-16,0 0 4 16,0 0-18-16,0 0 8 15,0 0-6-15,0 0 10 16,0 0-13-16,2 0 1 16,-2 0-9-16,0 0-10 15,0 0 10-15,0-3-12 16,0-7-7-16,-2-8-172 15,-11 0-300-15,-3 3-598 0</inkml:trace>
  <inkml:trace contextRef="#ctx0" brushRef="#br0" timeOffset="6815.45">18066 8516 1283 0,'0'0'297'16,"0"0"-79"-16,0 0-127 15,0 0-46-15,0 0-18 16,0 0 80-16,-4 46-51 15,8-20 4-15,2 3 8 0,-1 3-58 16,1 6 52-16,-4 6-17 16,2 1-24-16,2 4 19 15,-4-3-34-15,2-2 3 16,1-4-9-16,-1-6-66 16,3-4-42-16,2-10-190 15,-5-8-74-15,1-7-385 0</inkml:trace>
  <inkml:trace contextRef="#ctx0" brushRef="#br0" timeOffset="7080.07">18019 8924 1035 0,'0'0'282'0,"0"0"-147"16,0 0-39-16,0 0-15 15,0 0-33-15,6 122 50 16,12-94-29-16,3-5-11 16,-2-1 18-16,2-3-31 15,-6-6 0-15,-1-2 14 16,-6-5-39-16,1-5 27 16,1-1-17-16,0 0-23 0,9-7-1 15,4-17-6 1,20-28-141-16,-7 4-132 0,-5 2-388 0</inkml:trace>
  <inkml:trace contextRef="#ctx0" brushRef="#br0" timeOffset="7884.02">20133 8843 985 0,'0'0'276'15,"0"0"-63"-15,0 0-138 16,0 0-30-16,0 0-31 16,0 0-4-16,0 0 22 15,5-5-32-15,-3 5 35 16,-2 15 66-16,2 6 16 16,-2 4-13-16,0 5-22 15,0 3-51-15,0-2 18 16,0 1-42-16,0-1 9 15,0-4-8-15,2-4-8 0,-2-5-25 16,2-6-87-16,-2-4-103 16,0-8 7-16,3 0-194 15,-3 0-624-15</inkml:trace>
  <inkml:trace contextRef="#ctx0" brushRef="#br0" timeOffset="8078.4">20111 9082 517 0,'0'0'488'0,"0"0"-317"16,0 0-48-16,0 0-45 16,0 0 56-16,0 0-60 15,0 0-4-15,14 22-19 16,-3-14-22-16,2-1 24 16,3-2-29-16,-1-5-19 15,12 0-5-15,-3-5-126 0,-3-7-194 16</inkml:trace>
  <inkml:trace contextRef="#ctx0" brushRef="#br0" timeOffset="184725.23">8960 3230 1502 0,'0'0'565'16,"0"0"-316"-16,0 0-46 15,0 0-66-15,0 0-59 16,0 0-35-16,-7-38 18 15,5 38-35-15,-2 0 35 16,-6 0-9-16,-3 0-34 16,-7 0 18-16,-7 0-34 15,-7 8-2-15,-3 11 24 16,-3 2-23-16,-1 12 18 16,1 7-19-16,5 6 0 0,4 6 4 15,8 8-4 1,6 3 0-16,7 2 4 15,6 3 10-15,4 0-10 16,0 4-4-16,16 1 0 0,12 0-18 16,11-6 18-16,10-3 0 15,8-9-1-15,11-9-27 16,7-10 27-16,7-11 0 16,6-8-50-16,0-13 42 15,1-4-39-15,-6-21 30 16,-6-18 17-16,-6-15-17 15,-8-31 18-15,-2-26 8 16,-5-29 2-16,-16-1 56 16,-15 22-28-16,-19 31 9 15,-6 32 31-15,0 6-30 0,-18-6 21 16,-11-5-48 0,-4 1-13-16,-9 8-8 0,-6 8-8 15,-2 10-35-15,-8 11-32 16,-38 13-93-16,11 10-181 15,8 0-765-15</inkml:trace>
  <inkml:trace contextRef="#ctx0" brushRef="#br0" timeOffset="188236.36">5112 10790 1502 0,'0'0'595'0,"0"0"-416"0,0 0 6 16,0 0-90-16,0 0-19 15,0 0-9-15,-40-28-42 16,24 28 11-16,-2 0-21 16,-4 0-13-16,-3 14 36 15,0 9-27-15,4 2 19 16,-2 9-8-16,7 4-22 16,5 5 23-16,7-1-23 15,4 1 1-15,0-6 22 16,2-1-22-16,17-7 2 15,2-4-3-15,6-8 0 16,6-10-13-16,6-7 19 16,1-6-6-16,2-22 0 15,-2-10 13-15,-6-10-5 16,-10-4-8-16,-6-7 0 0,-12 4 19 16,-6-2-18-16,0 7 13 15,-19 8-14-15,-15 8-45 16,-29 20-71-16,8 12-206 15,-1 2-479-15</inkml:trace>
  <inkml:trace contextRef="#ctx0" brushRef="#br0" timeOffset="191401.7">5459 11132 1317 0,'0'0'864'16,"0"0"-605"-16,0 0-118 15,0 0-26-15,0 0-37 16,0 0-70-16,0 0 9 15,0 11 17-15,-9-1-22 16,-8 2 27-16,-1 5-39 16,-5 2-1-16,2-1-25 15,0 0-114-15,7-4-321 0,6-8-413 16</inkml:trace>
  <inkml:trace contextRef="#ctx0" brushRef="#br0" timeOffset="191972.68">5753 10997 1957 0,'0'0'500'15,"0"0"-405"-15,0 0-18 0,0 0-48 16,0 0-20 0,0 0-9-16,96-115-22 0,-78 95 22 15,-7 2 0-15,-2 4 0 16,-3 4 41-16,0 2-9 16,-6 3 27-16,0 4 9 15,0 1-51-15,0 0 8 16,0 0-25-16,2 6 1 15,2 16 15-15,0 8-15 16,1 9 8-16,-1 2 2 16,0 4 7-16,-2-2-17 15,4 0-1-15,-4-4-16 16,-2-6 15-16,0-5-73 16,0-4-17-16,-2-5-45 15,-10-11-75-15,-3 1 38 0,-1-7 50 16,-1 0 91-16,0-2 32 15,5 0 51-15,2 0 47 16,8 0 42-16,2 0-25 16,0 0 5-16,20 0-5 15,4 0-9 1,8 0-44-16,-1 0-8 16,-2 0 6-16,0 0-52 15,-4 0 5-15,-3 0-13 16,2 0-94-16,-5 0-191 15,-9 0-1012-15</inkml:trace>
  <inkml:trace contextRef="#ctx0" brushRef="#br0" timeOffset="196267.06">4995 5003 123 0,'0'0'0'0,"0"0"-123"0</inkml:trace>
  <inkml:trace contextRef="#ctx0" brushRef="#br0" timeOffset="196511.76">4995 5003 491 0,'3'14'99'0,"-3"-14"-99"0,0 0-91 16,0 0 9-16,0 0 23 16,-3 0 17-16,1 4 35 15,-2-2-106-15</inkml:trace>
  <inkml:trace contextRef="#ctx0" brushRef="#br0" timeOffset="197647.98">4417 5123 879 0,'0'0'659'0,"0"0"-522"16,0 0 6-16,0 0-75 16,0 0-10-16,0 0 36 15,123-76-40-15,-81 50-23 16,-3 2-12-16,-7 2-4 15,-8 1 16-15,-6 6-16 16,-11 3 13-16,-3 3 18 16,-4 4-14-16,0 2 35 0,0 3-27 15,0 0-33-15,0 0-7 16,-6 17-13-16,-2 9 13 16,6 12-6-16,2 6 12 15,0 6-6-15,12 6 0 16,11 1 1-16,-2-3 12 15,-3-4-13-15,-5-6 0 16,-6-8-8-16,-7-8-24 16,0-10 31-16,0-8-19 15,-15-8 20-15,-4-2 33 16,0-2-24-16,1-19 9 16,3-6-18-16,3-7-4 15,8-5 3-15,4-2-18 0,0-1-19 16,8 3 21-1,13 3-31-15,5 5 28 0,3 2-31 16,3 3-5-16,-1 4 56 16,-2 2-16-16,0 2 16 15,-7 6 12-15,-2 0-6 16,-8 7 35-16,-4 0-8 16,-6 5-23-16,3 0 8 15,-3 0-17-15,2 6 16 16,0 12 25-16,4 7-24 15,1-2 7-15,1 1-25 16,2-2 1-16,1-2 3 16,3-3 7-16,-3-8-11 15,0-3 0-15,-3-4 10 0,-4-2-6 16,-2 0 2 0,1-8-4-16,-5-9 32 0,0-4-33 15,0-3 4-15,0 0 4 16,-2 1 2-16,-8 2-5 15,4 3-6-15,-1 4 6 16,5 2-17-16,2 2-36 16,0 4-51-16,0 0-10 15,2 4-59-15,10 2 78 16,1 0 44-16,3 0 29 16,-1 0 7-16,3 0 18 15,-1 6-8-15,-1 4 18 16,3 2 13-16,-4 4 30 15,-2 2-5-15,3 0 0 16,-3-2 33-16,3 0-56 0,-1-6-7 16,5-4-12-16,20-6-15 15,-3 0-76-15,-4-16-254 0</inkml:trace>
  <inkml:trace contextRef="#ctx0" brushRef="#br0" timeOffset="198295.06">5812 4947 1337 0,'0'0'268'0,"0"0"-50"16,0 0-57-16,0 0-110 15,0 0 27-15,0 0-38 16,0 0 50-16,2 32-3 15,8-8-37-15,7 1 24 0,2 0-17 16,3 0-30 0,5-6 29-16,2-1-36 0,3-7 0 15,1-9 6-15,0-2-25 16,-4-5 33-16,-2-17-21 16,-6-6-12-16,-11-6 23 15,-8-4-24-15,-2 0 0 16,-4 2 5-16,-16 6 1 15,-5 7 1-15,3 5-5 16,0 10 5-16,4 7-14 16,7 1-1-16,2 1-54 15,7 18-26-15,2 5-95 16,11 3-145-16,11-3-39 16,7-7-788-16</inkml:trace>
  <inkml:trace contextRef="#ctx0" brushRef="#br0" timeOffset="198550.84">6549 4838 1737 0,'0'0'371'0,"0"0"-78"15,0 0-130-15,-152-2-48 16,123 11-39-16,9 10-11 15,9 6-51-15,9 4-14 16,2 6 10-16,4 1-10 16,19 3-7-16,6-2-16 15,4-3-33-15,3-2-16 16,-3-4-96-16,0-6-106 0,-8-8-91 16,-12-7-325-16</inkml:trace>
  <inkml:trace contextRef="#ctx0" brushRef="#br0" timeOffset="198715.34">6279 5075 1534 0,'0'0'342'15,"0"0"-81"-15,0 0-147 16,0 0-101-16,0 0 11 16,0 0-24-16,174-24 0 15,-109 20-127-15,4-1-117 16,22 2-26-16,-18 0 45 0,-10 1-277 15</inkml:trace>
  <inkml:trace contextRef="#ctx0" brushRef="#br0" timeOffset="199098.49">6954 4726 191 0,'0'0'1218'16,"0"0"-1030"-16,0 0-51 15,0 0-101-15,0 0 23 0,0 0 83 16,0 0-18-16,52 88-22 16,-33-48-33-16,4 4-10 15,2-1 45-15,2 0-43 16,-2-4-25-16,8-3 14 15,-5-6-26-15,1-6 37 16,-3-9-37-16,-1-8-23 16,-4-7 57-16,-3 0-18 15,3-22 29-15,0-12-25 16,-2-10-15-16,-3-6 5 16,-5-6-34-16,-4 1-11 15,-5 4 10-15,1 4-62 16,-3 9-31-16,0 10-136 15,0 10-310-15,0 10-195 0</inkml:trace>
  <inkml:trace contextRef="#ctx0" brushRef="#br0" timeOffset="199889.28">6640 4778 995 0,'0'0'366'16,"0"0"-104"-16,0 0-68 15,0 0-37-15,0 0-12 16,0 0-82-16,0 0-7 16,-24-4-26-16,5 6-14 15,0 8 45-15,-3 2 13 16,-5 1 12-16,2 3-9 0,1-1-16 16,2 3-1-1,1 3-12-15,6 1-27 0,1 4 11 16,6 4-17-16,1 0 2 15,5 2 16-15,2 0-27 16,0 1 26-16,0 0-31 16,0-1 1-16,9-2 24 15,4-2-25-15,2-2 25 16,3-1-18-16,0-6-1 16,0-2 4-16,-3-6-11 15,2-1 1-15,-7-4 23 16,1-3-23-16,-1-1 11 15,1-2-12-15,-1 1-25 16,9-1-5-16,7 0-100 16,1 0-171-16,-5 0-404 0</inkml:trace>
  <inkml:trace contextRef="#ctx0" brushRef="#br0" timeOffset="200983.75">8608 4853 1202 0,'0'0'345'15,"0"0"-125"-15,0 0-31 16,0 0-53-16,-133-11-22 16,100 11 51-16,0 11-65 15,2 7-23-15,2 6-11 16,6 2-47-16,8 1 15 15,7 4-14-15,8-3-6 16,0-1 9-16,0-6-23 16,15-3-17-16,7-7 11 15,5-9-55-15,6-2 33 16,5-8-58-16,-2-22-91 16,-5-7-64-16,-7-7 1 15,-5-6 18-15,-11-3 16 16,-1-1-38-16,-7 4 138 15,0 6 106-15,0 10 115 16,0 11 76-16,0 8-18 0,0 9-23 16,0 6-23-16,-4 0-84 15,-2 10 12-15,5 15 109 16,-3 9-52-16,4 6-23 16,0 4-62-16,0-1 2 15,2 0-29-15,15-6-26 16,6-3-82-16,16-9-98 15,-5-12-31-15,-3-8-135 0</inkml:trace>
  <inkml:trace contextRef="#ctx0" brushRef="#br0" timeOffset="201232.58">8766 4881 1220 0,'0'0'367'0,"0"0"-184"0,0 0-77 16,0 0-6-16,0 0 38 15,0 0-20-15,0 0-53 16,-2 122-25-16,21-102-22 16,2-4-18-16,-1-7 16 15,-5-6-15-15,-1-3 54 16,-5 0 58-16,-3-16-61 16,-4-6-2-16,-2-5-32 15,0 0-16-15,0-1-4 16,-10 4-22-16,-2 6-77 0,3 6-56 15,1 6-140-15,3 6-188 16</inkml:trace>
  <inkml:trace contextRef="#ctx0" brushRef="#br0" timeOffset="202097.81">9267 4747 1521 0,'0'0'515'16,"0"0"-256"-16,0 0-188 0,0 0-41 15,0 0-24-15,0 0 12 16,0 0 3-16,78 54-21 15,-54-39 21-15,-3-4-11 16,-1-6-10-16,-7-3 21 16,1-2-8-16,-6 0 12 15,1-7 10-15,0-6-34 16,-4-3-2-16,-3 4 0 16,-2 2-48-16,0 4-9 15,-5 6-135-15,-10 0-110 16,-1 0 98-16,1 10 20 15,0 4 63-15,7 3 32 16,2 0 50-16,1 0 40 16,3 1 16-16,2 0 87 15,0 2 19-15,0 4-31 0,0 2-3 16,0 7-9-16,0 4-18 16,0 5 46-16,0 4-40 15,2 6 29-15,5 4-18 16,-1 5-35-16,6 1 10 15,-1 4-1-15,2-2-3 16,3 2 0-16,2-4-32 16,1-1 49-16,2-7-40 15,-6-10-25-15,0-6 17 16,-5-10-18-16,-4-6-17 16,-4-8 8-16,-2-6-22 0,0-2 30 15,0-4-25 1,0-2 26-16,-6 0 12 0,-11 0-12 15,-6 0 9-15,-5 0 2 16,-2 0 5-16,-1 0-16 16,0 9 6-16,-1 0-5 15,6 5 28-15,1-2-28 16,5 0 6-16,6 0-7 16,6-2-3-16,8-2-12 15,0-2-34-15,11-1-49 16,16-4 71-16,4-1-110 15,4 0-27-15,-4 0 63 0,-6 0 60 16,-5-1 41 0,-4-4 22-16,-5 1 45 0,-2 2 52 15,0 2-39-15,-5 0-39 16,1 0 13-16,-3 0-31 16,3 0 7-16,-1 0-30 15,0 0-18-15,7 2-63 16,1 2-194-16,-1-4-216 0</inkml:trace>
  <inkml:trace contextRef="#ctx0" brushRef="#br0" timeOffset="202597.92">10052 4854 1403 0,'0'0'505'16,"0"0"-261"-16,0 0-83 15,0 0-86-15,-118 0-4 16,86 0-20-16,6 10-21 15,-1 8 28-15,4 4-40 16,8 5 7-16,3 3 9 16,8 0-28-16,4 2-1 15,0-4-5-15,9-6-50 16,11-6 27-16,9-13-40 16,4-3-19-16,5-13-60 0,5-21-167 15,-8-13 29-15,-1-37-33 16,-12 8-45-16,-9 4-245 0</inkml:trace>
  <inkml:trace contextRef="#ctx0" brushRef="#br0" timeOffset="202739.03">10078 4506 760 0,'0'0'537'0,"0"0"-264"15,0 0-114-15,0 0-12 16,0 0-106-16,0 0 37 16,0 0 78-16,-15 66-40 15,15-16-14-15,0 6-39 16,0 2-53-16,0 3-10 15,10-5-43-15,15 4-217 16,-4-16-134-16,-2-15-1237 0</inkml:trace>
  <inkml:trace contextRef="#ctx0" brushRef="#br0" timeOffset="203117">10419 4560 1846 0,'0'0'510'0,"0"0"-369"15,0 0-73-15,-127-12-52 16,98 12 1-16,9 0-17 16,6 0-36-16,4 4-31 15,1 5-52-15,1 2 13 16,4 1 47-16,2-2 19 0,2 0 39 15,0-3-11-15,0 4 11 16,0-1 1-16,0 4 7 31,0 1 45-31,0 6 13 16,0 6-18-16,0 0 8 0,2 3-9 0,0 2-32 16,6 2 23-16,0-2-19 15,2-1-5-15,5-5-13 16,-2-5-48-16,3-4-20 15,-1-7-95-15,10-10-101 16,-3 0-11-16,-2 0-426 0</inkml:trace>
  <inkml:trace contextRef="#ctx0" brushRef="#br0" timeOffset="203513.65">10453 4748 770 0,'0'0'772'16,"0"0"-565"-16,0 0-83 16,0 0-32-16,0 0-25 15,0 0 8-15,0 0-2 16,-16 68-23-16,16-43-1 16,0 1-11-16,6 2 8 15,6-2-7-15,0-2-25 16,5-4 29-16,-2-6-28 0,-2-4-14 15,3-7 14-15,-3-3-9 16,1 0 5-16,-3-15 18 16,1-9-28-16,-8-4 29 15,-2-2-30-15,-2-2 9 16,0 3 30-16,-6 5-15 16,-6 6 12-16,3 4-14 15,3 6-16-15,4 4-12 16,2 2-12-16,0 2-85 15,0 0-62-15,0 0 1 16,0 8 36-16,0 2-7 16,0 0-39-16,6-1-58 15,3-7-370-15</inkml:trace>
  <inkml:trace contextRef="#ctx0" brushRef="#br0" timeOffset="203886.85">10632 4650 1625 0,'0'0'617'0,"0"0"-326"0,0 0-156 15,0 0-75-15,0 0-31 16,0 0-28-16,0 0 11 16,17 6-12-16,-4-1 0 15,3 4 11-15,-1-3-11 16,1 0 0-16,-3 2-7 15,3 0 23-15,-3 3-22 0,3 2 6 16,-3 3-34 0,1 3 33-16,-4 0-58 0,1 2 13 15,-3 2 45-15,-4 2-19 16,-2 1 20-16,-2 1 0 16,0 4 1-16,0-1 31 15,0 0-31-15,0-4 7 16,-2-2 5-16,-5-4-12 15,0-6 27-15,1-2-9 16,1-5-17-16,3 0-2 16,2-7-110-16,0 0-232 15,0 0-339-15</inkml:trace>
  <inkml:trace contextRef="#ctx0" brushRef="#br0" timeOffset="204045.59">10979 4820 1418 0,'0'0'593'15,"0"0"-452"-15,0 0-141 16,0 0-38-16,0 0-185 16,131-14-293-16</inkml:trace>
  <inkml:trace contextRef="#ctx0" brushRef="#br0" timeOffset="204196.42">11092 5015 1352 0,'0'0'759'16,"0"0"-535"-16,0 0-102 16,0 0-82-16,0 0-40 15,0 0-64-15,0 0-454 0</inkml:trace>
  <inkml:trace contextRef="#ctx0" brushRef="#br0" timeOffset="204787.18">11426 4774 897 0,'0'0'506'15,"0"0"-317"-15,0 0-30 16,0 0-81-16,0 0 6 15,0 0-1-15,40 121-63 0,-26-99 18 16,-4-4-37-16,0-5-1 16,-3-2 0-16,-1-7-3 15,-2-4-31-15,1 0 6 16,1 0 12-16,2-16-9 16,2-4-40-16,-1-3 17 15,3 0 46-15,-4 1-22 16,-2 1 24-16,1 6 17 15,-1 3-16-15,-2 7 84 16,-2 3-15-16,2 2-59 16,3 0 9-16,1 6-7 15,4 11 33-15,1 3-2 16,3 1-34-16,-1 0 9 16,4-1-16-16,-4-6 7 15,1-6 7-15,-3-7-16 0,1-1 92 16,-4-3 28-16,-3-17-57 15,-1-4-14-15,0-5-9 16,-6 0-18-16,0-1-23 16,0 3-50-16,0 1-116 15,0 10-150-15,0 5-390 0</inkml:trace>
  <inkml:trace contextRef="#ctx0" brushRef="#br0" timeOffset="205053.35">11985 4564 1517 0,'0'0'720'0,"0"0"-514"15,0 0-83-15,0 0-65 16,0 0-17-16,-123 50 39 15,104-11-59-15,3 4 13 16,7 8-11-16,7-1-16 16,2-2 7-16,0-1-14 15,11 0-12-15,7-7 11 16,2-6-94-16,6-11-80 16,-5-6-177-16,-4-13-261 0</inkml:trace>
  <inkml:trace contextRef="#ctx0" brushRef="#br0" timeOffset="205503.15">12124 4654 1508 0,'0'0'503'0,"0"0"-321"0,0 0-32 16,0 0-70-16,0 0-43 16,0 0 10-16,0 0-36 15,-81 44-10-15,71-25 22 16,5 2-22-16,3 1 18 15,2 0-19-15,0 0-1 16,0 1 1-16,7-2-28 16,10-1-21-16,1-2-26 15,2 0-43-15,-5-4-21 16,1 0 36-16,-7-4 37 16,-5-4 66-16,-4-1 22 15,0-5 147-15,0 0 29 16,-6 0-60-16,-8 0-13 0,1 0-96 15,0 0-29-15,3 0-35 16,10-8-168-16,0 2-128 16,0-2-278-16</inkml:trace>
  <inkml:trace contextRef="#ctx0" brushRef="#br0" timeOffset="205669.19">12297 4921 1525 0,'0'0'398'0,"0"0"-111"16,0 0-67-16,0 0-129 15,0 0-33-15,0 0-58 16,-2 113-6-16,0-100-149 16,2-3-379-16</inkml:trace>
  <inkml:trace contextRef="#ctx0" brushRef="#br0" timeOffset="206143.11">12400 4747 1270 0,'0'0'357'0,"0"0"-161"16,0 0-88-16,0 0-27 15,0 0-4-15,0 0 12 16,46 106-32-16,-34-81 1 16,1 1-15-16,-2-3-17 15,3-3 16-15,-4-6-20 16,0-4 11-16,-3-6 32 15,-1-4-11-15,3 0 20 16,0 0-26-16,2-18-47 16,-3-4 28-16,-1-4-29 0,1-2 7 15,-6-5-7 1,-2 3 14-16,0 0-11 0,0 6-3 16,0 4 0-16,0 4 1 15,-5 5 7-15,-2 5-8 16,2 4 3-16,1 2-3 15,0 0-6-15,2 0-35 16,0 11-61-16,2 1-34 16,0 3-139-16,4-5-42 15,9-6-439-15</inkml:trace>
  <inkml:trace contextRef="#ctx0" brushRef="#br0" timeOffset="206365.39">12766 4550 1482 0,'0'0'536'15,"0"0"-355"-15,0 0-11 16,0 0-60-16,0 0-37 16,79 114 10-16,-65-58-38 15,-7 8-14-15,-5 3-3 16,-2-1-17-16,-2-2-11 15,-23-4-44-15,-35 4-116 16,4-14-103-16,1-19-311 0</inkml:trace>
  <inkml:trace contextRef="#ctx0" brushRef="#br0" timeOffset="206898.69">12174 4991 1397 0,'0'0'575'15,"0"0"-316"-15,0 0 12 0,0 0-125 16,0 0-64-16,0 0-32 15,0 0-48-15,-35-7 19 16,13 7-21-16,-5 1-31 16,-2 9-38-16,-14 4-129 15,10-2-269-15,3-2-329 0</inkml:trace>
  <inkml:trace contextRef="#ctx0" brushRef="#br0" timeOffset="207596.73">10956 4995 816 0,'0'0'399'15,"0"0"-74"-15,0 0-92 16,0 0-53-16,0 0-17 16,0 0-20-16,0 0-20 15,11-9 3-15,-2 8-31 16,2 0 0-16,2-4-4 16,5 3-50-16,0-2 5 15,0 0-28-15,0 0-18 0,-3 0-1 16,-6 2-115-1,-2 0-208-15,-7-1-638 0</inkml:trace>
  <inkml:trace contextRef="#ctx0" brushRef="#br0" timeOffset="213370.92">9940 5581 1483 0,'0'0'248'0,"0"0"-123"16,0 0 10-16,-9 134-74 15,9-86-21-15,0 2-12 16,0 0-26-16,0-4-4 15,3-2-35-15,-1-8-86 16,2-8-38-16,-2-10-146 0,0-11-871 0</inkml:trace>
  <inkml:trace contextRef="#ctx0" brushRef="#br0" timeOffset="213649.8">9949 5460 1422 0,'0'0'342'0,"0"0"-186"16,0 0-66-16,0 0-11 15,0 0-31-15,120-74-11 16,-93 74-19-16,-4 18 16 0,-13 16-28 16,-5 6 29-1,-5 2 13-15,-7 2-14 0,-20-5 29 16,-4-6-18-16,-7-5 19 15,3-7 22-15,2-6-52 16,6-4-14-16,6-4-20 16,11-3-91-16,10-4-121 15,0 0-157-15,6-13-536 0</inkml:trace>
  <inkml:trace contextRef="#ctx0" brushRef="#br0" timeOffset="214034.42">10466 5260 1500 0,'0'0'491'0,"0"0"-329"15,0 0-38-15,0 0-67 16,0 0 7-16,-114-38-25 15,85 36-32-15,0 2 14 16,0 0-21-16,5 0 1 16,2 8-2-16,5 6 1 15,7 4 0-15,5 0 0 16,5 0-43-16,0 2 21 0,0 0 4 16,0 5 10-1,0 4 1-15,2 7 14 0,3 2-5 16,-3 7 51-1,-2 0-25-15,2 5 20 0,-2-1-39 16,0-4 0-16,0-4-2 16,4-5-7-16,4-10-56 15,11-8-84-15,4-9-226 16,-3-9-293-16</inkml:trace>
  <inkml:trace contextRef="#ctx0" brushRef="#br0" timeOffset="214420.34">10508 5448 1388 0,'0'0'393'0,"0"0"-273"0,0 0-21 16,0 0 0-16,0 0-53 15,0 134-26-15,11-98-12 16,2-1-7-16,0-9 6 15,4-7 3-15,-5-4-1 16,5-10 43-16,-1-5-21 16,-1 0 18-16,5-9-17 15,-3-18-30-15,2-5-4 16,-6-5 2-16,-4-6-28 16,-5-1 18-16,-4 2 10 15,0 2 0-15,-4 6 10 16,-10 8-2-16,-3 8 17 0,0 6-18 15,3 10 4-15,0 2-14 16,5 0 3-16,3 18-15 16,4 2-37-16,2 1-87 15,2 6-21-15,15-6-64 16,3-10-124-16</inkml:trace>
  <inkml:trace contextRef="#ctx0" brushRef="#br0" timeOffset="-214726.03">10811 5288 1588 0,'0'0'514'0,"0"0"-377"16,0 0-47-16,0 0-88 16,0 0 14-16,0 0-16 15,0 0 0-15,0 0-1 16,69 0 2-16,-60 10-1 15,0 6 0-15,2 4 11 16,-2 6 0-16,-2 2-11 16,-1 1 8-16,-1 4-4 15,-1 1-3-15,-4 4-1 16,2 0 6-16,-2 2 6 16,0-1-12-16,0-3 0 15,0-4 0-15,-2-4 11 16,-7-6 15-16,1-8 42 15,-2-1 5-15,1-8-43 16,1-2 22-16,1 2-39 0,-2-4-13 16,9-1-65-1,0 0-175-15,0 0-325 0</inkml:trace>
  <inkml:trace contextRef="#ctx0" brushRef="#br0" timeOffset="-214564.05">11085 5464 1512 0,'0'0'501'15,"0"0"-370"-15,0 0-103 16,0 0-28-16,123-10-70 16,-92 10-198-1,-7 0-645-15</inkml:trace>
  <inkml:trace contextRef="#ctx0" brushRef="#br0" timeOffset="-214402.39">11181 5624 1315 0,'0'0'777'0,"0"0"-561"16,0 0-93-16,0 0-12 15,0 0-111-15,0 0-10 0,0 0-250 16,125 0-410-16</inkml:trace>
  <inkml:trace contextRef="#ctx0" brushRef="#br0" timeOffset="-213982.8">11682 5326 1248 0,'0'0'244'16,"0"0"-59"-16,0 0-60 0,0 0-6 16,0 0 24-16,0 0-44 15,0 0-37-15,-92 18-7 16,80-1 23-16,-1 4-50 15,3 3-3-15,8 2-4 16,2 2-10-16,0 2-1 16,14 2-10-16,7 5-13 15,4-4-38-15,2 3-30 16,-2-4-14-16,-5-3 36 16,-5-5 13-16,-6-3 46 15,-7-8 10-15,-2-1 45 16,0-4 67-16,-4-2-15 0,-16-1-5 15,-9 1-38 1,-10-1-64-16,-23 4-59 0,7 0-295 16,6-3-730-16</inkml:trace>
  <inkml:trace contextRef="#ctx0" brushRef="#br0" timeOffset="-210440.5">4991 12078 1657 0,'0'0'383'16,"0"0"-234"-16,0 0-86 16,0 0 17-16,0 0-29 15,0 0 8-15,60 1 21 16,-28-1-28-16,3 0 14 0,8 0 1 15,5 0-30-15,11 0 21 16,7 0-10-16,13 0-10 16,10 0-4-16,9-1-28 15,4-2-5-15,3-1-1 16,-3 2-39-16,10 2-64 16,-26 0-247-16,-30 0-793 0</inkml:trace>
  <inkml:trace contextRef="#ctx0" brushRef="#br0" timeOffset="-209681.92">5103 13074 1532 0,'0'0'397'16,"0"0"-180"-16,0 0 10 16,0 0-72-16,0 0-76 15,0 0-53-15,0 0-3 16,46 0 35-16,-15-2-19 15,3 0 4-15,4 0 12 0,7 0-32 16,8 2 18-16,12 0 3 16,8 0-43-16,8 0 23 15,3 0-24-15,0 0 0 16,-1 0-16-16,0 0-66 16,15 6-23-16,-23-2-147 15,-17-2-411-15</inkml:trace>
  <inkml:trace contextRef="#ctx0" brushRef="#br0" timeOffset="-208802.27">5085 14030 1265 0,'0'0'343'0,"0"0"-238"15,0 0 25-15,0 0 111 16,0 0-68-16,0 0-77 16,0 0-56-16,-15-8 11 15,15 8-37-15,0 0 0 16,19 0 47-16,14 0 21 15,17 0 22-15,14 5-16 16,13-2-40-16,9 0 17 16,5 1-38-16,3-2-7 15,-3 2 8-15,-8-3-28 0,-12 2-8 16,-13-2-58 0,-11 3-89-16,-16 5-132 0,-11-5-347 15,-15 0-630-15</inkml:trace>
  <inkml:trace contextRef="#ctx0" brushRef="#br0" timeOffset="-208107.76">5122 15111 1207 0,'0'0'388'0,"0"0"-269"16,0 0 5-16,0 0 168 16,0 0-75-16,0 0-73 0,0 0-64 15,-35-6-25-15,35 6 7 16,0 0-28-16,0 0 0 16,20 0-17-16,14 0 18 15,13 0 27-15,13 3-27 16,15-2 10-16,10 1-9 15,6 0-24-15,1 4 2 16,-6 0-14-16,-3 2-81 16,4 8-42-16,-20 0-188 15,-20-4-298-15</inkml:trace>
  <inkml:trace contextRef="#ctx0" brushRef="#br0" timeOffset="-207464.9">5103 16186 1091 0,'0'0'588'0,"0"0"-432"16,0 0-40-16,0 0 56 15,0 0 31-15,0 0-66 16,0 0-42-16,25-5 24 16,10 5-25-16,11 0-9 15,15 0-28-15,7 0-32 16,11 0 11-16,3 5-24 15,3 1-3-15,0 2 2 16,-3-4-11-16,-6 0 0 16,-7 0-48-16,-6-4-82 15,-10 0-167-15,-13 0-316 16,-20 0-904-16</inkml:trace>
  <inkml:trace contextRef="#ctx0" brushRef="#br0" timeOffset="-202949.83">10580 4823 1590 0,'0'0'531'0,"0"0"-305"16,0 0-83-16,0 0-69 16,0 0-4-16,0 0-58 15,2 0-12-15,0 0-17 16,-2 0-133-16,0 5-162 16,-4 9-258-16</inkml:trace>
  <inkml:trace contextRef="#ctx0" brushRef="#br0" timeOffset="-199984.49">13304 7292 1192 0,'0'0'487'0,"0"0"-294"16,0 0-52-16,0 0 28 15,0 0-67-15,0 0-54 16,0 0 21-16,-6-7-26 16,6 7 7-16,-5-2-11 15,3 0-2-15,-5-2 11 16,2 1-28-16,-3 0 13 15,1-1 7-15,-4 0-23 16,2-1 19-16,-4 2-4 16,1 1-32-16,-1 2 16 15,-1 0-14-15,1 0-1 16,1 0 26-16,-5 0-27 0,5 0 27 16,-5 0-5-1,2 0-21-15,-1 0 23 0,1 0-24 16,1 0 12-16,-1 0-3 15,1 4 5-15,3-3-7 16,1 2-7-16,0 1 1 16,1-2-6-16,1 2 7 15,-2-1-2-15,2 0 9 16,-3-1 6-16,1 2-15 16,1-2 0-16,-1 1 1 15,-2 0 4-15,3 1-5 16,1 0 0-16,-5 0 8 15,5 0 8-15,-2 0-11 16,-1 2-5-16,-1-2 9 16,1 3-8-16,-1-4-1 15,2 2 0-15,1 0-6 0,-1-1 18 16,0 2-12-16,-1 2 11 16,-3-2-10-16,3 3 12 15,0-2-13-15,0-2 0 16,0 2-1-16,-2 1 13 15,3 0-6-15,-1 2-6 16,0-1 8-16,2-1-20 16,0 1 9-16,3-1 3 15,-2 0 0-15,2 0 1 16,0 1 5-16,-1 1-6 16,3-3 8-16,-4 4-9 15,4-4 2-15,0 2-1 0,-1 1 0 16,1-4 3-1,0 2-4-15,2-1 1 0,-1 0 0 16,-2 0-1-16,3 1 11 16,0 0-2-16,-2 2-8 15,1 1 13-15,1 1-22 16,0-2 9-16,0 0 0 16,0 0 8-16,2 0-7 15,-2 2-1-15,2-2 0 16,0 0 14-16,0 2-14 15,0-1 0-15,0 2 0 16,0-1 9-16,0 1 0 16,0-5-5-16,0 5-4 0,0-1 15 15,0-1-25 1,2 0 16-16,2 1-6 0,0-1 7 16,3 0 8-16,-3 1-18 15,4-2 3-15,-2 2 0 16,1-2-3-16,-3 1 4 15,2-1-1-15,4 0 0 16,-4-1 18-16,3 1-19 16,1 1 1-16,-5-1 0 15,5 0-16-15,-2-1 16 16,0 0 0-16,0 1-1 16,-1 0 11-16,2-3-10 15,-4 4 0-15,6-4 12 16,-3 3-27-16,1-1 16 0,0-3-1 15,2 2 0-15,-2-2 4 16,3 0-4-16,-4-2 0 16,1 2 6-16,1-1-9 15,-2 4 3-15,1-3 0 16,3 0-10-16,-2-2 23 16,1 3-13-16,3-3 0 15,-3 0 6-15,0 1-6 16,3-1 0-16,-4 2 0 15,2-4-6-15,-1 2 15 16,0-2-9-16,0 2 0 16,1-2 1-16,2 2-1 15,0 0 0-15,-1 1 0 0,2-1-1 16,1-1 12-16,-2-2-11 16,-1 4 0-16,-1-1 1 15,-1-3-12-15,0 4 17 16,-2-3-6-16,2 2 0 15,0-2 6-15,1 0-7 16,-4 0 1-16,3 0 0 16,3 0-10-16,-3 0 17 15,-1 0-7-15,1 0 0 16,-1 1 8-16,2 0-14 16,-4 0 6-16,3-1 0 15,0-1-3-15,3 3 10 16,-4-2-7-16,4 0 0 15,-3-2 2-15,3 2-10 16,-1-2 8-16,-2 3 0 0,3-3 2 16,-3 0 10-1,-1 1-13-15,4-1 1 0,-3 0-1 16,3 0-8-16,-1 0 9 16,1 0 0-16,1 0 1 15,-1 0 14-15,1 0-21 16,1-1 6-16,-3-4 0 15,2-2 2-15,1 5-2 16,-3-3 0-16,-1-1 0 16,1 0 13-16,-1 0-11 0,1 0-2 15,-1-3 0 1,2 2-15-16,1 0 15 16,-3-4 0-16,1 1-12 0,1 0 27 15,-3 0-17-15,0-2 2 16,0 0 0-16,0 2-3 15,-2-2 3-15,1 1 0 16,-2 0-12-16,1-3 20 16,0 0-8-16,-2-2 1 15,1 0 10-15,1-2-22 16,-1 0 8-16,-2-2 3 16,0 1-7-16,-1-1 16 15,-1 3-9-15,-2-2 0 0,-2 1 1 16,0 0 2-1,0 0-2-15,0-1-1 0,0-2 15 16,0-1-9-16,-2 0 17 16,-7-2-20-16,3 0 3 15,-6 1 6-15,4 0-6 16,-3 1 0-16,-5 0 7 16,1 0-5-16,-6 0 9 15,-3 2-17-15,-3-1 1 16,-5 2-12-16,-3 1 6 15,0-1-6-15,-5 3-5 16,-1 5-52-16,-1 0 5 16,-23 3-92-16,12 4-325 15,2 2-670-15</inkml:trace>
  <inkml:trace contextRef="#ctx0" brushRef="#br0" timeOffset="-195861.78">7868 11076 1800 0,'0'0'681'0,"0"0"-452"15,0 0-93-15,0 0-60 16,0 0-23-16,0 0-49 15,17-19 4-15,4 9 15 16,4-5-22-16,4 0 14 16,0-3-6-16,2-5 2 15,-3 0-5-15,3-4-6 16,-2 0 0-16,-2-2 8 16,-2 5-1-16,-7 4-5 15,-7 4-2-15,-3 6 9 0,-3 4-17 16,-5 5 8-16,0 1 0 15,0 0-1-15,0 0 1 16,0 0 0-16,0 0-16 16,0 13-12-16,0 11 27 15,3 6 2-15,-3 6 4 16,2 5 21-16,-2 0-12 16,2 0-9-16,0-1-5 15,0-4 0-15,1-3-9 16,-3-2 9-16,0-8 0 15,0-2 0-15,0-5 1 16,0-6-2-16,0-2 1 16,-9-2-14-16,-5 0-3 15,-5-2 17-15,-4 0 0 16,-4 3 0-16,0-6 3 0,3 3-3 16,0-2 4-16,8 0 8 15,7-2 21-15,2 2-33 16,7-2 0-16,0 0-1 15,0 0 2-15,0 0 7 16,0 0 5-16,3 0-5 16,12 3 13-16,7 0-20 15,10-1 16-15,7 2 6 16,7-2-22-16,4 1 9 16,2-3-10-16,-4 0 7 15,-5 0-17-15,-10 0-16 16,-10 0-16-16,-8 0 27 0,-8 0-4 15,-5 0 11-15,-2 0-1 16,0 0-59-16,0 0-56 16,0 0-361-16,-2 0-484 0</inkml:trace>
  <inkml:trace contextRef="#ctx0" brushRef="#br0" timeOffset="-194544.61">8822 11153 2092 0,'0'0'651'0,"0"0"-562"16,0 0 10-16,0 0-62 15,0 0-37-15,0 0 23 0,0 0-23 16,-74 104 0 0,54-72-24-16,4 0-66 0,5 4-50 15,4-7-191-15,7-12-432 0</inkml:trace>
  <inkml:trace contextRef="#ctx0" brushRef="#br0" timeOffset="-193779.69">9300 11041 704 0,'0'0'1321'0,"0"0"-1072"16,0 0-115-16,0 0-6 15,0 0-82-15,0 0-4 16,0 0-31-16,104-102-10 16,-76 77 13-16,-6 1-14 0,-4 4 0 15,-8 4 44-15,0 2-2 16,-6 6 34-16,-4 4-11 15,3 2-27-15,-3 2 6 16,0 0-44-16,0 0-9 16,0 0 8-16,0 11-6 15,0 8 7-15,0 7 6 16,0 6 7-16,0 4-2 16,0-2-11-16,0 3 0 15,0-3 7-15,7-5 5 16,-3 1-13-16,0-7 1 15,1-3 0-15,-3-6-3 16,-2-4 5-16,0-2-2 16,0-2 0-16,0 0-24 0,-5 2 18 15,-10 1-6 1,-5-2 7-16,-3-1 5 0,4 2 0 16,1-2 7-16,5-2 4 15,3 0-5-15,8-1-2 16,2-3-4-16,0 1 0 15,0-1 29-15,4 0-28 16,15 2 24-16,5 1 16 16,5-3-21-16,5 0 43 15,1 0-39-15,-1 0 0 16,1 0 6-16,-4 0-21 16,-4-3-3-16,-4 0-6 15,-8-2-50-15,-4 3 8 0,-6 0-109 16,-4 0-170-1,-1-4-635-15</inkml:trace>
  <inkml:trace contextRef="#ctx0" brushRef="#br0" timeOffset="-189384">13603 7399 1728 0,'0'0'551'0,"0"0"-390"0,0 0-9 16,0 0-79-16,0 0-38 16,0 0 12-16,0-4-46 15,0 4 35-15,0 0-35 16,0 0 8-16,-2 0 36 16,2 0-7-16,0 0 5 15,-2 0 5-15,2 0-32 16,0 0 26-16,-2 0-42 15,-1 0-31-15,0 0-50 16,1 0-246-16,2 0-611 0</inkml:trace>
  <inkml:trace contextRef="#ctx0" brushRef="#br0" timeOffset="-188482.14">18461 3926 1440 0,'0'0'548'0,"0"0"-357"16,0 0-95-16,0 0-43 15,0 0-53-15,0 0-18 16,0 0 12-16,0 0-19 15,0 0 14-15,0 0 10 16,0 0-38-16,0 0-55 16,0 0-123-16,0 0-164 15,-6 0-1118-15</inkml:trace>
  <inkml:trace contextRef="#ctx0" brushRef="#br0" timeOffset="-186285.02">10688 11075 124 0,'0'0'1450'16,"0"0"-1103"-16,0 0-96 16,0 0-24-16,0 0-79 15,0 0-41-15,0 0-4 16,-8-11-55-16,8 8 31 15,0 3-6-15,0-2-19 16,0-4 19-16,13 0-49 16,7-4 5-16,5-1-11 15,6 4-9-15,2-1-2 16,1 1-7-16,-3 4-10 16,-5 1 8-16,-1 2-68 15,-5 0-26-15,-6 0-86 16,-8 0-292-16,-4 0-54 0,-2 0-302 15</inkml:trace>
  <inkml:trace contextRef="#ctx0" brushRef="#br0" timeOffset="-185941.93">10849 10837 1295 0,'0'0'305'0,"0"0"-108"16,0 0-5-16,0 0-52 16,0 0-30-16,0 0-44 15,0 0-38-15,-3 0 36 16,3 0-18-16,0 17 48 15,-2 10 40-15,2 6-58 16,0 6-5-16,0 1-57 16,0-1-4-16,0 0-4 15,0-3-6-15,7-4-67 16,7-6-90-16,13-10-202 16,-8-6-126-16,4-10-612 0</inkml:trace>
  <inkml:trace contextRef="#ctx0" brushRef="#br0" timeOffset="-185186.95">11507 10826 1386 0,'0'0'636'0,"0"0"-500"16,0 0-98-16,0 0 11 16,0 0-42-16,0 0 35 15,0 0 1-15,-111 92-3 16,87-78 55-16,-4-2-2 16,6-2-27-16,-3-2 1 15,2-3-48-15,4-5 7 16,3 0-25-16,1 0 0 0,2-6-2 15,5-9-25-15,2-3-1 16,4 0 5-16,2 2-29 16,0 3 29-16,0-2-1 15,4 5-29-15,8 4 21 16,1 0-11-16,0 5 17 16,2 1 19-16,-1 0-16 15,-1 0 21-15,-3 11-8 16,4 7 9-16,0 6 31 15,-1 5-11-15,0 0 27 16,3 1 17-16,-1 3-48 16,4-6 19-16,1 0-17 15,2-5-17-15,0-6 26 16,3-6-27-16,-3-7 0 16,0-3 18-16,0 0-7 0,1-7 5 15,-4-13-16-15,-2-2 13 16,-5-3-16-16,-2-2 3 15,-8 0 0-15,-2 0 8 16,0 3 1-16,0-1 0 16,0 3 0-16,-4 4-8 15,-8 4-2-15,-1 4-48 16,-3 2-56-16,-1 6-20 16,-10 2-176-16,7 0-66 15,5 0-653-15</inkml:trace>
  <inkml:trace contextRef="#ctx0" brushRef="#br0" timeOffset="-184953.58">11872 11017 1633 0,'0'0'615'0,"0"0"-461"16,0 0-33-16,-5 104-12 0,-6-63-88 15,-4 0-21 1,-16 15-60-16,2-9-231 16,2-11-282-16</inkml:trace>
  <inkml:trace contextRef="#ctx0" brushRef="#br0" timeOffset="-183219.21">12583 10872 1664 0,'0'0'546'0,"0"0"-364"15,0 0-72-15,0 0-40 16,0 0-15-16,0 0-46 16,0 0 6-16,-12 0 1 15,12 0 5-15,0 0 54 16,7-4-23-16,11-8-4 15,9-5 0-15,6-4-47 16,0-3 18-16,-2 4-19 16,-4-1-3-16,-6 6-9 0,-6 3 9 15,-7 4 3-15,-2 3-1 16,-4 4 12-16,-2 1-20 16,0 0 9-16,0 0-20 15,0 0 6-15,0 10 3 16,0 11 11-16,0 4 29 15,0 7-17-15,-2 7 5 16,0-2-16-16,-2 5 10 16,2-2 20-16,2 3-31 15,0-3 0-15,0-3-1 16,0-1 20-16,0-9-19 16,-2-3 0-16,-2-7 8 15,-5-2-8-15,-5-3 7 16,1-3-7-16,-5-5 14 15,-1 0-14-15,0-1 16 0,2-1 3 16,3-2-18-16,6 0 35 16,3 0-30-16,2 0 7 15,3 0 8-15,0 0-19 16,0 0 23-16,0 0-13 16,8 0-11-16,7 0 38 15,5 0-10-15,7 0 2 16,0 0 9-16,2 0-39 15,-4 0 14-15,-2 0-15 16,-5 2 1-16,-2 0-15 16,-5-2-26-16,-2 2-46 15,0-2-54-15,0 0-346 16,0-8-415-16</inkml:trace>
  <inkml:trace contextRef="#ctx0" brushRef="#br0" timeOffset="-181019.1">14093 7522 1498 0,'0'0'385'0,"0"0"-93"0,0 0-98 15,0 0-22-15,0 0-109 16,0 0-8-16,-6-12-55 16,6 12 10-16,-3-3-20 15,1 3 10-15,-5-4-42 16,-2-2-95-16,-7-12-128 15,3 0-209-15,3-4-1081 0</inkml:trace>
  <inkml:trace contextRef="#ctx0" brushRef="#br0" timeOffset="-177128.5">13757 10937 1377 0,'0'0'404'0,"0"0"-225"15,0 0 22-15,0 0-53 0,0 0-107 16,0 0 48-16,0 0-40 16,8 0 3-1,11-5 69-15,4-1-35 0,6 2-38 16,6 3 3-16,0 1-42 16,1 0 22-16,1 0-8 15,-1 0-23-15,-5 4-1 16,-2 2-81-16,-6-3-79 15,-6 2-80-15,-3-5-81 16,-8 0-31-16,-4 0-316 0</inkml:trace>
  <inkml:trace contextRef="#ctx0" brushRef="#br0" timeOffset="-176881.13">14040 10799 1141 0,'0'0'499'0,"0"0"-289"16,0 0-76-16,0 0-61 16,0 0-20-16,0 0 1 15,0 0 47-15,-17 51-30 16,15-27-33-16,0 5 22 16,2-1-37-16,0 2-22 15,0-2-1-15,0 0-15 16,2-2-71-16,10-5-99 15,13-7-86-15,-4-5-39 16,0-9-637-16</inkml:trace>
  <inkml:trace contextRef="#ctx0" brushRef="#br0" timeOffset="-176230.9">14657 10843 1392 0,'0'0'540'0,"0"0"-389"15,0 0-69-15,0 0 0 16,0 0-25-16,0 0-8 15,-110 114 30-15,93-96-67 0,-1 0 14 16,0-7 41-16,0 0-21 16,-1-5 15-16,-2-2-31 15,1-3-24-15,5-1 25 16,1 0-31-16,3-1-22 16,5-12 6-16,-2-2-17 15,8-4 6-15,0 2-34 16,0-1-10-16,0 1 45 15,10 3-18-15,5 2 5 16,1 2 14-16,-1 2-18 0,3 4 34 16,-4 4-2-1,1 0-1-15,-2 0 11 0,1 4-14 16,-1 13 15-16,-2 2 34 16,1 3-13-16,-2 5 26 15,2-1 12-15,1 2-25 16,0-2 18-16,3-2-26 15,2-2-8-15,2-4 10 16,-2-4-27-16,-1-7 12 16,2-2-13-16,-2-5 0 15,-1 0 28-15,2-2-15 16,-5-14 13-16,-2-6-13 16,-1-2-5-16,-6-6 14 15,-4-2-22-15,0 2 0 16,0-1 19-16,-4 6-17 0,-8 3 1 15,-2 6-3-15,1 3-67 16,-2 7-64-16,-9 6-107 16,10 0-106-16,0 0-191 0</inkml:trace>
  <inkml:trace contextRef="#ctx0" brushRef="#br0" timeOffset="-174488.56">15249 10957 1490 0,'0'0'587'15,"0"0"-394"-15,0 0-24 16,0 0-81-16,0 0-33 0,0 0-46 16,0 0-8-1,-27 11 31-15,8 8-26 0,-4 2 10 16,-1 5-16-16,2 1 11 15,2-1-22-15,4 2-7 16,5-4-135-16,11-4-130 16,0-7-224-16,0-6-438 0</inkml:trace>
  <inkml:trace contextRef="#ctx0" brushRef="#br0" timeOffset="-173557.05">15648 10934 1555 0,'0'0'486'16,"0"0"-375"-16,0 0-51 16,0 0-60-16,0 0-32 15,0 0 17-15,0 0-19 0,98-76 34 16,-78 57 10-16,-4 2 2 16,-3 1 40-16,-6 6 13 15,-4 4-22-15,0 3 14 16,-1 0-33-16,-2 3 7 15,0 0-31-15,0 0-7 16,0 5-9-16,0 10 5 16,0 5 11-16,0 5 19 15,0 2-13-15,0 3 5 16,0 3 1-16,4-1-11 16,-4-2 20-16,0 1-21 15,0 1 0-15,0-7 7 16,0 0 5-16,0-7-10 0,-4-1-2 15,-6-2 0 1,-3-7 33-16,-6 1-15 0,-1-1 5 16,-2-2 24-16,0-2-25 15,4 2 27-15,3-4-10 16,6 0-30-16,5 1 34 16,4-3-34-16,0 0 12 15,0 0 22-15,0 0-34 16,0 0 0-16,6 0 0 15,9 0-3-15,3 0 54 16,7 0-59-16,-1 0 21 16,1 0 4-16,-1 0-19 15,-1 0 11-15,-6 0-18 0,-5 0 0 16,-3 0-6 0,-3 0-12-16,-6 0-62 0,0 3-146 15,0 4-519-15</inkml:trace>
  <inkml:trace contextRef="#ctx0" brushRef="#br0" timeOffset="-171651.15">13705 7943 1868 0,'0'0'713'16,"0"0"-559"-16,0 0-63 15,0 0-6-15,0 0-62 16,0 0-22-16,-2-2 12 16,2 2-12-16,0 0 19 15,0 0-20-15,0 0-4 0,-2 0-11 16,0 0-112-1,2 0-177-15,0 0-478 0</inkml:trace>
  <inkml:trace contextRef="#ctx0" brushRef="#br0" timeOffset="-169005.22">16911 10934 1458 0,'0'0'361'0,"0"0"-143"16,0 0-41-16,0 0-72 16,0 0-32-16,0 0-41 15,0 0-4-15,23-9 44 16,2 5-23-16,1 0 3 16,3-1-19-16,1 5-18 15,-2 0 17-15,1 0-32 16,-5 0-1-16,3 0-57 15,-4 0-175-15,-4 0-50 16,-3-2-96-16,-7-4-432 0</inkml:trace>
  <inkml:trace contextRef="#ctx0" brushRef="#br0" timeOffset="-168789.8">17101 10796 1452 0,'0'0'400'0,"0"0"-187"16,0 0-129-16,0 0-42 16,0 0 13-16,0 0 6 15,0 0-30-15,-29 122-22 16,26-87 28-16,1-1-37 16,2 0-32-16,0-2-73 15,8 6-114-15,7-10-31 16,1-8-430-16</inkml:trace>
  <inkml:trace contextRef="#ctx0" brushRef="#br0" timeOffset="-168120.59">17645 10862 1324 0,'0'0'326'0,"0"0"-221"0,0 0-24 15,0 0-50-15,0 0 10 16,0 0 22-16,0 0-25 15,-92 50 39-15,69-37 40 16,2-1-30-16,-4-3-10 16,1 2-22-16,-3-6-5 15,4-3 4-15,4 1-23 16,1-3-19-16,7 0 8 16,2 0-20-16,4-5 0 15,5-7-32-15,0-4-55 16,0 3 45-16,0-4-2 0,3 3 27 15,8 5 9 1,0 0-37-16,2 3 33 0,0 4-14 16,4 0 11-16,-2 2 7 15,-1 0 7-15,1 4-10 16,-2 8 10-16,3 6-2 16,-6 4 3-16,4 0 6 15,-1 5 10-15,3 0 24 16,-1 0-30-16,6-4 12 15,-1 0-17-15,2-8 2 16,3 0 2-16,-3-9-9 16,1-2 0-16,-4-4 1 15,-1 0 10-15,-3-2-11 16,-3-12 0-16,-1-6 0 16,-7-3 6-16,1-4-6 0,-5-4 0 15,0-1 6 1,0 5 12-16,-7-1-15 0,-6 3-3 15,-1 7-17-15,-1 4 16 16,-3 8-133-16,5 3-100 16,-1 3-111-16</inkml:trace>
  <inkml:trace contextRef="#ctx0" brushRef="#br0" timeOffset="-167904.16">18035 11057 1862 0,'0'0'347'0,"0"0"-234"15,0 0-73-15,-60 102-40 16,41-64-79-16,4-6-251 15,3-12-490-15</inkml:trace>
  <inkml:trace contextRef="#ctx0" brushRef="#br0" timeOffset="-167136.22">18442 10843 1692 0,'0'0'277'0,"0"0"-79"16,0 0-84-16,0 0 1 16,0 0-32-16,0 0-61 15,0 0-10-15,123-69 6 16,-103 52-9-16,-5 4 9 0,-6 3 3 16,-2 2-6-16,-4 6 43 15,-3 0-24-15,0 2-3 16,0 0-20-16,0 0 1 15,0 0-24-15,0 8 4 16,4 13 8-16,-2 8 6 16,2 5 0-16,1 2-4 15,-1 4 20-15,0-2-16 16,2 2 16-16,-2-4-22 16,-2-1 1-16,2-5 5 15,-1-4-6-15,-3-3 0 0,0-6 0 16,0-3 6-16,0-4-7 15,-3-1 1-15,-10-2 0 16,-5 0 4-16,-2 0-4 16,3-3 0-16,0 0 12 15,7-2-11-15,1 0 31 16,4-2-4-16,3 0-9 16,2 0 8-16,0 0-21 15,0 0-6-15,0 0 38 16,0 0-32-16,0 0 18 15,0 0-6-15,11 0-18 16,9 0 40-16,5 0-19 16,8 0 3-16,0 0-3 0,4 0-13 15,-2 2 2-15,-6-2-10 16,-5 0 2-16,-6 0-4 16,-9 0 10-16,-5 0-8 15,-2 0 0-15,-2 0-2 16,0 2 1-16,0 0-77 15,0 5-94-15,-4-2-328 16,-7-2-367-16</inkml:trace>
  <inkml:trace contextRef="#ctx0" brushRef="#br0" timeOffset="-164757.58">13554 7431 1330 0,'0'0'341'16,"0"0"-63"-16,0 0-117 15,0 0-40-15,0 0-39 16,0 0-25-16,0 0 10 16,0 0-46-16,0 0 3 15,0 0 28-15,0 0-26 16,0 0 9-16,0 0-35 15,0 0-9-15,18-14-80 16,4 0-233-16,10-4-387 0</inkml:trace>
  <inkml:trace contextRef="#ctx0" brushRef="#br0" timeOffset="-162676.15">19978 11003 1453 0,'0'0'320'15,"0"0"-156"-15,0 0-1 0,0 0-58 16,0 0-67-1,0 0 20-15,0 0 19 0,15-10 12 16,7 6 19-16,5-3-21 16,4 1-44-16,3 1-4 15,1 2-39-15,3 2 0 16,-4 1-1-16,2-3-95 16,-7 3-94-16,0-6-94 15,-10 1-100-15,-5-2-498 0</inkml:trace>
  <inkml:trace contextRef="#ctx0" brushRef="#br0" timeOffset="-162481.68">20214 10818 1400 0,'0'0'389'0,"0"0"-218"0,0 0-54 15,0 0-14-15,0 0-31 16,0 0-18-16,-36 128-13 15,36-87-40-15,0-3-1 16,0-2-1-16,11-2-100 16,21-3-63-16,-3-6-139 15,0-12-657-15</inkml:trace>
  <inkml:trace contextRef="#ctx0" brushRef="#br0" timeOffset="-161732.68">20853 10837 371 0,'0'0'1157'0,"0"0"-998"15,0 0-66-15,0 0 54 16,0 0-74-16,0 0 7 16,-121 106 40-16,98-95-40 15,0-1 47-15,1-3-23 16,3-6-34-16,4-1-12 15,4 0-48-15,2 0 10 0,2-14-20 16,3-4 0-16,4-4-6 16,0 3-20-16,0 1-6 15,0 1 30-15,0 7-13 16,0 0 5-16,7 6 9 16,1 1-20-16,4 3 21 15,-1 0-16-15,3 0 2 16,3 9 1-16,1 11 10 15,2 7 3-15,2-2 12 16,3 6-12-16,-1-2 13 16,3 0-13-16,0-4 0 15,1-4 1-15,1-3 8 16,-2-8-9-16,0-7 3 16,0-3 7-16,-5 0-1 0,0-15-9 15,-4-10 0-15,-5-4 10 16,-5-8-2-16,-6-1-16 15,-2-2-1-15,0 0-71 16,-23 4 0-16,-23-6-158 16,1 11-76-16,1 8-386 0</inkml:trace>
  <inkml:trace contextRef="#ctx0" brushRef="#br0" timeOffset="-159530.56">21445 11075 1054 0,'0'0'1183'16,"0"0"-912"-16,0 0-128 15,0 0-67-15,0 0-65 16,0 0-5-16,-95 56 6 16,59-23-2-16,1-6-20 15,6 1-2-15,6-6-81 16,10 1-70-16,9-8-144 0,4-7-284 15</inkml:trace>
  <inkml:trace contextRef="#ctx0" brushRef="#br0" timeOffset="-158881.29">21833 11015 1667 0,'0'0'320'0,"0"0"-222"16,0 0-56-16,0 0-42 16,0 0 24-16,123-101-24 0,-96 74 8 15,-5 2 4-15,-7 3-10 16,-6 4 79-16,-2 6 37 15,-2 3-17-15,-5 8 23 16,2 0-51-16,-2 1-52 16,0 0-5-16,0 0-16 15,0 0-14-15,0 1 0 16,2 15 14-16,0 5 3 16,3 2 11-16,-3 6-14 15,2-1 25-15,1 1-25 16,-2 1 0-16,1 1 15 15,-2-1-15-15,-1-2 6 16,-1-2-6-16,0-2 0 16,0-7 5-16,0 2-5 15,0-5 0-15,-13-3 20 0,-4 2-19 16,-3-1 28-16,-5-1-17 16,-1-4-12-16,-3 0 30 15,4 0-11-15,5-3 32 16,7-2 1-16,9-2-38 15,0 2 13-15,4-2-27 16,0 0 0-16,0 0 13 16,6 0-4-16,9 0-6 15,5 0 18-15,9 0-20 16,0 0 18-16,5 0-19 0,-1 0 0 16,-4 0 14-1,-2 0-2-15,-8 0-8 0,-3 0-4 16,-7 0 0-16,-5 0-20 15,-4 4-18-15,-2 7-143 16,-11-3-561-16</inkml:trace>
  <inkml:trace contextRef="#ctx0" brushRef="#br0" timeOffset="-130532.88">10052 9762 1468 0,'0'0'316'15,"0"0"-177"-15,0 0 36 16,0 0 0-16,0 0-62 16,0 0-75-16,-14 0-21 0,14 0-17 15,0 0-73-15,2 0-9 16,7 1-106-16,5 4-197 0</inkml:trace>
  <inkml:trace contextRef="#ctx0" brushRef="#br0" timeOffset="-123818.02">7998 11476 765 0,'0'0'540'15,"0"0"-313"-15,0 0-108 16,0 0-51-16,0 0 0 16,0 0-30-16,0-4 35 15,0 4-7-15,0 0-46 16,0 0 2-16,0-2-22 16,6 2-151-16,2-2-248 0</inkml:trace>
  <inkml:trace contextRef="#ctx0" brushRef="#br0" timeOffset="-122877.53">10085 10600 857 0,'0'0'399'16,"0"0"-152"-16,0 0-106 16,0 0 2-16,0 0-23 15,0 0-8-15,0 0 12 16,-7-7-25-16,7 7 22 16,0 0-40-16,0 0-19 15,0 0 9-15,0 0-36 16,0 0 9-16,0 10-5 15,0 9-8-15,0 5 44 16,5 4-39-16,4-1-8 16,-1 6 18-16,1-3-40 15,1-1 26-15,-2-4-32 16,-1 0 7-16,-3-6-7 16,0-5 2-16,-1-3-2 0,-3-5 0 15,0-5-12-15,0 1-35 16,0-2-66-16,0 0-103 15,-24 0-125-15,3-2-162 16,-1-8-72-16</inkml:trace>
  <inkml:trace contextRef="#ctx0" brushRef="#br0" timeOffset="-122656.13">9947 10774 849 0,'0'0'401'16,"0"0"-177"-16,0 0 1 0,0 0 10 15,0 0-112-15,0 0-19 16,0 0 1-16,58-40-31 16,-34 34 15-16,3 2-32 15,0 0-37-15,-3 2 24 16,-4 0-44-16,-5-1 0 16,-1 3-1-16,-3 0-29 15,-5 0-37-15,-2 0-84 16,-4 0-140-16,0 0-43 15,0 3-505-15</inkml:trace>
  <inkml:trace contextRef="#ctx0" brushRef="#br0" timeOffset="-122436.76">10154 10592 1465 0,'0'0'354'0,"0"0"-187"16,0 0-72-16,0 0-69 15,0 0 51-15,0 0-8 16,0 0-5-16,-114 107-20 16,62-50-44-16,11-7-51 15,1-7-438-15</inkml:trace>
  <inkml:trace contextRef="#ctx0" brushRef="#br0" timeOffset="-114602.29">8240 12103 660 0,'0'0'230'0,"0"0"-110"16,0 0-29-16,0 0 22 15,0 0-19-15,-20-17-46 16,18 13 30-16,0 0-7 15,-1-3-36-15,1 1 18 16,0 0 28-16,0 0-15 16,-3 0 30-16,2 2-3 15,1 0 63-15,0 2-30 16,2 0-42-16,-2 0 37 16,2 2-39-16,0-2-23 15,0 2 20-15,-2 0-18 0,2 0 11 16,0 0 9-16,-2 0-34 15,2 0 16-15,0 0-24 16,-2 0-18-16,2 0 21 16,0 0-36-16,0 0 9 15,0 0 19-15,0 0-32 16,0 0 15-16,0 0-16 16,0 0-1-16,0 0 18 15,0 0-11-15,4 0 1 16,16 0-8-16,16 0 1 15,10 0 27-15,14 0-26 16,14 0 10-16,8 0 1 16,26 0-2-16,-8-3-4 15,7-2-7-15,-4-2 0 16,-17 6-10-16,1-2 17 0,-11 0-7 16,-18 2 0-16,-12 1 12 15,-15-2-12-15,-10-1 0 16,-13 3 2-16,-6 0-4 15,1 0 3-15,-3 0-1 16,0 0 0-16,0 0-53 16,-3 0-14-16,-10 0-117 15,-11 0-499-15</inkml:trace>
  <inkml:trace contextRef="#ctx0" brushRef="#br0" timeOffset="-113763.64">8211 13096 1328 0,'0'0'377'16,"0"0"-230"-16,0 0 54 15,0 0 17-15,0 0-70 16,0 0-82-16,0 0-11 16,0 0 12-16,0 0-33 0,0 0 28 15,0 0-18 1,11 0-9-16,9 0 54 0,7 0-42 16,9 0 6-16,8-2 2 15,7 2-44-15,10 0 27 16,5 0-38-1,7 0 8-15,6 0 20 0,2 6-26 16,0 2 4-16,0-2-3 16,-4 0 18-16,-3-2-21 15,-9-1 0-15,-5-2 0 16,-11-1 7-16,-9 2-6 16,-13-2-1-16,-9 0 0 15,-10 0 8-15,-3 0-16 0,-5 0-20 16,0 4-92-1,-7 2-117-15,-8 0-538 0</inkml:trace>
  <inkml:trace contextRef="#ctx0" brushRef="#br0" timeOffset="-112781.31">8218 14171 510 0,'0'0'895'16,"0"0"-713"-16,0 0-127 15,0 0 106-15,0 0 64 16,0 0-131-16,0 0-16 0,-31 0 30 16,31 0-19-16,0 0 18 15,0 0-46-15,0 0-43 16,6 0 53-16,12 0-5 16,11 0 22-16,11 0-3 15,9 0-45-15,9 0 40 16,9 0-39-16,8 0-27 15,10 0 32-15,7-2-46 16,6-2 1-16,2 0-1 16,-3 2 15-16,-5 2-11 15,-12 0-1-15,-15-4 5 16,-18 4-14-16,-16 0 6 16,-13 0-26-16,-10 0 5 15,-8 0-41-15,0 0-3 16,-10 10-159-16,-15 8-411 0,-4-2-759 0</inkml:trace>
  <inkml:trace contextRef="#ctx0" brushRef="#br0" timeOffset="-111860">8313 15163 1347 0,'0'0'350'0,"0"0"-261"16,0 0-17-16,0 0 153 15,0 0-67-15,0 0-48 16,0 0-51-16,-33-8 17 16,33 7 22-16,0 1-42 15,0 0 28-15,0 0-17 16,0 0-27-16,0 0 39 16,0 0-55-16,0-2 9 15,0 2-13-15,4-3-8 16,19 0 7-16,8-2-4 0,13 1-3 15,10 0 19-15,10 0-31 16,15 0 9-16,7 2 6 16,9-2 3-16,2 4-6 15,3 0-6-15,-2 0-5 16,-4 0 16-16,-11 0-17 16,-15 0-9-16,-12 0 1 15,-14 0 13-15,-15 4-5 16,-11-4 0-16,-9 0 1 15,-7 0 0-15,0 2-1 16,0 0-47-16,0 7-45 0,-16 1-295 16,0-1-516-16</inkml:trace>
  <inkml:trace contextRef="#ctx0" brushRef="#br0" timeOffset="-110996.65">8197 16186 1205 0,'0'0'347'16,"0"0"-220"-16,0 0 19 16,0 0 79-16,0 0-106 15,0 0-35-15,0 0 2 16,-6 0-19-16,6 0 24 15,0 0-32-15,0 0-25 0,0 0 42 16,0 0-43-16,11-5 6 16,13 1 26-16,10 0-47 15,9-5 24-15,7 5-8 16,8-2-25-16,9 4 23 16,5 2-31-16,5 0-1 15,6 0 3-15,0 0 12 16,1 2-9-16,-4 8-6 15,-4-1 6-15,-6-1-5 16,-10 1-1-16,-5-3 0 16,-6-2-1-16,-2 0 7 15,0-4 4-15,-4 0 8 16,1 0-9-16,-10 0 6 0,-2-4-15 16,-11 0-1-16,-8 2 0 15,-9 2 1-15,-2 0 2 16,-2 0-2-16,0 0-26 15,0 0-7-15,-6 0-88 16,-12 0-384-16,-4 0-684 0</inkml:trace>
  <inkml:trace contextRef="#ctx0" brushRef="#br0" timeOffset="-109457.01">7998 11306 965 0,'0'0'346'0,"0"0"-146"15,0 0-117-15,0 0-32 16,0 0-9-16,0 0-15 15,22-5 28-15,-20 4 43 16,-2 1 6-16,2-3 38 16,-2 3-41-16,0 0-17 15,2 0 2-15,-2 0-51 16,0 0 8-16,0 0-43 16,0 0 14-16,2 0-8 15,3 0-5-15,-1 0-1 16,3-1 0-16,-2 1 16 15,6 0-16-15,2 0 0 0,-2 0 10 16,2 0-16-16,3 0 6 16,-5 0-31-16,2 0-19 15,-3 0-75-15,-4 0-33 16,-4 4-97-16,-2-1-354 0</inkml:trace>
  <inkml:trace contextRef="#ctx0" brushRef="#br0" timeOffset="-102789.95">12888 9890 1075 0,'0'0'579'0,"0"0"-423"16,0 0-106-16,0 0-50 0,0 0-41 15,0 0-86-15,51-4-131 16,-28 0-458-16</inkml:trace>
  <inkml:trace contextRef="#ctx0" brushRef="#br0" timeOffset="-99635.58">1787 2044 1182 0,'0'0'284'0,"0"0"-144"15,0 0-32-15,0 0 80 16,0-107 6-16,0 89-8 15,0 6-15-15,0 4-65 16,2 3 10-16,-2 0-29 16,0 3-25-16,0 2 0 0,0 0-48 15,0 8 7-15,0 24-20 16,-7 16 0-16,-1 16 28 16,2 16-27-16,-2 8-2 15,6 5 27-15,2 1-27 16,0-4-40-16,0-5-77 15,0 4-182-15,0-22-302 16,0-21-473-16</inkml:trace>
  <inkml:trace contextRef="#ctx0" brushRef="#br0" timeOffset="-98917.98">1768 2001 1602 0,'0'0'392'16,"0"0"-193"-16,0 0-80 16,57-127-54-16,-26 104-6 15,6 6-32-15,2 10-18 16,-1 4 15-16,-2 3-23 16,-7 4 10-16,-7 14-6 15,-9 9 5-15,-5 1 2 16,-8 8-10-16,-4 4-2 15,-19 4 37-15,-11 4-27 16,-6-2 5-16,-5 1 9 16,2-7-9-16,4-4-15 0,3-7 0 15,9-7 10 1,8-5-25-16,7-7 2 0,8-5-17 16,4-2 8-16,0-3-100 15,2 0-7-15,18 0 76 16,7 0 7-16,2 0 44 15,-1-4-29-15,1 4 25 16,-4 0 5-16,0 0 2 16,-1 12 39-16,1 4 8 15,1 0-14-15,3 4 32 16,2-2-45-16,4-1 10 16,0-2 20-16,-2-1-45 15,-1-2 34-15,-1-2-12 16,0-4-16-16,-2-6 21 15,0 0-23-15,2 0 11 16,-2-13 12-16,0-14-18 0,-5-3 13 16,-2-7-6-16,-5-6-7 15,-9-1 14-15,-4 1-29 16,-4 3 11-16,0 7 2 16,-4 5-12-16,-13 7 29 15,1 5-4-15,-5 9-8 16,-1 7-2-16,2 0-15 15,-2 5-1-15,-1 17 3 16,6 5 3-16,3 5 4 16,6 5-10-16,8 2 0 15,0 3 9-15,0 0-7 0,16-2-2 16,3-1 0 0,8-8-25-16,2-5-25 0,2-6-62 15,21-18-148-15,-10-2-132 16,-5-2-383-16</inkml:trace>
  <inkml:trace contextRef="#ctx0" brushRef="#br0" timeOffset="-98370.63">2721 2288 1568 0,'0'0'722'0,"0"0"-567"15,0 0-60-15,0 0 6 16,0 0-56-16,0 0-7 16,145-115-30-16,-100 74-7 0,-8-6 11 15,-10 0-6-15,-7-2 5 16,-11 5-4-16,-7 1-7 15,-2 10 47-15,0 6-18 16,0 9 13-16,-6 8-5 16,-6 10-22-16,4 0-2 15,-6 6-13-15,1 23 0 16,-6 13-9-16,4 13 20 16,1 12-5-16,5 8 21 15,8-1-20-15,1 2-4 16,0-4-3-16,8-6-3 15,13-10-6-15,3-10-46 16,23-14-97-16,-4-14-182 16,-6-14-289-16</inkml:trace>
  <inkml:trace contextRef="#ctx0" brushRef="#br0" timeOffset="-97981.08">3327 2157 1707 0,'0'0'705'16,"0"0"-446"-16,0 0-149 16,0 0-25-16,0 0-30 15,-118-2-53-15,98 23 20 16,2 5-22-16,5 4 0 16,6 2 0-16,2 2 3 15,5 0-15-15,0-3 1 0,0-6-39 16,16-3 38-1,7-8-41-15,-2-11-17 0,8-3 24 16,3 0-70-16,-1-21-18 16,-2-8-78-16,0 0 35 15,-7-5 106-15,-2 3 71 16,-8 8 6-16,-4 7 168 16,-3 5 48-16,-5 7-8 15,2 4-87-15,-2 0-78 16,2 3-10-16,3 17-38 15,2 7 9-15,1 10-10 16,3 1-6-16,3 0-53 16,5-3-150-16,0-5-328 0,-3-18-630 15</inkml:trace>
  <inkml:trace contextRef="#ctx0" brushRef="#br0" timeOffset="-97765.11">3655 2198 1802 0,'0'0'362'16,"0"0"-245"-16,0 0-32 16,0 0 22-16,66 109-37 0,-28-76-55 15,7-2-15-15,4 0-19 16,0-7-45-16,2-12-52 15,-15-8-430-15,-15-4-808 0</inkml:trace>
  <inkml:trace contextRef="#ctx0" brushRef="#br0" timeOffset="-97564.37">3971 2121 2016 0,'0'0'476'16,"0"0"-380"-16,0 0 29 16,-81 103 10-16,53-61-82 0,-1 4-21 15,0 2-32-15,-1-2-6 16,2 0-64-16,-10 4-132 16,12-11-302-16,3-16-153 0</inkml:trace>
  <inkml:trace contextRef="#ctx0" brushRef="#br0" timeOffset="-97182.31">4426 1654 1345 0,'0'0'829'0,"0"0"-584"16,0 0-89-16,0 0-57 15,-137 60 20-15,102-8-38 16,3 16-43-16,6 11 33 15,4 7-50-15,8 6 6 16,5 94 17 0,9-99-20-16,0-7-24 0,13-8 1 15,6-7-7-15,-4-11 6 16,3-10-49-16,7-4-41 16,-8-13-189-16,1-10-385 0</inkml:trace>
  <inkml:trace contextRef="#ctx0" brushRef="#br0" timeOffset="-96384.05">4505 2286 927 0,'0'0'395'0,"0"0"-224"16,0 0 43-16,0 0-75 15,0 0 101-15,0 0-35 16,0 0-70-16,-8-54-13 16,8 54-39-16,0 0-23 15,0 0-11-15,0 0-26 16,0 14 17-16,0 7 32 15,0 10-26-15,0 4 8 16,0 2-35-16,0-1-11 16,0-4 15-16,4-1-22 0,8-10 7 15,-2-7-8-15,1-5-15 16,1-9 3-16,1 0-14 16,5-17-4-16,2-15-31 15,0-6-64-15,0-6-10 16,-2 0-33-16,-2 2-8 15,-5 3 74-15,-5 11 50 16,-2 8 52-16,-1 9 79 16,-3 4 36-16,0 7 35 15,0 0-63-15,0 0-45 16,0 16 34-16,0 4 0 16,0 6-19-16,0 7-8 0,0 2-47 15,0 2 10-15,3 1-12 16,1-4-80-16,7 5-48 15,1-12-188-15,0-10-268 0</inkml:trace>
  <inkml:trace contextRef="#ctx0" brushRef="#br0" timeOffset="-96215.52">4920 2458 1071 0,'0'0'1062'0,"0"0"-743"15,0 0-179-15,0 0-25 16,0 0-35-16,0 0-71 0,-22 105-9 16,22-80-1-16,0 0-162 15,11-7-163-15,2-10-311 0</inkml:trace>
  <inkml:trace contextRef="#ctx0" brushRef="#br0" timeOffset="-95798.28">5116 2203 1733 0,'0'0'377'0,"0"0"-265"15,0 0-58 1,0 0 57-16,0 0-55 0,16 117-10 15,1-87-6-15,1 0-40 16,1-4 22-16,-2-5-6 16,-1-2 8-16,-1-5 12 15,1-5-18-15,-1-8 0 16,4-1 14-16,0 0-31 16,1-6 34-16,3-14-25 15,-1-5-8-15,-4-8 1 16,-2-3-3-16,-8 0 0 15,-5 1 6-15,-3 5 1 16,0 7 30-16,0 6 17 16,-3 7-5-16,-5 5 10 0,-2 5-59 15,4 0-12-15,-1 0-21 16,1 15-32-16,1 2-11 16,5 1-102-16,0-5-82 15,0-3-80-15,5-6-191 0</inkml:trace>
  <inkml:trace contextRef="#ctx0" brushRef="#br0" timeOffset="-95366.09">5542 1794 333 0,'0'0'1242'0,"0"0"-1010"16,0 0-68-16,0 0 20 15,0 0-12-15,87 135-40 16,-63-75-28-16,3 8-5 16,-3 8-38-16,-4 0 12 15,1 1 2-15,-8 0-34 16,-2-6 15-16,-2-1-22 16,-5-1-20-16,-4-5 26 15,0-5 3-15,0-4-11 16,-4-7-10-16,-12-8-22 15,-3-3 27-15,-2-8-26 16,-1-2-1-16,-1-7 23 16,6-6-22-16,1-3 4 0,1-3-5 15,6-1 12 1,-1-3-5-16,4-4-6 0,2 0 0 16,2 0 8-16,2 0 6 15,0 0-15-15,0 0 0 16,0 0-33-16,0 0 9 15,0 0-50-15,0 0-12 16,0-26-68-16,0 1-386 16,0-1-457-16</inkml:trace>
  <inkml:trace contextRef="#ctx0" brushRef="#br0" timeOffset="-94964.8">5332 2316 869 0,'0'0'577'0,"0"0"-338"15,0 0-39-15,0 0 21 16,0 0-82-16,0 0-69 15,0 0-24-15,0-2-46 16,0 2 0-16,-4 0-35 16,2 0-51-16,-1 6 15 15,3 3-86-15,0 0-90 16,0-3-137-16</inkml:trace>
  <inkml:trace contextRef="#ctx0" brushRef="#br0" timeOffset="-90422.11">1801 5289 777 0,'0'0'150'0,"0"0"-44"15,0 0 24-15,0 0 2 16,0 0 23-16,0 0 41 16,0-37-66-16,0 34 12 15,0 3 34-15,0 0-51 16,0 0-2-16,0 0-40 0,-2 3-51 16,2 15 28-1,-3 5-26-15,3 7 0 0,0 3-11 16,0-1-16-16,0-4 5 15,0-4-12-15,10-4 0 16,-4-6-14-16,3-8 14 16,-3-4-36-16,4-2 36 15,3-2-25-15,3-19 25 16,1-10-59-16,3-3-57 16,-5 0 73-16,2 3-33 15,-7 8 28-15,-2 6 46 16,-4 7 2-16,-4 7 12 15,2 3 31-15,-2 0-30 16,0 0 29-16,2 16 17 16,3 6 31-16,-1 4-26 15,3 4-58-15,0 0 21 16,2-2-27-16,-1-3-19 0,3-8-23 16,1-5-111-16,9-12-116 15,0 0-44-15,-3-6-659 16</inkml:trace>
  <inkml:trace contextRef="#ctx0" brushRef="#br0" timeOffset="-90273.74">2215 5235 1696 0,'0'0'339'0,"0"0"-235"0,0 0-52 15,0 0-51-15,0 0-1 16,131-19-53-16,-97 19-195 15,-12 0-420-15</inkml:trace>
  <inkml:trace contextRef="#ctx0" brushRef="#br0" timeOffset="-90125.39">2253 5456 2065 0,'0'0'359'15,"0"0"-359"-15,0 0-3 16,0 0-67-16,0 0-112 0,156-18-393 16</inkml:trace>
  <inkml:trace contextRef="#ctx0" brushRef="#br0" timeOffset="-89611.98">2863 5139 1935 0,'0'0'472'0,"0"0"-390"16,0 0-52-16,0 0-29 15,0 0-2-15,0 0-19 16,0 0-80-16,-48-26-18 0,57 18 32 15,1 2 61 1,4 2 16-16,1 1 6 0,4 3 3 16,-5 0 0-16,5 0 0 15,-4 11 13-15,1 5-13 16,-5 4 1-16,-2 4 32 16,-6 2-24-16,-3 2 29 15,0 3-10-15,-14-1-7 16,-9-1 22-16,0 0-20 15,-2-5 12-15,0-4-13 16,5-6-21-16,3-5-2 16,7-6-29-16,3-3-8 15,5 0-5-15,2 0-31 16,0 0 19-16,0 0 26 16,0 0 14-16,0-2 15 0,12 2 19 15,1 0 22 1,3 0 24-16,12 2-7 0,5 9-12 15,13 6-34-15,9-1-11 16,37-6-2-16,-10-3-167 16,-8-7-459-16</inkml:trace>
  <inkml:trace contextRef="#ctx0" brushRef="#br0" timeOffset="-85736.87">13369 3338 1365 0,'0'0'352'15,"0"0"-138"-15,0 0-52 16,0 0-65-16,0 0-18 15,0 0-57-15,0-6 6 0,0 5 48 16,0 1 25 0,-2-3 19-16,-1 2-23 0,1-3-23 15,0 1 16 1,0 2-62-16,0-2-4 0,-3 0 6 16,-2 0-28-16,3 0 26 15,-5-2-28-15,0 1 9 16,-3 0 16-16,2 1-24 15,-1-1 7-15,1-1 1 16,0 1-2-16,-1 0 14 16,-3 3-21-16,1-3 7 15,-1-1 5-15,0 1-12 16,-1 3 0-16,0-1-5 16,1-3 17-16,1 4-7 15,0-2 1-15,-3 3-5 16,3-2 34-16,-3 2-35 15,1 0 0-15,-1 0 2 0,3 0 16 16,-1 0-18-16,1 0 0 16,1 0 0-16,-3 0-3 15,1 0 9-15,0 0-6 16,0 2 0-16,0 4 2 16,1 0-5-16,-3-2 3 15,1 2 0-15,1 0-5 16,1-2 19-16,2 0-14 15,2 0 0-15,-2 0 6 16,3-2-8-16,0 2 2 16,-1 0-1-16,-1 3-1 15,0-2 2-15,-1 1 0 0,1 1 0 16,-2-2 7 0,3 1-14-16,0-2 4 0,2 0 3 15,1 2 0-15,1-1 10 16,-1-2-10-16,-1 4 0 15,-2 0 3-15,2 1-9 16,1 1 6-16,-3 1 0 16,2 0-4-16,-2 0 13 15,3 0-8-15,-2 2-1 16,3-3 2-16,-5 4-8 16,4-3 7-16,-3 3-1 15,1-5 15-15,2 3-5 16,0 1-5-16,1 0-5 0,-1-1 6 15,4 2-15 1,-4 1 9-16,4-1 0 0,-2 0 5 16,1-1 8-16,2 0-10 15,-4 3-3-15,3-4 1 16,0 1-1-16,0 0 2 16,0 3-2-16,2-1 10 15,0 0 2-15,0-3-10 16,0 4-2-16,0-4 0 15,0 2-8-15,0-2 9 16,0 0-1-16,0 1 6 16,0-2 11-16,0 0-18 15,0 2 1-15,0-2 0 16,0 2-4-16,0 1 4 16,4 0 0-16,0 1 5 0,1 0 14 15,-1-2-19-15,2 2 0 16,0-4 0-16,-2 3-6 15,0-6 6-15,1 3 0 16,-1-2 0-16,0 0 14 16,0 0-15-16,2 2 1 15,0 0 0-15,1 0-4 16,-1 0 4-16,2 2 0 16,0-1-2-16,-1 0 17 15,1 2-7-15,2-3-8 0,-1 0 1 16,-3 2-5-1,3-2 4-15,0-2-1 0,0 2 0 16,0-5 1-16,0 3 0 16,0 1 0-16,-1-4 1 15,1 4-1 1,1-1 0-16,-1-2 0 0,1 1-7 16,0-1 16-16,-4 1-9 15,3-3 0-15,-3 2 1 16,2-2-2-16,-5 0 1 15,4 2 0-15,2-2-8 16,-2-1 17-16,2 3-7 16,-2-3-2-16,1 1 1 15,0 0-4-15,0-2 3 16,-1 2 0-16,-1 0-1 0,1-2 7 16,0 2-3-1,0 0-3-15,1-2 1 0,1 1-1 16,1-1 0-16,-2 1 0 15,3-1 0-15,1 2 4 16,-1-3-4-16,-1 1 0 16,3 1 2-16,1-1-5 15,0-2 3-15,-3 2 0 16,1 0-1-16,1-2 5 16,-3 2-4-16,0-2 0 15,1 0 0-15,-3 0-9 16,1 0 10-16,1 0-1 15,0 0 0-15,4 0 10 16,-1 0-13-16,-2 0 3 0,3 0 0 16,-3 0-9-16,1 0 11 15,-2 0-2-15,-1 0 3 16,2 0 13-16,1 0-22 16,-2-4 6-16,4 0-7 15,-1 1-8-15,3-3 15 16,-1 3 0-16,-1-1-6 15,-1 0-2-15,0 1 8 16,-1-2 0-16,-3-1 1 16,1 2-12-16,2-2 17 15,1 0-6-15,1 0 0 16,-1 2-1-16,-2-2-7 16,1 0 5-16,-2 2-1 15,-3 0-2-15,0 0 12 0,0 2-2 16,1-2-4-1,-1 0-9-15,2 0 9 0,-2-1 0 16,-1 2 0-16,1-3-8 16,0 2 14-16,0-2-6 15,1 0 0-15,-1 0-6 16,2-2-5-16,-2 2 11 16,2-1 0-16,-3 2-7 15,-2-4 14-15,4 1-7 16,-2 1 0-16,1-3-5 15,-1-1 4-15,1-1 1 16,0 1 0-16,0-2 0 0,-3-1 0 16,2-2 0-1,-1 2 0-15,2-1 0 0,-3-2-2 16,3 0 3-16,-3 3-1 16,1-3 3-16,-1 1 4 15,1 0-2-15,-3 2-5 16,0-3 0-16,-2 4-6 15,0-1 6-15,3-3 0 16,-3 4 3-16,0-1 11 16,0-2-15-16,0 1 1 15,0-3-1-15,0 3-10 16,0-3 12-16,0 0-1 16,0 0 0-16,0 0 18 0,0 0-24 15,0-1 6 1,-3 1 0-16,-3 3 12 0,1 1-11 15,-2 1 4 1,3 1 1-16,-3 0 15 0,1 1-14 16,1-2-7-16,-2 1 7 15,1-1 8-15,-1 1-14 16,1-1 1-16,-2 1 20 16,2-2-13-16,-3 1 11 15,3 4-17-15,-2-3 3 16,2 2 12-16,-1 0-18 15,1 0 0-15,-4 0 15 16,4 2-9-16,-3-1 13 16,3 1-19-16,-6 3 12 15,3-4-6-15,-1 1-6 0,-2 3 0 16,1-4-1 0,0 3 12-16,-1 0-8 15,2 0-3-15,-1 1 1 16,-5-2-8-16,1 1 7 0,-6 1-20 15,-3-1 11-15,-10 3-57 16,-10 3-1-16,-43 14-44 16,9 10-88-16,2 5-471 0</inkml:trace>
  <inkml:trace contextRef="#ctx0" brushRef="#br0" timeOffset="-71779.38">18964 7369 889 0,'0'0'305'16,"0"0"-130"-16,0 0-32 15,0 0-36-15,0 0-59 16,0 0-4-16,0 0-15 0,0-2 31 16,0 2 2-1,0 0 8-15,0 0 68 0,0 0-62 16,0 0-12-16,0 0-1 16,0 0-26-16,0 0 30 15,0 0-29-15,0 0-32 16,0-2 58-16,0 0-43 15,-2 2 9-15,-3-2 8 16,3 0-23-16,-3 2-9 16,0-2 7-16,1 0-12 15,0 2 35-15,0-2-35 16,-1 0-1-16,-1 2 21 16,0-2-11-16,0 0 17 15,-3 0-26-15,1 2 11 16,-2-3 9-16,2 3-20 0,-1-1-1 15,-1-2 24-15,2 1-18 16,-1 1 8-16,3 1-2 16,-4-3-11-16,1 3 36 15,3-1-37-15,-3-1 0 16,0 1 10-16,-2 1-10 16,2 0 23-16,-5 0-23 15,1 0 6-15,-4 0-11 16,1 0 5-16,0 0 0 15,1 0-1-15,1 0 10 16,1 0-2-16,1 0 3 16,4 0-10-16,-1 1 7 15,0 1-7-15,0-1-3 16,-3 2-3-16,2-2 12 16,-2 1-3-16,2 2-3 0,-2-1 2 15,1 1 5 1,-2-2-7-16,1 0 0 0,2 0-1 15,1 2 10-15,-3-2-5 16,3 0-4-16,1 0 6 16,0 0-6-16,0 0 0 15,-1 1 0-15,1-1 0 16,-2-1 9-16,-1 3-9 16,0-2 0-16,0-1 1 15,0 2 10-15,-1 1-10 16,2-2 0-16,3 2 9 15,-2 0-1-15,-3 0-3 0,4 0-6 16,-3 2 1-16,-1-2-1 16,1 1 6-16,0 1-6 15,0-1 3-15,-2 3 9 16,1-2-13-16,1 2 1 16,1 0 0-16,0 3-6 15,-1-2 12-15,3 1-6 16,-2 3 0-16,1-2 8 15,1 4-9-15,1 0 1 16,0-1 0-16,0 3-2 16,3-2 11-16,0 2-6 15,-1-1-3-15,1 0 12 16,2-1-13-16,-1 2 1 0,3-1 0 16,0 0-3-1,0 0 10-15,0-2-7 0,0 3 0 16,0-2 6-16,0-1-6 15,0 1 0-15,0-2 1 16,0 1-7-16,0 0 17 16,0-2-11-16,5 2 0 15,-1 0 6-15,1 1-8 16,-1-1 2-16,0-3 0 16,3 3 2-16,0-2 9 15,2 1-11-15,-2 1 0 16,3-4 8-16,0 2-16 15,-2 0 8-15,3-2 0 16,-1 0 2-16,-2-3 10 16,1 4-12-16,3-1 0 0,1-2-1 15,0 2 0-15,1-2 1 16,1-1 0-16,1 4 4 16,-1-5 8-16,-1 2-13 15,1-1 1-15,-3-1-3 16,1-1-4-16,-2 1 7 15,2-2 0-15,0 2 8 16,3-2 10-16,-1 2-19 16,4 0 1-16,-1 1-3 15,-3-3-11-15,1-1 15 16,-1 1-1-16,-1-2 3 16,-3 2 15-16,0-3-24 0,0 2 6 15,0-1 0-15,0 0-7 16,1 0 7-16,-1-2 0 15,-1 2 2-15,2-2 17 16,1 0-25-16,3 2 6 16,1-2 0-16,2 0-9 15,-1 0 9-15,-1 0 0 16,1 0 0-16,-3 0 15 16,-1 0-16-16,-3 0 1 15,0 0 0-15,0 0-14 16,0 0 14-16,0 0 0 15,1 0 0-15,1 0 10 16,1 0-11-16,-1 0 1 0,3-2 0 16,-1-2-10-16,3 0 10 15,-3-2 0-15,4 2-6 16,-2-1 10-16,1-1-4 16,-3-1 0-16,3-1 0 15,1 2-9-15,-2-5 9 16,1 1 0-16,-1-1-9 15,2-1 18-15,-2-5-9 16,-1 2 0-16,-3-5 7 16,3-2-10-16,-5-2 3 15,3-4 0-15,-3 0-1 16,-5-3 13-16,0 4-5 16,-2 0-7-16,-4 6 2 15,0-2-11-15,0 3-39 0,-25-8-66 16,0 6-221-16,0 0-833 15</inkml:trace>
  <inkml:trace contextRef="#ctx0" brushRef="#br0" timeOffset="-70439.33">18801 3313 846 0,'0'0'324'15,"0"0"-116"-15,0 0-55 16,0 0-12-16,0 0-35 16,0 0-22-16,0 0-30 15,-40-31-41-15,27 29 69 16,-3 2-20-16,-2 0 1 15,-2 0 3-15,-3 0-48 0,0 2 17 16,-2 8-29-16,-2 2-6 16,2 3 15-16,-2-2-15 15,3 0 7-15,-2 1 20 16,1-2-27-16,-2-1 37 16,0 3-17-16,3 3-20 15,-3 1 43-15,3-1-42 16,2 4 11-16,-1 1 2 15,3-2-1-15,0 3-7 16,2-5-6-16,1 3 0 16,1-2 14-16,3 0-13 15,1-1 4-15,1 2 2 16,3 0 11-16,1 2-11 16,0 3-7-16,2-2 1 0,1 2 10 15,2-1-10-15,2 2-1 16,0-4 12-16,0 2 3 15,0-2 0-15,0 2-15 16,0 2 9-16,0 1 18 16,0 0-26-16,6 3 8 15,6 2 8-15,3-2-5 16,1 1 6-16,1-3-13 16,4-4 2-16,0 0 10 15,2 0-17-15,0-2 0 16,-3-2-2-16,1 0 12 0,2 0-10 15,0-4 0-15,3 0 2 16,4-3-1-16,3 0-1 16,5-5 0-16,3-2-11 15,7-2 24-15,0-4-13 16,8 0 0-16,0 0 1 16,2-8-14-16,0-9 8 15,-2-8-7-15,-8-6 11 16,-1-9 2-16,-9-8 4 15,-7-9-5-15,-6-10 6 16,-8-6-2-16,-7-4-4 16,-8 1-5-16,-2 4 4 15,-4 5-49-15,-19 9 2 16,-6 10-13-16,-8 2-111 16,5 14-145-16,8 5-397 0</inkml:trace>
  <inkml:trace contextRef="#ctx0" brushRef="#br0" timeOffset="-68755.08">23348 3198 568 0,'0'0'515'0,"0"0"-350"16,0 0 13-16,0 0-82 15,0 0 3-15,0 0-38 16,0 0-35-16,-64-4 21 16,51 4-28-16,-1 0 31 15,-1 0 40-15,-4 0-43 16,0 0 22-16,-3 4-38 0,-1 0-6 16,-4 3 43-1,0-2-30-15,-2 2 3 0,3 2 2 16,2-1-30-16,0 0 23 15,5 3-33-15,1 1 7 16,0-1 7-16,5 3-16 16,-3 2 5-16,5 1 5 15,1-2 7-15,-2 3-9 16,0 0-8-16,4 0 9 16,-3 3 20-16,2-3-29 15,0 1 12-15,0 0 8 16,4-3-19-16,-1 2 26 15,4-2-28-15,0 2 9 16,0 0 18-16,2 0-27 0,0 1 8 16,-3 0 5-1,1 0-1-15,0-2-6 0,-1 1-6 16,1 1 6-16,2-4-2 16,0 2-4-16,0 1 0 15,0-3-1-15,0 3 10 16,0 0 0-16,0 0 4 15,0 1-13-15,5-3 37 16,2 2-36-16,0-2-1 16,3 2 13-16,-1-2-7 15,2 4 10-15,2 0-4 16,3 0-12-16,1 2 17 16,4 2-16-16,1-2-1 15,1 0 9-15,-1-1-3 16,-1-1 7-16,3-4-13 0,-5-1 8 15,1-1-10-15,1 1 2 16,-2-5 0-16,2 1 1 16,1 2 10-16,-2-4-4 15,2 0-6-15,-1 1 1 16,-2-4 2-16,1 1-4 16,3-1 0-16,-1 3 6 15,2-3 1-15,1 0 1 16,2 0-8-16,0 0 1 15,-3-2-1-15,3 1 0 16,-3-3 0-16,1 1 3 0,2-1 7 16,-3-1-10-1,1-1 0-15,4 3 0 0,-3-3-6 16,3 0 7-16,0 0-1 16,0 0 1-16,-2 0 8 15,-3 0-9-15,1-4 0 16,-3-1 0-16,-2 0-3 15,0-3 9-15,0 0-6 16,0-2 0-16,3-4 10 16,-2 0-8-16,4-2-2 15,2-4 0-15,-4-3 1 16,1 0 1-16,-4-5-2 0,0-2 4 16,-3-3 10-1,2-3-14-15,-5-2 0 0,-4 0 9 16,1-4 28-16,-4-2-20 15,0 0 13-15,-5-1 7 16,0 4-17-16,-2-1 27 16,0-1-21-16,-2 1-4 15,-14 2 25-15,-5 0-40 16,-6 0 20-16,-4 2-24 16,-8-1-2-16,-4 6-2 15,-2 2-18-15,-11 6-12 16,-7 6 16-16,-3 9-63 15,-11 10-40-15,-34 4-119 16,19 18-364-16,13-1-749 0</inkml:trace>
  <inkml:trace contextRef="#ctx0" brushRef="#br0" timeOffset="-57490.61">18712 4371 2293 0,'0'0'355'0,"0"0"-247"15,0 0-108-15,0 0-5 16,0 0-84-16,0 0-154 16,-47 57-102-16,38-33-332 0</inkml:trace>
  <inkml:trace contextRef="#ctx0" brushRef="#br0" timeOffset="-56549.13">18723 4323 1476 0,'0'0'0'0,"0"0"-409"0</inkml:trace>
  <inkml:trace contextRef="#ctx0" brushRef="#br0" timeOffset="-54035.85">11424 11318 1235 0,'0'0'688'15,"0"0"-359"-15,0 0-123 0,0 0-48 16,0 0-21-16,0 0-65 16,0 1-39-16,0-1 22 15,0 0-21-15,0 0 11 16,0 0 13-16,0 0-35 16,0 0 29-16,0 0-25 15,0 0-25-15,0 0 28 16,0 0-24-16,0 0 7 15,0 0-4-15,0 0 0 16,0 0-15-16,0 0 6 16,0 0 0-16,0 0 5 0,0 0 1 15,0 0-6-15,0 0 0 16,0 0-33-16,0 0 26 16,0 0-35-16,0 0-3 15,0 0 6-15,-7 0-76 16,-4-5-136-16,0-6-439 0</inkml:trace>
  <inkml:trace contextRef="#ctx0" brushRef="#br0" timeOffset="-50512.27">8242 11453 1833 0,'0'0'299'15,"0"0"-299"-15,0 0-231 16,0 0-501-16</inkml:trace>
  <inkml:trace contextRef="#ctx0" brushRef="#br0" timeOffset="-50338.74">8242 11453 2474 0,'29'-102'380'0,"-36"102"-281"16,7 0-99-1,5-1-73-15,17-6-313 0,3-3-466 0</inkml:trace>
  <inkml:trace contextRef="#ctx0" brushRef="#br0" timeOffset="-46734.38">13126 3282 1016 0,'0'0'377'15,"0"0"-126"-15,0 0-130 16,0 0-2-16,0 0 7 16,0 0-72-16,0-16 3 15,-5 14-29-15,3 1 13 16,-4-2 24-16,1 2 3 15,-1-1-4-15,-1-1-2 16,-2 1-30-16,0 2 9 16,-5 0-41-16,1 0 9 15,-5 0-3-15,1 0 0 16,-1 0-6-16,3 0 8 16,-5 0 3-16,3 2 6 15,2 3 3-15,-5-1-19 16,2 2 29-16,-2 1-28 0,-3 1 2 15,3 2-1-15,3 3 14 16,0-4-11-16,-2 2-6 16,3 0 6-16,3-1 0 15,0 2-6-15,-1-1 0 16,1 0 5-16,2 3 10 16,-2 3-6-16,2-1 3 15,-1 1-11-15,1 2 19 16,3 1-20-16,-2-3 0 15,2 2 0-15,-1 1 11 16,-1-2 1-16,4 0-7 16,2 0-4-16,-3 0 10 15,5 1-11-15,0 0 0 16,0 1 0-16,2 2 13 16,0-2-7-16,0 2 5 0,0 3-10 15,0-3 10-15,0 0-10 16,0 0-1-16,0-2 6 15,0 0 3-15,4-2 1 16,0 2-8-16,1 0 4 16,1 0 14-16,4 0-19 15,-2 2 4-15,1 1 11 16,3-2-7-16,-2 2 8 16,1-3-17-16,1-2 1 15,-1-2 10-15,0-2-10 0,2 0 10 16,0-3-2-1,1 2 5-15,1-1-9 0,2-1-5 16,0-1 0-16,-1 2 6 16,-1-1 0-16,0-3 0 15,-1 3-6-15,2-4 9 16,-1 0-4-16,1 2-5 16,-1-1 0-16,4 0 4 15,-4-2 7-15,3 1-11 16,-3-1 0-16,3-2 9 15,3 3-10-15,-2-3 1 16,1-2 0-16,3 2 1 16,-4 0 8-16,2-2-4 0,-4-2-5 15,-1 2 1 1,-1-2-9-16,3 0 8 0,3 0 0 16,0 0 6-16,4 0 5 15,2 0-11-15,2-2 0 16,0-6 0-16,0 0-16 15,-1-4 17-15,2 0-1 16,-3-2 2-16,0-3 12 16,-4 3-15-16,-2-1 1 15,2-1 0-15,-6 2-12 16,3-2 13-16,-2-3-1 16,-2 2 0-16,0-7 19 15,-3-5-19-15,-1-4 0 16,-2-8 0-16,-1-5-6 15,-3-4 7-15,-2 0-1 0,1 0 27 16,0 0-17-16,-3 3 17 16,0 3-7-16,-2 0-19 15,0 0 53-15,0 0-43 16,-4-1 8-16,-10 3 13 16,-3 1-31-16,-3 2 38 15,-5 3-23-15,-4 5-15 16,-5 0-2-16,-5 3 0 15,-4 1-37-15,-1 8 1 16,-1 5-73-16,-8 8-45 16,13 4-357-16,13 2-610 0</inkml:trace>
  <inkml:trace contextRef="#ctx0" brushRef="#br0" timeOffset="-45545.55">13728 3762 561 0,'0'0'161'0,"0"0"-53"0,0 0-26 15,0 0-21-15,0 0 17 16,0 0 19-16,0 0-38 16,0-2-1-16,0-1-16 15,0 3-14-15,0-1 6 16,0-2-26-16,4 3 5 15,-2 0-10-15,-2 0 5 16,2 0-8-16,1 0 0 16,-1 0 0-16,2 0 0 15,-1 0 6-15,4 0-7 16,-1 0 1-16,3 0-82 16,5 0-37-16,1 0 23 15,0 0-18-15,13 0-7 0,-7 0 2 16</inkml:trace>
  <inkml:trace contextRef="#ctx0" brushRef="#br0" timeOffset="-41094.46">11386 11789 1178 0,'0'0'299'16,"0"0"-151"-16,0 0-101 15,0 0-27-15,0 0 14 16,0 0-28-16,0 0 24 16,0-5 81-16,0 4 23 15,0-1 33-15,0-1-38 16,0 1-48-16,0 1 38 16,0-3-24-16,0 2-17 15,-2 0 4-15,-8 2-41 16,2-2 21-16,-3 2-33 0,-1 0 18 15,-3 0-13 1,-3 0-33-16,1 0 27 0,-2 7-17 16,2 8-10-16,-3 1 28 15,-1 3-29-15,2 6 14 16,1 3 7-16,3 2-6 16,-2 2 0-16,7 0-15 15,-2 0 1-15,5 0 5 16,3-1-6-16,2-6 0 15,2 1 9-15,0-1 11 16,0-1-20-16,9-2 0 16,2 1 1-16,4 0-6 15,2-5 5-15,-2 0 0 16,3-3-6-16,-4-4 11 16,3-1-5-16,0-4 0 0,-1-2-5 15,-1-4-19-15,-2 0 23 16,1 0 1-16,-2 0-14 15,-1-4 29-15,-2-6-15 16,-3-1 0-16,-3-4 6 16,1-1-7-16,-4 2 1 15,0-4 0-15,0 1-1 16,-4 4 13-16,-5-1 4 16,-4 4-1-16,-1 2-15 15,-5 0 21-15,0 2-21 16,-4 2 0-16,0 2-1 15,-6 2 4-15,-2 0-9 16,-1 0-4-16,1 2-40 0,6 5 10 16,7 2-57-16,7 7-108 15,5-3-292-15,6-1-138 16</inkml:trace>
  <inkml:trace contextRef="#ctx0" brushRef="#br0" timeOffset="-40623.72">11658 12122 1572 0,'0'0'513'0,"0"0"-371"15,0 0-102-15,0 0 6 16,0 0 17-16,0 0-45 15,-60 119 6-15,40-88-24 16,-14 7-34-16,5-7-268 16,2-6-717-16</inkml:trace>
  <inkml:trace contextRef="#ctx0" brushRef="#br0" timeOffset="-36645.35">12433 11791 1558 0,'0'0'483'0,"0"0"-290"16,0 0-94-16,0 0 10 16,0 0-38-16,0 0-21 15,-47 0-5-15,32 0 18 16,-1 0 1-16,3 0 33 16,-1 0-51-16,3 0-6 15,3-2 7-15,1-3-41 16,2 2 21-16,1-2-15 15,4 4-11-15,0-2 2 0,0 2-3 16,0-1-9-16,0-2 2 16,0 0-25-16,13-3 17 15,3 1 6-15,0 2-18 16,-1 4 27-16,1 0-29 16,-1 0 5-16,-1 7 23 15,-1 7-22-15,-2 4 23 16,0 4 0-16,-6-1 3 15,-1 6-9-15,-4-2 12 16,0 5 2-16,0-1 19 16,-13-1-18-16,-3-2 34 15,-3 2-12-15,-4-1-20 16,-4-2 26-16,0 0-29 0,0-2 14 16,-2 2-6-1,2-3-7-15,2-2-7 16,0-3-2-16,4-2 0 0,6-3 1 15,1-6 7-15,8-2-8 16,0-3 0-16,1-1-5 16,0 0 4-16,1 0-29 15,-1 0 16-15,1-9 2 16,2-3 8-16,2-5-2 16,0 0-14-16,0-1-20 15,2 0 34-15,9 0-20 16,1 4 25-16,-2-1-8 15,1 3 6-15,1 0 1 0,-1 4 2 16,0 2-14 0,0 3 2-16,0 0 12 0,1 3 0 15,-1 0-6-15,-1 0 19 16,4 3-11-16,1 6 12 16,1 3-12-16,2 2 43 15,2 4-32-15,0-1 22 16,0-2 1-16,0 2-35 15,1-3 43-15,-4-2-10 16,-3-2-32-16,-1-2 56 16,-5 0-43-16,2-2 14 15,-6-2 14-15,3 0-43 16,-5-2 36-16,2 0-36 0,-2-2 9 16,-2 2-4-1,3-2-5-15,-3 0 0 16,0 0-2-16,0 0-28 15,0 0-16-15,0 0-101 0,0 0-685 0</inkml:trace>
  <inkml:trace contextRef="#ctx0" brushRef="#br0" timeOffset="-31702.95">13155 7292 743 0,'0'0'280'16,"0"0"-99"-16,0 0-84 16,0 0-63-16,0 0-13 0,0 0-21 15,-65 32-5-15,48-21 5 16,-1 1-20-16,-5 4-5 16,2 2 25-16,-4 2 20 15,-2 4 47-15,4 4 0 16,1 7-50-16,3 5 11 15,5 7-28-15,1 8 0 16,4 7-22-16,-1 3-33 16,6 8 36-16,0 0-13 15,4-4 2-15,0 2-14 16,40 12-2-16,0-16-64 16,7-13-117-16</inkml:trace>
  <inkml:trace contextRef="#ctx0" brushRef="#br0" timeOffset="-27947.91">13133 7209 1086 0,'0'0'304'15,"0"0"-174"-15,0 0 17 16,0 0-8-16,0 0-48 16,0 0 0-16,0 0-23 15,0-6 35-15,0 2-10 16,0-1-59-16,0-1 3 16,0 0 6-16,0 1-29 15,0-1 41-15,0-5-30 16,2 0 14-16,-2-6 8 15,0-2-20-15,3-2 25 0,-1-1-22 16,0 1-15-16,0-2 20 16,0 1-34-16,0 0 27 15,-2 0-10-15,2-2-9 16,-2-2 6-16,0-4-15 16,0-4 1-16,0-1 11 15,0-1 0-15,3 0-10 16,-1 2-2-16,-2 1 7 15,0-3-2-15,0 3-4 16,0-1 11-16,0 0 6 16,0 0-18-16,0 1 20 15,0 4-20-15,0-1 1 0,4 2-10 16,-2-3 9 0,4 3 0-16,-4-2 8 0,0-2 3 15,-2 0-7 1,2-2-4-16,-2 1 1 0,0 2 7 15,2 1-8-15,-2-1 6 16,2 5 1-16,0-1 5 16,1 3-7-16,-1-2-5 15,-2-1-2-15,0-1 1 16,0-2 1-16,0-4 0 16,0-2 3-16,0 3 12 15,2-3-21-15,-2 7 6 16,2 2 0-16,2 4-9 0,0-1 9 15,0-1 0 1,-2 2 0-16,2-7 11 0,-1 1-11 16,-1-5 0-16,0-3 1 15,-2 2-9-15,2-3 8 16,-2 2 0-16,2 0-1 16,2 2 12-16,0 4-11 15,0 0 0-15,-2-1 0 16,0 3-1-16,3-1 1 15,-3-2 0-15,0 1-6 16,2-1 18-16,-2 0-12 16,0-1 0-16,-2-2 6 15,0-2-6-15,0 0 0 16,0-1 0-16,0 2 3 16,0 0 9-16,0 5-10 0,0 3-2 15,0 0 1 1,5 4-4-16,0-2 3 0,-3 2 0 15,-2 0-2-15,0-1 13 16,0-1-10-16,0 2 8 16,0 0-9-16,0 3 21 15,0 3-21-15,0 0 0 16,0 6 0-16,2 0 8 16,-2 3-8-16,3 0 0 15,-3 2 0-15,0 0 6 16,0 3 2-16,0 2-8 15,0 0 4-15,0 1 8 16,0 0-15-16,0 0 3 0,0 0-6 16,0 0-3-1,0 0-49-15,2 0-87 0,4 0-110 16,3 0-217-16,3 0 228 16,-4 0-764-16</inkml:trace>
  <inkml:trace contextRef="#ctx0" brushRef="#br0" timeOffset="-27098.04">15396 3529 654 0,'0'0'308'0,"0"0"-20"16,0 0-24-16,0 0-109 15,0 0 37-15,0 0-32 16,0 0 4-16,-22-37-15 16,22 37-20-16,-2 0-41 15,2 0-3-15,0 0-39 16,0 0 18-16,0 0-41 15,0 0-7-15,0 0-6 16,0 0 2-16,0 13-6 0,8 5-6 16,8 4 1-16,9 6 22 15,6 2-22-15,7 2 24 16,9 2-4-16,2-1-12 16,-2-6-12-16,-5-3 3 15,-9-6-12-15,-10-5 6 16,-12-5 6-16,-9-4 0 15,-2 0 11-15,-7 3-10 16,-22 6-2-16,-8 5-32 16,-14 10-107-16,-21 30-95 15,11-8-316-15,4 2-187 0</inkml:trace>
  <inkml:trace contextRef="#ctx0" brushRef="#br0" timeOffset="-26507.57">13117 5570 1139 0,'0'0'344'15,"0"0"-120"-15,0 0-110 16,0 0-85-16,0 0-23 15,0 0-6-15,0 0-40 16,54-42-97-16,-19 24-133 0</inkml:trace>
  <inkml:trace contextRef="#ctx0" brushRef="#br0" timeOffset="-25463.95">12910 5597 872 0,'0'0'308'0,"0"0"-121"16,0 0-61-16,0 0-24 16,0 0-1-16,0 0-20 15,0 0 3-15,11 0-27 16,-6 0 7-16,1 0 48 15,3-2-15-15,5-7-22 16,3-3-16-16,3-3-48 16,5-6 18-16,0-1-28 15,-1-2 0-15,-4 4 40 16,-4 4-10-16,-5 6 33 16,-7 4 15-16,0 4-27 15,-1 2 2-15,-1 0-38 16,5 12-9-16,4 12 35 15,4 6-18-15,5 10 15 16,7 2-27-16,7 0-5 0,8-2-11 16,5-5 4-16,28-17-85 15,-10-12-232-15,-9-6-708 0</inkml:trace>
  <inkml:trace contextRef="#ctx0" brushRef="#br0" timeOffset="-24525.92">18596 3282 713 0,'0'0'142'0,"0"0"-47"15,0 0-27-15,0 0-58 16,0 0-10-16,0 0-110 15,-114 103-430-15</inkml:trace>
  <inkml:trace contextRef="#ctx0" brushRef="#br0" timeOffset="19201.66">16145 5039 218 0,'0'0'258'0,"0"0"-95"15,0 0-49-15,0 0 2 0,0 0 4 16,0 0-5 0,24 0 27-16,-19 0 8 0,-1 0 8 15,-1 0-31-15,-3 0-31 16,0-3 43-16,2 2-28 15,-2 1-18-15,0-1 38 16,0 1-45-16,0 0 4 16,0 0-4-16,0 0-37 15,0 0 20-15,0-3-17 16,0 3-15-16,0 0 29 16,0-2-53-16,-5 1-4 15,-4-2 23-15,-1 1-31 16,-4 2 18-16,-1 0-19 0,-1 0 1 15,0 0 22 1,-2 0-23-16,1 0 0 0,-3 0 0 16,-1 8 1-16,-3 3 7 15,2 2-8-15,-1-1 7 16,1 5-11-16,2 0 10 16,0 4 3-16,3-2-5 15,-1 3 10-15,-1 1-15 16,6 2 1-16,3 2 0 15,-2-1 3-15,3 2-2 16,1 0 14-16,-2-2-9 16,3 1 4-16,3-2-8 15,2 0-2-15,0 0 0 16,2-1 15-16,0 2-14 0,0 0 10 16,0 4-11-16,0 0 10 15,6 3-11-15,3-3 1 16,1-2 0-16,2-3-9 15,1 0 18-15,1-5-9 16,1 0 0-16,3 0-1 16,1-2-10-16,2 0 11 15,4-3 0-15,2 0 0 16,0-1 10-16,4-1-16 16,-2-2 6-16,0-3-6 15,0 0-9-15,-2-4 15 16,4-2 0-16,0-2 10 15,3 0 2-15,-1 0-19 16,3-14 7-16,1-2-2 16,-1-4-11-16,-1-5 14 0,0 0-1 15,-2-2 0 1,-2-9 18-16,0-1-18 0,-6-6 0 16,1-5 0-16,-6-4 9 15,-5-2-8-15,-3 0 23 16,-3 3 30-16,-5 2-24 15,0 3 25-15,-4 4-25 16,0-1-12-16,0 5 32 16,-13 0-44-16,-12 0 6 15,-6 4-9-15,-13 0-3 16,-7 6-18-16,-14 6-38 16,-39 10-65-16,13 8-135 15,8 2-535-15</inkml:trace>
  <inkml:trace contextRef="#ctx0" brushRef="#br0" timeOffset="22092.24">14790 11319 1824 0,'0'0'690'0,"0"0"-519"0,0 0-50 16,0 0-6-16,0 0-55 15,0 0-60-15,5 0 72 16,-5 0-51-16,0 0 36 16,3 0 16-16,-3 0-55 15,0 0 51-15,0 0-36 16,0 0-33-16,0 0 38 16,0 0-38-16,0 0 1 15,0 0-2-15,0 0 26 16,0 0-25-16,0 0 0 15,0 0 1-15,0 0-14 16,0 0 13-16,0 0 0 16,0 0 0-16,0 0 19 0,0 0-17 15,0 0-2 1,0 0 1-16,0 0-9 0,0 0 8 16,0 0 0-16,0 0 0 15,0 0 10-15,0 0-10 16,0 0 0-16,0 0-4 15,0 0-10-15,0 0 14 16,0 0-12-16,0 0 11 16,0 0-5-16,0 0 6 15,0 0 0-15,0 0-10 16,0 0-5-16,0 0-7 16,0 0 6-16,0 0-5 0,0 0-41 15,0 0 7-15,0-1-71 16,0-11-326-16,0-1-744 0</inkml:trace>
  <inkml:trace contextRef="#ctx0" brushRef="#br0" timeOffset="24655.76">13144 7422 1448 0,'0'0'629'0,"0"0"-394"0,0 0 5 16,0 0-31-16,0 0-82 15,0 0-36-15,0 0 10 16,2 0-59-16,-2-13 13 16,0-5-55-16,-2-24-85 15,-16 4-89-15,-4-4-725 0</inkml:trace>
  <inkml:trace contextRef="#ctx0" brushRef="#br0" timeOffset="27088.07">14200 11812 1371 0,'0'0'593'15,"0"0"-351"-15,0 0-98 16,0 0 34-16,0 0-92 0,0 0-16 16,0 0-52-16,56-61-12 15,-38 47 27-15,1 2-33 16,2 1 27-16,1 4 5 16,0 0-31-16,0 5 17 15,1 2-18-15,-2 0 0 16,-2 0 3-16,-3 6 5 15,-8 7-4-15,-1 4-4 16,-7 6 2-16,0 4-1 16,-7 5-1-16,-13 5 0 15,-3-3 12-15,2 0-3 16,1-6-2-16,2-6-7 16,4-4 6-16,6-8-21 15,3-3 15-15,3-4 0 16,0-3 12-16,2 0-3 0,0 0-18 15,0 0 5-15,0 0-19 16,13 0 22-16,5 0-7 16,4-3 8-16,3-2-1 15,-1 3 4-15,-1 0-13 16,-2 2 10-16,0 0-2 16,-3 0-11-16,-1 0 13 15,-3 9 0-15,-1 1-1 16,-4 3 5-16,-5-1-17 15,-2 5 13-15,-2 0 0 0,0 4 25 16,0-2-17 0,-8 3 16-16,-7 0 29 0,-6 1-21 15,-1-3 40 1,-5 0-8-16,-4-1-37 0,-1-2 49 16,1-3-43-16,0-2-6 15,2-2 14-15,7-4-41 16,2 0 33-16,5-4-15 15,1-2-17-15,5 0 16 16,3 0-17-16,-2 0 0 16,4 0-2-16,0 0-10 15,2 0 5-15,2 0-2 16,0 0-39-16,0 0 11 16,0-2-76-16,0-2-66 15,24-7-205-15,1 3-258 16,-1-3-372-16</inkml:trace>
  <inkml:trace contextRef="#ctx0" brushRef="#br0" timeOffset="28790.53">14966 12100 1617 0,'0'0'554'16,"0"0"-307"-16,0 0-148 15,0 0 43-15,0 0-48 16,0 0-38-16,0 0 16 15,-106 90-21-15,83-60-14 16,3-3 16-16,3 0-37 16,1-4 0-16,3 0-16 15,3-3-47-15,10 0-86 16,0-6-385-16,0-10-289 0</inkml:trace>
  <inkml:trace contextRef="#ctx0" brushRef="#br0" timeOffset="29446.4">15652 11843 1795 0,'0'0'576'0,"0"0"-505"15,0 0-35-15,0 0-29 16,0 0-7-16,0 0-36 0,0 0-67 16,-104-76 14-1,102 56 73-15,2-1-12 0,0 2 28 16,0 1 35 0,15 3-28-16,5 1 8 0,7 4-15 15,2 4 0-15,0 5-15 16,0 1 15-16,-2 0 0 15,-5 17 0-15,-6 12-4 16,-10 7 4-16,-6 10 51 16,0 5 8-16,-6 3 60 15,-17 3-8-15,-6-5-11 16,-7-2 12-16,-3-7-37 16,-6-6 10-16,-1-2-30 15,-2-7-25-15,2-4 25 0,5-4-55 16,6-6 6-16,6-6-6 15,5-5 8-15,6-3-16 16,2 0-11-16,7-8-39 16,3-13 22-16,3-1-48 15,3-2 5-15,0 2 34 16,5 1 3-16,11 4 24 16,5 2 2-16,4 5-11 15,2 5 27-15,0 2-17 16,2 3 17-16,2 0 10 15,-2 12 0-15,2 9 60 16,0 3 2-16,1 4-7 16,-1 2 19-16,0 0-51 0,-4-4 0 15,-3-2-1-15,-2-4-31 16,-2-4-2-16,7-6-7 16,-5-6-105-16,-4-4-475 15</inkml:trace>
  <inkml:trace contextRef="#ctx0" brushRef="#br0" timeOffset="34006.19">17315 12046 669 0,'0'0'230'0,"0"0"-92"15,0 0-138-15,0 0-18 16,0 0-40-16,0 0-62 16,-32 12-721-16</inkml:trace>
  <inkml:trace contextRef="#ctx0" brushRef="#br0" timeOffset="34701.12">16927 12086 1371 0,'0'0'382'16,"0"0"-68"-16,0 0-81 15,0 0-62-15,0 0-21 16,0 0-58-16,0 0-10 0,-2-3 14 16,2 3-33-16,5 0 10 15,12 0-19-15,10 0-11 16,4 0 20-16,4 0-43 15,2 0 4-15,0 0-12 16,-1 0-2-16,-5 6-13 16,-4-2 3-16,-4 0-27 15,-10 1 6-15,-5-4-63 16,0-1-11-16,-8 0-62 16,0 0-104-16,0 0 2 15,0-10-122-15,-10-4-300 0</inkml:trace>
  <inkml:trace contextRef="#ctx0" brushRef="#br0" timeOffset="34874.76">17137 11983 1189 0,'0'0'408'16,"0"0"-155"-16,0 0 26 15,0 0-59-15,0 0-22 16,0 0-79-16,0 0-97 16,-18 8 15-16,18 16-8 15,0 4 15-15,0 4 5 16,0 2-48-16,0 1 15 15,0-3-16-15,4-2-78 16,17 0-161-16,-5-6-230 16,3-10-169-16</inkml:trace>
  <inkml:trace contextRef="#ctx0" brushRef="#br0" timeOffset="35529.57">18008 11931 1562 0,'0'0'337'0,"0"0"-166"16,0 0-81-16,0 0 1 0,0 0-24 15,0 0 22 1,-125 90-31-16,96-68 65 0,-4-3 11 16,2-6-35-16,-1-1-8 15,6-2-42-15,5-5-25 16,4-1 2-16,1-4-26 16,2 0 0-16,3 0 0 15,3 0-52-15,1-15 35 16,1 3-4-16,3 1 0 15,0 1 14-15,3 4 7 16,0 1 0-16,0 1-2 16,8 2-36-16,9 2 36 15,6 0-2-15,1 0-11 16,1 5 7-16,1 11 8 0,-1 0 0 16,1 2 6-16,-1 1 6 15,0 2-6-15,0-1-5 16,-2-3-1-16,4-3 25 15,0-4-24-15,-2-4 10 16,-1-3-3-16,-4-3 4 16,-3 0 6-16,-1-3-6 15,-4-4-1-15,-3-3 25 16,-3-4-21-16,-2-5 22 16,0-1-26-16,0-4 0 15,-4-2-8-15,0 2-2 16,0 4-1-16,0 2 12 15,-10 5 1-15,-3 2-26 16,-7 5 10-16,-3 4-58 16,2 2-28-16,-8 0-154 0,6 6-231 15,10 2-139-15</inkml:trace>
  <inkml:trace contextRef="#ctx0" brushRef="#br0" timeOffset="35740.31">18389 12093 1333 0,'0'0'577'0,"0"0"-355"15,0 0-89-15,0 0-26 0,-9 119-51 16,-5-85-47-16,1 0-18 15,-7 4-87-15,5-10-173 16,1-8-130-16</inkml:trace>
  <inkml:trace contextRef="#ctx0" brushRef="#br0" timeOffset="36414.58">18694 12087 2036 0,'0'0'335'0,"0"0"-179"16,0 0-100-16,0 0 14 15,0 0-9-15,0 0-59 16,0 0 19-16,118-78-10 15,-103 54-10-15,-3 3 26 16,-6 0-26-16,-1 7 27 16,-5 6 43-16,2 3-31 15,-2 5 0-15,0 0-39 16,0 0 0-16,0 0 5 16,0 0 3-16,2 0-7 15,0 9-2-15,4 11 7 16,-2 6 20-16,0 6-6 0,1 6-19 15,-1 0 35-15,0 1-36 16,0-1 15-16,0-3-16 16,0-2 7-16,-2-5-13 15,0-6 6-15,-2-6 0 16,0-4 2-16,0-6 8 16,0-2-7-16,-2 2-3 15,-14-2 11-15,-7 2-16 16,2 0 6-16,-4 0-1 15,5-2 23-15,7-2-22 16,4-1 31-16,4-1-27 16,5 0 7-16,0 0 2 0,0 0-13 15,0 0 6-15,0 0-1 16,16 0 7-16,7 0 1 16,6 0-11-16,2 0 7 15,2 0 2-15,-2 0-11 16,-6 0-1-16,-3 0 2 15,-6 0 13-15,-8 0-16 16,-6 0 1-16,1 0 0 16,-3 0-19-16,0 0 19 15,0 9-72-15,-11 5-138 16,-3-3-651-16</inkml:trace>
  <inkml:trace contextRef="#ctx0" brushRef="#br0" timeOffset="39868.1">12936 3313 436 0,'0'0'218'0,"0"0"-77"0,0 0-43 15,0 0-31-15,0 0 34 16,0 0-1-16,-89 94-47 16,78-78-12-16,1 0 20 15,0-4-12-15,1 0 22 16,3-2-8-16,2 1-5 16,-2-4-13-16,4 0-19 15,-2 2-25-15,0-1 34 16,0-2-35-16,1 0 22 15,-1 1 25-15,0-3-39 16,-4 0 22-16,1 5-16 16,1-1 8-16,0 0 16 0,-1 2-38 15,0-2 10-15,0-1-8 16,1 4 8 0,1-3-11-16,-3 2 1 0,3-2 0 15,-2 1 4-15,3 1-2 16,-3-3-2-16,3 4 0 15,-1 0 12-15,0 3-15 16,1 1 3-16,2 0 0 16,0 3 1-16,0-1 6 15,-1-2-7-15,3 2 0 16,0-3-1-16,0 1-8 16,0 2 10-16,0 1-1 15,0 1 5-15,0 2 8 0,0 0-13 16,0 0 0-1,7 2 0-15,-1-4-5 0,4 1 6 16,-1 0-1-16,-1 1 3 16,1-1 11-16,0-4-12 15,0-1-2-15,2 0 0 16,1-1-10-16,0-3 10 16,3 2 0-16,-4-3 0 15,3 0 15-15,0 0-15 16,-1 0 0-16,1-2 0 15,1 1-4-15,-1 0 4 16,1-3 0-16,1 2-1 16,-3 0 2-16,3-2-1 15,-1 0 0-15,4-1-10 16,-4 2 4-16,3-3-16 0,-3 0 6 16,0 0 1-1,1-2-22-15,3 2 36 0,-3-2 0 16,3-2-25-16,-1 0 26 15,0 0-20-15,-2 0 5 16,1 0 14-16,1 0-28 16,3 0 11-16,-2-2-17 15,1-2-4-15,-2-2 11 16,0 2-14-16,2-2 13 16,-2 0 0-16,0-3-2 15,1 2 2-15,4-1 7 16,-1-4-7-16,1-1 3 15,4-2-6-15,-4-2-44 16,4-1 6-16,-2 0 27 16,-2-6 24-16,-2-2 0 15,0-4 10-15,-3-5 9 16,-1-8 6-16,-1-6-5 0,-3-5 43 16,-1-3 21-16,-6-4 23 15,1 3-50-15,-7 2 31 16,0 6-24-16,0 3-45 15,-9 14-54-15,-7 12-147 0</inkml:trace>
  <inkml:trace contextRef="#ctx0" brushRef="#br0" timeOffset="40748.74">8438 11323 743 0,'0'0'1109'0,"0"0"-964"16,0 0-145-16,0 0-54 15,0 0 0-15,0 0-1 16,0 0-50-16,45-22-195 0</inkml:trace>
  <inkml:trace contextRef="#ctx0" brushRef="#br0" timeOffset="43917.49">20836 11419 1258 0,'0'0'153'16,"0"0"-153"-16,0 0-527 0</inkml:trace>
  <inkml:trace contextRef="#ctx0" brushRef="#br0" timeOffset="45507.01">20666 11743 907 0,'0'0'372'15,"0"0"-98"-15,0 0-83 0,0 0-19 16,0 0-15-16,0 0-36 15,0 0-18-15,-5-22-20 16,-5 22-46-16,-4 0 41 16,-1 0-34-16,-4 7-22 15,-1 8 26-15,-2-1-27 16,0 4 10-16,-1 4 14 16,4 0-36-16,1 2 25 15,7 2-18-15,3-2-15 16,6 2 13-16,2-4-14 15,0 2 0-15,10-4-2 16,5 3 9-16,5-6-7 16,3 1 0-16,1 1 1 15,0-2-6-15,1 1 5 0,0 0 0 16,2 0 0-16,-6 2-1 16,2 0-2-16,-3 1 3 15,-7-1-7-15,-6 0-7 16,-5-1 11-16,-2 0 3 15,0 0 0-15,-13 2 14 16,-8-5-11-16,-2 0-3 16,-4-2 0-16,-4-6 33 15,2-2-24-15,-3-4 13 16,6-2 11-16,1 0-21 16,8-12 34-16,3-10-33 15,11-6-12-15,3-4 13 16,5-2-8-16,20-3-6 0,6 1 0 15,4 0-18 1,1 5 17-16,-1-4-18 0,2-1 19 16,-6-2-15-16,-2 0 26 15,-8 0-11-15,-8 2 0 16,-5 6 7-16,-8 6-1 16,0 4 5-16,0 6-2 15,-14 1 7-15,-1 7-5 16,-3 3-22-16,1 3 4 15,5 0-89-15,1 0-56 16,-2 14-195-16,3 2-37 0,4 0-232 16</inkml:trace>
  <inkml:trace contextRef="#ctx0" brushRef="#br0" timeOffset="45724.84">21172 12156 933 0,'0'0'958'16,"0"0"-704"-16,0 0 37 16,0 0-132-16,-45 127-74 15,28-94-79-15,1-3 3 0,1-4-9 16,-6-7-150-16,7-4-128 15,6-9-351-15</inkml:trace>
  <inkml:trace contextRef="#ctx0" brushRef="#br0" timeOffset="46615.15">21606 11861 1446 0,'0'0'252'0,"0"0"-78"15,0 0-48-15,0 0-19 16,0 0-10-16,0 0-24 16,0 0 5-16,-97-28-50 15,93 10-19-15,4 0 28 16,0 2-25-16,4 2 28 15,9 1-32-15,7 3 1 16,1 0-18-16,8 4-24 0,-2 4-26 16,2 2 29-1,-4 0-13-15,-4 2 31 0,-9 21-7 16,-1 9 16-16,-6 10 3 16,-5 8 12-16,0 6 32 15,-5 0 32-15,-12-4-17 16,-8-5 32-1,-2-10 1-15,-2-4-17 0,-4-7 46 16,0-6-57-16,-2-4-3 16,7-6-13-16,0-6-46 15,7-4 27-15,4 0-29 16,3-4-23-16,5-18 22 16,3-4-52-16,6-7-4 15,0 1 29-15,0 0-39 16,6 7 47-16,10 4-21 15,3 9-4-15,4 3 37 0,0 9-10 16,0 0 18-16,2 0-7 16,0 15 13-16,2 6-6 15,2 0 0-15,2 3 1 16,0 1 0-16,-1-1 8 16,2-2-9-16,-3-4 27 15,3-4-25-15,-3-5 25 16,4-4-27-16,25-5-8 15,-10-11-151-15,2-8-674 0</inkml:trace>
  <inkml:trace contextRef="#ctx0" brushRef="#br0" timeOffset="67275.57">11106 12665 1807 0,'0'0'736'16,"0"0"-541"-16,0 0-126 15,0 0-6-15,0 0-19 16,0 0-43-16,0 1 18 15,0-1-19-15,0 0 2 16,0 0 25-16,0 0-26 16,0 0 12-16,0 6-13 0,0-1-115 15,0-1-587-15</inkml:trace>
  <inkml:trace contextRef="#ctx0" brushRef="#br0" timeOffset="67865.99">14399 12551 2065 0,'0'0'568'0,"0"0"-423"15,0 0 5-15,0 0-93 16,0 0-57-16,0 0-4 15,0 0-135-15,6 0-174 16,19 0-199-16,2 0-771 0</inkml:trace>
  <inkml:trace contextRef="#ctx0" brushRef="#br0" timeOffset="68353.67">17896 12220 2174 0,'0'0'511'0,"0"0"-396"15,0 0-84-15,0 0-31 16,0 0-64-16,0 0-246 15,0 0-77-15,14 4-405 0</inkml:trace>
  <inkml:trace contextRef="#ctx0" brushRef="#br0" timeOffset="69742.97">14360 12446 1685 0,'0'0'550'0,"0"0"-372"15,0 0-64-15,0 0-65 16,0 0-49-16,0 0-64 15,0 0-118-15,0 0-109 16,0 7-111-16,0-2-400 0</inkml:trace>
  <inkml:trace contextRef="#ctx0" brushRef="#br0" timeOffset="69897.56">14360 12446 1706 0,'45'62'120'0,"-45"-58"-120"15,0-1-662-15</inkml:trace>
  <inkml:trace contextRef="#ctx0" brushRef="#br0" timeOffset="71699.74">16375 11637 1587 0,'0'0'602'0,"0"0"-403"16,0 0-20-16,0 0-89 0,0 0-34 16,0 0-47-1,0 0 33-15,6-3 7 0,-4 3-17 16,3 0 36-16,4 0-21 16,2 9 17-16,4 6 11 15,1 5-53-15,-1 2 10 16,1 4-32-16,0 1 12 15,0-2-21-15,-6-2 18 16,2-2-3-16,-5-4-2 16,-3-3 2-16,0-3-12 15,-4-4-25-15,0-2-72 16,0 0-26-16,0-1-82 16,-8-4-151-16,-11 0-112 15,2 0-334-15</inkml:trace>
  <inkml:trace contextRef="#ctx0" brushRef="#br0" timeOffset="71936.11">16335 11784 468 0,'0'0'1154'0,"0"0"-823"16,0 0-94-16,0 0-90 15,0 0-39-15,0 0-40 16,0 0 16-16,65-31 24 15,-46 26-29-15,-1 5-14 16,-3 0 6-16,3 0-51 16,-5 0 2-16,1 0-20 15,-5 0-2-15,0 0-15 0,-2 3-102 16,-3-1-100 0,1-2-137-16,-3 0-131 0,-2 0-205 0</inkml:trace>
  <inkml:trace contextRef="#ctx0" brushRef="#br0" timeOffset="72108.64">16531 11660 1215 0,'0'0'843'16,"0"0"-522"-16,0 0-159 15,0 0-86-15,0 0-48 0,0 0 10 16,0 0-37-16,-123 145-2 15,90-95-131-15,4-8-496 0</inkml:trace>
  <inkml:trace contextRef="#ctx0" brushRef="#br0" timeOffset="76887.86">14278 13016 626 0,'0'0'359'15,"0"0"-147"-15,0 0-20 16,0 0-23-16,0 0-43 16,0 0-20-16,-2 0-4 15,2 0 40-15,0 0 8 16,0 0-23-16,0 0 15 16,0 0-42-16,0 0 0 15,0 0-11-15,0 0-38 16,0 0 15-16,-2 0-28 0,2 0-2 15,0 0 24 1,0 0-36-16,0 0 22 0,0 0-13 16,0 0-32-16,0 0 37 15,0 0-37-15,0 0 6 16,0 0 2-16,15 0 8 16,8 0-2-16,8-2-15 15,9 2 1-15,7-2 17 16,11 2-11-16,9-2 2 15,10 0 2-15,10 0-1 16,7-1-8-16,21 2-2 16,-10 1 0-16,3-2 6 15,-6 2 0-15,-20 0-6 16,0-3 0-16,-16 2 7 16,-20-1-7-16,-15 2 0 0,-15 0 1 15,-7 0 7-15,-9 0-8 16,0 0 0-16,0 0-11 15,0 0 26-15,0 0-36 16,0 0 17-16,0 0-92 16,0 0-52-16,-14 0-437 0</inkml:trace>
  <inkml:trace contextRef="#ctx0" brushRef="#br0" timeOffset="79557.73">14303 14065 195 0,'0'0'898'16,"0"0"-794"-16,0 0-34 15,0 0 88-15,0 0-105 16,0 0 62-16,0 0 6 0,-20-3-64 16,20 3 57-16,0 0-5 15,0 0-19-15,0 0 34 16,0 0 11-16,-3 0 21 16,3 0-42-16,-2 0-36 15,0 0 11-15,2 0-50 16,-2 0 4-16,2 0 17 15,-2 0-41-15,2 0 10 16,0 0-29-16,0 0 1 16,0 0 26-16,0 0-26 15,0 0 23-15,0 0-8 16,0 0-7-16,0 0 2 16,0 0-11-16,0 0 0 0,11 0 1 15,11 0-1-15,7 0 27 16,9 0-4-16,6 0-22 15,7 0 27-15,5 0-21 16,7 0 10-16,6 0 7 16,4 0-15-16,5 3-3 15,5-2-6-15,1 2 0 16,1-3 10-16,0 0-10 16,0 0 0-16,-8 0 5 15,-8 0 8-15,-9 0-7 16,-11 0-6-16,-11 0 0 15,-15 0-8-15,-10 0 8 16,-7 0 0-16,-3 0 3 16,-3 0 12-16,0 0-24 15,0 0 9-15,0 0-48 0,0 0 12 16,-3 2-137-16,-8 4-408 16,-4-3-439-16</inkml:trace>
  <inkml:trace contextRef="#ctx0" brushRef="#br0" timeOffset="80424.41">14243 15222 1332 0,'0'0'226'15,"0"0"-52"-15,0 0-3 16,0 0-19-16,0 0-64 15,0 0-5-15,0 0-33 16,-35 0-50-16,35 0 6 16,17 0 78-16,7 0-8 15,7 4 34-15,11-3-16 16,9 2-39-16,14-3 43 0,11 2-23 16,7 2-17-1,6 0-17-15,2-1-31 0,3 0 17 16,-3-1-19-16,-2-1-7 15,-11 2 10-15,-13-3-2 16,-8 0-8-16,-14 0-1 16,-12 0-19-16,-9 0-11 15,-8 2-85-15,-12 6-164 16,-2 2-267-16,0 2-311 0</inkml:trace>
  <inkml:trace contextRef="#ctx0" brushRef="#br0" timeOffset="81091.62">14322 16079 1390 0,'0'0'210'16,"0"0"52"-16,0 0-154 16,0 0-5-16,0 0 34 15,0 0-37-15,0 0-27 16,-15 0-12-16,15 0 13 16,0 0-7-16,13 0-48 15,23 0 60-15,17 0 19 16,37 0-21-16,39 0 24 15,35 0-48-15,15 0-3 16,-9 0 6-16,-39 1-35 16,-40 3 16-16,-24-4-37 15,-14 0 14-15,-1 3-8 16,-1-3-6-16,-8 0 0 0,-18 0-1 16,-11 5-14-16,-10-5-3 15,-4 0-39-15,-10-5-96 16,-10-12-586-16</inkml:trace>
  <inkml:trace contextRef="#ctx0" brushRef="#br0" timeOffset="83611.88">14305 11574 1121 0,'0'0'391'15,"0"0"-199"-15,0 0-59 0,0 0-92 16,0 0-20-16,0 0-7 16,0 0 10-16,0-6 96 15,0 6-2-15,0-2-65 16,-2 2 47-16,-3 0-20 15,-2 0-22-15,-1 0-58 16,-1 0 12-16,-1 0-24 16,0 2 12-16,-5 4 0 15,3 3 6-15,-7-2 12 16,4 0-14-16,-3 2-2 16,1-1 9-16,1 2 27 15,1 0-24-15,-1 4 15 16,0 0-19-16,0 2-1 0,1 0-9 15,1 1 0 1,1-2 9-16,3-1-5 0,-2 3-4 16,1-2 0-16,-1 2 9 15,2-1-9-15,1 4 10 16,-3 2 2-16,4 0-10 16,-1 2 4-16,0-1-6 15,0-2 0-15,2-3-6 16,1-4 12-16,-1 0 0 15,3-4-6-15,-1-4 0 0,2 3-9 16,3-5 10 0,0 0-1-16,0 3 0 0,0-1 5 15,0 2-5-15,0 2 0 16,0 1 0-16,0 0 0 16,0 2 6-16,0-2-6 15,0 2 0-15,0-1 11 16,0 2-13-16,0-2 2 15,0 0 0-15,0 1 3 16,0 2 3-16,0-2-4 16,3 6 6-16,4-1 0 15,-3 0-3-15,3 2-5 16,-1-2 0-16,1 0 3 16,-2-2 6-16,2 0-4 15,-1-2-5-15,3 0 7 0,-3 1-11 16,4-4 4-16,-4 3 0 15,3-1 9-15,0 0 2 16,0-1-8-16,0 0-3 16,-1 1 0-16,4-1-8 15,-3-2 9-15,-1 0-1 16,2-2 2-16,-1 0 13 16,-3-5-16-16,3 2 1 15,-2-1 0-15,0-1-9 16,1 2 9-16,-1-1 0 15,2-3 0-15,-2 3 17 16,1 1-17-16,-1-3 0 16,3 2 0-16,-4-1-9 15,3 0 9-15,-1-2 0 16,2-1-1-16,1 3 16 0,-1-3-15 16,2 0 0-16,1 0 7 15,1 0-6-15,-3 0-1 16,3 0 0-16,-1 0-5 15,0-3 13-15,1-1 0 16,-1 1-8-16,-2-3 9 16,2 1-11-16,-2 1 2 15,1-1 0-15,-4 0 0 16,1-1 9-16,-1 3-7 16,-2-1-2-16,-2-1 0 15,5 0 3-15,-1-2-3 16,6 0 11-16,-2-1-10 0,3-3 1 15,-2 4-3-15,1-3 1 16,-3 3 0-16,-2-1 6 16,0 2-6-16,0 2 1 15,-1-1 2-15,-1-2 3 16,3 1 1-16,-2 0-7 16,-1-2 0-16,-1-2 12 15,4-1-11-15,-4-2 14 16,1 1-13-16,1 1 4 15,0 1 1-15,-2-1-7 16,1 3 0-16,-1-2 8 16,2-1-7-16,-2 0 4 15,1-1-5-15,-1-2 3 0,1 0-11 16,0-2 16 0,-1 0-5-16,1-1-2 0,-1 4 19 15,-1-3-26-15,2 0 6 16,-3 1 0-16,3 0-9 15,-3-4 9-15,1 2 0 16,-1-1 4-16,-2-3 20 16,1 3-22-16,-1 1-2 15,0-2 1-15,1 1 16 16,-2 5-17-16,2-4 0 16,-3 1 0-16,0 2 14 15,0-4-13-15,0-1 7 16,0-2-2-16,0-2 13 0,0-2-19 15,0-1 0 1,0 1 1-16,0 1 11 0,-3 4-3 16,2 2-8-16,-2 3 10 15,1 1 4-15,-3 0-6 16,1 1-9-16,-1-1 9 16,-3 2 2-16,1-2 2 15,-2 3-4-15,1-2-7 16,3 3 27-16,-4 0-28 15,0 0 0-15,0 3 32 16,-4 1-20-16,-1-1 7 16,1 3-20-16,-3 0 1 15,-1 0 3-15,-2-2-2 16,2 1-2-16,-1-1 10 16,-5 2 1-16,-1-3-5 0,-4 3-6 15,-11 4-24-15,-6 0 13 16,-37 7-89-16,11 10-159 15,5-1-909-15</inkml:trace>
  <inkml:trace contextRef="#ctx0" brushRef="#br0" timeOffset="89815.48">11631 13024 1872 0,'0'0'499'0,"0"0"-333"16,0 0-21-16,0 0-90 15,0 0 1-15,0 0-56 16,-2 0-17-16,2 0-95 16,0 4-160-16,0 4-70 15,0-4-547-15</inkml:trace>
  <inkml:trace contextRef="#ctx0" brushRef="#br0" timeOffset="90655.14">17956 13022 570 0,'0'0'1565'15,"0"0"-1372"-15,0 0-160 16,0 0-32-16,0 0-1 16,0 0-1-16,0 0-244 15,-10 4-45-15,18 0-410 0</inkml:trace>
  <inkml:trace contextRef="#ctx0" brushRef="#br0" timeOffset="102442.72">18967 7342 1332 0,'0'0'344'0,"0"0"-192"15,0 0 17-15,0 0-61 16,0 0-40-16,0 0 1 16,0-4 1-16,0 4 33 15,0 0-6-15,0 0-24 16,0 0 18-16,0 0-33 0,0-2 0 15,0 2-22-15,-1-1-23 16,-3 1 25-16,1-3-19 16,-3 2-7-16,-2-2 18 15,2 0-24-15,-3-1 16 16,1 2-8-16,-2-2-8 16,-1 2 11-16,1 0-16 15,-2 0-1-15,1 0 30 16,-3 0-29-16,3 0 35 15,1 0-22-15,-2 0-13 0,-1 2 33 16,-1-2-33 0,1 2 4-16,0 0 5 0,-3 0 5 15,1 0-8 1,-1 0-7-16,1 0 0 0,-1 0 8 16,3 0-8-16,-3 0 0 15,3 0-1-15,-1 0 18 16,-1 0-17-16,1 0 0 15,-1 2 9-15,-2 2-6 16,2 0-3-16,1 2 0 16,4-2-1-16,-1 0 10 15,-3 3-9-15,1-4 0 16,-1 2 1-16,1 1 3 16,-3 1-4-16,3 1 0 15,-3-2-6-15,3 3 17 16,0-2-10-16,-1 3-1 15,3-2 2-15,0 2-2 0,0-2 0 16,2 1-1-16,0 0-1 16,0-3 2-16,0 2 9 15,3-2-3-15,-4 0-4 16,4 1 4-16,-3 1-5 16,3-3-1-16,-2 4 8 15,4-2-8-15,-2 1 0 16,1 0-1-16,1 3 3 15,0-1 2-15,0 0-4 16,2-2 0-16,-2 2 8 16,2-1-7-16,2 4 10 0,-2-2-11 15,0 2 0 1,-1-1 0-16,3 2 1 0,-2 0-1 16,2-3 0-16,0 4 20 15,0-3-28-15,0 0 8 16,0-1 0-16,0 2-1 15,0-3 16-15,0 3-17 16,0-2 2-16,0-1 0 16,0 0-9-16,0 0 9 15,0 0 0-15,0 0 3 16,0 2 10-16,5-1-13 16,-3-4 0-16,2 3 6 15,0-4-10-15,2 2 4 16,-2-2 0-16,0 2 3 0,1-2 6 15,-1 2-10-15,0-1 1 16,0 0 0-16,2 0-9 16,-2 0 9-16,3 1 0 15,-1 2 0-15,-2 1 20 16,4-1-25-16,0 2 5 16,-1-2 0-16,1 1 2 15,0 0-2-15,-2-3 0 16,1 2-1-16,-2-1 9 15,3-4-8-15,-1 2 0 16,0 0 11-16,-1-1-22 16,1-2 11-16,0 2 0 15,0-2-8-15,-4 2 18 0,4 0-10 16,2 1 0 0,1 2 1-16,-2-1-1 0,3 2 0 15,1-1 0-15,-1-2-2 16,-1 0 10-16,0 2-3 15,1-3-5-15,-3 0 0 16,0 0-12-16,1 0 12 16,-1 1 0-16,1-3 0 15,3 5 12-15,0-3-18 16,2 2 6-16,-1 0 0 16,1-2-6-16,1 0 13 15,-2-1-7-15,1 0 0 16,-1-3 8-16,3 2-14 15,-3-1 6-15,1-3 0 0,0 0-3 16,5 0 12-16,-3 0-9 16,2 0 0-16,-3 0 10 15,-1 0-20-15,-1 0 10 16,3 0 0-16,-3-5 9 16,1 1-8-16,-3-1-1 15,1 0 0-15,2-1 12 16,-1 0-27-16,1 0 15 15,-1 0 0-15,-1-3 8 16,1 4-1-16,0-1-8 16,-1-1 1-16,-2-2-5 15,4 1-5-15,-1 0 10 16,-2-3 0-16,3 3-1 0,-1-5 12 16,-1 1-17-16,1-1 6 15,0 1 0-15,-2-3 1 16,2-1-1-16,-3 2 0 15,1 2-10-15,-3-2 20 16,-1-1-10-16,0 2 0 16,0-4 0-16,-1 0 1 15,1-2-1-15,-1-3-3 16,1 3-7-16,0-2 14 16,-1 4-4-16,-1-2 0 15,-1 5 2-15,1 3-8 16,-2-2 6-16,-3 3 0 15,2-2 0-15,-2-2-5 0,0 2 5 16,0-2 0 0,0-3 1-16,0 2 2 0,0-1-3 15,0 0 0-15,0 0-12 16,0 0 20-16,0 1-8 16,0 2 0-16,0 1 1 15,0-1 4-15,-2 1-5 16,-4 1 0-16,2-2 1 15,-3 2 5-15,3 0-10 16,-2 0 4-16,-1-2 0 16,-2 1 4-16,0 0-3 15,0-2-1-15,0 2 11 16,-3 0-10-16,2 3-1 0,1-2 1 16,-2 3-1-16,0 0 0 15,-1 2 12-15,1-1-11 16,1 3-1-16,-4-2 12 15,1-1-16-15,-1 1 4 16,-1 0 0-16,-1 2-3 16,1-3 9-16,1 6-6 15,3-4 0-15,0 4 1 16,-1 1-16-16,2 0 12 16,-4-3 3-16,1 3 6 15,0 0 9-15,-3-1-13 16,1 1-2-16,-2 0 0 15,2-2-12-15,1 2 12 16,-1 0 0-16,-1 0 0 16,3 0 3-16,-3 0-3 15,1 0 0-15,-1 0 6 0,-1 0-13 16,1 0 7-16,1 0 0 16,-4 0-1-16,3 0 12 15,-1 0-11-15,-1 0 0 16,1 0 0-16,-2 0-6 15,4 0 6-15,0 0 0 16,1 0-2-16,0 0 7 16,1 0-5-16,2 0 0 15,-2 0 1-15,0 2-10 16,-6 2 9-16,4-1 0 16,-3 4-6-16,0-1 9 0,3 0-3 15,-3 2 8-15,0 2-7 16,0 0-2-16,1 0-1 15,1 0 2-15,0 0-9 16,1 3 21-16,4-2-12 16,-3 2 0-16,2-2 1 15,1 4-18-15,0 0 17 16,-1 2 0-16,0 1 3 16,3 0-2-16,3-1-1 15,-1 3 0-15,2-1 1 16,1-2-7-16,1 2 8 15,1-1-2-15,0-2 0 16,0 0 6-16,-2 0-12 0,1-2 6 16,1 2 0-16,0-1-15 15,2-3 21-15,0 3-6 16,0-3 0-16,0-1 3 16,0 0-11-16,0-1 8 15,0 0 0-15,0 1 0 16,0-2 9-16,0 4-9 15,0-2 0-15,2 3 8 16,3 1-16-16,-1-1 8 16,2-3 0-16,1 2 0 15,0 0 8-15,0-2-10 16,-1-1 2-16,-1 0-3 16,-1-4-12-16,1 2 16 15,0-2-1-15,-1 0 1 16,0 0 16-16,0 1-23 0,3 0 6 15,-3 0 0-15,4 0-9 16,-5 1 9-16,5-2 0 16,-2 0-1-16,0 0 12 15,2-1-11-15,-4 1 0 16,3 0 1-16,-3 1-10 16,0 1 9-16,4-2 0 15,-4 0-8-15,0 1 22 16,3-4-14-16,-3 3 0 15,0-1 0-15,4 0-4 16,-2 1 4-16,3 0 0 16,-3 0-9-16,4 0 16 0,-3 1-7 15,1-3 0-15,1 1 2 16,0 0-7-16,0 0 5 16,0-1 0-16,0 0-7 15,2 0 13-15,0 0-6 16,-1 0 0-16,0-2 1 15,1 3-5-15,1-1 4 16,-1-2 0-16,2-1-2 16,-2 0 1-16,0-1 1 15,1 3-8-15,-1-3 8 16,2 0-6-16,-2 0 8 16,0 0-2-16,-2 0 0 15,0 0 7-15,2 0-7 0,-2 0 0 16,3 0 0-1,-2 0-13-15,3-3 14 16,-1 2-1-16,1-2 0 0,-1-1 9 16,1 2-18-16,-2-3 8 15,-2 1 1-15,2 0-1 16,-2 0 8-16,2 0-16 16,0 0 9-16,0-2-8 15,1 2 0-15,-2-1 2 16,2 1 6-16,-5 0-7 15,1-3 17-15,1 3-11 16,-2 0 1-16,2-2-3 16,-3 2 1-16,1 0 2 0,-1-3 0 15,4 4-7-15,-1-2 10 16,-1 0-12-16,2-1 9 16,-1 2 0-16,-1-2-17 15,-1 0 17-15,2 2 0 16,-2-3-1-16,1 3 16 15,-1 1-16-15,0-1 1 16,0 0-10-16,-1 0-14 16,1 0 22-16,0 0-9 15,0 0 10-15,-1-2-2 16,1 2-3-16,-1-3 6 16,1 1 0-16,0 0-11 15,-1 1 4-15,3-3 7 16,1 0-11-16,-2-3 14 0,3 2-3 15,-3-1 0-15,0-2 1 16,1-1-9-16,-3-1 8 16,4 0-1-16,-4 0 1 15,3 3-8-15,-3-1 8 16,-1-1 0-16,2 4 0 16,-2-1-6-16,-1-2 3 15,2-2 3-15,-1-3 0 16,2 1 15-16,-3 0-23 15,1-2 8-15,-1 2 0 16,-2 0 1-16,-2-1 0 0,2 6 10 16,-2-3-7-1,0 4 5-15,0-3-4 0,0 4-5 16,0-1 1-16,0-1-12 16,0 2 22-16,0-2-11 15,0 2 0-15,0-3 16 16,-2-1-17-16,0 1 1 15,-2 1 0-15,-3-2 10 16,2 2-8-16,1-2 10 16,-3 1-12-16,3 0-11 15,0 0 11-15,-1 3 0 16,1 1 1-16,-1-3 3 16,-2 3 4-16,3 0-9 15,-3 2 1-15,1 1 0 16,-3-1 0-16,2-1 0 15,-2 1 0-15,-3 0 0 16,-1 0 4-16,3-2-5 0,-4 1 1 16,3 0-12-16,-1 1 4 15,1 2 9-15,1-2-1 16,-2 2 0-16,0-2 13 16,2 2-13-16,-2 0 0 15,2-1 1-15,-1 1-10 16,-1 3 9-16,-1-2 0 15,-1 0-1-15,1-1 0 16,-1 2 1-16,-1-2 0 16,-1 2 0-16,3 0 7 15,-2 0-7-15,1 0-2 16,4 2-5-16,-4-2 11 16,1 0-4-16,-1 2 0 0,-1 0 6 15,-4 0-13-15,4 0 7 16,-3 0 0-16,0 0-11 15,3 0 22-15,0 0-11 16,-1 4 0-16,-2 0 1 16,2 0-6-16,-1 0 5 15,1 1 0-15,3-1 0 16,-3-1 9-16,3 2-21 16,-3 0 12-16,1 1 0 15,-1 0 0-15,3 2 2 16,-1-2-2-16,1 1 0 15,-1-2 7-15,1 1-13 0,-1 2 6 16,3-2 0-16,-2 2-4 16,1 0 4-16,2 1 0 15,-1-2 0-15,1 1 9 16,2 0-17-16,1 2 8 16,-2-1 0-16,2 0-3 15,1-1 9-15,-1 2-1 16,1 3-5-16,-2-3-1 15,4-1-10-15,0-1 11 16,-1 2 0-16,3-1 0 16,2 0 8-16,-3 2-19 15,3 0 8-15,0-1-1 16,0 1-4-16,0 1 8 0,0-2 0 16,0 2 2-16,0 0 15 15,0-1-23-15,0 2 6 16,0-3-5-16,0 2-11 15,0-2 22-15,0 0-6 16,0 0 0-16,0 0 3 16,0 1-4-16,5-4 1 15,0 0 0-15,-3 0-8 16,0-1 9-16,0 0-1 16,0 0 0-16,0 1 6 15,2-1-4-15,-2-1-2 16,-2 1 0-16,2 2 0 15,-2 1 0-15,2-2 0 0,2 0-6 16,-1 1 12 0,-1-1-6-16,0 0 0 0,0-2 1 15,0-1-13-15,0 2 18 16,-2 1-6-16,2 1 0 16,1-2 1-16,0-1 3 15,-1-1-4-15,-2 2-2 16,2 1-10-16,0-3 13 15,-2-1-1-15,2 1 0 16,-2 0 7-16,0-2-8 16,0-2 1-16,0 3-15 15,0 0 14-15,0 2-60 0,0-1-48 16,0-3-61 0,-6-1-151-16,-2-5-213 0,6-13-379 0</inkml:trace>
  <inkml:trace contextRef="#ctx0" brushRef="#br0" timeOffset="102882.15">18166 7611 838 0,'0'0'267'15,"0"0"-86"-15,0 0-29 16,0 0-49-16,0 0 17 16,0 0-74-16,-2-1 8 15,2 1 22-15,0 0-29 16,0 0 32-16,0 0 2 15,0 9 10-15,-2 4 24 16,0 4-75-16,-1 2-3 16,3 1 10-16,0 3-41 15,0 4 19-15,0 1-7 16,0 0-6-16,0 2 22 16,0-1-32-16,0 0 13 0,0 2 16 15,0-3-31 1,3-1 21-16,1-2-12 0,0-3-9 15,3-2 0-15,-3-6-73 16,6-2-81-16,-4-6-102 16,0-4-254-16</inkml:trace>
  <inkml:trace contextRef="#ctx0" brushRef="#br0" timeOffset="103810.4">18210 7954 889 0,'0'0'155'0,"0"0"-121"16,0 0-34-16,0 0-128 0</inkml:trace>
  <inkml:trace contextRef="#ctx0" brushRef="#br0" timeOffset="117604.77">11341 12029 791 0,'0'0'0'0</inkml:trace>
  <inkml:trace contextRef="#ctx0" brushRef="#br0" timeOffset="120379.8">14320 12511 1303 0,'0'0'349'0,"0"0"-221"16,0 0-68-16,0 0-3 15,0 0-46-15,0 0 12 16,0 0-23-16,0 0 1 15,0 0-10-15,5 0-7 16,-1 0-67-16,1 0-161 16,-5 0-414-16</inkml:trace>
  <inkml:trace contextRef="#ctx0" brushRef="#br0" timeOffset="120519.9">14320 12511 2 0,'71'17'2039'16,"-79"-17"-1528"-16,1 0-432 16,7 0-79-16,0 0-79 15,0 0-567-15</inkml:trace>
  <inkml:trace contextRef="#ctx0" brushRef="#br0" timeOffset="120705.79">14422 12521 2080 0,'0'0'460'0,"0"0"-426"16,0 0-34-16,0 0-43 15,0 0-223-15,0 0-72 16,0 0-388-16</inkml:trace>
  <inkml:trace contextRef="#ctx0" brushRef="#br0" timeOffset="121038.17">14422 12521 1407 0</inkml:trace>
  <inkml:trace contextRef="#ctx0" brushRef="#br0" timeOffset="121076.07">14422 12521 1407 0,'-62'-43'36'0,"60"43"-36"0</inkml:trace>
  <inkml:trace contextRef="#ctx0" brushRef="#br0" timeOffset="122748.71">14434 12683 2020 0,'0'0'343'0,"0"0"-186"0,0 0-88 15,0 0-69 1,0 0-23-16,0 0-205 0,0 0-407 0</inkml:trace>
  <inkml:trace contextRef="#ctx0" brushRef="#br0" timeOffset="125585.56">19062 5314 833 0,'0'0'325'0,"0"0"-128"0,0 0-1 16,0 0-62-16,0 0-35 15,0 0-8-15,0-8-21 16,-3 8 24-16,-1-2-13 15,0 2 1-15,-6 0-11 16,2 0-38-16,-3 0 7 16,-3 0 13-16,-1 3-41 15,-3 10 21-15,-2 3-22 16,-2 4-10-16,-1 2 53 16,0 6-27-16,2 2 11 15,3 4 10-15,0 2-47 16,2 2 29-16,3 4-4 0,2 0-26 15,2 3 31 1,3-3-31-16,6 0 0 0,0-1 7 16,0 0-6-16,2 1 25 15,13 0-18-15,3-2-7 16,5-1-1-16,0-3 0 16,6-2-4-16,0-6 2 15,2-2-13-15,5-6 14 16,0-5-18-16,6-4 0 15,-1-5 9-15,6-6-19 16,-3 0 16-16,1-2 7 16,-1-14 7-16,3-4-1 15,-5-4 0-15,-2-4 1 16,-1-4 11-16,-4-4 1 16,-4-6 29-16,-2-2 19 0,-5-4-16 15,-6 1 37-15,-5-1-19 16,-3-2-6-16,-10 0 8 15,0-2-15-15,0 1 5 16,-16 4-12-16,-9 0-42 16,-1 6 24-16,-5 2-13 15,-6 7-11-15,-2 4-1 16,-6 3-33-16,-4 12 12 16,-7 8-29-16,-31 5-89 15,12 18-128-15,6 3-524 0</inkml:trace>
  <inkml:trace contextRef="#ctx0" brushRef="#br0" timeOffset="127922.89">11382 12450 1881 0,'0'0'389'0,"0"0"-341"16,0 0-48-16,0 0-313 16,0 0-328-16</inkml:trace>
  <inkml:trace contextRef="#ctx0" brushRef="#br0" timeOffset="128077.02">11382 12450 2306 0,'82'7'530'16,"-85"-7"-431"-16,1 0-99 15,2 0-72-15,5 0-443 16,4 0-491-16</inkml:trace>
  <inkml:trace contextRef="#ctx0" brushRef="#br0" timeOffset="129677.25">11343 12709 1415 0,'0'0'393'0,"0"0"-220"16,0 0-71-16,0 0 4 16,0 0 23-16,0 0-36 0,0 0-32 15,-13 5 24-15,-2 10-34 16,-5 3 47-16,-7 4 8 15,-2 5-52-15,-4 2 22 16,-5 4-19-16,0 0-33 16,0 4 41-16,2-6-59 15,5 0 3-15,4-5 5 16,8-3-4-16,3-8 1 16,7-5-11-16,2-4 10 15,4-2-5-15,1-4-5 16,2 0-2-16,0 0 1 15,0 0 1-15,0 0 6 16,0 0-6-16,14 0 1 16,3 0 5-16,8 0-6 15,4 0 0-15,7-2 0 16,7-6 6-16,1 0-6 0,5-1 0 16,-3 2 0-16,2-3-6 15,-6 0 8-15,-7 2-2 16,-9 2 0-16,-5 0 1 15,-6 2-10-15,-7 2 8 16,-4-1 1-16,0 3-17 16,-4 0 14-16,0-1 3 15,0 1-24-15,0 0-42 16,0-4 41-16,0 0-35 16,-6-4-51-16,-12-2-23 15,-3-1 18-15,-4-1 65 16,0 3 30-16,2 3 12 15,3-1 9-15,5 6 0 16,6-1 16-16,4 2 26 0,3 0-29 16,2 0 21-16,0 0-22 15,0 0 0-15,0 0 76 16,2 18 5-16,5 6-2 16,2 7 5-16,-3 6-71 15,-1 5 47-15,-1 2-51 16,-4 0-14-16,0 0 31 15,0-4-38-15,0-2 0 16,0-4 1-16,3-5 0 16,-1-6-2-16,3-9-37 15,1-1-64-15,5-7-73 16,7-4-181-16,-1-2-211 0,-3 0-342 16</inkml:trace>
  <inkml:trace contextRef="#ctx0" brushRef="#br0" timeOffset="130037.76">11845 13168 1699 0,'0'0'660'15,"0"0"-488"-15,0 0-48 16,0 0 46-16,-54 119-75 16,38-79-26-16,-3 2-18 0,1 3-45 15,-9 16-12 1,3-13-120-16,4-7-511 0</inkml:trace>
  <inkml:trace contextRef="#ctx0" brushRef="#br0" timeOffset="133350.1">18833 7301 479 0,'0'0'139'0,"0"0"-67"16,0 0-72-16,-148 2-52 16,95 14-43-16,-3 7 11 15,0 9 74-15,-3 7 10 0,-2 14 110 16,-19 47-107-16,13-12-3 15,11-2-103-15</inkml:trace>
  <inkml:trace contextRef="#ctx0" brushRef="#br0" timeOffset="134253.24">18887 4219 1077 0,'0'0'154'0,"0"0"-154"16,0 0-246-16</inkml:trace>
  <inkml:trace contextRef="#ctx0" brushRef="#br0" timeOffset="135841.69">12556 12908 479 0,'0'0'1193'0,"0"0"-979"0,0 0-58 15,0 0-72-15,0 0 2 16,0 0 2-16,0 0-33 16,0-12 25-16,0 12-12 15,0 0 4-15,0 0 62 16,0 0-45-16,0 0-15 15,-4 7-13-15,-13 12-55 16,-5 3 22-16,-2 6-28 16,-3 3 6-16,-4 2 36 15,0 1-34-15,0 0 10 16,0-2 14-16,4-2-30 16,2-3 43-16,7-8-24 15,7-3-15-15,7-4 1 0,4-4-7 16,0-2 0-16,0 1-6 15,4-2 14-15,13 0-1 16,6-1 1-16,5-4 1 16,6 0-2-16,5 0-7 15,1 0 0-15,-3 0 2 16,4 0 7-16,-5 0-9 16,-1 0 0-16,-4 0 0 15,-2 0-12-15,-2 0 9 16,-7 0-8-16,-4 0 2 15,-6-6-30-15,-3-5 12 16,-5 0-10-16,-2-6 1 0,0-2 12 16,0-3-49-1,-6-5-17-15,-10 4-13 0,-2 0 30 16,3 4 72-16,-1 6-8 16,1 3 9-16,5 6 24 15,2 2 10-15,3 2 33 16,5 0-25-16,-2 4-42 15,2 18 34-15,0 8 41 16,0 6-6-16,0 4 19 16,0 0-69-16,5 0 40 15,-3-4-58-15,2-1 13 16,0-8-7-16,-2 0-7 16,2-5-10-16,-2-4-22 0,1-2-188 15,0-6-345 1,-1-9-654-16</inkml:trace>
  <inkml:trace contextRef="#ctx0" brushRef="#br0" timeOffset="137846.07">13108 13421 2136 0,'0'0'577'0,"0"0"-455"15,0 0-29-15,0 0-76 16,0 0-16-16,0 0-2 16,-26-13-53-16,36 13-55 15,2 0-58-15,-5 0-68 16,-1 0 22-16,-4 6-118 15,-2-1-271-15</inkml:trace>
  <inkml:trace contextRef="#ctx0" brushRef="#br0" timeOffset="138426.93">13161 13464 355 0,'0'0'2074'0,"0"0"-1708"16,0 0-264-16,0 0-72 15,0 0-30-15,0 0-123 16,0 0-145-16,-33-13-239 16,47 20-290-16</inkml:trace>
  <inkml:trace contextRef="#ctx0" brushRef="#br0" timeOffset="138603.07">13161 13464 2105 0,'-2'7'348'0,"0"-7"-348"15,2 0-334-15,0 0-464 0</inkml:trace>
  <inkml:trace contextRef="#ctx0" brushRef="#br0" timeOffset="138769.9">13231 13553 2304 0,'0'0'365'0,"0"0"-365"16,0 0-27-16,0 0-480 15,0 0-28-15</inkml:trace>
  <inkml:trace contextRef="#ctx0" brushRef="#br0" timeOffset="145695.99">13255 7285 1132 0,'0'0'284'16,"0"0"-77"-16,0 0 15 0,0 0-63 16,0 0 3-16,0 0-10 15,0 0-70-15,0 0 5 16,0 0-2-16,0 0 13 16,0-2 27-16,0-7-93 15,0-4 11-15,0-4 2 16,0 0-33-16,0-6 30 15,0-3-42-15,0-2 33 16,0-2 14-16,0-4-47 16,0-3 25-16,0-3-25 15,3-3 1-15,-3 0 4 16,2 2 7-16,-2-1-12 16,2-2 13-16,-2 1 11 15,0 1-24-15,2 0 0 16,-2 1 15-16,0-1-9 0,0-2-6 15,3 0 0-15,-1 0 0 16,0-1-2-16,2-1 2 16,-2-3 0-16,0 3 6 15,1-2-7-15,-3 1 10 16,0 0-9-16,0-1 0 16,0 4 10-16,0-1-1 15,0 1 3-15,2 2-12 16,-2 0 7-16,0 0-5 15,0-4-2-15,0-2 15 16,0-2-14-16,0-2 14 16,0-3-15-16,0-2 2 0,0 5 1 15,0-3 6-15,0 3-6 16,0-2-3-16,0 4 7 16,0 0 3-16,0 1-10 15,0 1 0-15,0 2 17 16,5-2-17-16,2-2 0 15,-1 0-1-15,2-3 12 16,4 3-23-16,-1 3 12 16,2-1 0-16,3-1-9 15,-3 3 16-15,0-1-7 16,1 2 0-16,0 2 3 16,-5 3-9-16,-3 4 6 15,-2 2 0-15,2 1-1 0,-4 2 11 16,0 1-10-1,-2 0 0-15,2 0 2 0,-2 4-16 16,2 0 20-16,-2 0-6 16,0-2 2-16,2-4 10 15,-2-1-13-15,0 3 1 16,0 2-11-16,0 6-2 16,0 6 13-16,0 4 0 15,0 4-1-15,0 0 7 16,0 4-12-16,0 1 6 15,0-1-15-15,0 4 0 16,0 0-3-16,0 0-39 16,0 0-12-16,0 0-116 15,0 0-57-15,0 0-34 16,5 7 120-16,-1 5-15 0,10 13-21 16,-3-8-85-16,2 1-343 15</inkml:trace>
  <inkml:trace contextRef="#ctx0" brushRef="#br0" timeOffset="146960.93">13668 4185 628 0,'0'0'574'0,"0"0"-468"0,0 0 16 16,0 0-39-1,0 0 17-15,0 0-34 0,0 0 26 16,37 70 16-16,-14-54-38 16,4-1 19-16,6 4-24 15,2-3 20-15,3 2 59 16,3 0-95-16,1 1-17 16,0 0 4-16,-1 2-20 15,-2-2 27-15,1 3-28 16,-2-1 5-16,-2-1 17 15,0-1-31-15,-1 2 24 16,-1-2-11-16,-2 2-19 16,0-1 33-16,-3-2-21 15,0 2 2-15,-4-2 7 0,-3 0-10 16,0 2 1 0,3-2-12-16,-3 2 9 15,5 1 4-15,1-2-11 0,1 2-2 16,2-1 7-16,4 1 11 15,-2 1-17-15,-2-2-1 16,3 3 8-16,-3-2 3 16,0 0-11-16,0-1 0 15,-2 0-1-15,2-1 4 16,1 2-3-16,-1-1 2 16,2 0 4-16,0 0-2 15,1 0-4-15,1 0 0 16,-1 2 2-16,1 3 7 0,-2-2 0 15,0 1-9-15,-5 1 1 16,1 1 1-16,-5-2-2 16,3-2 0-16,2 2 1 15,0 1 11-15,5-4-12 16,-1 3 0-16,2-2 12 16,-3 0 0-16,1 0-2 15,-3 0-4-15,2 2 10 16,2-2-5-16,2 4-8 15,2 1-3-15,-1-1 1 16,1-1 18-16,3 0-18 16,-1-1 10-16,-3-2-10 15,-1 0 8-15,-1-4 17 16,0 2-25-16,-4-2 7 0,0 0 8 16,-2 2-8-16,-1 0 2 15,3 3-10-15,0-2 1 16,6 2-1-16,1-3 0 15,-1 5 10-15,5-1-4 16,1 1 6-16,-1-1-5 16,1 2-7-16,-3-2 1 15,-1 1 16-15,-3 0-7 16,1 0-10-16,-2-2 6 16,1 1 18-16,3 0-21 15,7 0-3-15,0 2 12 16,3 0 3-16,1 0-9 15,0 1-1-15,-3-1-5 0,-2-2 18 16,-6 2-15-16,-3 0-3 16,3-2 0-16,-2 2 18 15,3-1-18-15,5 4 0 16,-1-2 0-16,6 4 6 16,0-3-6-16,2 2 1 15,-1 0 11-15,-2-2-19 16,2 2 7-16,3-3 0 15,-1-1 3-15,-1-2 8 16,-1-1-7-16,-2-2-4 16,-4-1 8-16,-6-2-1 15,-3 0 1-15,-5-3-8 16,-2 4 1-16,-4 0 11 16,-3-2-13-16,-2 1 1 15,0-2 0-15,-7 0-4 0,1-2 14 16,-5-2-10-16,-1-1 0 15,0-4 5-15,-2 3-11 16,1 2 6-16,1-2 0 16,2 2 1-16,-1 1 8 15,-1-3-7-15,1-2-2 16,0-2-3-16,-4-3-5 16,-1 0 9-16,-4-3-1 15,0-3 0-15,-6-53-48 16,-17 0-201-16,-6-12-667 0</inkml:trace>
  <inkml:trace contextRef="#ctx0" brushRef="#br0" timeOffset="148094.43">18667 4332 1217 0,'0'0'387'0,"0"0"-223"15,0 0-69-15,0 0-78 16,0 0-1-16,0 0-16 16,0 0 2-16,0 17 3 15,0-1-4-15,0 4 11 16,0 4 39-16,0 3 27 15,0 9 26-15,0 2-45 16,-2 2-35-16,0 2 26 16,-3 4-26-16,1 2 19 15,-1-2 3-15,1 2-45 16,-1 0 39-16,1-2-12 16,2 1-17-16,-3-1 26 15,3 0-24-15,0 2 5 16,-2-2 6-16,2 2-17 0,-1-1 19 15,-2-1-3-15,1-1-14 16,-3 2 23-16,0-1-26 16,1 0-5-16,-1 0 25 15,0 0-25-15,3 0 19 16,0 1-5-16,0-5-6 16,1-1 6-16,1-5-4 15,-2 1-11-15,-1-3 14 16,-1 0-12-16,3 0 23 15,-3 0-10-15,1 2-15 16,-2 0 21-16,5 0-21 16,-3 1 9-16,3 1-9 15,0 0 15-15,0-1-15 0,2 2 0 16,0-1 0 0,0 0 7-16,0 0-6 0,0 2 12 15,0-2-8-15,0-1 4 16,0 0-2-16,0 0-7 15,0-4 0-15,0 4 14 16,2-1-8-16,0-2 2 16,0 1-8-16,0-2 0 15,1 2 0-15,2-2 0 16,-3 1 0-16,2 3 10 16,1-1 2-16,-3 0-3 15,0-1-9-15,0 2 0 0,-1-1-7 16,-1 0 8-16,3-4-1 15,-3-4 12-15,3-1-2 16,-3-9-10-16,2-1 0 16,-2-2 0-16,0-3-6 15,0 0 6-15,0-3 0 16,0 0 9-16,0-2 7 16,0-2-17-16,0-1 1 15,0-4-21-15,0 0 11 16,0-23-84-16,-5-10-97 15,-1-15-669-15</inkml:trace>
  <inkml:trace contextRef="#ctx0" brushRef="#br0" timeOffset="158024.53">14432 12561 1324 0,'0'0'323'0,"0"0"-90"15,0 0-63-15,0 0 10 16,0 0 17-16,0 0-41 15,0-10-21-15,0 10-9 0,0 0-52 16,0 0 19 0,0 0-35-16,0 0-19 0,0 0 26 15,0 0-44-15,0 0 12 16,0 0-29-16,0 0 5 16,0 0 12-16,0 0-21 15,0 0 0-15,0 0 15 16,0 0-14-16,0 0 6 15,0 0-7-15,0 0 0 16,0 0-3-16,0 0 4 16,0 0-1-16,0 0 11 15,0 0 1-15,0 0-18 16,0 0 6-16,0 0 0 16,0 0-11-16,0 0 11 15,0 0 0-15,0 0 0 0,0 0 15 16,0 0-15-16,0 0 0 15,0 0 0-15,0 0-4 16,0 0 4-16,0 0 0 16,0 0-8-16,0 0 20 15,0 0-12-15,0 0 0 16,0 0 6-16,0 0-15 16,0 0 9-16,0 0 0 15,0 0-6-15,0 0 15 16,0 0-5-16,0 0-4 15,0 0-9-15,0 0 0 16,0 0 0-16,0 0 9 16,0 0-8-16,0 0 9 0,4 0-2 15,-2 0-9 1,-2 0 10-16,3 0-13 0,-3 0 13 16,0 2-9-16,0-2 9 15,0 0-7-15,0 0-2 16,0 0 9-16,0 0 0 15,0 0-12-15,0 0 3 16,0 0-3-16,0 0-14 16,0 0-77-16,0 0-38 15,0 0-345-15,-7 0-514 0</inkml:trace>
  <inkml:trace contextRef="#ctx0" brushRef="#br0" timeOffset="159315.23">19171 8253 1140 0,'0'0'321'16,"0"0"-120"-16,0 0-103 0,0 0-29 16,0 0-37-16,0 0 6 15,0 0 4-15,0 0-36 16,0 0 31-16,0 0-11 15,0 0-15-15,0 0 28 16,0 0-27-16,0 0 1 16,0 0-6-16,0 0 8 15,0 0-12-15,0 0 3 16,0 3-5-16,0 3 8 16,5 0-9-16,-1 1-12 15,0 0 12-15,-2 0 1 16,3 1 9-16,-1 1 0 15,-2-2-10-15,5 2 0 0,0 1-3 16,2 1 3-16,2 2 0 16,2 0-9-1,2 4-17-15,4 1-67 0,1 2-49 16,18 13-84-16,-5-4-178 16,3-3-656-16</inkml:trace>
  <inkml:trace contextRef="#ctx0" brushRef="#br0" timeOffset="160313.85">21205 8065 1033 0,'0'0'609'0,"0"0"-475"16,0 0 49-16,0 0-39 0,0 0-54 15,0 0-40-15,0 0-4 16,-87-6-34-16,69 18 35 15,-1 3-14-15,-4 6 1 16,1 3 25-16,-4 4-28 16,5 2 23-16,-1 3-14 15,1 2-19-15,6 4 18 16,1-2-17-16,6 4 5 16,3 1 4-16,3 2-29 15,2 0 11-15,0 1-13 16,5-1 0-16,5-5-15 15,6 0 15-15,2-3 0 16,0-2 0-16,2-4 1 16,1-2-1-16,5-2 0 0,0-4-13 15,1-1-3-15,4-4 16 16,5-5 0-16,-1-2 0 16,6-5-2-16,-1-5 2 15,0 0 0-15,0 0 6 16,0-5-12-16,-2-9 6 15,2-5 0-15,-1-4 5 16,0-7 2-16,-1-4 11 16,-5-6-3-16,-1-7 0 15,-3 1 43-15,-7-4-40 16,-2 2 0-16,-4-1 30 16,-3 2-9-16,-6 3 21 15,-3 2-17-15,-4 0-1 0,0 3 31 16,0 3-41-1,-7 3-4-15,-6 2-2 0,-2 1-20 16,-6 2 4-16,-1 0-10 16,-3 3 9-16,-4 2-19 15,-4 5 2-15,-5 6-2 16,-4 4-25-16,-7 8-74 16,-29 3-63-16,12 14-327 15,2 1-158-15</inkml:trace>
  <inkml:trace contextRef="#ctx0" brushRef="#br0" timeOffset="162690.01">17219 12828 506 0,'0'0'1135'0,"0"0"-865"16,0 0-21-16,0 0-67 0,0 0 23 15,0 0-92-15,0 0-58 16,-13-14-5-16,13 14-38 15,8 0 77-15,13 0 5 16,8 0-38-16,9 1 27 16,5 3-68-16,9 0-4 15,4-2-5-15,0-2 9 16,-1 3-9-16,-7-3-6 16,-5 0-22-16,-8 0 16 15,-12 0-37-15,-4 0 16 16,-11 0 14-16,-3 0 4 15,-3 0 9-15,-2 1 0 16,0-1 0-16,0 3 4 0,0-2-2 16,0 5-2-1,0 8 3-15,-5 9 10 16,-5 9-1-16,-3 6-5 16,3 7-7-16,-1 5 43 0,3-1-31 15,0 0 23-15,4-4 1 16,2-4-35-16,2-8 29 15,0-2-30-15,0-8 2 16,0-4 10-16,0-5-5 16,0-4-5-16,0-6-2 15,0 1-14-15,0-4-1 16,0-1-63-16,0 0-49 16,-2 0-143-16,-5 0-340 15,-5 0-138-15</inkml:trace>
  <inkml:trace contextRef="#ctx0" brushRef="#br0" timeOffset="162934.82">17422 13064 1835 0,'0'0'509'0,"0"0"-365"15,0 0-22-15,0 0-67 16,0 0 30-16,0 0-47 15,131-61 9-15,-91 54 21 16,-4 1-30-16,-4 2 25 16,-9 0-13-16,0 2-41 0,-7 0 15 15,-3 0-24 1,-2 2-15-16,0 0-35 0,2 0-158 16,1 0-295-16,-5 4-218 0</inkml:trace>
  <inkml:trace contextRef="#ctx0" brushRef="#br0" timeOffset="163183.04">18330 13140 2049 0,'0'0'527'15,"0"0"-245"-15,0 0-203 0,0 0 8 16,-52 107-59-16,40-70-10 16,-1 0 1-16,-3 1-18 15,1-4-2-15,-1-5-14 16,1-2-96-16,3-10-131 16,3-4-312-16,5-11-216 0</inkml:trace>
  <inkml:trace contextRef="#ctx0" brushRef="#br0" timeOffset="163942.28">18616 12819 1555 0,'0'0'297'16,"0"0"-138"-16,0 0-36 15,0 0-46-15,0 0-15 16,0 0 6-16,0 0-52 16,0 10 66-16,-7 7 65 15,-6 5-31-15,-5 4-10 16,3-1-18-16,-1 2-43 0,1-1 16 15,3-2-49-15,5-2 11 16,3-4-6-16,4-2-9 16,0-2-13-16,0-4 5 15,18-2 0-15,4-2 9 16,9-2-8-16,5-4 10 16,4 0-11-16,0 0 0 15,1 0 0-15,-3-3 0 16,-3-2 0-16,-4-3-4 15,-2 0 13-15,-4 0-10 16,-4 0 1-16,-2 0-9 16,-4-2-3-16,-3 4 10 15,-4-2 2-15,-1 2 2 16,-5 0 11-16,-2-1-23 16,0 0 10-16,0 1-31 0,0-2 31 15,-12 0-39-15,0 2 23 16,-2 2 10-16,3 2 1 15,0-1-2-15,4 3 7 16,1 0 0-16,4 0-8 16,-1 0 8-16,3 0 0 15,-2 11 28-15,2 5-18 16,0 4 56-16,0 4-27 16,0 4-17-16,0 3 49 15,0 2-47-15,0 1-2 16,0 3 28-16,0-2-41 15,0-1 24-15,2-3-7 0,1-3 3 16,-1-4 4-16,-2-4-33 16,2-7 18-1,-2-2-10-15,0-5 2 0,0-4-20 16,0 0 2-16,0-2-53 16,0 0-8-16,2 0-106 15,-2-10-598-15</inkml:trace>
  <inkml:trace contextRef="#ctx0" brushRef="#br0" timeOffset="168819.06">20528 12968 1239 0,'0'0'405'15,"0"0"-156"-15,0 0-92 16,0 0-7-16,0 0-100 16,0 0-36-16,-2-54 41 15,2 49 10-15,0 4 64 16,0 1 6-16,0 0-33 15,0 0 1-15,0 0-33 16,-5 0-24-16,-4 0-7 16,-2 0-33-16,-3 0 17 0,3 0-23 15,-1 0 1-15,2 6 9 16,1 3-9-16,7 2-1 16,2 2 6-16,0-1 11 15,0 5-19-15,7-2 2 16,7 4 0-16,5 1-15 15,1 4 21-15,3 0-6 16,-2 2 0-16,2 0 9 16,0 0-9-16,-6-2 0 15,-1 0 9-15,-3-3-18 16,-4-2 9-16,-2 2 0 16,-5-3 0-16,-2 0 11 15,0 0-5-15,-6 0-2 16,-15-3-2-16,-3-1-2 15,-1-3 1-15,-1-5-1 0,3-6 15 16,7 0-15-16,6 0 28 16,5-14-28-16,5-6 6 15,0-8-19-15,11-4 2 16,12-3 11-16,1-1-6 16,5 1-8-16,-3 2 13 15,-1 1-7-15,-3 3 5 16,-6 0-6-16,-5 3 18 15,-4 2-8-15,-5 3 4 16,-2-2 13-16,0 4-24 16,0 4 6-16,-11-1 0 15,-1 3-8-15,-3 6 4 0,-1 1-8 16,3 3-33-16,-3 3-78 16,3 4-65-16,5 13-170 15,1-3-226-15</inkml:trace>
  <inkml:trace contextRef="#ctx0" brushRef="#br0" timeOffset="169112.15">21094 13134 2016 0,'0'0'298'0,"0"0"-192"16,0 0 32-16,0 0-57 15,0 0-5-15,-29 102-8 16,22-73-3-16,-2 0-22 16,0 2-18-16,0-5-2 15,1-5-10-15,1 0-13 16,1-3-9-16,6-7-130 15,0-8-196-15,3-3-221 16,13 0-1147-16</inkml:trace>
  <inkml:trace contextRef="#ctx0" brushRef="#br0" timeOffset="169782.25">21575 12956 1662 0,'0'0'628'15,"0"0"-530"-15,0 0-57 16,0 0 22-16,0 0-50 16,0 0-13-16,0 0-19 15,-35-74-67-15,48 57 60 16,3 2 3-16,3 1 23 15,-1 1 0-15,2 5 13 16,2 4-14-16,-1 2 1 0,4 2 0 16,-4 0 7-16,2 12-6 15,-6 10 37-15,-3 8 23 16,-8 9-61-16,-6 5 62 16,0 3-5-16,0 4-10 15,-17-5 47-15,-3 0-28 16,-7-6 13-16,-4-5 8 15,-3-3-39-15,-1-8 26 16,-1-3-29-16,5-4-25 16,4-5 1-16,5-6-21 15,3-5 0-15,4-1-1 16,5 0-15-16,-2-13 8 16,5-10-23-16,3-3-19 0,4 1 21 15,0-1-28-15,0 3 9 16,2 5 25-16,9 4-18 15,1 6 32-15,1 4-3 16,1 4 12-16,1 0-1 16,1 0 2-16,3 14 46 15,2 2-1-15,1 4-29 16,4 3 19-16,1 1-20 16,0-4-5-16,2 2 39 15,-2-4-29-15,-1-2 9 16,-1-2-27-16,-5-4 5 15,0-2 13-15,-5-3-20 16,1-4 8-16,-3-1-9 0,3 0-40 16,1 0-32-16,-3-13-155 15,-5-2-599-15</inkml:trace>
  <inkml:trace contextRef="#ctx0" brushRef="#br0" timeOffset="182650.45">11170 13575 1508 0,'0'0'583'15,"0"0"-375"-15,0 0-44 16,0 0-77-16,0 0-20 16,0 0-66-16,-2 0 8 15,2 0 12-15,0 0-6 16,0 0 79-16,0 0 16 15,-2 0-28-15,2 0 30 16,0 0-58-16,0 0-7 16,0 0-16-16,0 0-16 15,0 0 6-15,0 0-12 16,0 0-7-16,0-2 11 16,8 0-7-16,13 0 11 0,2-3 13 15,6-4-23 1,0 3 7-16,-2-2-14 0,0 2 1 15,-2 2 6-15,-6 0 1 16,-3 2-8-16,-7 2 0 16,-7 0-12-16,-2 0-45 15,-17 0-247-15,-8 0-2033 0</inkml:trace>
  <inkml:trace contextRef="#ctx0" brushRef="#br0" timeOffset="183900.11">17499 13571 1728 0,'0'0'372'0,"0"0"-136"15,0 0-40-15,0 0-120 16,0 0-54-16,0 0 11 16,-2 0-6-16,2 0 46 15,0 0 31-15,0 0-31 16,10 0 8-16,7-2-3 15,4-6-47-15,1 0 7 16,0 2-37-16,-2 0-2 16,-5 2 1-16,-3 2-96 15,-8 0-204-15,-4 0-792 0</inkml:trace>
  <inkml:trace contextRef="#ctx0" brushRef="#br0" timeOffset="185201.63">20514 13565 529 0,'0'0'968'16,"0"0"-740"-16,0 0-35 15,0 0-11-15,0 0-108 16,0 0-51-16,0 0 47 16,-4-4-7-16,4 4 44 0,0 0 52 15,0-2-52 1,0 1-23-16,18-4-23 0,11-1-35 16,7 0 15-16,3-2-32 15,1 2 5-15,-1 0 4 16,-6 0-9-16,-6 0 4 15,-8 2-13-15,-5 1 1 16,-7 0 15-16,-5 1 4 16,-2 2 36-16,0 0 22 15,0 0-61-15,0 0 25 16,0 0-42-16,-6 0 1 16,-15 0 10-16,-4 0-11 15,-8 8 0-15,-5 2-6 16,-1 2 18-16,-4 0-9 15,1-2-3-15,6 0 6 16,7 0-9-16,11-6 3 0,7-2 0 16,7 0-6-16,4-2 3 15,0 0 2-15,0 0-35 16,0 0-12-16,0 0 24 16,0 0-66-16,4 0-62 15,0 0-105-15,-4 0-550 0</inkml:trace>
  <inkml:trace contextRef="#ctx0" brushRef="#br0" timeOffset="187131.47">13200 12719 1302 0,'0'0'478'16,"0"0"-269"-16,0 0 7 0,0 0-25 15,0 0-105-15,0 0 36 16,-2-11-33-16,2 11-12 16,0 0 38-16,0 0-63 15,0 0 14-15,0 0-13 16,0 0-23-16,0 0 6 16,0 0-30-16,0 0 2 15,0 8-1-15,0 11 1 16,0 4-5-16,5 2 1 15,5 3 8-15,-4-2-7 0,4 2-5 16,-4-3 0 0,1-6-7-16,-1 0 16 0,-1-7-9 15,-3-5 0-15,1-1 7 16,-1-1-8-16,-2-5 1 16,2 0 0-16,-2 0-17 15,0 0 16-15,0 0-13 16,0 0-58-16,0 0-55 15,0 0-43-15,-16-5-215 16,-1-4-96-16,-1-5-40 0</inkml:trace>
  <inkml:trace contextRef="#ctx0" brushRef="#br0" timeOffset="187360.86">13102 12828 1235 0,'0'0'408'0,"0"0"-102"15,0 0-111-15,0 0-3 16,0 0-66-16,0 0-86 16,0 0 39-16,55-20-12 15,-28 20-12-15,0 0 43 16,-3 0-63-16,3 0-19 16,-2 0-2-16,-6 0-2 15,0 0-3-15,-4 1-9 16,-6-1-91-16,-2 0-63 15,-3 0-177-15,-4 0-16 16,0-1-360-16</inkml:trace>
  <inkml:trace contextRef="#ctx0" brushRef="#br0" timeOffset="187518.43">13313 12739 1506 0,'0'0'583'0,"0"0"-325"16,0 0 4-16,0 0-139 15,0 0-44-15,0 0-37 16,0 0-42-16,-138 79-52 16,101-50-268-16,3-4-501 0</inkml:trace>
  <inkml:trace contextRef="#ctx0" brushRef="#br0" timeOffset="193923.51">11201 14135 1121 0,'0'0'143'0,"0"0"-63"0,0 0 226 16,0 0-211-16,0 0-14 15,0 0-7-15,-4-13 26 16,4 13-21-16,0 0 15 16,0 0 78-16,0 0-58 15,-2 0 23-15,2 0 13 16,0 0-45-16,-2 0 7 16,2 0-26-16,-4 0-27 15,4 0-4-15,0 0-29 16,0 0 4-16,0 0-14 15,0 0-16-15,0 0 6 16,8 0-6-16,23 0 0 16,17-1 24-16,20-1-18 0,39 2 14 15,30 0 5-15,33 0-25 16,9 0 22-16,-15 0-22 16,-19 0 0-16,-36 2 8 15,-24 1-1-15,-21 0 5 16,-8-2-12-16,4-1 17 15,1 0-26-15,-6 0 9 16,-17 0 0-16,-15 0 0 16,-13 0 1-16,-7 0-1 15,-3 0 0-15,0 3-60 16,-23 3-30-16,-6 0-479 16,0-2-1188-16</inkml:trace>
  <inkml:trace contextRef="#ctx0" brushRef="#br0" timeOffset="194673.5">11116 15037 1493 0,'0'0'385'15,"0"0"12"-15,0 0-307 16,0 0 2-16,0 0-1 0,0 0-11 16,0 0 50-1,95 0-52-15,-40 0 23 0,9 0-30 16,15 0-10-16,27 6 27 16,27 0-58-16,31 3-9 15,5-2 6-15,-11 1-26 16,-17-4 26-16,-41 2-18 15,-21-6-7-15,-20 0 5 16,-12 0-7-16,0 0 0 16,-5 0-1-16,-9 0 1 15,-15 0-1-15,-13 4-59 16,-12 6-45-16,-20 2-156 16,-6 2-539-16</inkml:trace>
  <inkml:trace contextRef="#ctx0" brushRef="#br0" timeOffset="195459.4">11127 16204 785 0,'0'0'708'0,"0"0"-629"16,0 0 232-16,0 0-197 0,0 0-59 16,0 0 46-1,0 0-14-15,-2-12-40 0,14 10 71 16,3-2 9-16,5-1-54 16,7 3-2-16,9 0-8 15,8-1 22-15,12 3-37 16,15 0-32-16,27 0 56 15,31 0-29-15,36 0 11 16,9 0 16-16,-3 0-47 16,-17 0 26-16,-20 0-35 15,-25 0-2-15,-24 0 16 16,-27 0-28-16,-14 0 8 16,-3 0-8-16,-8 0-11 15,-6 0-7-15,-27 16-87 16,-27 2-191-16,-18-3-466 0</inkml:trace>
  <inkml:trace contextRef="#ctx0" brushRef="#br0" timeOffset="197114.18">11289 13559 679 0,'0'0'1488'0,"0"0"-1176"15,0 0-188-15,0 0-50 16,0 0-74-16,0 0-172 15,-19 16-128-15,8-5-86 16,-1-4-749-16</inkml:trace>
  <inkml:trace contextRef="#ctx0" brushRef="#br0" timeOffset="202321.26">19001 10114 1827 0,'0'0'520'15,"0"0"-354"-15,0 0-14 16,0 0-98-16,0 0-54 16,0 0-36-16,-6-10-232 15,26 23-120-15,8-8-497 0</inkml:trace>
  <inkml:trace contextRef="#ctx0" brushRef="#br0" timeOffset="203742.46">17680 13784 355 0,'0'0'628'0,"0"0"-560"0,0 0-46 16,0 0-22-1,0 0-2-15,0 0-103 0,-62-104-95 16,60 88-44-16</inkml:trace>
  <inkml:trace contextRef="#ctx0" brushRef="#br0" timeOffset="203799.31">17618 13615 370 0,'0'0'211'16,"0"0"-178"-16,0 0-33 16,0 0-62-16</inkml:trace>
  <inkml:trace contextRef="#ctx0" brushRef="#br0" timeOffset="209568.36">18758 3367 1448 0,'0'0'364'16,"0"0"-146"-16,0 0-70 15,0 0-42-15,0 0-32 16,0 0-35-16,-2 0 7 16,2 0-8-16,-2 0 53 15,-2 0 34-15,2 0-53 16,-5-3 13-16,0 2-54 16,-1-2-7-16,1 2 28 0,-4-1-20 15,-1-1-1 1,-3 3 3-16,1 0-25 0,-4 0 17 15,3 0-26-15,-3 0 0 16,2 0 47-16,3 0-40 16,-1 0 23-16,2 0-3 15,0 0-18-15,-1 0 8 16,2 0-17-16,-3 0 6 16,-1 5 33-16,1-1-39 15,-3 0 10-15,1 2-10 16,-1 2 6-16,0-2 6 15,4 2-12-15,0-2 1 16,0 0 1-16,3 0 18 0,0 0-21 16,5 0 1-1,-4 1 0-15,0 2-15 0,2 1 15 16,-1 0 0-16,-1 0 1 16,-3 3 19-16,4-2-20 15,-1 1 0-15,-1 0 0 16,2 0 3-16,1-1-3 15,1 2 0-15,0-3-2 16,2 2 13-16,0 0-11 16,0 0 0-16,1 2 1 15,-2 0 4-15,2 0-5 16,1 2 0-16,-4-2 7 0,4 2-5 16,2 1 7-1,-2-2-8-15,0 3 0 16,2-1 0-16,-2-2-1 0,2 2 0 15,0-1 0 1,0 1 15-16,0 4-15 0,0-3 0 16,0 0 0-16,0 0 7 15,0 0-6-15,0 0 9 16,0-4-10-16,0 3 4 16,4-4-11-16,0 1 5 15,2 0 2-15,-2 0 7 16,0-2-7-16,1 0 0 15,-1-1 0-15,0-1 2 16,0-3-10-16,2 4 9 16,-2-4-1-16,3 1 1 0,-1 0 14 15,3 1-15 1,0 1 0-16,0-2-1 0,-3 0-1 16,4 1 2-16,-1-3 0 15,-1 3 0-15,1-4 15 16,-2 2-24-16,2-1 9 15,0-1 0-15,-3 1-12 16,4 0 18-16,-2-1-6 16,1 1 0-16,0 0 8 15,0 0-9-15,0 0 1 16,3-2 0-16,-2 4 0 16,1-2 0-16,1 0 0 15,-4 0-1-15,1 0 12 0,1 0-11 16,-2 0 0-1,-1-2 1-15,1 2-13 0,2-2 9 16,-1-1 3 0,-2 1-7-16,4 1 23 0,0-3-14 15,-1 0-2-15,4 0 6 16,-3 0-12-16,2 0 6 16,1 0 0-16,-3-2-2 15,5 2 8-15,-1-2-6 16,1 0 0-16,1 0 0 15,-1 0-13-15,2 0 17 16,-2 0-4-16,2 0 0 16,-1 0 0-16,-1-2-7 15,2-2 7-15,-3 2 0 16,1-4-5-16,0 1 5 16,-1 0 0-16,1-1 0 0,-1 2 6 15,1-2-14-15,-3-2 8 16,1 2 0-16,-2-4-6 15,5 1 8-15,-4 1-2 16,0-3 0-16,-1-1 7 16,-1 2-19-16,-1-2 12 15,2 0 0-15,-3-4 0 16,3-3 10-16,-4 0-3 16,1-3-7-16,2-2-9 15,-2-2 3-15,2 1 6 16,-2 2 0-16,2 0 1 0,-4 3 16 15,1 0-28 1,-1 1 11-16,-2 2 0 16,2-3 0-16,-3-1 0 0,0-4 0 15,3 1-1-15,-3-2 12 16,1 0-13-16,0-1 2 16,-3 5 0-16,0 0-10 15,-2 4 10-15,0 2 0 16,0 2-1-16,0 3 12 15,0-2-8-15,0 1-3 16,0 0 1-16,-4 1 7 16,-1-4-8-16,-2-2 0 15,0 4-1-15,-1-3 16 0,1 0-5 16,-4 0-2 0,1 2-2-16,2-2 16 0,-3 0-21 15,0 0 11-15,2 0-1 16,-4-1-10-16,4 2 13 15,-4 1-14-15,1-2 0 16,-3 2 18-16,1 1-4 16,-1-1-11-16,-1 0 0 15,1 2 12-15,-1 1-10 16,0 1-5-16,2-1 0 16,-1 3 12-16,1 0-1 15,-1 2-4-15,1 0-7 16,-3 1 1-16,1-1-5 15,-1 2 4-15,-4-1 0 16,4 1 6-16,-3 0 12 0,-3 2-19 16,-1 2 1-1,0 0-14-15,-3 0-2 16,-2 0-20-16,-4 0-24 0,-8 13-32 16,-22 12-104-16,11-3-335 15,7-3-1206-15</inkml:trace>
  <inkml:trace contextRef="#ctx0" brushRef="#br0" timeOffset="212709.26">20180 3575 1222 0,'0'0'487'0,"0"0"-275"16,0 0-2-16,0 0-54 16,0 0-43-16,0 0 4 15,-7-8-32-15,7 8-9 16,0 0 15-16,0 0-16 15,0 0 32-15,0 0-23 16,0 0-35-16,0 0 31 16,0 0-59-16,0 0 18 15,0 0-5-15,0 0-28 16,0 0 15-16,0 0-21 16,0 0 0-16,0 0-6 15,0 0 7-15,0 0-1 16,9 6 17-16,3 3-7 0,1 0 14 15,1 3-24-15,3 0 0 16,5 2 23-16,1 0-23 16,4 2 0-16,-1 1-6 15,3 0 20-15,0 2-14 16,0-4 0-16,-5 0 6 16,-1-1-9-16,-6-3 4 15,-3-1-1-15,-3-1 0 16,-7-6 1-16,-2 1 7 15,-2-4-8-15,0 3 0 16,0-1-9-16,0 2 9 16,-8 4 0-16,-17 8 18 0,-10 6-17 15,-7 8 25 1,-8 2-26-16,2 4 1 0,-2 4-11 16,3 0-20-16,3 4-88 15,8-10-370-15,16-14-997 0</inkml:trace>
  <inkml:trace contextRef="#ctx0" brushRef="#br0" timeOffset="213862.65">20566 5013 1152 0,'0'0'628'15,"0"0"-377"-15,0 0 25 16,0 0-86-16,0 0-83 0,0 0-41 16,0 0-19-16,-14-12-47 15,14 12 25-15,0 0-2 16,0 0 5-16,0 0 47 15,0 0-32-15,0 0-3 16,0 0 14-16,0 0-42 16,0 10 30-16,0 2-11 15,0 4-16-15,0 4 21 16,0 0-36-16,0 4 2 16,0 2 13-16,0 0-9 15,3 3 6-15,3-2-12 16,3 1 1-16,-3 0 2 0,4 1 3 15,-3-5-6-15,-1 0 0 16,-2-4 11-16,3-2-12 16,-3-2 1-16,1-3 0 15,2-1-6-15,-5-1 15 16,2-3-8-16,-1-2-1 16,-3-1 8-16,2-5-19 15,-2 1 11-15,0-1 0 16,0 0 19-16,0 0-10 15,0 0 34-15,0 0-10 16,0 0-12-16,0 0 22 16,0 0-28-16,0 0 12 15,-2 0 33-15,-16 0-48 16,-9 0 17-16,-6 0-29 16,-8 0 12-16,-1 0-9 0,-5 5 4 15,-1-3-7-15,-4 7 0 16,-4-1-13-16,-2 2-29 15,-24 0-71-15,14-4-173 16,2-6-1071-16</inkml:trace>
  <inkml:trace contextRef="#ctx0" brushRef="#br0" timeOffset="-211961.99">11504 13493 1258 0,'0'0'952'0,"0"0"-684"15,0 0-67-15,0 0-57 16,0 0-12-16,0 0-56 16,-7 2-43-16,7-2 24 15,0 0-36-15,0 0-20 16,0 0 71-16,0 0-70 16,0 0 17-16,0 0 8 15,0 0-15-15,0 0 11 0,0 0-23 16,0 0 1-1,0 0 8-15,0 0-9 0,0 0 0 16,0 0-1-16,0 0 10 16,0 0-6-16,0 0-3 15,-9 2-52-15,1 3-68 16,-6-4-569-16</inkml:trace>
  <inkml:trace contextRef="#ctx0" brushRef="#br0" timeOffset="-207201.08">17605 13441 2493 0,'0'0'618'15,"0"0"-460"-15,0 0-103 16,0 0 32-16,0 0-57 15,0 0-30-15,-2 0 16 16,2 0-8-16,0 0-8 16,0 0 0-16,0 0 10 15,0 0-25-15,0 0 12 16,-5 0-81-16,-9 0-106 0,-6-8-1511 16</inkml:trace>
  <inkml:trace contextRef="#ctx0" brushRef="#br0" timeOffset="-205525.87">17520 13834 841 0,'0'0'859'0,"0"0"-592"16,0 0-8-16,0 0-56 15,0 0-46-15,0 0-87 0,-27-10 3 16,18 10 8-16,-2 0-27 16,-5 0 40-16,-4 6-16 15,-4 10-34-15,-7 6 34 16,-3 8-40-16,-2 8 2 15,3 6 11-15,4 4-49 16,4 7 35-16,8-1-37 16,6 2 0-16,8-4 10 15,3 0-9-15,0-6-1 16,3-3 0-16,14-7 6 16,2-5-6-16,2-8 0 15,2-6 0-15,-1-8-16 0,1-5 16 16,0-4-3-16,0 0-11 15,0-17 20-15,-4-8-6 16,-2-3 6-16,-5-6 0 16,-4 0-6-16,-8-1 0 15,0 7 0-15,-8 2 20 16,-13 5-19-16,-8 4 16 16,-7 5-17-16,-5 8-26 15,-5 4 13-15,1 0-79 16,-16 22-99-16,15-3-458 15,9 0-1193-15</inkml:trace>
  <inkml:trace contextRef="#ctx0" brushRef="#br0" timeOffset="-204821.61">18030 14187 1927 0,'0'0'537'0,"0"0"-318"15,0 0-61-15,0 0-61 16,0 0 19-16,0 0-71 16,-78 118-6-16,55-86-24 15,-3 0 3-15,0-4-36 16,-11 5-42-16,6-10-261 16,10-4-455-16</inkml:trace>
  <inkml:trace contextRef="#ctx0" brushRef="#br0" timeOffset="-203921.06">18603 13791 1446 0,'0'0'482'0,"0"0"-290"0,0 0 61 16,0 0-36-16,0 0-117 16,0 0-10-16,0 0-49 15,4-23-34-15,14 13-2 16,2-1 5-16,4 4-10 15,1 1 0-15,0 2 17 16,-5 1-18-16,-1 3 1 16,-2 0 0-16,-5 0-6 15,-3 5 6-15,-4 7 0 16,-5 6-6-16,0 4 15 0,-7 2-9 16,-12 2 1-16,-6 0-1 15,-2-2 15-15,2-4-14 16,6-2-1-16,3-7 10 15,7-3-3-15,3-1 2 16,6-1-9-16,0-2 1 16,0 0-1-16,4 2 0 15,13-2 0-15,6 1-10 16,1 1 6-16,3 0 3 16,0 2-20-16,-5 2 16 15,0 4-5-15,-3-1 11 16,-4 5-1-16,-5 1 0 15,-2 5 11-15,-6 0-11 16,-2 4 1-16,0 2 19 16,-10 2 50-16,-7-2-6 0,-8-3 38 15,-4-2-14-15,-6-1-35 16,-3-2 39-16,-5-4-47 16,4-5 23-16,3-2-1 15,3 0-32-15,8-4 20 16,5-2-28-16,5-2-25 15,6 0 44-15,4-2-44 16,0-1 10-16,5 0 9 16,0 0-3-16,0 0-3 15,0 0-15-15,0 0 0 16,0 0-23-16,0 0 23 0,0 0-34 16,0 0-17-1,0 0-108-15,0-1 22 0,0-5-226 0</inkml:trace>
  <inkml:trace contextRef="#ctx0" brushRef="#br0" timeOffset="-179905.84">11245 13539 1881 0,'0'0'557'0,"0"0"-423"15,0 0-37-15,0 0 14 16,0 0-73-16,0 0 7 0,0 0-45 16,0 0 9-16,0 0-21 15,0 0 12-15,0 0-115 16,0 0-341-1,0-4-518-15</inkml:trace>
  <inkml:trace contextRef="#ctx0" brushRef="#br0" timeOffset="-174878.74">20555 13933 1446 0,'0'0'354'0,"0"0"-143"16,0 0 16-16,0 0-113 15,0 0-39-15,0 0 4 16,0 0-17-16,-3-3 22 16,3 3-26-16,0 0-24 15,0 0 45-15,0 0-53 16,-2 0 10-16,2 0 8 16,0 0-26-16,-3 0 12 0,1 6-29 15,0 8 0-15,-2 7 10 16,0 2-2-16,-3-1-8 15,0 1-1-15,2-1 11 16,1-9-2-16,2 0-9 16,-1-3 0-16,3-5-13 15,0 0 19-15,0-3-6 16,0 0 0-16,3 2 9 16,8 0-15-16,5-1 6 15,2-1 0-15,1 1 7 16,4-2-7-16,-3 2 0 15,-2-1 0-15,0 0 6 16,-3 4-15-16,1-4 5 16,-3 4 4-16,-1 0 3 0,-4 3 15 15,1 4-29-15,-3-3 11 16,-1 2 0-16,0 3-4 16,-5-2 5-16,0-1-1 15,0 1 6-15,0-1 10 16,-5-1-3-16,-10 1 26 15,-8-2-10-15,-2 2 56 16,-4-2-40-16,1-2-9 16,-1-2 28-16,5-2-50 15,3 0 35-15,6-2-35 16,3 1-7-16,6-3 2 16,2 0-9-16,4 0 0 15,0 0-7-15,0 0-28 0,-3 0 4 16,3 0-38-16,0-13-117 15,0-5-159-15,7-8-513 16</inkml:trace>
  <inkml:trace contextRef="#ctx0" brushRef="#br0" timeOffset="-174505.21">20617 13968 1654 0,'0'0'479'0,"0"0"-296"0,0 0-32 15,0 0-75-15,0 0-33 16,0 0-42-16,0 0 24 16,-3-4 11-16,8 4 46 15,0 0 48-15,-1 0-27 16,3-2-22-16,3 2 16 15,2 0-51-15,1 0-4 16,3 0-30-16,-1 0-6 16,2 0 15-16,0 0-13 15,1 0-7-15,-3 0 19 16,-1 0-5-16,-3 0-14 16,-2 0-1-16,0 0 9 0,-1-4-21 15,1 0 12 1,3 2-12-16,-1-2-19 0,5 4-124 15,-3 0-230 1,-3 0-640-16</inkml:trace>
  <inkml:trace contextRef="#ctx0" brushRef="#br0" timeOffset="-174242.22">21081 14315 2196 0,'0'0'470'0,"0"0"-398"16,0 0-11-16,0 0 12 16,0 0-6-16,0 0-46 15,-29 107 12-15,15-86-19 16,1 0-2-16,-2-1-12 15,1-5 0-15,-2 2-48 16,-5-9-99-16,8-2-346 16,3-6-453-16</inkml:trace>
  <inkml:trace contextRef="#ctx0" brushRef="#br0" timeOffset="-173423.63">21577 13980 1840 0,'0'0'342'0,"0"0"-210"0,0 0-11 16,0 0-50-16,0 0-63 16,0 0 8-16,0 0-16 15,132-44 6-15,-108 42-12 16,-2 2 15-16,-6 0-9 15,-3 0 6-15,-6 0 7 16,-4 0-23-16,-3 0 10 16,0 10 0-16,0 4 22 15,-10 6-21-15,-7 4 20 16,-6-4-7-16,4 2-7 16,3-4 11-16,5-2-18 15,3-1 0-15,4-1-13 0,4-2 13 16,0-3-1-1,0 4 0-15,12-7-2 0,3 2-6 16,5-2 8-16,2 2 1 16,3 0 9-16,1 0-8 15,1 0-2-15,0 4-24 16,-2-1-6-16,0 4 15 16,-4 1-1-16,-5-2 14 15,-3 0-12-15,-6-2 26 16,-5 3-11-16,-2-2 34 15,0-1 6-15,0 4 63 16,0-1-57-16,-13 0 18 16,-5-1 30-16,-4 1-35 15,-3-3 38-15,-2-4-18 16,-2-3-26-16,0-2 35 0,3-1-56 16,4 2 12-1,2-4 16-15,4 0-33 0,3 0 18 16,6 0-24-16,3 0-21 15,2 0 20-15,2 0-20 16,0 0 0-16,0 0 0 16,0 0-2-16,0 0 1 15,0 0-31-15,0 0-38 16,-6 0 16-16,-17 0-91 16,-4 0-568-16,-2 0-1622 0</inkml:trace>
  <inkml:trace contextRef="#ctx0" brushRef="#br0" timeOffset="-164956.07">18854 3314 867 0,'0'0'297'16,"0"0"-126"-16,0 0-36 16,0 0-35-16,0 0-8 15,0 0 4-15,-17 0-33 16,13 0 0-16,-4-1 22 15,2-3 2-15,-1 2-22 16,-1-3 27-16,-2 4-35 16,-2-4-9-16,0 3-32 15,-2 2-3-15,1-2 21 16,-1 2-26-16,-1 0 15 16,-1 0 9-16,1 0-12 0,-3 0 28 15,1 0-21-15,1 0 23 16,-5 0-13-16,3 0-36 15,-4 0 26-15,3 4-14 16,-4 2-12-16,1 1 30 16,-1-2-30-16,6 1 29 15,-1 1-9-15,3-3-20 16,-1 2 31-16,3 2-31 16,-3-1 8-16,3 1 3 15,-3 1-3-15,3-1 3 16,-1 0-12-16,1-1 9 15,0-1 12-15,-1 3-19 16,1 1 10-16,-1-2 8 0,-1 2-8 16,-1 1 0-1,1 2-12-15,-4-1 8 16,4 2 2-16,0 2-10 0,4-2 0 16,-1 5 5-16,3-4 10 15,-2 3-8-15,2-1-7 16,0 0 8-16,0 1-10 15,1 2 2-15,0 0 0 16,2 0-1-16,-1 0 9 16,3 2-2-16,2 3-6 15,0-1 1-15,2-1-1 16,0 1 0-16,0 3 0 16,0-1 9-16,0 0-1 15,4 2-4-15,0 1-4 0,3-2 6 16,-3 2-4-16,2-1-1 15,4-1-1-15,-1 1 7 16,2-3 2-16,3-3-7 16,-1 0-2-16,1-2 1 15,-3-3 6-15,4 4 2 16,-2-4-6-16,0 2-3 16,1-1 7-16,1-2-14 15,1 0 7-15,-1-2 0 16,2-1-4-16,-2-3 18 15,1-1-13-15,-1-1-1 0,1-4-6 16,-3 2 4-16,3-2 2 16,2 2 0-1,-1-1-1-15,4-3 16 0,0 3-15 16,4-1 0-16,2-1 0 16,-2-3-9-16,2 0 9 15,-3 0 0-15,-2 0 0 16,0 0 16-16,-2 0-16 15,0-3 0-15,1-1 1 16,1-2-1-16,0 0 0 16,-2 0 0-16,3-2-2 15,-4 0 14-15,-1 0-10 16,2-2-2-16,-2 0 0 16,0 2-5-16,-3-2 5 15,1 2 0-15,-3-3-7 0,-1 4 17 16,1 0-10-1,-4-2 0-15,2 1 6 0,-3 0-7 16,4-3 1-16,-3 3 0 16,0-5-1-16,0 3 10 15,0 2-9-15,-2 0 0 16,-1-1 0-16,1 2-8 16,-1-4 10-16,4 0-2 15,-2-4 4-15,1 0 5 16,3-5-10-16,-1-3 1 15,-3 2 0-15,2 0-8 16,-2 3 17-16,1 3-9 0,-2-2 0 16,0 1 6-16,0 0-12 15,-3-4 6-15,2 0 0 16,-1-4 2-16,2-1 8 16,-3 2-7-16,-1-4-3 15,1 4 0-15,0 1 3 16,-2-2-3-16,3 1 18 15,-5 0 2-15,2-1-10 16,-2-1 16-16,0 2-26 16,0-4 12-16,0 4 13 15,0-2-23-15,-7 4 11 16,1-2 25-16,-1 3-37 16,-2 2 27-16,2 0-22 0,-3 2 0 15,1 0 13 1,-1 2-18-16,-1-1-1 0,1 4 3 15,-4-2 13 1,1 2-16-16,-1 0 5 0,1 1 1 16,-3 2 0-16,3-2-6 15,1 5 0-15,-1-4 3 16,0 3 9-16,-1 0 0 16,1 0-12-16,-3-2 7 15,1 2-11-15,1 1 4 16,-1 1 0-16,1-2 0 15,1 2 10-15,-1-1-10 16,6 2 0-16,-1 0 0 0,2 3-4 16,3-2 14-1,-1 2-8-15,3-2-2 16,0 0 10-16,-3 2-17 0,1-2 7 16,0 0 0-16,0 2-5 15,1-2 16-15,1 2-4 16,2 0-7-16,0-2-5 15,0 2-8-15,0 0 13 16,0 0 0-16,0 0-8 16,0 0-17-16,0 0 1 15,0 0-37-15,0 0-53 16,0 0-73-16,0 0-662 0</inkml:trace>
  <inkml:trace contextRef="#ctx0" brushRef="#br0" timeOffset="-162724.66">13177 7349 1023 0,'0'0'342'16,"0"0"-117"-16,0 0-96 15,0 0-28-15,0 0-69 16,0 0-23-16,2-68 38 16,7 38-45-16,3-12 40 0,-1-10-14 15,-3-14-9-15,2-26 7 16,-1-31-26-16,-3-37-15 15,3-20 15-15,0 0-37 16,2 4 22-16,5 12-62 16,1-10-91-16,-1 45-91 15,-3 14-299-15</inkml:trace>
  <inkml:trace contextRef="#ctx0" brushRef="#br0" timeOffset="-161997.18">13534 3798 751 0,'0'0'190'0,"0"0"-26"16,0 0-83-16,0 0 38 16,0 0-17-16,0 0-79 15,0 0-6-15,31-92-17 16,-26 92-1-16,-2 0-1 15,2 0 4-15,0 0 4 16,1 0-6-16,-4 0 0 16,4 0-9-16,-4 3 9 15,0 0 0-15,-2 1 0 16,2 0-8-16,-2-3 8 16,2 4 0-16,-2-2 6 0,0 2-13 15,2-1 7 1,-2 1 0-16,0 1-1 0,0 2 7 15,0 1-7-15,0 1 1 16,3-4 0-16,-3 1 1 16,2-3 1-16,-2 3-2 15,2-3 0-15,-2-1 0 16,0 4-1-16,2-4 6 16,-2 1-5-16,0 3 7 15,0-3-6-15,0 2 5 16,2-2-6-16,-2 2 0 15,2-2-7-15,-2 3 7 16,2-3 0-16,-2-1 0 16,0 2 7-16,0 0-7 0,0-1 0 15,0 2 0-15,0-2-1 16,0 0 1-16,0 2 0 16,0-2-2-16,0 2 11 15,4 0-9-15,-2 2 0 16,-1 0 1-16,-1 2-3 15,3 2 2-15,-1 0 0 16,-2 2-6-16,2 0 2 16,3 2 4-16,1 2 13 15,8 0-13-15,-1 4 0 16,7 5 0-16,3-1 0 16,5 1-13-16,6 6-47 15,4 1-44-15,6-1 37 16,8 8-50-16,10-1 39 15,9 2 78-15,41 30 0 0,-16-12-31 16,-7-3-126-16</inkml:trace>
  <inkml:trace contextRef="#ctx0" brushRef="#br0" timeOffset="-161404.56">17863 7038 636 0,'0'0'163'16,"0"0"-79"-16,0 0 26 16,0 0 5-16,0 0 20 15,0 0 10-15,119 90-39 16,-107-83 0-16,0-4-67 15,-1 3-27-15,-5-1 8 16,-2-4-18-16,2 3 4 16,-4 1-6-16,-2-4 0 15,2 3 6-15,-1-1-6 0,4-2 0 16,-2 2-11-16,1 1 8 16,-2-2-16-16,2 2-13 15,0-3-82-15,0-1 30 16,0 0-138-16,-2-1-516 0</inkml:trace>
  <inkml:trace contextRef="#ctx0" brushRef="#br0" timeOffset="-148911.5">17163 14730 1642 0,'0'0'642'0,"0"0"-471"16,0 0-64-16,0 0-35 15,0 0-35-15,22 0-22 16,-3 0 33-16,2 0 16 15,0 0 12-15,-1-3 20 16,2-2-35-16,0 4 14 16,1 1-30-16,-3 0-12 15,2 0 0-15,-4 0-33 16,-1 0 7-16,-3 0-2 16,-5 0 1-16,-1 0-12 15,-2 0-18-15,2 0-89 0,1 0-159 16,-3-3-557-16</inkml:trace>
  <inkml:trace contextRef="#ctx0" brushRef="#br0" timeOffset="-147652.03">20443 14556 1317 0,'0'0'283'15,"0"0"-118"-15,0 0-50 16,0 0-81-16,0 0-16 16,0 0 2-16,0 0-20 15,27-16 28-15,-25 16 43 0,-2 0 18 16,0 0 61-1,0 0-31-15,0 0 0 0,0 0-8 16,0 0-70-16,4-1 2 16,5 1-31-16,5-3-12 15,5-3 29-15,8 0-29 16,4-2 1-16,5-5 5 16,-3 3-5-16,4-1-2 15,-6 1-60-15,0-3-108 16,-9 7-135-16,-6-1-547 0</inkml:trace>
  <inkml:trace contextRef="#ctx0" brushRef="#br0" timeOffset="-145134.16">22482 13747 1910 0,'0'0'336'0,"0"0"-209"15,0 0-35-15,0 0-62 0,0 0 16 16,0 0 21-16,0 0-48 16,39 103 13-16,-25-81-4 15,-1 2-27-15,-1-2 48 16,-1-4-31-16,-3-2-8 16,0-4-2-16,-4-2 8 15,1-4-32-15,-5-2-19 16,0-4-111-16,0 0-60 15,-27 0-78-15,0-4-191 16,-2-5-320-16</inkml:trace>
  <inkml:trace contextRef="#ctx0" brushRef="#br0" timeOffset="-144825.05">22397 13916 1045 0,'0'0'559'16,"0"0"-302"-16,0 0 14 0,0 0-45 16,0 0-128-16,0 0 18 15,0 0 15-15,16-12-39 16,4 12-2-16,4 0-53 15,5 0-7-15,0 0-4 16,0 2-25-16,0-2-2 16,-2 0-26-16,-7 0-90 15,-2-8-99-15,-5-7-112 16,-6-10-6-16,-3-3-47 16,-2 0-8-16,-2 0 186 15,0 6 203-15,0 6 248 16,0 6 26-16,0 6-3 15,0 4 2-15,-6 0-84 0,-3 0-84 16,-9 17-34 0,-4 10-17-16,-10 13-23 0,-3 6-22 15,-25 32-9-15,6-10-227 16,5-5-461-16</inkml:trace>
  <inkml:trace contextRef="#ctx0" brushRef="#br0" timeOffset="-143798.12">20626 15025 332 0,'0'0'1613'0,"0"0"-1373"16,0 0-141-16,0 0 34 15,0 0-14-15,0 0-14 16,64 0 37-16,-14 0-60 16,12 0 8-16,30 0 16 0,39 6-48 15,40-2 43-15,17 4-50 16,1-4-23-16,-22-2 20 15,-47 3-41-15,-24-1-6 16,-27-1 0-16,-13-3 16 16,2 4-14-16,-2-4-3 15,-8 4-31-15,-17-2 13 16,-19 0-67-16,-12 2-20 16,-33 8-64-16,-15 1-449 15,-8 0-476-15</inkml:trace>
  <inkml:trace contextRef="#ctx0" brushRef="#br0" timeOffset="-143146.24">20715 16164 1275 0,'0'0'388'0,"0"0"-242"16,0 0 8-16,0 0 141 16,0 0-114-16,0 0-32 15,0 0-41-15,17-18-17 16,4 14-19-16,10-1 3 15,16-1-15-15,31 4 5 16,38-3 0-16,38 5 2 16,14 0-2-16,-6 0-44 15,-23 0 1-15,-34 7-20 16,-25-4 13-16,-17 0-9 16,-12 2-6-16,5-1 0 0,-3 2 0 15,1 2-42 1,-21-4-9-16,-33 5-112 0,0-8-529 15,-29 2-1410-15</inkml:trace>
  <inkml:trace contextRef="#ctx0" brushRef="#br0" timeOffset="-138628.27">20601 13649 1644 0,'0'0'354'15,"0"0"-56"-15,0 0-63 16,0 0-131-16,0 0-42 16,0 0-12-16,-4 0-13 15,0 0 42-15,-3 0-31 16,-5 0-8-16,-1 0-8 16,-5 6-23-16,-1 7 31 15,-4 1-6-15,3 0-16 0,-1 4 31 16,4 0-48-16,-1-1 26 15,5 4-5-15,-1-1-21 16,3 0 24-16,3 3-14 16,-1-2-10-16,2 3 22 15,0 2-22-15,1 0 10 16,1 1 4-16,-1 0-6 16,1 1-4-16,2-1-5 15,-1-1 0-15,2 0-8 16,2-2 17-16,0-2 5 15,0 0-14-15,0-4 10 16,0-2-4-16,4 0-6 16,3 0 0-16,2-2 10 15,0 5 1-15,0-6-5 0,0 3-6 16,2 0 0-16,-2 0-14 16,-1-2 14-16,2 0 0 15,-4 0 6-15,3-2 12 16,1-2-16-16,-2 3-2 15,3-6 0-15,-1 4-1 16,-2-6 2-16,1 2-1 16,-1-1 3-16,4-1 15 15,-1 1-12-15,1 4-6 16,1-5 1-16,0-1 4 16,1 0-5-16,-2 2 0 0,5-6-6 15,-2 4 18 1,-1-4-12-16,1 0 0 15,-4 0 7-15,2 0-8 0,-2 0 1 16,3 0 0-16,-3 0 0 16,5 0 6-16,-1 0-5 15,1-8-1-15,-3 4 0 16,1-2-8-16,-3 1 10 16,-3 1-2-16,1 2 3 15,1-2 4-15,-4 2-7 16,3-2 0-16,0 3 1 15,2-8-12-15,2 1 11 16,1 3 0-16,-1-7 0 16,1 1 10-16,-3 2-20 15,-1 0 10-15,2 0 0 16,-3 0-2-16,2 0 10 16,-3 0-8-16,4-5 0 15,2 0-2-15,-1 2-11 0,-2-6 13 16,3-3 0-16,-4 2-11 15,1-1 19-15,1 0-19 16,-2-2 11-16,3-2-3 16,-5-2-10-16,1 0 13 15,-5-3 0-15,3 1-1 16,-4-1 12-16,1-3-11 16,-4 3 0-16,0 2 0 15,0 0-5-15,0 4 6 16,0-2-1-16,0 1 6 15,-2 2 9-15,-8 2-6 0,-1 2 4 16,-1-1-13 0,-2 4 16-16,-4-1-16 0,0 1 0 15,-1 3 10-15,0 1-9 16,-1 0 14-16,0 1-4 16,-4 0-11-16,-3 1 11 15,-4 1-11-15,-7 2 0 16,-11 3 0-16,-11 3-44 15,-59 18-26-15,17 10-171 16,-1 0-1229-16</inkml:trace>
  <inkml:trace contextRef="#ctx0" brushRef="#br0" timeOffset="-136250.35">17723 15163 1800 0,'0'0'708'15,"0"0"-636"-15,0 0-72 16,0 0-269-16,0 0-532 0</inkml:trace>
  <inkml:trace contextRef="#ctx0" brushRef="#br0" timeOffset="-136109.61">17903 15204 2017 0,'0'0'0'0,"0"0"-1079"0</inkml:trace>
  <inkml:trace contextRef="#ctx0" brushRef="#br0" timeOffset="-130870.11">23936 5157 1279 0,'0'0'360'0,"0"0"-156"16,0 0-26-16,0 0-41 15,0 0-91-15,0 0-7 16,-29 0 1-16,8 9-39 16,-6 3 21-16,-4-1-6 15,-3 3 20-15,3 0 45 16,-2 0-24-16,2 7 14 15,-3 3-10-15,-2 7-45 16,-2 12 14-16,1 11-16 16,3 8-3-16,1 10 16 15,4 4-25-15,6 2 13 16,6-1-15-16,5-1 1 16,8-4-1-16,4-1 2 0,0 1-2 15,20-2 16-15,9-2-8 16,9-2-2-16,6-6-6 15,6-6-3-15,5-5-9 16,1-9 12-16,4-10 0 16,2-8-1-16,0-7-7 15,4-13 7-15,-4-2 1 16,1 0 0-16,-3-15-6 16,-3-9 18-16,-4-8-7 15,-1-6 69-15,-6-8-14 16,-1-11 43-16,0-7-24 15,-5-10-22-15,-2-3 26 16,-5-9-46-16,-4 4 8 16,-6 2 9-16,-8 3-26 0,-6 2 28 15,-7 1-26-15,-2 0-14 16,0 7 23-16,-11 1-38 16,-12 4 6-16,-3 6-7 15,-8 6 8-15,-1 6-17 16,-5 7 9-16,0 7-12 15,-5 7 4-15,1 6-8 16,-3 5 5-16,0 4 11 16,4 3-32-16,8 2 31 15,6 1-18-15,10 2 15 16,7 0-8-16,3 0 16 16,5 0-4-16,2 0 0 15,2 0-41-15,0 0 34 0,0 0-35 16,-2 0-1-16,-2 0-4 15,0 2-68-15,-11 26-18 16,1-1-217-16,-1 0-339 0</inkml:trace>
  <inkml:trace contextRef="#ctx0" brushRef="#br0" timeOffset="-129649.37">17478 14734 2138 0,'0'0'613'0,"0"0"-486"15,0 0-84-15,0 0-43 16,0 0-109-16,0 0-534 15,0 0-375-15</inkml:trace>
  <inkml:trace contextRef="#ctx0" brushRef="#br0" timeOffset="-129501.77">17478 14734 2189 0,'133'-13'598'16,"-139"13"-505"-16,-1 0-93 15,-2 1-37-15,0 13-463 16,0 2-1203-16</inkml:trace>
  <inkml:trace contextRef="#ctx0" brushRef="#br0" timeOffset="-127949.82">17502 14851 1652 0,'0'0'392'16,"0"0"-192"-16,0 0 16 0,0 0-92 15,0 0-68-15,0 0-15 16,0 0-9-16,-105 80 40 16,81-40-18-16,-1 4-1 15,3 2 46-15,6 2-52 16,5-2 8-16,6 3 1 15,5-10-55-15,0 2 28 16,16-5-29-16,7-4 9 16,4-5-21-16,2-15 6 15,2-3 1-15,-2-9-1 16,-2 0-1-16,-4-17 5 16,-2-6 2-16,-8-8 0 15,-8 0 3-15,-5 1-3 0,0 2 0 16,-10 1 18-1,-11 7-18-15,-4 3 18 0,-6 4-18 16,2 4 0-16,0 7-12 16,2 2-16-16,5 0-55 15,4 0-63-15,4 17-167 16,6 0-250-16,6-4-254 0</inkml:trace>
  <inkml:trace contextRef="#ctx0" brushRef="#br0" timeOffset="-127742.37">17865 15199 1955 0,'0'0'680'15,"0"0"-543"-15,0 0-50 16,0 0-17-16,0 0 0 15,-44 111-61-15,26-73-9 16,-5 14-43-16,8-12-232 16,2-7-330-16</inkml:trace>
  <inkml:trace contextRef="#ctx0" brushRef="#br0" timeOffset="-126948.45">18342 14872 1202 0,'0'0'802'16,"0"0"-556"-16,0 0-123 16,0 0-48-16,0 0-15 15,0 0-59-15,0 0 1 16,38-35-2-16,-20 28 0 16,-5 6-3-16,-2 1 12 15,-1 0-5-15,-4 0 26 16,-4 0-15-16,0 0 24 0,-2 0-19 15,0 8-3-15,0 7 42 16,-8 5-35-16,-8 3 0 16,-2 0-9-16,0 0-4 15,7-2-1-15,4-4-9 16,7-3 5-16,0 1-12 16,0-11 6-16,7 5-11 15,8-1 9-15,4-2 2 16,5 2 0-16,2-4 0 15,1 4 1-15,4 2-9 16,-3 4-7-16,2 0-25 16,-3 2 23-16,-4 2-5 0,-6 2 21 15,-3-2-5 1,-8 3 6-16,-6-2 62 0,0 3 2 16,-4 3 38-16,-18-1 13 15,-7-2-28-15,-7 4 18 16,-4-9-30-16,-3 4-30 15,3-4 16-15,4-9-39 16,6 5 14-16,5-9-30 16,2-2-5-16,6 0-2 15,1-2-52-15,-3 0-41 16,3-12-167-16,3-5-1192 0</inkml:trace>
  <inkml:trace contextRef="#ctx0" brushRef="#br0" timeOffset="-123327.17">16767 14721 1178 0,'0'0'325'16,"0"0"-152"-16,0 0-74 15,0 0-11-15,0 0-71 16,0 0 11-16,0 0 29 16,0 0 6-16,0 0 28 15,0 0-14-15,0 0-15 16,0-5-17-16,9-3-44 15,4-2-2-15,1-2-33 16,-1-2-34-16,1 2 9 16,-6 2-3-16,-1 1 40 15,-3 4 21-15,-4 3 2 16,2 2 6-16,-2 0 10 16,0 0-16-16,0 0 19 15,0 0-20-15,2 0 6 16,0 10 47-16,2 4-40 0,-4 2 26 15,0 6 5-15,0 0-20 16,0 3 5-16,0-2-23 16,0 0-5-16,0-1-1 15,0-4-58-15,2-10-72 16,2 2-82-16,-1-10-290 0</inkml:trace>
  <inkml:trace contextRef="#ctx0" brushRef="#br0" timeOffset="-123000.05">17011 14660 1215 0,'0'0'322'16,"0"0"-195"-16,0 0-70 15,0 0 19-15,0 0-18 16,0 0-31-16,0 0 2 16,0 67 6-16,0-55-16 15,0 1 9-15,8 1-16 16,-2-6-12-16,3 7 20 16,1-7-17-16,-4 2 16 15,0-2 13-15,-1 1-18 0,-1-4 6 16,-2-1-20-16,0-3-7 15,-2 2 6-15,0-3-96 16,0 0-60-16,0 0-155 0</inkml:trace>
  <inkml:trace contextRef="#ctx0" brushRef="#br0" timeOffset="-122856.43">17030 14708 59 0,'0'0'1386'0,"0"0"-1013"16,0 0-161-16,0 0-75 15,0 0-44-15,0 0-84 16,0 0-9-16,33-17-6 16,-11 17-140-16,-4 0-191 0,-2 0-1017 15</inkml:trace>
  <inkml:trace contextRef="#ctx0" brushRef="#br0" timeOffset="-122526.32">17235 14888 1348 0,'0'0'359'0,"0"0"-258"16,0 0-101-16,0 0-58 15,0 0-443-15</inkml:trace>
  <inkml:trace contextRef="#ctx0" brushRef="#br0" timeOffset="-119785.65">16832 14674 1377 0,'0'0'695'16,"0"0"-478"-16,0 0-61 16,0 0-93-16,0 0-15 15,0 0-11-15,52-20-36 16,-18 7 17-16,2 5-18 16,0-7 0-16,-5 3-6 15,-4 3-45-15,-10 9-81 16,-7 0-138-16,-6 0-320 0</inkml:trace>
  <inkml:trace contextRef="#ctx0" brushRef="#br0" timeOffset="-119626.07">16890 14748 1898 0,'0'0'523'0,"0"0"-375"15,0 0-148-15,0 0-8 16,0 0-119-16,131-46-394 0</inkml:trace>
  <inkml:trace contextRef="#ctx0" brushRef="#br0" timeOffset="-119475.48">16949 14811 1555 0,'0'0'542'16,"0"0"-448"-16,0 0-57 16,0 0-37-16,149-40-216 15,-108 30-1021-15</inkml:trace>
  <inkml:trace contextRef="#ctx0" brushRef="#br0" timeOffset="-119320.89">17098 14945 378 0,'0'0'1850'0,"0"0"-1826"16,0 0-24-16,0 0-143 16,0 0-580-16</inkml:trace>
  <inkml:trace contextRef="#ctx0" brushRef="#br0" timeOffset="-112827.26">19483 14783 2104 0,'0'0'368'0,"0"0"-368"16,0 0-175-16,0 0-409 0</inkml:trace>
  <inkml:trace contextRef="#ctx0" brushRef="#br0" timeOffset="-112701.59">19623 14771 2104 0,'0'0'0'16,"0"0"-100"-16</inkml:trace>
  <inkml:trace contextRef="#ctx0" brushRef="#br0" timeOffset="-111715.18">17262 16102 1435 0,'0'0'304'15,"0"0"-202"-15,0 0 122 16,0 0-50-16,0 0-7 16,0 0 68-16,0 0-102 15,-87-10-58-15,87 10 23 16,0 0-32-16,0 0-3 16,0 0-3-16,0 0-36 0,0 0 31 15,0 0-20-15,6 0-20 16,17 0 34-16,14 0-12 15,15 4-4-15,12 6 11 16,12-4-38-16,9 2 30 16,21 3-12-16,31 0-17 15,29-3 27-15,13-4-33 16,-5 2 0-16,-12-2 3 16,-21-4 13-16,-26 4-17 15,-26-4 9-15,-26 0-8 16,-12 0 4-16,-2 0-5 15,0 0 0-15,-9 0 0 16,-13 0 1-16,-15 0 9 16,-12 0-10-16,0 0-30 15,-54 5-27-15,-4 3-121 0,-13-3-1121 16</inkml:trace>
  <inkml:trace contextRef="#ctx0" brushRef="#br0" timeOffset="-104493.54">17379 15498 1914 0,'0'0'743'15,"0"0"-603"-15,0 0-8 16,0 0-105-16,0 0-27 15,0 0-44-15,-22-12-197 16,33 12-119-16,3 0-210 16,-3 0-495-16</inkml:trace>
  <inkml:trace contextRef="#ctx0" brushRef="#br0" timeOffset="-104361.89">17379 15498 1243 0,'-19'23'479'15,"14"-23"-328"-15,3 0-85 0,2 0-46 16,0 0-20-16,0 2-103 16,0-1-104-16,4-1-289 0</inkml:trace>
  <inkml:trace contextRef="#ctx0" brushRef="#br0" timeOffset="-103968.94">17364 15527 1215 0,'0'0'338'16,"0"0"-153"-16,0 0-105 15,0 0-53-15,0 0-20 16,0 0-4-16,0 0 4 16,0 0-7-16,0 0 13 0,0 0 11 15,0 0 98-15,0 0 77 16,0 0 22-16,0 0-63 16,0 0-67-16,0 0 1 15,0 0-38-15,0 0-18 16,0 0 10-16,0 0-36 15,0 0 23-15,0 0-33 16,0 0 1-16,0 0 17 16,0 0-18-16,0 0 9 15,0 0-4-15,0 0 8 16,0 0-8-16,0 0-5 16,0 0 0-16,0 0-10 15,0 0 10-15,0 0 0 0,0 0 0 16,0 0 15-16,0 0-16 15,0 0 1-15,0 0-9 16,0 0-1-16,0 0-31 16,0 0-54-16,0 0-148 15,0 0-361-15,0 0-1144 0</inkml:trace>
  <inkml:trace contextRef="#ctx0" brushRef="#br0" timeOffset="-103829.32">17364 15527 1920 0</inkml:trace>
  <inkml:trace contextRef="#ctx0" brushRef="#br0" timeOffset="-103789.42">17364 15527 1920 0,'-45'13'0'0,"41"-13"-79"0</inkml:trace>
  <inkml:trace contextRef="#ctx0" brushRef="#br0" timeOffset="-103666.75">17333 15571 1595 0,'0'0'228'0,"0"0"-228"0,0 0-1750 16</inkml:trace>
  <inkml:trace contextRef="#ctx0" brushRef="#br0" timeOffset="-102339.81">18097 14779 677 0,'0'0'135'15,"0"0"-60"-15,-60 112-22 16,40-52-14-16,7 4-27 16,8 8-12-16,5-4-57 15,2 29-87-15,18-20-15 16,0-10-207-16</inkml:trace>
  <inkml:trace contextRef="#ctx0" brushRef="#br0" timeOffset="-90063.12">10339 860 1662 0,'0'0'601'16,"0"0"-407"-16,0 0-19 15,0 0-20-15,0 0-62 0,0 0 1 16,0-2-16-16,0 2-33 15,0 0 25-15,0 0-25 16,0-2 11-16,0 2 1 16,0-2-37-16,9-4 13 15,11 0-19-15,3-4-13 16,5-3 22-16,6-6-21 16,-1-1 2-16,-2-4-4 15,-5 1 8-15,-3 3 4 16,-5 2-4-16,-7 5-7 15,-6 2 16-15,2 3-15 16,-5 7-2-16,0-2 1 16,-2 3 0-16,0 0 2 15,0 0-3-15,0 0-15 16,0 3 13-16,0 8 1 0,0 10 1 16,2 2 12-16,0 6-11 15,3 5 6-15,-3 2-7 16,0 0 6-16,2 0-3 15,-2-3 3-15,0 0-6 16,1-4 0-16,0-5 7 16,-3-5-13-16,0-3 6 15,0-3-7-15,0-7 5 16,0-3-7-16,0-1 9 16,0-2 0-16,0 0 3 15,-12 0-5-15,-3 0 3 16,-5 0-1-16,-1 0 16 0,2 0-15 15,3 0 27-15,5-2-14 16,2 1-5-16,4-1 30 16,5 2-29-16,0 0 8 15,0 0 15-15,0 0-27 16,0 0 17-16,2 0-23 16,10 0 0-16,3 0 21 15,12 0 1-15,6 0 26 16,8 0 2-16,3 0-40 15,-2 0 22-15,1 0-24 16,-8 0-7-16,-2 0 2 16,-5 0-3-16,-8 0-7 15,-5 0-22-15,-6 0-70 16,-5 0-12-16,-4 0-43 16,0 0-63-16,-4 0-806 0</inkml:trace>
  <inkml:trace contextRef="#ctx0" brushRef="#br0" timeOffset="-88677.85">23603 556 1527 0,'0'0'398'0,"0"0"-131"15,0 0-30-15,0 0-57 16,0 0-50-16,0 0-39 16,-20-31 4-16,20 31-35 15,-3 0-30-15,1 0 15 16,-4 0-27-16,-6 0-6 16,-5 4 3-16,-8 12-2 0,-2 6 22 15,-2 5-19-15,2 2-15 16,5 3 29-16,4 5-29 15,2 3 5-15,8 2 0 16,1 0-4-16,7 2-2 16,0-4 6-16,0-4-5 15,7-2-1-15,6-8 4 16,3-3-4-16,2-5 0 16,-3-7 0-16,3-4-8 15,-3-4 9-15,3-3-1 16,-2 0 5-16,0 0 4 15,-3-6-2-15,1-8-7 16,-8 0 6-16,-1 1 36 16,-5 0-32-16,0 3 19 0,0 2 18 15,0-2-45-15,-11 3-4 16,-12-2-5-16,-13 5-59 16,-57 4 8-16,4 0-130 15,-9 2-599-15</inkml:trace>
  <inkml:trace contextRef="#ctx0" brushRef="#br0" timeOffset="-77528.11">23512 3320 829 0,'0'0'285'0,"0"0"-55"15,0 0-83-15,0 0-15 16,0 0 10-16,17 0-27 16,-15 0-34-16,0 0 15 15,0 0-4-15,-2 0-22 16,0 0 37-16,2 0-15 16,-2 0 33-16,0-1 9 15,0 1-57-15,0-3 2 16,0 1-32-16,0 1-25 15,0-2 27-15,0 3-38 0,0-1 4 16,0-1 10 0,0-1-16-16,-4 1 31 0,-2-2-15 15,-3 0-24-15,-3 1 9 16,1-4-10-16,0 3 0 16,2 0 2-16,-2 2 7 15,1-2 3-15,-4 0-3 16,1 1-8-16,-1-1 7 15,3 2-8-15,-2-3 0 16,3 4 15-16,2-2-15 16,-3 3 24-16,1-2-14 15,2 2-9-15,-3-2 26 16,1 2-27-16,0 0 2 16,-3 0 12-16,1 0-13 15,1 0 7-15,2 0-8 0,-2 0 1 16,2 0 15-16,-5 0-16 15,3 0 6-15,-2 0 11 16,2 0-16-16,0 0 2 16,2 0-3-16,-3 0 0 15,4 2 5-15,-3 0 1 16,-3 2-2-16,3 1-4 16,0-2 3-16,0 1-9 15,0 1 6-15,-1-1 0 16,4-1 12-16,-3 1-11 15,-1 0 7-15,3 0-8 16,1 0 0-16,-1 0 8 16,-3 1-8-16,4-2 0 15,-3 2 0-15,-1 0 16 16,1 0-13-16,0 0-3 0,2 2 0 16,0-4-9-16,1 4 16 15,-2-3-7-15,4 2 0 16,-3-3 17-16,3 3-14 15,-2-2-3-15,2 3 1 16,1-4 6-16,-1 4-7 16,-1-1 0-16,0 2-1 15,0-1 16-15,-1 2-15 16,1 1 0-16,0-2 6 16,0 2-9-16,1 2 3 0,-3 0 0 15,2 4-1 1,-2-3 7-16,3 6-3 0,1-1-2 15,1-1 0 1,0 2 11-16,1 0-12 0,-2-4 0 16,3 1-3-16,-2-4 9 15,2 0-3-15,2 2-3 16,0 0 0-16,-2 3-7 16,2 1 13-16,0 0-6 15,0 0 6-15,0 0 3 16,0-1-11-16,0-1 2 15,0 1 0-15,0-3-4 16,0-2 10-16,0 2-5 16,0-1-1-16,0-2 8 15,0 1-14-15,0 2 6 0,2-1 0 16,2-2 4-16,3 3 2 16,-2-2-3-16,1 1-3 15,-1-2-2-15,-1 1-4 16,2-2 6-16,-1 1 0 15,-3-1 4-15,3-5 5 16,0 3-7-16,-3-2-2 16,2 0 0-16,0 0-11 15,1 3 13-15,-1-3-2 16,3 3 0-16,0 0 15 16,1 1-15-16,-1-2 0 15,0 0 0-15,0 2-8 16,-1-2 9-16,1-1-1 0,-1 2 0 15,2-4 12-15,0 1-12 16,-1 0 0-16,-1-1 0 16,2 0-3-1,0 2 3-15,1-1 0 0,0-2-2 16,2 1 8-16,0 1-3 16,1-2-3-16,-3 3 6 15,1-3-1-15,-3 0-5 16,2 0-9-16,-2 0 8 15,-1 0 2-15,1 0 2 16,0 0-3-16,1 0 0 16,2 0-1-16,-2-1-2 15,2 1 3-15,-2 1 2 0,3-1 5 16,-1 0-8-16,-4-2 1 16,3 2 0-16,0 0-9 15,-2-2 17-15,-1 0-8 16,3 3 0-16,0-4 6 15,0 1-8-15,2 2 2 16,0-3 0-16,-1 2-7 16,0-1 16-16,-1-1-9 15,3 2 0-15,-1-2 0 16,2 1-8-16,0-2 8 16,-2 3 0-16,3-1 5 15,-1 0 2-15,-1 0-6 16,-4 0-1-16,1 0-3 15,0 0-6-15,0-2 10 0,0 2-1 16,0-2 1 0,0 2 13-16,0-2-15 0,-1 0 1 15,2 2 0-15,0-2-12 16,-1 2 12-16,3-2 0 16,-5 0 0-16,1 2 12 15,1-2-12-15,1 0 0 16,0 0 0-16,3 0-8 15,-1 0 8-15,1 0 0 16,-1 0-1-16,-1 0 7 16,-1 0-6-16,0 0 0 15,-1 0 1-15,1 0-4 16,2 0 3-16,-1 0-2 0,2 0-4 16,1 0 12-16,-1 0-6 15,-2 0 0-15,0-2 1 16,0-2-3-16,1 2 2 15,-1 0 0-15,3-2-1 16,-4 2 3-16,0 0-2 16,1 0 0-16,-1 0 0 15,-1-1-6-15,0 0 7 16,0 0-1-16,-1 0 1 16,2-2 13-16,1 0-25 0,0-3 11 15,2 2-1 1,1-2-7-16,-3-1 10 15,3 2-2-15,-1 0 0 16,-3-2-2-16,4 1 2 16,-3-2 0-16,3-1 1 0,-3 0-1 15,0-1 0-15,-2 2 1 16,-1-5-1-16,2 4-1 16,-1-3-5-16,0-2 6 15,-1 0 0-15,-1-1 2 16,2 0 9-16,-2-2-10 15,-3 4-1-15,3-4 0 16,-3-1-7-16,-2 0 8 16,0-4-1-16,2 1 13 15,-2-2-4-15,-2 0 18 16,0 0-27-16,0-1 2 16,0-1 32-16,0 5-32 0,0 4 20 15,0 3-22-15,0-2 12 16,0 6-10-16,0-2-2 15,-2 2 0-15,-4-4 0 16,2 3 0-16,-5-4-1 16,3 0-5-16,-6-2 12 15,1-2-6-15,0 0 0 16,-2 0-9-16,-3-2 8 16,-2-3-32-16,-9 4-18 15,-6-2-7-15,-38-2-54 16,6 5-88-16,3 3-625 0</inkml:trace>
  <inkml:trace contextRef="#ctx0" brushRef="#br0" timeOffset="-75102.98">21642 14503 1874 0,'0'0'482'0,"0"0"-407"16,0 0-75-16,0 0-141 15,0 0-597-15</inkml:trace>
  <inkml:trace contextRef="#ctx0" brushRef="#br0" timeOffset="-74386.89">22081 13672 1024 0,'0'0'304'0,"0"0"-102"15,0 0-99-15,0 0-70 0,0 0-33 16,0 0-115-16,0 0-89 15,-27-4-86-15,14 4-123 0</inkml:trace>
  <inkml:trace contextRef="#ctx0" brushRef="#br0" timeOffset="-71089.16">21198 663 785 0,'0'0'33'0,"0"0"-33"16,0 0-124-16,0 0 54 15,0 0 70-15,0 0 25 16,-51 0 138-16,51-1 55 16,0-2 40-16,0 2 19 15,0-2-41-15,0 1-66 16,0 2 25-16,0 0-14 15,0-2-20-15,0 2-4 16,0 0-54-16,0-2-12 16,0 2-12-16,0-1-22 15,0 1 8-15,3-4-29 16,9-1 3-16,11-3-12 0,6 0-27 16,7-2 16-16,1 2-16 15,4-1 0-15,-3 5-1 16,-5-2 2-16,-4 3-1 15,-4 3 5-15,-6 0-4 16,-3 0-1-16,-7 3 0 16,-3 10 6-16,-6 3-16 15,0 7 22-15,-2 1 0 16,-17 2 19-16,-8-1-29 16,-2 1 35-16,-2-3-34 15,4-5 9-15,4-2-6 16,7-4-6-16,5-1-2 0,7-6-6 15,2-3 9 1,2-2-2-16,0 0-7 0,0 0-4 16,4 0 11-1,12 0 1-15,7 0 0 0,3 1 2 16,3 4-2-16,0-1 0 16,0 4-1-16,0 6 1 15,-4 4-2-15,-3 4 2 16,-5 1 0-16,-9 6-6 15,-2-1 7-15,-6 1-2 16,0-2-5-16,-12 0 6 16,-7-7 15-16,-3-2-5 15,-3-4 28-15,-4-6 15 0,0-5-8 16,-5 0 36 0,1-3-4-16,2 0-32 0,4 0 22 15,0-4-31-15,6-5-7 16,0 2-16-16,1-1-7 15,5-3-12-15,1 4-7 16,3-1-29-16,5 1-21 16,1 4-38-16,5-3-8 15,27-6-71-15,13 1-405 16,6 0-759-16</inkml:trace>
  <inkml:trace contextRef="#ctx0" brushRef="#br0" timeOffset="-70480.86">22012 766 1487 0,'0'0'542'0,"0"0"-374"16,0 0 12-16,0 0-34 15,0 0 56-15,0 0-42 16,0 0-84-16,-60-30-20 16,60 30-15-16,0 0 0 15,0 0 14-15,0 0-25 16,0 0 2-16,6-3-4 16,17 3-13-16,10-1 23 15,16-4-13-15,11 4-10 16,14-1 27-16,8-1-32 15,4 3 16-15,6 0-20 16,4 0-5-16,0 0 25 16,0 0-26-16,-10 0 1 0,-5 0 6 15,-12 0 5-15,-11 0-12 16,-15 0 0-16,-15 0 0 16,-12 0-2-16,-10 0 8 15,-6 0-6-15,0 0 0 16,0 0-1-16,0 0-10 15,0 0-40-15,-11 0-67 16,-7 0-62-16,-24 0-300 16,4 0-143-16,-2 0-1014 0</inkml:trace>
  <inkml:trace contextRef="#ctx0" brushRef="#br0" timeOffset="-69675.19">22344 496 1181 0,'0'0'410'0,"0"0"-140"16,0 0-53-1,0 0 43-15,0 0-67 0,0 0-53 16,0 0-24-16,-43-13-52 16,43 13 20-16,0 0-14 15,0 0-10-15,0 0 19 16,0 0-44-16,0 0 5 15,0 0-2-15,0 0-32 16,0 0 12-16,0 0-17 16,0 5-1-16,0 2 37 15,4 0-31-15,2 4 6 16,0-1 6-16,3 0-12 16,-3 2-2-16,6-2-4 0,-3-2 0 15,-1 0 9 1,4 0-9-16,-3 1 0 0,0-3 0 15,4 1 14-15,2 1-14 16,4 0 1-16,0 2-1 16,3 1 4-16,1 0-4 15,0-1 0-15,-2 2-6 16,-3-1 12-16,-3-4-6 16,-1 2 0-16,-3-1 14 15,-2-2-26-15,0-2 12 16,-2 1 0-16,-1 0 0 15,-1-1 6-15,-1-1-12 16,-2-3 6-16,-2 3 0 16,3-3 0-16,-3 0 1 15,0 0-1-15,0 0 0 0,0 0-2 16,0 0 1-16,0 0-7 16,0 0 8-16,0 2-1 15,0-2-6-15,0 0 5 16,0 1 2-16,-5 2 0 15,-7 1 0-15,-7 6 0 16,-5 4 6-16,-7 2-5 16,-2 6 10-16,-6 2-4 15,0 0-7-15,3 2 0 16,-2-1 0-16,2 0 0 0,-2 1-9 16,-16 4-40-1,8-4-203-15,-1-10-1228 0</inkml:trace>
  <inkml:trace contextRef="#ctx0" brushRef="#br0" timeOffset="-65103.77">18150 613 2131 0,'0'0'610'0,"0"0"-480"0,0 0 9 16,0 0-63-16,0 0-64 16,0 0 39-16,0-5-45 15,0 5 6-15,0 0 24 16,0 0-14-16,0 0 31 15,-4 0-19-15,-16 3-22 16,-9 12 23-16,-6 7-34 16,-4 0 9-16,1 2-10 15,3-1 9-15,6 2-15 16,4-5 6-16,8 0 0 16,5-4-8-16,8-2 20 15,4-2-18-15,0 0 6 16,0-2-18-16,14 0 9 15,7 1 5-15,6-4 4 16,9-4 0-16,2 2 12 16,1-3-18-16,2-2 6 0,-3 0-39 15,-5 0 38-15,-2-4-37 16,-8-7 3-16,-4-4 23 16,-5-3-36-16,-4-2 42 15,-6-2-39-15,-4-2-4 16,0 2 47-16,0 1-19 15,0 6 21-15,-4 5 8 16,-4 2 3-16,4 6 17 16,2-1-4-16,0 3-23 15,-1 0 28-15,-2 5-29 16,2 17 0-16,-5 8 40 0,2 12-8 16,-1 6 19-16,1 6-17 15,4 2-14-15,2 0 5 16,0-6-25-16,0-3 0 15,0-7-1-15,0-8-14 16,0-7-17-16,0-4-61 16,4-7-204-16,7-10-479 0</inkml:trace>
  <inkml:trace contextRef="#ctx0" brushRef="#br0" timeOffset="-64537.58">18573 882 1337 0,'0'0'325'0,"0"0"-96"15,0 0-130-15,0 0 102 16,0 0-15-16,0 0-31 16,0 0-109-16,-6-6 4 15,19 6 56-15,3 0-1 0,7 0-2 16,0 0-25-16,12 0-34 15,2 0 36-15,7 0-50 16,10 0-2-16,6 0 11 16,11 0-31-16,10-5 25 15,8 4-17-15,22-2-16 16,-8-1 27-16,6 1-27 16,-2-1 0-16,-15 2 0 15,8-2 11-15,-7 2-3 16,-6 0 2-16,-5-2-9 15,-6 0 19-15,-11-2-20 16,-11 1 0-16,-15 2 10 0,-12 0-2 16,-14 2-1-16,-5 1-7 15,-6-1 1-15,-2 1-7 16,0-3-6-16,0 1-36 16,-18 0-38-16,-31-2-122 15,6 0-248-15,-5 2-183 0</inkml:trace>
  <inkml:trace contextRef="#ctx0" brushRef="#br0" timeOffset="-63953.25">19164 609 1247 0,'0'0'358'16,"0"0"-158"-16,0 0 22 15,0 0 20-15,0 0-45 16,0 0-45-16,0 0-73 15,-29-6 22-15,29 6-20 16,0-2-23-16,0 2 26 0,0 0-41 16,0 0 2-1,0 0 11-15,0 0-49 0,5 0 37 16,4 0-16-16,4 4-4 16,3 8 24-16,6 1-42 15,2 1 13-15,7 1 1 16,2 2-14-16,6-4 4 15,-3 1-10-15,-1 0 8 16,-2-1-11-16,-6-4 3 16,-4 0 0-16,-8-4 0 15,-6 0 11-15,-4-3-12 16,-3 0 1-16,-2-2 0 16,0 0-4-16,0 2 10 0,0 3-6 15,0 0 0-15,0 1 4 16,0 3-5-16,0 4 1 15,-2 4-5-15,-14 0 5 16,-8 3 8-16,-4 4 22 16,-7 3-23-16,-5 0-7 15,0 5-1-15,-9 9-54 16,13-7-122-16,9-11-768 0</inkml:trace>
  <inkml:trace contextRef="#ctx0" brushRef="#br0" timeOffset="-60747.65">15134 788 1553 0,'0'0'474'16,"0"0"-298"-16,0 0 58 16,0 0-59-16,0 0-26 15,0 0-35-15,-20 0-56 16,13 0-13-16,0 0-26 15,0-5 8-15,3 2 33 16,2-3-23-16,2-4 8 16,0-2-45-16,0-4 2 0,6 1-13 15,10 4 12-15,2 0-1 16,4 4 0-16,1 3-5 16,-1 4-11-16,4 0 11 15,-3 0 5-15,-3 7-9 16,-5 11 8-16,-5 7 1 15,-6 7 0-15,-4 6-4 16,-2 4 4-16,-21 4 12 16,-10 0-10-16,-7 0 47 15,-3-4-40-15,-1-3 24 16,-2-7-3-16,7-6-16 16,4-4 13-16,4-8-27 15,6-4 1-15,4-4 12 16,6-4-7-16,-1-2-12 15,8 0-21-15,1-6-18 0,3-6 36 16,4 0-9-16,0 0-1 16,0 0 17-16,11 2-19 15,2 1 21-15,5 6 0 16,4 3-3-16,0 0-24 16,3 0 27-16,-1 12 0 15,1 6-11-15,-2 2 22 16,3 4-22-16,3-1-44 15,4 0-114-15,25-4-83 16,-9-11-310-16,-2-3-489 0</inkml:trace>
  <inkml:trace contextRef="#ctx0" brushRef="#br0" timeOffset="-60236.54">15820 1051 1119 0,'0'0'179'16,"0"0"55"-16,0 0-97 15,0 0-26-15,-118-21 19 16,102 19 13-16,7 0 56 0,4 0-31 15,4 1-40 1,1 1-5-16,0-3-26 0,0 3-48 16,0 0 16-16,0 0-34 15,13 0-30-15,13-1 36 16,12 1-22-16,11-3 29 16,10 1-13-16,9 1-21 15,6 1 29-15,8 0-18 16,10 0 20-16,3 0-19 15,24 0-5-15,-10 0 1 16,0 0-18-16,0 0 6 16,-19 0 9-16,1 0-15 15,-11 0 0-15,-16 0-1 0,-12 0 12 16,-17 0-11 0,-10-5 0-16,-15 4 1 0,-5-1-1 15,-5-1 0 1,0 2-12-16,-5-2-41 0,-14-1-80 15,-8 2 12-15,-18 2-125 16,8-2-228-16,-1 2-69 0</inkml:trace>
  <inkml:trace contextRef="#ctx0" brushRef="#br0" timeOffset="-59618.47">16119 788 1570 0,'0'0'500'0,"0"0"-379"15,0 0 56-15,0 0-15 16,0 0-59-16,0 0-48 0,0 0-16 16,-21 0-38-16,21 0 54 15,0 0 4-15,0 0-9 16,0 0 27-16,0 0-37 15,3 8 29-15,3 0 4 16,3 4-67-16,3-2 35 16,3 2-14-16,5 0-27 15,3 2 30-15,3-2-29 16,6 0-1-16,-1 0 19 16,2 1-19-16,-2-2 16 15,-2-1-16-15,-3 0 8 16,-8-2-13-16,-1 3 5 15,-5-4 0-15,-3 1 0 16,1-2 1-16,-4-2 5 16,-2 0-6-16,-1 0 0 0,-1-2-9 15,-2 1 9 1,0-2 0-16,0 5 0 0,-2 5 1 16,-13 4 17-16,-8 8-3 15,-4 1-8-15,-6 3 31 16,-3 0-37-16,1 1 5 15,-2 0-6-15,4-2-15 16,-3 2-40-16,7-8-195 16,7-8-913-16</inkml:trace>
  <inkml:trace contextRef="#ctx0" brushRef="#br0" timeOffset="-57891.28">9443 10818 459 0,'0'0'897'0,"0"0"-638"0,0 0-217 16,0 0-42-16,0 0-115 16,0 0-111-16,20-2-133 15,-18 2 167-15,1 0 192 16,-3 0 535-16,0 0-48 16,0 0-141-16,0 0 5 15,0 0-118-15,-7 0-110 16,4 0-123-16,3-17-41 15,0-8-468-15,0-3-1243 0</inkml:trace>
  <inkml:trace contextRef="#ctx0" brushRef="#br0" timeOffset="-56679.2">12076 792 1167 0,'0'0'500'16,"0"0"-399"-16,0 0-34 15,0 0-13-15,-124 0-29 16,101 0 107-16,8 0 28 16,6 0-50-16,4 0 7 15,3 0-22-15,2 0-25 0,-2 0 1 16,2 0-43-16,-2 0-10 15,-1 0-6-15,1 0-10 16,-2 2 13-16,2 0-15 16,0-2 1-16,2 0 9 15,0 0-2-15,0 2 7 16,0-2 13-16,2 4-28 16,9-2 26-16,7 2-2 15,4-2 0-15,7 0 22 16,11 0-28-16,12-2 28 15,12 0-4-15,12 0-17 16,11 0 26-16,11 0-34 0,20 0 4 16,17 0 15-1,21 0-35-15,3 0 26 0,-30 2-27 16,-31 1 0-16,-29-3 3 16,-7 0 4-16,9 0 4 15,3 0-8-15,-4 0 9 16,-13 0-9-16,-17 0-3 15,-15 0 0-15,-14 0 14 16,-4 0-13-16,-7 0 11 16,0 0-1-16,0 0-11 15,0 0-6-15,0 0-39 16,0 0-81-16,-14 0-55 16,-19-3-344-16,2-1 1 0,-3 0-419 15</inkml:trace>
  <inkml:trace contextRef="#ctx0" brushRef="#br0" timeOffset="-56042.41">12571 658 1159 0,'0'0'261'0,"0"0"-11"0,0 0-107 15,0 0-11-15,0 0-14 16,0 0 22-16,0 0 56 15,-38-22-54-15,38 19-27 16,0 3-35-16,0 0-1 16,0 0 23-16,0 0-41 15,0 0 15-15,0 0 1 16,0 0-64-16,0 0 17 16,0 0-15-16,0 0-15 15,0 0 46-15,0 0-44 0,0 0-2 16,0 0 16-16,5 0-14 15,1 0 17-15,8 3-7 16,1 5-11-16,8 3 34 16,1 1-35-16,5 4 0 15,3 0 14-15,1 1-8 16,2-1 6-16,1 1-12 16,-3-2 6-16,1 1-4 15,-3 0-2-15,-7-4 0 16,-3 0-1-16,-6-2 9 15,-5-4-8-15,-6 0 0 16,-4-4 1-16,0 0 6 16,0 2-7-16,0 0 42 0,-18 6 7 15,-11 8-23 1,-13 7 10-16,-14 6-35 0,-9 5-1 16,-1 6 0-1,-13 20-78-15,21-12-40 0,18-11-386 0</inkml:trace>
  <inkml:trace contextRef="#ctx0" brushRef="#br0" timeOffset="-52224.75">10609 1376 872 0,'0'0'171'15,"0"0"-38"-15,0 0 6 16,0 0 42-16,0 0 62 16,0 0-86-16,13-17-4 15,-13 9 10-15,0 2-10 0,0 0-32 16,0 3 35-16,0-1-38 16,0 1-14-16,0 1-40 15,0 0-17-15,0 2-10 16,0 0-22-16,0 0-7 15,0 0-8-15,0 2 7 16,0 12-7-16,0 4 0 16,10 5 3-16,9 0-9 15,5 4 6-15,5 0 0 16,9 2 18-16,4 2-12 16,3-6-6-16,6 1 0 15,3-4 6-15,4 0-21 16,2-4 15-16,4-2 0 0,5 0 4 15,3-4 9 1,6 0-14-16,2 2 1 0,0-3 0 16,5-4-7-1,-3-1 7-15,0-2 0 0,-4-4 0 16,0 0 14-16,3 0-14 16,-1 0 0-16,4 0 0 15,3 0-2-15,3-4 2 16,3-3 0-16,1 1-6 15,-1 0 18-15,1-1-9 16,1-1-3-16,4 0 0 16,-1 0-3-16,2-2 3 0,4 2-11 15,4 0 10 1,-4 2-8-16,-1 0 3 0,-5 6 4 16,-4 0 2-16,-7 0-4 15,-2 0 4-15,-3 10 0 16,-2 6 0-16,0 2 3 15,-2 7-5-15,0 1 2 16,-2 4-1-16,-7 3-12 16,-5 5 14-16,-4 1-1 15,-6-1 0-15,-4 0 15 16,-6 1-28-16,-4-4 13 16,-7-3 0-16,-6-2-3 15,-9-6 12-15,-5-3-8 16,-7-7-1-16,-2-5 1 15,-4-3 5-15,0 1-6 0,0-6 8 16,0 1 1-16,0 0 3 16,0 0-7-16,0-2-5 15,0 3-5-15,4-3-14 16,0 0 19-16,5 0 0 16,9 0-2-16,4-9 11 15,12-7-9-15,6-2 0 16,10-4 0-16,6 0 0 15,9 0 0-15,5-1 0 16,3-2-1-16,5 2 5 16,2 2-4-16,3-3 0 15,4 2 1-15,2 0-6 16,-1 0 5-16,3 1 0 0,1 3-6 16,1 0 17-1,-1 3-8-15,-3 0-3 0,0 4 0 16,-2-2-7-16,0 2 7 15,5-1 0-15,-1-1-1 16,3 3 3-16,-1-2-8 16,-1 3 6-16,-5-2 0 15,-8 3-5-15,-2 0 7 16,-9-1-2-16,-3 2 9 16,-3 1 0-16,3 0-9 15,3 0 0-15,9 2 7 16,6 0 5-16,1 4-4 0,1 0 1 15,-5 0-8-15,-5 2 14 16,-6 6-18-16,-2 2 4 16,-2 1-1-16,2-4 10 15,-5 1 7-15,1 0-15 16,-3-2-2-16,-4 0 0 16,1-2-6-16,3-2 12 15,3 1 12-15,6-2-12 16,0 1 8-16,0 1-13 15,2-2-1-15,1 3 9 16,1 2 6-16,-2 0-15 16,3-2 0-16,2 2 0 15,2-1 12-15,-1 1-12 0,2 1 0 16,-5 2 1 0,1-4-1-16,-4 1 0 0,-2 1-5 15,-1-6-1-15,-4 1 12 16,-3 0-6-16,-7-2 0 15,2 2 1-15,-2-2-5 16,-2 3 4-16,3-2 0 16,3 4 6-16,5-2 3 15,10 3-7-15,2 2-2 16,4 2 1-16,-2-2 1 16,0-1 7-16,-4-4-9 15,0 2 0-15,-1-4 10 16,-1 1-14-16,0 1 4 0,-4 1 0 15,-1-2 0-15,0 3 1 16,-2 4-1-16,3-1 0 16,2 2 3-16,3-3-10 15,-1 4 7-15,0-5 0 16,-3 0-9-16,0-5 19 16,-6-1-10-16,1 0 0 15,-1 0-1-15,-2 0-5 16,3-5 6-16,-1 1 0 15,0-2 3-15,1 2 12 16,-1 2-16-16,-2-2 1 16,3-1 0-16,-3-1 0 15,2 1 0-15,-1-1 0 16,-6-1-6-16,-2 0 18 16,-1-1-12-16,-8-3 0 15,-1 1 8-15,-6-1-13 16,-3 0 5-16,-1-1 0 0,-4 0-1 15,-2 3 17-15,-1-4-16 16,-3 3 0-16,-1 3 2 16,1-4 2-16,-3 3-4 15,2-2 0-15,-2 2-1 16,-2 1 10-16,-3-2-2 16,-1 1-1-16,-6 4-6 15,-3 0 30-15,-1 2-21 16,-4 0 7-16,0 2-4 15,0 0 0-15,0 0-18 16,0 0 6-16,0 0-15 16,0 0 15-16,0 0-73 0,0 0-113 15,-4 4-436-15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4:26:32.546"/>
    </inkml:context>
    <inkml:brush xml:id="br0">
      <inkml:brushProperty name="width" value="0.05292" units="cm"/>
      <inkml:brushProperty name="height" value="0.05292" units="cm"/>
      <inkml:brushProperty name="color" value="#FF0000"/>
    </inkml:brush>
  </inkml:definitions>
  <inkml:trace contextRef="#ctx0" brushRef="#br0">1148 4594 1505 0,'0'0'378'0,"0"0"-195"0,0 0-95 15,0 0-33-15,0 0-42 16,0 0 6-16,0-24 15 16,0 24-22-16,0 0 29 15,2 0 11-15,-2 0 0 16,0 0 33-16,0 8-38 15,0 20 28-15,0 19 16 16,0 34-30-16,0 39 5 16,-9 37-7-16,0 10-42 15,3-17 16-15,2-18-32 16,-3-38 16-16,6-20-1 16,-3-17-8-16,4-13 16 0,-2 5-23 15,-3 1 6-15,1 0 7 16,0-9-2-16,-4-7-6 15,4-6-6-15,-2-2-17 16,-1-5 16-16,3-7-110 16,-1-14-92-16,2 0-183 15,3-17-187-15</inkml:trace>
  <inkml:trace contextRef="#ctx0" brushRef="#br0" timeOffset="1609.3">1087 4557 179 0,'0'0'1114'16,"0"0"-882"-16,0 0-129 16,0 0-72-16,0 0 49 15,0 0-19-15,0 0 15 16,-23-18 3-16,23 17-48 16,0 1 36-16,0 0-14 15,0-3-16-15,0 3 11 16,0 0-47-16,0-1 18 15,8-1 7-15,10-2-20 16,4 2 33-16,11-2-11 16,8-1-15-16,10 4 46 0,11-5-28 15,12 2 42 1,8 0-15-16,7-2-50 0,7 2 18 16,3 0-26-1,3 0 9-15,0 2 8 0,6 2-17 16,-4 0 0-16,0 0-1 15,2 0 11-15,-2 0-3 16,1 0-7-16,0 3 8 16,2 1-18-16,-3-1 10 15,-4-3 0-15,-9 0-2 16,-5 0 9-16,-13 0-7 16,-7 0 0-16,-2 0 1 15,-7 0-4-15,-1 0 3 16,-2 0 0-16,-5 0 0 15,-5 0 16-15,-4 0-16 0,-9 0 0 16,-8 0 0-16,-10 0-12 16,-4 0 18-1,-7 0-6-15,0 0 0 0,-2 0 2 16,0 0 3-16,0 0-5 16,0 0-2-16,0 0-8 15,0 0 10-15,3 0 0 16,-3 0-1-16,2 4-6 15,0 3-3-15,2 4 10 16,1 3 0-16,2 4-1 16,2 2 2-16,-1 2-10 15,1 1 3-15,1 4-15 0,-2 2 12 16,0 2 5-16,5 1 4 16,-5 2-10-16,1 0 11 15,0 2-2-15,-2-2 1 16,-3 5 0-16,3 1-13 15,-3 2 13-15,-2 4 0 16,3 3-2-16,0 1-1 16,-1 2 3-16,3 4 0 15,-5 0 1-15,2-2-3 16,-2-2 2-16,0-2-4 16,4-1-7-16,-4-4 22 15,2-1-10-15,0-4-1 16,1-1 6-16,-1-7-10 0,-2-6 4 15,2-4 0-15,-4-4-1 16,3-6 11-16,-3-4-8 16,0-5-1-16,0 0 0 15,0-1 52-15,0-2-26 16,0 0 3-16,-3 0 6 16,-7 0-36-16,-5 0 25 15,-6 0-21-15,-4 0-2 16,-1 0 21-16,-6 0-22 15,-1-5 15-15,-5 2-13 16,-1 0 7-16,-9 2-7 16,-3 0-3-16,-4-4 0 15,-7 1 21-15,-6 2-20 16,-5-2 14-16,-6 2-15 16,-7 0 6-16,-3 2 13 0,-7-2-18 15,3 0 7-15,-3 2 22 16,5 0-30-16,-1 0 28 15,5 0-28-15,2 0 6 16,5 0 11-16,2 0-16 16,0 4-1-16,0 2 0 15,0 1 4-15,0-1-4 16,0-1 0-16,0 1 14 16,7 0-7-16,2-2-7 15,4 0 0-15,7-2 1 0,2 0 13 16,8-2 2-1,-2 0 0-15,6 0-15 0,1 0 25 16,4 0-26-16,3 0 17 16,4 0 4-16,6 0-20 15,3 0 25-15,8 0-18 16,4 0-7-16,2 0 17 16,5-2-12-16,1 2-6 15,3 0 0-15,0 0-6 16,0 0 5-16,-2 0-31 15,0 0-55-15,-4 0-77 16,-2 2-434-16,6 2-142 0</inkml:trace>
  <inkml:trace contextRef="#ctx0" brushRef="#br0" timeOffset="8247.02">7411 4319 1624 0,'0'0'586'16,"0"0"-362"-16,0 0-80 15,0 0-64-15,0 0-14 16,0 0-56-16,-22-18 7 15,22 18-11-15,0 0 4 16,0 0 17-16,-5 0 15 16,1 0 38-16,-5 0 9 15,-5 8-73-15,-8 12 21 16,-2 8-37-16,0 6 9 16,1 4-7-16,10 3-2 15,6-4 0-15,7 4 6 0,0-5-6 16,20-3 0-1,11-4-40-15,9-11-53 0,9-9 17 16,27-9-225-16,-9-19-342 16,-10-5-472-16</inkml:trace>
  <inkml:trace contextRef="#ctx0" brushRef="#br0" timeOffset="8546.87">7775 4385 1390 0,'0'0'508'0,"0"0"-265"16,0 0-83-16,0 0-42 16,0 0-17-16,0 0-56 15,-72 104 11-15,72-73-30 16,0-3-25-16,11-3 26 16,6 0-26-16,4-7 5 0,0-4-6 15,-4-8-3-15,-1-6 3 16,-1 0 11-16,1-6 3 15,-1-15 21-15,-4-9-28 16,-1-1 29-16,-8-1-24 16,-2 0 0-16,0 1-6 15,-12 1-6-15,-5 5-27 16,-4 0-31-16,4 1-96 16,1-8-148-16,5 6-203 15,5 0-776-15</inkml:trace>
  <inkml:trace contextRef="#ctx0" brushRef="#br0" timeOffset="8697.03">7973 3786 1758 0,'0'0'815'16,"0"0"-648"-16,0 0-139 15,0 0-28-15,-109 142-15 16,89-74-228-16,6-4-502 0</inkml:trace>
  <inkml:trace contextRef="#ctx0" brushRef="#br0" timeOffset="9648">8475 4398 1166 0,'0'0'1222'15,"0"0"-978"-15,0 0-144 16,0 0-51-16,0 0-46 16,90-112 4-16,-46 72-14 15,-1-3-12-15,-10-3-59 16,-10-1 4-16,-12 0 14 0,-9 4 60 15,-2 7 3 1,-2 9 15-16,-16 10 65 0,-2 9-54 16,-2 8 9-16,-5 4-18 15,1 26-11-15,-1 17 2 16,4 8-10-16,7 12 9 16,8 1 20-16,8 2-29 15,0-1 14-15,6-2-15 16,12-6 1-16,5-8-10 15,-6-9 0-15,4-9-31 16,-6-14 18-16,-1-8-60 16,-1-13 30-16,5 0 23 15,4-16-17-15,4-16-64 0,3-8-124 16,5-6 61 0,-5 1 75-16,-3 5 6 15,-5 8 92-15,-8 10 40 0,-4 10 55 16,-6 6 148-16,-3 6-91 15,0 0-63-15,0 0-16 16,2 14-20-16,2 9 50 16,2 4-39-16,3 5-50 15,3 3 28-15,3-4-42 16,3 0 0-16,3-8-1 16,0-5-21-16,2-7-32 15,1-11-28-15,3 0-33 16,2-11-51-16,-3-16-114 15,3-8 77-15,-4 0 69 16,-5-4 89-16,-5 3 45 16,-3 7 38-16,-7 6 79 0,-3 9 34 15,-2 7 42-15,0 5-36 16,0 2-29-16,0 0-93 16,0 19 6-16,-5 8-1 15,5 4-18-15,0 5 23 16,0-2-38-16,3 1 14 15,9-7-19-15,7-4-2 16,-2-11-32-16,0-4-51 16,5-9-14-16,-1 0 27 15,2-21-190-15,1-7 20 16,-1-4 60-16,-4 1 18 16,0-2 162-16,-6 7 6 15,-2 7 140-15,-6 6 42 0,-1 6 10 16,-3 5 28-16,4 2-125 15,0 0-82-15,2 9 63 16,0 11-36-16,-1 4-18 16,-2 4-28-16,3-1-10 15,0 3-99-15,-2-9-202 16,1-8-213-16</inkml:trace>
  <inkml:trace contextRef="#ctx0" brushRef="#br0" timeOffset="10367.62">9804 4346 728 0,'0'0'1140'16,"0"0"-828"-16,0 0-174 15,0 0-20-15,0 0-38 16,-113 39-17-16,93-15-8 16,8 3-48-16,6 4 14 15,3-2-21-15,3-2-1 16,0-4-9-16,12-5 1 16,3-4-15-16,3-4-13 0,2-8-42 15,0-2 46-15,-2 0-20 16,-1-14-24-16,-1-6-47 15,-3-7-8-15,-3 1 30 16,-6-1 52-16,-4 0 12 16,0 6 37-16,0 2 1 15,-2 5 0-15,-5 4 28 16,0 4-28-16,5 3 22 16,0 0-22-16,2 1-15 15,0 2 15-15,0 0-28 16,14 0 28-16,-1 0-1 15,2 0 10-15,1 0-9 16,-1 8 0-16,-1 4 0 16,1 0 17-16,1 1 5 15,-1 0 22-15,-1 1 35 0,1-1-38 16,-3-2 24 0,-1 1 19-16,-3-3-38 0,0-4 24 15,-4 1-35-15,-4-3 0 16,2-3 9-16,-2 0-31 15,2 0 22-15,3 0-16 16,1 0-19-16,8-3 0 16,3-11-19-16,2 1-30 15,1-3 25-15,-3-1 15 16,2 6 9-16,-7-1 1 16,2 3 6-16,-3 5 60 15,-2 2-31-15,3 2-5 16,-4 0-7-16,1 0-17 15,-1 6-14-15,2 4-48 16,-1 5-88-16,7-2-113 0,-3-2-65 16,0-8-387-16</inkml:trace>
  <inkml:trace contextRef="#ctx0" brushRef="#br0" timeOffset="10618.33">10364 4403 1510 0,'0'0'510'0,"0"0"-256"15,0 0-75-15,0 0-72 16,0 0-47-16,0 0-59 16,0 0 10-16,0 29-11 0,0-5-7 15,0 4-6-15,0-1 1 16,-4 5 12-16,0-2-9 16,2 1 21-16,-2-3-12 15,2-4 1-15,-1-4 0 16,-1-4 45-16,0-5-46 15,-1-4 6-15,-4-1-6 16,-4-5-99-16,-15-1-122 16,2-7-288-16,1-11-1052 0</inkml:trace>
  <inkml:trace contextRef="#ctx0" brushRef="#br0" timeOffset="10805.91">9753 4168 1582 0,'0'0'488'0,"0"0"-423"16,0 0-65-16,0 0-136 15,0 0-141-15,0 0-623 0</inkml:trace>
  <inkml:trace contextRef="#ctx0" brushRef="#br0" timeOffset="11001.04">9365 4223 1774 0,'0'0'483'0,"0"0"-429"0,0 0-7 16,0 0-41-16,0 0-6 16,0 0-105-16,0 0-142 15,47 61-157-15</inkml:trace>
  <inkml:trace contextRef="#ctx0" brushRef="#br0" timeOffset="11213.03">9822 3513 2376 0,'0'0'582'15,"0"0"-504"-15,0 0-61 16,0 0-17-16,0 0-204 15,-56 102-144-15,39-60-765 0</inkml:trace>
  <inkml:trace contextRef="#ctx0" brushRef="#br0" timeOffset="11652.8">9728 4204 1114 0,'0'0'627'0,"0"0"-434"15,0 0-45-15,0 0-76 16,0 0-19-16,0 0 51 16,0 0-51-16,83 7-29 15,-61 5-24-15,-6 1-6 16,-16 12-108-16,0-5-157 16,-19-5-300-16</inkml:trace>
  <inkml:trace contextRef="#ctx0" brushRef="#br0" timeOffset="12148.99">9429 4213 1179 0,'0'0'519'0,"0"0"-307"16,0 0-3-16,0 0-17 15,0 0-53-15,0 0-79 0,0 0-4 16,32-17-54-16,-12 16 22 15,0-3 46-15,0 4-20 16,-3 0 12-16,-1 0-33 16,-4 0-20-16,-8 12-4 15,-4 6-5-15,-47 16-81 16,-8-5-157-16,-9-4-1161 0</inkml:trace>
  <inkml:trace contextRef="#ctx0" brushRef="#br0" timeOffset="27972.17">1369 7271 1211 0,'0'0'804'16,"0"0"-511"-16,0 0-63 16,0 0-73-16,0 0-63 15,0 0-64-15,-25-40-13 16,13 36 10-16,0 4-26 0,-7 0 22 15,-4 0-23 1,-9 0 1-16,-4 14 6 0,-3 6-1 16,3 2-3-16,4 0-3 15,12 1 5-15,9-2-11 16,11 2 0-16,0-4-15 16,18 1 3-16,18-2-27 15,6 2 32-15,7 0-11 16,2 3-16-16,1-2 39 15,-10 4-19-15,-9 0 20 16,-11 2-1-16,-10-1 7 16,-12-2-6-16,0-3 28 15,-18 0 9-15,-13-3 38 16,-11 0-44-16,-3-2-2 16,1-3 2-16,1-6-22 15,7-5-18-15,9-2 6 16,6 0-86-16,9-7-44 0,12-26-330 15,0 3 127 1,4 1-605-16</inkml:trace>
  <inkml:trace contextRef="#ctx0" brushRef="#br0" timeOffset="28747.26">1656 7405 1692 0,'0'0'549'0,"0"0"-392"16,0 0-67-16,0 0 1 15,0 0-63-15,-122 92-3 16,111-57-10-16,3 0-4 16,6 2-13-16,2-5 2 15,0-5-18-15,12-4-8 16,4-10-27-16,8-9-33 15,0-4 11-15,3-9-66 16,-1-15-48-16,-5-6 24 16,-5-3 59-16,-6 1 93 15,-7 4 13-15,-3 6 81 16,0 7 20-16,0 7-3 16,0 3 129-16,0 5-129 15,0 0-48-15,-3 10-14 0,1 8-35 16,2 7 36-16,0-1-32 15,0-1 5-15,15-2 2 16,4-6-12-16,1-6-41 16,2-7-41-16,0-2-35 15,3-4 18-15,-3-17-72 16,0 2-8-16,-2-2 73 16,-5 8-57-16,2 4 84 15,-7 9 44-15,2 0 29 16,-3 21 6-16,-1 12 108 15,0 12 10-15,0 6 19 16,1 6-27-16,2 3 11 16,-4 1 12-16,2-3-41 15,-5-8-20-15,1-7-27 16,-5-10-29-16,0-11 12 0,0-12-28 16,0-8 16-16,0-2 52 15,0-15-26-15,-11-20-42 16,0-13-8-16,4-14-44 15,2-7-7-15,5-2-80 16,0 2 53-16,2 9 37 16,17 5 9-16,0 15 39 15,1 11-6-15,-1 11 7 16,0 10 23-16,-3 8-7 16,1 0 40-16,-3 9 8 15,-3 18-15-15,-4 3 31 16,-4 6-37-16,-3-1-6 15,0 3-13-15,-8-5-24 0,-7-4-11 16,-12 0-119 0,5-9-110-16,-1-12-92 0</inkml:trace>
  <inkml:trace contextRef="#ctx0" brushRef="#br0" timeOffset="28969.65">1515 7104 2400 0,'0'0'469'15,"0"0"-327"-15,0 0-54 0,0 0-79 16,0 0-9-16,0 0-1 16,0 0-23-16,77 45 24 15,-35-34-64-15,7-8-8 16,24-13-108-16,-13-19-333 15,-6-7-56-15</inkml:trace>
  <inkml:trace contextRef="#ctx0" brushRef="#br0" timeOffset="29085.52">2028 6797 1149 0,'0'0'987'16,"0"0"-453"-16,0 0-355 16,0 0-76-16,0 0-49 15,0 0-45-15,0 0-18 16,-20 99-29-16,20-23-192 0,0-12-347 15,0-9-471-15</inkml:trace>
  <inkml:trace contextRef="#ctx0" brushRef="#br0" timeOffset="29323.84">2541 7355 2131 0,'0'0'583'0,"0"0"-516"15,0 0-46-15,0 0 78 16,0 0-39-16,114 108-14 0,-66-69-23 16,-1-3-23-16,-5 0-41 15,-8-6-102-15,-16-8-148 16,-5-10-221-16,-11-10-87 0</inkml:trace>
  <inkml:trace contextRef="#ctx0" brushRef="#br0" timeOffset="29518.18">2834 7342 1491 0,'0'0'511'0,"0"0"-190"15,0 0-88-15,0 0-112 0,0 0-25 16,0 0-25-16,-120 101 14 15,87-55-61-15,2 4-15 16,6 3-18 0,4-1-9-16,13 0-158 0,6-12-185 15,2-15-347-15</inkml:trace>
  <inkml:trace contextRef="#ctx0" brushRef="#br0" timeOffset="30218.6">2812 7525 2032 0,'0'0'301'16,"0"0"-204"-16,0 0 4 0,0 0 34 16,136 41-81-16,-80-40-23 15,-1-1-31-15,-5 0-51 16,-8-11-7-16,-13-7-1 15,-9-4-19-15,-11-2 56 16,-7 1 12-16,-2 3 10 16,0 4 29-16,-5 5 9 15,-5 4-4-15,-4 5-34 16,1 2 0-16,-5 2-9 16,0 18 18-16,0 6-9 15,1 6 15-15,5 7-2 0,7-2 65 16,5 1-47-1,0-1 0-15,15-3 17 0,12-5-47 16,4-4 9 0,4-10-10-16,5-12-73 0,-2-3 12 15,-3-12-79-15,2-16-62 16,-6-4 17-16,-5 0 47 16,-2 5 119-16,-5 8 19 15,-9 7 11-15,-1 12 94 16,-1 0-71-16,-2 14 53 15,0 20 22-15,-1 10-43 16,-1 6-7-16,-4 4-7 16,2 0-28-16,-2-1 46 15,0-9-54-15,2-7 5 0,-2-8 0 16,0-11-8-16,0-12-4 16,0-6 12-16,0-8 65 15,6-27-42-15,0-15-43 16,5-10-1-16,3-9 0 15,3-6-34-15,4 7 20 16,1 8 0-16,0 10 14 16,-2 13 16-16,-2 13-15 15,0 10 27-15,-2 8-28 16,-3 6 13-16,3 0-23 16,-3 14 10-16,-5 10-14 15,-3 7-14-15,-5 0-42 16,0 6-27-16,-34 7-118 15,1-10-97-15,-3-7-232 0</inkml:trace>
  <inkml:trace contextRef="#ctx0" brushRef="#br0" timeOffset="30375.18">3051 7349 1991 0,'0'0'547'0,"0"0"-358"15,0 0-23-15,43-107-117 16,0 76-35-16,14-2-14 16,34-13-160-16,-14 11-372 15,-7-2-380-15</inkml:trace>
  <inkml:trace contextRef="#ctx0" brushRef="#br0" timeOffset="30502.85">3668 6772 1610 0,'0'0'776'16,"0"0"-568"-16,0 0-208 0,0 0-21 16,-123 82-262-16,106-48-734 0</inkml:trace>
  <inkml:trace contextRef="#ctx0" brushRef="#br0" timeOffset="30875.85">4432 7178 1557 0,'0'0'403'15,"0"0"-167"-15,0 0-58 16,0 0 19-16,0 0-19 0,0 0-59 16,0 0 7-16,47 141-59 15,-36-97-1-15,-2 2-21 16,3 0-45-16,-5-4 19 15,3-1-19-15,-4-7-3 16,0-4-4-16,-6-8-55 16,0-13-84-16,-4-4-198 15,-9-5-397-15</inkml:trace>
  <inkml:trace contextRef="#ctx0" brushRef="#br0" timeOffset="31389.47">4203 7147 537 0,'0'0'1245'0,"0"0"-963"0,0 0-86 16,0 0-58-16,0 0-31 16,0 0-54-16,140-61 28 15,-89 59-41-15,3 2-34 16,3 0 45-16,-1 0-42 15,-2 2 0-15,-10 6 13 16,-8 1-22-16,-6-2 39 16,-13 1-5-16,-4 1-14 15,-4-1 12-15,-2 4-32 16,-3 1 0-16,-2 8 24 16,3 2-15-16,-3 8 26 15,5 1-32-15,0 0 4 16,5 4-2-16,3 1 4 0,2 0-9 15,3 1 3-15,5-2 4 16,2-3-7 0,0-7 0-16,-2-7 1 0,4-8 9 15,-3-9-4-15,4-2 12 16,2-8 7-16,-3-23-17 16,-3-7 40-16,-1-7-5 15,-8-10-4-15,-7-1 8 16,-6-4-47-16,-4 1 40 15,-2 5-37-15,-23 8 3 16,-6 6-12-16,-8 8 5 0,-7 10-43 16,-2 12-5-1,-18 10-98-15,16 10-110 0,7 11-413 0</inkml:trace>
  <inkml:trace contextRef="#ctx0" brushRef="#br0" timeOffset="31838.28">5475 7060 1348 0,'0'0'405'0,"0"0"-86"15,0 0-36-15,0 0-161 16,0 0-66-16,0 0 48 16,0 0-4-16,17 97 9 15,-10-55-49-15,-2 0-2 16,1 2 20-16,-3 2-65 16,1-2 23-16,-2-2-36 0,-2 0 8 15,2-6-28-15,-2-6-10 16,0-3-113-16,0-12-69 15,0-4-378-15,0-11-229 0</inkml:trace>
  <inkml:trace contextRef="#ctx0" brushRef="#br0" timeOffset="32125.5">5504 7004 927 0,'0'0'833'15,"0"0"-671"-15,0 0-68 16,0 0-18-16,0 0 16 16,131-41-48-16,-89 45 11 15,3 19 7-15,-5 7-52 16,-7 6 39-16,-8 2-3 16,-9 0-13-16,-11-2 19 15,-5-4 0-15,-12-3 25 16,-19-5-7-16,-7-3-40 15,-4-7 10-15,1-1-40 16,4-5-50-16,5-8-65 16,11 0-207-16,9-2-253 0</inkml:trace>
  <inkml:trace contextRef="#ctx0" brushRef="#br0" timeOffset="32707.95">6225 7049 1121 0,'0'0'393'0,"0"0"-169"16,0 0-75-16,0 0-1 15,0 0-60-15,-120 19 20 16,93 5 6-16,3 6-46 15,6 7 11-15,3 1-18 16,8 1-30-16,5 2 31 16,2-1-23-16,0 0 1 15,9-2 8-15,6 0-41 16,6-4 29-16,3-4-27 16,5-5 2-16,-1-4 10 15,7-7-15-15,2-8-3 0,1-6 28 16,4 0-30-16,1-6 28 15,-1-16-10-15,-2-6-10 16,-2-5 80-16,-7-8-45 16,-1-1 19-16,-11 0-1 15,-3-2-41-15,-7 0 15 16,-7 1-21-16,-2 3-15 16,0 4 8-16,-11 3-8 15,-12 4-21-15,-10 8-26 16,-40 9-109-16,5 7-162 15,0 5-473-15</inkml:trace>
  <inkml:trace contextRef="#ctx0" brushRef="#br0" timeOffset="34091.25">4185 7117 747 0,'0'0'317'16,"0"0"-110"-16,0 0 24 15,0 0-17-15,0 0-52 16,0 0-44-16,0 0 24 16,-7-11-46-16,7 11 6 15,0-2 33-15,0 2-27 0,0 0 28 16,0 0-47-16,0 0-45 15,0 0 30-15,0-1-63 16,0 1 4-16,13 0 16 16,6 0-31-16,5 0 38 15,7 0-26-15,7 0 1 16,4 0 41-16,3-3-54 16,6 2 11-16,0-4 7 15,1 2-9-15,-6-4 7 16,-1 3-14-16,-9 1 5 15,-9 0-5-15,-10 1-2 16,-5 0 0-16,-8 2 0 16,-2 0 13-16,-2 0-10 15,0 0-3-15,0 0-27 16,0 0 26-16,0 0-59 0,0 0 14 16,0 0 8-16,-8 0-28 15,-6 0 44-15,-7 0-1 16,0 0-26-16,-6 4 33 15,0 0-23-15,2 0 26 16,0-4 11-16,6 0-14 16,1 0 8-16,5 0 2 15,1 0 6-15,6 0-1 16,1 0 14-16,3 0-12 16,0 0-1-16,0 0 0 15,0 0-11-15,0 0 11 16,-4 0 0-16,2 0 0 15,-3 0 15-15,1 0-16 16,2 0 1-16,-1 0 0 0,3 0-9 16,-1 0 9-16,3 0 0 15,0 0 0-15,0 0 11 16,0 2-11-16,0-2 0 16,0 2 6-16,0 4 11 15,0 2-15-15,0 2 10 16,0 4 21-16,0 3-21 15,8 1 25-15,0 1-7 16,1 3-24-16,-3 0 19 16,4 0-19-16,-4 1-6 15,1 1 8-15,-3 0 2 0,-2 2 2 16,-2 5-7 0,2-2-4-16,-2 3 28 15,0 1-29-15,4-2 16 0,0 1-10 16,-2-1 6-16,-1-3-2 15,2-6-10-15,-3-4 1 16,2-6 27-16,-2-3-27 16,0-8 10-16,0 1-11 15,0-2 8-15,3 0 4 16,-3 0-12-16,0 0 6 16,0 0 7-16,0 0 2 15,0 0-7-15,0 0-8 16,0 0-61-16,-8-14-24 0,-7 0-428 15,-2-3-450-15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4:28:01.246"/>
    </inkml:context>
    <inkml:brush xml:id="br0">
      <inkml:brushProperty name="width" value="0.05292" units="cm"/>
      <inkml:brushProperty name="height" value="0.05292" units="cm"/>
      <inkml:brushProperty name="color" value="#FF0000"/>
    </inkml:brush>
  </inkml:definitions>
  <inkml:trace contextRef="#ctx0" brushRef="#br0">792 3294 1328 0,'0'0'536'0,"0"0"-365"15,0 0-59-15,0 0-85 16,0 0 4-16,0 0-31 15,0 0 6-15,0 0 4 16,0 2-9-16,0-2 37 16,0 0 44-16,0 0 8 15,0 0 31-15,0 0-26 16,0 0-33-16,0 0 10 0,0 0-56 16,0 2-2-16,0 1 5 15,0 3-17-15,0 0 28 16,4 4 2-16,0 1-11 15,3 3 24-15,0 5-30 16,0 1 12-16,-1 4 24 16,1 2-50-16,-3 4 26 15,3 1-27-15,-2 2 1 16,-1 1 12-16,-2-4-7 16,2 1-8-16,-1-6 2 15,-3-3-70-15,2-4-14 16,-2-6-137-16,0-3-279 15,0-9-187-15</inkml:trace>
  <inkml:trace contextRef="#ctx0" brushRef="#br0" timeOffset="1381.2">787 3232 704 0,'0'0'950'0,"0"0"-797"15,0 0-99-15,0 0 31 16,0 0-32-16,129-42-29 16,-82 42 34-16,0 17-57 15,-1 12 5-15,-3 11-6 16,-5 7-33-16,-7 3 32 16,-11 4-7-16,-7 0 8 0,-8-1 15 15,-5-3 8-15,0-8 20 16,-22-2 72-16,-7-11-23 15,-11-3 22-15,-3-9-35 16,-8-7-47-16,-7-10 4 16,3 0-36-16,-3-10 9 15,5-16 3-15,8-7-10 16,4 2 9-16,6-2-6 16,10 3-4-16,5 6 29 15,11 4-6-15,7 2 3 16,2 4-23-16,11 1-4 15,21 2-13-15,10 1-36 16,11 4-11-16,8 2 26 0,7 4-31 16,8 0-10-16,2 0-48 15,0 2-54-15,2 6-18 16,-1-2-55-16,-2 1 250 16,-3-4 37-16,-7-2-30 15,-9-1 4-15,-14 0-11 16,-13 0-40-16,-13 0-85 15,-11 0 125-15,-7 0 211 16,0 0 150-16,-7 0-92 16,-11 0-86-16,-2 0-70 15,-4 3-41-15,-3 3 23 16,0 4-46-16,0 4-5 16,1 2 2-16,-1 0-45 0,5 2 29 15,4-2-30-15,5 0 13 16,3 3-16-16,4-4 9 15,4 1-6-15,2 0 0 16,0-4-6-16,4-2-5 16,14-3-15-16,4-7-44 15,7 0 19-15,2-7-82 16,0-12-78-16,0-8-83 16,-4 1 56-16,-7-1 155 15,-2 6 64-15,-6 1 19 16,-4 6 43-16,-3 4 49 15,-3 6 86-15,0 4-10 16,-2 0-59-16,0 0-15 0,2 0-19 16,3 8-7-1,2 6 7-15,-1 0-54 0,5 2 4 16,1 0-13-16,1-2-10 16,-1-4-4-16,1-3-58 15,0-6-68-15,-2-1-3 16,0 0-13-16,3-16-62 15,-3-3 31-15,-3 0 65 16,4 1 81-16,-5 2 13 16,-1 2 16-16,-2 6 17 15,1 2 19-15,-3 4 60 16,0 2-5-16,-2 0 5 16,3 0 37-16,-1 6-39 15,0 8-4-15,3 2-3 16,3 4-58-16,3 0 3 15,3-2-32-15,7 0 9 0,-2-4-23 16,4-4 8-16,-1-7-33 16,0-3 11-16,2 0-31 15,3-22 50-15,-2-9-76 16,-2-7-57-16,-6-4 99 16,-1 0 27-16,-8 1 16 15,-3 10 82-15,-5 7 3 16,0 7 32-16,0 8-1 15,0 6-49-15,0 3-11 16,-7 3-56-16,1 19 1 16,-2 7 11-16,5 10-11 0,3 5 24 15,0 5-10-15,0-1-15 16,0-3 0-16,7-3 0 16,-3-8 0-16,0-8 10 15,-2-7-10-15,-2-14 0 16,2-5 0-16,1 0 0 15,1-10-10-15,2-12-5 16,6-1 3-16,1-2 10 16,3 5 1-16,1 6 0 15,4 7 1-15,-1 7 0 16,2 0-1-16,-2 2 11 16,1 15-8-16,-2 8-2 15,-5 2 7-15,-4 4-16 0,-5-1-35 16,-5 2-117-1,-11-8-108-15,-9-8-204 0</inkml:trace>
  <inkml:trace contextRef="#ctx0" brushRef="#br0" timeOffset="1556.73">1799 3152 2522 0,'0'0'554'0,"0"0"-431"16,0 0-66-16,-159 30-36 16,119 4-21-16,9 32-13 0,8-10-148 15,15-5-735-15</inkml:trace>
  <inkml:trace contextRef="#ctx0" brushRef="#br0" timeOffset="2006.29">2944 3407 2043 0,'0'0'296'16,"0"0"-196"-16,0 0-2 15,0 0-43-15,0 0 0 16,-125 44-34-16,123-18-14 16,2 4-7-16,7 1-21 15,22 0-3-15,4 3-2 16,5 1 2-16,-1-2 13 15,-1 3 9-15,-9 0 2 16,-9-2 18-16,-12 1-1 16,-6-7 60-16,-2-2-20 15,-27-8-1-15,-4-4 34 0,-5-8-63 16,3-6 1 0,8 0-23-16,11-24-5 0,14-8-88 15,13-27-167 1,21 8-389-16,3 4-490 0</inkml:trace>
  <inkml:trace contextRef="#ctx0" brushRef="#br0" timeOffset="2430.66">3291 3557 1955 0,'0'0'369'0,"0"0"-219"16,0 0 21-16,0 0-105 15,0 0-33-15,-35 125-6 16,39-98-27-16,17 3 0 0,0-3-41 16,8-4 8-16,0-2 26 15,0-8-17-15,2-4 24 16,-2-9-1-16,-4 0 4 16,-4-11-3-16,-6-14 6 15,-7-7 9-15,-6-6 61 16,-2 0-24-16,0-1 7 15,-17 5-42-15,-8 4-17 16,-6 6-23-16,-2 5-94 16,-5 6-54-16,-5 5-79 15,1 0-40-15,-2 0 44 16,1-2-360-16,6-1-22 16,5-4 628-16,10-2 104 0,9-3 240 15,11 1 43 1,2-5-70-16,4-1-57 0,23-2-77 15,11-3-66-15,13-3-43 16,9-1-74-16,9 1-50 16,42-22-148-16,-14 9-79 15,-9 2-467-15</inkml:trace>
  <inkml:trace contextRef="#ctx0" brushRef="#br0" timeOffset="2546.59">3959 2838 1940 0,'0'0'764'15,"0"0"-572"-15,0 0-72 0,0 0-81 16,-119 44-26 0,67 3-13-16,12-3-263 0,10-10-1394 0</inkml:trace>
  <inkml:trace contextRef="#ctx0" brushRef="#br0" timeOffset="3333.46">3586 3120 1273 0,'0'0'759'16,"0"0"-489"-16,0 0-6 15,0 0-109-15,0 0-62 16,0 0-27-16,0 0-50 0,3 6 41 16,13 12-26-1,3 2-25-15,2 4 24 0,8 4-30 16,23 16-63-16,-7-8-182 16,-1-8-458-16</inkml:trace>
  <inkml:trace contextRef="#ctx0" brushRef="#br0" timeOffset="3588.64">4256 3220 1646 0,'0'0'965'16,"0"0"-802"-16,0 0-125 15,0 0-2-15,-13 158 2 16,13-90-37-16,11 9 37 0,9 3-38 16,0-1-9-16,0-8-52 15,-6-7-136-15,-14-10-134 16,0-15-55-16,0-19-373 0</inkml:trace>
  <inkml:trace contextRef="#ctx0" brushRef="#br0" timeOffset="4399.49">4042 3643 1413 0,'0'0'386'0,"0"0"-143"16,0 0 49-16,0 0-101 0,0 0-161 15,0 0-3-15,118-112-27 16,-56 88 6-16,3-4-8 16,0-5 2-16,-5 0-19 15,-11-3 13-15,-9 0-3 16,-15 2 9-16,-9 3 21 15,-12 9 19-15,-4 6 82 16,0 8-29-16,0 8-26 16,-4 0-13-16,-8 8-47 15,0 23 10-15,7 10-13 16,-1 12-2-16,6 7-2 16,0 2 0-16,4 2 0 15,13-2-1-15,1-7 7 16,-1-9-12-16,-1-15 6 15,-1-10-41-15,-3-14 13 0,1-7-11 16,1-11 32-16,1-23 7 16,1-8-33-16,2-4 18 15,-5 0 15-15,0 6 0 16,-4 11 5-16,-5 8 2 16,0 10 49-16,-2 9 20 15,-2 2-40-15,4 0-8 16,0 7-20-16,7 16 2 15,3 4 12-15,3 6-21 16,4 1 10-16,1-2-11 16,2-1 0-16,1-9-16 15,-3-8 14-15,1-9-35 0,-2-5-3 16,0-1 7 0,-3-22 32-16,-1-4-30 15,-1-1 4-15,-3-1 17 0,-1 4 11 16,-3 2-1-16,-5 7 31 15,0 5-21-15,-4 4 46 16,2 7-17-16,-2 0-38 16,0 0 25-16,3 11-26 15,1 8 0-15,1 6 0 16,4 2 16-16,2 2-12 16,3-5-4-16,-2-4-18 15,5-9 11-15,-5-5-61 16,1-6-5-16,-1 0 45 15,1-17-28-15,1-10-42 16,-1 1 29-16,-2-2 60 16,-2 6 9-16,-2 4 39 0,-3 3 67 15,-2 10 4-15,0 3-38 16,1 2-25-16,4 0-47 16,0 6 7-16,3 12-10 15,1 3 3-15,-1 2-42 16,-4 2-67-16,-6-6-147 15,0-7-285-15,0-8-259 0</inkml:trace>
  <inkml:trace contextRef="#ctx0" brushRef="#br0" timeOffset="4543.7">5165 3385 1952 0,'0'0'771'0,"0"0"-566"15,0 0-135-15,0 0-43 16,0 0-27-16,0 0-106 16,0 0-404-16,136-51-763 0</inkml:trace>
  <inkml:trace contextRef="#ctx0" brushRef="#br0" timeOffset="4683.2">5268 2983 1870 0,'0'0'773'0,"0"0"-668"0,0 0-53 16,0 0-52-1,-109 121-97-15,86-81-462 0</inkml:trace>
  <inkml:trace contextRef="#ctx0" brushRef="#br0" timeOffset="4963.87">6005 3228 2302 0,'0'0'494'0,"0"0"-410"15,0 0 0-15,-23 139-42 16,23-77-2-16,0 5-37 16,3 2 7-16,11 0-10 15,-1-8-67-15,0-8-44 16,-2-12-61-16,-9-18-100 16,-2-14-282-16,0-9-754 0</inkml:trace>
  <inkml:trace contextRef="#ctx0" brushRef="#br0" timeOffset="5449.97">5851 3515 1547 0,'0'0'382'0,"0"0"-93"0,0 0-46 15,0 0-36-15,0 0-113 16,0 0-76-16,0 0 4 16,40-38-22-16,-9 38 0 15,0 0-1-15,4 7 7 16,-2 0-6-16,-4 0 0 15,-3 2 0-15,-3-3-3 16,-5 2 4-16,-3-4-1 16,-1 2 18-16,-1-2-12 15,1 0 10-15,-1 2-2 16,0 1-4-16,1 2 17 0,-2-1-27 16,0 2 20-1,-1 2 10-15,-2 0-11 0,-2 0 35 16,-3 0-23-1,3 0-7-15,-3 0 9 0,1 0-32 16,1-2 17-16,-1 1-15 16,2-4 9-16,-3-3-3 15,0 0-8-15,3-4-1 16,-3 0 37-16,4 0-26 16,0 0 19-16,3 0-21 15,3-4-3-15,-3-7 13 16,2-4-18-16,-2-1-1 15,0-3 0-15,-1-2-17 16,-2 0 10-16,-1 2-25 16,-3 1-43-16,-2 2 27 0,1 2-74 15,-3 4-89 1,0 4-136-16,0-1-273 0</inkml:trace>
  <inkml:trace contextRef="#ctx0" brushRef="#br0" timeOffset="5865.45">6437 3465 415 0,'0'0'1219'0,"0"0"-898"15,0 0-145-15,0 0-44 16,0 0-48-16,0 0 10 15,0 0 17-15,7 80-22 16,0-58-8-16,0 3 17 16,-1 0-38-16,3 1 16 15,-2-2-31-15,0-2-43 0,-3-2 33 16,0-3-34-16,-2-8 0 16,-2-2-1-16,3-6-44 15,-3-1-83-15,0-16-162 16,0-8-413-16</inkml:trace>
  <inkml:trace contextRef="#ctx0" brushRef="#br0" timeOffset="6047.58">6368 3334 795 0,'0'0'1267'0,"0"0"-920"15,0 0-79-15,0 0-95 16,0 0-109-16,0 0-28 15,0 0-36-15,69-20-1 16,-44 30-70-16,-3 30-198 0,-6-3-302 16,-10 1-398-16</inkml:trace>
  <inkml:trace contextRef="#ctx0" brushRef="#br0" timeOffset="6178.42">6268 4225 1670 0,'0'0'1180'16,"0"0"-993"-16,0 0-181 15,0 0-6-15,0 0-863 0</inkml:trace>
  <inkml:trace contextRef="#ctx0" brushRef="#br0" timeOffset="6803.08">7324 3469 1371 0,'0'0'839'16,"0"0"-571"-16,0 0-103 16,0 0-25-16,-118 2-44 15,95 19-41-15,8 10 27 16,7 5-65-16,8 4-1 15,0 4 2-15,15 1-12 16,20-6-12-16,13-4-2 16,14-9-84-16,40-21-99 0,-13-5-442 15,-8 0-406-15</inkml:trace>
  <inkml:trace contextRef="#ctx0" brushRef="#br0" timeOffset="7134.18">7798 3538 1950 0,'0'0'631'0,"0"0"-430"16,0 0-35-16,0 0-74 0,-115-9-10 16,99 25-66-1,3 4 8-15,6 6-21 16,5 4 3-16,2-2-12 16,0-1-7-16,9-5-44 0,11-8 18 15,2-6-54-15,5-8 1 16,0 0-20-16,-2-13-14 15,-4-9 34-15,-5-1 15 16,-3 0 77-16,-6 5 12 16,-2 4 77-16,-3 6 64 15,-2 4-18-15,0 4-65 16,2 0-10-16,5 0-50 16,6 1-9-16,7 16-1 15,9 2-8-15,9 0-46 16,24-8-176-16,-6-6-349 15,-6-5-569-15</inkml:trace>
  <inkml:trace contextRef="#ctx0" brushRef="#br0" timeOffset="7313.05">8253 3479 1874 0,'0'0'817'16,"0"0"-558"-16,0 0-112 15,0 0-41-15,0 0-64 16,0 0-36-16,0 0 2 15,-87 59-8-15,87-24-7 16,12-1 6-16,15-2-27 16,6-8-14-16,7-10-54 15,16-22-119-15,-12-22-349 16,-6-14-727-16</inkml:trace>
  <inkml:trace contextRef="#ctx0" brushRef="#br0" timeOffset="7443.04">8423 2957 2212 0,'0'0'548'0,"0"0"-437"16,0 0-70-16,-114 35-36 15,89 17-5-15,10-4-266 16,8-4-562-16</inkml:trace>
  <inkml:trace contextRef="#ctx0" brushRef="#br0" timeOffset="7901.5">9169 3373 2118 0,'0'0'576'0,"0"0"-413"16,-139-4-14-16,88 17-28 15,7 14-47-15,13 7-47 16,16 7 0-16,12 4-26 16,3 1-1-16,20-2 0 15,13-6 3-15,12-10-9 16,1-14-18-16,2-14-28 16,0-8 16-16,-1-30-91 15,-7-19-96-15,-9-12-21 0,-6-10-19 16,-9-6 56-16,-5-4 80 15,-4 5 74-15,-5 13 53 16,0 16 208-16,-2 18 137 16,0 22-59-16,0 13-146 15,0 2-55-15,0 13-68 16,0 21-7-16,0 15 66 16,0 14-31-16,9 4 3 15,4 6-36-15,3 0-1 16,0-4-22-16,0-7-53 15,-3-8-131-15,-5-16-403 16,-3-17-430-16</inkml:trace>
  <inkml:trace contextRef="#ctx0" brushRef="#br0" timeOffset="8226.07">9118 3192 506 0,'0'0'2025'0,"0"0"-1704"15,0 0-205-15,0 0-92 16,0 0-6-16,0 0-18 16,126-2-9-16,-63 19-42 15,1 0-132-15,-6 5-65 16,-6 2-7-16,-14 0 69 16,-9-2 127-16,-11-1 59 15,-9-1 45-15,-3-3 111 16,-2 4 32-16,-2-2 11 0,4 6-17 15,-2 1-78-15,0 4-6 16,3 2-52-16,0 2-27 16,4-4 20-16,0-2-33 15,0-4-4-15,3-8-2 16,-1-8-30-16,5-8-33 16,9-8-86-16,0-17-347 15,-6-8-414-15</inkml:trace>
  <inkml:trace contextRef="#ctx0" brushRef="#br0" timeOffset="9038.54">9886 3359 1735 0,'0'0'286'0,"0"0"-107"15,0 0-51-15,-2 106-39 16,2-66-16-16,0 0-48 15,9 0 78-15,0-4-34 16,-3-8-47-16,-3-6-22 16,-3-9 3-16,0-9-3 15,0-4 12-15,0 0 0 16,0-9-11-16,-4-15-1 16,4-8-65-16,0-6 30 15,0-5-5-15,0 2 10 16,0 1-14-16,1 6 20 0,11 8 17 15,-1 3 14 1,-2 9 11-16,2 7 38 0,1 2-5 16,1 5 6-16,3 2-23 15,3 21-16-15,1 4 32 16,3 8-35-16,-4 1 2 16,1 0 7-16,1-1-23 15,-1-4 5-15,-2-5-6 16,-1-10 0-16,3-8 12 15,1-8 15-15,0 0 19 16,4-18-28-16,0-14-7 16,2-11-6-16,-3-10-5 15,0-7 0-15,1-10-8 0,0-3-1 16,-3-1 9-16,-5 10-1 16,-3 12 1-16,-9 18 3 15,-5 12 36-15,0 11 10 16,0 11 14-16,-9 0-48 15,-9 15 10-15,0 18-25 16,-2 12 2-16,6 10 5 16,3 6-1-16,7 3-6 15,4 1 0-15,0-5 2 16,0-4-4-16,0-10-19 16,0-8-22-16,0-12 35 15,0-10-14-15,0-10 8 16,0-6 12-16,2 0-28 15,5-12 30-15,7-10-62 0,-1 0-51 16,5-2 38 0,1 2 20-16,4 5 31 0,-1 4 24 15,2 5-1-15,-1 8 1 16,1 0 13-16,-1 6-12 16,-2 16 41-16,0 6-28 15,-3 4-5-15,-3 2-5 16,-6 0-4-16,-4-6 0 15,-5-2-45-15,-5-12-62 16,-15-3-175-16,-2-11-413 0</inkml:trace>
  <inkml:trace contextRef="#ctx0" brushRef="#br0" timeOffset="9209.34">9908 2785 2374 0,'0'0'577'0,"0"0"-418"16,0 0-66-16,0 0-65 15,0 0-22-15,0 0-6 16,0 0-126-16,99 78-336 16,-99-42-350-16</inkml:trace>
  <inkml:trace contextRef="#ctx0" brushRef="#br0" timeOffset="9325.45">9628 3048 1914 0,'0'0'686'0,"0"0"-388"16,0 0-109-16,0 0-108 0,0 0-32 15,0 0-49-15,0 0-85 16,13-27-152-16,21 12-1098 0</inkml:trace>
  <inkml:trace contextRef="#ctx0" brushRef="#br0" timeOffset="9996.45">11648 3166 1220 0,'0'0'575'15,"0"0"-354"-15,0 0 35 16,0 0-41-16,0 0-93 16,0 0-40-16,0 0 13 15,-131 3-44-15,89 12-28 16,-1 3 35-16,7 4-37 16,12 5-3-16,11 0-15 0,13 5-3 15,2 4-1-15,32 5-43 16,11 1-26-16,8 2-25 15,0 0-39 1,-5-2 32-16,-13-6 43 0,-20-5 35 16,-15-9 24-16,0-11 82 15,-31-4 104-15,-7-7-40 16,3 0-68-16,4-7-24 16,10-9-41-16,19-6-13 15,23-24-42-15,20 6-217 16,11-3-463-16</inkml:trace>
  <inkml:trace contextRef="#ctx0" brushRef="#br0" timeOffset="10307.5">12010 3348 2275 0,'0'0'494'0,"0"0"-375"16,0 0-7-16,-116 44-3 15,89-13-73-15,7 5-12 16,9 1-18-16,11 5 0 15,0-7-12-15,7-3-18 16,20-10-40-16,3-11-45 16,4-11-60-16,-5 0 20 15,-5-25 53-15,-8-9 25 16,-9-4 71-16,-7-1 12 0,0 6 62 16,0 3 71-1,0 8-47-15,-5 7-11 0,3 8 13 16,2 4-49-1,0 3-17-15,0 0-34 0,18 12-18 16,11 7 12-16,7 1-110 16,23-2-129-16,-7-4-334 15,-5-10-461-15</inkml:trace>
  <inkml:trace contextRef="#ctx0" brushRef="#br0" timeOffset="10526.72">12357 3378 1896 0,'0'0'756'0,"0"0"-566"0,0 0-42 16,0 0-102 0,0 0-7-16,0 0-17 0,-42 117-14 15,75-77 17-15,5-4-25 16,3-8-10-16,-4-14 1 16,-7-10-18-16,-8-4 27 15,-11-21 0-15,-7-14 0 16,-4-9-6-16,-13-4 6 15,-57-19-78-15,2 16-308 16,-6 7-987-16</inkml:trace>
  <inkml:trace contextRef="#ctx0" brushRef="#br0" timeOffset="11068.21">10047 2861 1273 0,'0'0'765'16,"0"0"-405"-16,0 0-136 0,0 0-77 15,0 0-47-15,0 0-53 16,0 0-9-16,-74 56-11 16,52-35-26-16,2-2-2 15,2 6-78-15,7-5-279 16,7-10-865-16</inkml:trace>
  <inkml:trace contextRef="#ctx0" brushRef="#br0" timeOffset="12042.81">13587 3202 1765 0,'0'0'356'0,"0"0"-161"0,0 0-35 15,-144 14-59 1,111 8 46-16,8 9-53 0,15 2-44 16,10 7-6-16,0 3-26 15,29-3-4-15,12-6-14 16,7-8-2-16,10-10-7 15,3-15-4-15,3-1-29 16,1-27-33-16,-7-19-86 16,-4-12 26-16,-13-11 35 15,-7-9 36-15,-12-8 63 16,-8 2 2-16,-12 3 6 16,-2 13 57-16,0 20 98 15,-7 18 39-15,-5 18-82 16,5 12-47-16,0 0-19 15,2 31-46-15,3 18-7 0,2 13 25 16,0 13-24 0,2 6 23-16,14 0 0 0,1-2-24 15,4-7 15-15,-4-15-15 16,-1-11-2-16,-4-13 2 16,-6-16-23-16,-2-10 22 15,1-7-6-15,-1-9 7 16,6-16 0-16,-2-7-1 15,5-6-1-15,3 0-5 16,-1 2 10-16,4 5-5 16,0 5 2-16,4 4-4 15,1 6-10-15,1 5 15 16,0 9-1-16,-3 2 0 16,2 0-10-16,-1 1 0 15,-4 15 8-15,-1 2 2 0,3 2-9 16,-4 0-40-16,3 0-38 15,1-2-100-15,10-4-149 16,-7-3-10-16,0-9-252 0</inkml:trace>
  <inkml:trace contextRef="#ctx0" brushRef="#br0" timeOffset="12306.09">14588 3278 1610 0,'0'0'728'0,"0"0"-437"16,0 0-118-16,0 0-79 15,0 0-68-15,0 0-25 16,0 0 52-16,58 63-43 0,-25-40-8 16,5-2-2-16,0-8 9 15,-3-7-6-15,-6-6 13 16,-6 0 39-16,-5-12 58 16,-5-13-62-16,-7-8-8 15,-4 0 8-15,-2-2-32 16,0 5 11-16,-21 7-30 15,-12 4-18-15,-13 11 8 16,-7 8-50-16,-5 0-3 16,-15 21-69-16,14 4-337 15,18-5-463-15</inkml:trace>
  <inkml:trace contextRef="#ctx0" brushRef="#br0" timeOffset="13033.97">15982 3467 340 0,'0'0'1426'0,"0"0"-1263"16,0 0-122-16,0 0 4 15,0 0 34-15,108 104 101 16,-75-66-57-16,-6 2-43 16,-5-4-16-16,-6-5-53 15,-8-9-3-15,-6-8 33 16,-2-13 11-16,0-1 89 16,0-1-20-16,0-22-95 0,0-8-20 15,0-10-6-15,0-1-6 16,14 0 5-16,4 4-40 15,0 8 22-15,-1 10 12 16,1 8-7-16,0 8 5 16,-2 4 15-16,-3 0-6 15,1 4 20-15,1 15-19 16,-1 8 36-16,-1 3-17 16,3 5 4-16,-3-4 1 15,3-1-19-15,-1-6 5 16,1-8-11-16,-1-12-27 15,3-4 27-15,2-4-22 16,2-22-2-16,1-4 23 16,-1-4-12-16,0 2 13 0,-2 4 0 15,-3 6 0-15,2 5 13 16,-1 10 5-16,-1 6 3 16,-1 1 2-16,4 0-11 15,-2 13-2-15,5 11-1 16,-2 2-9-16,4 5 0 15,-1-2-29-15,24 1-83 16,-8-8-143-16,-3-9-372 0</inkml:trace>
  <inkml:trace contextRef="#ctx0" brushRef="#br0" timeOffset="13430.71">17112 3448 2148 0,'0'0'676'0,"0"0"-515"0,0 0-53 16,0 0-75-16,0 0-2 16,0 0-31-16,0 0 6 15,-95 115-12-15,114-79-55 16,6-1-41-16,-3-10-44 16,-7-7-47-16,-4-11 36 15,-8-7 65-15,-3-2 92 16,0-21 12-16,-6-2-3 15,-6-8 0-15,6 3 0 16,3 0-6-16,3 4 19 16,0 3-2-16,5 6-9 15,11 5 3-15,1 3-8 16,1 6 35-16,0 3 41 0,-2 0 6 16,-3 0 44-1,3 0-47-15,-3 6-4 0,5 6-11 16,-1 3-64-16,4 2 25 15,-1 1-31-15,-1 2-16 16,2-4-14-16,1-4-120 16,-4-6-205-16,-2-6-299 0</inkml:trace>
  <inkml:trace contextRef="#ctx0" brushRef="#br0" timeOffset="13524.96">17449 3352 1964 0,'0'0'612'0,"0"0"-416"0,0 0-108 15,0 0-88 1,0 0-176-16,0 0-488 0</inkml:trace>
  <inkml:trace contextRef="#ctx0" brushRef="#br0" timeOffset="13867.28">17034 3003 2352 0,'0'0'601'0,"0"0"-443"0,0 0-24 16,0 0-85-16,0 0-20 15,0 0 2-15,118-84-31 16,-97 66 33-16,-6 2-2 16,-9-4-11-16,-3-1 58 15,-3-2-63-15,0-2 10 16,-12 2-25-16,-3 5-16 16,-3 4-7-16,-2 8-65 15,-9 6-65-15,5 14-215 16,4 6-593-16</inkml:trace>
  <inkml:trace contextRef="#ctx0" brushRef="#br0" timeOffset="14280.78">16774 3387 1393 0,'0'0'812'16,"0"0"-504"-16,0 0-18 0,0 0-95 16,0 0-122-16,0 0-28 15,0 0-44-15,77-103 21 16,-48 65-22-16,-4 5 0 15,-3 0 36-15,-4 9 3 16,-4 4 10-16,-6 5 10 16,0 7-37-16,2-1 29 15,-3 5-38-15,2 2-5 16,-3 2 1-16,6 0-9 16,-1 0 0-16,3 0-1 15,3 4 10-15,3 7-9 16,2 2 0-16,5 1-74 15,3 4 1-15,-2-2-219 16,-6-8-849-16</inkml:trace>
  <inkml:trace contextRef="#ctx0" brushRef="#br0" timeOffset="15792.67">18576 3432 864 0,'0'0'986'0,"0"0"-719"16,0 0-57-16,0 0-35 16,0 0-4-16,0 0-55 15,0 0-59-15,-109-28-3 16,95 47-42-16,3 6 13 15,1 6 23-15,2 5-16 16,8 4 14-16,0-3-19 16,0 3-15-16,18-6 3 15,9-7-15-15,4-7-9 16,7-10 8-16,7-10-38 16,6 0-1-16,2-24-47 15,-1-12-77-15,-4-8-6 16,-8-2-21-16,-11 0 31 0,-6 7 92 15,-11 3 68-15,-6 13 39 16,-2 5 93-16,-4 9 13 16,0 5-7-16,0 4-102 15,5 0-14-15,-1 0-22 16,0 4 0-16,4 11 0 16,-2 3 12-16,1 1 7 15,-1 4 22-15,1 1-28 16,2-2 17-16,1-3-27 15,2 0 9-15,2-1-11 16,1-6-1-16,1-2-25 16,3-4 8-16,2-4-33 0,1-2-2 15,1 0-27 1,-4-6-15-16,2-6 63 0,-4 0-1 16,-3 4 32-16,-6 0 39 15,-1 6 12-15,-5 0 75 16,-2 2-29-16,0 0-49 15,0 0 3-15,3 0-50 16,-1 2 0-16,5 10 8 16,4 4 1-16,3-2-20 15,1 0-8-15,5-4-53 16,-1-2-25-16,4-2-67 16,0-4-56-16,-1 0-9 15,-5 1 63-15,-1-2 105 0,-3 3 44 16,1 5 16-1,-3 2 63-15,0 9-6 0,3 7 38 16,-1 10 1 0,5 10-27-16,-3 8-6 0,-1 3-28 15,-5 3 2-15,-9-2 49 16,0-9-7-16,-7-6 41 16,-15-12 23-16,-10-9-20 15,-1-8 28-15,-1-7-58 16,4-6-41-16,1-2-4 15,4-2-46-15,4-18-2 16,18-34-65-16,3 1-176 16,0-3-597-16</inkml:trace>
  <inkml:trace contextRef="#ctx0" brushRef="#br0" timeOffset="16047.47">20073 3221 1530 0,'0'0'1110'0,"0"0"-890"16,0 0-132-16,-131 67 39 15,102-17-64-15,11 8-21 16,7 9-17-16,9 1-17 0,2 2 5 15,0-4-13-15,13-4-25 16,7-7-14-16,22-10-124 16,-4-14-153-16,-4-18-320 0</inkml:trace>
  <inkml:trace contextRef="#ctx0" brushRef="#br0" timeOffset="16479.91">20443 3288 2053 0,'0'0'603'0,"0"0"-500"16,0 0-53-16,0 0 15 15,0 0-7-15,0 0-22 16,-14 133 25-16,14-97-36 15,3-4 1-15,8-4 5 16,1-4-23-16,3-6 5 16,-2-8-13-16,3-10-38 15,3 0 37-15,6-12-51 16,2-18-44-16,0-6-45 16,-2-7 7-16,-7 4 94 15,-3 4 40-15,-9 9 6 16,-1 9 140-16,-3 6-9 15,-2 10-5-15,0 1-33 16,0 0-80-16,0 0 14 0,0 19-13 16,0 7-19-1,2 8 35-15,-2 5-35 16,0 1-1-16,2-2 0 0,-2-4-27 16,2-6-53-16,6-14-135 15,-4-9-497-15,7-5-1013 0</inkml:trace>
  <inkml:trace contextRef="#ctx0" brushRef="#br0" timeOffset="16676.47">21027 3452 2177 0,'0'0'599'0,"0"0"-505"16,0 0 55-16,0 0-77 15,0 0-66-15,-18 127-6 16,18-101-24-16,0-5-121 16,11-12-146-16,9-3-283 15,5-6-71-15</inkml:trace>
  <inkml:trace contextRef="#ctx0" brushRef="#br0" timeOffset="17078">21287 3331 1562 0,'0'0'857'15,"0"0"-575"-15,0 0-208 16,0 0-28-16,0 0-22 16,0 0 19-16,0 0 2 15,25 115-45-15,-8-80 37 16,4-3-17-16,1-3-4 15,1-4 27-15,-1-4-35 16,2-10 11-16,1-7 17 16,1-4-28-16,0 0 19 15,4-21-27-15,-1-10 6 16,-7-3 0-16,-4-6 1 0,-7 0-1 16,-6-1 5-1,-5 8-5-15,0 2 49 0,-16 6-31 16,-4 6-12-16,0 7 9 15,0 6-13-15,0 6-16 16,5 0 5-16,2 12-42 16,3 8 8-16,8 1-47 15,2 1-58-15,4-7-87 16,13-4-317-16,7-9-156 0</inkml:trace>
  <inkml:trace contextRef="#ctx0" brushRef="#br0" timeOffset="17285.56">21871 3142 1896 0,'0'0'490'0,"0"0"-334"16,0 0 59-16,64 138-90 16,-41-73-49-16,4 11 14 15,-2 8-65-15,-6 2 13 16,-7-1 14-16,-12-8-52 15,-23-7-24-15,-28-9-51 16,-52 5-153-16,12-15-389 16,4-15-1294-16</inkml:trace>
  <inkml:trace contextRef="#ctx0" brushRef="#br0" timeOffset="18297.73">2066 4353 1759 0,'0'0'898'16,"0"0"-717"-16,0 0-119 15,0 0-62-15,0 0 15 16,-18 110-9-16,21-59 7 15,14 5 21-15,3 0-34 16,5-2-9-16,-3-4-80 16,-2-2-113-16,-4-15-135 15,-9-12-178-15</inkml:trace>
  <inkml:trace contextRef="#ctx0" brushRef="#br0" timeOffset="19060.34">1872 4373 466 0,'0'0'1784'16,"0"0"-1460"-16,0 0-239 15,0 0-64-15,0 0 0 16,0 0-20-16,163-20 37 16,-89 12-23-16,1-2-15 15,-8 0-8-15,-9-2-78 16,-18 2-4-16,-14-1 28 0,-12 5 26 15,-10 1 36-15,-4 3 52 16,0 2 30-16,0 0 19 16,-13 13-80-16,2 16-15 15,0 9 27-15,7 8-12 16,4 8 25-16,0 7-13 16,2 1-16-16,20 0 18 15,2 1-34-15,3-9 5 16,0-5-6-16,-2-12-15 15,-6-13-2-15,-3-14-30 16,-3-10-47-16,-1 0 88 16,1-28-17-16,3-14-84 15,-1-5-61-15,3-6 33 16,-5 2 74-16,1 7 16 0,-3 10 45 16,-2 9 16-16,-4 10 62 15,1 8 63-15,-4 6-52 16,5 1-61-16,2 0 38 15,1 14-11 1,6 5 32-16,3 8-25 0,-2-1-48 16,5 2 14-16,3 0-28 15,-1-4 12-15,1-4-15 16,-1-6 3-16,1-4 0 16,-2-6 6-16,0-4 7 15,0 0-13-15,-1-10 0 16,3-11-23-16,-5 0 12 15,0-3-2-15,-7 2 7 16,-4 4 6-16,-2 6 15 16,-5 3 31-16,0 7 9 0,-2 2-7 15,0 0 3-15,2 0-45 16,1 2-6-16,3 15 47 16,4 8-37-16,0 0 26 15,3 6-25-15,3-6-10 16,0 1 19-16,0-8-18 15,-3-4-2-15,1-5 0 16,-4-9-73-16,9-21-15 16,-7-12-211-16,2-10-807 0</inkml:trace>
  <inkml:trace contextRef="#ctx0" brushRef="#br0" timeOffset="19198.77">3182 4196 2345 0,'0'0'592'0,"0"0"-457"0,0 0-93 16,0 0-35-16,0 0-7 15,0 0-18-15,140-4-130 16,-97 16-430-16,-12-1-283 0</inkml:trace>
  <inkml:trace contextRef="#ctx0" brushRef="#br0" timeOffset="19364.59">2940 4434 2074 0,'0'0'828'0,"0"0"-662"16,0 0-143-16,0 0-23 15,0 0-81-15,0 0-161 16,127-31-482-16</inkml:trace>
  <inkml:trace contextRef="#ctx0" brushRef="#br0" timeOffset="19899.75">4149 4423 1594 0,'0'0'827'0,"0"0"-618"15,0 0-124-15,0 0-64 16,0 0 21-16,0 0 42 16,0 0-13-16,18 75 30 0,-9-41-58 15,0 0-6-15,2-2-5 16,3-4-26-16,1-6 15 16,1-6-21-16,1-10 9 15,2-6-18-15,7 0 6 16,-1-20-38-16,2-14-63 15,-4-9-67-15,-4-1 50 16,-6 4 39-16,-4 7 61 16,-7 6 21-16,-2 11 111 15,0 8 50-15,0 6-4 16,0 2-91-16,0 0-20 16,0 10-46-16,7 12 6 0,-1 6 8 15,5 5-14-15,5 0 0 16,2 2-51-16,18 1-148 15,-5-13-378-15,0-6-601 0</inkml:trace>
  <inkml:trace contextRef="#ctx0" brushRef="#br0" timeOffset="20153.14">5270 4445 2189 0,'0'0'612'0,"0"0"-455"0,0 0-42 16,0 0-68-16,-119 33-13 16,119-8 13-16,0 7-37 15,3 3 28-15,19 4-28 16,7-6-8-16,4-2-4 15,13-6-50-15,29-14-59 16,-8-9-142-16,-3-2-481 0</inkml:trace>
  <inkml:trace contextRef="#ctx0" brushRef="#br0" timeOffset="20431.25">5735 4434 1487 0,'0'0'1248'0,"0"0"-986"15,0 0-138-15,0 0-60 16,0 0-47-16,0 0 6 16,-93 105-23-16,93-71 0 15,18-1-1-15,4-3-2 16,2-5 2-16,3-2-16 16,-2-9-29-16,2-8 28 15,-5-6-9-15,0 0 24 16,-2-18-6-16,-7-8 18 15,-3-6-10-15,-6-2 1 16,-4 4-10-16,0 0 1 16,0 3-60-16,-6-2-107 0,-4 4-295 15,6 1-297-15</inkml:trace>
  <inkml:trace contextRef="#ctx0" brushRef="#br0" timeOffset="20573.29">5938 4044 2000 0,'0'0'900'16,"0"0"-725"-16,0 0-103 15,0 0-72-15,0 0-33 16,0 0-148-16,-47 113-514 0</inkml:trace>
  <inkml:trace contextRef="#ctx0" brushRef="#br0" timeOffset="20964.23">6653 4248 2184 0,'0'0'608'15,"0"0"-509"-15,0 0-41 16,0 0-47-16,0 0 4 16,0 0-12-16,0 0-3 15,-79 71-12-15,94-44-41 16,10 3-2-16,1-1-52 0,3 0-23 16,-5-2 24-16,-3 0 19 15,-5-4 32-15,-6-2 55 16,-7-1 6-16,-3-5 96 15,0 0 72-15,-15-5-35 16,-12 0 12-16,-2-3-45 16,0-6-61-16,2 0 7 15,6-1-50-15,11 0-4 16,7-5-25-16,3-22-136 16,21 5-161-16,0-1-350 0</inkml:trace>
  <inkml:trace contextRef="#ctx0" brushRef="#br0" timeOffset="21484.8">7063 4384 1053 0,'0'0'998'0,"0"0"-517"15,0 0-279-15,0 0-84 16,0 0-48-16,0 0-22 15,0 0-34-15,-71 61 20 16,71-43-27-16,0 1-6 16,0-2 22-16,0 0-22 15,9-1 28-15,5 0-20 0,3-3 0 16,3-2-9 0,7-4 0-16,0-2-1 0,2-5 1 15,-2 0-36-15,-3-11 27 16,-6-8 1-16,-5-7 8 15,-4 0-2-15,-6-4 3 16,-3 1-1-16,0 3 39 16,-9 4-38-16,-11 3 19 15,-3 4-20-15,-6 3-40 16,-4 5 39-16,-5 4-37 16,-4 3-4-16,1 0 9 15,4 0-35-15,5 0 41 16,10 3-11-16,11 1-9 15,5-4 36-15,6 0-22 16,0 0 33-16,0-1 27 0,8-15-25 16,10-6 30-16,2-1-14 15,5-6-10-15,5 1-7 16,6-1-1-16,4-2-53 16,16-13-105-16,-11 5-341 15,-5 3-305-15</inkml:trace>
  <inkml:trace contextRef="#ctx0" brushRef="#br0" timeOffset="21619.55">7567 3762 2558 0,'0'0'600'16,"0"0"-474"-16,0 0-96 0,0 0-11 15,-116 94-19-15,78-37-86 16,7-6-409-16</inkml:trace>
  <inkml:trace contextRef="#ctx0" brushRef="#br0" timeOffset="22138.18">8233 3959 1463 0,'0'0'658'15,"0"0"-275"-15,0 0-152 16,0 0-98-16,0 0-64 16,0 0-54-16,0 0 30 15,-7 129 28-15,16-64-31 16,1 1-21-16,0 1 6 16,2 0-15-16,-1-4-24 15,0-7-6-15,-2-8-84 16,-2-11-36-16,-7-12-193 15,0-11-232-15,-2-12-198 0</inkml:trace>
  <inkml:trace contextRef="#ctx0" brushRef="#br0" timeOffset="22953.97">8075 4428 1637 0,'0'0'634'0,"0"0"-385"16,0 0-34-16,0 0-121 15,0 0-75-15,0 0-5 16,136-87-14-16,-67 61-2 15,6-3-8-15,-5-2-28 16,-7-1 23-16,-15 0 0 16,-9 2 1-16,-18 6 6 15,-9 1 16-15,-12 7 15 16,0 5 49-16,0 5-18 16,-8 6 12-16,-4 1-47 15,-1 26-17-15,1 12 12 0,1 8-13 16,7 6 20-16,4 6 15 15,0-1-30 1,4-2 12-16,13-4-18 0,4-5-11 16,-3-11 10-16,-3-10-72 15,-4-14 2-15,1-10-59 16,1-2 17-16,3-12 56 16,1-16-164-16,3-5-20 15,1 3 152-15,-4 3 50 16,-1 2 39-16,-5 10 41 15,-5 2 71-15,-1 7 116 16,-5 2-52-16,3 4-45 16,0 0-51-16,4 2-62 0,4 12 45 15,3 6-27 1,5 2-36-16,2 2 21 16,2 1-20-16,-2-6-1 0,4-5 0 15,2-5-44-15,-3-9 6 16,3 0-24-16,-2-4-11 15,-1-16 34-15,-2-2 4 16,-3 0 24-16,-4-1 10 16,-4 3 2-16,-2 7 14 15,-5 2 37-15,-2 7 26 16,-2 2 1-16,3 2-54 16,-3 0-10-16,2 2 9 15,0 13-1-15,0 0 23 16,2 8-16-16,3-1-30 0,0 0 28 15,4 2-27 1,5-4-1-16,-1-4 0 0,1-7-21 16,2-4-20-1,2-5-43-15,-2-2-61 0,2-16-99 16,-2-7-74-16,-1 2 149 16,-3-4 109-16,-3 1 60 15,-1 6 58-15,-4 5 103 16,-2 4 63-16,-4 7 14 15,2 2-101-15,1 2-64 16,3 0-73-16,1 0 12 16,4 10-3-16,0 4-9 15,-2 0-64-15,-6 9-74 16,-3-3-218-16,0-5-169 0</inkml:trace>
  <inkml:trace contextRef="#ctx0" brushRef="#br0" timeOffset="23140.23">9350 4257 2400 0,'0'0'607'16,"0"0"-443"-16,0 0-65 16,0 0-78-16,0 0-13 15,0 0-8-15,0 0-2 0,37 4-31 16,-26 6-91-16,1-8-108 15,-6-2-467-15,1 0-1315 0</inkml:trace>
  <inkml:trace contextRef="#ctx0" brushRef="#br0" timeOffset="23275.9">9445 3842 2295 0,'0'0'561'0,"0"0"-464"15,0 0-82-15,0 0-15 16,-82 117-94-16,73-72-537 0</inkml:trace>
  <inkml:trace contextRef="#ctx0" brushRef="#br0" timeOffset="23538.58">10229 4107 2558 0,'0'0'522'0,"0"0"-443"16,0 0-40-16,0 0 18 15,-6 112-7-15,8-68-41 16,16 2 0-16,-1 0-9 15,0-3-23-15,-4-6-28 0,-7-5-87 16,-6-10-89-16,0-8-330 16,-15-10-146-16</inkml:trace>
  <inkml:trace contextRef="#ctx0" brushRef="#br0" timeOffset="24026.09">10060 4407 1624 0,'0'0'518'0,"0"0"-254"16,0 0-55-16,0 0-65 15,0 0-83-15,0 0-60 16,0 0 24-16,127-36-23 16,-83 32-1-16,4 0 24 15,-6-2-23-15,-3 2 47 0,-4 0 9 16,-6 0-2-16,-8 0 32 16,-2 4-33-16,-9 0-2 15,-3 0 17-15,-2 0-58 16,0 0 31-16,-1 10-32 15,2 6-5-15,3 3 4 16,-2 4-1-16,2 2-9 16,-3-2 0-16,3-1 17 15,1-3-23-15,-2-7 6 16,3-2-15-16,1-8 9 16,1-2-24-16,7 0 12 15,0-11 5-15,4-11-26 16,-3-4 30-16,-1-1-6 15,-3 2 12-15,-6 3-6 16,1 4 18-16,-3 4-8 0,-5 3 19 16,2 6-11-1,-2 5 15-15,0 0-24 0,2 0 7 16,-1 0 8-16,1 16-15 16,-2 6 18-16,4 4 3 15,-2 3-21-15,1 0 0 16,1 0-5-16,0-5-48 15,-4-6-16-15,1-17-148 16,-2-1-470-16,-3 0-1019 0</inkml:trace>
  <inkml:trace contextRef="#ctx0" brushRef="#br0" timeOffset="24171.82">10702 4182 2271 0,'0'0'577'15,"0"0"-505"-15,0 0-51 16,0 0-21-16,0 0-66 16,0 0-123-16,55 123-568 0</inkml:trace>
  <inkml:trace contextRef="#ctx0" brushRef="#br0" timeOffset="24312.2">10638 4971 2284 0,'0'0'883'0,"0"0"-678"0,0 0-101 16,0 0-104-1,0 0-29-15,-64-123-80 0,78 85-440 16</inkml:trace>
  <inkml:trace contextRef="#ctx0" brushRef="#br0" timeOffset="25370.77">11631 4493 1219 0,'0'0'697'0,"0"0"-416"0,0 0-124 15,0 0-73-15,0 0-17 16,0 0 43-16,0 0-6 15,82 29 5-15,-64 1-6 16,-2 6-55-16,-5 2 6 16,0 0-21-16,-5-6-33 15,0-6 29-15,-4-10-28 16,0-7 7-16,0-8 3 16,2-1-4-16,3-6 1 15,5-20-8-15,3-12-51 0,7-6 28 16,5-2-42-1,2 1-4-15,-3 8-21 0,0 9 31 16,-5 7 58 0,-2 12 1-16,-7 6 5 0,2 3 33 15,-2 4-20-15,2 19 48 16,5 7-8-16,-2 2-16 16,5 1 15-16,7-2-39 15,3-6-5-15,3-6 20 16,1-11-31-16,1-8 25 15,-2 0-27-15,-2-20 7 16,-6-14-14-16,-8-6 7 16,-5-10-6-16,-5-3 6 15,-7-5-23-15,-2-1 22 16,0 4-31-16,0 8-4 16,0 9 35-16,-7 15-14 0,1 11 15 15,0 10-6-15,-2 2 11 16,2 14-5-16,1 17 0 15,1 11 0-15,4 7 11 16,0 7-10-16,0 2 5 16,15 3 15-16,1-2-19 15,-1-4-2-15,1-9 0 16,-5-12-23-16,1-10 22 16,-4-14-37-16,1-10 22 15,3 0 8-15,5-20-11 16,4-8-113-16,5-2-24 0,-2 0 71 15,1 1 52-15,-3 7 33 16,-3 6 7-16,-4 7 117 16,1 5-8-16,1 4-14 15,3 0-44-15,5 16-10 16,1 4 24-16,1 1-63 16,-2 4 22-16,-6-6-31 15,-1-2-51-15,11-5-13 16,-4-6-194-16,-2-6-437 0</inkml:trace>
  <inkml:trace contextRef="#ctx0" brushRef="#br0" timeOffset="25677.18">13148 4417 1594 0,'0'0'1051'16,"0"0"-784"-16,0 0-120 15,0 0-102-15,0 0 10 16,0 0-22-16,-118 40-32 16,112-13 22-16,6 3-23 15,0-1 0-15,0 1 3 16,18-1 7-16,1-8-9 16,2-4-1-16,1-9 0 15,-2-8 3-15,0 0-2 0,-3-10 12 16,1-14-10-16,-5-8 8 15,-5-7-22-15,-5-2 7 16,-3-4-47-16,-7-17-39 16,-14 9-214-16,-4 7-497 0</inkml:trace>
  <inkml:trace contextRef="#ctx0" brushRef="#br0" timeOffset="25828.34">12984 4060 1696 0,'0'0'694'0,"0"0"-592"15,0 0 32-15,0 0 30 16,122-57 3-16,-98 57-26 16,-6 0-81-16,-9 4-2 15,-5 15-46-15,-4 8-12 16,-21 12-1-16,-11-4-136 16,1-9-701-16</inkml:trace>
  <inkml:trace contextRef="#ctx0" brushRef="#br0" timeOffset="26495.34">13942 4510 1859 0,'0'0'558'0,"0"0"-479"15,0 0-42-15,0 0-37 16,0 0 9-16,153-112 0 16,-117 77-2-16,-7 1 5 15,-9 0 12-15,-11 4-15 16,-9 1 73-16,0 8 42 0,0 4-35 16,-2 8-2-1,-8 6-55-15,4 3 0 0,-1 0-18 16,1 23 2-16,2 13-16 15,4 11 20-15,0 12-11 16,0 3 43-16,8 1-38 16,7-5-4-16,1-6-4 15,-1-12 5-15,-5-10-7 16,-3-14-4-16,-3-10 2 16,0-6-10-16,2-6 5 15,9-20-25-15,7-9-50 16,5-3-15-16,4 3 29 0,2 0-12 15,-3 10 26 1,-7 4 50-16,-2 12 0 0,-5 4 33 16,-6 5 46-1,3 0-34-15,4 14 26 0,-2 11-24 16,5 3-35-16,0 4-7 16,4-2-5-16,3-2-91 15,27-5-148-15,-7-8-396 16,-3-9-1225-16</inkml:trace>
  <inkml:trace contextRef="#ctx0" brushRef="#br0" timeOffset="27059.29">14946 4417 1661 0,'0'0'1040'0,"0"0"-776"15,0 0-155 1,0 0-13-16,-129 2-72 0,118 20-12 15,7 9 8-15,4 0-14 16,0 5-12-16,6-3-5 16,7-5-35-16,-1-6 46 15,-3-8-56-15,-3-8 13 16,-2-6 43-16,2 0-3 16,-2-12-12-16,7-12-15 15,2-4-54-15,1-2 16 16,-1-1-28-16,1 3 60 15,-1 6 35-15,-2 7 2 16,-2 4 45-16,2 6 13 16,0 5-32-16,2 0 13 15,6 3-31-15,0 15 13 0,4 7 19 16,-1 3-32 0,-2 1 13-16,-2-1-7 0,-5-1-14 15,-4-7 28-15,-4-6-29 16,-5-8 18-16,2-4-1 15,0-2-16-15,2 0 17 16,5-13-18-16,5-10-54 16,1-4 36-16,1 0 5 15,1 1 12-15,-1 4 2 16,-1 3-1-16,-3 6 66 16,-1 4-24-16,-2 8 1 15,2 1-4-15,0 0-38 0,3 14 29 16,-1 8-30-16,0 3 1 15,-3 6-11-15,-6-3-19 16,-4-4-59-16,-11-2-53 16,-11-10-229-16,-5-8-496 0</inkml:trace>
  <inkml:trace contextRef="#ctx0" brushRef="#br0" timeOffset="27224.78">14927 4191 1311 0,'0'0'1096'0,"0"0"-787"16,0 0-215-16,0 0-16 0,0 0-24 15,0 0-20-15,0 0 22 16,64 50-56-16,-62-32-27 16,-13 7-84-16,-20-8-258 15,-2-3-1212-15</inkml:trace>
  <inkml:trace contextRef="#ctx0" brushRef="#br0" timeOffset="27922.01">16315 4405 107 0,'0'0'1696'16,"0"0"-1228"-16,0 0-401 16,0 0 57-16,0 0 41 15,0 0-39-15,73 121-1 16,-49-86-49-16,3 2-26 16,2-3 23-16,5-2-45 15,3-8 25-15,6-5-25 16,-1-12-22-16,0-7 24 0,-1 0-29 15,-3-4 0-15,-5-16 17 16,-6-9-12-16,-6-4 0 16,-5-5-6-16,-9-6 8 15,-7-3-1-15,0 5-1 16,-9 4 17-16,-15 8 30 16,-3 6-33-16,-4 8 20 15,2 9-40-15,2 7 6 16,5 0-13-16,10 4 7 15,10 19-8-15,2 1 1 16,21 4-55-16,23 0 40 16,61-1-33-16,-11-7-125 15,-3-13-479-15</inkml:trace>
  <inkml:trace contextRef="#ctx0" brushRef="#br0" timeOffset="83242.78">7389 7122 1164 0,'0'0'380'16,"0"0"-207"-16,0 0-125 16,0 0-32-16,0 0-2 15,0 0-13-15,0 0 7 0,0 0-6 16,0 0 6-16,0 0 51 15,0 0-14-15,0 0 26 16,0 0 16-16,0 0-29 16,0 0 29-16,0 0-13 15,0 0-28-15,0 0 17 16,0 0-34-16,0 0 18 16,0 0-2-16,0 0-21 15,0 0 25-15,0 0-6 16,-2 0-12-16,-3 0 20 15,3 0-41-15,0 0 11 16,0 0-1-16,-3 0-19 16,0 0 21-16,1 0-10 15,-3 0-6-15,1 0 14 0,-4 0-13 16,2 0 16-16,1 0-23 16,-1 0 0-16,-3 0 32 15,3 0-31-15,0 0 12 16,-2 0 13-16,2 2-25 15,1 1 7-15,1-2-8 16,-1-1 1-16,0 3 22 16,0-2-23-16,3 2 8 15,-3-3 12-15,3 1-19 16,-3-1 13-16,0 2-5 16,1 1-2-16,-1-2 17 15,1 1-24-15,-4 1 6 0,1 0 6 16,1 1-6-1,-2 1 6-15,4-1-12 0,-3 0 6 16,3-3-6-16,-2 3 0 16,2 1 0-16,1-4 10 15,-1 3-8-15,0 0-2 16,-2 1 0-16,2-2 0 16,-1 2-2-16,3 0 4 15,-3 2-2-15,2-1 1 16,-1-1 10-16,1 2-17 15,-1 0 6-15,1-1 0 16,-1-1-3-16,-1 1 15 16,0-2-12-16,1 0 7 15,1 0 4-15,-1 2-8 16,-2-2-3-16,4 2 0 0,-2-2-3 16,1 2 15-16,1-2-9 15,-4 2-3-15,4-2 0 16,0 2 4-16,-3 2-4 15,3-2 1-15,0 0 1 16,2-2 16-16,-4 2-15 16,2 0-3-16,0 0 0 15,2 0-4-15,-3 0 4 16,1 3 0-16,2-2-1 16,-3 1 22-16,0 2-22 15,3-2 1-15,-2 0 0 0,1 2-1 16,1 0 1-1,0 0 0-15,0 0-1 0,-2 1 11 16,2-2-4-16,-1 1 9 16,0 2-15-16,3 1 2 15,-2-1-2-15,2 1 0 16,-2-1-2-16,0 2 8 16,2 0-3-16,-2 1 0 15,2-1 5-15,-3-2-16 16,3 2 5-16,-2-2 3 15,2 0 0-15,-2-3 10 16,2 4-10-16,0-1 0 16,0-1 2-16,0-3-8 15,0 3 12-15,0 1-6 16,0 1 4-16,0-2-2 16,0 1-2-16,0 2 0 0,0 0 6 15,0 2-3-15,0 1-3 16,0-1 6-16,0-1-6 15,2-1 0-15,0 2-1 16,3-4 1-16,-3 1 0 16,2-4 2-16,2 1 13 15,-4-1-25-15,2 0 10 16,-2-1 0-16,2 2-3 16,1-1 3-16,-3 0 0 15,2-1 0-15,2 1 12 16,-2 1-8-16,0-2-4 15,3 2 1-15,-2-3-13 16,4 4 13-16,-3-3-1 0,3 0 0 16,-3 1 8-16,2-4-8 15,-2 2 0-15,1 2 0 16,-1-3-1-16,3 0 0 16,-2 2 1-16,2 1 0 15,-3-2 1-15,3-2 0 16,-2 2-1-16,2-1 1 15,-3 0-5-15,3 0 4 16,1 1 0-16,-2-1 0 16,1-4 10-16,1 5-11 15,-2-4 1-15,-1 4 0 16,1-3-9-16,2 2 10 16,-4-2-1-16,3 0 0 0,-3 1 11 15,4-2-19-15,-2 0 8 16,1 0 0-16,1-2-6 15,-1 2 17-15,-1-1-11 16,4 0 0-16,-3-2-3 16,1 2 1-16,-1-2 2 15,3 0 0-15,-4 0-6 16,3 0 20-16,-1 0-15 16,1 0 1-16,0 0 0 15,0 0-12-15,0 0 20 16,1 0-8-16,-2 0 0 15,1 0 9-15,1 0-10 16,-1 0 1-16,-3-2 0 0,4 0-11 16,-3 0 11-1,-1-1 0-15,2 2-1 0,-1 1 9 16,-3-1-8-16,3 1 0 16,0-5 1-16,0 4-8 15,0-4 7-15,0 1 0 16,-2 0-6-16,-1 0 13 15,3-2-7-15,-3 2 0 16,4-1 1-16,-2 0-7 16,1 0 6-16,3 1 0 15,-3-3-1-15,-1 1 3 16,2 0-2-16,-2 0 0 0,1 2 0 16,0-3-11-16,-2 3 11 15,2-2 0-15,-3 4 0 16,1-4 10-16,0 1-11 15,2-1 1-15,-3 0 0 16,1 0-8-16,0-1 16 16,-3 0-8-16,3 1 0 15,-1-2 3-15,1 0-12 16,0 0 9-16,0 0-2 16,1 0-7-16,-1-1 11 15,-1 2-2-15,2 1 0 16,-4-2-2-16,3 0-8 15,-3-1 10-15,0 3 0 0,2-4-2 16,0 3 14 0,-2-4-13-16,1 1 1 0,1-2 0 15,-2 2-14-15,2 1 14 16,-2-1 0-16,0-2 0 16,1 2 14-16,-3-1-14 15,2 1 0-15,0 0 0 16,-1 1-14-16,-1 0 14 15,1-1 0-15,-1 2-6 16,2 0 18-16,-1 1-12 16,-1-2 0-16,0 3 1 15,0 0-6-15,0-2 5 16,-2-1 0-16,0 2-6 16,2-3 15-16,-2 2-9 15,0-2 0-15,0 2 1 16,0-4-8-16,0 0 7 0,0 0 0 15,0-2-1-15,0 0 10 16,0 0-10-16,0-2 1 16,0 2 0-16,0 0-9 15,0 1 10-15,0 2-1 16,0-4 0-16,0 4 12 16,-2-2-20-16,0-1 8 15,-4 2 0-15,1 0-7 16,1 0 19-16,-4 1-8 15,2-2-4-15,-1-1 14 16,1 0-19-16,-4 0 5 0,4 0 0 16,-3 0 9-1,1 0 1-15,-2 2-7 0,-1 0-3 16,1-1 8-16,-3 4-14 16,1-1 7-16,-2 2-1 15,-1 0 0-15,-1 0 12 16,-2 1-13-16,0 2 1 15,1-1 0-15,-3 3-8 16,-3-4 8-16,0 3 0 16,0-1 3-16,0 2 12 15,1 1-21-15,2-2 6 16,2 2 0-16,-2-1-17 16,0 1-1-16,-2 1-27 0,-12 1-34 15,5 0-153 1,2 0-485-16</inkml:trace>
  <inkml:trace contextRef="#ctx0" brushRef="#br0" timeOffset="91303.19">7393 7160 867 0,'0'0'365'0,"0"0"-177"0,0 0-63 16,0 0-59-16,0 0-20 16,0 0-24-16,-2 0 22 15,2 0 20-15,0 0-14 16,0 0 20-16,0 0-1 15,0 0-8-15,0 0 32 16,0 0-22-16,0 0 10 16,0 0-32-16,0 0-21 15,0 0 40-15,0 0-28 16,0 0 5-16,0 0 13 16,0 0-10-16,0 0 36 0,0 0-25 15,-2 0-34 1,0 0 14-16,-1 0-27 0,1 0-2 15,0 0 10-15,-2 0-8 16,-1 0 5-16,0 0-5 16,1 0-12-16,-3-1 47 15,3 1-40-15,-2 0 14 16,0 0 1-16,0 0-21 16,-3 0 18-16,-2 0-19 15,0 0 7-15,0 0-1 16,-1 0-6-16,-1 0 0 15,1 0 7-15,-1 0 0 0,3 0 8 16,-1 0-1-16,1 0-13 16,2 0 22-16,-1 0-22 15,-1 1 7-15,4 2-8 16,-3-2 7-16,1 2-7 16,-4-2 0-16,3 3 0 15,-1-1 1-15,0 0 8 16,1 0-9-16,1 1 0 15,0-1 9-15,-3 1-9 16,3 1 0-16,-1-2 0 16,0 1-11-16,0 1 25 15,2-1-14-15,1-2 0 16,1 1 1-16,-2 1-9 16,3 1 8-16,-3-1 0 15,3 0 0-15,-3-1 12 0,0 1-13 16,-1 3 1-16,1-3 0 15,1 0-12-15,-2 2 21 16,4-2-9-16,-3 0 0 16,1 0 15-16,2 2-25 15,-2-4 10-15,2 1 0 16,0 2-5-16,2-4 5 16,-1 4 0-16,1-1-9 15,-2 0 27-15,2 2-16 16,-3-2-2-16,0 0 0 15,3 1-6-15,-2-1 6 16,1 0 0-16,1-1-6 16,0 0 18-16,0 1-8 15,0 1-4-15,-2 1 6 16,1-2-12-16,0 0 12 0,1 0-6 16,0 0 0-16,2 1 5 15,-2 0-6-15,0 1 1 16,-1 0 0-16,1 0-4 15,0 0 16-15,0 0-12 16,0 0 0-16,-2 1 6 16,1-1-17-16,1-3 11 15,0 1 0-15,-1 2-7 16,1-2 17-16,2 0-10 16,0-1 2-16,-2 0 8 0,2 1-11 15,0-2 1 1,0 3 0-16,-3-2-9 15,3 0 21-15,0 0-11 0,-2 1-1 16,2 0 8 0,0 1-17-16,0-1 9 0,0 1 0 15,-2 0 5-15,2 0 10 16,0 1-16-16,-2 3 1 16,2-3 0-16,0 1-10 15,-2 1 10-15,0-1 0 16,2 0 0-16,-2 2 15 15,2-3-15-15,-3 1 0 16,3 0 10-16,0-1-13 0,-2 2 3 16,2-1 0-1,0-1-9-15,0 3 17 0,0-3-8 16,0-2 5-16,-2 2-4 16,2-2-2-16,0 0-2 15,0 0 3-15,0 2-6 16,0-1 15-16,0 4-9 15,0-1 1-15,0 2-1 16,0 1 6-16,0-3-6 16,0 1 0-16,0-1 0 15,0 0 1-15,0-2-4 16,0 0 3-16,0 0 0 16,0 0-9-16,0-1 15 15,0 2-6-15,0-1 0 16,2 0 5-16,0 2-5 0,1 1 0 15,-1-2 1-15,0 0-10 16,2 2 17-16,-2-1-8 16,0 0 0-16,3 0-1 15,-3 1-6-15,3-2 7 16,-3 1 0-16,3 1-1 16,-3-4 13-16,0 4-12 15,0-3 0-15,2 0-11 16,-1-1-5-16,1 0 16 15,-2 0 0-15,3-1-8 16,-2 2-13-16,1-2 21 16,-2 7-87-16,2-4-146 15,-4-3-503-15</inkml:trace>
  <inkml:trace contextRef="#ctx0" brushRef="#br0" timeOffset="160056.21">1124 5775 1724 0,'0'0'378'0,"0"0"-232"0,0 0-82 15,0 0-26-15,0 0-38 16,0 0 0-16,53-6 1 16,-44 4 29-16,-2 2 60 15,-5-2 52-15,0 2 1 16,-2 0 7-16,0 0-64 16,0 0 5-16,0 0-15 15,0 0-47-15,0 0 5 16,0 0-23-16,0 0-10 15,0 0 23-15,-4 0-24 16,-10 0 0-16,-1 0 11 16,-6 0-10-16,2 0 12 15,-4 0-13-15,3 0 0 16,3 0 0-16,1-8 0 0,5-7 0 16,1-2 0-16,6-4-15 15,4-2 14-15,0-4-14 16,2 1 15-16,14 4-12 15,4 2 16-15,0 4-16 16,2 6 12-16,3 3 0 16,2 4-13-16,-1 3 13 15,1 0 0-15,0 11-8 16,-3 12 17-16,-3 6-9 16,-6 3 0-16,-3 5 0 15,-8 6-12-15,-4 1 19 0,0 0-7 16,-2 4 0-1,-14 0 17-15,-5 2-10 0,-5 1 2 16,-3-1-7 0,-2-4 11-16,0-2-13 0,-2-4 1 15,-2-4-2-15,2-6 12 16,2-6-10-16,2-6-1 16,3-6 8-16,3-6-19 15,5-6 11-15,3 0 0 16,3 0-1-16,2-16-27 15,5-6 26-15,3-6-10 16,2-2-14-16,0-2 25 16,2 4-35-16,9 4 35 0,1 5 1 15,-1 11-17 1,-1 1 17-16,4 7 0 0,1 0 1 16,6 0-3-1,1 4 10-15,0 12 5 0,3 6-5 16,-1 1-1-16,1 4 19 15,-3-1-26-15,0-2 1 16,-1-2 1-16,-4-2-2 16,1-3 0-16,11-14-52 15,-6-3-210-15,0 0-459 0</inkml:trace>
  <inkml:trace contextRef="#ctx0" brushRef="#br0" timeOffset="160506.18">1631 6082 1506 0,'0'0'695'0,"0"0"-508"16,0 0-83-16,0 0-6 15,0 0-39-15,0 0-33 16,0 0 32-16,0 0-3 16,0 0 24-16,0 0 47 15,0 2-56-15,0 4 6 16,-2 4-17-16,0 4-40 16,-2 4 25-16,-3 3-28 15,-2 4-7-15,-9 3 11 16,-4 6-20-16,-22 20 0 0,3-6-138 15,5-9-722-15</inkml:trace>
  <inkml:trace contextRef="#ctx0" brushRef="#br0" timeOffset="182777.45">7611 7265 823 0,'0'0'517'0,"0"0"-341"16,0 0-54-16,0 0-54 15,0 0-27-15,0 0-40 16,0-7 16-16,0 7-17 15,0 0 0-15,0 0 73 16,0 0 3-16,0 0 32 0,0 0 29 16,0 0-33-16,0 0 4 15,0 0-41-15,0 0-27 16,0 0 40-16,0 0-43 16,0 0 3-16,0 0 14 15,0 0-35-15,-2-1 13 16,0 1 1-16,0-2-5 15,-2 0-10-15,1 0-17 16,-1 0-1-16,0 0 12 16,-2-1-2-16,4 0-5 15,-2 0-5-15,0 0 1 16,-1-1 10-16,3 0-11 16,-2-1 0-16,-4 0 9 15,4 1-3-15,-2 0-7 16,-1-1 1-16,1 1 0 0,-2 1 6 15,2 0 0-15,-1 0-3 16,3 0-3-16,-2 0 7 16,1 0-14-16,-2-1 7 15,0 1 0-15,1 0 0 16,-1-1 12-16,0 3-12 16,-2-2 0-16,1 2 1 15,-1-2-7-15,-1 2 6 16,2-1 0-16,-3 2 1 15,1-3 11-15,2 3-10 16,1 0-2-16,1 0-2 16,-2-1-7-16,2 1 9 0,1 0 0 15,1 0 2 1,-2 0 14-16,1 0-17 0,0 0 1 16,1 0 0-16,0 0 0 15,-3 0 0-15,1 0 0 16,-5 0 8-16,6 0 2 15,-4 0-8-15,0 0-2 16,0 0 1-16,0 0 3 16,-2 0-4-16,2 0 0 15,2 1-1-15,1 2 10 16,-1-1-7-16,3-1-2 16,-4 3 1-16,4-1-3 15,0 1 2-15,-3-3 0 16,3 2 0-16,-3-1 9 15,-2 2-9-15,2 0 0 0,-3-1 1 16,0 1 1 0,-1 3 7-16,3-2-8 0,-4 2-1 15,3-1 6-15,-1-1-7 16,0 2 1-16,1-1 0 16,1-3 3-16,1 3-2 15,0-1 8-15,0-1-7 16,-1 0 5-16,1 0-7 15,-2 0 0-15,0-2 0 16,2 2 13-16,1 0-7 16,-1-2 9-16,2 2-15 15,-2-2 1-15,3 0-3 16,0-1 3-16,0 1-1 16,2-2 12-16,-2 3-4 15,0-2-5-15,0 4-3 0,-3-1 0 16,3 0 2-16,-2 0 5 15,-3 2-7-15,6 0 0 16,-4-2 6-16,3 2-6 16,-2-1 0-16,-2 0 11 15,4 1-23-15,-3 0 12 16,3 0 0-16,0 0-9 16,-4 1 19-16,4-1-8 15,2-2-2-15,-3 5 1 16,3-1-2-16,0-2 1 15,-2 2 0-15,0 1-2 16,-1-2 5-16,-2 0-3 0,2 2 0 16,-1 1 1-16,2-2 4 15,-1 3-5-15,3-2 0 16,-2 1 0-16,1 0-19 16,1 0 18-16,2 1 0 15,-3-3 0-15,3-1-11 16,-2 1 21-16,0 2-9 15,-3 0 0-15,4 1 4 16,-2 1-11-16,3 0 7 16,0-1 0-16,-2 4 4 15,2-1 2-15,-2 0-6 16,2 0 0-16,-2 0 0 0,0 1-11 16,0-3 13-16,2 3-2 15,0-1 0 1,0 0 10-16,0 0-10 0,0-2 0 15,0 1 6-15,0-2-15 16,0-1 9-16,0 0 0 16,0 0-7-16,0 0 26 15,0 2-19-15,0-1 0 16,0 0 1-16,2-1-15 16,0 2 14-16,0 1 0 15,0-1-1-15,0 1 8 16,2-1-7-16,1 3 0 15,-1-1 11-15,1-2-13 16,0 0 2-16,-3 0-3 0,3-2-9 16,-3-3 24-16,0 2-9 15,0-3-3-15,2 0 1 16,-2-2-5 0,3 2 4-16,0 0 0 0,-1 1 0 15,3 2 13-15,-3-1-14 16,0 2 1-16,3-2 0 15,-3 0 0-15,4-1 9 16,-4-1-9-16,0 1 0 16,3-3 9-16,-3 2-9 15,1-2 0-15,2 0 0 16,-3 2 1-16,5-1 8 16,-1 1-9-16,2-1 0 0,1 1 12 15,-3 0-21 1,4 0 9-16,-6-2 0 0,1 2 2 15,0-2 13-15,0 1-16 16,0-2 1-16,-1 2 0 16,3-3-7-16,0 5 7 15,0-2 0-15,-3-1 0 16,3-1 17-16,1 1-19 16,-4-2 2-16,3 3 0 15,0-1-10-15,0-1 10 16,-3 0 0-16,2 0-1 15,3 2 14-15,-3-4-13 16,1 3 0-16,1-1 1 0,0 0-7 16,-1 0 6-16,3-2 0 15,-1 2-6-15,-3-2 18 16,1 2-12-16,0-2 0 16,0 2 2-16,0-2-4 15,0-1 2-15,2 2 0 16,0-2-1-16,1 0 5 15,1 3-4-15,0-3 0 16,-2 0 1-16,2 1-4 16,1-1 3-16,-3 0 0 15,-2 3 0-15,2-3 6 16,-2 0-12-16,2 0 6 16,0 0-4-16,0 0-10 15,3 0 23-15,-3 0-9 0,2 0 0 16,-1-4-4-1,1-1-5-15,-2 1 9 0,0 3 0 16,0-2-8-16,1 2 20 16,-4-2-12-16,1 2 0 15,1 1-9-15,-2-3-5 16,-1 1 8-16,1 1 2 16,2-2-7-16,1-1 7 15,-1 1-5-15,1-1 9 16,3-2-14-16,0-3 1 15,-1 3-5-15,-2-2 11 16,3 0 5-16,-3 2-11 16,-3 0 12-16,2 0 1 15,-2 0 0-15,-1 2-12 16,3-2 12-16,-4 2 0 0,3-3-2 16,-3 2-19-16,4-1 20 15,-2 0-12-15,-1 0 7 16,1-2-9-16,0 2 13 15,-2-2-1-15,1 2-4 16,-1 0 14-16,1 1-5 16,-2 0-2-16,-1-1 1 15,3 0-6-15,-3-2 5 16,3 0 0-16,-2-1-1 16,4 2 6-16,-3-1-6 0,-2-2 1 15,3 0 0 1,-3-1-7-16,4 1 8 0,-4 1-1 15,0 0 0-15,1 0 9 16,-1-2-10-16,0 2 1 16,1-2 0-16,0 1-9 15,-1 1 16-15,-2-4-7 16,3-1 0-16,-1 0-25 16,-2-1 25-16,2 0-19 15,2 1 19-15,-4 0-8 16,0 2 16-16,0 1-8 15,-2-2 0-15,2 2 0 16,-2-2-6-16,0-1 7 16,0-2-1-16,0 3 8 15,2-4 8-15,-2 0-14 0,0 3-2 16,0-3 0-16,0 1-2 16,0 2 13-16,0 0-11 15,0 0 12 1,0 0 0-16,0-3 3 0,0 3-11 15,-4 1 4-15,0 0 2 16,-2 2-10-16,0-3 0 16,2 2-1-16,-3-1 10 15,1-1-3-15,-4 3 3 16,-1-4-9-16,1 1 18 16,0 1-16-16,-1 1-2 15,3-1 17-15,-2 1-16 16,3-1 15-16,1 5-16 0,0-3 1 15,-1 3-1 1,0-2 6-16,0 2-6 0,1-1 0 16,-2 5 8-16,0-5 13 15,1 3-6-15,-2 0-8 16,-1 0 16-16,0 0-13 16,1-1-8-16,1 4 2 15,-2-3 2-15,2 2-12 16,1-2 3-16,1 0 3 15,-2 0 11-15,2-2-10 16,-3 1-1-16,3 0 0 16,-4 1-2-16,1 2-7 15,-1-3 9-15,-2 4 0 0,1-1-1 16,-2 0 16-16,1 0-24 16,-1 0 9-16,2 2 0 15,0-3-12-15,0 4 13 16,-1-4-1-16,1 4 3 15,1-3 13-15,0 1-16 16,-1 3 0-16,3-1 3 16,-5 1-19-16,1-2 16 15,-1 2 0-15,-1 0-2 16,1 0 10-16,1 0-8 16,2 0 0-16,-1 0 0 15,1 0-6-15,2 0 6 0,-1 0 0 16,-1 0-9-16,4 0 21 15,-1 0-12-15,1 0 0 16,-4 0 6-16,4 0-15 16,-3 0 9-16,1 0 0 15,-3 2-6-15,3-1 14 16,-2 3-9-16,0-1 1 16,-1 0 0-16,3 0-4 15,-2-2 4-15,1 1 0 16,1 3 0-16,-1-4 11 15,-1 3-19-15,2 1 8 16,-1-1 0-16,0 0-9 16,0 0 18-16,0 0-9 0,1 0 0 15,0 0 8 1,2-1-19-16,-1 3 11 0,-1-1 0 16,0-1 0-16,2 0 11 15,-1-1-12-15,-1 2 1 16,0-1 0-16,2 3-12 15,-1-4 12-15,-1 3 0 16,1-1 1-16,-2 2 15 16,0-1-22-16,0 2 6 15,0-2 0-15,0 3-10 16,0-4 10-16,3 2 0 16,-4-1-1-16,4 3 14 15,-3-1-13-15,3 2 0 16,-4 0 5-16,2-3-22 15,-1 4 17-15,1-3 0 16,2 0-1-16,-3 3 10 16,3-4-9-16,-1 3 0 0,0 1 0 15,0-4-3-15,3 3 3 16,-2 0-2-16,1 0-5 16,0-2 14-16,3 1-2 15,-2-2-5-15,1 2 0 16,1-3-3-16,2 1 3 15,-2 1 0-15,0 2 0 16,0 0 14-16,-2 1-16 16,1 1 2-16,1-1 0 15,0 2-12-15,2-4 18 0,-3 4-6 16,3-3 5-16,-2 0-4 16,0-2-2-16,2 0 1 15,-3 2 0-15,3-2-7 16,0 0 16-16,0 1-9 15,-2-1 0-15,2 1 7 16,0-1-11-16,0 0 4 16,0 3 0-16,0-1-2 15,0 1 11-15,0-1-12 16,0-2 3-16,0 3-1 16,0-4-14-16,0 3 15 15,0 0 0-15,0 0 0 16,0 0 21-16,0 0-28 15,0 0 7-15,0 3 0 16,5-2-18-16,-1 4 19 0,1-1-1 16,0 0 0-16,-1-1 5 15,0 1-5-15,0 0 0 16,1-1 6-16,-1-1-35 16,1 2 26-16,0-4 3 15,-1 1-6-15,2 2-14 16,1-3 19-16,0 2 1 15,-2-3 0-15,1 1-15 16,1 1 12-16,-2-1-7 16,4-2 10-16,-3-1-26 15,3 0 26-15,-3 0 0 16,4 0-5-16,-2-1-5 16,1 0 5-16,0 0 5 0,0 1 0 15,0-1 9 1,0-1-11-16,2-1 2 0,0 2 0 15,0-2-12-15,3 0 18 16,-3 2-6-16,0-2 0 16,2 2 5-16,-3-1-14 15,5-1 9-15,-4 0 0 16,-3 1-11-16,2-3 22 16,-2 3-11-16,1-1 0 15,1-3 0-15,-1 1-9 16,-1 0 9-16,4 0 0 15,1 0 0-15,0-2 15 16,-1 2-15-16,1-2 0 16,0 0-3-16,-2 0-10 0,2 0 13 15,-1 0 0-15,-1 0 0 16,0 0 14-16,-2 0-14 16,2 0 0-16,3 0-7 15,-1 0-11-15,0 0 18 16,1 0 0-16,-1-2-8 15,-3-2 5-15,4 0 3 16,-2 0 0-16,-1 0 2 16,0 0-19-16,-2 2 17 15,0-1-10-15,-1 1 10 16,3-3-36-16,1 4 35 0,-2-6-8 16,5 3 5-16,-4 0-7 15,-1-2-2-15,2 2 2 16,-1-3 10-16,0 4-17 15,0-1 18-15,0-1-6 16,-2 0-8-16,3 1 8 16,-4-2-7-16,3 0 4 15,1-2 7-15,-4 2-54 16,1-2 29-16,1 2 0 16,-4 0 21-16,-2 0-9 15,3 0 17-15,-1 0-2 16,2-2 0-16,-2 0-3 15,1 2 2-15,-1-2-32 16,2 0-10-16,-2 0 28 16,-2 0-11-16,1-1 25 0,1 3 0 15,-1-1-31-15,0 1 30 16,1-2-7-16,-1 0 8 16,-1-1 0-16,-2 1-31 15,2 1 32-15,-1-1-14 16,-1 0-35-16,1 2 36 15,-1 2-26-15,0 0 7 16,0-1 4-16,1 2-58 16,-1-3 45-16,2 2-29 15,-2-2-22-15,2-2 25 16,1-1-2-16,-2 1-6 16,3-1 31-16,-3-1-27 15,1 1 47-15,-2 1-41 0,0 0-21 16,0 2 34-16,0-1-45 15,5-4 24-15,-2 3-73 16,0 0-96-16</inkml:trace>
  <inkml:trace contextRef="#ctx0" brushRef="#br0" timeOffset="183014.81">7941 7711 730 0,'0'0'210'16,"0"0"-142"-1,0 0-41-15,0 0-25 0,0 0 5 16,0 0 6-16,0 0 18 16,0-31 47-16,-2 29-22 15,0-2-4-15,0 0-47 16,0 0-5-16,-3-1-42 15,0 1-80-15,3-1-132 0</inkml:trace>
  <inkml:trace contextRef="#ctx0" brushRef="#br0" timeOffset="183748.85">7956 7788 1685 0,'0'0'354'0,"0"0"-354"16,0 0-180-16,0 0-876 0</inkml:trace>
  <inkml:trace contextRef="#ctx0" brushRef="#br0" timeOffset="208075.8">2197 5603 1467 0,'0'0'526'0,"0"0"-337"15,0 0-31-15,0 0-81 16,0 0-23-16,0 0-1 16,0-12-1-16,0 12 26 15,0 0 1-15,0 0 3 16,0 0 33-16,0 0-36 15,0 0-3-15,0 0-14 16,0 0-38-16,0 0 15 0,0 0-27 16,0 0-5-16,0 0 21 15,0 0-27-15,0 0 14 16,0 0-15-16,0 0 1 16,-4 0-7-16,-3 0 6 15,-4 7 0-15,-7 8 0 16,-4 0 15-16,-4 5-15 15,-5 5 0-15,1-1 0 16,-3 0-12-16,2 0 12 16,2-2 0-16,2 0 0 0,2-2 14 15,7-1-15-15,5-8 1 16,5-1 0-16,2-2-8 16,4-6 8-16,2 0 0 15,0 0-9-15,0-2 14 16,0 0-6-16,0 0 1 15,0 2-5-15,4 2-4 16,8 2 3-16,5 0 6 16,4 2 3-16,6-2 8 15,0 2-11-15,6-2 0 16,0-4 1-16,1 0 12 16,1-2-11-16,-4 0-2 15,3 0 16-15,-3 0-15 16,-2 0-2-16,2 0-4 15,-4 0 5-15,-2 0 1 0,-5-2 8 16,-3-4-7-16,1 2-2 16,-5-2 1-16,-1 2-11 15,-6-2 8-15,-1 0 2 16,-1-4-6-16,-2 0-10 16,-2-4-2-16,0-2-11 15,0-2-31-15,0-2 35 16,-6 2-31-16,-5 2 35 15,-3 1 20-15,3 2-9 16,-2 2 3-16,1 2 7 16,2 0 0-16,-2 6-12 15,6-2 12-15,1 2 0 16,3 3 0-16,2 0 5 16,0 0-5-16,0 0 0 0,-2 0 0 15,0 0-4-15,-2 14 4 16,-2 8 0-16,0 6 42 15,2 5-33-15,1 9 24 16,1-1-3-16,2 3-11 16,0 0 22-16,0 1-25 15,0-4 8-15,0-2 4 16,0-5-27-16,0-8 23 16,5-7-15-16,-3-2-9 15,-2-7 26-15,0-4-25 16,0-2-1-16,0-2 2 15,0-2 10-15,0 0-18 16,0 0 6-16,0 0-27 0,0 0 6 16,0 0-60-16,0 0-36 15,0 0-123-15,0 0-221 16,0-4-55-16,0-4-477 0</inkml:trace>
  <inkml:trace contextRef="#ctx0" brushRef="#br0" timeOffset="208668.25">2851 6114 1174 0,'0'0'826'0,"0"0"-485"16,0 0-134-16,0 0-79 15,0 0-42-15,0 0-65 16,0 0 27-16,4-10-2 16,-4 10 21-16,0 0 28 0,0 0-55 15,0 0 6-15,-2 6-11 16,-8 7-28-16,-3 8 26 15,-9 2-19-15,-10 13-14 16,-36 15 0-16,5-5-140 16,5-12-1136-16</inkml:trace>
  <inkml:trace contextRef="#ctx0" brushRef="#br0" timeOffset="-210482.07">3173 5721 1692 0,'0'0'389'0,"0"0"-176"16,0 0-99-16,0 0-53 0,0 0-18 16,0-42-12-16,2 34-30 15,5 1 12-15,0 0-13 16,2-2 0-16,-1 2 34 15,1-2 14-15,3 1 14 16,1 2 6-16,1 1-45 16,-1 1 24-16,3 1-46 15,-1 3 0-15,1 0 14 16,-5 0-9-16,-1 0 0 16,0 7-6-16,-7 4-1 15,1 6-10-15,-4 2 22 16,0 6-11-16,0-1 3 15,-9 1 4-15,-5-2-10 16,1-2 3-16,-1-2 0 16,1-3-3-16,2-1 11 0,0-8-8 15,4-1 0-15,5-2 7 16,0-2-5-16,2-2-2 16,0 0-20-16,0 0 19 15,0 0-17-15,4 0 18 16,9 0 0-16,3 0 2 15,1-6 8-15,4 0-10 16,-3 2 0-16,2 1 2 16,0 0-2-16,0 3-1 15,0 0 0-15,-2 0-7 16,-3 0 8-16,-1 0-9 16,-3 9-18-16,-5 2 15 0,2 3-12 15,-4 5 24 1,-4 2-1-16,0 2 11 0,0 2-20 15,0 0 10-15,0 0 0 16,-2 0 16-16,-8-4-16 16,-1 0 21-16,-1-3 24 15,-2 0-25-15,1-1 14 16,-1-2-7-16,-1-3 0 16,1-3 22-16,-1-2-9 15,1-3 10-15,-5-1-13 16,4 0-2-16,-2-1 19 15,1-2-35-15,3 0 11 16,1 0 8-16,2 0-37 0,1 0 23 16,2-2-24-1,0-2 10-15,0 2-17 16,3-2 7-16,0 3 0 16,0-2-8-16,1 3-35 0,3 0 9 15,-2 0-46-15,2 0-81 16,0-2-79-16,0 2-315 15,5-1-25-15</inkml:trace>
  <inkml:trace contextRef="#ctx0" brushRef="#br0" timeOffset="-210038.62">3940 6042 2002 0,'0'0'664'0,"0"0"-549"15,0 0-75-15,0 0 14 16,0 0-53-16,0 0 0 16,0 0 20-16,-27 74-21 15,7-44 29-15,-6 2-29 16,-28 20-14-16,4-8-135 16,2-8-565-16</inkml:trace>
  <inkml:trace contextRef="#ctx0" brushRef="#br0" timeOffset="-191143.03">4806 5645 1527 0,'0'0'360'0,"0"0"-121"15,0 0-34-15,0 0-99 0,0 0-34 16,0 0-20-16,19-32 57 16,-19 29 7-16,0 2-11 15,0-2 24-15,0 1-59 16,0 1-13-16,0 1-2 16,-10 0-32-16,-3 0-1 15,-7 0-13-15,-7 0-9 16,-3 14 6-16,-9 5-5 15,3 5-1-15,-1 7 8 16,3 3-7-16,3 4 8 16,4 6-9-16,5 4 1 15,9 4 4-15,3 0-4 16,10 3-1-16,0-3 15 16,10-4-14-16,11-6 7 0,8-4-8 15,0-8 0-15,5-7-4 16,-3-10 5-16,0-7-1 15,0-6 0-15,-4 0 1 16,-2-12-5-16,-5-10 4 16,-7-6 0-16,-6-3 13 15,-7 2-11-15,-2 1 5 16,-30 2-7-16,-12 8-22 16,-14 6-5-16,-50 12-111 15,13 1-346-15,9 13-991 0</inkml:trace>
  <inkml:trace contextRef="#ctx0" brushRef="#br0" timeOffset="-189773.99">5255 6119 732 0,'0'0'1122'0,"0"0"-824"15,0 0-99-15,0 0-37 16,0 0-67-16,0 0-41 0,0-9-2 15,0 9-24-15,2 0 41 16,-2 0 20-16,0 0-17 16,0 0 10-16,0 0-35 15,0 12-23-15,-9 8 27 16,-20 10-50-16,-52 30-1 16,6-6-55-16,-5-6-470 0</inkml:trace>
  <inkml:trace contextRef="#ctx0" brushRef="#br0" timeOffset="-185342.97">5787 5667 1033 0,'0'0'393'15,"0"0"-178"-15,0 0-66 16,0 0-54-16,0 0-28 16,0 0-27-16,11-10-1 0,-6 7 26 15,-3-1 27-15,2 2 30 16,-1-1-23-16,1 0-23 16,-3 2 16-16,-1-1-34 15,0 2 0-15,3 0-21 16,-3 0-23-16,0 0 7 15,0 0-21-15,0 0 1 16,0 0 14-16,0 0-14 16,0 2 10-16,0 11 11 15,0 6-8-15,0 0 32 16,0 6-27-16,-3-1-1 16,0 0 2-16,1-3-19 15,-3-2 13-15,5-3-14 16,0-6 0-16,0-2 2 15,0-5-1-15,0 0-1 16,0-3 1-16,0 2 13 0,2-2-10 16,9 0 2-16,5 0-4 15,1 0 4-15,8 0-6 16,0 0 0-16,0 0 0 16,-4 0 2-16,2 0 4 15,-3 0-6-15,-3 0 1 16,-3 0-2-16,-3 0 0 15,0 6 0-15,-2 0 0 16,-2 2 2-16,-1 3 4 0,-3-3-5 16,-1 7 1-1,-2 1 17-15,0 3 1 0,0 2 17 16,-2 0-5-16,-11-2-11 16,-3 1 14-16,-4 1-10 15,0-5-4-15,-3-1 19 16,-2 0-18-16,4-3 18 15,-4 1 2-15,5-5-24 16,0-2 19-16,-2 1-18 16,1-3 4-16,4 0 16 15,-3-4-31-15,-2 0 16 16,8 0-19-16,-2 0 2 16,5 0-3-16,3 0-2 15,-2 0-1-15,6 0 0 16,0-6-48-16,-1-7 5 0,5 0-86 15,0-18-60 1,0 8-129-16,9-1-421 0</inkml:trace>
  <inkml:trace contextRef="#ctx0" brushRef="#br0" timeOffset="-185094.6">5836 5645 2140 0,'0'0'604'0,"0"0"-468"16,0 0-76-16,0 0 12 16,0 0-48-16,0 0 13 0,0 0-1 15,109 12-11-15,-74-9 19 16,8-3-28-16,-1 0-16 15,0 0 0-15,14 0-75 16,-13 0-384-16,-10 0-805 0</inkml:trace>
  <inkml:trace contextRef="#ctx0" brushRef="#br0" timeOffset="-181481.59">6545 6072 1423 0,'0'0'367'0,"0"0"-160"15,0 0-31-15,0 0-40 16,0 0-52-16,0 0 13 16,0 0-13-16,0 0 7 15,0 0 30-15,0 0-33 0,-2 0-9 16,-4 7-34 0,-2 7-7-16,-12 10 14 0,-2 9-33 15,-16 5 10-15,-11 10-29 16,-34 22-80-16,14-9-183 15,7-11-560-15</inkml:trace>
  <inkml:trace contextRef="#ctx0" brushRef="#br0" timeOffset="-180166.45">7028 5929 1595 0,'0'0'516'0,"0"0"-255"16,0 0-47-16,0 0-66 15,0 0-71-15,0 0-26 16,0 0-17-16,64-43-20 16,-33 24 5-16,0-3-14 15,4-2 2-15,-4-2 10 16,-3 2-10-16,-3 0 7 15,-5 6 7-15,-5 4-20 16,-3 2 15-16,-6 6-16 16,-1 0 1-16,-3 4 16 15,-2 2-16-15,0 0 7 16,0 0-8-16,0 3 12 0,0 16-12 16,0 5 12-16,0 6-3 15,0 3 24-15,0 5-32 16,0 1 5-16,0-3 6 15,0 0-5-15,0-2 11 16,0-1-7-16,0-5-10 16,0-3 1-16,0 0-2 15,0-6 0-15,0-2-1 16,-2-3 8-16,-3-3-7 16,1-4 1-16,-5-1 0 15,-4-2-2-15,-5 2 8 16,-6-2-5-16,-5-2 13 0,-3 2-14 15,1-2 8 1,4 0-8-16,5 0 5 0,7-2 15 16,5 0-15-16,8 2 5 15,2-2-11-15,0 0 6 16,0 0-6-16,2 0 0 16,16 2 0-16,7 0 9 15,4 0-8-15,7 1 20 16,-1-3-17-16,5 0 2 15,-2 0-1-15,0 0-4 16,-5 0-1-16,-4 0 3 16,-4 0-3-16,-10 0-1 15,-6 0-43-15,-9 0-74 0,-7 0-77 16,-15 0-533-16</inkml:trace>
  <inkml:trace contextRef="#ctx0" brushRef="#br0" timeOffset="-172792.77">1052 6734 1711 0,'0'0'235'0,"0"0"-235"16,0 0-107-16,0 0-222 0</inkml:trace>
  <inkml:trace contextRef="#ctx0" brushRef="#br0" timeOffset="-169889.52">963 6436 2359 0,'0'0'367'0,"0"0"-268"15,0 0-80-15,0 0-19 16,0 0 0-16,0 0-57 16,22 11-11-16,14-8-136 15,-5 1-171-15,2-4-393 0</inkml:trace>
  <inkml:trace contextRef="#ctx0" brushRef="#br0" timeOffset="-169611.74">5129 6484 1991 0,'0'0'0'16,"0"0"-284"-16,0 0-54 15,0 0 170-15,0 0-30 0</inkml:trace>
  <inkml:trace contextRef="#ctx0" brushRef="#br0" timeOffset="-166707.66">3227 6529 1679 0,'0'0'303'0,"0"0"-133"0,0 0-10 16,0 0-3-16,0 0-41 15,0 0-21-15,-2 0 2 16,2 0-28-16,0 0 2 16,4 2 12-16,2 1-30 15,3-2-11-15,-1 0-10 16,-4 2-23-16,0-1 1 15,-4-1-9-15,2 2-2 16,-2 0-21-16,5 4-130 16,-1-1-307-16,8-2-832 0</inkml:trace>
  <inkml:trace contextRef="#ctx0" brushRef="#br0" timeOffset="-166150.71">5976 6501 1071 0,'0'0'1416'15,"0"0"-1178"-15,0 0-134 16,0 0-68-16,0 0-36 16,0 0-73-16,0 0-203 15,20 28-525-15</inkml:trace>
  <inkml:trace contextRef="#ctx0" brushRef="#br0" timeOffset="-163831.84">2057 6417 2002 0,'0'0'526'0,"0"0"-403"16,0 0-57-16,0 0-56 15,0 0-10-15,0 0 0 16,33 33-55-16,25-8-123 16,-2-3-179-16,2-4-440 0</inkml:trace>
  <inkml:trace contextRef="#ctx0" brushRef="#br0" timeOffset="-160993.53">4575 6571 1774 0,'0'0'309'0,"0"0"-183"16,0 0-42-16,0 0-50 16,0 0-14-16,0 0-20 15,-6-4-2-15,19 2-87 16,7-6-40-16,-3-1-75 15,1-3-874-15</inkml:trace>
  <inkml:trace contextRef="#ctx0" brushRef="#br0" timeOffset="-160782.52">6524 6350 2499 0,'0'0'357'0,"0"0"-357"16,0 0-116-16,0 0-100 16,0 0-262-16,0 0-250 0</inkml:trace>
  <inkml:trace contextRef="#ctx0" brushRef="#br0" timeOffset="-155557.77">2135 6571 2481 0,'0'0'356'16,"0"0"-233"-16,0 0-89 15,0 0-32-15,0 0 6 16,0 0-8-16,0 0-22 16,11 0-19-16,0 2-60 15,16 0-56-15,-4 1-324 16,1-3-322-16</inkml:trace>
  <inkml:trace contextRef="#ctx0" brushRef="#br0" timeOffset="-154999.87">5924 6613 1877 0,'0'0'227'16,"0"0"-227"-16,0 0-297 0</inkml:trace>
  <inkml:trace contextRef="#ctx0" brushRef="#br0" timeOffset="-153703.75">540 5285 1172 0,'0'0'384'0,"0"0"-111"15,0 0-115-15,0 0 1 16,0 0 2-16,0 0 8 16,0 0-40-16,-7-21-56 15,4 21-10-15,1 0-27 16,-2 2-10-16,0 21 1 15,-5 17-25-15,-1 19 14 16,-3 29 1-16,-3 31-11 16,8 27 23-16,1 8-15 15,7-11 10-15,0-31 3 16,0-32-26-16,0-19 32 16,5-11-24-16,-1 6-1 15,-4 1 13-15,0 0-21 0,0-11 0 16,0-11 0-16,0-8 9 15,-2-10-21-15,-3-6 7 16,-1-9-95-16,-3-8-64 16,2-18-186-16,0-9-394 0</inkml:trace>
  <inkml:trace contextRef="#ctx0" brushRef="#br0" timeOffset="-151958.62">526 5284 1005 0,'0'0'202'15,"0"0"-108"1,0 0-36-16,0 0 3 0,0 0 32 16,0 0-27-16,0 0-10 15,-50 16-3-15,50-16 43 16,0 0 14-16,0 0-40 16,0 0-4-16,0 0-16 15,0 0-19-15,3 0 19 16,9 0-3-16,6 0 11 15,3 2-6-15,8 2 4 16,7-3 21-16,7 3-6 16,5 1-13-16,6-1 8 15,2-1-10-15,2 2-3 16,2-1-16-16,3 2-22 16,-3 0 12-16,0 0-26 0,2 0 5 15,1 2 13 1,-1 0-19-16,3 0 18 0,-3 0-17 15,0 0 1-15,-1 2 29 16,1 0-16-16,0 2-6 16,3-2 18-16,4 2-27 15,-1-2 21-15,4-3-19 16,-3 2-2-16,2-5 33 16,-3 0-21-16,-4 0 3 15,-1-2 7-15,-3 0-21 16,0-2 9-16,3 2-4 15,-1-2-5-15,0 3 13 16,1-2-14-16,-3 4 0 16,2-4-6-16,1 4 13 15,-3-3-5-15,-2 5-2 0,-3-5 6 16,1 2-8 0,-5 0 2-16,3-2 0 0,-1 2-1 15,3-2 2-15,1 0 2 16,6-2-3-16,-1 3 2 15,5-3 1-15,-3 0 3 16,3 0-3-16,-1 0-3 16,-4 0 0-16,0 0 0 15,-1 0 0-15,-4 0 1 16,3-3-2-16,-4-3 5 16,2 0-4-16,-2 0 0 15,0-3 0-15,-1 4-6 0,3 2 6 16,0-3 0-16,2-1 5 15,4-1 1 1,4 2 2-16,-1-3-8 0,4 3 0 16,-3 4-4-16,1-3 4 15,-1 4 0-15,1 1 1 16,-3-3 11-16,3 1-12 16,3 0 0-16,-5 0 0 15,0 0-8-15,-7-2 10 16,-2 2-2-16,-2-2 4 15,-5 2 10-15,6 0-5 16,-1 2 1-16,4 0-9 16,4 0 9-16,4 0-10 0,0 0 0 15,4 0 0-15,2 0 3 16,-3 0-3-16,1 0 0 16,-1 0 1-1,-3 0 1-15,4 0-2 0,-1 4 0 16,5 0-2-16,2-2 4 15,5 0 1-15,-1 0-2 16,0 0-1-16,-3 0 3 16,-8-2-3-16,-2 2 0 15,-3 0-1-15,-1 2 7 16,5 1-7-16,-2-3 1 16,1 3 0-16,2 1-3 15,0 0 4-15,3 0-1 0,-5 2 0 16,-1-2 2-1,-9 2-4-15,-3 0 2 0,-9-2 0 16,-7 0-7-16,-9-2 14 16,-8-2-5-16,-10 0-2 15,-7 0 0-15,0-2-6 16,-6 2 6 0,2-2 0-16,-2 3 0 0,2 0 7 15,2 1-8-15,0 2 1 16,1 6-12-16,-1 4 3 15,0 6 9-15,0 9 0 16,-4 2 7-16,0 8 5 16,0 3-10-16,0 4-2 15,-6 4 0-15,-2 2-1 16,1 0 1-16,1 2 0 0,1-4 1 16,0-4 13-1,1-4-14-15,-1-2 0 16,1-11 1-16,0-5 7 15,-1-4-8-15,-2-1-12 0,-4-2 11 16,-29 6-81-16,3-5-138 16,-10-6-543-16</inkml:trace>
  <inkml:trace contextRef="#ctx0" brushRef="#br0" timeOffset="-149836.91">426 6631 735 0,'0'0'605'0,"0"0"-479"15,0 0 79-15,0 0-31 16,0 0 13-16,0 0-17 15,0 0-31-15,-9-76-59 16,9 69-25-16,0 1-43 16,7 0 34-16,4 4-15 15,3-3 8-15,3 4 19 16,5-2-27-16,3 3 14 16,6 0 4-16,7 0-24 15,4 0 23-15,3 0-28 16,5 0-3-16,2 0 19 15,0-4-21-15,4 2 18 16,-1 0-13-16,5-2 2 16,2 2 15-16,1 0-31 0,-1 2-5 15,1 0 12-15,-6 0-12 16,4 0 10-16,-6 0-10 16,3 0 0-16,-2 0 16 15,0 0-17-15,-3-2 0 16,1 0 10-16,-1 2-1 15,1-2-4-15,-1 2-5 16,3 0 0-16,1 0 9 16,4 0-3-16,-3 0 0 15,2 0-6-15,-4 0 5 16,-1 0-6-16,-3 0 1 16,-3 0 0-16,-3 0 6 15,-3 0-4-15,-1 0 4 0,-2 0-6 16,3 0 1-16,1 0 7 15,3 0-8-15,1 0 0 16,2 0 4-16,-1 0 7 16,0 0-10-16,3 0-1 15,-2 0 1-15,4 0-7 16,-2 0 7-16,0 2-1 16,0 0 3-16,2-2 11 15,-1 2-14-15,2-2 0 16,3 0 0-16,-2 2 0 15,0 0 0-15,0 2 0 16,-1-2-1-16,1 2 12 16,2-2-11-16,2 1 0 0,2 0 0 15,3 0 6 1,2-1-6-16,-2 3 0 0,0-1 0 16,-5-1 0-16,-3 2 2 15,1-1-2-15,-2 0 0 16,0 2 2-16,0-2-2 15,2 0 0-15,-2 2 0 16,5-2 0-16,-1 0 8 16,-4-1-8-16,0 4 0 15,-4-1-2-15,-4 0 2 16,1-2 0-16,0 0 3 16,2 0 5-16,1-2-9 15,4 1 1-15,-1-2 0 16,1 4 3-16,2-3-1 0,-2 1 5 15,-3 1-7-15,0-2-3 16,-1 0 3-16,-3 0 0 16,0 0 0-16,-2-2 13 15,-1 2-12-15,-1-2 9 16,1 2-10-16,2-2 0 16,-2 2 6-16,3-2-6 15,0 2 0-15,2-2 0 16,3 0 15-16,-2 0-13 15,0 2-2-15,0-2 0 16,-5 2-4-16,5 2 4 16,-2 1 0-16,-1-2-1 0,0 1 10 15,3 1-9-15,-4-4 0 16,4 3 0-16,-4 0-1 16,2-2 1-16,-5 0 0 15,-1 0-8-15,-2 1 20 16,3-2-10-16,-3 1-2 15,3 0 0-15,1-2-3 16,2 2 3-16,-2 0 0 16,3-2-6-16,-2 2 12 15,2-2-3-15,-3 0-3 16,2 0 1-16,-2 0-5 16,-1 0 4-16,-6 0 0 15,-1 0 2-15,-1 0-1 16,-8 0-1-16,-5 0 0 0,-4 0 1 15,-2 0 0-15,-3-2-1 16,2-2 0-16,-2 0 0 16,-1 3 2-16,1-4-3 15,1 3 1-15,1 0 0 16,3 2 3-16,0 0-2 16,2 0-1-16,-1-2 0 15,-2 2-4-15,2 0 3 16,-3-2 1-16,-5-1 0 15,-3 3 1-15,-4-1 6 16,-2 1-7-16,-2-1 0 16,-2-4 0-16,5 1-2 15,-3-2 4-15,4-2-2 16,-1-4 1-16,2-2 17 0,2-4-17 16,-3-2-1-16,3-6 1 15,0-4 6-15,0-2-7 16,-3 0-6-16,3-3 0 15,-4 6-65-15,-5-6-25 16,0 10-212-16,-16 2-896 0</inkml:trace>
  <inkml:trace contextRef="#ctx0" brushRef="#br0" timeOffset="-147064.5">934 7242 1322 0,'0'0'271'16,"0"0"-118"-16,0 0-103 15,0 0-18-15,0 0 28 16,0 0-26-16,7 0 51 0,-7 0 17 15,0 0 40-15,0 5 34 16,-7-1-32-16,-11 0-39 16,-4 2-43-16,-5 0-2 15,-4-2-12-15,2 0-11 16,0-2-6-16,5-2 22 16,6 0-13-16,1 0 3 15,9 0-11-15,2-8-23 16,6-6 16-16,0-5-25 15,0 0-7-15,6-4-1 16,17 0-1-16,6 2-1 16,5 2-16-16,3 2-11 0,2 6 24 15,0 2-5-15,-1 7 9 16,-3 2 9-16,-4 0-12 16,-4 18 12-16,-6 10-9 15,-8 9-4-15,-9 3 12 16,-4 3 2-16,0 2 3 15,-17 1 23-15,-10 0-7 16,-4-2 28-16,-5-2-11 16,-4-4-13-16,2-4 30 15,2-8-41-15,3-3 4 16,2-9 5-16,6-4-22 16,0-4 12-16,2-6-12 15,4 0-1-15,1 0 1 16,5-16-24-16,4-4-15 15,4-2 26-15,5-5-11 0,0 2 24 16,8-2-11-16,9 6-28 16,1 2 38-16,-3 5-17 15,3 6 11-15,0 3 6 16,2 2 2-16,1 3 6 16,-2 0 3-16,3 4-9 15,1 12 23-15,0 6-23 16,-2 3 14-16,4 2-5 15,-3 4-8-15,3-3-4 16,-1-2-41-16,14-4-123 16,-6-4-170-16,-1-12-365 0</inkml:trace>
  <inkml:trace contextRef="#ctx0" brushRef="#br0" timeOffset="-146907.99">1463 7556 1463 0,'0'0'1280'16,"0"0"-1130"-16,0 0-85 15,0 0-65-15,0 0-6 16,-63 130-81-16,47-92-217 16,3-8-267-16,1-10-417 0</inkml:trace>
  <inkml:trace contextRef="#ctx0" brushRef="#br0" timeOffset="-146169.49">1910 7080 1101 0,'0'0'629'16,"0"0"-471"-16,0 0-48 15,0 0-18-15,0 0-36 16,0 0-27-16,0 0 38 16,12 8-13-16,-12 7 63 15,0 2-5-15,-4 5-44 16,-8 4 10-16,-7 5-5 16,0 1-21-16,-6 2 9 15,3-2-27-15,4-1-4 16,2-6 1-16,8-3-30 15,3-4 18-15,5-2-19 16,0-3 0-16,2-2 12 0,16-3-6 16,6 0 3-1,5-4 0-15,5-2 0 0,1-2-4 16,8 0-5-16,-1-2 0 16,0-10-7-16,1-4-4 15,-7-2-16-15,-6-3-16 16,-4 2-36-16,-9-6 17 15,-8 4 13-15,-9-3 36 16,0 2 12-16,0 2-12 16,-7 3 13-16,-4 4 12 15,0 5-6-15,0 4 27 16,4 4 20-16,-2 0-30 16,1 2 1-16,-4 16-1 15,1 7 37-15,3 8 2 0,-1 5-24 16,6 0 10-16,1 2-19 15,2 0-22-15,0-2 18 16,0-1-24-16,0-3-2 16,0-4-6-16,0-6-79 15,0-2-59-15,0-10-134 16,2-6-315-16,4-6-777 0</inkml:trace>
  <inkml:trace contextRef="#ctx0" brushRef="#br0" timeOffset="-145960.74">2454 7517 1891 0,'0'0'630'0,"0"0"-557"15,0 0-21-15,0 0 70 16,0 127-68-16,-12-83-32 15,-3 0-22-15,-5 0-120 16,-9 4-87-16,2-9-292 16,5-14-609-16</inkml:trace>
  <inkml:trace contextRef="#ctx0" brushRef="#br0" timeOffset="-142532.4">2911 7253 1629 0,'0'0'346'0,"0"0"-137"0,0 0 30 16,0 0-121-16,0 0-62 15,0 0-23-15,0 0-17 16,95-62 13-16,-66 42-6 16,0-1 10-16,-3 2 0 15,-1 1-19-15,-7 2 14 16,-5 5-10-16,-3 3-11 15,-6 7 13-15,-2 1-19 16,-2 0 16-16,0 0 12 0,0 0-12 16,0 11 11-16,0 15 4 15,0 9-13-15,0 7 14 16,0 2-11-16,0 2 16 16,0-3-8-16,0-4-29 15,0-1 8-15,-2-6-9 16,-2-4 0-16,-1-6 6 15,-4-2 2-15,-2-6-16 16,-7-2-4-16,-1-3-39 16,-8-4 13-16,-2-1-9 15,-3-4 38-15,1 0 3 16,7 0 12-16,5 0 5 16,11 0 11-16,1 0-16 15,7-1 46-15,0-2-43 16,0 3-9-16,13-1 0 15,12 1 9-15,6-3 0 16,7 2-9-16,7-2 2 0,-1 3 11 16,3 0-13-16,-5 0-6 15,-2 0-31-15,-7 0-114 16,2 0-155-16,-14 0-221 16,-5 0-77-16</inkml:trace>
  <inkml:trace contextRef="#ctx0" brushRef="#br0" timeOffset="-142364.87">3420 7535 522 0,'0'0'1070'0,"0"0"-749"15,0 0-12-15,0 0-87 0,0 0-64 16,0 0-36-16,0 0-61 16,-2 55-13-16,-4-27-48 15,-1-2-12-15,2 0-109 16,1 3-181-16,2-10-194 15,2-5-617-15</inkml:trace>
  <inkml:trace contextRef="#ctx0" brushRef="#br0" timeOffset="-141763.3">3799 7181 472 0,'0'0'1702'15,"0"0"-1462"-15,0 0-89 16,0 0-43-16,0 0-50 16,0 0-48-16,0 0-8 15,58-54-4-15,-29 47-2 16,-2 4-4-16,-5 0 7 16,-1 3 2-16,-8 0 5 15,-5 0-6-15,-6 0 0 0,-2 8-7 16,0 6 14-16,0 0-4 15,-4 3 13-15,-12 1-15 16,-1-3 10-16,2 2-10 16,3-3 5-16,6-3-10 15,3-2 10-15,3 1-8 16,0-2 2-16,5-2-37 16,11 2 28-16,3 1 1 15,2 2 8-15,1 1-7 16,-2 2 8-16,-2 2-1 15,-5 4 0-15,-2 0 6 0,-6 4 22 16,-5-2 5 0,0 2 7-16,-2-4 20 0,-14 0-29 15,-2 1 8-15,-2-4-30 16,-1 0-9-16,1-4-24 16,7-1-119-16,2-8-127 15,7-4-241-15,4 0-299 16</inkml:trace>
  <inkml:trace contextRef="#ctx0" brushRef="#br0" timeOffset="-141584.61">4251 7560 1714 0,'0'0'585'15,"0"0"-431"-15,0 0 24 16,-35 110-69-16,22-70-73 15,3 0-36-15,4-6-39 16,6-4-190-16,0-12-251 16,0-9-433-16</inkml:trace>
  <inkml:trace contextRef="#ctx0" brushRef="#br0" timeOffset="-141197.52">4690 7265 2248 0,'0'0'566'0,"0"0"-430"16,0 0-85-16,0 0-26 16,0 0-13-16,0 0-12 15,-66 102 19-15,59-58-17 16,5 2 4-16,2-1 18 15,0-1-24-15,0-7 21 16,11-4-21-16,5-5 12 16,-1-9-24-16,1-6 12 15,1-7 0-15,1-6 1 16,-1 0 10-16,-2-14-17 16,-2-12 6-16,-4-9-6 0,-7 0-9 15,-2 1 15 1,0 3-15-16,-14 7 7 0,-9 10-38 15,-9 6-20-15,-4 8-91 16,-15 0-96-16,11 17-117 16,4-2-285-16</inkml:trace>
  <inkml:trace contextRef="#ctx0" brushRef="#br0" timeOffset="-140969.34">5205 7676 1058 0,'0'0'1475'15,"0"0"-1283"-15,0 0-130 16,0 0-41-16,0 0-4 15,-73 110-17-15,57-76-150 16,3-7-314-16,4-10-127 0</inkml:trace>
  <inkml:trace contextRef="#ctx0" brushRef="#br0" timeOffset="-140580.49">5447 7359 1930 0,'0'0'512'0,"0"0"-435"16,0 0 30-16,0 0-15 15,0 0-75-15,0 0-8 16,0 0-14-16,43-10 5 15,-20 10 0-15,4 0-1 16,-3 8 2-16,1 2 4 16,-4 4-5-16,1 4 1 0,-3 2 13 15,-4 6-12 1,-1 1 23-16,-3 0 8 0,-4 3 1 16,-5-2 21-1,-2 1-7-15,0-4-18 0,-13-3 23 16,-8-3-7-16,-3-3-10 15,0-4-21-15,-3-2-15 16,0-4-65-16,-8-6-130 16,8-16-441-16,4-12-792 0</inkml:trace>
  <inkml:trace contextRef="#ctx0" brushRef="#br0" timeOffset="-140438.08">5629 7194 1844 0,'0'0'506'16,"0"0"-352"0,0 0-36-16,149-40-45 0,-96 39-73 15,-14 1-218-15,-13 0-509 0</inkml:trace>
  <inkml:trace contextRef="#ctx0" brushRef="#br0" timeOffset="-139613.29">5548 7221 1285 0,'0'0'389'0,"0"0"-240"16,0 0-54-16,0 0-18 16,0 0-29-16,0 0-20 15,0 0 11-15,-73-3 11 16,67 3 30-16,1 0-4 0,2 0-36 15,3 3-28 1,0-3-11-16,0 0 25 0,0 1-11 16,0-1 9-16,0 0 32 15,0 3-20-15,0 1 1 16,0 3-19-16,0 4 10 16,0 3 39-16,0 4-30 15,0 4-11-15,0 5-26 16,-4 0-9-16,-16 7-91 15,2-6-227-15,3-6-460 0</inkml:trace>
  <inkml:trace contextRef="#ctx0" brushRef="#br0" timeOffset="-138523.06">3537 7499 902 0,'0'0'409'0,"0"0"-172"16,0 0-87-16,0 0-4 15,0 0-45-15,0 0 41 16,0 0 0-16,0-11-3 16,0 11-8-16,0 0-17 15,0 0-4-15,0 0-8 16,0 0-42-16,0 0 5 16,0 0-30-16,0 0-25 15,0 4 51-15,0 7-4 16,0 5 6-16,-4 0 2 15,-3 5-35-15,-5-2 18 16,-1 2-25-16,-5 1-11 0,1 2 24 16,-6 0-36-1,3 2 1-15,-5 0-1 16,1 5-21-16,-11 6-46 16,2-7-198-16,10-12-1412 0</inkml:trace>
  <inkml:trace contextRef="#ctx0" brushRef="#br0" timeOffset="-132880.03">536 8242 1758 0,'0'0'301'0,"0"0"-265"16,0 0-36-16,0 0 43 16,0 0 25-16,0 0-14 15,144 24 32-15,-105-22-21 0,5-1 36 16,0 2 18-16,1-3-55 16,-1 2-1-16,3-2 4 15,0 1-44-15,4 2 23 16,3-2-16-16,6 2-9 15,5-2 21-15,3 4-33 16,6-1 7-16,4 0 4 16,7 0-20-16,4-1 16 15,5 1-10-15,4 2-6 16,-1 3 8-16,1-3-2 16,-2 2-6-16,-3-2 6 15,-1-1-5-15,-1 2 6 16,-2-4-7-16,5 2 0 15,0-1 12-15,1-2-11 0,3 2-1 16,3 0 10-16,-1 0-2 16,-2-1-9-16,-2 2 1 15,-3 1 0-15,-4-1 4 16,1-4-4-16,-3 3 0 16,2-2 0-16,2-1 11 15,3-1-11-15,-3 0 0 16,3 0 0-16,-3 3-1 15,-2-3 1-15,3 0 0 16,1 0 0-16,1 0-10 16,-1 0 10-16,1 0-18 15,-3 0 11-15,-7 0 5 16,-1 0 1-16,-7 0-1 0,-5 0 2 16,-2 0-4-1,0 0-5-15,-1 0 10 0,-2 0-1 16,1 0 1-16,-3 0 14 15,-1 0-10-15,-4 0-5 16,-4 0 0-16,-5-6-6 16,-7 1 6-16,-3-4 0 15,-7 1-1-15,-4 0-2 16,-4-4 3-16,-4 0 0 16,-4-2 1-16,-1-3 4 15,-1 1-5-15,1 1 0 16,-1-5-1-16,3-3 2 15,-2-3 2-15,1-2 2 0,1-4-4 16,0-1-2-16,5 2 3 16,-5-3-2-16,8 2 1 15,-3-3 5-15,1 4-6 16,0-1 0-16,-4 0-3 16,1 0 1-16,-6-3 2 15,-3 2 0-15,-4-6 1 16,1-3 0-16,3-2 11 15,-2-2-12-15,1-3-11 16,3 3 2-16,-5 2 12 16,-6 2-3-16,2 4 0 15,-5 1 2-15,0 0-2 16,0 3 0-16,0 0 0 16,-6 2 6-16,-3 4 0 15,-3 2 0-15,4 2-6 0,-3 2 0 16,0 4-8-16,2 0 8 15,-2 1-1-15,-3-1-7 16,1 3 4-16,-3-2 3 16,1 1 1-16,-3 3-5 15,3-2-1-15,-2 5 7 16,2-1-1-16,-1 5 3 16,-1 1 10-16,-3 2-11 15,-3 0-2-15,-4 3-3 16,-1-2-10-16,-3 0 13 15,-6 0 0-15,4-2-11 16,-2 2 19-16,-1-2-8 0,1 0 1 16,-1 2-1-1,1-3 5-15,-4 4-5 0,-1-1-2 16,-4-1-4-16,-3 3 8 16,-5-1-10-16,0-2 5 15,-4 0-9-15,-2 2 11 16,2-4-8-16,-2 1 7 15,2 0-5-15,3 0 11 16,1 0-4-16,6 0 0 16,1 0 0-16,-1 0-1 15,-1 0 1-15,-3-1 0 16,-5 1 0-16,-3 1 0 16,-2-1-2-16,-2 2 2 0,-1 2 0 15,3 0-1-15,4 0 2 16,2-2-1-16,4 2 0 15,0-2 9 1,3-1-10-16,1 2 2 0,-1 1 0 16,0 0 0-16,2 0 5 15,1 0-4-15,0 0-2 16,-1 0-1-16,3 0-7 16,1-3 8-16,-1 2 0 15,2-1-1-15,-3-2 13 16,4 0-12-16,-1 1 0 15,-1-1-3-15,1 1-6 16,3-2 10-16,-1 4-1 16,2-4 0-16,2 0 12 15,1 1-13-15,-3-2 1 0,1-1 0 16,-1 3-3-16,-4 1 3 16,0-1 0-16,0 1-1 15,0 1 8-15,-1 1-2 16,6 1-5-16,1 0 1 15,3-3 12-15,2 3-13 16,-2-2-1-16,-2 2 0 16,-3-1 2-16,-1 1 4 15,-4-3 0-15,1 1-4 16,-2 1-2-16,1-3-1 16,-1 0 2-16,2-1 7 15,0 0-5-15,0-2 10 16,2 1-12-16,-2 0 1 15,-3 0-2-15,1 0-2 0,-1 2 3 16,-3-1 0-16,-1-2 6 16,-2 1-7-16,1 2 1 15,5 0 0-15,-2 1-8 16,3 0 16-16,2 1-8 16,-1 2 0-16,2 0 3 15,1 0-5-15,2 0 2 16,1 0 0-16,0 0-4 15,-2 0 13-15,2 0-9 16,-3 0 0-16,0 0 0 16,0 0 4-16,-2 0-3 0,-2 0-1 15,-1 2 2-15,1 2 10 16,0 1-9-16,1-3-3 16,-1 1 0-16,5 1-9 15,1 0 9-15,5-2 0 16,2 2 0-16,2-2 14 15,2 2-15-15,1-2 1 16,-1 3 0-16,3-4-6 16,0 4 6-16,-1-2 0 15,6 1-6-15,-1 1 14 16,-1-1-8-16,4 0 0 16,2-1 0-16,-3 1-3 15,1 3 3-15,-2-3-4 16,3 2 2-16,-4-3 4 15,2 3 4-15,-2 1-6 0,2-4 1 16,1 1-2 0,3 3 0-16,4-3 1 0,-3 3-1 15,-1 2-2-15,-1-2 3 16,0 6 0-16,-6-3 0 16,2 0-3-16,-2 0 9 15,0 0-6-15,4-2 0 16,-1 2-3-16,5-1 2 15,3-1-5-15,-2 4 6 16,1 1-6-16,0 1 6 16,0 2 0-16,1 2 0 15,-3 1 4-15,1-2-14 0,2 3 10 16,1 0 0 0,3 0 4-16,-1 4-3 0,5 0-2 15,0 1 1-15,0 3 0 16,0-2-3-16,0 2 4 15,0-2-1-15,0-1 3 16,-2 2 9-16,0-2-12 16,-1 2 0-16,1-1 0 15,0 0-3-15,2 2 3 16,-2-1 0-16,-1 0 1 16,3 2 14-16,-2-1-15 0,2-2 0 15,-2 2 2 1,0-2 1-16,-2-1-3 0,1 2 0 15,-1-2 0-15,-1 0 9 16,3-2-1-16,2-2 1 16,0 0-9-1,0-4 12-15,0-1-12 0,0 1 0 16,0-3-1-16,0-3 2 16,0 4 9-16,0-4-10 15,0 2 1-15,0-2 4 16,0-1-5-16,0 1 0 15,0-3 0-15,2 0 7 16,1 2-4-16,-1-3-3 16,0 2 1-16,0-1 4 15,-2 1-4-15,3 0 4 16,-3-1-5-16,2 2 6 16,0-2-6-16,0 0 0 0,0 0 0 15,0-2 8 1,1 0-7-16,-1 2 7 0,2-1-8 15,-1 0 5-15,-1 1-7 16,0-2 2-16,1 0 0 16,-1-1 2-16,0 1 4 15,0-4-3-15,-1 3-3 16,2-4-1-16,0 3-5 16,-3-1 6-16,2-1 0 15,-2 0 3-15,0-2 11 16,2 2-13-16,-2-2-1 15,0 2 0-15,0-2-11 16,2 2 13-16,-2 0-2 0,2 2 0 16,1 0 10-16,0 0-10 15,1 2 0-15,0-1 1 16,-2 0 1-16,3 1-2 16,-1-2 0-16,-2 2-6 15,2-4 15-15,0 2-9 16,-1 0 1-16,2-2 5 15,-1 2-4-15,1 1-2 16,-3-3 0-16,2-1 0 16,2 2 0-16,-2-1 7 0,2-1-7 15,-1 0 8 1,-1 2-17-16,0-1 9 0,-2 2-17 16,-2 6-19-16,0 1-103 15,-8-5-498-15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4:40:29.315"/>
    </inkml:context>
    <inkml:brush xml:id="br0">
      <inkml:brushProperty name="width" value="0.05292" units="cm"/>
      <inkml:brushProperty name="height" value="0.05292" units="cm"/>
      <inkml:brushProperty name="color" value="#FF0000"/>
    </inkml:brush>
  </inkml:definitions>
  <inkml:trace contextRef="#ctx0" brushRef="#br0">2627 4154 1114 0,'0'0'248'16,"0"0"-116"-16,0 0-32 15,0 0-47-15,0 0-16 16,0 0 1-16,0-37-26 0,3 33 3 15,1 0 26 1,-4 2 7-16,3-1 88 16,-3 3 9-16,0 0-27 0,0 0 20 15,0 0-73-15,0 0-22 16,0 0-4-16,0 0-39 16,0 0 33-16,0 0-14 15,0 0-8-15,0 0 30 16,0 0-21-16,0 0 7 15,0 0 16-15,0 0-43 16,0 0 28-16,0 0-28 16,0 0 1-16,6 0 19 15,3 0-20-15,5 0 0 16,-1 0-2-16,3 0 14 16,-1 0-12-16,-1 0 0 0,1 0 1 15,-1 0 6-15,-1 0-7 16,2 0 0-16,1 0 12 15,2 0 6-15,1 0-18 16,4 0 0-16,2 0 11 16,-2 0-9-16,4 0-2 15,-2 0 0-15,-2 0 4 16,-1 0 11-16,-2-1-15 16,-2 1 0-16,-3 0 0 15,1 0-15-15,-1 0 23 16,1 0-8-16,1 0 7 15,1 0-1-15,3 0-7 0,-2-5 1 16,6 2 0 0,-2-1 3-16,1-3-3 0,0 4 0 15,-3-1 5-15,-1 1-4 16,-1 2-1-16,0 1 0 16,-4 0 1-16,3-3-1 15,0 3 0-15,-1 0 0 16,2-2 6-16,0 0 3 15,4 0-8-15,-3 1-1 16,3 1 0-16,0-3 12 16,0 3-12-16,2-1 0 15,-1 1 6-15,-3 0 3 16,5-2-9-16,-2-1 0 0,3 2 6 16,0-4-10-1,2 3 4-15,0-2 0 0,0 0-5 16,-1 3 14-1,-1-2-9-15,-2 1 0 0,-1 2 5 16,-1-2-6-16,-4 2 1 16,0 0 0-16,-2 0-4 15,-1 0 10-15,-3 0-6 16,3-2 0-16,-3 0 6 16,1 0 0-16,1 1-6 15,1-2 1-15,1 1-4 16,-1 0 4-16,2 2-1 15,0 0 0-15,-4 0 9 16,3 0-10-16,-1 0 1 16,-1 0 0-16,1 0-7 15,-2 0 8-15,6 0-1 16,-1 0 0-16,-1 0 9 0,3 0-9 16,-2 0 0-16,1 0 2 15,3 0-7-15,-1 2 5 16,0 3 0-16,3 0-1 15,2-1 10-15,0 1-9 16,1 0 0-16,3-3 2 16,0 2-5-16,3-1 3 15,-3-1 0-15,1 2-6 16,-1-2 15-16,-2 2-8 16,2-1-1-16,0-1 1 0,-3 3 2 15,4-1-3-15,-4-3-1 16,1 3 1-16,0-2 0 15,-3 1 0-15,-2-3 0 16,-4 1 2-16,-5-1 4 16,-4 0-6-16,-3 3 0 15,-2-3-9-15,-4 0 22 16,0 0-5-16,1 0 14 16,-3 0-13-16,2 0 48 15,-2 0-57-15,0 0 27 16,0 0 0-16,0 0-15 15,0 0 12-15,0 0-24 16,0 0 12-16,0 0-33 16,0 0 2-16,0 0-65 15,-7 7-48-15,-6 2-337 0,-8-2-617 16</inkml:trace>
  <inkml:trace contextRef="#ctx0" brushRef="#br0" timeOffset="8364.03">19402 2229 952 0,'0'0'648'0,"0"0"-479"16,0 0-27-16,0 0-7 16,0 0-40-16,0-30 14 15,0 29-51-15,0-2-18 16,0 2 0-16,0-2-12 16,0 3 57-16,3 0 15 0,-3 0-26 15,0 0 16-15,0 0-49 16,0 0-5-16,0 0 5 15,0 0-30-15,0 0 18 16,0 0-17-16,0 0-12 16,0 3 15-16,2 10-9 15,0 6-3-15,0 4 6 16,0 5 1-16,1 2 1 16,2 1-11-16,-3 0 7 15,4-4-7-15,1-3 0 16,1-2 0-16,2-1-6 15,1-10 15-15,1-1-9 16,-2-6 0-16,5-4-26 0,6 0 25 16,1 0-23-16,0-17-9 15,3-6 25-15,-3-6-24 16,1-8 30-16,-6-1 2 16,-1-2-21-16,-1 2 11 15,-3 1-4-15,-3 7 14 16,-4 7-1-16,0 2 8 15,-2 10-7-15,-1 2 0 16,-2 7 1-16,0 2 8 16,0 0-9-16,0 0 0 15,0 16 9-15,0 11 6 0,0 4 0 16,0 8-2 0,0 1-4-16,0 1 17 15,3-2-25-15,3-5-1 0,1-4 0 16,1-3 18-16,-1-10-18 15,-2-5 0-15,-1-4-4 16,-2-4-11-16,1-1-18 16,-3-3-51-16,0-3-112 15,0-9-423-15,-5-5-1120 0</inkml:trace>
  <inkml:trace contextRef="#ctx0" brushRef="#br0" timeOffset="9250.62">19572 1845 1207 0,'0'0'300'0,"0"0"-138"16,0 0-38-16,0 0 2 16,0 0 28-16,0 0-44 15,0 0-29-15,-99-18-50 0,80 36 12 16,-1 6 5-16,-3 6-29 15,-1 2 21-15,-5 6 2 16,-2 2-4-16,-4 3 41 16,-2 1-40-16,4 4 17 15,-1-3 3-15,8 1-40 16,4 1 21-16,6-2-14 16,7-1-20-16,5 1 25 15,4-4-31-15,0-2 14 16,0-3-3-16,6-4-4 0,10-1-7 15,2-5 9 1,4-1-8-16,5-2 25 0,1-1-25 16,7-2-1-16,-2 0 8 15,5-2 1-15,-1-4-2 16,3 0-6-16,3-6 0 16,1-2 10-16,6-3-11 15,0-3 0-15,4 0 2 16,-3 0 7-16,1-5-6 15,-4-7-3-15,0 0 2 16,-3-4 1-16,1-4-3 16,-2-1-6-16,-4-2 4 15,-1-4 4-15,-6 0 1 16,-4-2 1-16,-5-3 7 16,-4-4-8-16,-4-4-3 0,-3-4 0 15,-2 0 25-15,-4-4-22 16,0 2 30-16,-3 1-8 15,-2 4-16-15,-2-2 27 16,0 5-19-16,0 0-1 16,0 0 17-16,0 2-32 15,-8 2 27-15,-6 0-28 16,1 0 9-16,-5 2 11 16,-2 2-13-16,-2-1-7 15,-3 6 8-15,-5-1 10 16,0 3-15-16,-6 1-3 15,-4 4 1-15,-5 2-8 16,-3 2 7-16,-8 4-9 0,-7 6 7 16,-10 4-47-1,-30 4-5-15,-42 36-124 0,20-1-336 16,10-1-469-16</inkml:trace>
  <inkml:trace contextRef="#ctx0" brushRef="#br0" timeOffset="12608.97">22796 2075 1290 0,'0'0'314'0,"0"0"-151"16,0 0 41-16,0 0-28 16,0 0-30-16,0 0-17 15,0-8-12-15,0-2 19 16,0-2-14-16,0 0-40 16,0 0 9-16,0 0-65 15,0-2-8-15,2 2 3 16,12-2-15-16,3 0 8 15,3 3-14-15,4-2 6 16,2 5-9-16,-7 4 3 16,2 2 0-16,-10 2-7 0,2 0-5 15,-4 6 5-15,-3 10-1 16,-1 8 8-16,0 7-9 16,-3 4 9-16,0 7 0 15,0 0-1-15,5-2 4 16,-1-2-3-16,6-8 0 15,1-5 4-15,0-7-25 16,3-11 21-16,-1-4-30 16,1-3 24-16,2-7-7 15,2-16 7-15,-2-9-12 16,-3-4-27-16,-1-2 44 16,-3-1-44-16,0 3-10 15,-2 2 12-15,0 6-56 0,-5 6 10 16,1 4-59-1,-5 3-49-15,0 8 63 0,0 0 24 16,0 4 37-16,0 3 27 16,0 0-44-16,0 0-178 15,2 0-96-15</inkml:trace>
  <inkml:trace contextRef="#ctx0" brushRef="#br0" timeOffset="13269.14">23215 1638 1702 0,'0'0'337'15,"0"0"-150"-15,0 0-4 16,0 0-52-16,-131-28-53 16,97 26-1-16,3 2-20 15,-3 0-35-15,-1 5 27 16,1 8-7-16,-1 5-24 16,-1 7 40-16,-2 2-43 15,3 5 6-15,1 4-6 16,6 2-6-16,2 2 0 0,6 5-9 15,5-3 0 1,6 4 5-16,7 0-5 0,2 4 0 16,0 0 0-16,6 0 12 15,14 0-12-15,5-1 0 16,6-3 1-16,3-2 2 16,3-4-2-16,6-6-1 15,4-4 0-15,4-6-3 16,7-5-3-16,7-7 4 15,-1-8 1-15,3-4-14 16,-3 0 15-16,-1-4 0 16,-5-11-1-16,-5-5 7 15,-4-1-7-15,-2-10 1 0,-6-9 0 16,-4-8-3-16,-4-10 3 16,-8-15 0-16,-5-8 11 15,-9-10-10-15,-7 1 20 16,-4 2 4-16,0 8-1 15,-17 7 38-15,-12 9-46 16,-7 8-2-16,-4 5-14 16,-7 11 15-16,0 8-5 15,-4 14-10-15,0 13-60 16,-1 5-21-16,-21 30-134 16,15 8-172-16,7 0-218 0</inkml:trace>
  <inkml:trace contextRef="#ctx0" brushRef="#br0" timeOffset="13614.82">23228 1864 1570 0,'0'0'383'16,"0"0"-259"-16,0 0-50 16,0 0-74-16,0 0-82 15,0 0-40-15,0 0-265 0</inkml:trace>
  <inkml:trace contextRef="#ctx0" brushRef="#br0" timeOffset="14638.4">20352 1881 861 0,'0'0'257'0,"0"0"-2"0,0 0-14 16,0 0-94-16,0 0-50 15,0 0 36-15,0 0-45 16,-65-115 3-16,65 89 4 16,0-1-20-16,0-4 50 15,5-1-33-15,3-2 3 16,4 0 7-16,5-2-65 15,4 0-4-15,5-3 18 16,6 4-50-16,1-3 35 16,5 3-36-16,4 1 1 15,1 4 27-15,3 4-28 16,1-1 22-16,5 6 4 16,0 1-25-16,4 2 25 0,0 4-14 15,-2 4-5 1,1 4 15-16,-1 1-20 0,-1 4 7 15,2-1 12 1,-1 2-12-16,-2 0 10 0,-3 0-19 16,-3 9 2-16,1 6 17 15,0 3-19-15,0-1 9 16,1 4 8-16,4-1-7 16,0 2-4-16,-2 2-6 15,4 0 1-15,-5 3-4 16,0 3 4-16,-2-3-1 15,-1 3 18-15,-1-1-18 16,0-2 17-16,0 0-17 16,1-1 10-16,1-2 1 0,2-2-11 15,-4 0 1-15,-5-5 11 16,-11 0-6-16,-7-4 8 16,-9-7 1-16,-7 0-9 15,-3-5 10-15,0 0-16 16,-3-1 6-16,0 0 5 15,2 0-4-15,0 3-7 16,2-1 0-16,-1-1-2 16,-1-1 1-16,0 3 1 15,-2-3-48-15,0 0 27 16,-9-6-70-16,-11-11-119 16,-7-6-634-16</inkml:trace>
  <inkml:trace contextRef="#ctx0" brushRef="#br0" timeOffset="15203.85">20909 856 1239 0,'0'0'554'0,"0"0"-449"15,0 0-33-15,0 0 26 16,0 0 52-16,0 0-79 16,0 0-59-16,0 0 5 15,0 4-9-15,0 3 7 16,10 2 64-16,7 3-50 16,3 4 38-16,9 1-22 15,4 6-26-15,9 2 39 0,8 0-40 16,2 4 5-1,6-1 0-15,3-1-14 0,-3 2 8 16,-5-5-17-16,-6 0 1 16,-10-6-1-1,-10-4 0-15,-12-2 0 16,-9-4 18-16,-6 4-18 0,-13 2 78 16,-30 10 5-16,-20 7-44 15,-14 8 12-15,-14 10-51 16,-3 2 0-16,-18 32-59 15,23-16-281-15,25-8-533 0</inkml:trace>
  <inkml:trace contextRef="#ctx0" brushRef="#br0" timeOffset="15919.38">23271 1453 586 0,'0'0'961'0,"0"0"-776"16,0 0-39-16,0 0-77 16,0 0-59-16,0 0-10 15,0 0-42-15,-116 59-160 16,96-44-774-16</inkml:trace>
  <inkml:trace contextRef="#ctx0" brushRef="#br0" timeOffset="16796.46">23235 1814 1144 0,'0'0'335'15,"0"0"-159"-15,0 0 28 16,0 0-75-16,0 0-56 16,0 0 23-16,0 0-62 15,-80-4-5-15,67 17 14 16,-1-2-12-16,1 6 43 15,1-1-22-15,1 2-18 16,1-1 38-16,0 6-62 16,1-3 15-16,3-2 4 15,6 0-29-15,0-4 34 16,0-4-34-16,4-2 0 16,17-6 12-16,4-2-12 0,7 0-29 15,11-20-93-15,-6-2-232 16,-8 0-431-16</inkml:trace>
  <inkml:trace contextRef="#ctx0" brushRef="#br0" timeOffset="19476.66">20260 1887 324 0,'0'0'585'0,"0"0"-410"16,0 0 13-16,0 0-11 15,0 0-52-15,0 0-25 16,0 0-30-16,0-38-14 15,3 31 17-15,0 3-25 16,4-3 24-16,-1-1 16 0,-2-2-35 16,0-1 6-16,3 0-32 15,-1-4-26-15,2-1 44 16,0-2-39-16,-2 0 20 16,3 1-5-16,1 0-6 15,-1-2-11-15,1 2-4 16,4-3 2-16,-1 0-1 15,0 2 0-15,1-2-1 16,-3 4 0-16,3 0 17 16,-3-1-26-16,-1 4 9 15,2-3 0-15,1 0 4 0,1 1-3 16,1 4-1-16,1-4 7 16,1 4-1-1,2-3 1-15,-2-1-7 0,1 2 0 16,0-4-6-16,-2 4 7 15,-3-1-1-15,0 2 23 16,-2-3-22-16,1 5 13 16,1-1-14-16,-1 4 1 15,1 0 2-15,0 0-3 16,3-1 0-16,-3 2-3 16,3 0 9-16,-3-3-6 15,3 4 0-15,-6-3 5 16,4 2-7-16,-3 0 2 15,2 0 0-15,1-1 0 0,-1 4 2 16,1-1-2-16,-3-2 0 16,-1 5 7-16,0-4-7 15,-6 3 0 1,3 0 0-16,-3 0-3 0,3 0 4 16,0 0-1-16,2 0 0 15,2-2 5-15,0 2-6 16,0 0 1-16,2 0 0 15,3 2-6-15,-1-3 7 16,3 2-1-16,1-1 2 16,0 2 5-16,1-3-7 15,1 2 0-15,-2-1 1 16,2-1 27-16,-4 2-18 16,1 1 14-16,0-2 7 15,-2 2-17-15,0 0 18 0,1 0-14 16,-1 0-6-16,1 0 27 15,-1 0-32-15,-1 0 7 16,-1 0 1-16,1 0-15 16,-3 0 25-16,1 3-16 15,0 2-8-15,1-1 12 16,1 2-12-16,3 2-1 16,1 0 7-16,0 0-1 15,0 0 5-15,3 0-5 16,-3 0-6-16,-1 0 12 15,2 0-12-15,0 2 0 0,3 0 11 16,-4-2-9 0,2 2 29-16,-3 0-19 0,-3 0-4 15,3-3 5 1,-3 4-13-16,6 1 0 0,-4 1 3 16,3-1 12-16,1-3-7 15,-2 3-8-15,-1 0 1 16,1-1 5-16,-6-1-5 15,3 0-1-15,-1-2 8 16,1 2 2-16,1 0 3 16,3-1-13-16,2 2 2 15,-2-1 5-15,-1-2-5 16,-2 1-2-16,-3 0 27 16,-3 1-26-16,-1-2 28 0,2 2-17 15,-1-3-10 1,1 4 28-16,3 1-29 0,3-2-1 15,1 1 10-15,4 1 2 16,0 1-6-16,-2 1-6 16,-3 0 0-16,1 2-3 15,-4-2 4-15,-1 1-1 16,-4-2 24-16,3 1-13 16,3 0 1-16,-1 0-12 15,2 0 9-15,0-1 0 16,-3-4-9-16,-6-3 0 15,-3-2 4-15,-3-4 17 16,-2 0-17-16,0 0-4 0,-33-18-76 16,-5-8-235-1,-5-2-564-15</inkml:trace>
  <inkml:trace contextRef="#ctx0" brushRef="#br0" timeOffset="20319.08">20994 904 747 0,'0'0'778'15,"0"0"-644"-15,0 0-77 16,0 0 24-16,0 0-43 16,0 0 2-16,0 0-40 15,0 0 9-15,2 0 32 0,9 0 4 16,0 4 4-1,4 1 22-15,1 1-53 0,4 1 25 16,0 3-17-16,3 0-18 16,1 2 28-16,0 1-28 15,3 0 7-15,0 1 6 16,-2 1-20-16,2-2 26 16,-4 2-5-16,2-1 20 15,0 1 26-15,-3-1-43 16,1 3 6-16,-2-1 38 15,2 0-53-15,0 2 5 16,-2 0-3-16,4 0-17 16,-5 2 24-16,-3-4-24 15,-3 0-1-15,-5-6 15 16,-3-2-9-16,-3-4-3 0,-1-2-3 16,-2-2 2-16,1 0 0 15,-1 0-2-15,0 2-14 16,0-2-2-16,0 0-134 15,0 0-164-15,0 0-538 0</inkml:trace>
  <inkml:trace contextRef="#ctx0" brushRef="#br0" timeOffset="21527.17">7195 4325 1096 0,'0'0'230'16,"0"0"-72"-16,0 0-20 15,0 0-65-15,0 0 73 16,0 0-8-16,0 0-36 16,-4-56-21-16,4 56-67 15,0 0-7-15,0 0 3 16,0 0-9-16,0 4 41 16,0 15-2-16,0 14-3 0,6 15 29 15,3 15-26-15,-3 15 2 16,4 6-1-1,-1 6-17-15,1-2 37 0,0-1-7 16,-1-9-20-16,-3-8 32 16,-4-8-60-16,1-7 3 15,-3-11-9-15,0-7 9 16,0-8-21-16,0-10-72 16,0-19-154-16,0 0-83 15,2-8-16-15</inkml:trace>
  <inkml:trace contextRef="#ctx0" brushRef="#br0" timeOffset="24163.42">7235 4332 68 0,'0'0'647'0,"0"0"-499"0,0 0 13 16,0 0 45-16,0 0 17 15,0 0-40-15,0 0-60 16,-6-15-53-16,6 15-20 16,0 0 5-16,0 0-24 15,0 0 10-15,0 0-10 16,0 0 1-16,0-2 65 16,0 2-7-16,0-2-5 15,0 0-17-15,0-2-59 16,0 2 1-16,0 2 17 15,0 0-20-15,0 0 23 16,0 0-23-16,0 0-5 0,0 0 32 16,0 0-33-1,0 0 5-15,0 0-3 0,0 0 3 16,0 0-12-16,0 0 3 16,15 0 3-16,3 0 2 15,7 0-1-15,4 0-1 16,2 0 0-16,6 4 8 15,5-2-8-15,6 2 0 16,0-4 0-16,6 0-1 16,0 0 2-16,1 0-1 15,4 0 19-15,1 0-17 16,0 0 13-16,1-2-14 16,-1-2-1-16,-1 0 12 15,-6 2-12-15,-3 2 0 16,-4-2 0-16,-4-1 8 0,3 0-1 15,-3-1 3-15,3-2-1 16,-3 0 18-16,-2-2-27 16,1 2 1-16,-2 2 8 15,1 0 0-15,0 0 2 16,1-1-11-16,-1 2 8 16,1 0-7-16,-4 3-1 15,3-1 0-15,0-1 0 16,1-1 6-16,-3 1 2 15,3-1-8-15,0-1 6 16,-1 0-12-16,-5 2 6 16,-1 0 0-16,-3 2-1 0,-2 0 11 15,-2 0-10 1,-3 0 0-16,3 0 1 16,0 0-4-16,1 0 4 0,3 0-1 15,2 0 3-15,0 0 15 16,2 0-15-16,-1 0-3 15,-1 0 6-15,0 0 0 16,1 0-5-16,3 0-1 16,-1 0 4-16,5 0 14 15,-4 0-19-15,3 0 1 16,1 0-1-16,-1 0-9 16,-1 0 11-16,2 0-1 15,1 0 9-15,-2 0 1 0,1 0-10 16,0 0 0-1,4-2 0-15,0 0-9 0,1 0 15 16,2 0-6-16,-2 2 0 16,1 0 9-16,-1 0-9 15,4 0 0-15,-1 0 6 16,2 0-18-16,-2 0 12 16,2 2 0-16,0 0 5 15,1 0 4-15,2-2-9 16,-2 0 0-16,2 2 1 15,0-2-2-15,2 0 1 16,-3 0 0-16,0 0-5 16,1 0 5-16,-1 2 0 15,3-2 0-15,2 0 3 16,2 2-4-16,2-2 1 16,3 0 0-16,1 0-6 15,2 0 7-15,1 0-1 0,-5 0 0 16,1 0 9-16,-7 0-10 15,-2 0 1-15,-3 0 0 16,-2 0 2-16,1 0-2 16,-4 0 0-16,4 0 2 15,-1 4 7-15,-2 0-9 16,2 1 0-16,2 1 0 16,1 0-8-16,-1 1 9 15,4-3-1-15,-4 2 0 16,0-2 9-16,-6 2-9 15,-9 0 0-15,-7-2 0 16,-13 0-9-16,-7-1 7 0,-7 0-2 16,-4-2 4-16,0 1 12 15,0 3 21-15,0 1-24 16,0 4-3-16,0 5 1 16,0 2-6-16,-2 5-1 15,-2 3 0-15,2 0 10 16,-2 5-10-16,1 1 3 15,1 2 7-15,2 2-11 16,0 1 1-16,0-1 0 16,0 3-9-16,0 1 19 15,0 1-8-15,0 0-2 0,5 0 1 16,-1 0-4 0,0-2 3-16,0 0 0 0,1-3-1 15,-4-5 10-15,5-2-15 16,-4-6 6-16,-2 0 0 15,0-4-16-15,0-2 16 16,0-1 0-16,0-6 0 16,0 1 5-16,-4-4-11 15,-3-2 6-15,-2-2-2 16,-2 0-14-16,-7 0 17 16,-1 0-1-16,-8 2 0 15,-2 0 6-15,-3 1-12 16,-5-1 6-16,3-1-8 15,-6-3-10-15,-2 2 15 16,-3-2 3-16,-2 0 0 0,-4 0 13 16,-3 0-13-1,-7 3 0-15,-3-1 0 0,0 1 2 16,-5 1-2-16,-2 1 0 16,-1-4 4-16,-1 2 6 15,-3-2-11-15,-4 2 1 16,-3-3 0-16,4 1-9 15,-2-1 9-15,3 0 0 16,2 0 0-16,3 0 9 16,1 0-9-16,3 0 0 15,5 0 10-15,1 2-11 16,3-2 1-16,2 0-3 16,2 0-7-16,6 0 11 0,-2 0-1 15,1 0 0 1,0 0 9-16,-1 0-10 0,1 0 1 15,-2 0 0-15,1 0-8 16,-1 0 14-16,-1-2-6 16,1 1 0-16,2-2 6 15,-3 3-7-15,3 0 1 16,-5 0 0-16,1 0-2 16,-1 0 3-16,-2 0-1 15,-3 0 0-15,3 0 12 16,-2 0-13-16,1 0 1 15,-1 0 0-15,-3 0 17 16,3 0-17-16,-2 0 0 16,-1 0 0-16,1 0 10 0,-2 3-10 15,0 0 0-15,0-1 1 16,1 3-5-16,1-4 4 16,2 2 0-16,-1-1-2 15,4-2 11-15,0 0 0 16,1 0-9-16,4 0 1 15,4 0-1-15,0 0 0 16,4 0 0-16,-3 0-1 16,-2 0 7-16,-6 0-1 15,-6 0-5-15,-3 0 1 16,-2 0 1-16,0 4-2 16,3 1 0-16,3 3-3 15,5 1 16-15,4-4-2 0,3 3-11 16,6-2 6-1,3-1 0-15,0-1-6 0,4-2 0 16,1-1 13-16,3 2-5 16,-1-1 7-16,4-2-14 15,0 1 5-15,0-1 23 16,-1 3-28-16,-2-3 6 16,3 1 26-16,-1-1-33 15,4 0 39-15,5 0-33 16,2 0 6-16,7 0 19 15,2 0-29-15,5 0 10 0,-1 0-2 16,3 0 8-16,2 0-12 16,0 0-6-16,0 0 1 15,0 0-15 1,0 0 14-16,0 0-19 0,0 0 1 16,0 0-106-16,0 7-108 15,7 4-148-15,-5-2-451 0</inkml:trace>
  <inkml:trace contextRef="#ctx0" brushRef="#br0" timeOffset="25360.67">1085 2685 1667 0,'0'0'374'16,"0"0"-153"-16,0 0-74 15,0 0-103-15,0 0-33 16,0 0-10-16,0 14 7 16,-11 14-8-16,-7 10 10 15,-1 12-1-15,-8 8 46 0,-4 13 8 16,-7 21-5-16,-5 24 16 15,-3 26-44-15,1 9 13 16,9-7-1 0,12-6-27-16,11-11 25 0,8-1-20 15,5-5-11-15,0-7 23 16,15-6-31-16,6-20 20 16,-3-11-6-16,-1-17-15 15,2-4 10-15,2 7 7 16,4 6-17-16,4 5 34 15,-2-7-33-15,0-5 15 16,-1-9-11-16,-1 0-4 16,-3-9-1-16,-2-5 0 0,-3-10 0 15,-1-5-3 1,-5-7 4-16,-3-8-1 0,-2-5 0 16,-4-2 13-16,-2-2-13 15,2 0 0-15,-2 0 0 16,0 0-6-16,3 0 6 15,-3 0-9-15,2 0-9 16,-2 0-41-16,0-4-12 16,0-7-133-16,0-3-529 0</inkml:trace>
  <inkml:trace contextRef="#ctx0" brushRef="#br0" timeOffset="31813.87">1168 5949 59 0,'0'0'1469'0,"0"0"-1237"16,0 0-115-16,0 0-26 15,0 0-21-15,0 0-4 16,-18-18-45-16,18 16 12 16,0 1-2-16,0-2 31 15,0 3 29-15,0 0-39 0,0 0 8 16,0 14 10 0,7 20-31-16,0 21 34 0,0 31-9 15,3 34 3 1,2 27-1-16,-2-11-41 0,2-30-8 15,1-32 0-15,-4-24-9 16,5 5-2-16,-3 3 4 16,-3-2-10-16,0-12 45 15,-4-14-39-15,-2-10-5 16,0-8 0-16,-2-8 13 16,0-4-28-16,0 0-13 15,0 0-97-15,0-23-171 16,-6-6-321-16,-4-1-231 0</inkml:trace>
  <inkml:trace contextRef="#ctx0" brushRef="#br0" timeOffset="34208.01">1085 5878 1117 0,'0'0'579'0,"0"0"-496"0,0 0-52 16,0 0 22-16,0 0 55 15,0 0 31-15,0 0-34 16,-19-19-72-16,19 17-20 15,11-2-10-15,2 2 7 16,3 0 5-16,2 2 6 16,3 0 17-16,5 0 14 15,11 0-18-15,6 0 0 16,5 0 8-16,6 0-24 16,6 0 10-16,2 0 0 15,3-2-17-15,2 0 21 16,0-2-32-16,6 2 6 15,1-1 22-15,6 1-13 0,5-4 28 16,3-1-17-16,4 1-17 16,1-2 27-16,-3 4-36 15,-3-1 0-15,-7 2 0 16,-2 0 10-16,-4 2-8 16,-1-1-2-16,-4-1 0 15,5 1 8-15,-3-3-7 16,2-1-1-16,-1-2 25 15,-1 2-17-15,-2 0 16 16,-3 0-24-16,0 4 12 16,-1-1-6-16,-1 3-6 0,1 0 0 15,1 0 6 1,5 0 9-16,3 0-15 0,4 0 0 16,5-1 6-1,-1-4-9-15,-2 3 3 0,-4-3 0 16,-7 1-3-16,-4 1 14 15,-7 3-12-15,-5 0 1 16,0 0 0-16,-1 0-7 16,1 0 7-16,3 3 0 15,-1 1-1-15,1 1 12 16,-2-3-11-16,0 3 0 16,-6-4 0-16,-1 2-7 0,-1-1 7 15,0-1 0 1,-2 2-2-16,-1-1 8 0,-4 0-6 15,-3 2 0-15,-5-2 2 16,-8 0-4-16,-6 0 2 16,-3 0 0-16,-8-2-4 15,-3 2 10-15,-1-2-6 16,-2 0 1-16,0 0 13 16,0 0-14-16,0 2 0 15,0-2-15-15,0 2 14 16,0 0-66-16,0 4 34 15,0-1 19-15,2 1-26 16,0 3 39-16,0 1-14 16,3 4 3-16,-2 3 5 15,1 6 5-15,-2 3 1 0,2 2 1 16,-1 6-3-16,-1 5 3 16,-2 1 0-16,2 3 1 15,2 5 0-15,0 1-1 16,4 3 0-16,-2 2 0 15,-1-2 2-15,-1 0 5 16,3-3-1-16,-2-5 0 16,-1-4-7-16,0-2 1 15,-1-2 0-15,-1-2-8 16,0-4 19-16,-2-4-11 16,0-6 0-16,0-8 7 15,0-1 8-15,0-4-14 16,0-1 1-16,0 1 9 0,0-4 3 15,0 4-8 1,0-3-6-16,-2 1 1 0,-3 3-2 16,1-2 1-16,2 3 0 15,-2-4-1-15,-2 2 16 16,2-3-15-16,0-1 0 16,2 1-4-16,-1 0-14 15,1 1 18-15,-2-2 0 16,0 1-9-16,-2 2 6 15,2-1-7-15,-5 3 7 16,0 0 3-16,-2 1-9 16,-2-1 9-16,-3 1 0 15,1-1 3-15,-1 0 12 0,1-4-18 16,-4 0 3 0,4-1 0-16,-5-3 5 0,0 0-4 15,0 0 6-15,-5 0 9 16,-4 0-4-16,-2 0-6 15,-2 0 9-15,-7 0-9 16,-3 0 3-16,-3 1 0 16,-6-1 6-16,-4 2 18 15,-4-2-33-15,0 0 15 16,-2 0-12-16,5 0 6 16,-1 0 9-16,2 0-18 15,2 0 0-15,4 0 20 0,2 0-19 16,1 0 28-16,1 0-8 15,-2 0-20-15,4 0-1 16,-3 0 0-16,3 0 2 16,-1 3-5-16,1-2 9 15,-3 0-6-15,0-1 0 16,3 0 13-16,-3 0-13 16,2 0 0-16,0 0 0 15,-1 0 15-15,-5 2-15 16,-3 1 0-16,0 1 0 15,3-2 9-15,0-1-9 16,5-1 0-16,0 0 0 16,5 0 2-16,1 0-2 15,-3 0 0-15,3 0 19 16,-3-6-18-16,-1 2 12 0,2 1-4 16,-5 2-3-16,3-2 3 15,-6 3-9-15,2 0 0 16,-2 0-1-16,1-2 10 15,-1 2-2-15,4 0-7 16,2 0 2-16,-1 0-4 16,1 0 2-16,-1 0 0 15,1 0-4-15,-2 0 22 16,0 0-17-16,4 0-1 16,-3 0 1-16,5 0-11 15,3 0 10-15,-2 6 0 16,4 0-1-16,1-2 21 15,1-1-20-15,2 2 0 0,2-1 0 16,2 0-7 0,-2 0 7-16,0 0 0 0,3 0-1 15,-1 1 22-15,0-4-31 16,0 4 10-16,3-4 0 16,1 0 0-16,4 1 0 15,-2-2 0-15,4 0 15 16,1 0-1-16,3 0 7 15,-3 0-21-15,1 0 1 16,-1 0 0-16,3 3-1 16,1-2 0-16,5 2 0 15,3-3 12-15,0 0-12 0,4 2 0 16,0-2 1-16,0 0-10 16,0 0 9-16,0 0 0 15,0 0-2-15,0 0-13 16,0 0-36-16,-4 4-49 15,-2 0-123-15,0 2-124 16,-1-2-188-16,3-4-176 0</inkml:trace>
  <inkml:trace contextRef="#ctx0" brushRef="#br0" timeOffset="34336.66">1386 6954 1787 0,'0'0'493'16,"0"0"-303"-16,0 0-58 0,0 0-66 15,0 0-13-15,0 0-53 16,0 0-47-16,-91-1-447 0</inkml:trace>
  <inkml:trace contextRef="#ctx0" brushRef="#br0" timeOffset="39411.23">2837 7750 342 0,'0'0'104'16,"0"0"-78"-16,0 0-26 15,0 0 62-15,0 0 182 16,0 0-160-16,0-40 66 15,0 33-24-15,0 0-26 16,0 3 13-16,0 0-31 16,0 0 0-16,0 0 9 0,0 0-59 15,0 2 24 1,0 0-50-16,0 0 45 0,0 2 30 16,0 0-45-16,-3 0 35 15,3 0-22-15,0 0-18 16,0 0 24-16,-2 0-27 15,2 0 1-15,0 0 33 16,0 0-22-16,0 0 16 16,0 0-17-16,0 0-21 15,0 0 23-15,0 0-26 16,0 0-3-16,0 0 10 16,0 0-20-16,0 0 5 15,0 0-7-15,0 0 1 16,7 0 3-16,7 0-4 15,1 0 15-15,7 0 42 0,3 0-14 16,2 0 19-16,4 0-9 16,2 0-46-16,1 0 26 15,1 0-25-15,1 0-7 16,1 0 25-16,0 0-25 16,-2 0 7-16,3 0-4 15,0 0 4-15,-1 0-4 16,4 2-4-16,1-2 0 15,2 0 3-15,1 2 3 16,2-2-6-16,0 0 4 16,-3 0 8-16,1 0-12 15,-3 0 0-15,-1 0 1 16,-6 0-1-16,1 0 0 0,-5 0 0 16,0 0 9-1,0 2-8-15,-2 0-1 0,0 0 0 16,0-2 1-16,-2 0 4 15,-1 0-5-15,-1 0 0 16,-3 0 11-16,-1 0-5 16,-2 0 7-16,-3 0-13 15,-3 0 6-15,3 0-1 16,-5-2-5-16,3 2 0 16,-3-2 2-16,-3 2 10 15,1-2-2-15,-1 2-10 16,-4 0 0-16,0 0 13 15,-3 0-12-15,-1-2-1 0,4 2 30 16,-4 0-30-16,0 0 24 16,0 0-11-16,0 0-7 15,0 0 12-15,0 0-18 16,0 0 0-16,0 0 0 16,0 0 0-16,0 0-24 15,-5 0-206-15,-11 0-558 0</inkml:trace>
  <inkml:trace contextRef="#ctx0" brushRef="#br0" timeOffset="42080.09">4289 8751 1370 0,'0'0'302'15,"0"0"-226"-15,0 0-69 16,0 0 5-16,0 0-11 16,0 0 40-16,0 0 1 15,76 0-5-15,-44-4 4 0,-1 1-7 16,2 0 13-16,3 3 26 15,-3 0-35-15,0 0 3 16,1 0-11-16,2 0 5 16,0 0 16-16,3 0-4 15,1 0-7-15,3 0 16 16,-3 0-33-16,0 0 0 16,-5 0-3-16,2 0-19 15,-2 0 18-15,1 0-7 16,1 0-6-16,3-4 31 15,-2-1-26-15,3 2 13 16,-2 0-9-16,0 2-15 16,1 1 12-16,-5 0-6 15,1 0-5-15,-1 0-1 16,-1 0 6-16,-1 0-3 0,1 4-1 16,-2-1 8-1,1 2-7-15,-2-1-3 0,2-1 9 16,3 0 6-16,-3 1-15 15,3-2 0-15,-3 0 11 16,0 1 1-16,1 0 0 16,-1 1-3-16,6 0-2 15,-2-2 6-15,3-2-13 16,3 0 0-16,-1 0 9 16,-2 0 0-16,1 0 3 15,-1 0-12-15,-1 0 7 16,2 0-5-16,-1 0-2 0,2 0 0 15,1 0-2-15,-4 0 16 16,4-6-14-16,0-2 0 16,-1 2 1-16,-5-2-7 15,-1 0 6-15,-3 2 0 16,-4 2 1-16,-2 0 14 16,-5 1-15-16,1 3 0 15,-4 0 0-15,0 0-10 16,-4 0 10-16,1 0 0 15,-5 0 3-15,0 0 7 16,2 0-10-16,0 0 0 16,3 0-1-16,3 0 1 15,0 0 0-15,4 4 0 0,1 0-3 16,-1 1 12-16,-2-1-9 16,2-1 0-16,-3 2-3 15,-5-4 3-15,-4-1 0 16,-3 3 0-16,-4-3 5 15,-4 0 1-15,0 0 27 16,0 0 3-16,0 0-30 16,0 0 17-16,4 0-23 15,1 0 0-15,-1-9 8 16,6-4-2-16,-2-8-6 16,-1-1 0-16,-1-6-2 15,-2-6 2-15,2-2 0 16,-6-5 0-16,0-5-9 0,0-1 17 15,0-2-8 1,0 4 0-16,0-1-8 0,0 5 7 16,0 1 1-16,-6 4 0 15,2 2-6-15,0 1 8 16,-3 4-2-16,3-1 0 16,0 1 3-16,2 4-11 15,2 0 8-15,-4 4-4 16,4 1-8-16,-2 1 12 15,-1 8 0-15,0 1 6 16,1 2 2-16,-3 6 10 16,3-1-8-16,0 3-9 15,0 0 11-15,-2 0-12 16,1 0 0-16,-4 0 0 16,3 0 9-16,-5 0-4 0,0 0-5 15,-5-1 0-15,-1-1-1 16,-3-1 2-16,-2 1-1 15,-2 1 17-15,-5-2-16 16,0 3 13-16,-4 0-14 16,-2 0 12-16,-5 0-2 15,-5 0-10-15,-1 0 0 16,-3 0 3-16,-6 0 9 16,-1 0-2-16,-4 0-10 15,0 0 13-15,-2 0-1 16,0 0-12-16,0 0 0 15,-3 0 12-15,1 0 1 0,0 0-5 16,-1 0-8-16,3 0 0 16,-2 0 0-16,1 0 6 15,1 0-6-15,0 0 0 16,-2 0 21-16,-1 0-22 16,1 0 1-16,-3 0-6 15,3 0-11-15,0 0 28 16,2 0-11-16,-1-1 4 15,3-2 4-15,0-1-14 16,3 2 6-16,-3 0 0 16,2 2-6-16,-4 0 7 15,0 0-1-15,-2 2 10 16,-4 4 1-16,5 2-12 0,1 0 1 16,-1-2 0-16,5 1-8 15,3-1 8-15,4-2 0 16,2 1-3-16,3 0 14 15,1-1-11-15,3 0 0 16,0-3 1-16,5 1-10 16,-1-2 9-16,7 3 0 15,2-3 2-15,5 0 7 16,1 0-9-16,6 0 3 16,-1 0 4-16,1 0-7 15,-1 0 0-15,1 0 0 16,-1 0-12-16,1 0 24 15,3 0-12-15,6 0 0 16,1 0 8-16,3 0-22 16,2 0 14-16,0 0-1 0,0 0-11 15,0 0 10-15,0 0 2 16,0 0 0-16,0 0 12 16,0 0-12-16,0 0 0 15,0 0-3-15,0 8-11 16,0 6 11-16,0 5 3 15,7 10-10-15,7 1 17 16,1 5-7-16,3 7 0 16,-1-1 1-16,4 5-10 15,-1 0 2-15,-3 3 7 16,1-2-8-16,-5 2 23 16,1-5-3-16,-5-4-4 0,-3-6-1 15,-1-1 4-15,-3-6-11 16,-2-1-9-16,0 2 9 15,0 12-75-15,0-8-155 16,0-7-463-16</inkml:trace>
  <inkml:trace contextRef="#ctx0" brushRef="#br0" timeOffset="45650.59">7621 8638 1380 0,'0'0'400'15,"0"0"-278"-15,0 0-61 16,0 0-15-16,0 0 33 15,0 0 58-15,0 0-26 16,-23-10-24-16,23 8-50 16,0 2-20-16,0-2 32 15,0 2-31-15,0 0 16 16,0 0-6-16,3 0-28 16,12 0 26-16,7 0 0 0,9 0 2 15,7 0 27-15,7 0-35 16,1 4 2-1,6 0 8-15,4 1-30 0,2 1 21 16,4-5-21 0,5 4 1-16,0-4 24 0,1 2-25 15,-3-2 12-15,-3 2-2 16,-6 0 0-16,-4 1-5 16,-1-1 1-16,0 1-5 15,-2-3 20-15,2 2-21 16,1-3 7-16,-1 0 4 15,0 0-2-15,0 0-3 16,-1 0-2-16,-2 0-2 16,4 0 10-16,-3 0-12 15,2 0-2-15,2 0-7 0,3 0 18 16,0 0-7-16,-1 0-2 16,3 0 1-16,2 0 0 15,-2 0-1-15,3 0 0 16,-3 0-7-16,2 0 19 15,0 0-9-15,0 0-3 16,1 0 6-16,-1 0-12 16,2 0 6-16,0 0 0 15,-1 0-1-15,1 0 16 16,-2 0-9-16,-2 0-3 16,1 0 11-16,3 0-8 15,-3 0-6-15,-1 0 0 16,0 3 2-16,-3 1 17 0,0 2-19 15,-5 2 0-15,0-1 1 16,-1-2-6-16,-1 2 15 16,2-1-10-16,-2-1 0 15,2 4 7-15,-1-3-7 16,2 0 0-16,0 0 0 16,3-2-9-16,1-3 9 15,3 2 0-15,-2-3 0 16,0 2 14-16,-5 0-14 15,0 0 0-15,-2 0-2 16,-2 3-5-16,0-4 7 16,-3 3 0-16,1-2 1 15,-1-2 10-15,1 0-12 16,-3 0 1-16,2 0-3 16,2 0-6-16,-2 0 9 0,3 0 0 15,-1 0-3-15,6 0 12 16,-1 0-9-16,3 0 0 15,-1 0-4-15,1 0-4 16,-1 0 8-16,0 0 0 16,1 0-1-16,0 0 2 15,-1 0-1-15,-2 0 0 16,-2 0-17-16,1 0 11 16,-4 0-2-16,-2 0 2 15,3 1-6-15,-2-1 10 0,0 0 2 16,1 0 0-1,3 0-5-15,1-3-1 0,0-1 6 16,2-2-3 0,-1 2-9-16,-2 0 11 0,0 0 0 15,0 0 0-15,-3-2-30 16,3-3 19-16,-1 2-3 16,-1-3-5-16,-3 0 19 15,-2-2-14-15,1 1 15 16,-5 1 0-16,-1-1 1 15,-3-3 1-15,-1-2-2 16,0-4 3-16,2-4-12 16,-2-1-12-16,0 0 0 15,-4 2 20-15,0 4 1 16,-5 4-1-16,-3 1 1 0,-1 2 0 16,-5 1-14-16,-1-2 8 15,-3-3 2-15,-5 0-4 16,-2-6 16-16,1-3-7 15,-2 0-1-15,-1-4 2 16,2 0-17-16,-1 0 6 16,-3 3 3-16,0 2-1 15,0 1 4-15,0 0 3 16,-12 0 0-16,-8 0 0 16,-4-1 16-16,-5 0-16 15,-3-2 9-15,-1 0 41 16,-2 2-40-16,1-1 36 15,1 2-28-15,0 2-17 0,-4 2 40 16,2-2-28-16,-3 5-1 16,-2 0 2-16,-3 0-7 15,-1 0-14-15,-3 0 7 16,-2 2 0-16,0-2-14 16,-5 3 14-16,-1-2 0 15,-3 1 15-15,0 0-4 16,-2 2-1-16,0 0-10 15,0 2 1-15,-3 0 11 16,3 0-4-16,0 0-8 16,0 3 7-16,4 0 2 15,-2 0-9-15,4 4 0 16,-1-2 1-16,1 1-2 16,-1 3 2-16,0-1-1 0,-3 2 15 15,-3-2-4-15,-1 2-10 16,-3 0-1-16,-4 0-3 15,0 0-3-15,-4 0 6 16,-1 0 0-16,-4-2 18 16,0-1-17-16,-2-1 7 15,-3 1-7-15,-2-1 11 16,0 0 11-16,2 0-23 16,-2 1 0-16,0 2-5 15,-2 1 11-15,3 0-6 16,1 0 0-16,-2 0 9 15,5 0-10-15,2 0 1 16,5 0 0-16,-1 0-8 16,7 0 9-16,-2 0-1 15,3 0 0-15,-3 0-6 0,-1 0-4 16,-1 0 10-16,-4 0-18 16,-4 0 10-16,-7 0 8 15,-2 0 0-15,-3 0-1 16,-3 0-1-16,1 0 1 15,1 0 1-15,1 0 0 16,2 0-6-16,2 0 6 16,-2 0 0-16,2 0-1 15,-2 0 1-15,0-5 0 16,-2 2 0-16,5 0 1 16,0 1-11-16,6 2 10 0,-1 0-6 15,6 0-3 1,-1 0 18-16,5 0-5 0,0 0-4 15,6 0 2-15,3 6-4 16,6 2 2-16,2-1 0 16,6-1-1-16,-2-1 11 15,1 2-10-15,2-3 0 16,2 2 0-16,3 0-12 16,5 0 12-16,1 0 0 15,3 2 8-15,4 0 10 16,4-2-19-16,4 1 1 15,5-1 0-15,2 3-3 16,3-1 3-16,-1 0 0 16,1 0 2-16,1 2 16 15,-2 0-25-15,1 2 7 0,0-2 0 16,2 2-11-16,0-2 11 16,2 2 0-16,-1 2 1 15,-2 4 11-15,-1 2-12 16,1 3 0-16,-2 2-5 15,3 2-1-15,3-1 6 16,4-1 0-16,2 2 0 16,0-1 6-16,0 0-6 15,0-4 0-15,0 1-3 16,0-2 2-16,0 2 1 16,0-2 0-16,0 3 6 15,0-1-5-15,0 0-1 0,0 1 0 16,0-4 15-16,2 1-15 15,4-2 0-15,-2-2 1 16,1-2-7-16,-1 2 18 16,1-3-6-16,-2 4 15 15,-1 0-21-15,-2 2 17 16,2 4-9-16,-2-3-7 16,2 4 24-16,-2-3-24 15,2-2 10-15,0-4 0 16,1-2 2-16,-1-2-13 15,0-4 0-15,0 0 8 16,0-2 13-16,-2-1-20 16,0-2 5-16,2 0-3 15,-2-2 12-15,0 0-10 16,0 2-5-16,0-3 0 0,0 2-6 16,0-2 7-1,0 0-1-15,0 2 0 0,0-2 7 16,0 0-7-16,0 0 0 15,0 0 0-15,3 0 3 16,-3 0-3-16,0 0 0 16,0 0-1-16,0 0 12 15,0 0-8-15,0 0-3 16,0 0-21-16,0 0 21 16,-11-24-57-16,-7-2-147 15,-8-4-510-15</inkml:trace>
  <inkml:trace contextRef="#ctx0" brushRef="#br0" timeOffset="46935.15">6714 7600 742 0,'0'0'996'16,"0"0"-860"-16,0 0-89 16,0 0 1-16,-119 6 18 15,106-6 62-15,9 0 48 16,4 0-84-16,0-2 1 15,22-14-76-15,18-9 18 16,14-9 35-16,24-6-3 16,30-14 36-16,42-14-40 15,44-18-30-15,21-4 25 16,7-1-31-16,-8 5-9 0,-16 10-10 16,-11 4 4-1,-13 8-3-15,-25 5-9 0,-35 15 1 16,-32 12-7-16,-26 12 6 15,-20 4 0-15,-1 4-2 16,-14 2-35-16,-7 2 11 16,-14 4 14-16,-15-1-30 15,-27 5 27-15,-16 0-49 16,-6 0 6-16,-4 0-9 16,6 0 24-16,9 0 35 15,12 0 7-15,14-3 2 16,19-5 21-16,8 0-22 15,16-2 7-15,26-2-18 0,14 2 22 16,10 4-11 0,11 5 27-16,-2 1-13 0,0 2 22 15,-9 21-1-15,-12 4 1 16,-15 6 30-16,-19 5-36 16,-18 4 10-16,-2 4-25 15,-36 6-15-15,-40 18-73 16,10-9-416-16,4-15-1030 0</inkml:trace>
  <inkml:trace contextRef="#ctx0" brushRef="#br0" timeOffset="48338.4">10123 5885 1787 0,'0'0'558'0,"0"0"-448"16,0 0 16-16,0 0-91 15,0 0-19-15,0 0-3 16,0 0-13-16,17 28 14 16,-5-2 11-16,1 7-24 15,-5 2 21-15,2 8-13 16,-6 4-8-16,-4 9-1 15,0 0-11-15,0 1-32 16,-8 18-110-16,-6-16-180 16,3-11-184-16</inkml:trace>
  <inkml:trace contextRef="#ctx0" brushRef="#br0" timeOffset="49637.92">10138 5739 1672 0,'0'0'284'16,"0"0"-133"-16,0 0-46 15,0 0-73-15,0 0-25 16,136-22 32-16,-85 46-23 0,5 8-8 15,0 6-8 1,-7 6-27-16,-7 4 8 0,-8 2 1 16,-12 0 5-16,-9 1 7 15,-11-1 10-15,-2-4-4 16,0 0 40-16,-21-4 2 16,-8-6 18-16,-10-6-8 15,-4-6 3-15,-2-8 9 16,-9-7-31-16,-2-8 0 15,0-1 1-15,0-6-18 16,4-12 63-16,4-6-4 16,11-2-23-16,5 2 14 15,12 2-44-15,9 4 17 16,11 0-7-16,9 2-32 16,34-5-1-16,19 2-42 0,16-4-72 15,12 6-3 1,13 1-46-16,0 3 30 0,2 6 115 15,-7 2-1-15,-9 5 20 16,-15 0 0-16,-17 0 0 16,-18 0 20-16,-13 11 20 15,-13-1 22-15,-6 1 44 16,-3 5-2-16,-4-2 16 16,0 7-8-16,0-1-54 15,0 2 15-15,0 2-53 16,0-2-5-16,0-1-6 15,0-2 9-15,4-5-36 16,2-2 9-16,0-4-112 0,5-8-39 16,5 0-98-16,4-8 15 15,4-22-64-15,1-8-244 16,-2-2 187-16,-6-2 282 16,-3 5 82-16,-4 8 231 15,-3 4 44-15,-1 10-44 16,0 2-28-16,-2 9-45 15,0 2-12-15,3 2-57 16,1 0-3-16,4 15 33 16,-1 7-55-16,0 2-1 15,-2 2 5-15,-4 0-48 16,-1-1 14-16,-2-2-23 0,0-4-1 16,-2-8-5-1,0-5-5-15,0-6 0 0,0 0 19 16,0-4-19-16,0-18-91 15,7-8-37-15,5-4-73 16,1 0 1-16,3 4 88 16,-3 6 70-16,-4 7 42 15,4 9 15-15,-2 7 51 16,3 1 23-16,0 0-31 16,9 9 26-16,2 5-33 15,6 4-38-15,7-2 17 16,2-5-30-16,5-5 7 15,-3-6-2-15,-4 0-4 16,-7-21-2-16,-4-6-23 16,-9-9-39-16,-7-9 15 0,-7-3 3 15,-4-2 22-15,0 2 22 16,0 8 0-16,-9 7 1 16,1 16 57-16,0 9 14 15,2 8 30-15,1 1-89 16,-1 26-5-16,2 12 11 15,-1 6-18-15,2 5 20 16,1 2-19-16,0-2 0 16,0-8 3-16,-3-8-4 15,3-9-1-15,2-14 0 16,0-8 2-16,0-3 13 16,0-8-14-16,9-19-24 15,11 0 3-15,7-1-9 16,2 1 19-16,4 9 2 15,-1 6 10-15,-1 8-1 0,0 4 0 16,0 2 6-16,-4 21 0 16,-4 2-6-16,-6 5 7 15,-5 1-7-15,-12 1-7 16,-3 8-2-16,-17-9-235 16,-2-10-382-16</inkml:trace>
  <inkml:trace contextRef="#ctx0" brushRef="#br0" timeOffset="49802.48">11524 5488 1989 0,'0'0'755'0,"0"0"-546"0,0 0-107 15,0 0-95-15,0 0-7 16,0 0-477-16,0 0-574 0</inkml:trace>
  <inkml:trace contextRef="#ctx0" brushRef="#br0" timeOffset="49924.16">11016 5735 1401 0,'0'0'1246'16,"0"0"-966"-16,0 0-194 0,0 0-79 15,0 0-7-15,0 0-363 16,0 0-509-16</inkml:trace>
  <inkml:trace contextRef="#ctx0" brushRef="#br0" timeOffset="50627.28">11368 5354 1393 0,'0'0'281'0,"0"0"-100"16,0 0-106-16,0 0-48 15,0 0 1-15,0 0 22 16,116-47 48-16,-87 47-22 15,-4 0 11-15,-10 7 45 16,-9 11-37-16,-6 4-15 16,0 8 8-16,-17 8-58 15,-8 6-30-15,-8 24-51 16,4-10-424-16,9-9-655 0</inkml:trace>
  <inkml:trace contextRef="#ctx0" brushRef="#br0" timeOffset="50958.39">12855 5606 2302 0,'0'0'369'0,"0"0"-183"15,0 0-134-15,0 0-52 16,0 103 74-16,0-43-17 0,0 10-14 16,0 7 20-16,0-1-53 15,0-1 7-15,2-2-13 16,0-9 10-16,2-7-28 15,-1-9-8-15,-3-13-134 16,0-12-177-16,0-18-361 0</inkml:trace>
  <inkml:trace contextRef="#ctx0" brushRef="#br0" timeOffset="51102.01">12694 5919 1822 0,'0'0'763'15,"0"0"-550"-15,0 0-147 0,0 0-35 16,0 0-31-16,190-18-145 16,-112 22-403-16,-8 10-806 0</inkml:trace>
  <inkml:trace contextRef="#ctx0" brushRef="#br0" timeOffset="51456.06">13203 6291 567 0,'0'0'1458'16,"0"0"-1092"-16,0 0-236 15,0 0-34-15,0 0-71 16,45-121-18-16,-20 79 7 16,0 0-14-16,-3 2 0 0,-2 1 7 15,-2 10 7 1,-7 6 97-16,-3 9-15 0,0 7-29 15,-5 4 35-15,5 3-69 16,0 0-23-16,6 4 32 16,3 14-33-16,2 7 45 15,1 4-46-15,-3 2 7 16,-1 0 0-16,-2 2-15 16,-1-5 1-16,-4-4 7 15,-1-6-8-15,1-4-1 16,1-6-52-16,5-4-73 15,18-4-62-15,-2-10-171 16,0-8-314-16</inkml:trace>
  <inkml:trace contextRef="#ctx0" brushRef="#br0" timeOffset="52024.54">13969 5893 1746 0,'0'0'397'16,"0"0"-193"-16,0 0-67 15,0 0-63-15,0 0-28 16,0 0-44-16,0 0 7 0,-119 62-12 16,115-33 4-16,4-2-1 15,0 1 7-15,0-1 2 16,15-3-10-16,1-5 1 15,1-9-21-15,2-6 21 16,-2-4-36-16,0 0 27 16,0-4 3-16,-2-11-31 15,1-5-38-15,0-3-26 16,-4 1 9-16,2 3 30 16,-1 2 16-16,-3 7 28 15,-4 2 17-15,1 7-12 16,-3 1 12-16,3 0-9 15,-2 0-43-15,-1 0 21 16,-2 8-2-16,1-1 24 0,1 4 8 16,5-4 4-16,2 4 5 15,4-1-7 1,6 2 0-16,5-2-2 0,4-1-69 16,-1 0-18-16,-3-1 61 15,-2 2 28-15,-3 0 101 16,-4 1 86-16,-1 8 53 15,-3 6-12-15,0 10-75 16,-1 7-57-16,-6 4-18 16,0 2-47-16,-6-2 5 15,0-3-8-15,-12-7-20 16,-13-4 16-16,-6-4-24 16,-15-3-92-16,8-4-267 15,9-11-577-15</inkml:trace>
  <inkml:trace contextRef="#ctx0" brushRef="#br0" timeOffset="52607.99">15539 5779 212 0,'0'0'994'0,"0"0"-701"15,0 0-19-15,0 0-69 16,0 0-32-16,0 0 84 16,0 0-121-16,-78-61-17 15,55 58 16-15,0 3-72 16,-6 0-18-16,-5 2 7 16,-6 20-34-16,-2 8 18 0,-4 12-12 15,4 10-24 1,5 7 28-16,12 4-22 15,10 4-6-15,13-2 15 0,2 2-6 16,15-9-9-16,18-3 0 16,7-11 1-16,5-11-10 15,7-15-4-15,-2-13-27 16,2-5 39-16,-4-34-16 16,0-19 17-16,-6-13 0 15,-7-11-8-15,-6-6 2 16,-6 1 6-16,-9 3 0 15,-8 13-9-15,-6 18 3 16,0 17-57-16,-22 26-122 0,-7 5-438 16,-1 2-414-16</inkml:trace>
  <inkml:trace contextRef="#ctx0" brushRef="#br0" timeOffset="54159.83">15470 6102 1818 0,'0'0'620'0,"0"0"-511"15,0 0-81-15,0 0-16 16,0 0-11-16,0 0 15 16,0 0 16-16,124 70-31 15,-83-54 23-15,-1-1-19 16,-2-7 1-16,-3-2-5 15,-1-6 1-15,-6 0-2 16,5-1 9-16,-2-21-9 0,0-6-11 16,-3-6-25-16,-5-2-20 15,-5-3 38-15,-5 4-16 16,-7 2 34-16,-3 7 29 16,-1 8 12-16,-2 4 61 15,0 8 36-15,0 3-43 16,0 3-14-16,0 0-81 15,0 7 2-15,0 16-7 16,0 3 22-16,0 6-13 16,9 0-4-16,4-2 1 0,1-5-2 15,3-3 1 1,1-5 0-16,3-9-1 0,-2-6-35 16,4-2 10-1,2-6-22-15,-1-15-65 0,-2-6 23 16,0-4-23-16,-1 2 54 15,-6-1 50-15,-1 3 9 16,-6 9 1-16,-1 4 54 16,-3 6 20-16,-4 7 50 15,2 1-79-15,-2 0-28 16,2 0-13-16,4 7 14 16,-1 9-19-16,3 2 0 15,0 2 0-15,2 2-3 16,-1-4 3-16,1 1 0 15,0-4 6-15,1 0 5 0,-5-6-11 16,-1-2 0-16,-1-3-1 16,0-4 0-16,6 0 2 15,1 0-1-15,7 0 40 16,3-2-34-16,2-8 5 16,2 0-11-16,-3-6-5 15,2 0 5-15,-4-5 0 16,3-1 0-16,-6-1-4 15,1-2 10-15,-7 1-6 16,-1 2 17-16,-6 0-16 16,-4 4 35-16,0 0-12 15,0 4-16-15,0 4 15 16,-12 0-17-16,-3 6 3 0,-5 2-9 16,-2 2 6-1,0 0-15-15,-3 2 9 0,2 15 0 16,4 2 8-16,5 6-8 15,3 4 0-15,7 3 4 16,4 2 3-16,0 3-8 16,0-4 1-16,13-1 0 15,7-1-7-15,5-5 7 16,6-5 0-16,0-10 0 16,7-5-24-16,0-6 4 15,2 0-18-15,0-22-17 16,-4-7-18-16,-3-2-36 15,-6-5 50-15,-8 1 36 16,-2 3 21-16,-9 6 2 0,-1 6 67 16,-4 9-9-16,-3 5 29 15,0 1-41-15,0 5-2 16,0 0-32-16,0 2 0 16,0 13-9-16,0 6 1 15,0 3-2-15,0 3-4 16,0-1 1-16,4-1 1 15,9-3-8-15,3-4 23 16,1-5-30-16,6-9 15 16,-1-4-57-16,2 0 14 15,3-14-72-15,0-11-1 16,-5-3 22-16,-1-5 31 16,-8 0 63-16,-2 4 1 0,-4 5 8 15,-3 7 79-15,-4 5 17 16,0 8 4-16,0 4-19 15,0 0-74-15,0 4 2 16,0 19-4-16,0 2-13 16,0 7 21-16,3 3-22 15,7-3 0-15,6 0-1 16,4-1 13-16,2-10-12 16,5-3 0-16,2-7 2 15,0-10-16-15,5-1 14 16,-1-6-13-16,0-16 4 15,1-6-48-15,-5-4 49 16,-5-5-8-16,-3 4 16 0,-6-2 0 16,-9 3 1-16,-2 4 45 15,-4 6 23-15,0 4-51 16,-4 6 25-16,-13 2-5 16,-6 6-37-16,-3 4 43 15,-8 0-43-15,1 4 12 16,2 12 23-16,6 7-27 15,7 4 17-15,11 7-17 16,7 5-8-16,3 0 22 16,23 4-23-16,10 0 0 15,7-8-1-15,3-6-5 16,4-6 4-16,-4-10-37 16,-1-12-78-16,-1-5-159 15,-11-18-328-15,-8-6-748 0</inkml:trace>
  <inkml:trace contextRef="#ctx0" brushRef="#br0" timeOffset="54810.09">19010 5707 1707 0,'0'0'217'15,"0"0"75"-15,0 0-117 16,-129-3-34-16,93 10 28 16,5 11-39-16,7 4-51 15,6 6 5-15,11 4-60 0,7 4 34 16,0 2-29-16,29 0-28 16,10-2 18-16,11-6-19 15,15-3-32-15,11-14-81 16,38-13-195-1,-18-1-258-15,-15-21-259 0</inkml:trace>
  <inkml:trace contextRef="#ctx0" brushRef="#br0" timeOffset="55143.2">19527 5771 1614 0,'0'0'505'16,"0"0"-194"-16,0 0-103 15,0 0-69-15,-116-2-23 16,85 19-52-16,7 6-1 0,5 3-39 15,9 2-22-15,8 0 11 16,2 0-13-16,0-4 0 16,11-4 0-16,9-5-29 15,4-9-12-15,1-6-13 16,-1 0-5-16,1-17 23 16,0-7-52-16,-6-6 16 15,-3-4 30-15,-3 4-2 16,-4 4 44-16,-4 6 5 15,-1 8 27-15,-4 6 64 16,0 5-14-16,3 1-49 16,-1 0-33-16,6 1-23 15,4 11 7-15,5 4-48 0,21 6-118 16,-5-4-166-16,-1-6-244 16</inkml:trace>
  <inkml:trace contextRef="#ctx0" brushRef="#br0" timeOffset="55704.7">19687 5103 2051 0,'0'0'562'16,"0"0"-467"-16,0 0-85 15,0 0 2-15,-162 100-24 0,110-51-104 16,8-5-471-16</inkml:trace>
  <inkml:trace contextRef="#ctx0" brushRef="#br0" timeOffset="56950.37">20735 5289 1864 0,'0'0'541'16,"0"0"-477"-16,0 0-64 16,0 0 0-16,0 0 0 0,18 133 49 15,-7-69-43-15,2 4 2 16,-2-4 30-16,3-5-37 15,-3-11 6-15,-2-10-1 16,-3-10 11-16,-1-10-17 16,0-10 0-16,-1-8 0 15,5 0 1-15,7-10-1 16,7-16-36-16,9-4-54 16,4-3-22-16,0 7 16 15,-3 9-26-15,-4 9 26 16,-2 8 75-16,-8 0-5 15,-3 18 8-15,-5 8 17 16,-9 4 2-16,-2 2 8 16,0-2 11-16,-17 1 30 0,-10-4 50 15,-2-4 37-15,-6-6 40 16,-1-2-30-16,0-9-44 16,0-5-8-16,5-1-54 15,4 0-40-15,8-6-1 16,5-10-2-16,14-16-129 15,1 4-219-15,18 2-196 0</inkml:trace>
  <inkml:trace contextRef="#ctx0" brushRef="#br0" timeOffset="57317.39">21428 5603 2136 0,'0'0'459'16,"0"0"-378"-16,0 0-19 15,0 0-36-15,0 0 24 16,-102 122-38-16,102-94 3 16,0-2-15-16,11-4-13 15,9-6-38-15,2-5-22 16,0-10-16-16,-1-1-5 15,0-6-72-15,-3-16 41 16,-3-6 44-16,-3-3 26 16,-3 4 55-16,-3 1 16 15,0 8 42-15,-4 7 137 16,-2 5-18-16,0 6-39 0,0 0-87 16,2 0-39-16,2 19-8 15,5 5-4-15,2 0-6 16,9 3-33-16,15 0-134 15,-1-5-160-15,-1-10-193 0</inkml:trace>
  <inkml:trace contextRef="#ctx0" brushRef="#br0" timeOffset="57516.86">21831 5573 48 0,'0'0'2252'0,"0"0"-1751"15,0 0-408-15,0 0-74 16,0 0 2-16,0 0-21 16,-31 108-1-16,49-74-1 15,6-1-98-15,3-6-58 16,6-7-102-16,-8-8-108 16,-7-10-433-16</inkml:trace>
  <inkml:trace contextRef="#ctx0" brushRef="#br0" timeOffset="57681.42">21397 5360 1292 0,'0'0'1353'0,"0"0"-1056"16,0 0-123-16,-98-121-42 16,98 98-69-16,2 6-50 15,34 11-13-15,26 8-140 16,-6 19-342-16,-10 8-281 0</inkml:trace>
  <inkml:trace contextRef="#ctx0" brushRef="#br0" timeOffset="57817.05">21559 6385 2031 0,'0'0'391'16,"0"0"-302"-16,0 0-89 15,0 0-354-15,127-87-1498 0</inkml:trace>
  <inkml:trace contextRef="#ctx0" brushRef="#br0" timeOffset="58149.16">22332 5474 2099 0,'0'0'623'0,"0"0"-552"16,0 0-56-16,0 0-7 16,0 0-8-16,39 118 17 15,-19-78 1-15,6-4-17 16,-3-7-1-16,-4-11 0 16,-1-11 6-16,-3-7-13 0,-3 0 7 15,-5-11 0-15,-3-18 30 16,-4-8-11-16,0-10 26 15,-2-1 2-15,-13-2-25 16,-4 6 23-16,4 5-38 16,1 12-5-16,6 9 4 15,4 7-6-15,4 10-15 16,0 1-132-16,31 10-149 16,6 8-47-16,5-2-142 0</inkml:trace>
  <inkml:trace contextRef="#ctx0" brushRef="#br0" timeOffset="58482.27">22805 5448 1802 0,'0'0'671'15,"0"0"-396"-15,0 0-64 16,0 0-111-16,0 0-25 16,-134 44-48-16,119-14-26 15,3 8 13-15,10 0-14 16,2 3 0-16,2-3-6 15,14-8-16-15,4-10 16 16,0-8-65-16,2-12-8 16,1 0 57-16,1-18-1 15,-2-17-16-15,-3-6 5 16,-7-7 13-16,-5 4 21 0,-5 2 1 16,-2 13 32-16,0 8 55 15,0 13-43-15,0 5-19 16,0 3-26-16,8 0-48 15,0 17 31-15,10 8 2 16,4 3-67-16,21 11-84 16,-3-7-308-16,-3-9-91 0</inkml:trace>
  <inkml:trace contextRef="#ctx0" brushRef="#br0" timeOffset="58713.66">23168 5446 142 0,'0'0'1881'0,"0"0"-1297"16,0 0-355-16,0 0-73 16,0 0-114-16,0 0-19 0,0 0-6 15,-71 28-5-15,71 2-3 16,0 2-9-16,2-2 7 16,14-4-28-16,-1-5 3 15,-1-10-35-15,-6-7 0 16,1-4 32-16,-5-10-9 15,-4-20-55-15,-2-32-275 16,-19 3-122-16,-6 6-500 0</inkml:trace>
  <inkml:trace contextRef="#ctx0" brushRef="#br0" timeOffset="58827.35">22754 5048 1733 0,'0'0'686'0,"0"0"-390"0,0 0-84 15,0 0-61-15,0 0-120 16,0 0-31-16,0 0-85 15,97-59-120-15,-3 59-360 16,-3 2-800-16</inkml:trace>
  <inkml:trace contextRef="#ctx0" brushRef="#br0" timeOffset="59283.13">23743 5011 2013 0,'0'0'490'0,"0"0"-449"0,0 0-19 16,-21 125 26-16,21-68-19 16,0 3-17-16,0 1 3 15,0-8-7-15,0-3-7 16,0-11-1-16,0-11 6 15,0-9-7-15,0-13 2 16,0-6 14-16,4 0 97 16,2-12-112-16,5-13-30 15,3-3-76-15,3 0-38 16,1 6-15-16,-3 8 67 16,-1 7 62-16,-3 7 29 15,-2 0 2-15,-3 17 28 16,4 9 2-16,-6 6-15 0,-2 2 33 15,-2-2-9-15,0 1 1 16,-6-7 37-16,-13-4 5 16,-3-8 42-16,-2-3-2 15,-3-7-65-15,5-1-13 16,5-3-45-16,5 0-2 16,12-18-74-16,0-3-230 15,6-3-330-15</inkml:trace>
  <inkml:trace contextRef="#ctx0" brushRef="#br0" timeOffset="59814.75">24233 5322 1719 0,'0'0'338'16,"0"0"-34"-16,0 0-185 15,0 0-24-15,-116 6-37 16,101 16-49-16,3 4-2 16,8 7-7-16,4-2-7 15,0-1 6-15,6-2-35 16,12-8-47-16,3-8-11 16,0-8-17-16,2-4 8 15,-3 0 11-15,0-12-27 0,-2-1 4 16,-3-4 15-1,-3 5 78-15,-3-1 22 0,-5 7 22 16,-2 4 53-16,0-1 36 16,0 3-41-16,1 0-27 15,6 0-33-15,2 0-8 16,7 0 3-16,-1 0-4 16,6 3-1-16,-1-3 0 15,-2 0-21-15,-2 0-26 16,-7 0-17-16,-1 1-31 15,-6 3 70-15,-4 4 25 16,2 2 12-16,-2 8 70 16,0 6 8-16,0 6 53 0,0 7-19 15,0 3-30 1,-2 2 11-16,-2 0-75 0,-1-2-7 16,-2-6-8-16,2-6-1 15,-3-9-28-15,-8-16-84 16,3-3-223-16,0-4-616 0</inkml:trace>
  <inkml:trace contextRef="#ctx0" brushRef="#br0" timeOffset="59990.24">23892 4927 2414 0,'0'0'502'16,"0"0"-440"-16,0 0-11 15,0 0-51-15,0 0 0 0,0 0-1 16,0 0-2-16,147 86-52 16,-92-68-93-16,11-13-187 15,-16-2-137-15,-12-3-384 0</inkml:trace>
  <inkml:trace contextRef="#ctx0" brushRef="#br0" timeOffset="60082">24337 4856 1512 0,'0'0'391'16,"0"0"-61"-16,0 0-115 15,70-130-135-15,-26 113-80 16,-5 11-163-16,-1 6-503 0</inkml:trace>
  <inkml:trace contextRef="#ctx0" brushRef="#br0" timeOffset="60432.06">25031 5091 1030 0,'0'0'1477'16,"0"0"-1164"-16,0 0-219 16,0 0-15-16,-121 4-39 15,105 30-39-15,10 10 5 16,6 11-6-16,2 6 1 15,24 6 9-15,18-3-9 16,4-2-1-16,8-10 0 0,2-13-11 16,-2-20 9-16,-10-19-25 15,-6-8 27-15,-9-35 7 16,-8-18-6-16,-15-10 4 16,-8-4 1-16,-2 2-6 15,-33 7-76-15,-65 7-165 16,6 20-352-16,-10 13-588 0</inkml:trace>
  <inkml:trace contextRef="#ctx0" brushRef="#br0" timeOffset="61366.59">14532 6840 1423 0,'0'0'336'0,"0"0"-135"15,0 0 37-15,0 0-62 16,0 0-74-16,0 0-62 16,0 0-34-16,-2-18 1 15,10 42-6-15,4 10 16 16,3 12 25-16,6 10-29 15,6 9 14-15,6-2-23 16,9-1 5-16,7-7-4 16,2-13-5-16,3-12 0 15,-5-16-9-15,-9-14 3 16,-5 0 6-16,-8-32-1 16,-11-14 2-16,-5-12 8 0,-11-9 5 15,0-3-1 1,-4 4 20-16,-14 5-32 15,-3 14 31-15,2 9-22 0,3 16-10 16,5 9 0 0,8 12-114-16,3 1-406 0,18 14 198 15,9-1-579-15</inkml:trace>
  <inkml:trace contextRef="#ctx0" brushRef="#br0" timeOffset="61717.62">15561 6934 1560 0,'0'0'544'16,"0"0"-243"-16,0 0-98 15,0 0-53-15,-117 52-53 0,98-28-25 16,11 4-54-16,4 4 0 16,4-2-12-16,0 1 4 15,8-5-10-15,13-8 0 16,0-11-27-16,6-7-9 15,2 0-13-15,0-23 4 16,-4-9-13-16,-4-3 19 16,-2 2 39-16,-7 2-12 15,-4 7 12-15,-2 10 26 16,-3 6 52-16,-3 8-5 16,2 0-34-16,0 0-30 15,0 8-6-15,4 12-3 16,4 4-2-16,1 3 2 0,0 0 0 15,-2-5-12-15,-2-5-80 16,-3-8-151-16,-4-7-320 16</inkml:trace>
  <inkml:trace contextRef="#ctx0" brushRef="#br0" timeOffset="61884.18">15319 6467 2647 0,'0'0'499'16,"0"0"-409"-16,0 0-25 16,0 0-65-16,0 0 4 15,0 0-22-15,171-2 17 0,-61 29-100 16,-17 0-447-16,-15-5-769 16</inkml:trace>
  <inkml:trace contextRef="#ctx0" brushRef="#br0" timeOffset="62687.03">16818 6842 1903 0,'0'0'355'0,"0"0"-120"0,-125 0-155 15,81 12-70-15,13 1 36 16,13 8-37-16,13 0-9 16,5 2-9-16,9 4-47 15,22 2 39-15,10 1 4 16,3 6-55-16,3 1 29 15,-5 0 14-15,-6 2-2 16,-13-3 20-16,-11-6 14 16,-12-6 35-16,-2-7 96 15,-29-5 87-15,-11-3-44 0,-10-5-81 16,-4-4-61-16,6 0 13 16,9 0-35-16,12-2-5 15,18-10-12-15,11-6-54 16,35-20-126-16,15 6-300 15,6-1-240-15</inkml:trace>
  <inkml:trace contextRef="#ctx0" brushRef="#br0" timeOffset="63371.2">17223 6978 1859 0,'0'0'691'0,"0"0"-469"16,0 0-64-16,0 0-57 15,-131 28-57-15,111 0-5 16,9 4-39-16,11 5 0 0,0-2-6 16,2-1-10-16,18-6-1 15,3-10-17-15,1-7-44 16,2-11 5-16,3-4-54 16,0-22-34-16,-4-9-63 15,-2-5 5-15,-6-2 107 16,-5 2 58-16,-9 4 54 15,-3 10 94-15,0 9 167 16,0 10-69-16,0 7-45 16,0 0-123-16,0 4-17 15,0 20-2-15,0 3-4 16,0 6 26-16,3 1-27 16,8 1 0-16,7-6-4 15,1-4 22-15,4-7-36 16,2-11 10-16,2-7-89 0,2 0-5 15,-2-20-164 1,2-10-19-16,-6-2-53 0,0 2 73 16,-7 3 216-16,-5 6 49 15,-5 7 267-15,-4 6-13 16,-2 8-56-16,0 0-97 16,0 6-59-16,0 16-11 15,-4 6 84-15,-2 5-48 16,4-1-45-16,2-3 29 15,0-4-42-15,0-7 5 16,0-8-2-16,0-8 2 16,6-2-1-16,9-8 73 15,8-17-86-15,4-4-9 0,4-6-63 16,-2 3 21-16,-2 2 33 16,-5 4 18-16,-7 7 15 15,-4 8 92-15,-3 8 8 16,-6 3-29-16,2 0-66 15,2 13-4-15,1 15 1 16,0 6-11-16,2 3 9 16,-5 3-15-16,-4-7-124 15,0-2-43-15,-4-9-145 16,-10-15-156-16</inkml:trace>
  <inkml:trace contextRef="#ctx0" brushRef="#br0" timeOffset="63618.54">17061 6623 2191 0,'0'0'500'0,"0"0"-347"16,0 0-24-16,0 0-14 15,0 0-82-15,0 0-12 16,0 0-21-16,4 12 0 15,12 4 46-15,4 5-31 16,6 0 3-16,7-3-18 16,9-4-2-16,2-5-40 15,20-12-128-15,-12-17-361 0,-10-7-509 16</inkml:trace>
  <inkml:trace contextRef="#ctx0" brushRef="#br0" timeOffset="63805.04">17408 6400 1758 0,'0'0'832'0,"0"0"-559"16,0 0-96-16,0 0-110 16,0 0-15-16,0 0-43 15,0 0-1-15,62-19 23 16,-43 12-19-16,-3-3 15 16,-5-4 8-16,-3-2-34 15,1 0-2-15,0 1-66 16,0 6-163-16,0 7-438 15,0 2-695-15</inkml:trace>
  <inkml:trace contextRef="#ctx0" brushRef="#br0" timeOffset="64167.07">18792 6769 95 0,'0'0'2031'0,"0"0"-1409"15,-123-24-476-15,81 24-88 0,13 0-32 16,16 4-26-16,13 19-18 16,0 7 10-16,31 6-17 15,9 6-15-15,10 1 39 16,-2 6-30-16,-1 1 11 15,-11-2 19-15,-11-4 2 16,-12-8-1-16,-13-9 8 16,0-10 47-16,-25-11 90 15,-9-6-45-15,-1 0-44 16,2 0-26-16,6-15-29 16,12-3-2-16,12-7-19 15,19-14-130-15,19 4-315 16,10 3-320-16</inkml:trace>
  <inkml:trace contextRef="#ctx0" brushRef="#br0" timeOffset="64853.28">19612 6911 1594 0,'0'0'484'0,"0"0"-107"16,0 0-115-16,-145-21-54 15,114 21-130-15,6 0 4 16,6 0-82-16,3 19 16 16,5 2-17-16,0 5 1 15,4 4 0-15,4-2 0 0,3-2-3 16,0-2 1 0,0-6-5-16,10-3-32 0,7-8 38 15,5-7-41-15,6 0 5 16,1-5 17-16,0-16-84 15,0-1 5-15,-3-4 13 16,-4 0 2-16,-1 0 72 16,-9 4-10-16,0 6 22 15,-7 6 44-15,-1 3 48 16,-4 6 29-16,2 1-51 16,-2 0-45-16,0 0 6 15,0 6-31-15,2 10 0 16,5 3 2-16,-1 4 10 15,4-3-11-15,1 0-1 0,-1-2 2 16,6-6-5 0,5-4 3-16,0-4-29 0,6-4-36 15,2 0-47-15,0-2 0 16,0-10-10-16,-4 0-19 16,-6 2 107-16,-7 2 34 15,-5 2 19-15,-5 4 103 16,-2 2-18-16,0 0-22 15,1 0-57-15,2 0-23 16,4 8-4-16,4 6 2 16,4 2 0-16,8 4 2 15,4 0-2-15,0 3 0 16,4-2-6-16,-2 1-9 0,-2 3 3 16,-3-1 12-16,-2 0 0 15,-1 1 54-15,-4 2-32 16,-3-3 13-16,-6-4-19 15,-6-4-16-15,-2-6-12 16,-8-6-40-16,-46-4 7 16,0-14-168-16,4-10-330 0</inkml:trace>
  <inkml:trace contextRef="#ctx0" brushRef="#br0" timeOffset="65073.65">19336 6623 2412 0,'0'0'574'0,"0"0"-480"16,0 0 27-16,0 0-59 0,0 0-25 15,0 0-14-15,0 0-12 16,1-1 0-16,11 2 10 16,2 11-15-16,5 0 27 15,6 2-33-15,4-3 0 16,8-5 0-16,9-6-27 15,31-5-43-15,-9-13-176 16,-11-6-564-16</inkml:trace>
  <inkml:trace contextRef="#ctx0" brushRef="#br0" timeOffset="65820.64">21518 6878 662 0,'0'0'1177'0,"0"0"-707"16,0 0-299-16,-115-18-2 15,80 18-9-15,1 0-71 16,10 12-44-16,9 4-15 16,9 6-19-16,6 0 1 15,2-1-12-15,25-4 6 16,12-5-24-16,5-12 3 16,10 0-39-16,4-21-100 15,-5-17-161-15,-6-12-14 16,-9-6 70-16,-12-5 60 15,-7-2 158-15,-9 4 41 16,-10 9 237-16,0 11 140 16,0 13 3-16,0 12-119 15,-6 12-71-15,2 2-135 0,-4 12-19 16,4 20-34-16,-3 16-2 16,3 10 18-16,4 8-11 15,0 4-14-15,0 2 7 16,0-5-126-16,0-3-112 15,0-18-360-15,-6-18-288 0</inkml:trace>
  <inkml:trace contextRef="#ctx0" brushRef="#br0" timeOffset="66204.62">21544 6699 1075 0,'0'0'894'0,"0"0"-598"0,0 0-164 16,0 0-21-16,0 0-34 15,0 0 10-15,0 0 45 16,142 26-58-16,-106 1-4 16,0 0-6-16,-3 4-35 15,3-1 14-15,-5-4-35 16,-2-4-7-16,-2-6 10 16,-3-7-3-16,2-6-10 15,1-3 2-15,2-5-58 16,3-16-6-16,-3-8-50 15,-5-3 1-15,-6 0 66 16,-7 2 13-16,-6 6 34 16,-3 6 71-16,-2 9 59 15,0 2 17-15,0 7-70 16,0 0-66-16,0 4-1 0,2 17 4 16,4 5-13-16,6 6 4 15,3 1 1-15,6 2-12 16,3-5-80-16,16-10-145 15,-4-7-106-15,-7-10-238 0</inkml:trace>
  <inkml:trace contextRef="#ctx0" brushRef="#br0" timeOffset="66438">22386 6729 848 0,'0'0'1068'0,"0"0"-522"15,0 0-308-15,0 0-85 0,0 0-92 16,0 0-46-1,0 0 9-15,-56 64-24 0,72-34 0 16,13-1-1-16,2-8-5 16,-2-6-13-16,-3-9-24 15,-5-6 43-15,-11 0 14 16,-4-22 12-16,-6-7-11 16,0-3 13-16,-10 0-28 15,-3 0-26-15,-1 7-87 16,10 0-120-16,4 7-138 15,0 8-249-15</inkml:trace>
  <inkml:trace contextRef="#ctx0" brushRef="#br0" timeOffset="66674.37">22698 6666 1580 0,'0'0'1005'16,"0"0"-688"-16,0 0-158 15,0 0-53-15,0 0-50 16,0 0-55-16,0 0 16 16,-109 57-17-16,109-33 1 15,0 2-7-15,15-3 6 16,6-3-10-16,0-7 8 16,0-4-65-16,1-7-22 15,-5-2-103-15,-5-12-160 16,-5-10-241-16,-5-2-546 0</inkml:trace>
  <inkml:trace contextRef="#ctx0" brushRef="#br0" timeOffset="66795.03">22698 6666 909 0,'-76'-49'665'15,"65"39"-460"-15,0 2 19 16,-2 1 1-16,1 4-146 16,-1 3-79-16,-5 0-15 15,-18 0-178-15,5 2-86 16,1 2-623-16</inkml:trace>
  <inkml:trace contextRef="#ctx0" brushRef="#br0" timeOffset="66941.66">22073 6444 1698 0,'0'0'386'15,"0"0"-134"-15,0 0-126 16,0 0-126-16,0 0-34 15,0 0-284-15,0 0-614 0</inkml:trace>
  <inkml:trace contextRef="#ctx0" brushRef="#br0" timeOffset="67096.24">22097 7403 2636 0,'0'0'626'15,"0"0"-535"-15,0 0-40 16,0 0-51-16,0 0-68 0,0 0-301 16,0 0-1364-16</inkml:trace>
  <inkml:trace contextRef="#ctx0" brushRef="#br0" timeOffset="67763.75">21987 6492 1182 0,'0'0'621'16,"0"0"-442"-16,0 0-103 15,0 0 87-15,0 0-35 16,141 0-39-16,-117 6-34 16,-8 7-49-16,-12 1-6 15,-4 0 0-15,-2 4-32 16,-23 6-33-16,3-4-195 16,4-4-552-16</inkml:trace>
  <inkml:trace contextRef="#ctx0" brushRef="#br0" timeOffset="68506.44">23722 6649 189 0,'0'0'1247'16,"0"0"-908"-16,0 0-67 15,0 0-12-15,0 0-105 16,0 0 21-16,0 0-85 16,-79-30-15-16,43 34-13 15,-5 16-25-15,6 6 15 0,4 7-44 16,11 0 6-16,13 1-12 15,7 3-3-15,2-7 0 16,25-5-9-16,14-10-5 16,7-15-37-1,8-3-56-15,17-57-178 0,-15 4-212 16,-10-6-200-16</inkml:trace>
  <inkml:trace contextRef="#ctx0" brushRef="#br0" timeOffset="68680.97">23870 6148 1190 0,'0'0'775'0,"0"0"-448"16,0 0-93-16,0 0-124 16,0 0-59-16,0 0-11 15,0 0-7-15,-90 168 24 16,90-93-21-16,0 2-21 0,0 2 16 16,10-1-31-16,5-4 0 15,-1-7-82-15,-3-10-111 16,-3-17-167-16,-3-17-283 0</inkml:trace>
  <inkml:trace contextRef="#ctx0" brushRef="#br0" timeOffset="69061.67">23694 6509 1345 0,'0'0'649'15,"0"0"-406"-15,0 0-57 0,0 0-91 16,0 0-68-1,0 0-27-15,0 0 11 16,138 4-11-16,-107 14 0 0,-4 4 14 16,-2 0 25-16,-4 0 48 15,-5 0 6-15,-1-2-33 16,-1-2-10-16,-3-2-41 16,-2-5 5-16,3-4-7 15,-4-1 2-15,6-6-1 16,1 0-8-16,4 0-14 15,2-11 13-15,2-6-80 16,-3-3 20-16,-7 0 43 16,-4 6 18-16,-4 2 27 15,-5 4 89-15,0 5-33 16,0 3 27-16,0 0-81 16,2 0-29-16,2 17 0 0,5 5 5 15,7 6-16-15,3-1-37 16,27 3-127-16,-9-8-163 15,3-13-364-15</inkml:trace>
  <inkml:trace contextRef="#ctx0" brushRef="#br0" timeOffset="69399.16">24472 6547 2192 0,'0'0'535'16,"0"0"-338"-16,0 0-82 0,0 0-94 15,0 0-20-15,-115 54-1 16,109-24 8-16,6 0-19 16,0 0-5-16,5-8-53 15,13-6 21-15,1-7-56 16,4-9 14-16,2 0 26 16,-4-13-37-16,-1-7 86 15,-1-1 9-15,-4 3 6 16,-1-1 36-16,-3 6 0 15,-6 4 71-15,2 3 0 16,1 4-57-16,-4 2-7 16,5 0-43-16,-1 6 7 15,2 12-13-15,1 0 6 16,-3 2-24-16,-3-4-101 16,-5-8-170-16,0-4-175 0,-9-4-449 0</inkml:trace>
  <inkml:trace contextRef="#ctx0" brushRef="#br0" timeOffset="69580.75">24222 6280 2090 0,'0'0'592'0,"0"0"-400"16,0 0-98-16,0 0-93 16,0 0 6-16,0 0-7 15,0 0 0-15,-5 92 3 16,-10-46 3-16,-16 7-12 15,-38 12-103-15,9-9-462 16,-3-13-670-16</inkml:trace>
  <inkml:trace contextRef="#ctx0" brushRef="#br0" timeOffset="70346.88">16043 8172 1943 0,'0'0'479'0,"0"0"-391"15,0 0 7-15,62-105-77 16,-29 63 4-16,-2-4-22 16,-4-1 8-16,-8 3-2 15,-11 6-5-15,-8 8 7 16,0 7 78-16,-4 4 37 16,-12 9-37-16,3 6-47 15,-1 1-27-15,5 3 0 0,5 0-12 16,4 15-7-1,0 6 6-15,15-2-44 0,19 3 19 16,8 0-47-16,12-1-20 16,2-3 16-16,1 0-9 15,-8 1 13-15,-11-1 47 16,-9 5 10-16,-13-1 16 16,-11 0 67-16,-5 2 49 15,0 2 32-15,0 0-59 16,0 2-42-16,0 2-17 15,0 0-29-15,6-4-2 16,21-6-29-16,37-16-153 16,-3-4-123-16,1 0-387 0</inkml:trace>
  <inkml:trace contextRef="#ctx0" brushRef="#br0" timeOffset="70669.59">17130 7885 1716 0,'0'0'885'15,"0"0"-550"-15,0 0-172 16,-129 8-115-16,87 21 12 16,1 10-48-16,10 3-11 15,9 4 13-15,10-4-7 16,12-4-8-16,0-4 1 16,14-11-68-16,15-10 40 0,5-11-55 15,5-2-8 1,1-18-64-16,1-14-142 0,-6-6-26 15,-8-1 128-15,-9 0 180 16,-7 7 15-16,-4 8 230 16,-5 8 69-16,0 7-1 15,0 8-182-15,4 1-63 16,7 4-53-16,2 16 0 16,3 6-19-16,7 2-29 15,14 6-137-15,-3-8-341 16,3-8-539-16</inkml:trace>
  <inkml:trace contextRef="#ctx0" brushRef="#br0" timeOffset="70914.03">18204 7684 2112 0,'0'0'509'0,"0"0"-376"16,0 0-74-16,-27 119-30 15,25-64 14-15,2 8-24 16,2-3-17-16,16-3-4 16,-1-4-89-16,4-13-80 15,-5-14-218-15,-8-14-365 0</inkml:trace>
  <inkml:trace contextRef="#ctx0" brushRef="#br0" timeOffset="71263.38">18008 7613 1832 0,'0'0'281'15,"0"0"-74"-15,0 0-117 16,0 0-70-16,158-20-10 15,-77 31-9-15,7 17-1 16,3 10 0-16,-2 5 34 16,-8 10-13-16,-19 1 3 15,-14 4-4-15,-25-1-19 16,-18-1 32-16,-5-4 31 0,-36-7 24 16,-20-1 80-16,-17-4-55 15,-14-5-16-15,-6-4-1 16,-3-6-54-1,9-5 27-15,14-6-34 0,21-5-23 16,17-5 24-16,16-4-36 16,13 0 0-16,6 0-23 15,0-14-111-15,25-22-166 16,4 1-355-16,4-1-548 0</inkml:trace>
  <inkml:trace contextRef="#ctx0" brushRef="#br0" timeOffset="71667.59">19100 7644 1881 0,'0'0'228'16,"0"0"18"-16,0 0-192 15,0 0-54-15,0 0 14 16,-119 5-14-16,93 12 0 16,1 5-8-16,7 0 2 15,7 4 6-15,9-1 0 16,2 4 0-16,13 3-3 16,18-1 3-16,14 2-43 15,10 2-39-15,6 1-7 0,6 1 42 16,0 0 1-16,-5-1 39 15,-8-2 7-15,-16-4 152 16,-19-6-105-16,-17-4 20 16,-2-6 112-16,-33-6 107 15,-11-2-129-15,-8 0-67 16,2-4-24-16,4 0-66 16,9-2-1-16,3 0-45 15,12-2-187-15,11-14-461 0</inkml:trace>
  <inkml:trace contextRef="#ctx0" brushRef="#br0" timeOffset="72007.99">20915 7463 1957 0,'0'0'505'16,"0"0"-450"-16,0 0-46 0,0 0 54 15,-8 119 66-15,8-63-35 16,12 6 23-16,7 4-72 15,-1 0-15-15,-1-1 5 16,-3-8-34-16,-5-8 15 16,-5-14-16-16,-4-8-73 15,0-13-71-15,-9-14-132 16,-11-3-190-16,-3-16-157 0</inkml:trace>
  <inkml:trace contextRef="#ctx0" brushRef="#br0" timeOffset="72411.33">20557 7636 1243 0,'0'0'864'0,"0"0"-544"16,0 0-222-16,0 0-66 15,0 0-3-15,113-70-29 0,-10 65 0 16,35 5 0-16,24 0-65 16,-15 11 56-16,-33 7 8 15,-45-1-11-15,-31 2 5 16,-5 1 7-16,-6 4 0 15,-6 5 34-15,-19 0 4 16,-2 3 58-16,-6 2 44 16,-3 0-55-16,-1 1 3 15,10 1-47-15,0 0-22 16,6 0 15-16,19-2-34 16,4-7 18-16,4-4-18 15,3-11 10-15,0-12-11 16,0 0 2-16,-5-16 7 0,-7-18 33 15,-4-8-34-15,-11-8 38 16,-9-5-4-16,0-1-20 16,-20 2 25-16,-11 5-37 15,-4 12-7-15,-6 9 17 16,-1 10-19-16,2 12-28 16,5 6-40-16,0 11-121 15,12 13-290-15,9-1-289 0</inkml:trace>
  <inkml:trace contextRef="#ctx0" brushRef="#br0" timeOffset="72704.53">22101 7670 2338 0,'0'0'384'16,"0"0"-308"-16,0 0-34 16,0 0 29-16,-2 130 3 15,4-70 12-15,13 7-36 16,3 0-4-16,2 0-28 16,-2-4-12-16,0-8-3 15,-3-8-3-15,-1-10-25 0,-5-11-5 16,-3-9-123-16,-1-17-160 15,-5-3-192-15,0-17-109 16</inkml:trace>
  <inkml:trace contextRef="#ctx0" brushRef="#br0" timeOffset="72977.78">22005 7656 1843 0,'0'0'259'0,"0"0"-127"15,0 0-86-15,149-45-14 16,-73 45 165-16,7 0-107 16,1 15-56-16,-6 11-4 15,-9 6-30-15,-20 4 0 16,-22-2 1-16,-27-2 8 0,-7-2 7 16,-42-3 102-16,-23-3 7 15,-12-5-7-15,-5-5-59 16,6-4-10-16,17-3-11 15,19-3-37-15,19-4-1 16,18 0-21-16,22 0-160 16,19-7-363-16,11-7-645 0</inkml:trace>
  <inkml:trace contextRef="#ctx0" brushRef="#br0" timeOffset="73384.1">23130 7472 2072 0,'0'0'521'0,"0"0"-415"15,0 0-69-15,-116 20 12 16,83 7 29-16,6 7-45 15,7 9 25-15,8 3-28 16,8 2-29-16,4 2 43 16,4 0-44-16,23-2 11 15,9-1 9-15,9-5-3 0,7-6-17 16,0-8 0-16,4-11-5 16,-4-12-10-16,-2-5 15 15,-5-8 0-15,-3-22-7 16,-8-9 23-16,-10-9-16 15,-12-6 39-15,-12-4-7 16,0-2 40-16,-21 5-54 16,-14 7-11-16,-14 14-7 15,-45 18-100-15,12 9-114 16,-2 7-503-16</inkml:trace>
  <inkml:trace contextRef="#ctx0" brushRef="#br0" timeOffset="74102.39">20360 7633 1294 0,'0'0'357'0,"0"0"-109"16,0 0-62-16,0 0-13 16,0 0 36-16,0 0-60 15,0 0 0-15,16-11-48 16,20 0-95-16,10 2 16 15,17-1 8-15,9-3-1 16,7 1 28-16,10 1-30 16,5-2 13-16,2 2 18 15,0-4-57-15,-10 5 34 16,-7-2-25-16,-15 5-2 16,-16 0 22-16,-15 1-30 15,-18 5 0-15,-8-1 27 16,-7 2-21-16,0 0 25 0,0 0-31 15,0 0-1-15,-5 0-34 16,-8 0-110-16,-14 6-73 16,3 1-292-16,1 0-197 0</inkml:trace>
  <inkml:trace contextRef="#ctx0" brushRef="#br0" timeOffset="74651.53">20994 7566 1463 0,'0'0'394'0,"0"0"-207"0,0 0-68 15,0 0-46-15,0 0-66 16,0 0 3-16,0 0-8 15,2 12 5-15,0 7 45 16,-2 6 43-16,0 7-58 16,0 4 36-16,2 6-23 15,2 4-15-15,2 3 42 16,2 1-50-16,3-2 3 16,0-2 22-16,-2-4-25 15,0-4 22-15,-2-4-7 16,-6-4-20-16,2-9 49 15,-1-4-56-15,-2-7 4 16,0-5 21-16,2-4-25 0,-2-1 29 16,2 0-34-1,2 0 1-15,0 0-22 0,0-14-16 16,-2-16-172-16,0 4-334 16,-2-2-458-16</inkml:trace>
  <inkml:trace contextRef="#ctx0" brushRef="#br0" timeOffset="85808.89">1338 8876 1371 0,'0'0'532'0,"0"0"-274"16,0 0 72-16,0 0-108 16,0 0-59-16,0 0-57 15,0-44-66-15,0 44 3 16,0 0-35-16,0 0-8 0,0 6 8 15,2 21 4 1,4 11 0-16,-1 18 9 0,-3 10-20 16,0 10 29-16,-2 5-30 15,0-1 0-15,0 1 13 16,0-10-1-16,0-4-12 16,0-13 0-16,0-8-81 15,0-12-23-15,0-8-132 16,0-10-231-16,0-10-60 0</inkml:trace>
  <inkml:trace contextRef="#ctx0" brushRef="#br0" timeOffset="87595.3">1330 8882 573 0,'0'0'679'0,"0"0"-562"0,0 0 71 15,0 0-5-15,0 0-48 16,0 0-53-16,0 0 1 16,0-8 26-16,0 8 3 15,0 0-1-15,0 0 4 16,0 0-53-16,0 0-2 15,0 0 1-15,0 0-40 16,0 0 4-16,0 0-21 16,2 0-2-16,6 0 14 15,3 0-15-15,4 0 23 16,3 0 14-16,5-3-23 16,1 3 30-16,5-2-14 0,3 2-23 15,1-1 19-15,2-2-27 16,1 1 13-16,4 0 13 15,-2 0-26-15,6 0 25 16,1-2-7-16,-2 2-4 16,-2 0 29-16,-1 2-42 15,3-2 11-15,-1 2-1 16,3 0-5-16,4-2 7 16,2 2-8-16,5 0 2 15,-3-2 4-15,1 2-11 16,-3 0-6-16,-7 0 6 15,-1 0 0-15,-3 0 5 16,0 0-5-16,1 0 1 16,3 0-2-16,3 0 1 0,6 0 0 15,5 0-6 1,0 0 15-16,0 0-6 0,0 0-3 16,-2 0 1-16,-1 0-1 15,-1 0 0-15,1 0 0 16,-1 0-7-16,-3 0 14 15,3 0-7-15,-5 0 0 16,-5 0 8-16,-4 0-11 16,-1 0 3-16,-4 0 0 15,-3 0-9-15,3 0 21 16,2 0-11-16,3 0-1 16,7 0 6-16,7 0-15 15,-1 0 9-15,1 0 0 16,-3-2-10-16,-2 2 29 0,-4 0-19 15,-8 0 0-15,-6 0 1 16,-6 0-15-16,-10 0 14 16,-1 0 0-16,-5 0-1 15,-3 0 15-15,2 0-14 16,-2 0 0-16,-1 0 1 16,-1 0-13-16,-2 0 12 15,-2 0 0-15,0 0 0 16,0 0 18-16,0 0-18 15,0 0 0-15,0 0-3 16,0 0-23-16,0 8 17 16,4 8 9-16,4 6-10 15,-4 6 17-15,3 8-7 0,-1 6 0 16,1 7 1-16,0 6-15 16,0 4 15-16,1-2-1 15,1 4 0-15,-2-3 12 16,2-2-13-16,-5-6 1 15,0-3-3-15,-1-6-14 16,-1-4 17-16,-2-5 0 16,0-2 0-16,0-4 12 15,0-3-20-15,0-6 8 16,-2-1-3-16,-5-4-9 16,1-2 12-16,-3-4 0 0,-1 1 0 15,0-6 12 1,-4 1-13-16,-3 0 1 0,-8-2 0 15,-4 0-4-15,-7 0 4 16,-6 0 0-16,-9 0 0 16,-5 0-21-16,-4 0 20 15,-1 0-18-15,-1 0-1 16,-2 0 19-16,1-4 1 16,1-4 0-16,-1-1 18 15,3 2-17-15,0 0 21 16,0 0-22-16,0 3 1 15,-1 2-1-15,-1 0 0 16,-2 0 0-16,-3 2 1 16,0-2 8-16,-5 2-9 15,1-2 0-15,0 0-3 16,2 0-6-16,0 0 9 16,4-2 0-16,5 2 4 0,0-1 2 15,0 1-1-15,1-1-5 16,0 0-5-16,1-2-3 15,0 4 8-15,-2 1 0 16,-2 0-1-16,1 0 11 16,1 0-10-16,0 0 0 15,6 0-3-15,4 0-6 16,5 0 9-16,5 0 0 16,6 0 1-16,5 0 13 15,7 0-11-15,4 1-3 16,2-1 7-16,6 2-13 15,-2 1 6-15,3-3 0 0,3 1-4 16,-1-1 16 0,4 0-12-16,1 0 0 0,2 0 13 15,0 2-9-15,0-2-4 16,0 0 0-16,0 0 1 16,0 0 10-16,0 0-11 15,0 0 0-15,0 0 10 16,0 0-11-16,0 0 1 15,0 0 0-15,0 0-18 16,0 0 17-16,-6 0-56 16,1 3-214-16,1-3-422 0</inkml:trace>
  <inkml:trace contextRef="#ctx0" brushRef="#br0" timeOffset="87754.86">1449 9603 2378 0,'0'0'499'16,"0"0"-444"-16,0 0 21 15,0 0-76-15,0 0-12 16,0 0-374-16,0 0-715 0</inkml:trace>
  <inkml:trace contextRef="#ctx0" brushRef="#br0" timeOffset="88577.19">4222 9310 1818 0,'0'0'491'15,"0"0"-374"-15,0 0 79 16,0 0-90-16,0 0-46 16,0 0-60-16,0 0 10 15,154-14-8-15,-100 12-2 16,-2 1-1-16,-4-2-66 15,12-5-198-15,-15 0-84 16,-9-4-220-16</inkml:trace>
  <inkml:trace contextRef="#ctx0" brushRef="#br0" timeOffset="88746.22">4721 9144 1508 0,'0'0'378'0,"0"0"-198"15,0 0-55-15,0 0 10 16,0 0 16-16,0 0-51 15,0 0-2-15,92 42-17 16,-83-22-46-16,-4-2 25 16,-5 2-49-16,0 0-11 15,-14 10-26-15,-4-4-203 16,5-6-350-16</inkml:trace>
  <inkml:trace contextRef="#ctx0" brushRef="#br0" timeOffset="89473.71">5714 9222 1543 0,'0'0'491'15,"0"0"-202"-15,0 0-26 16,0 0-79-16,0 0-47 16,0 0-35-16,0 0-61 15,-30-60 7-15,15 60-28 16,-8 0-14-16,-3 0-6 16,-3 4 9-16,0 12-9 15,4 6 6-15,7 0-5 16,9 3-1-16,7 0 0 15,2-2-4-15,2-4-8 0,17-5-5 16,4-8-48-16,9-6 20 16,2 0 4-16,1-12 4 15,-1-13-56-15,-5-2-4 16,-8-1 72-16,-2 2 7 16,-10 6 18-16,2 8-7 15,-5 6 13-15,-1 6-6 16,1 0 6-16,4 8 4 15,3 15 2-15,2 10-8 16,-1 8-2-16,-1 2 21 0,-4 3-22 16,-6-1 10-16,-3-5 17 15,0-7-7-15,-5-2 51 16,-11-9 4-16,-2-4-33 16,1-8 35-16,-2-3-30 15,6-4-5-15,0-3-22 16,2 0-21-16,2-4-15 15,5-14-43-15,4-13-117 16,4-36-94-16,19 2-317 16,3-1-266-16</inkml:trace>
  <inkml:trace contextRef="#ctx0" brushRef="#br0" timeOffset="89669.02">6090 8999 614 0,'0'0'1368'16,"0"0"-836"-16,0 0-403 15,0 0-45-15,0 0 7 16,0 0 22-16,0 0-21 16,-58 125-25-16,40-80-66 15,3 6 22-15,1-1-23 16,3-2-38-16,7-6-97 16,4-9-186-16,0-13-324 15,18-16-746-15</inkml:trace>
  <inkml:trace contextRef="#ctx0" brushRef="#br0" timeOffset="89877.59">6391 8962 2170 0,'0'0'684'0,"0"0"-575"15,0 0-93-15,0 0 23 16,0 0 12-16,-12 112-17 15,6-64 21-15,-1 4-55 16,1 0 0-16,0-2 0 16,2-4-8-16,0-5-44 15,-3-8-137-15,3-8-185 16,0-14-270-16</inkml:trace>
  <inkml:trace contextRef="#ctx0" brushRef="#br0" timeOffset="90007.22">6191 9251 2141 0,'0'0'629'0,"0"0"-477"15,0 0-152-15,0 0-19 16,144-21-468-16,-86 17-568 0</inkml:trace>
  <inkml:trace contextRef="#ctx0" brushRef="#br0" timeOffset="90478.74">6578 9340 2235 0,'0'0'596'16,"0"0"-468"-16,0 0 4 0,0 0-78 16,0 0-41-16,0 0-9 15,0 0-4-15,60-78 0 16,-51 66-16-16,0 5 16 15,-7 0 0-15,0 5 6 16,0 2 10-16,-2 0-5 16,0 0-11-16,0 0-12 15,3 9-6-15,1 5 15 16,3 9 3-16,-1 1-8 16,3 2 25-16,3-2-17 15,-1-2 0-15,-1-8 0 16,2-5-24-16,1-8 24 15,3-1-22-15,1 0 14 16,3-15-34-16,-3-7 10 0,-2-3-9 16,-6 1 2-16,-2 4 24 15,-5 4 29-15,0 8-14 16,-2 2 55-16,0 6-38 16,0 0 15-16,0 0-32 15,0 0-9-15,0 8-8 16,5 10 17-16,1-1 0 15,1 6 3-15,4-2 11 16,-2-2-28-16,6-7-110 16,-1-4-261-16,-3-8-218 0</inkml:trace>
  <inkml:trace contextRef="#ctx0" brushRef="#br0" timeOffset="90600.76">6917 8909 1079 0,'0'0'1488'0,"0"0"-1171"16,0 0-253-16,0 0-64 16,0 0-348-16,0 0-305 0</inkml:trace>
  <inkml:trace contextRef="#ctx0" brushRef="#br0" timeOffset="90721.12">6883 9555 2522 0,'0'0'494'0,"0"0"-459"0,0 0-35 16,0 0-732-16</inkml:trace>
  <inkml:trace contextRef="#ctx0" brushRef="#br0" timeOffset="91547.1">7407 9101 2357 0,'0'0'502'16,"0"0"-408"-16,0 0 13 0,0 0-86 15,0 0-19-15,0 0-2 16,0 0 10-16,-96 131-10 15,96-85 0-15,2-2-1 16,22-6-8-16,7-5 9 16,6-12-14-16,5-13 14 15,1-8-21-15,3-16 19 16,0-22-11-16,-5-14-83 16,-8-13 31-16,-6-6 21 15,-9-8 38-15,-7 2 5 16,-6 2 2-16,-5 13 29 15,0 16 48-15,0 16-30 16,0 18 28-16,-3 12-58 0,-4 4-18 16,-2 30-15-1,-4 14-3-15,4 14 18 0,0 10 0 16,7 5 1 0,2 1-10-16,0-6 8 0,9-6 1 15,5-11-9-15,-4-16 10 16,-1-14-1-16,-2-12 0 15,0-11-12-15,3-2 11 16,5-3 1-16,4-19-19 16,4-6-13-16,-2-1-39 15,0 3 27-15,-5 4 38 16,-6 6-4-16,-2 6 10 16,3 7 13-16,-7 0-12 15,2 3 29-15,-1 0-24 0,2 0 22 16,-2 0-1-1,1 6-21-15,1 5 3 0,1 0-9 16,4 1 0-16,1-2 2 16,5-6 4-16,1-2-2 15,6-2-4-15,2 0 3 16,2-12-9-16,0-6 2 16,-4-2-2-16,0-4-3 15,-8 4 9-15,-1 2 0 16,-7 3 47-16,-7 9 37 15,0 3 21-15,-2 3-48 16,0 0-47-16,0 0-5 16,0 14-5-16,4 8 0 0,3 4-1 15,2 7 13-15,2-4-12 16,0-1 0-16,1-3-24 16,-2-10-22-16,2-7-92 15,8-8-31-15,0-17-71 16,-1-10-506-16</inkml:trace>
  <inkml:trace contextRef="#ctx0" brushRef="#br0" timeOffset="91726.65">8322 8755 2299 0,'0'0'607'0,"0"0"-483"0,0 0-94 16,0 0-8-1,0 0-14-15,0 0-7 0,0 0-2 16,83 126-57-16,-83-78-183 16,-13-11-337-16,-12-10-112 0</inkml:trace>
  <inkml:trace contextRef="#ctx0" brushRef="#br0" timeOffset="91849.63">8066 9016 1453 0,'0'0'658'15,"0"0"-120"-15,0 0-258 16,0 0-43-16,0 0-111 15,0 0-77-15,0 0-49 16,-31-31-90-16,64 31-410 16,5 0-1182-16</inkml:trace>
  <inkml:trace contextRef="#ctx0" brushRef="#br0" timeOffset="92199.15">8810 9063 2192 0,'0'0'533'16,"0"0"-370"-16,0 0-138 16,0 0-18-16,0 0-7 0,0 0-3 15,-122 47-3 1,119-15-47-16,3 6-53 0,7 0 74 15,18 1-24-15,4 4-1 16,2-3 27-16,-4 1 1 16,-5-4 21-16,-9-5 8 15,-7-6 0-15,-6-8 6 16,0-7 51-16,-6-9 135 16,-16-2-13-16,-1 0-97 15,1 0 10-15,4-10-79 16,10-5-13-16,8-2-21 15,14-20-127-15,19 8-213 16,5-2-469-16</inkml:trace>
  <inkml:trace contextRef="#ctx0" brushRef="#br0" timeOffset="92614.61">9069 9268 1726 0,'0'0'826'15,"0"0"-614"-15,0 0-148 16,0 0-6-16,0 0-45 15,0 0-4-15,0 0-9 16,-7 132 11-16,25-97-25 16,5-5 10-16,3-7-33 15,0-6 19-15,-1-7-20 16,-5-10 38-16,-2 0 60 16,-4-7 9-16,-4-14-12 15,-3-5-50-15,-2-4 2 16,-5-1-18-16,0-1 3 15,-14 2-18-15,-11 2-7 16,-6 2-50-16,-4 4 11 0,-2 4-15 16,3 4-30-16,0 2 63 15,8 4 9-15,5-1 42 16,8 4-8-16,5-3-33 16,4-2 41-16,4-2 1 15,0-5 0-15,19-6 50 16,12-7-14-16,9-3-2 15,16-2-15-15,8-5-19 16,12 1-64-16,6 3-188 16,30-8 83-16,-23 10 114 15,-18 6-253-15</inkml:trace>
  <inkml:trace contextRef="#ctx0" brushRef="#br0" timeOffset="92702.04">9666 8769 1716 0,'0'0'629'16,"0"0"-503"-16,0 0-31 15,0 0-69-15,-104 122-26 16,77-87-306-16</inkml:trace>
  <inkml:trace contextRef="#ctx0" brushRef="#br0" timeOffset="93467.36">10281 9200 1987 0,'0'0'568'0,"0"0"-336"15,0 0-64-15,-127-26-59 16,89 26-25-16,0 6-74 16,7 18 6-16,4 6-16 15,12 4-6-15,12 2-7 16,3-3 2-16,11-6-7 15,20-6-3-15,8-13-61 16,5-8 19-16,2-3-49 0,-3-24-83 16,-7-6 3-16,-11-4 63 15,-10 0 123 1,-6 7 6-16,-7 8 62 0,-2 10 128 16,0 10-27-16,0 2-129 15,3 14-34-15,5 22-2 16,3 12 2-16,5 13 0 15,3 7 12-15,4 3-12 16,0 4 0-16,-7-3 6 16,-6-10-17-16,-10-10 22 15,0-12-11-15,-6-16 66 16,-17-9 28-16,-6-14 45 16,-4-1-36-16,-2-5-53 0,1-16 11 15,5-7-38-15,9-5-3 16,11-8-20-16,9-5-23 15,12-4-73-15,30-4-160 16,33-9-347-16,-8 15 37 16,-5 11-1092-16</inkml:trace>
  <inkml:trace contextRef="#ctx0" brushRef="#br0" timeOffset="94066.35">10785 9288 1443 0,'0'0'233'0,"0"0"-122"15,0 0 209-15,0 0 53 16,0 0 6-16,0 0-179 15,0 0-95-15,-52-58-74 16,23 74-30-16,3 10 16 0,5 3-17 16,6 7 0-16,11-3-2 15,4 0-13-15,0-10 5 16,2-5-52-16,15-9-11 16,4-9 28-16,3-3 5 15,2-22-35-15,-1-6-58 16,-3-5 8-16,-5 2 80 15,-9 6 33-15,-4 4 12 16,-4 9 115-16,0 8 7 16,0 6-26-16,0 1-72 15,0 0-15-15,3 1-9 16,3 15 0-16,4 2 6 16,-2-2-14-16,5 0 8 15,1-4 0-15,1-6-6 16,4-6 5-16,0 0-7 0,4 0 5 15,-1-14-58 1,-2 0 18-16,-4 1-26 0,-4 0 57 16,-4 5 12-16,-4 4 41 15,-2 4 23-15,-2 0-55 16,0 0 3-16,3 2-18 16,-1 8 6-16,0 3 0 15,0-6-2-15,-2-1 13 16,0-2-11-16,2-4 1 15,0 0 0-15,3 0 56 16,6 0 7-16,7-6-44 16,2-4-20-16,5 0 10 15,-3 0-10-15,0 4 0 16,-4 2 1-16,-5 2 4 0,-1 2-5 16,1 0 0-16,-2 0 8 15,3 14 8-15,-4 6-32 16,4 0 16-16,-3 4-112 15,-2-6-176-15,-4-6-304 16</inkml:trace>
  <inkml:trace contextRef="#ctx0" brushRef="#br0" timeOffset="94212.41">11081 8853 2054 0,'0'0'645'0,"0"0"-447"15,0 0-180-15,0 0-18 16,-121 56-103-16,99-20-461 16</inkml:trace>
  <inkml:trace contextRef="#ctx0" brushRef="#br0" timeOffset="95074.96">11727 9151 1847 0,'0'0'803'0,"0"0"-672"0,0 0-81 15,0 0-50-15,0 0-3 16,0 0-3-16,-23 137 7 15,61-101-1-15,9-6 8 16,5-10-1-16,1-13-14 16,-4-7 1-16,-7-17-18 15,-3-21 22-15,-8-12-26 16,-7-6 18-16,-6-7-4 16,-10-1 28-16,-5 3 18 0,-3 4 9 15,0 7-16 1,0 14 27-16,0 12-19 0,-3 18 38 15,-3 6-71-15,-1 15-24 16,1 23 24-16,-1 12-1 16,0 7-2-16,5 7-4 15,2 2 7-15,0-8 0 16,0-3-1-16,6-11 15 16,6-10-15-16,-1-10 1 15,-2-12 0-15,2-7 3 16,4-5 76-16,6-5 17 15,4-13-45-15,0-2-50 16,4 2 17-16,-4-1-18 16,0 6 1-16,-5 5-6 15,0 0 5-15,2 6 0 16,1 2-7-16,4 0 5 16,-1 0-16-16,3 0-58 0,0 0-69 15,-5 4-48-15,-5 0-10 16,-7-2 34-16,-5 0 99 15,-5-2 70 1,-2 2 15-16,0-2 72 0,0 0-35 16,0 0 9-16,0 0-37 15,0 0-23-15,0 0 22 16,0 3-22-16,0 0 42 16,0 6-5-16,8-1-5 15,0 9 64-15,3 2-65 16,7-2-25-16,5-1 21 15,4-2-28-15,1-4 15 16,3-7 13-16,0-3 11 0,-2-3 33 16,0-16-45-1,-4-6-20-15,-8-3 53 0,-5-1-16 16,-10-2 13-16,-2 3-11 16,0 6-40-16,-15 5 33 15,-10 10-39-15,-4 3-4 16,0 4-8-16,2 0-22 15,-4 17-62-15,6 2-221 16,12-2-565-16</inkml:trace>
  <inkml:trace contextRef="#ctx0" brushRef="#br0" timeOffset="95851.72">14272 9082 2302 0,'0'0'583'0,"0"0"-417"0,0 0-37 15,-116-20-69-15,85 20-2 16,1 16-38-16,1 10-19 16,5 8 4-16,3 4-5 15,8 2 0-15,7 4-8 16,6-3 20-16,0 1-9 15,15-4-3-15,21-11-48 16,11-7-22-16,44-20-140 16,-10 0-303-16,-4-11-213 0</inkml:trace>
  <inkml:trace contextRef="#ctx0" brushRef="#br0" timeOffset="96169.15">14619 9168 1793 0,'0'0'754'0,"0"0"-435"0,0 0-101 15,0 0-139-15,0 0-7 16,-122 0-72-16,92 22 1 16,8 6 0-16,7 3 14 15,7-2-16-15,8 0 1 16,0-2-69-16,12-7 20 16,11-7-105-16,0-13-24 15,4 0 48-15,0-9-78 16,-3-15 57-16,-4 0 87 15,-6 1 64-15,-3 2 70 16,-4 5 113-16,-2 9 62 0,-5 2-53 16,0 5-130-16,2 0-25 15,2 2-37-15,7 14-12 16,9 6-7-16,5 4-68 16,28 0-124-16,-6-7-178 15,-3-10-399-15</inkml:trace>
  <inkml:trace contextRef="#ctx0" brushRef="#br0" timeOffset="96339.68">14962 9218 1448 0,'0'0'1037'0,"0"0"-722"16,0 0-96-16,0 0-110 16,0 0-58-16,0 0-32 0,0 0-4 15,-69 14-14 1,69 10-1-16,2-2-31 0,18-1 25 15,9-8-84-15,25-13-85 16,-7 0-153-16,-3-19-496 0</inkml:trace>
  <inkml:trace contextRef="#ctx0" brushRef="#br0" timeOffset="96474.13">15169 8708 2206 0,'0'0'701'0,"0"0"-500"15,0 0-140-15,0 0-40 16,-124 36-21-16,83 31-93 16,8-7-362-16,13-7-827 0</inkml:trace>
  <inkml:trace contextRef="#ctx0" brushRef="#br0" timeOffset="96912.54">15532 9116 2208 0,'0'0'677'0,"0"0"-457"16,0 0-139-16,0 0-15 15,-113-16-59-15,101 44 7 16,8 7-14-16,4 8 0 15,0-3 0-15,14-2-8 0,15-6 2 16,2-10 5-16,7-14-21 16,-1-8-29-16,1-12 45 15,1-23-77-15,-6-15-74 16,-6-9 32-16,-8-5 20 16,-7-2 67-16,-6-1 29 15,-3 3 9-15,-3 9 25 16,0 10 60-16,0 15 23 15,0 16 32-15,0 14-89 16,0 0-27-16,0 24-18 16,0 16 0-16,0 8 36 15,0 8-27-15,0 4-15 16,0 6 21-16,6-1-12 0,5-3-18 16,-4 0-137-16,-6-16-412 15,3-20-331-15</inkml:trace>
  <inkml:trace contextRef="#ctx0" brushRef="#br0" timeOffset="97065.07">15539 8999 2304 0,'0'0'612'0,"0"0"-427"16,0 0-77-16,0 0-84 15,0 0 3-15,113-7-27 16,-48 18-84-16,26 5-156 15,-17 0-366-15,-11-5-257 0</inkml:trace>
  <inkml:trace contextRef="#ctx0" brushRef="#br0" timeOffset="97251.21">16087 9086 1644 0,'0'0'532'16,"0"0"-392"-16,0 0 53 15,0 0 57-15,0 0-102 16,0 0-27-16,11 118-57 15,0-86-31-15,1 0-15 16,1-6-4-16,0-4-25 16,3-8 11-16,-1-6-81 15,5-8-29-15,13-6-152 0,-5-19-332 16,-4 2-493-16</inkml:trace>
  <inkml:trace contextRef="#ctx0" brushRef="#br0" timeOffset="97956.87">16359 9116 1056 0,'0'0'748'0,"0"0"-539"16,0 0-105-16,0 0-52 16,0 0 63-16,0 0 41 15,0 0-72-15,-20 110 13 16,13-79-9-16,3 0-37 16,1-5 10-16,3-6-34 15,0-4-27-15,0-8 16 16,0-6-8-16,0-2-7 15,5-2 50-15,11-18-51 16,2-8-5-16,6-6-44 0,-2-2 3 16,-1 3 45-16,-4 6-26 15,-5 4 27-15,-4 10 63 16,-3 5 23-16,-3 5 4 16,4 3-39-16,6 0-44 15,3 0 14-15,10 13-21 16,2 3 0-16,2-2 0 15,2 0 9-15,-2-5-15 16,0-8 6-16,-2-1-7 16,-6-1-4-16,0-22-7 15,-4-4-4-15,-3-6 16 16,-5-8 6-16,-3 1 0 16,-6-2 0-16,0 2 1 15,0 6-1-15,0 8 1 0,-6 12-1 16,-5 10 21-16,-3 4-12 15,-1 6 1-15,1 22-10 16,1 6 2-16,4 11 7 16,3 2-9-16,3 4 0 15,3-1-1-15,0 0 14 16,0-8-13-16,0-4 0 16,0-10 6-16,0-10-10 15,0-8 4-15,0-8 0 16,0-2 10-16,7-2 29 15,2-16 3-15,6-4-42 16,1-3 8-16,-1 2-19 16,1 2-2-16,-3 8 13 0,-1 3-9 15,-4 6 16 1,3 4-7-16,1 0 0 0,1 8-2 16,3 14-12-16,-3 6 14 15,1 4 0-15,-3 4-15 16,-5 1-27-16,-4-4-25 15,-2-5-120-15,-2-16-133 16,-17-6-24-16,-3-6-573 0</inkml:trace>
  <inkml:trace contextRef="#ctx0" brushRef="#br0" timeOffset="98228.13">16277 8514 2295 0,'0'0'573'16,"0"0"-458"-16,0 0-32 16,0 0-59-16,0 0-24 15,0 0-1-15,0 123-157 16,-18-73-133-16,-11-2 32 16,-5-9 49-16,-5-14 134 15,1-7 76-15,1-10 37 16,6-4 176-16,7-4-41 15,8 0-26-15,8 0 6 16,6 0-74-16,2 0-21 16,-3 0-57-16,3 0-5 0,0 0-552 0</inkml:trace>
  <inkml:trace contextRef="#ctx0" brushRef="#br0" timeOffset="101372.34">1674 10557 1493 0,'0'0'347'16,"0"0"-200"-16,0 0 7 15,0 0 97-15,0 0-128 16,0 0-56-16,0 0 0 15,-9 0-22-15,9 0 39 16,0 0-20-16,0 0-33 16,0 0 23-16,0 0-44 15,0 0 1-15,0 0 1 0,0 0 1 16,0 0-4-16,2 0-6 16,10 0 6-16,3-1 3 15,5-4-12-15,7 1 0 16,4-1-1-16,3 0 16 15,3-1-15-15,1 3 0 16,-1-1 6-16,0-1-12 16,-4 1 6-16,-6 2 0 15,-3 1-1-15,-4-2 11 16,1 3-10-16,-4 0 0 16,3 0 0-16,5 0-7 15,2 0 7-15,4 0 0 16,0-2-1-16,3 1 18 15,-3-2-18-15,0 1 1 16,-4 0 0-16,-3 2-6 16,0 0 6-16,1 0 0 0,0 0 0 15,-1 0 15-15,2 0-15 16,3 0 0-16,2-2-1 16,-2 2-11-16,1 0 12 15,1-2 0-15,-2 0-1 16,0 0 19-16,-2 0-19 15,-1 0 1-15,-3 2 0 16,-4 0-12-16,-2 0 12 16,-2 0 0-16,1 0 0 15,-1 0 13-15,1 0-14 16,-1 0 1-16,1 0 0 16,-1 0-11-16,3 0 11 0,0 2 0 15,0 0 0-15,2 0 19 16,2 0-25-16,3 0 6 15,-1 0-2-15,5-2-8 16,0 2 10-16,3 0 0 16,-1 1 0-16,2-2 18 15,-4-1-19-15,-2 2 1 16,-6-2-3-16,0 0-7 16,-5 0 10-16,-1 3 0 15,-3-3 3-15,1 0 13 16,4 0-17-16,3 1 1 15,7-1-2-15,4 0-4 0,1 0 6 16,3 0 0 0,-4 0 5-16,0 0 5 0,-1 2-10 15,-6-2 0 1,-1 3-5-16,-6-2-4 0,-1 1 9 16,1 1 0-16,-1-2 3 15,2 2 9-15,0-2-12 16,2 3 0-16,-1-2-4 15,4 0-2-15,-2 0 6 16,0 1 0-16,2-2-2 16,-1 2 14-16,1-2-12 15,-2 2 0-15,2-2-2 16,2 4-4-16,2-4 6 0,0 4 0 16,-2-4-3-1,4 1 12-15,3-2-9 0,-1 3 0 16,3-3 0-1,-3 0-8-15,3 1 8 0,-1-1 0 16,0 0-4-16,1 0 11 16,-1 0-7-16,-2 0 0 15,0 0 3-15,0 0-9 16,-4 0 6-16,2 0 0 16,-2 0-4-16,0 0 13 15,-1 0-9-15,3 0 0 16,2 2 3-16,-2-2-9 15,-2 3 6-15,2-2 0 16,-2 2 0-16,0-2 9 16,2 2-2-16,2-2 1 0,0 2 5 15,3-2-10-15,-1 2-3 16,2-1 0-16,3-1-1 16,-1 2 8-16,-4-3-7 15,2 0 9-15,-1 1 2 16,0-1-14-16,5 3 3 15,-2-2 0-15,9-1 1 16,-2 2 7-16,5-2-8 16,5 3 0-16,-5-3 6 15,6 0-7-15,-1 0 1 16,-6 0 0-16,0 0-1 16,-2 0 2-16,-1 0-1 15,-1 0 3-15,1 0 14 0,4 0-18 16,2 0 1-1,3 0 0-15,4 0 0 0,2 0 1 16,-2-3-1-16,-1 1 0 16,1 1 11-16,-4-2-12 15,-2 2 1-15,-4-2 0 16,-3 3-6-16,-7-1 12 16,-3 1-6-16,-3-2 0 15,-6 2 12-15,1-3-12 16,-2 2 0-16,-3-2 0 15,-2 2 20-15,-2-2-19 16,-3-1 4-16,-2 3 15 16,1-4-19-16,-3 4 15 0,-1 1-16 15,-6 0 6 1,-2 0 2-16,0-3-7 0,-2 3 12 16,0 0 14-16,0-2-26 15,0 2 36-15,0 0-17 16,0 0-19-16,0 0 23 15,0 0-23-15,0 0-1 16,0 0 3-16,0 0 11 16,0 0-14-16,0 0 0 15,0 0 0-15,0 0-3 16,0 0 3-16,0 0 0 16,0 0-1-16,0 0 10 0,0 0-9 15,0 0 0 1,0 0 1-16,0 0-7 0,0 0 6 15,0 0-2 1,0 0-4-16,0 0-18 0,0 0 3 16,0 0-44-16,0-1-91 15,0-2-142-15,0-3-711 0</inkml:trace>
  <inkml:trace contextRef="#ctx0" brushRef="#br0" timeOffset="101600.15">7006 10476 1219 0,'0'0'0'0,"0"0"-233"0</inkml:trace>
  <inkml:trace contextRef="#ctx0" brushRef="#br0" timeOffset="101756.72">7006 10476 1543 0,'77'25'295'0,"-83"-25"-285"15,-1 0-10-15,0 0-290 16,3 0-839-16</inkml:trace>
  <inkml:trace contextRef="#ctx0" brushRef="#br0" timeOffset="106992.06">3098 11392 1420 0,'0'0'248'0,"0"0"-160"16,0 0 44-16,0 0-58 15,0 0-27-15,0 0-27 16,0 0-19-16,0 0 76 16,4 0-8-16,5 0-7 15,-1 0 15-15,4 0-27 16,1 0 31-16,8 0-38 15,3 0-42-15,7 0 51 16,5 0-31-16,6-2-3 16,3 2 8-16,1 0-25 15,2-3 38-15,0 3-14 16,0-1-16-16,2-2 40 16,-1 2-48-16,-2-2 12 0,2 2 33 15,-3 1-46 1,1 0 28-16,-1 0-28 0,0 0 14 15,-1 0 5-15,-1 0-19 16,3 0 6-16,0 0 2 16,1 0 13-16,6 0-20 15,2 0-1-15,2 0 3 16,-2 0-7-16,-3 0 4 16,-2 0 0-16,-6 0 0 15,-1 0 14-15,-1 0-14 16,1 0 0-16,6 1 0 15,5 2-12-15,0-3 12 16,6 0 0-16,-1 0 4 16,-2 0 13-16,-4 0-19 0,-8 0 2 15,-4 0-1-15,-4 0-11 16,-2 0 12-16,-1 0 0 16,3 0 11-16,0 0 2 15,3 0-9-15,1 0-4 16,0 0 0-16,5 0-9 15,2 0 9-15,5 0 0 16,1 0 3-16,1 0 12 16,0 0-16-16,-3 0 1 15,-6 0 0-15,-2 0-7 16,-5 0 7-16,-3 0 0 0,-1 1-2 16,2 3 13-1,0-1-11-15,2 1 0 0,3-1-9 16,3 0 8-1,1-2 1-15,2 1 0 0,0 1-2 16,0-2 13-16,-4 1-11 16,-3 3 0-16,1 0-3 15,-6 2-3-15,1-1 6 16,2-1 0-16,3 0 0 16,-1-1 7-16,-3-3-7 15,2 2 0-15,-5-3 2 16,-3 0-10-16,-6 0 8 15,-2-3 0-15,-4-2 2 16,0-1 5-16,-1 0-7 16,-1-1 0-16,4 2 5 15,-1-4-14-15,2 3 9 16,1-3 0-16,0 1-11 0,-3-2 20 16,-2-2-9-16,-4-2 0 15,-3-4 9-15,-2-5-15 16,0-1 6-16,-2-5 0 15,3-5-3-15,-4 1 14 16,3-1-11-16,-1-2 0 16,-4-1 9-16,-4 3-10 15,-2 1 2-15,0 2-1 16,0 1 26-16,0 4-26 16,-8 1 15-16,-2 3-12 15,4 3 12-15,-1 1-21 16,3 2 6-16,-2 2 0 15,5 1-2-15,-1 5 4 0,-1-1-2 16,-1 3 0 0,-1 0 9-16,3 2-18 0,-4 0 9 15,1 0-22-15,-1 0 21 16,-6-2-22-16,1 0 22 16,-7 0 0-16,-3 0-10 15,-6 0 10-15,-4 0 1 16,-3 2 0-16,-2 0-12 15,-2-1 20-15,-2-1-8 16,0 4 4-16,-3-3 8 16,2-1-11-16,-7 0-1 15,2 2 0-15,-3 0-2 16,-5-1 2-16,-1 4 0 0,-1-1 6 16,-2 2 6-16,-2-3-12 15,0 3 0-15,-1-1 0 16,1-4-3-16,2-1 3 15,0 1 0-15,-2-4 3 16,3 4 9-16,-3-3-12 16,-1 2 1-16,-1 1 5 15,-4 1 5-15,2 2-10 16,-3-2-1-16,-1 1 4 16,-1 0 10-16,0-1-14 15,-1 3 0-15,0-4 0 16,0 4 3-16,0 1-2 0,-1 0-1 15,0 0 0 1,0 0 9-16,-5 0-6 16,3 0-3-16,-1 0 0 0,3 0 19 15,6 0-19-15,3-3 0 16,4-1 11 0,4-1-1-16,4-1-1 0,-2 0-9 15,0-3 1-15,2 2 4 16,-2-2-5-16,-2 1 0 15,4 0-9-15,-4 2 22 16,1-2-10-16,-1 2-3 16,1 0 1-16,-3 0-5 15,0 2 4-15,-2 0 0 16,0-1-12-16,-2 3 24 0,1-1-6 16,4 3-5-16,3 0-1 15,4 0 6-15,6 0-6 16,-1 0 0-16,3 0-8 15,2 0 19-15,-1 5-11 16,-2 4 0-16,1-3 9 16,3 2-20-16,3 2 11 15,3-1 0-15,4-2-6 16,9-1 18-16,5-2-12 16,7-2 0-16,3-2 1 15,3 2-19-15,0-2 14 16,0 3 4-16,-4-2-11 15,3 6 20-15,-1 2-9 16,0 1 0-16,-3 4 2 0,3 0-10 16,-2 4 8-1,2 3 0-15,-2-1-1 0,-1 2 11 16,0 0-10-16,-4 4 0 16,1 4 2-16,-1 3-7 15,-3 2 5-15,1 5 0 16,1 4-1-16,4 2 17 15,4 3-16-15,2 1 0 16,0-2 11-16,0-4 25 16,5-2-36-16,4-4 10 15,2-6 13-15,0-2-5 16,0-2-5-16,0-4-13 0,1-1 12 16,-1-3 5-16,-3-1-16 15,1-1-1-15,1-3 12 16,-4-3 6-16,-4-5-14 15,0-2-4-15,1-4 1 16,-3-1-15-16,0 3 14 16,2-3-79-16,0 0-210 15,0 0-514-15</inkml:trace>
  <inkml:trace contextRef="#ctx0" brushRef="#br0" timeOffset="108296.6">2714 10925 1527 0,'0'0'493'0,"0"0"-417"16,0 0-2-16,0 0-23 15,0 0 9-15,0 0-12 16,65-21 74-16,-63 20 52 16,-2 1 17-16,0 0-19 15,0 0-41-15,0 0-45 16,0-3 1-16,-5-1-57 16,-14 2-14-16,-8-2-12 0,-14 3 7 15,-11 1-11 1,-13 0 0-16,-16 4 0 15,-30 17 6-15,-36 14-6 0,-35 13 0 16,-11 8-1-16,33-2 10 16,45-6-9-16,45-8 0 15,10 0 1-15,-2 12-8 16,-9 11 7-16,-8 10 0 16,9 1 2-16,9-1 7 15,7-4-9-15,14-10 0 16,9-6 0-16,16-11-6 15,5-13 5-15,10-8 1 0,0-11 0 16,0-4 10 0,3-6-10-16,11 0 2 15,1-2 4-15,5-12-12 16,0-4 3-16,-2-2-38 0,-2-1-35 16,-10 6-92-16,-6 0-183 15,0 5-316-15,-8 3-531 0</inkml:trace>
  <inkml:trace contextRef="#ctx0" brushRef="#br0" timeOffset="108617.48">805 11653 1551 0,'0'0'487'15,"0"0"-310"-15,0 0-34 0,0 0-47 16,0 0-33-1,0 0 60-15,0 0 6 0,43 122-17 16,-33-76 6-16,-3 4-42 16,-5 1-18-16,0 2 14 15,-2-7-55-15,0-3-2 16,2-7 4-16,4-10-10 16,-2-6 11-16,0-8-19 15,3-6 8-15,1-6 12 16,6 0-15-16,11 0 22 15,8-11 4-15,14-10-25 16,8-8 4-16,1-1-11 16,-2 3-57-16,-12 2-13 15,-4 7-159-15,-11 6-336 16,-11 4-351-16</inkml:trace>
  <inkml:trace contextRef="#ctx0" brushRef="#br0" timeOffset="109084.95">106 12753 1862 0,'0'0'467'0,"0"0"-259"16,0 0 1-16,0 0-85 15,0 0-66-15,0 0-57 16,113-92 19-16,-70 47-20 16,-4-2 2-16,-5-3-2 15,-12-5 0-15,-9 1-11 16,-8 4 10-16,-5 10-11 15,0 10 12-15,-7 12 12 16,-8 12-3-16,-3 6 16 16,-5 6-25-16,-2 22 0 15,2 11 18-15,-2 8-9 0,5 10 40 16,7 1-8 0,4 0-8-16,9 2 42 0,0-4-59 15,9-4-7-15,15-4 6 16,10-8-15-16,10-8-19 15,7-10-97-15,34-22-90 16,-14 0-349-16,-8-11-282 0</inkml:trace>
  <inkml:trace contextRef="#ctx0" brushRef="#br0" timeOffset="109839.74">698 12599 1886 0,'0'0'602'0,"0"0"-353"0,0 0-48 15,0 0-139 1,0 0-1-16,-116 60-43 0,101-30 4 16,3 2 8-16,8-1-19 15,4-2 2-15,0-4-13 16,6-6-23-16,17-8 17 16,6-8-55-16,2-3-21 15,5-7 11-15,-3-17-106 16,-2-6-47-16,-6-3 0 15,-10 2 52-15,-3 2 131 16,-8 8 41-16,-4 6 112 16,0 7 141-16,0 4-102 15,0 4 3-15,0 0-93 16,0 0-60-16,0 6 19 0,0 6-20 16,0 4 9-16,0 2 27 15,1-2-36-15,13-2 17 16,6-6-17-16,3-6-30 15,2-2-15 1,0 0-70-16,0-15-65 0,-4-4 15 16,-6 1 39-16,-6 0 91 15,-4 4 35-15,-3 4 78 16,-2 2 113-16,0 3-29 16,0 5-39-16,0 0-52 15,0 0-69-15,0 0 7 16,0 13-8-16,1 1 11 15,7 2 0-15,-2 0-5 16,6-2-6-16,1-1-1 0,1-6 0 16,3-7-66-16,3 0-41 15,1 0-86-15,-2-16-19 16,-1-2 37-16,-5-2 96 16,-1 4 79-16,-5 4 1 15,-5 6 91-15,-2 4 129 16,0 2-89-16,0 0-54 15,0 8-44-15,0 12 0 16,0 6 20-16,0 6-13 16,0 2 1-16,0 0 10 15,0-2-28-15,-7-4 11 16,-5-3-25-16,4-7-8 16,1-6 17-16,1-9-18 15,-3-3 18-15,4 0 11 0,-4-3-30 16,3-15-17-16,-2-5-69 15,4-9-131-15,2 2-145 16,2 5-141-16</inkml:trace>
  <inkml:trace contextRef="#ctx0" brushRef="#br0" timeOffset="110075.82">513 12408 1275 0,'0'0'1206'0,"0"0"-933"0,0 0-108 16,0 0-82-16,0 0-65 16,0 0-9-16,123-102-6 15,-92 92 7-15,-6 4-11 16,-6 5 1-16,-1 1-90 15,5 0-112-15,-6 0-332 16,1 0-312-16</inkml:trace>
  <inkml:trace contextRef="#ctx0" brushRef="#br0" timeOffset="110218.7">831 12009 2235 0,'0'0'688'0,"0"0"-510"15,0 0-136-15,0 0-42 16,0 0-43-16,0 0-201 16,-31 110-468-16</inkml:trace>
  <inkml:trace contextRef="#ctx0" brushRef="#br0" timeOffset="110586.54">1556 12300 1987 0,'0'0'655'16,"0"0"-528"-16,0 0-24 15,0 0-50-15,0 0-29 16,129-118-15-16,-98 100-3 16,-8 6-6-16,-8 6 6 15,-9 1 60-15,-3 5 3 16,-3 0-6-16,0 0-11 16,0 12-52-16,0 15 35 15,0 9-31-15,2 8 4 16,-2 8-14-16,0 6 6 0,0 0-59 15,0-2-52-15,0 8-213 16,-11-15-285-16,-2-13-114 0</inkml:trace>
  <inkml:trace contextRef="#ctx0" brushRef="#br0" timeOffset="110699.64">1673 12661 1347 0,'0'0'578'0,"0"0"-212"16,0 0 94-16,0 0-259 15,0 0-123-15,0 0-29 16,0 0-49-16,101-34-13 15,-41 23-84-15,-11 6-269 0,-6-1-404 16</inkml:trace>
  <inkml:trace contextRef="#ctx0" brushRef="#br0" timeOffset="111103.85">2246 12464 1974 0,'0'0'717'0,"0"0"-621"16,0 0 84-16,0 0-122 15,0 0-41-15,0 0-14 16,0 0 19-16,-68 55-23 16,92-43 1-16,2-4-42 15,8-8 36-15,0 0-63 0,-3-18-40 16,0-14-98-1,-7-9-129-15,-4-7 77 16,-9-5 137-16,-8-4 84 0,-3-1 38 16,0 6 43-16,0 5 90 15,-7 16 143-15,-2 11-19 16,5 9-14-16,-1 11-113 16,1 0-97-16,-1 12 1 15,-2 20-23-15,1 11 36 16,-1 8 27-16,3 10-50 15,4 3 21-15,0 2-45 16,0-2 3-16,0-1-12 16,9-3-122-16,-3-16-215 0,-1-17-415 15</inkml:trace>
  <inkml:trace contextRef="#ctx0" brushRef="#br0" timeOffset="111269.31">2296 12333 2359 0,'0'0'538'16,"0"0"-424"-16,0 0 2 15,0 0-104-15,0 0-12 16,0 0-95-16,160 8-255 16,-108 5-349-16,-13-3-1164 0</inkml:trace>
  <inkml:trace contextRef="#ctx0" brushRef="#br0" timeOffset="111943.45">2647 12424 1664 0,'0'0'698'0,"0"0"-562"15,0 0 9-15,0 0-45 16,0 0-25-16,0 0-1 16,0 0-48-16,0 88-17 15,7-73 3-15,2-3-12 16,2-4 0-16,2-7-52 15,1-1-64-15,-1 0 17 16,1-11-111-16,-1-10-27 16,-1 2 96-16,-4 0 68 15,-1 3 73-15,-3 7 29 16,-2 2 84-16,-2 4 69 16,0 3-61-16,0 0-45 0,0 0-3 15,0 1-34-15,0 9-5 16,0 2-4-16,7 0-29 15,0 0 18-15,4-4-19 16,7-2 0-16,2-3 0 16,4-3-2-16,3-4-20 15,0-18-26-15,-2-6-68 16,-2-9 6-16,-4-5 20 16,-4-4 62-16,-6 1 28 15,-4 2 10-15,-5 6 48 16,0 14 84-16,0 7-24 0,0 10-2 15,0 6-47 1,-2 0-54-16,-1 14-15 0,1 11 1 16,2 12-1-16,0 3 0 15,0 4 6-15,0 0-7 16,2-2 1-16,3-3 0 16,-5-5-3-16,0-7 9 15,0-4-6-15,0-9 0 16,0-8 4-16,0-5-4 15,0-1 8-15,0 0-2 16,0-9-6-16,0-8-8 16,2 3 8-16,0 3 3 15,0 0 8-15,3 6 12 16,1 1-23-16,4 2 1 16,3 2-11-16,0 0 9 0,0 0-22 15,-2 0-66-15,-1 0-119 16,-10 0-66-16,0 0-98 15,-2 0-851-15</inkml:trace>
  <inkml:trace contextRef="#ctx0" brushRef="#br0" timeOffset="112123.68">2716 11893 804 0,'0'0'1810'15,"0"0"-1507"-15,0 0-172 0,0 0-77 16,0 0-25-16,0 0-29 16,0 0-36-16,10 116-64 15,-53-54-227-15,1-10-389 16,-3-11-997-16</inkml:trace>
  <inkml:trace contextRef="#ctx0" brushRef="#br0" timeOffset="112234.68">2436 12214 829 0,'0'0'1003'0,"0"0"-607"0,0 0-46 15,0 0-113-15,0 0-110 16,0 0-76-16,0 0-51 16,4-56-169-16,-4 56-595 0</inkml:trace>
  <inkml:trace contextRef="#ctx0" brushRef="#br0" timeOffset="113419.56">393 13359 1824 0,'0'0'518'0,"0"0"-376"0,0 0 2 15,0 0-14-15,0 0-93 16,0 0-31-16,0 0 30 16,-23-18-16-16,19 4 8 15,-3-2 23-15,-4-2-50 16,0 0 32-16,0 1 6 16,1 3-13-16,2 6 50 15,4 5-46-15,1 0-20 16,3 3-10-16,0 0-7 15,0 0 6-15,0 0-21 16,3 0-4-16,12 0 14 16,9 0 12-16,10 4 0 15,4 5 0-15,6-1-17 0,2-1 7 16,2 4-18 0,-1-2-37-16,-3 0 43 0,-4-2-23 15,-11 2 45-15,-8-3-13 16,-13-3 27-16,-8 4 10 15,0-1 53-15,0 3-40 16,-2 4 36-16,-9 5-37 16,-3 2-3-16,1 3-19 15,5-2 1-15,0 1-30 16,6-2-32-16,2-4-74 16,0-4-31-16,18-12-211 15,7 0-171-15,2-2-611 0</inkml:trace>
  <inkml:trace contextRef="#ctx0" brushRef="#br0" timeOffset="113733.26">960 13316 2266 0,'0'0'583'0,"0"0"-396"16,0 0-68-16,0 0-56 15,0 0-27-15,0 0-30 16,0 0 0-16,-112 98-6 15,109-73 1-15,3-3-18 16,0-4 4-16,20-6-38 16,5-10 15-16,6-2-48 15,4-6 3-15,-1-16-73 16,-3-6-2-16,-4 0 112 0,-5 2 25 16,-5 4 19-16,-5 6 163 15,-3 4-23-15,-5 7-16 16,-4 4-57-16,0 1-65 15,2 0-2-15,-2 4-6 16,5 10-33-16,-2-2-28 16,-3-4-149-16,0-7-276 15,0-1-329-15</inkml:trace>
  <inkml:trace contextRef="#ctx0" brushRef="#br0" timeOffset="114165.08">615 11753 1971 0,'0'0'702'15,"0"0"-484"-15,0 0-100 16,0 0-88-16,0 0-14 16,0 0-16-16,-20 123-34 15,20-54-115-15,0-11-334 16,10-14-478-16</inkml:trace>
  <inkml:trace contextRef="#ctx0" brushRef="#br0" timeOffset="114971.3">1030 13377 1733 0,'0'0'273'0,"0"0"-130"16,0 0 59-16,0 0-64 15,0 0-67-15,0 0-69 16,96 104-2-16,-83-90-27 16,-4-4-228-16,-4-6-229 0</inkml:trace>
  <inkml:trace contextRef="#ctx0" brushRef="#br0" timeOffset="115243.53">1384 13026 2082 0,'0'0'319'16,"0"0"-237"-16,0 0 14 15,36 102 46-15,-14-52-62 16,-1 5-32-16,-2 3-21 15,-1 2-16-15,-5-2-20 0,-1-3 9 16,-3-11-120-16,-3-9-135 16,0-14-288-16,0-14-888 15</inkml:trace>
  <inkml:trace contextRef="#ctx0" brushRef="#br0" timeOffset="115787.5">1602 13184 2400 0,'0'0'330'0,"0"0"-166"15,0 0-113-15,0 0-10 16,-48 105-41-16,48-66 12 16,15 2-15-16,12-5 3 15,6-8 0-15,3-10-8 16,1-14-14-16,0-4 7 15,-6-20 3-15,-2-22-27 16,-5-10-6-16,-6-9-67 16,-9-5 38-16,-9 0 7 15,0 4-3-15,0 9 61 16,-5 10 9-16,-3 17 16 16,1 12 108-16,4 10-53 15,3 4-59-15,0 7-12 16,0 20-2-16,0 7 2 15,7 10 2-15,4 6 4 0,2 2 43 16,3 2-34-16,3-3 1 16,-2-5-5-16,1-6 1 15,-5-8-11-15,-1-12-1 16,-1-9 1-16,-3-11 6 16,4 0 14-16,3-23-21 15,5-7-18-15,4-4-85 16,1 0 34-16,-3 6 17 15,-1 3 34-15,-4 10 18 16,-3 4 6-16,-1 8 45 16,-2 3 39-16,3 0-44 15,3 10 34-15,5 9-40 0,8 3-39 16,1 0-2 0,0-1-128-16,14-7-158 0,-8-8-241 15,-7-6-769-15</inkml:trace>
  <inkml:trace contextRef="#ctx0" brushRef="#br0" timeOffset="116156.45">2481 13106 1713 0,'0'0'634'0,"0"0"-307"16,0 0-173-16,0 0-103 15,0 0-44-15,0 0 2 0,0 0-9 16,-11 105 1-1,17-76-6-15,9 0 5 0,2-5 0 16,-2-6 10-16,1-7-1 16,-5-5-8-16,-3-6 6 15,-1 0-6-15,-2-6 32 16,-3-11-33-16,-2-5-9 16,0-3 0-16,0 1-29 15,-5 2 38-15,-8 6 5 16,4 3 10-16,0 4 26 15,4 6-36-15,5 0-4 16,0 3-2-16,0 0-39 16,2 0 28-16,12 0 12 15,-1 0-8-15,1 0-1 16,1 4 9-16,0 2-10 0,2-1 0 16,1-5-162-16,-5 0-286 15,-7 0-280-15</inkml:trace>
  <inkml:trace contextRef="#ctx0" brushRef="#br0" timeOffset="116368.06">2470 12635 2464 0,'0'0'482'0,"0"0"-304"15,0 0-81-15,0 0-71 16,0 0 4-16,0 0-30 15,0 0 0-15,104 46 8 0,-104-13-2 16,0-2-12-16,-9 3-3 16,-15 1-93-16,-5-6-96 15,4-7-334-15,8-9-568 0</inkml:trace>
  <inkml:trace contextRef="#ctx0" brushRef="#br0" timeOffset="116528.55">2776 12808 1390 0,'0'0'1767'0,"0"0"-1532"0,0 0-91 16,0 0-144-16,0 0-15 16,0 0-162-16,0 0-886 0</inkml:trace>
  <inkml:trace contextRef="#ctx0" brushRef="#br0" timeOffset="117476.14">612 14021 641 0,'0'0'1070'15,"0"0"-747"-15,0 0-89 16,0 0 3-16,0 0-4 15,-133-27-157-15,101 35 1 16,-2 14-20-16,5 5-43 16,4 5 29-16,9 0-42 15,10 0 1-15,6-2 5 16,0-2 8-16,18-6-15 16,11-8 0-16,11-8-43 15,4-6 24-15,3-2-83 0,2-22-80 16,-2-8-106-16,-5-6-11 15,-9 1-33-15,-8 0 48 16,-9 4 208-16,-7 11 76 16,-7 11 294-16,-2 4 22 15,0 7-14-15,0 0-155 16,0 17-36-16,0 14 56 16,-2 10-38-16,-5 9-4 15,5 8-80-15,2 2 7 16,0 4-7-16,0 1-36 15,2-6-18-15,11-2-6 16,5-7-357-16,-5-15-169 16,1-16-742-16</inkml:trace>
  <inkml:trace contextRef="#ctx0" brushRef="#br0" timeOffset="118891.12">921 14166 1577 0,'0'0'1105'0,"0"0"-905"15,0 0-160-15,0 0-24 16,85-118-16-16,-53 91-107 16,-2-1-20-16,-13 6 12 15,-3 5 115-15,-10 7 2 0,-1 6 102 16,-3 4 80-16,0 0-89 15,0 4-80-15,0 16 18 16,0 9-31-16,0 5 14 16,0 4 21-16,0 2-36 15,0-4 23 1,6 0-24-16,8-10 1 0,1-7 2 16,6-6-3-16,1-9 0 15,2-4 0-15,5-12-34 16,2-14-25-16,0-10-91 15,-4-5-63-15,-2 0-44 16,-3-3 21-16,-7 2 136 0,-1 7 86 16,-5 6 14-16,-5 8 107 15,-4 9 48-15,0 6-5 16,0 6 63-16,0 0-119 16,0 0-66-16,0 14-4 15,0 11-9-15,0 4 21 16,0 6 13-16,0-2-18 15,2 3 20-15,10-1-31 16,1-8-4-16,2 0 0 16,1-10-7-16,3-2 5 15,0-9 14-15,1-4-1 16,7-2 38-16,2 0-41 16,5-12-11-16,-1-6 1 15,2-4-7-15,-3-2-2 16,-6-6-5-16,-3 2-3 0,-4-3-3 15,-5 3 6-15,-5 3 0 16,-5 0 7-16,-2 6 2 16,-2 4-2-16,0 3 10 15,0 6-11-15,-4 2 25 16,-7 2-31-16,-5 2 0 16,-3 0-9-16,-2 0 21 15,-1 10-9-15,3 4-3 16,0 7 10-16,5 8-10 15,6 5 0-15,6 7 0 16,2-1 9-16,2-2 0 16,20 0-9-16,7-8 0 15,5-3-11-15,5-14 10 0,2-9-33 16,3-4 10-16,-2-12 23 16,-1-16-86-16,-3-10-8 15,-5-3-6-15,-8-4-17 16,-6-2 41-16,-5 3 16 15,-5 6 36-15,-5 6 25 16,-3 10 21-16,-1 8 59 16,0 8 31-16,0 6-51 15,0 0-21-15,0 0-39 16,0 8 1-16,0 9 21 16,-1 6-13-16,-1 2 9 15,2-2 13-15,0 1-30 0,0-3 21 16,0-6-22-1,16 0 0-15,1-8 0 0,5-3 0 16,4-4-13-16,3 0-23 16,-3-18-79-16,0-5-59 15,-5-6-10-15,-5-1 54 16,-5 4 102-16,-5 2 28 16,-2 9 116-16,-4 2 61 15,0 9-31-15,0 2-23 16,0 2-65-16,0 0-52 15,0 8 14-15,-2 10-19 16,-2 8 8-16,0 2 0 16,4 2-1-16,0-2 2 15,0-2-10-15,16-6 1 16,7-3-3-16,6-8 2 0,5-6 0 16,1-3 0-16,2-8-13 15,-4-18 4-15,0-6-23 16,-4-7-29-16,-2-3 46 15,-3 1-12-15,-4-2 27 16,-6 5-6-16,-3 4 14 16,-4 9 14-16,-7 8 30 15,0 7-10-15,0 4 38 16,-3 6-58-16,-10 0-7 16,-5 0-7-16,-4 14 2 15,0 9-5-15,-1 7 19 16,3 1 3-16,7 7 19 15,9 1-40-15,4 3 4 0,0-1-7 16,19-3 12-16,10-2-13 16,9-7-2-16,11-5-9 15,12-6 3 1,3-15-22-16,7-3 0 0,-17-13-77 16,-17-13-756-16</inkml:trace>
  <inkml:trace contextRef="#ctx0" brushRef="#br0" timeOffset="119528.9">2797 13171 806 0,'0'0'1197'0,"0"0"-806"0,0 0-63 15,0 0-162 1,0 0-91-16,0 0-21 0,0 0-54 15,6-3 59-15,1 15 15 16,2 4-26-16,-2 4 34 16,1 3-50-16,-1 3-12 15,0-2-8-15,-2-1 6 16,1-2-36-16,-4-7-13 16,3-14-140-16,-3 0-378 15,-2-19-926-15</inkml:trace>
  <inkml:trace contextRef="#ctx0" brushRef="#br0" timeOffset="119641.92">2795 12944 715 0,'0'0'1818'0,"0"0"-1539"16,0 0-279-16,0 0-11 16,0 0-716-16</inkml:trace>
  <inkml:trace contextRef="#ctx0" brushRef="#br0" timeOffset="121479.43">7389 10720 107 0,'0'0'851'0,"0"0"-581"16,0 0-35-16,0 0 1 16,0 0-34-16,0 0-31 15,2-44 47-15,-2 40-6 16,0 1-3-16,0 2-64 16,0 1-24-16,0 0-58 15,0 0-52-15,0 0 24 16,0 0-35-16,0 1-11 15,0 16-4-15,0 9 24 0,0 6-9 16,0 6 0-16,0 4 0 16,0 8 3-16,0 2 3 15,0 9 2-15,0 0 38 16,6 5-45-16,4-4 43 16,3 1-44-16,-2-6 15 15,0-7-15-15,-2-9 0 16,-5-9 0-16,-1-9-6 15,-1-9-6-15,-2-8-53 16,2-6-54-16,3-4-74 16,0-17-87-16,1-7-498 0</inkml:trace>
  <inkml:trace contextRef="#ctx0" brushRef="#br0" timeOffset="123268.26">7316 10590 641 0,'0'0'367'0,"0"0"-143"16,0 0-76-16,0 0-31 15,0 0 0-15,0 0-18 16,0 0 6-16,0-7-42 16,4 7 0-16,5 0 49 15,-1 0-23-15,8 0 8 16,2 0 7-16,2-1-48 16,7 1 8-16,2-3-21 0,4-1-3 15,3 0 11-15,1-2-19 16,8 3 9-1,0-3 2-15,6-3-27 0,1 1 36 16,3 0-22-16,0-2-22 16,4 2 19-16,1-2-14 15,0 2 10-15,0 2-1 16,0-2-15-16,5 2 16 16,-3 2-7-16,3-2-16 15,-1 3 30-15,3-4-24 16,1 1 14-16,-2 0 1 15,5 0-15-15,2 0 20 16,2 0-16-16,0 0-9 0,1 2 24 16,-1 1-25-16,0 0 10 15,-2 1-1-15,0 2 5 16,-3 0-12-16,1 0-2 16,0 0 0-16,1 0-5 15,-4-2 14-15,1-2-9 16,-2 0 5-16,-5 0 8 15,1-2-7-15,-3 0-6 16,0 1 0-16,0 0 28 16,0 2-26-16,1-2 5 15,-3 1-7-15,-2 2 11 16,-4 0-11-16,2 2 0 16,-2-2 0-16,1 0-3 15,2 2 3-15,5 0 0 16,3 0 0-16,1 0 12 15,4 0-11-15,-2 0-1 0,1 0 0 16,-4 0-7-16,-5 4 7 16,-4 4 0-16,-8-2-8 15,-3 0 14-15,-10 0-6 16,-6-2 0 0,-5-2 6-16,-4 2-13 0,-5-2 7 15,-6-2 0-15,4 2-1 16,0 0 10-16,3 2-9 15,5 0 0-15,4 3 1 16,1 2-11-16,3 1 10 16,-3 2-1-16,-2 0 0 15,-5 1-14-15,-7 0 4 16,-3-1 11-16,-3 2-19 0,-4 3 13 16,2 1-12-1,-2 3 18-15,0 3 5 0,0 2 8 16,0 3-5-16,0 3-8 15,0-3 7-15,0 6-5 16,0-1-2-16,0 0 0 16,0 3 13-16,0 1-1 15,0 2 1-15,0 1-13 16,0 1 12-16,0 2-6 16,6 3-6-16,-2-5 0 15,2 0-1-15,0-3 16 16,-3-4-15-16,-1-3 0 0,-2-3 1 15,0-7-16-15,0-2 15 16,-2-4 0-16,-7-2-9 16,-1-3 27-16,-4 1-18 15,1 1 0-15,-6-3 9 16,0 2-14-16,-6-3 5 16,-4 4 0-16,-6-1-1 15,-8-1 18-15,-6 0-17 16,-11-1 0-16,-10-2 6 15,-7-2-14-15,-10-2 8 16,-7 1 0-16,-6-4 0 16,0-1 3-16,-3 0-3 0,3 0 0 15,0 0 8 1,4 0-19-16,3 0 11 16,2 0 0-16,1-6-6 15,1 2 23-15,0-2-23 0,0 0 6 16,-5 2 0-16,-2-1-12 15,-1 3 12-15,-7 2 0 16,4 0-5-16,0 0 20 16,0-1-16-16,5 1 1 15,0-3-6-15,2 2-3 16,1-1 9-16,4 1 0 16,-3 1 0-16,-1 0 15 15,3 0-15-15,-2 0 0 16,4 0 13-16,1 0-20 15,7 0 16-15,1 0-9 0,4 0 28 16,0 0-19-16,3 0 6 16,0 0-15-16,1 0 7 15,4 0 1-15,1 0-8 16,5 0 0-16,6 0 10 16,8 0 13-16,11-3-8 15,10 2-15-15,9-2 9 16,7 3 7-16,7-2-14 15,0 2 5-15,2 0 1 16,0 0 2-16,0 0-10 16,0 0 0-16,0 0-49 15,0 0 35-15,0 0-74 16,0 0-45-16,6 0-162 16,1 0-480-16</inkml:trace>
  <inkml:trace contextRef="#ctx0" brushRef="#br0" timeOffset="129332.4">11966 10429 637 0,'0'0'214'0,"0"0"-97"15,0 0 20-15,0 0 4 16,0 0-50-16,0 0-10 16,0 0-44-16,0 0-14 0,0 0 16 15,0 0-1-15,0 0 27 16,0 0-24-16,0 0-20 16,0 0 14-16,0 0-27 15,0 0 1-15,0 0 2 16,0 0-11-16,0 0-34 15,0 0-88-15,0 0-148 16,0 0-31-16,-3 0-250 0</inkml:trace>
  <inkml:trace contextRef="#ctx0" brushRef="#br0" timeOffset="129584.32">11966 10429 689 0</inkml:trace>
  <inkml:trace contextRef="#ctx0" brushRef="#br0" timeOffset="129854.14">11966 10429 689 0,'-27'3'410'0,"25"-3"-207"0,-3 0-39 0,2 0-81 0,3 0-76 16,-2 0 23-16,-2 11 1 16,-1 3 51-16,-3 8 12 15,-2 8 0-15,-1 8-9 16,1 12 3-16,-2 10-4 15,1 11 52-15,5 5-52 16,1 9 18-16,3 1 10 16,2 0-50-16,0-4 29 15,0-4-19-15,0-6-42 16,0-8 50-16,0-7-56 16,0-9-4-16,0-10 1 15,0-8-9-15,0-10-3 16,0-6-9-16,0-6-4 0,0-6-11 15,0-2-40 1,0 0-24-16,0-37-212 0,0-4-350 16,0-4-1115-16</inkml:trace>
  <inkml:trace contextRef="#ctx0" brushRef="#br0" timeOffset="131533.07">11885 10462 515 0,'0'0'875'0,"0"0"-745"15,0 0 52-15,0 0-56 16,0 0-12-16,0 0-51 16,0 0-31-16,0 0 24 0,-4-15-12 15,19 15 11 1,5 0 26-16,7 0-31 0,9 0 19 16,9-2-6-16,12 2 1 15,10-2 11-15,9-2-44 16,6 2-16-16,8-3 22 15,1 2-26-15,5 0 9 16,-1 1 13-16,1-3-25 16,0 4 17-16,-4 1-6 15,5 0-7-15,1 0 26 16,0 0-38-16,1 0 14 16,1 0-14-16,-3 0 12 15,1-5-12-15,-2 1 0 16,1 0 0-16,-2-2-2 15,1 2 10-15,0-2-4 16,-3 4-4-16,1 0 8 16,-5 2-1-16,-2 0-7 0,-1 0 0 15,1 0-6-15,0 0 6 16,3 0 0-16,3 0 0 16,-1 0 10-16,1 0-18 15,-6 4 8-15,-2 0 0 16,-5 0 2-16,-6 0-2 15,-3 0 0-15,-7 0-1 16,-1 0 13-16,-7-2-13 16,-10 2 1-16,-7-2 0 15,-14-2-10-15,-4 0 17 0,-9 3-7 16,-8-3 0 0,-2 0 8-16,0 0-8 0,-2 0 0 15,0 0 0-15,2 0-1 16,-2 0 1-16,0 0 0 15,0 0-1-15,0 0 9 16,0 1-10-16,0-1 2 16,0 0 0-16,0 1-12 15,0-1 8-15,0 3-18 16,0-1 2-16,0 4-2 16,-2 0 22-16,-2 4 0 15,2 2 0-15,-4 6-6 16,4 5 6-16,0 6 0 15,0 7 0-15,0 5 12 16,0 6-9-16,-1 3-3 0,3 5 1 16,0 3-6-16,0 2 5 15,0 1 0-15,0-1 0 16,0 1 9-16,5-4-4 16,1-3-5-16,2-3 0 15,-4-4-7-15,-2-8 7 16,-2-8 0-16,0-5-2 15,0-9 5-15,0-6-3 16,-6-5 6-16,-6-2-6 16,-3 1 28-16,-8-3-26 15,-4 0 8-15,-8-2-4 16,-9 0 7-16,-16 0-5 16,-12 0-8-16,-12 0-4 0,-15 0-2 15,-3-9-27 1,-5 2 32-16,0-1-11 0,7-2 24 15,2 0-12-15,4 2 0 16,3 0 6-16,2 3 29 16,-7 1-35-16,-3 4 0 15,-18 0 2-15,-22 0 8 16,-17 0-10-16,13 4 0 16,30 1 0-16,-3-2-15 15,30 0 15-15,3-1 0 16,-13-1 8-16,21 2 10 15,-13-2 4-15,-9 2 5 16,3-3-15-16,5 0 25 16,2 1-36-16,4-1 4 15,3 0-5-15,2 0 16 0,1 0-16 16,5 0 0-16,3 0 9 16,6-1-13-16,5-2 10 15,3 3 12-15,2 0 23 16,-1 0-40-16,2 0 24 15,6 0-24-15,1 0 8 16,7 0 27-16,9 3-30 16,8-2-6-16,7 2 17 15,5-1-7-15,5-1-10 16,2-1 0-16,0 3-60 16,2-2 29-16,0-1-131 15,0 0-171-15,0 0-407 0</inkml:trace>
  <inkml:trace contextRef="#ctx0" brushRef="#br0" timeOffset="131689.76">12114 11347 175 0,'0'0'2299'0,"0"0"-2051"16,0 0-157-16,0 0-91 15,0 0-144-15,0 0-562 0</inkml:trace>
  <inkml:trace contextRef="#ctx0" brushRef="#br0" timeOffset="133143.35">16475 10830 1914 0,'0'0'578'16,"0"0"-397"-16,0 0 13 16,0 0-98-16,-140-6-74 15,106 31 13-15,6 7-34 0,5 4-1 16,9 1 14 0,9-1-13-16,5-2 11 0,0-7-12 15,26-5 0-15,5-11 0 16,6-8 0-16,11-3-10 15,0-22-35-15,1-18-133 16,-7-10-75-16,-8-11-39 16,-10-7 109-16,-10-4 82 15,-7 1 38-15,-7 5 63 16,0 11 61-16,0 15 174 16,0 16 62-16,-7 13-51 15,-2 11-124-15,-2 6-56 16,-4 24-65-16,1 13 52 15,-4 7 17-15,7 6-36 16,2 3 38-16,7 4-39 16,2-5-32-16,0-4 8 15,0-5-9-15,5-12-60 0,1-10-70 16,-2-13-196-16,-2-14-344 0</inkml:trace>
  <inkml:trace contextRef="#ctx0" brushRef="#br0" timeOffset="133284.35">16309 10636 1892 0,'0'0'693'0,"0"0"-467"15,0 0-120-15,0 0-35 16,0 0-70-16,0 0 11 0,130 42-12 16,-28-11-205-1,-12-2-309-15,-10-5-374 0</inkml:trace>
  <inkml:trace contextRef="#ctx0" brushRef="#br0" timeOffset="134506.18">17007 10862 1448 0,'0'0'710'16,"0"0"-396"-16,0 0-104 16,0 0-32-16,-120 8-51 15,100 6-97-15,2 5-14 16,5 0-5-16,1 3 5 15,6-2-16-15,4-2 0 16,2-1-26-16,0-8 24 16,2-2-37-16,16-7-9 0,7 0 38 15,8-3-41-15,5-15-67 16,-1-1-64-16,-3-3-36 16,-7 0 105-16,-7 1 41 15,-7 7 72 1,-7 5 80-16,-3 4 124 0,-3 5 24 15,0 0-85-15,0 0-102 16,0 0-3-16,0 7-38 16,-5 7 0-16,3 1 3 15,2 1 20-15,0-1-22 16,0-3-1-16,10-5-25 16,3-4-24-16,2-3-46 15,3 0-8-15,-2-10-57 16,-3-7 13-16,-4 1 113 15,0 2 34-15,-4 3 12 0,-1 2 74 16,-4 5 23-16,2 3 8 16,-2 1-50-16,0 0-65 15,2 0 2-15,0 1 29 16,3 9-16-16,1 4 36 16,2-2-44-16,0 2 0 15,3-1 5-15,1-2-1 16,1 0-12-16,1-5-1 15,-4-3 0-15,3 0-5 16,3-3 5-16,2 0 0 16,0 0-6-16,2-11-3 15,0-3 9-15,-2-2 0 16,-3-2 1-16,-3 0 0 0,-5 2 0 16,1 4 20-16,-4 2 51 15,-4 4-36-15,2 4 9 16,-2 0-10-16,0 2-18 15,0 0 20-15,0 0-37 16,0 0-12-16,0 0 12 16,0 2-5-16,0 6 5 15,0 1 0-15,0 0 0 16,0 0-6-16,0-2 6 16,0 4 0-16,0 0-3 15,0 1 17-15,0 2-14 16,0-1 0-16,0 1 9 0,0-2-23 15,0-1 14 1,0 0 0-16,0-5 6 0,0-3-5 16,0-3-1-16,0 0 9 15,0 0 4-15,-2 0 40 16,-2-5-34-16,-4-11-19 16,5-5 27-16,3-3-27 15,0 3 0-15,0-4 0 16,7 7-4-16,11 2 3 15,3 4-13-15,2 6 0 16,-3 2 4-16,-5 2 11 16,2 2-1-16,-7 0 0 15,4 0 9-15,1 4-10 0,4 10 1 16,-2 3 0 0,5 0 39-16,0 3-38 15,1 0 13-15,-1-5-13 0,-4-5 11 16,-5-10-24-16,3 0 3 15,-3-10-61-15,1-23-92 16,-3-11-207-16,0-14 46 16,-5-12 108-16,4-8-9 15,1-22-12-15,5-33-85 16,-5 7 235-16,-3 14 86 16,-4 15 222-16,-4 38 260 15,0 7-119-15,0 4-58 16,0 21-68-16,0 10-91 15,0 11-95-15,0 6-51 16,0 0-46-16,6 0-26 0,0 0-37 16,-1 0-116-16,-3 8-32 15,-2 2 49-15,-5 1 2 16,-5-3-295-16</inkml:trace>
  <inkml:trace contextRef="#ctx0" brushRef="#br0" timeOffset="134762.34">17455 9859 1930 0,'0'0'637'0,"0"0"-452"15,0 0-140-15,0 0 76 16,0 0-10-16,-131 142-64 16,92-83 28-16,2 5-48 15,-3 2-13-15,5 2-28 16,3 19-16-16,10-19-158 16,11-18-465-16</inkml:trace>
  <inkml:trace contextRef="#ctx0" brushRef="#br0" timeOffset="136208.41">18451 10712 2112 0,'0'0'488'15,"0"0"-270"-15,0 0-63 16,0 0-11-16,0 0-89 15,0 0-29-15,0 0-26 16,-11-34-14-16,5 50 8 16,1 6 6-16,2 6 0 15,3 2 8-15,0 0-1 0,25-2-7 16,8-6 0-16,15-8 15 16,7-14-9-16,7 0-6 15,5-31-11-15,-2-16 5 16,-9-15-56-16,-12-9 20 15,-13-7 20-15,-13-4-20 16,-9 3 42-16,-9 2-7 16,0 12 7-16,0 20 61 15,0 17-21-15,-9 18 16 16,3 10-56-16,-2 15 1 16,0 28-8-16,-3 15 7 15,-1 14 0-15,4 4-5 16,-1 4 16-16,5-4-11 15,4-3 16-15,0-10-7 0,0-12-4 16,4-12-5-16,5-16 0 16,1-9-2-16,4-14 10 15,7 0-7-15,2-10-1 16,11-16-10-16,2-2-10 16,2-2-17-16,-3 4-16 15,-3 4 37-15,-5 1-16 16,-8 9 28-16,-1 5-8 15,-7 1 23-15,-2 6-11 16,-2 0 0-16,-1 0 0 16,3 12 29-16,1 4-28 0,3 4 13 15,-3-3-14-15,7 2 13 16,-1-4-13-16,1-3 0 16,1-7 1-16,-1-5-11 15,2 0 5-15,-2 0 5 16,1-14 7-16,0-2-6 15,2-2 19-15,-2 2-15 16,-3 2-4-16,-3 4 15 16,-6 1-1-16,-1 5 3 15,-3 2 34-15,0 2-46 16,0 0 14-16,0 8-8 16,3 11-6-16,0 3 13 15,-1 4-19-15,3-2-9 0,1 0-10 16,2-8-109-1,3-16-107-15,-2 0-395 16,-2-8-497-16</inkml:trace>
  <inkml:trace contextRef="#ctx0" brushRef="#br0" timeOffset="136377.17">19632 10066 2364 0,'0'0'493'0,"0"0"-239"15,0 0-137-15,0 0-88 16,0 0-10-16,0 0-19 16,0 0-60-16,98 109-105 15,-98-58-338-15,-9-3-318 0</inkml:trace>
  <inkml:trace contextRef="#ctx0" brushRef="#br0" timeOffset="136475.81">19392 10393 1986 0,'0'0'716'0,"0"0"-457"15,0 0-83-15,0 0-62 16,0 0-114-16,0 0-99 16,0 0-262-16,44-8-1030 0</inkml:trace>
  <inkml:trace contextRef="#ctx0" brushRef="#br0" timeOffset="136825.9">20028 10338 2514 0,'0'0'380'16,"0"0"-148"-16,0 0-187 16,0 0-44-16,0 0-1 15,0 0-39-15,12 131-18 16,23-82-61-16,-1-2-21 15,-5-3 42-15,-13-2 18 16,-10-7 79-16,-6-9 9 16,-4-6 104-16,-21-6 80 15,-6-9-42-15,0-3-52 0,2-2-12 16,6 0-44 0,13 0-22-16,10-15-17 0,0-7-4 15,19-8-65-15,22-5-87 16,7-1-168-16,24-5-274 15,-15 10-16-15,-5 9-146 16</inkml:trace>
  <inkml:trace contextRef="#ctx0" brushRef="#br0" timeOffset="137128.47">20427 10479 689 0,'0'0'721'0,"0"0"-194"16,0 0-5-16,0 0-248 16,0 0-100-16,0 0-111 15,0 0-4-15,-31 50-23 16,29-17-35-16,2-2 26 15,0 4-27-15,20-4 0 0,9-2 0 16,2-8-5-16,1-6-7 16,-3-11-10-16,-5-4 22 15,-11-4 22-15,-6-19-21 16,-7-6-1-16,-3-3 17 16,-18-2-17-16,-10-1 0 15,-8 3-13-15,-3 2-4 16,2 6 17-16,0 4 1 15,8 4 31-15,13 6 38 16,7 0-62-16,12 2 26 16,0-4-34-16,29-6-24 15,18-12-82-15,41-32-72 16,-13 3-178-16,-2 0-281 0</inkml:trace>
  <inkml:trace contextRef="#ctx0" brushRef="#br0" timeOffset="137254.72">21018 9669 1007 0,'0'0'1381'0,"0"0"-793"16,0 0-329-16,0 0-113 16,0 0-117-16,0 0-29 15,0 0-23-15,-130 106-86 16,90-34-344-16,14-7-677 0</inkml:trace>
  <inkml:trace contextRef="#ctx0" brushRef="#br0" timeOffset="137880.69">21165 10399 1302 0,'0'0'1472'0,"0"0"-1305"16,0 0-117-16,0 0 23 15,-116 108-55-15,116-62-5 16,13 4-4-16,25-2 0 16,9-7 6-16,7-11-15 15,3-16-32-15,3-14 14 16,-4-12-26-16,0-28 21 0,-4-16 10 16,-6-16-19-16,3-25 31 15,-5-28 1-15,-8 8 0 16,-11 12-3-1,-9 21 13-15,-14 38 1 0,-2 8 78 16,0 7-2-16,0 22 6 16,-4 9-64-16,-10 14-20 15,-7 27-5-15,2 20-3 16,-2 12-1-16,6 9 0 16,1 1 15-16,6-3-15 15,1-3 0-15,5-13 1 16,2-12 11-16,0-15-12 15,0-12 0-15,0-15-8 0,7-10 20 16,8 0-12 0,9-16 9-16,8-12 7 0,3-3-23 15,2-4 7-15,-7 7 0 16,-5 4-16-16,-5 9 35 16,-7 7-19-16,-6 5 0 15,0 3 7-15,1 0-1 16,3 14-6-16,3 10 0 15,1 4 0-15,4 3-12 16,1 0 3-16,4-3-61 16,7-3-126-16,5-9-139 15,17-16 90-15,-8 0-133 16,-9 0-1252-16</inkml:trace>
  <inkml:trace contextRef="#ctx0" brushRef="#br0" timeOffset="138097.46">22190 10481 68 0,'0'0'1842'0,"0"0"-1326"0,0 0-167 15,0 0-197-15,0 0-85 16,0 0-67-16,0 0 9 16,9 34 15-16,4-12-24 15,5-6 6-15,0-4 13 16,2-6-8-16,0-6 28 16,-3 0 37-16,2-14-34 15,-6-10 30-15,-6-6-49 16,-7 1-1-16,0-2-7 15,-12 3-9-15,-19 4-12 16,-9 8-49-16,-22 16-89 16,8 0-99-16,10 4-530 0</inkml:trace>
  <inkml:trace contextRef="#ctx0" brushRef="#br0" timeOffset="138677.85">23177 10176 418 0,'0'0'1996'0,"0"0"-1764"16,0 0-138-16,0 0 31 15,0 0-10-15,-4 145-24 16,10-92-43-16,14-6 9 15,7-3-18-15,2-8-33 16,0-8 16-16,2-10-21 16,0-9 9-16,2-9 29 0,1-5-38 15,2-21 17-15,-2-8-18 16,-5-10-20-16,-6-6 14 16,-4-6-18-16,-7-1 3 15,-2 7 9-15,-6 12 23 16,-4 13-11-16,0 10 42 15,0 13-30-15,0 2 4 16,0 4-16-16,0 22 0 16,0 11 12-16,3 7 4 15,7 6 22-15,6 3-7 16,2-8-30-16,2-3 24 16,-2-6-25-16,-5-6-9 15,-4-8 8-15,-9-2-102 16,0-5-276-16,-7-11-1359 0</inkml:trace>
  <inkml:trace contextRef="#ctx0" brushRef="#br0" timeOffset="139431.94">17027 11373 1702 0,'0'0'401'0,"0"0"-84"16,0 0-189-16,-116 83 94 16,81-23-97-16,4 11-22 15,8 6-10-15,17 6-39 16,6-4 15-16,16 0-50 16,20-8-8-16,12-6-5 15,1-10-6-15,-3-14-33 16,2-9-108-16,-17-11-403 15,-9-17-477-15</inkml:trace>
  <inkml:trace contextRef="#ctx0" brushRef="#br0" timeOffset="141948.5">17511 11656 1610 0,'0'0'279'0,"0"0"-44"16,0 0-72-16,0 0 20 16,0 0-27-16,-136 33-53 15,106 0-14-15,7 6-29 16,7 1-45-16,12-2 15 15,4-2-29-15,0-8-1 16,15-6 20-16,12-12-14 16,6-10-11-16,6 0 5 15,5-27-82-15,-2-17-91 0,-2-9-185 16,-8-10 22 0,-13-2-19-16,-7-4-13 0,-8-1 234 15,-4 2 134-15,0 6 11 16,0 10 308-16,-6 15 47 15,-4 18-66-15,3 10-23 16,1 9-154-16,2 10-66 16,-3 20 51-16,0 12-18 15,2 9-2-15,1 5-15 16,4 2-11-16,0-1 2 16,0 2-45-16,0-5 1 15,0-3-8-15,9-7-12 16,5-10-51-16,-1-13-106 0,-2-13-211 15,-2-8-261-15</inkml:trace>
  <inkml:trace contextRef="#ctx0" brushRef="#br0" timeOffset="142376.46">17484 11612 1605 0,'0'0'380'0,"0"0"-202"16,0 0-110-16,0 0 102 15,0 0 5-15,0 0-66 16,0 0-11-16,148 0-2 16,-116 0-32-16,0 2 16 15,-5 4-43-15,-5 0-19 16,-2 5 31-16,-2 0-32 16,-1 1-8-16,0 4-9 0,-2-3 13 15,1-2-13-15,-1 0 0 16,1-8 1-16,-1-3-7 15,3 0-12-15,-3 0-18 16,1-14 20-16,-3-3-45 16,-1-2 29-16,-3 1 19 15,-4 5 4-15,1 2 0 16,-4 5 18-16,-2 4-6 16,0 2 45-16,0 0-35 15,0 0 38-15,0 0-38 16,2 14-4-16,2 4 72 15,4 7-51-15,0 0-19 16,5 4-4-16,5-3-5 16,7-2-4-16,6-6-71 0,23-17-110 15,-6-1-300-15,-2 0-385 0</inkml:trace>
  <inkml:trace contextRef="#ctx0" brushRef="#br0" timeOffset="142677.74">18389 11594 1360 0,'0'0'1116'0,"0"0"-753"16,0 0-207-16,0 0-74 15,-114 10 0-15,94 12-76 16,6 2-6-16,10 2 0 0,4-2 15 16,0-2-30-16,6-5-18 15,13-12-40-15,3-5 33 16,3 0-25-16,-1-7-8 15,3-12-14-15,-5-1-36 16,-2 3 90-16,-4 4 19 16,-8 3 14-16,0 6 90 15,-6 3 10-15,2 1-46 16,0 0-16-16,3 14-32 16,-1 6 32-16,2 5-38 15,-2 0-42-15,-6-1-54 16,0-4-221-16,0-12-236 0</inkml:trace>
  <inkml:trace contextRef="#ctx0" brushRef="#br0" timeOffset="142848.5">18106 11353 1918 0,'0'0'674'16,"0"0"-551"-16,0 0-63 15,0 0-58-15,0 0 21 16,0 0-23-16,0 0-42 16,-9 93-183-16,7-81-442 0</inkml:trace>
  <inkml:trace contextRef="#ctx0" brushRef="#br0" timeOffset="143416.57">19282 11409 1735 0,'0'0'329'15,"0"0"-152"-15,0 0-50 16,0 0 42-16,0 0-24 15,0 115-34-15,0-73-11 16,2-2-8-16,10 0-52 16,-1-3-6-16,2-8-1 15,1-7-31-15,1-8 13 16,1-11-15-16,4-3-29 16,2-11 28-16,5-18-71 15,-3-11-100-15,1-7 16 0,-6-1-30 16,-2 2 51-1,-7 6 86-15,0 8 49 0,-4 11 115 16,-1 12 87-16,-3 7-73 16,0 2-31-16,0 2-74 15,5 16 52-15,0 8-10 16,1 5-65-16,3 3 20 16,1-1-21-16,3-2-92 15,17 1-84-15,-8-11-332 16,3-7-121-16</inkml:trace>
  <inkml:trace contextRef="#ctx0" brushRef="#br0" timeOffset="144183.99">20412 11634 1487 0,'0'0'270'0,"0"0"-29"0,0 0-68 16,0 0-74-16,0 0-31 16,0 0-50-16,40-118 20 15,-32 91 4-15,0 0-16 16,-8 1 52-16,0 2-13 15,0 4 11-15,0 4 64 16,-13 4-78-16,5 5-16 16,2 3-18-16,0 4-17 15,-2 0-8-15,4 0-3 16,4 4-6-16,0 11-17 16,0 0 16-16,9 1-19 15,14 3-12-15,11-4-45 16,3 1-11-16,-2 1-57 15,-3-1-7-15,-6-1 78 0,-8 2 21 16,-7-2 59-16,-6-2 31 16,-5-1 104-1,0 0 57-15,0 2-45 16,0 2-44-16,-8 2-9 0,6 4-82 16,2 2-3-16,0-1-9 15,18-3-70-15,34-13-136 16,-4-3-148-16,4-4-273 0</inkml:trace>
  <inkml:trace contextRef="#ctx0" brushRef="#br0" timeOffset="144516.16">21085 11447 2316 0,'0'0'588'0,"0"0"-421"15,0 0-44-15,0 0-73 16,-127 27-49-16,102 2 24 15,9 8-25-15,10 1 0 16,6-2-6-16,0-4 5 16,4-6-25-16,14-9-35 15,7-13-34-15,2-4 45 16,4-12-28-16,2-19-118 16,-1-3 4-16,-3-2 36 15,-8 2 156-15,-5 6 1 16,-5 7 151-16,-4 10 122 0,-5 5-84 15,1 6-93 1,-1 0-58-16,2 0-25 0,3 16-14 16,4 6 0-1,5 4-11-15,3 0-13 0,8 4-110 16,-2-6-210-16,-3-9-340 0</inkml:trace>
  <inkml:trace contextRef="#ctx0" brushRef="#br0" timeOffset="144821.54">21838 11219 1461 0,'0'0'947'15,"0"0"-730"-15,0 0-139 16,0 0 67-16,0 0-39 16,-5 117-8-16,18-71-42 15,3 4-56-15,-1 0 18 16,-4-6-18-16,-5-4-89 15,-6-10-103-15,0-10-304 16,-6-12-186-16</inkml:trace>
  <inkml:trace contextRef="#ctx0" brushRef="#br0" timeOffset="145102.12">21673 11185 1898 0,'0'0'367'15,"0"0"-173"-15,0 0-100 16,118-13-37-16,-57 13-57 16,-1 15 25-16,-5 7-20 15,-6 8 1-15,-11 6 52 16,-9 4 18-16,-15 2 3 0,-12 1 23 16,-2 1-48-1,-16-4 19-15,-18-2 3 0,-8-4-28 16,-5-1 9-16,-3-4-37 15,-2-3-19-15,4 1-1 16,7-5-23-16,10-8-82 16,10-4-213-16,13-10-509 15</inkml:trace>
  <inkml:trace contextRef="#ctx0" brushRef="#br0" timeOffset="145518.64">22482 11171 1813 0,'0'0'589'0,"0"0"-373"15,0 0 10-15,0 0-105 16,0 0-107-16,0 0-13 15,-114-14 6-15,99 28-7 16,4 2-6-16,3 2-15 16,6 2-27-16,2 0 35 15,0 3-27-15,2-2 26 16,17 4 4-16,1-2-1 16,6 4 4-16,1-4-20 15,-3 2 3-15,1-3 8 0,-8 0 32 16,-5-4 6-1,-10-2 81-15,-2 0 1 0,-4-2 26 16,-19 0-27 0,-1-1-62-16,-5 0 18 0,5 1-59 15,-1-4 0-15,7 0-12 16,7-8-132-16,5-2-149 16,6 0-493-16</inkml:trace>
  <inkml:trace contextRef="#ctx0" brushRef="#br0" timeOffset="145947.99">23311 11028 1729 0,'0'0'702'16,"0"0"-482"-16,0 0-121 16,0 0 50-16,0 0 5 15,22 119-69-15,-11-65 1 16,0 4-49-16,0 2-28 16,-2-3 0-16,-5-5-9 15,-4-8-12-15,0-8-1 16,0-10-94-16,-13-13-53 15,-22-13-125-15,4-3-293 16,-3-19-177-16</inkml:trace>
  <inkml:trace contextRef="#ctx0" brushRef="#br0" timeOffset="146357.09">23019 11209 1335 0,'0'0'519'16,"0"0"-207"-16,0 0-2 0,0 0-188 15,0 0-34-15,0 0-74 16,96-104 1-16,-43 102-15 15,5 2 5-15,0 0-11 16,-2 0 6-16,-5 11 0 16,-2 3 41-16,-6 5-30 15,-6 2 17-15,-8 2 18 16,-6 1-20-16,-8 4 36 16,-4 4-26-16,-2 2-1 15,2 0 24-15,-2 2-39 0,5-1 14 16,1-5 10-1,3-2-44-15,2-6 35 0,4-6-35 16,3-8 0-16,4-8 30 16,2 0-15-16,1-15 8 15,-3-12-4-15,-4-12-17 16,-11-4 13-16,-10-5 9 16,-6-1-24-16,0 3 47 15,-24 7-46-15,-10 6 9 16,-8 13-10-16,-5 8-13 15,-3 12 13-15,-2 0-50 16,3 12-84-16,-4 16-108 16,12-3-485-16,14-8-1156 0</inkml:trace>
  <inkml:trace contextRef="#ctx0" brushRef="#br0" timeOffset="146653.39">24133 11247 1903 0,'0'0'733'0,"0"0"-515"16,0 0-16-16,0 0-169 15,0 0-26-15,0 0 46 16,22 117-16-16,-17-62 25 15,-1 6-25-15,1 3-25 0,-2 0 9 16,2-1-21-16,-1-8 0 16,1-5-1-16,0-11-17 15,-1-13-18-15,1-16-62 16,-1-10-120-16,0-6-11 16,-4-55-378-16,0 3-94 15,0-1-524-15</inkml:trace>
  <inkml:trace contextRef="#ctx0" brushRef="#br0" timeOffset="146887.79">24081 11176 1326 0,'0'0'529'16,"0"0"-196"-16,0 0-62 15,0 0-95-15,0 0-96 16,56-101-71-16,-21 101 14 0,6 0-23 16,-3 7 0-1,-2 12 23-15,-5 6-22 0,-6 4 87 16,-8 1-16-16,-11 3-41 15,-6-6 52-15,0-1-60 16,-23-1 7-16,-12-7 48 16,-4-3-52-16,-1-2 17 15,0-4-43-15,6-1-26 16,14-8-31-16,8 0-237 16,12 0-427-16</inkml:trace>
  <inkml:trace contextRef="#ctx0" brushRef="#br0" timeOffset="147235.22">24665 11032 1932 0,'0'0'611'0,"0"0"-425"16,0 0-45-16,0 0-43 15,0 0-89-15,0 0 3 16,0 0-1-16,-54 111 1 16,54-67-12-16,5-5 0 15,15 0 3-15,3-7-5 16,4-10 4-16,2-8 5 16,-3-10 42-16,-2-4-19 0,-1-4 35 15,-7-17-19-15,-11-8-37 16,-5-3 38-16,0-5-37 15,-13-5-2-15,-13 5-8 16,-3-1-39-16,1 5-42 16,1-3-73-16,6 11-159 15,10 3-357-15</inkml:trace>
  <inkml:trace contextRef="#ctx0" brushRef="#br0" timeOffset="147488.92">25008 10656 2046 0,'0'0'292'0,"0"0"-94"15,0 0 18-15,114 93-80 16,-76-35-9 0,-3 17-63-16,1 24 14 0,-9 21-8 15,-18 18-41-15,-9-8 20 16,-9-27-34-16,-25-28-15 15,-14-12 16-15,-37 20-16 16,-40 18 1-16,-49 20-1 16,-15-15-216-16,44-34-283 15,32-29-1897-15</inkml:trace>
  <inkml:trace contextRef="#ctx0" brushRef="#br0" timeOffset="149721.88">17875 10012 1139 0,'0'0'286'0,"0"0"-148"16,0 0-9-16,0 0-69 15,0 0-23-15,0 0 15 16,0 0 55-16,71-112 7 16,-71 104 34-16,0-1-2 15,0 8-51-15,0-1-37 0,-7 2-51 16,-3 0 14-16,-2 12-13 15,-5 9-7-15,2 12 44 16,-1 5-16-16,1 6 16 16,1 4 40-16,1 7-49 15,3 1 28-15,0 6-3 16,6-2-29-16,1 2 25 16,3-4-50-16,0-2 5 15,3-4 18-15,11-3-29 16,1-2 25-16,1-4-6 0,-3-6-19 15,1-1 47 1,-4-9-48-16,-1-3 6 0,0-2 15 16,-2-5 0-16,-3-2-10 15,1-5-11-15,-1-2 0 16,-4-4-9-16,2-4 10 16,-2 0-1-16,0 0 36 15,0 0-27-15,0 0 47 16,0-14-37-16,0-9-4 15,0-10-30-15,0-7 8 16,4-2-23-16,6 0 19 16,-1 6-44-16,2 5 55 15,0 9-14-15,-2 8-1 16,0 10-3-16,-3 4 2 16,4 0 10-16,-2 21-8 0,-1 9 28 15,1 6-13 1,2 5 5-16,-1 5 0 0,5 1 30 15,-4 1-36-15,3 1 0 16,1 15-14-16,-5-13-192 16,-3-11-450-16</inkml:trace>
  <inkml:trace contextRef="#ctx0" brushRef="#br0" timeOffset="153507.35">4484 12289 1257 0,'0'0'267'16,"0"0"-200"-16,0 0-57 16,0 0 58-16,0 0 39 15,0 0-68-15,-43 0 26 0,41 0 4 16,-3 0 14-16,1 0 4 15,0 0-49-15,-3 0 11 16,-2 0 47-16,0 0-24 16,-2 0-3-16,-1 0-31 15,4 0 1-15,-1 0 38 16,0 0-41-16,4 0 9 16,1 0 8-16,2 0-12 15,0 0 8-15,2 0-22 16,0 0 9-16,0 0 29 15,0 0-47-15,0 0 6 16,0 0-24-16,0 0 11 16,0 0-17-16,0 0 7 0,2 0-1 15,14 0 39-15,5 7-30 16,8 1 14-16,7 0 6 16,7 0-14-16,5 0 30 15,10 1-30-15,7-5-2 16,5 1 25-16,7-4-38 15,6-1 19-15,4 0-13 16,4 0 5-16,7 0-4 16,1 0-7-16,4 3 1 15,5-1-6-15,-4 0 20 16,1 0-15-16,-2 0 0 16,-3-2 11-16,0 2-22 15,-4-2 11-15,0 0 0 16,-2 0 0-16,-11 0 17 0,-4 0-17 15,-12 0 0-15,-9 0 6 16,-9 0 10-16,-7 0-5 16,-4 0-4-16,-5 0 17 15,-4-4-23-15,-6 2 17 16,-5 0-18-16,-7 0 12 16,-7 2-7-16,-2 0 7 15,0 0-3-15,-2 0 22 16,0-3-25-16,0 3-5 15,0 0 6-15,0 0-1 16,0 0-4-16,0 0-2 16,0 0 0-16,0 0-10 15,0 0-37-15,0 0-66 0,-4 0-369 16,-11 0-1529-16</inkml:trace>
  <inkml:trace contextRef="#ctx0" brushRef="#br0" timeOffset="154710.15">4443 12428 1461 0,'0'0'315'0,"0"0"-170"16,0 0-51-16,0 0 26 15,0 0-82-15,0 0 95 16,-4 66 18-16,4-21-61 16,0 9 44-16,9 12-27 15,2 10-34-15,4 22 17 0,-1-5-41 16,3 5-1 0,-1 0-3-16,-1-16-33 0,2 5 0 15,-5-12-12-15,0-16 1 16,-3-15-14-16,-3-16 13 15,1-14-67-15,0-14-128 16,-2-20-368-16,-1-10-30 0</inkml:trace>
  <inkml:trace contextRef="#ctx0" brushRef="#br0" timeOffset="156477.41">4355 12412 884 0,'0'0'621'0,"0"0"-516"15,0 0-59-15,0 0-21 16,0 0 83-16,0 0-10 16,0 0-32-16,29-2 26 15,-6-2-11-15,4 1 18 16,4-2 16-16,3 3-54 16,7 0 7-16,3 2 23 0,7-3-46 15,4 1 11-15,8-1-20 16,2 0-21-1,0-3 36-15,-1 1-44 0,-2-1 15 16,1 2 32-16,-3-2-28 16,0 4 8-16,-2-2-6 15,-3 4-10-15,3 0 26 16,2 0-43-16,3 0 25 16,3 0-13-16,4 0-11 15,3-3 14-15,1 0-16 16,2-1 1-16,-1 1-7 15,1-1 15-15,2-1-9 16,-2 3 0-16,-3 0 7 16,1 2-7-16,0 0 0 0,-1-2 0 15,1 2-9-15,5-4 10 16,4-2-1-16,4 0 3 16,3-3 9-16,-1 2-5 15,2 1-7-15,-3 0 1 16,-3 0 0-16,-2 0-1 15,-8 2 0-15,-4-2-1 16,-3 2 7-16,-3-1-6 16,-3-1 0-16,-2 1 2 15,0-1 1-15,0 0-2 16,3 0 6-16,1 0-3 16,5 0 7-16,5 2-2 15,6-2-9-15,3 1 1 16,-4 1-2-16,4 3 1 15,-2-1 0-15,-2 2 0 0,4 0 13 16,2 0-8-16,0 0-5 16,1 0 1-16,3 0-10 15,0 0 9-15,-2 0 0 16,1-4 0-16,-4 0 6 16,-8 0-6-16,-7 0 0 15,-7 0 7-15,-8 2-19 16,-5 2 9-16,-5 0 3 15,-4 0-6-15,-1 0 14 16,-8 0-8-16,-5 0 0 16,-8 0 9-16,-5 2-24 0,-3 6 9 15,-6 4-3 1,2 4 3-16,1 6 10 0,0 3-5 16,4 6 1-16,0 3 0 15,5 0-4-15,-1 3 4 16,3-2 0-16,-3 1-2 15,-3 0 13-15,-1 2-11 16,-5 0 1-16,-1 3 7 16,0 1 10-16,-1 2-18 15,1-2 0-15,1 1 0 16,-2-3 21-16,1-2-21 16,-2-8 0-16,-1-4 1 15,-2-6-19-15,0-6 20 0,0-4-2 16,0-2 19-1,-7 0-5-15,-4 0 1 0,-5 2-15 16,-2-3 10-16,-4 2 2 16,-5 1-11-16,-8-4-1 15,-5 0 4-15,-10-1 11 16,-6-2-9-16,-8 0-6 16,-9-2 1-16,-6-1-2 15,-7 1 1-15,-3 2 0 16,-7-1 0-16,1-1 11 15,-2 2-12-15,5-1 1 16,6 0 0-16,2-2-14 16,3 2 14-16,1-2 0 15,0 0 0-15,-5 2 16 0,-4 0-16 16,-7 4 0-16,-4 0 6 16,-2 2-19-16,1 1 13 15,5-1 0-15,5 1 8 16,7-3 1-16,5 0-9 15,2-2 0-15,0 1 9 16,2-2-22-16,-3 3 19 16,-3 2-6-16,-1 1 0 15,0-4 7-15,-3 3-7 16,3-2 0-16,-1 0 0 16,3-1 0-16,0 1 0 15,-3-2 0-15,0 1-6 16,0 1 16-16,-2 1-10 0,2-2 0 15,3 0-1-15,-3 1 0 16,3-3 1-16,2 3 0 16,2 1 9-16,2-2 3 15,4 0-13-15,-4-4 1 16,1 2-12-16,-4-3 3 16,1 0 15-16,0 0-6 15,-3 1 15-15,1 6-5 16,2-1 1-16,5 0-2 15,9 0-9-15,4-2 30 16,6-2-29-16,8-2 5 16,3 0 25-16,8 0-29 15,4 0 19-15,8 0-14 16,5 0 7-16,3 0-20 16,3 0 7-16,4 0-1 0,1 0 4 15,-3 0 4 1,-2 0-8-16,-1 0 0 0,3 0 1 15,1 0-1-15,4 0 0 16,1 0-35-16,2 0-32 16,2 0-159-16,14 0-618 0</inkml:trace>
  <inkml:trace contextRef="#ctx0" brushRef="#br0" timeOffset="162534.21">5720 14143 1126 0,'0'0'342'15,"0"0"-142"-15,0 0-11 16,0 0 1-16,0 0-57 16,0 0 6-16,0-12-18 15,0 12-51-15,0 0 52 16,0 0-7-16,0 0-26 15,0 0 20-15,0 0-40 16,0 0-9-16,0 0-6 16,0 0-32-16,0 0 13 0,0 0-35 15,0 0 7-15,0 0-5 16,0 0 4-16,9 0-6 16,9 0 0-16,0 0 13 15,12 0-8-15,2 0-5 16,3 0 0-16,4 0 8 15,3 4 1-15,7-2-9 16,6 2 6-16,11-2 7 16,7-2-7-16,9 0-6 15,10 0 1-15,4 0 0 16,6 0 0-16,0 0-1 16,3 0 1-16,2 0 14 15,-2 0-7-15,1 0-8 0,0 0 1 16,-4 0 1-1,-2 0-2-15,-2 0 0 0,-3 0 0 16,2-2-3-16,1 2 3 16,2-6 0-16,2-1 0 15,1 1-11-15,-4 3 11 16,-4-2 0-16,-12 0 0 16,-15 1 11-16,-9 1-11 15,-18 3 0-15,-11 0 0 16,-10-1 6-16,-9 1-6 15,-5 0 0-15,-4 0 0 16,0 0 6-16,-2 0 20 0,0 0-26 16,0 0 0-16,0 0 25 15,0 0-25-15,0 0 10 16,0 0 4-16,0 0-13 16,0 0 20-16,0 0-21 15,0 0 0-15,0 0 0 16,0 0 0-16,0 0 0 15,0 0-11-15,0 0 26 16,0 0-15-16,0 0 0 16,0 0 1-16,0 0 2 15,0 0-3-15,0 0-13 16,0 0 13-16,0 0-34 16,0-4 6-16,0-4-73 0,0-1-362 15,-4 0-921-15</inkml:trace>
  <inkml:trace contextRef="#ctx0" brushRef="#br0" timeOffset="163885.6">8788 13341 1272 0,'0'0'343'0,"0"0"-201"15,0 0-32-15,0 0-1 16,0 0-1-16,0 0-23 16,0 0 33-16,-40-36-32 15,40 36 12-15,0-2-6 16,0 2-25-16,-2 0 41 15,2 0-20-15,0 0-21 16,-3 0-4-16,3 6-62 0,0 18 7 16,0 14 0-16,0 16-2 15,0 12 22-15,5 12-1 16,9 5 1-16,-4 4 41 16,1 4-25-16,-1 1 14 15,-4-3-13-15,-1-5-39 16,1-8 27-16,-2-8-33 15,1-14 9-15,0-10-6 16,-1-13-3-16,-1-9-1 16,1-10-17-16,-2-6-75 15,2-6-42-15,3-21-96 16,2-11-11-16,-2-14-420 0</inkml:trace>
  <inkml:trace contextRef="#ctx0" brushRef="#br0" timeOffset="165972.18">8692 13298 1377 0,'0'0'323'0,"0"0"-131"0,0 0-48 16,0 0-32-16,0 0-83 15,0 0 14-15,0 0 26 16,120-9-11-16,-81 7 30 16,5 2-29-16,8-4 33 15,2 1 21-15,7 0-77 16,6-2-6-16,7 2 22 16,1-1-38-16,8-3 29 15,4 3-15-15,6-2-13 16,5-2 12-16,20 1-26 15,-9-1-1-15,1-1 0 16,-1 4 20-16,-17-2-17 16,10 3-3-16,-4 0 6 0,2 1-11 15,-3-1 5-15,2-2 0 16,-1 0-1-16,-4-3 3 16,1 3 7-16,-3 0-9 15,-1 0 1-15,3 0-1 16,1 2 0-16,3 0 0 15,0-2-6-15,3 0 19 16,-5 0-2-16,-3 0-4 16,-3 0-7-16,-3 2 19 15,-6-2-19-15,2 1 0 16,2 0 15-16,-1-3 1 16,3 0-10-16,0 0-6 15,0 0 2-15,0 1-2 0,-3 1 0 16,-1 1 0-1,-2 2-1-15,-2-2 17 0,2 3-13 16,2-2-3-16,-2 0 14 16,4 2-10-16,2-2-4 15,0 0 0-15,0-1-1 16,-3 2 21-16,0-1-20 16,-2-1 0-16,0 3 1 15,-2-3 13-15,5 1-14 16,1 0 0-16,2 0 3 15,7 0 19-15,-5 0-22 16,5-1 0-16,-5 2 0 16,5-3-15-16,-2 2 15 0,4-1 0 15,-1 1-9 1,-3 3 24-16,-3 1-15 0,-4 0 0 16,-6 0 8-16,-3 0-11 15,-9 0 3-15,-3 8 0 16,-7 0-14-16,-10 2 29 15,-9-2-15-15,-13 0 0 16,-8-2 1-16,-7-1-14 16,-7-4 13-16,-1 3 0 15,0-1-9-15,-1 8 21 16,4 5-12-16,3 6 0 16,3 8 0-16,-2 4-14 0,-1 9 15 15,1 2-1 1,0 5 0-16,-1 5 13 0,5 6-14 15,-3-3 1-15,4 3 0 16,-1-5-14-16,-1-2 14 16,-3-6 0-16,0-3 2 15,-3-5 17-15,-5 0-19 16,0-4 0-16,-2 1 1 16,0 1-19-16,2-1 18 15,3 3 0-15,2 0-2 16,-1-1 16-16,1-6-15 15,-4-4 1-15,0-5-3 16,-3-8-12-16,0-2 15 16,0-4 0-16,0 0-13 15,-11-2 23-15,1 2-10 0,-6-2 0 16,-4 2 0-16,-5-1-8 16,-6-2 8-16,-4 1 0 15,-8-4 3-15,-6 2 13 16,-4-4-16-16,-10-2 0 15,-6 2 1-15,-7-2 14 16,-7 0-15-16,-5 0 0 16,-5 0 26-16,-4 0-19 15,-1 0 35-15,-4 0-33 16,0 0-3-16,-19 0 30 16,-20 0-36-16,-19 0 9 15,-2 0 10-15,28 0 4 16,29 0-12-16,39 0-11 0,1 0 0 15,-9 0 3 1,-8 0-3-16,-11 0 0 0,1 0 27 16,-1 0-18-16,-4 0 18 15,-18 0-27-15,-24 4 0 16,-17 1 3-16,-8 1-3 16,10-3 0-16,15 1 2 15,17 2 7-15,18-2-9 16,16 0 0-16,20-2 1 15,1 2-14-15,-14 2 14 16,-12 2-1-16,-17 2 6 16,-15 4 8-16,10 0-14 0,-1 1 0 15,2-2 0-15,19-1-1 16,-10 2 1-16,4-2 0 16,3 0-9-16,3-1 18 15,-16-1-9-15,-23 3 0 16,-22 4-23-16,-11-1 17 15,4-2-3-15,14-4 9 16,15 0-4-16,7-6 16 16,23-2-12-16,17 2 0 15,16 0 1-15,-12 0 7 16,0 2-8-16,-16 1 0 16,-6 2-14-16,18-1 13 15,-5 2 1-15,16-8 0 16,16 0 9-16,16-2-9 15,15 0 0-15,8 0 0 0,4 0-3 16,3 0 18-16,-1 0-10 16,-3 0-5-16,1 0 1 15,0 0 1-15,5 0-2 16,2 0 0-16,3 0-2 16,1 0 3-16,0 0-1 15,1 0 0-15,-2 0 12 16,5-2-23-16,-1 2 11 15,3-2-55-15,0 2-18 16,3-10-177-16,15-1-490 16,2-3-437-16</inkml:trace>
  <inkml:trace contextRef="#ctx0" brushRef="#br0" timeOffset="168557.27">3637 10993 1041 0,'0'0'291'15,"0"0"-237"-15,0 0-37 16,0 0-17-16,0 0-42 0,0 0-98 16,-27-6 18-16,27 9-72 15,0 6 83-15,0-4 68 16,0-1 40-16,-3 0-166 0</inkml:trace>
  <inkml:trace contextRef="#ctx0" brushRef="#br0" timeOffset="168891.38">3088 11283 1876 0,'0'0'683'16,"0"0"-522"-16,0 0 45 15,0 0-125-15,0 0-52 0,0 0-29 16,0 0-159 0,0 23-92-16,8-14-355 0</inkml:trace>
  <inkml:trace contextRef="#ctx0" brushRef="#br0" timeOffset="169057.93">3088 11283 1415 0,'6'93'812'0,"-14"-93"-652"16,6 0 46-16,2 0-76 15,0 0-130-15,0 0-96 16,18 0-204-16,3-3 54 15,-7-1-259-15</inkml:trace>
  <inkml:trace contextRef="#ctx0" brushRef="#br0" timeOffset="169198.56">3187 11364 690 0,'0'0'1482'15,"0"0"-1180"-15,0 0-92 16,0 0-74-16,0 0-136 15,0 0-123-15,0 0-431 16,2 0-134-16</inkml:trace>
  <inkml:trace contextRef="#ctx0" brushRef="#br0" timeOffset="169357.13">3187 11364 149 0,'36'8'1594'0,"-41"-8"-1347"0,2 0-94 16,1 0-136-16,2 0-17 16,0 0-302-16,0 0-69 15,0 0-477-15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1:41:47.236"/>
    </inkml:context>
    <inkml:brush xml:id="br0">
      <inkml:brushProperty name="width" value="0.05292" units="cm"/>
      <inkml:brushProperty name="height" value="0.05292" units="cm"/>
      <inkml:brushProperty name="color" value="#FF0000"/>
    </inkml:brush>
  </inkml:definitions>
  <inkml:trace contextRef="#ctx0" brushRef="#br0">7522 7335 641 0,'0'0'193'0,"0"0"-38"16,0 0-32-16,0 0 10 16,5-14-19-16,-5 12-3 15,0 2-14-15,0 0-26 16,0 0 49-16,0 0-18 15,0-2-11-15,0 2 23 16,0-2-40-16,0 0-5 16,0 0 1-16,0 0-35 15,0 2 14-15,0 0-28 0,0 0-12 16,0-2 32-16,0 2-23 16,0-2 10-16,0 0-12 15,0 0-15-15,0 0 25 16,-3-2-26-16,-1 1 0 15,0-1 14-15,-3 1-5 16,3 1 13-16,-3-2-9 16,-1 0-1-16,0 3 14 15,0-4-15-15,-4 1-2 16,3 2 3-16,-2-3-4 16,0 2 6-16,0-1-14 15,-2 2 0-15,-1 0 9 0,1 2-9 16,-3 0 0-16,-1 0 9 15,1 0 3-15,-2 0-2 16,0 0-10 0,2 0 0-16,1 0-9 0,2 0 10 15,1 0-1-15,2 2 2 16,1 0 19-16,-5 2-18 16,1-1-3-16,-3 2 0 15,-1 1-6-15,-2-1 6 16,1 0 0-16,-1 2 6 15,1 4 14-15,0-3-20 16,2 4 0-16,3-1 0 16,2-3-11-16,-2 3 11 0,2 1 0 15,-1 1 0-15,-1-3 18 16,1 3-18-16,-1 1 0 16,-3 2 1-1,3 0-10-15,0 2 9 0,-1 1 0 16,4-2-1-16,-2 1 7 15,3 2-6-15,1-1 0 16,1-2 2-16,-2 2-7 16,2-1 5-16,1 0 0 15,-3 0-1-15,-1 0 5 16,4 2-4-16,-3-1 0 16,1-2 8-16,0 1-10 15,2 1 2-15,-1-2 0 0,1 1-9 16,-2 0 18-1,4 0-4-15,0 1-5 16,-1-4 6-16,1 4-9 16,0 1 3-16,2 0 0 0,-4 1-6 15,4 2 16-15,0 1-5 16,0-2-5-16,0-3 1 16,2 2 2-16,0-1-3 15,0-2 0-15,0 0-1 16,0 1 7-16,0-2-2 15,0 1-4-15,0 0 2 16,0-2-1-16,0 2-1 0,0-1 0 16,0 2-1-1,0 2 9-15,4-2-8 0,0 2 0 16,4-3 0 0,-4 1-6-16,3 1 7 0,-1-3-1 15,4-1 0-15,-4-2 9 16,3 0-10-16,-1-4 1 15,4 2 0-15,-1-1 0 16,0 2 7-16,1-1-5 16,0 0 1-16,2 0 7 15,-1 0-16-15,0-2 6 16,1 0 0-16,1 1-4 16,-1-2 5-16,1-1-1 15,1 0 0-15,-3 0 8 16,3 1-16-16,0-1 8 15,2-1 0-15,2 4 0 16,0-2 6-16,2 0 0 0,1 0-6 16,0 0-1-16,0-2-8 15,-1 0 9-15,1-3 0 16,-4 0-2-16,2-3 11 16,-1 4-3-16,-5-4-6 15,4 2 3-15,-4-3-15 16,1 2 12-16,3-2 0 15,-1 0 6-15,5 1 3 16,1-1-6-16,0 0-3 16,3 0-3-16,-2 0-6 15,2 0 9-15,-5 0 0 0,0 0 1 16,-2-1 14 0,-2-4-15-16,0 4 0 0,1-2-2 15,0 0-11-15,-1 0 13 16,-3 2 0-16,1-3 0 15,-3 0 14-15,3-1-16 16,-1 0 2-16,3 1-1 16,-3-2-11-16,4 0 12 15,-3 0 0-15,1 1 0 16,-1-1 13-16,-1 0-14 16,3 2 1-16,-3-2-2 15,2 2-16-15,0-2 18 16,3 0 0-16,1-2 0 15,0 0 9-15,2 0-19 16,-1 0 10-16,1-1-6 0,-2-1-12 16,0-1 18-1,-2-1 0-15,-3 2-6 0,-3 0 15 16,1-2-9-16,-3 0 0 16,1-2 0-16,1-2-9 15,0-2 9-15,1-3 0 16,1 3-1-16,1-2 7 15,-3 3-12-15,1-4 6 16,1 6 0-16,-4-3 1 16,0 1-1-16,-2 2 0 15,0-3 3-15,0-2 11 16,-2-1-5-16,1 1-6 0,0-2 4 16,-2-2-5-1,3 0-2-15,-3-1 0 0,2 4-8 16,-4-1 17-16,-2 0-3 15,0 4-1-15,-2 0-4 16,0 0 10-16,0 0-11 16,0 0 0-16,0-5-1 15,0 1 7-15,0 0-6 16,0-1 9-16,0 0-8 16,-6-1 5-16,-2 2-6 15,2 0 0-15,-4 0 2 16,3 1 12-16,-3 2-12 15,-1-1-2-15,3 1 2 0,-4 0 4 16,1-1 0-16,0 2-3 16,-3-2 3-16,4 1 6 15,-4 1-11-15,1 2-1 16,-3 0 1-16,3 2 5 16,0 3-6-1,-3-1 0-15,1-1-1 0,-2 3 18 16,1 0-16-16,3 1-1 15,-2 0 0-15,1 1-8 16,1 2 16-16,0-2-5 16,0 0-3-16,-3 1 10 15,0-2-8-15,-2 1-2 16,-1 0 0-16,-2-3-1 0,1 4 8 16,1-3-7-1,-2 2 0-15,1 2 2 0,0 0-8 16,0 2 6-1,-3 2-21-15,-10 2 20 0,-15 0-54 16,-87 4-36-16,11 12-134 16,-12-6-685-16</inkml:trace>
  <inkml:trace contextRef="#ctx0" brushRef="#br0" timeOffset="6659.36">13313 3176 13 0,'0'0'719'0,"0"0"-494"16,0 0 3-16,0 0-119 15,0 0-29-15,0 0-8 16,0-32-9-16,0 30 4 16,0 0 23-16,0 2 19 15,0-2 36-15,0 2-29 0,-3 0-53 16,2 0 2-16,-2 0-39 16,-1 0-5-16,2-2 4 15,-2 2-24-15,-1 0 18 16,3 0-1-16,0 0-5 15,2 0 18-15,0 0-30 16,-3 0 10-16,3 0 20 16,0 0-7-16,0-2 12 15,0 2-7-15,0 0-21 16,0 0-2-16,0 0-5 16,0 0-1-16,7 0 37 15,11 0-23-15,6 0 29 16,12 0-16-16,5 0-15 15,7 0 19-15,6 0-30 16,6 0 14-16,2 0 9 0,7 0-23 16,2 0 18-1,1 0-19-15,-1 0 0 0,-2 2 10 16,-2-2-10-16,-2 2 1 16,-6-2 1-16,-3 2 10 15,-4-2-12-15,-8 2 0 16,-3 0 1-16,-6 0-7 15,-6 0 12-15,-4 0-6 16,-4 0 0-16,-4 0 7 16,-5-2-16-16,0 2 9 15,-3-2 0-15,-1 0-4 16,-1 2 14-16,-2-2-10 16,-3 0 0-16,-2 2 0 15,3-2-2-15,-3 0 2 16,0 0 0-16,0 0 12 0,0 0-3 15,0 0-5-15,0 0-4 16,0 0-12-16,0 0 3 16,0 0-38-16,-21 0-90 15,-4 0-373-15,-8 0-726 0</inkml:trace>
  <inkml:trace contextRef="#ctx0" brushRef="#br0" timeOffset="9708.7">6622 3964 925 0,'0'0'542'16,"0"0"-280"-16,0 0-11 15,0 0-98-15,0 0-39 16,0 0 8-16,9-22-55 15,7 18 16-15,4-2-28 0,2 0-23 16,7 1 36 0,-1 0-37-16,6 3 7 0,5-2-1 15,1 3-36 1,2-4 25-16,3 4-26 0,1-4 9 16,-3 3-5-16,-8 2-4 15,-8 0-27-15,-16 0-43 16,-9 7-190-16,-2 0-423 15</inkml:trace>
  <inkml:trace contextRef="#ctx0" brushRef="#br0" timeOffset="11126.85">8806 3086 751 0,'0'0'324'0,"0"0"-108"15,0 0-55-15,0 0-51 16,0 0 62-16,0 0-54 15,0 0-5-15,-116-20-35 16,101 20-42-16,-4 0-2 16,0 0-23-16,-9 5 22 15,0 10 9-15,-5 5-41 16,-6 4 33-16,1 2-34 16,-4 4 1-16,3 3 28 15,2-4-17-15,4 3 6 16,2-2 6-16,6 2-17 15,3 3 8-15,4-1-15 0,3 1 6 16,5 4 4-16,8 1-10 16,2 0 0-16,0 2 1 15,0 0 19-15,12 2-15 16,3 1-5-16,6-1 9 16,-2 2-6-16,4 2-3 15,1 0 0-15,3-1-1 16,2 0 9-16,0-6-10 15,4-5 2-15,1-7-3 16,3-2-18-16,3-7 38 16,3-6-17-16,1-3 0 15,1-3 1-15,0-1-1 16,0-3 12-16,-1-4-3 16,5 0-17-16,0 0 8 15,2 0-16-15,1 0 9 0,1-11-27 16,-4-2 34-16,-3-5 0 15,-1-4 7-15,-3-5-14 16,-4-2 6-16,-2-7 1 16,-2-3 0-16,-3-3 13 15,-2 2-11-15,-5-2 7 16,0 2-8-16,-3 0 42 16,-1 0-33-16,-5-1 17 15,1 1 16-15,-3 2-18 16,-2 0 21-16,1 1-11 15,-3-3-7-15,-3 3 11 0,-4-3-13 16,0 0-5 0,-2-3 21-16,0 3-17 0,0 0 25 15,0 2-17-15,-8 0-12 16,-3 4 22-16,-5 2-42 16,-1 2 5-16,-4 4 3 15,-6 1 0-15,-4 3-18 16,-2 7 2-16,-7 5-48 15,-5 4 1-15,-4 6-78 16,-20 6-89-16,12 14-121 16,11-1-164-16</inkml:trace>
  <inkml:trace contextRef="#ctx0" brushRef="#br0" timeOffset="12061.14">10085 3871 649 0,'0'0'205'0,"0"0"-79"16,0 0-31-16,0 0 41 0,0 0-74 15,0 0 34-15,0 0 24 16,-54-55-45-16,54 53 50 16,0 2-38-16,0-2-25 15,5 2-4-15,13-2-34 16,8-2 29-16,10 2 11 15,6-2-19-15,12 2 25 16,8-3-50-16,7 4 30 16,10-2 2-16,7 2-9 15,5-1 6-15,23 0 0 16,19 0-15-16,21 2 11 16,4 0-44-16,-28 0 6 15,-34 0-3-15,-32 0 2 0,-3 0 14 16,8 0-2-1,4 0-17-15,7 0 29 0,-11 0-29 16,-13-3-1-16,-12 1 8 16,-10 1 1-16,-13-2-9 15,-6 3 0-15,-9-2 6 16,-3 2-17-16,-1 0-26 16,-2 0-67-16,0 0-167 15,-13 0-357-15</inkml:trace>
  <inkml:trace contextRef="#ctx0" brushRef="#br0" timeOffset="20611.45">8124 7369 795 0,'0'0'625'0,"0"0"-414"16,0 0-99-16,0 0-55 15,0 0-6-15,0-2-49 16,0 2-2-16,4-4-86 15,3 0-47-15,18-13 44 16,-2 3-108-16,5-5-308 0</inkml:trace>
  <inkml:trace contextRef="#ctx0" brushRef="#br0" timeOffset="22204.16">8120 7332 593 0,'0'0'273'16,"0"0"-113"-16,0 0-45 15,0 0-21-15,0 0-54 16,0 0 1-16,0 0-11 15,-7 0-30-15,4 0 17 16,1 0-15-16,0-1 9 16,0 1 12-16,-1-2-22 0,3 2-1 15,0-1 0-15,0 1-16 16,0-3-17-16,0 2-12 16,3-4 10-16,9 1-81 15,11-8-16-15,2 1-9 16,0 0-54-16</inkml:trace>
  <inkml:trace contextRef="#ctx0" brushRef="#br0" timeOffset="22848.29">10393 9146 598 0,'0'0'75'0,"0"0"-75"15,0 0-143-15,0 0 0 16,-23 103 73-16,17-98 58 15,-2-2-59-15,4 0-163 0</inkml:trace>
  <inkml:trace contextRef="#ctx0" brushRef="#br0" timeOffset="26332.69">8851 9894 1751 0,'0'0'641'16,"0"0"-438"-16,0 0-100 16,0 0-15-16,0 0-70 15,0 0 1-15,0 0-19 16,0 5-161-16,-6 3-606 0</inkml:trace>
  <inkml:trace contextRef="#ctx0" brushRef="#br0" timeOffset="27608.07">8191 7365 1365 0,'0'0'269'0,"0"0"-141"16,0 0-128-16,0 0-17 15,0 0-97-15,0 0-114 16,35-30-468-16</inkml:trace>
  <inkml:trace contextRef="#ctx0" brushRef="#br0" timeOffset="28959.81">8621 6454 1292 0,'0'0'631'15,"0"0"-383"-15,0 0-122 16,0 0-60-16,0 0-12 0,0 0-54 16,0 0-2-16,6 0-121 15,1 7-85-15,9 7-57 16,-3-3-71-16,1 1-484 0</inkml:trace>
  <inkml:trace contextRef="#ctx0" brushRef="#br0" timeOffset="33778.1">7928 7429 689 0,'0'0'198'16,"0"0"-86"-16,0 0-38 15,0 0-33-15,0 0 18 16,0 0 6-16,9-22-14 16,2 14 17-16,1 0-16 15,1-2-10-15,3 1-13 16,3-4-7-16,4 1-16 0,3-3-6 15,6-2-25 1,3-1-33-16,7-8-1 0,3-7-34 16,6-6-4-16,25-40-15 15,-14 12-42-15,-3 0-95 16</inkml:trace>
  <inkml:trace contextRef="#ctx0" brushRef="#br0" timeOffset="34066.22">10123 5692 459 0,'0'0'110'16,"0"0"-38"-16,0 0-72 15,0 0-39-15,0 0-500 0</inkml:trace>
  <inkml:trace contextRef="#ctx0" brushRef="#br0" timeOffset="41008.03">18133 2632 939 0,'0'0'332'0,"0"0"-124"16,0 0-70-16,0 0-33 16,0 0 13-16,0 0-11 0,13-33-13 15,-11 26-33-15,-2 2 7 16,0-1 36-16,0 2-5 16,0-3-37-16,0 3 21 15,0 1-56-15,-2-3 15 16,-9 3-26-16,-5 1-2 15,-2 2 1-15,-4 0-14 16,-5 0 7-16,0 2-8 16,1 10-5-16,4 3-1 15,4 0 6-15,2 3 0 16,7 3-1-16,7-4-12 16,2 2-15-16,0-3-8 15,0 1-23-15,9 0 38 0,9 1-37 16,0 0 22-1,4 0 20-15,-2 2-20 16,-1-2 22-16,-1-2-19 16,-4 0 8-16,-5-4 24 0,-5 0-32 15,-4 1-2-15,0-1 35 16,-2-3 6-16,-13 4 64 16,-5-2-15-16,-3 1-18 15,4-3 26-15,-3-1-36 16,5-2-5-16,2-2-19 15,-1 0-3-15,1-3-47 16,0-1-140-16,9 0-110 16,4-14-53-16,2-5-543 0</inkml:trace>
  <inkml:trace contextRef="#ctx0" brushRef="#br0" timeOffset="41591.51">18645 2369 755 0,'0'0'386'16,"0"0"-98"-16,0 0-31 16,0 0-36-16,0 0-98 15,0 0-26-15,0 0-35 16,58-43-28-16,-18 21 29 15,7-5 9-15,4-4-29 16,7-6 11-16,2-5-16 16,5-4 11-16,4-6 13 15,4 0-20-15,1-2 13 16,3 2-24-16,-1-1-11 16,-6 8 12-16,-6 2-20 15,-10 7 2-15,-12 6 19 0,-4 6-12 16,-6 4 14-16,-6 0-18 15,-2 6-16-15,-1 1 11 16,-8 2-12 0,-1 5 0-16,-8 2 7 0,-4 4-1 15,-2-2-2-15,0 2-4 16,0 0 2-16,0 0-8 16,0 0-32-16,0 0-36 15,-4 0-47-15,-7 0-114 16,-14 0-54-16,3 4-258 15,5-4-229-15</inkml:trace>
  <inkml:trace contextRef="#ctx0" brushRef="#br0" timeOffset="42675.71">20107 1191 863 0,'0'0'393'16,"0"0"-177"-16,0 0-68 16,0 0 1-16,0 0-67 15,0 0-50-15,0 0 11 16,-65-20-21-16,43 22 42 15,-3 10-10-15,-4 4-14 16,3 4 56-16,1 3-56 0,3 0-8 16,7 4-14-1,3 0-18-15,5-2 12 0,5 0-12 16,2-5 1-16,0-6-13 16,7-6-10-16,11-5-12 15,6-3 18-15,5-4-12 16,2-17 12-16,-4-3-6 15,-3-5 20-15,-3-2 1 16,-8 3 1-16,-1 4 0 16,-6 7 25-16,-2 2-9 15,-2 5 24-15,1 8-9 16,-3 2-22-16,0 0-9 16,0 0-10-16,0 6 10 0,2 10 23 15,-2 8-8-15,4 7 22 16,0 4-4-16,6 3-12 15,3 0 19 1,3-1-30-16,1-6-8 16,4-6-1-16,-4-9-1 0,3-5-7 15,-1-6-48-15,-2-5-40 16,1 0-151-16,-5 0-242 16,-7-4-433-16</inkml:trace>
  <inkml:trace contextRef="#ctx0" brushRef="#br0" timeOffset="43697.54">20059 1820 584 0,'0'0'646'0,"0"0"-453"16,0 0-53-16,0 0-22 16,0 0-16-16,0 0-58 15,0 0-20-15,-2-22-24 16,2 22 12-16,0 0-12 0,0 3 7 15,0 10 17-15,0 10 42 16,0 9-26-16,0 7 24 16,0 11-14-16,0 5-50 15,0 7 25 1,0 2-10-16,-4 3-14 0,2-2 42 16,-3 4-43-16,-1-1 18 15,-1 2 1-15,-2 0-12 16,0 1 5-16,-4 4 25 15,-1 2-22-15,1 5 29 16,-3 3-38-16,3-2-5 16,2 4 9-16,0-5-4 15,4-3 3-15,3-7-9 0,0-2 7 16,-2-4-5-16,2-2-2 16,0 0 0-16,0-2-6 15,1-2 16-15,1-1-10 16,-2-7 1-16,2-2 0 15,0-6 6-15,-2-9-7 16,4-1 0-16,0-7-2 16,0-7 5-16,0-2-2 15,0-6 0-15,0-3 0 16,0-5-2-16,0-4-6 16,0 0-39-16,0 0-24 15,0 0-134-15,0 0-299 16,-8 0-451-16</inkml:trace>
  <inkml:trace contextRef="#ctx0" brushRef="#br0" timeOffset="44314.83">19514 4367 1060 0,'0'0'391'0,"0"0"-182"16,0 0-88-16,0 0-121 0,0 0-55 15,0 0 42 1,0 0 13-16,0 72 11 0,0-39-11 15,0-3 6-15,0-3 7 16,0-4-12-16,5-5-2 16,-3-9 1-16,0 0 0 15,-2-7 0-15,0-2 0 16,2 0 6-16,2 0 6 16,6 0-12-16,5-4 0 15,3-9-32-15,4 4-6 16,-2-3 22-16,-2 3-12 0,-2 4 28 15,-3 2 2-15,-2 2-1 16,-4 1 10-16,1 0-10 16,0 0-1-16,0 8 20 15,-3 6-7-15,1 2 12 16,-4 2-6-16,-2-2-6 16,0-2 28-16,0 0 22 15,-5-4 23-15,-7 0 36 16,-6-3-9-16,-5-2 23 15,4-4-32-15,-1 2-45 16,-1-3-5-16,8 0-28 16,0 0-6-16,6 0 2 15,0 0-22-15,3 0 0 16,0 0-33-16,2-6-47 16,2 2-46-16,0-10-162 15,0 4-110-15,0-3-786 0</inkml:trace>
  <inkml:trace contextRef="#ctx0" brushRef="#br0" timeOffset="45884.28">20564 1307 742 0,'0'0'260'15,"0"0"-24"-15,0 0-26 16,0 0-69-16,0 0-54 15,0 0 1-15,0 0-44 16,48-25 8-16,-17 22 16 16,10-1-17-16,12 2 7 0,12 0-14 15,11 2-5-15,26 0 15 16,34 0-18-16,31 0-5 16,11 0 10-16,3 2-32 15,-13 7 31-15,-11-6-17 16,-1 1-22-16,-7 1 27 15,-10-5-27-15,-10 0 0 16,-9 0 6-16,-2 0 5 16,-18 0-2-16,-15 0-4 15,-20 0 2-15,-9 0 15 16,4 0-23-16,0 0-7 16,-3 0 0-16,-16 0 14 15,-14 0-3-15,-12 0 3 0,-9 0-6 16,-3 0 4-1,-3 0-5-15,0 0-24 16,0 0-49-16,0 0-138 16,5 2-78-16,1 7 45 0,5-1-416 0</inkml:trace>
  <inkml:trace contextRef="#ctx0" brushRef="#br0" timeOffset="46599.37">24220 1244 892 0,'0'0'272'16,"0"0"-77"-16,0 0-89 16,0 0-61-16,0 0 43 15,0 0-11-15,-114-25-54 16,89 25 6-16,1 4-19 16,-5 8 27-16,2 2-17 15,3 4-1-15,-1 4 12 16,5 2-18-16,7 1-2 0,7 0-3 15,2 0 0 1,4-1-16-16,4-4-6 0,17-4-21 16,8-5 17-16,5-7-29 15,4-4-4-15,2-1-13 16,-2-17-16-16,-3-9-33 16,-6-4 10-16,-6-9-21 15,-3 1 36-15,-5-7 49 16,-2 0 26-16,3-5 13 15,-1-2 0-15,-1-1 9 16,-2 2 17-16,1 4 118 16,-11 10 11-16,-2 9-81 15,0 13-9-15,0 6 122 16,0 6-103-16,0 2 10 16,-2 2-51-16,-6 0-42 0,-2 12 19 15,-5 14 4-15,-4 10 19 16,1 10 22-16,1 9-3 15,1 4 28-15,3 6-14 16,4 5-2-16,5-1-21 16,1 2-5-16,3 0 10 15,0-6-18-15,0-2-25 16,0-8 13-16,0-7-26 16,3-9 8-16,-1-9-4 15,2-5-6-15,-4-5 0 16,0-2-57-16,-6 12-104 15,-17-6-141-15,-4 2-346 0</inkml:trace>
  <inkml:trace contextRef="#ctx0" brushRef="#br0" timeOffset="47418.03">20211 4118 1053 0,'0'0'207'0,"0"0"-36"0,0 0-62 16,0 0-67-1,0 0 0-15,0 0 75 0,147-108-46 16,-76 68 0-16,7-4-14 15,8-2 0-15,5-5 34 16,5-2-31-16,6-3-11 16,5-7 8-16,18-10-27 15,-12 6 11 1,1 1 11-16,-4 4-40 0,-24 15 10 16,3-1-16-16,-12 8 0 15,-9 5 24-15,-12 6-23 16,-14 5 22-16,-13 8 3 15,-11 6-15-15,-9 4 35 16,-7 4-12-16,-2 2-24 16,0 0-1-16,0 0-15 0,0 0-30 15,0 0-56-15,-7 0-79 16,-13 8-96-16,1 4-228 16,0-4-218-16</inkml:trace>
  <inkml:trace contextRef="#ctx0" brushRef="#br0" timeOffset="48248.39">22426 2715 1230 0,'0'0'338'0,"0"0"-49"16,0 0-176-16,0 0-52 15,0 0 14-15,0 0-55 16,0 0 5-16,-112 24 1 16,103 0-8-16,5 2 3 15,4 4-19-15,0 2 11 0,12 2 15 16,9-2-8-16,8 0 0 16,3-4 5-1,-1-3-23-15,0-7 13 0,-4-9-14 16,2-5 5-16,-2-4 17 15,2 0-23-15,-2 0-21 16,-3-10-140-16,-9 3-128 16,-8 3-206-16</inkml:trace>
  <inkml:trace contextRef="#ctx0" brushRef="#br0" timeOffset="49816.57">20557 4457 1054 0,'0'0'203'16,"0"0"-113"-16,0 0-6 16,0 0-49-16,0 0-16 15,0 0 45-15,0 0-8 0,135-9-11 16,-81 9-5-16,4 0-10 15,7 0 17-15,4 4 6 16,2 1-2-16,7 4 27 16,2-3-33-16,4 0-1 15,4 0 6-15,5 2-12 16,1-2 18-16,6-1-13 16,3-1-22-16,1 0 26 15,6 1-15-15,-4-4-2 16,2 4 1-16,-6-4-29 15,-6 4 10-15,-4-4-6 16,-1 2-5-16,-7-3 23 16,-2 2-10-16,1-2 6 15,-5 0 3-15,2 0-17 16,-2 0 11-16,0 0-17 16,-2 0 1-16,-10 1 9 0,-3 3-10 15,-11-1 12-15,-8-2-12 16,-4-1 10-16,-5 3-8 15,0-3-2-15,-2 0 0 16,-4 0 22-16,-3 0-22 16,-8 0 9-16,-5 0-9 15,-6 0 1-15,-2 0 13 16,-1 0-6-16,5 0-8 16,4 0 22-16,5 0-22 15,9 0 11-15,0 0-11 16,-3 0 1-16,-4 0-3 15,-4 0 2-15,-8 0 0 0,-3 0 5 16,-5 0 1 0,0 0-1-16,0 0-5 0,0 0 0 15,0 0-9-15,0 0 3 16,0 0-35-16,0 0-44 16,-20 0-86-16,-7-3-134 15,-2-5-477-15</inkml:trace>
  <inkml:trace contextRef="#ctx0" brushRef="#br0" timeOffset="50423.31">24172 4470 441 0,'0'0'866'0,"0"0"-666"15,0 0-40-15,0 0-103 16,0 0-57-16,0 0 0 0,0 0 6 15,19 29 4-15,0-14 1 16,4-6-11-16,0 0-1 16,0-7 1-16,2-2 7 15,-2 0-5-15,-3 0 15 16,-3-11-9-16,-3-2 11 16,-5-1 10-16,-5-3 13 15,-4-1 10-15,0 2-13 16,0 3-17-16,-4 0 20 15,-7 3-17-15,-1 4 45 16,1 2-28-16,3 3-24 16,-2 1 0-16,-1 0-18 15,-3 0 0-15,-3 7 0 16,-3 7 6-16,3 6 29 16,-4 4 5-16,8 2-15 0,1 5 2 15,8 1-26-15,2 2 0 16,2 0 11-16,0-1-10 15,2-4 9-15,9-1-2 16,1-4-9-16,1-5 3 16,-4-8-3-16,0-3-6 15,-3-2 5-15,3-6-52 16,1 0-21-16,7-8-74 16,-1-11-240-16,-1-6-776 15</inkml:trace>
  <inkml:trace contextRef="#ctx0" brushRef="#br0" timeOffset="50951.99">24713 3878 992 0,'0'0'311'0,"0"0"-102"16,0 0-109-16,0 0-10 16,0 0-27-16,129-112-22 15,-90 78 32-15,3-5-39 16,-1 1 17-16,1-4-2 16,0 2-13-16,-1 1 7 15,-1 0 1-15,-1 1-34 16,-2 6 15-16,-7 2-7 15,-1 4 14-15,-8 5 13 0,-3 7-22 16,-7 4 26 0,-5 2-32-16,-2 5-16 0,-2 0 26 15,-2 3-27-15,0 0 12 16,0 0-12-16,0 0-27 16,0 0-101-16,0 0-105 15,-15 0-118-15,-1 0-58 16,3 0-774-16</inkml:trace>
  <inkml:trace contextRef="#ctx0" brushRef="#br0" timeOffset="51718.52">25147 2977 720 0,'0'0'383'0,"0"0"-172"0,0 0-87 16,0 0-69-1,0 0-35-15,0 0-15 0,0 0 5 16,50-39 19-16,-27 28-2 16,2 0-11-16,-1-4 12 15,2-3-27-15,-1 0 10 16,-3-1 4-16,-5 0-14 15,-9-1 54-15,-3 4 15 16,-5 2 15-16,0 4-3 16,0 4-38-16,-7 2-31 15,-2 4-13-15,-5 0-5 16,2 0 4-16,-2 2 1 16,-1 10 0-16,1 5 7 0,1 2-7 15,3 6 0-15,2 6 19 16,5 5-4-16,3 6 5 15,0 2-6-15,0 3-12 16,0-3 24-16,5-4-26 16,1 0 0-16,2-6 0 15,-4-4 8-15,-2-4-9 16,0-8 1-16,-2-4 0 16,0-4 11-16,0-4-11 15,0 1 0-15,-11-4-9 16,-9 0-13-16,-3-3-24 15,-1 0-47-15,2 0 9 16,-1-6 78-16,9-8 6 16,0-4 35-16,7 1 26 15,5 1 15-15,2 1-1 0,0 4-55 16,13-1-3-16,14 0-18 16,4-3 2-16,4 2-2 15,1-1-2-15,-5-3-74 16,-8-2-93-16,-7 3-44 15,-12 3-135-15</inkml:trace>
  <inkml:trace contextRef="#ctx0" brushRef="#br0" timeOffset="53286.06">19115 1889 707 0,'0'0'306'0,"0"0"-105"15,0 0-121-15,0 0-41 16,0 0-29-16,0 0-8 0,0 0 9 15,-39-56-11 1,31 50 19-16,2-1-19 0,-3 3 13 16,3-2 34-1,-4 3 8-15,3-2 3 0,1 4-13 16,-1-2-20-16,0 1 35 16,1 0-21-16,1 2 37 15,1 0 35-15,0 0-33 16,1 0 1-16,3 0-20 15,0 0-46-15,0 0 18 16,0 0-31-16,0 0 18 16,5 11 44-16,10 0-51 15,5 1 9-15,7 1 5 16,2-2-19-16,4 0 1 0,1-1-7 16,-3 0-27-1,-4-2 27-15,-2 0-54 16,-10-2 35-16,-5 2 13 0,-4 4-3 15,-6 4-3-15,0 6 12 16,-6 9 0-16,-13 6 21 16,-6 3-20-16,-2 6-2 15,1 0 1-15,2 11-152 16,8-13-180-16,7-12-533 0</inkml:trace>
  <inkml:trace contextRef="#ctx0" brushRef="#br0" timeOffset="54819.36">19837 2717 401 0,'0'0'818'0,"0"0"-575"0,0 0-102 16,0 0-103-16,0 0-22 15,0 0-16-15,0 0-15 16,0-4 2-16,0 4 3 15,0 0 10-15,0 0 9 16,0 0 2-16,0 0 8 16,0 0 16-16,0 0 2 15,0 8-5-15,2 6-9 16,3 3-22-16,6 2 19 16,-2 1-20-16,1 2 0 15,2-2 13-15,-2-2-11 16,0-4 12-16,1-3 7 15,-2-5 10-15,0-5 29 0,0-1-5 16,4 0 23-16,3 0 13 16,4-7-18-16,4-14-19 15,3-5-27 1,2-8-27-16,2-6-1 0,3-7-101 16,22-22-100-16,-8 11-107 15,-5 3-217-15</inkml:trace>
  <inkml:trace contextRef="#ctx0" brushRef="#br0" timeOffset="55604.66">21846 1114 152 0,'0'0'720'0,"0"0"-520"0,0 0-48 15,0 0-39-15,0 0-45 16,0 0 25-16,0 0 14 16,0-18 13-16,0 18 13 15,-2 0-22-15,2 0-22 16,-2 0-30-16,2 0-46 16,0 0 2-16,0 0-13 15,0 5 2-15,0 7 14 16,0 6-2-16,2 3 24 15,14 6-9-15,5 1-25 16,4 3 14-16,7 0-20 0,-1-1 0 16,3-2 0-1,-8-4-22-15,-3-8-6 0,-7-6 3 16,-12-4 16 0,-4-3 8-16,0 0 1 0,-9 6-56 15,-20 5 54-15,-11 7-24 16,-11 12-40-16,-25 33-90 15,11-6-89-15,7 0-89 0</inkml:trace>
  <inkml:trace contextRef="#ctx0" brushRef="#br0" timeOffset="56863.49">20969 3509 1039 0,'0'0'493'15,"0"0"-354"-15,0 0 35 16,0 0-73-16,0 0-63 15,0 0-8-15,0 0-30 16,33 0 15-16,-10 0 3 16,1 0-18-16,-2 0 13 15,1 0-13-15,-3 0 0 16,-5 0 10-16,-1 4-9 16,-5 2-1-16,-1-2 3 15,-1 2 9-15,-4 3-18 16,-3 2 6-16,0 7-12 0,0 7 12 15,-23 24-108 1,3-5-173-16,5-3-458 0</inkml:trace>
  <inkml:trace contextRef="#ctx0" brushRef="#br0" timeOffset="57611.62">22099 4378 1136 0,'0'0'279'15,"0"0"49"-15,0 0-197 0,0 0-101 16,0 0-30-16,0 0-9 15,0 0 9-15,40 31 7 16,-18-11-7-16,2 3-5 16,1 1 4-16,-7-2 2 15,-5 0 10-15,-6-4-10 16,-7 0-1-16,0-2 17 16,-14 0 39-16,-15 2 20 15,-4-1-8-15,-3 6-36 16,-1-2-7-16,1 6-25 15,0 9-116-15,12-6-134 16,12-6-280-16</inkml:trace>
  <inkml:trace contextRef="#ctx0" brushRef="#br0" timeOffset="58714.38">24661 3900 675 0,'0'0'213'0,"0"0"-111"16,0 0 23-1,0 0-11-15,0 0-29 0,0 0 7 16,0 0-28-16,-129 92-22 15,106-66 3-15,-1 2-15 16,-1 0 2-16,3-1 11 16,-3-1 16-16,3-2-2 15,2-4-17-15,0-2-15 16,2-3 27-16,5 0-38 16,1-5 0-16,6-3-9 15,4-1-5-15,2-2-74 16,0-4-136-16,10 0-136 15,9-5-397-15</inkml:trace>
  <inkml:trace contextRef="#ctx0" brushRef="#br0" timeOffset="59227.01">24650 3629 918 0,'0'0'330'0,"0"0"-149"15,0 0-43-15,0 0-37 16,0 0-19-16,0 0-37 16,0 0-26-16,0 0 15 15,0 0-27-15,13 0 12 16,7 0 10-16,4 0-28 15,7 0 23-15,3 0-24 16,2 0 0-16,0 0-12 16,-3 6 12-16,-6 0-11 15,-2 2 10-15,-8 0-10 0,-5 2 2 16,-4 2 9 0,-6 2 0-16,-2 5 8 0,0 3-7 15,0 4-1-15,0 3 0 16,-2 11-130-16,-4-6-87 15,-2-13-421-15</inkml:trace>
  <inkml:trace contextRef="#ctx0" brushRef="#br0" timeOffset="60264.54">25330 2564 649 0,'0'0'325'0,"0"0"-84"16,0 0-86-16,0 0 8 15,0 0-55-15,0 0-12 16,0 0 30-16,-10-22-28 16,4 22-44-16,-5 0-1 15,-5 0-45-15,-4 0 1 16,-4 0 3-16,-8 6 3 15,-3 9-8-15,-2 3-7 0,2 2 15 16,-1 2 1 0,3 1-16-16,4 4 1 0,2 1 1 15,6-2 6-15,0 4-8 16,5 1 0-16,3 4 9 16,5 1-6-16,0 4-2 15,8 2-1-15,0 0 0 16,0 2-29-16,0 0 21 15,10-1-8-15,-2 1-55 16,1-4 15-16,-3-4-76 16,-6-1-64-16,0-12-66 15,-2-8-292-15</inkml:trace>
  <inkml:trace contextRef="#ctx0" brushRef="#br0" timeOffset="61529.92">19757 4018 641 0,'0'0'504'0,"0"0"-386"0,0 0 14 16,0 0-89-1,0 0 4-15,0 0 37 0,0 0-35 16,-114-14 5-16,94 20-45 16,-7 8 9-16,-2 4 33 15,-4 4-15-15,-3 5 34 16,-2 3-11-16,1 2-24 16,1 1 14-16,3 6-38 15,6 3 9-15,7 2 7 16,5 4-26-16,3 4 35 15,5 0-20-15,3 2-16 16,4 1 23-16,0-1-22 16,0 2 4-16,11-2 10 0,9 2-8 15,9-1 21 1,5-4-28-16,3-4 10 16,5-6-20-16,1-6 10 0,-3-9-1 15,0-6-1-15,1-8 4 16,3-7 9-16,7-5 8 15,9-13 18-15,11-19 7 16,8-9-27-16,7-9-6 16,1-7 2-16,-2-3-12 15,-7-5 0-15,-11-1 8 16,-9 0 2-16,-9-1 15 16,-12 3 2-16,-2 4-1 15,-14 6 25-15,-3 4-8 16,-9 2 17-16,-5 2-6 15,-4-1-29-15,-4-3 2 0,-21-3-18 16,-15-8-8-16,-13 1-2 16,-12-1-26-16,-12 4-54 15,-46 1-87-15,20 13-131 16,10 9-259-16</inkml:trace>
  <inkml:trace contextRef="#ctx0" brushRef="#br0" timeOffset="62411.65">20214 786 689 0,'0'0'253'16,"0"0"-70"-16,0 0-28 15,0 0-32-15,0 0-21 16,0 0 4-16,-133-9-4 16,105 9-45-16,-8 0 38 0,1 0-41 15,-5 11-1 1,-1 7 0-16,-1 8-36 0,3 9 8 15,-2 5-11-15,3 5-13 16,0 5 29-16,7 5-30 16,4 5 0-16,9 2 9 15,7 5-3-15,9 6 4 16,2 3-10-16,5 3 2 16,19-1-11-16,10-3 0 15,5 0-38-15,8-8 28 16,7-12-34-16,1-5 33 15,3-11-7-15,3-13 3 0,3-10 12 16,4-14-26-16,3-2 30 16,1-16 8-16,3-18 6 15,-4-13 25-15,-4-8 4 16,-11-14 19-16,-3-25 57 16,-6-28-16-16,-10-29 10 15,-12-5-40-15,-16 30-22 16,-9 33 13-16,0 39-11 15,-22 10-32-15,-11-4 15 16,-15-4-28-16,-14 0-44 16,-11 11-30-16,-10 14-92 15,-27 24-36-15,22 3-68 16,14 3-226-16</inkml:trace>
  <inkml:trace contextRef="#ctx0" brushRef="#br0" timeOffset="63284.16">24289 608 740 0,'0'0'199'0,"0"0"-27"16,0 0-10-16,0 0-66 16,-147-47 13-16,103 45 7 15,-4 2-28-15,-1 0-37 16,-2 6 35-16,-2 15-57 15,-1 8 38-15,1 9-30 16,-5 12-21-16,0 11 34 16,-2 7-48-16,4 7 15 0,4 4-17 15,15 4 6-15,10 3-7 16,16 0 1 0,11 2-9-16,4 3 3 0,30-1-13 15,17 0-22-15,16-8 5 16,13-9-17-16,27-14 7 15,24-24 10-15,23-27-17 16,-11-8 24-16,-31-23-87 16,-33-13 56-16,-21-5-35 15,7-16 95-15,1-17 18 16,15-28 146-16,-10-23 32 16,-13 9 29-16,-15 14 15 15,-17 12-105-15,-16 19-8 16,-10-7-60-16,0-4-5 0,-19 8-26 15,-25 12-35-15,-16 9-2 16,-34 13-37-16,-42 22-25 16,-55 18-50-16,-32 29-157 15,-18 23-53-15,58-7-50 16,40-7-426-16</inkml:trace>
  <inkml:trace contextRef="#ctx0" brushRef="#br0" timeOffset="64197.52">22183 2474 788 0,'0'0'192'0,"0"0"24"16,0 0-90-16,0 0-97 15,0 0-8-15,0 0-14 16,0 0-6-16,-120 46 23 16,98-22-10-16,-5 5 23 15,2 2 19-15,-2 6-6 16,3 4 14-16,2 6-28 16,8 5-11-16,6 5 11 15,8 4-35-15,2 2 10 16,25-2-11-16,14 2 8 15,13-5-8-15,9-6 0 16,8-6 1-16,3-10 11 16,-1-7-11-16,-1-16-1 0,-1-6 25 15,-2-7-1-15,-3-3 33 16,-1-17 0-16,-3-6-13 16,-4-8 30-16,-6-10 4 15,-6-8 18-15,-3-10 11 16,-5-12-44-16,-7-9 5 15,-6-2-20-15,-8-2-11 16,-8 5 27-16,-9 9-18 16,0 8-4-16,-21 6-9 15,-13 7-33-15,-14 8 0 0,-10 10-15 16,-13 12-59-16,-8 17-50 16,-11 5-138-16,-24 48-64 15,23 2-55-15,18 0-574 16</inkml:trace>
  <inkml:trace contextRef="#ctx0" brushRef="#br0" timeOffset="65081.12">24120 4153 1147 0,'0'0'165'16,"0"0"-107"-16,0 0-23 15,0 0-33-15,0 0 17 16,-119 81-8-16,85-50 31 0,1 5 28 16,-4 5-22-16,3 8 22 15,3 5 9-15,6 8-30 16,12 4 8-16,9 5-42 16,4-4-8-16,0 2 16 15,15-4-22 1,10-9-1-16,4-4 3 0,6-4 5 15,5-8-8-15,5-6 0 16,4-6 0-16,4-9 2 16,10-10-2-16,3-6 0 15,11-3 20-15,0-3-19 16,2-13 24-16,-4-4-13 16,-3-2-12-16,-10-4 26 15,-9-4-16-15,-10-6 22 0,-10-6 49 16,-10-8-25-16,-12-8 42 15,-7-9-20-15,-4-5-17 16,-10-4 37-16,-18 2-48 16,-7 2 0-16,-8 7-9 15,-3 6-30-15,-6 9 14 16,-2 7-25-16,2 7-3 16,-2 8-19-16,0 7-50 15,-15 14-85-15,16 3-107 16,4 4-361-16</inkml:trace>
  <inkml:trace contextRef="#ctx0" brushRef="#br0" timeOffset="66236.89">17908 2321 877 0,'0'0'298'0,"0"0"-124"15,0 0-52-15,0 0-37 16,0 0 27-16,0 0-14 16,0 0-66-16,-81-38 9 15,54 43-9-15,-4 13-15 16,-9 5 60-16,-5 8 5 16,-3 5-32-16,1 6 10 15,5 2-42-15,6 4 3 16,11 0 4-16,12 2-24 15,8 4 19-15,5 3-8 16,0 3-6-16,10 0 4 16,9 0-10-16,6-2 0 15,4-2-7-15,2-6 14 0,7-6-7 16,3-7 11-16,3-9-10 16,7-4 7-16,10-8-8 15,3-4 0-15,7-4 10 16,0-6-9-16,1-2 4 15,-3 0 1-15,-7 0-6 16,-4 0 15-16,-4-12-15 16,1-6 0-16,-1-4 10 15,-1-9 5-15,-1-2 9 16,-6-9 16-16,-4-4-10 16,-3-2 22-16,-8-5-21 15,-7 5 0-15,-4 0 5 16,-2 2-11-16,-8 0 9 15,0 4-10-15,-3 0 13 0,-5-3 10 16,-2 4-19-16,0-4 6 16,0 3 10-16,-7 1-18 15,-8-1 9-15,-3 5-10 16,-2 5-2-16,-5 4 14 16,-6 2-35-16,-5 2 7 15,-8 3-9-15,-12 1-12 16,-15 7-5-16,-34 6-28 15,-48 7-35-15,-57 11-56 16,27 7-378-16,19-4-678 0</inkml:trace>
  <inkml:trace contextRef="#ctx0" brushRef="#br0" timeOffset="79508.62">7744 8510 1317 0,'0'0'257'15,"0"0"-187"-15,0 0-70 16,0 0-130-16,0 0-12 16,23-3 77-16,-2 6-138 0,-1 1-502 15</inkml:trace>
  <inkml:trace contextRef="#ctx0" brushRef="#br0" timeOffset="82803.82">7830 7543 133 0,'0'0'388'0,"0"0"-261"16,0 0-81-16,0 0 29 15,0 0 35-15,0 0 52 16,0 0-18-16,60-40-71 16,-27 18-27-16,6-7-17 15,11-8-20-15,15-11-8 0,32-27-1 16,40-39-56 0,48-40 40-16,-22 20-203 0,-23 19-617 15</inkml:trace>
  <inkml:trace contextRef="#ctx0" brushRef="#br0" timeOffset="83608.67">10736 6601 179 0,'0'0'144'0,"0"0"-64"15,0 0-34-15,0 0-27 16,0 0 5-16,0 0 2 16,0 0-6-16,0 0-4 15,0 0-15-15,0 0 0 0,0 0 12 16,0 0 9-16,0 0-6 15,4-2-16-15,-2 0-19 16,0 0-88-16</inkml:trace>
  <inkml:trace contextRef="#ctx0" brushRef="#br0" timeOffset="83939.78">10736 6601 80 0</inkml:trace>
  <inkml:trace contextRef="#ctx0" brushRef="#br0" timeOffset="84103.34">10736 6601 80 0,'42'-72'269'0,"-42"72"-130"0,0 0-66 0,0 0-44 0,0 0-14 16,0 0 19-16,0 0 8 16,0 0-3-16,0 0 9 15,0 0-31-15,0 2 0 16,0 2-4-16,0 0-11 16,0 2 9-16,0 6-11 15,0 2 1-15,-5 7 2 16,1 6-3-16,-2 9 0 15,-11 38-25-15,2-6-79 16,1 1-388-16</inkml:trace>
  <inkml:trace contextRef="#ctx0" brushRef="#br0" timeOffset="84705.73">10704 9453 696 0,'0'0'218'0,"0"0"-113"16,0 0-69-16,0 0-18 0,0 0-18 15,0 0 13-15,0 0-6 16,0 0-7-16,-9 5 16 16,9-5 22-16,0 0 2 15,0 0-6-15,0 0-34 16,-2 0-60-16,-3 0-18 16,3 0-33-16,0 0 5 15,0 0 28-15,0 0 31 16,0-1 46-16,2-3 1 15,0 1 18-15,0 3 2 16,0 0-13-16,0 0 16 16,0 0-4-16,-3 0 0 0,3 0 1 15,0 0-20-15,-2 0 7 16,2 0-7-16,0 0 0 16,0 3 3-16,0 1-2 15,0 2-2-15,0-1-9 16,0 2-32-16,0-3 22 15,0-1-12-15,0 2 24 16,0-4 7-16,0 1 2 16,0-2-1-16,0 0 2 15,0 3-2-15,0-3 13 16,0 0-12-16,0 0-1 16,0 0 0-16,0 0-2 15,0 0-5-15,0 0-61 16,0 0-36-16,0 0 3 0</inkml:trace>
  <inkml:trace contextRef="#ctx0" brushRef="#br0" timeOffset="85355.99">11060 10547 378 0,'0'0'124'0,"0"0"-124"16,0 0-209-16</inkml:trace>
  <inkml:trace contextRef="#ctx0" brushRef="#br0" timeOffset="85871.62">11326 10565 636 0,'0'0'128'0,"0"0"-89"16,0 0-39-16,0 0-6 15,0 0 6-15,0 0 1 16,0 0 0-16,0 0 27 15,0 0-12-15,0 0 2 16,0 0-10-16,-2 0-2 16,2 3-5-16,0-2-1 15,0 1 0-15,0-2-12 16,0 0 8-16,0 0-19 16,0 0 23-16,0 0 0 15,0 0 5-15,0 0-5 16,0 0 1-16,0 0-2 0,0 0 1 15,0 0 0-15,0 0 0 16,0 0 4-16,0 0-4 16,0 0 0-16,0 0 1 15,0 0 3-15,0 0-4 16,4 3-8-16,3-3-13 16,-1 1-18-16,-3 2-2 15,6-2-2-15,-5 2-5 16,5-3 24-16,3 0-34 15,5 0 31-15,10 0 27 0,31 0 27 16,-2 0-27-16,2 0-384 16</inkml:trace>
  <inkml:trace contextRef="#ctx0" brushRef="#br0" timeOffset="86160.84">15399 10659 75 0,'0'0'0'0</inkml:trace>
  <inkml:trace contextRef="#ctx0" brushRef="#br0" timeOffset="86838.03">18220 9796 152 0,'0'0'274'16,"0"0"-150"-16,0 0-36 15,0 0-23-15,0 0-41 16,0 0-8-16,0 0-16 16,110-47-60-16,-42 17-50 0,34-18 49 15,46-22 61 1,54-26 41-16,-24 9-20 0,-18 7-21 0</inkml:trace>
  <inkml:trace contextRef="#ctx0" brushRef="#br0" timeOffset="86993.62">20096 8793 626 0,'0'0'104'0,"0"0"-104"16,0 0-10-16,0 0-58 16,0 0-61-16</inkml:trace>
  <inkml:trace contextRef="#ctx0" brushRef="#br0" timeOffset="89741.27">8536 5801 776 0,'0'0'356'0,"0"0"-198"16,0 0-63-16,0 0-29 15,0 0-33-15,0 0-8 16,0 0-7-16,-120 16-17 16,98 1 0-16,-4 4 10 15,-2 8 14-15,-7 4 25 0,-1 9-8 16,0 9 3 0,8 6-7-16,5 6-21 0,17 3 7 15,6 2-24-15,6-2-16 16,25-5 3-16,11-10-18 15,10-4 15-15,4-13-10 16,1-6-8-16,1-12 33 16,2-10-18-16,2-6 7 15,-3-4 12-15,-4-18 0 16,-3-10 9-16,-10-4-8 16,-7-7 7-16,-10-4 32 15,-9-10-8-15,-9-7 3 16,-7-8-5-16,0-5-30 15,-5 10-19-15,-13 7-26 0,-22 20-34 16,5 17-34-16,-2 16-138 0</inkml:trace>
  <inkml:trace contextRef="#ctx0" brushRef="#br0" timeOffset="90539.14">10234 7449 362 0,'0'0'814'16,"0"0"-653"0,0 0-83-16,0 0-29 0,-134 76-15 15,97-22 19-15,-1 13 9 16,7 7-23-16,8 6 6 15,12 2-32-15,11-1 2 16,0-3-12-16,22-8-2 16,14-6-2-16,4-8-8 15,4-9-30-15,6-12 38 16,0-12-11-16,6-16 12 16,-2-7 0-16,2-18 1 15,-2-19 13-15,-6-18-11 16,-1-10 6-16,-7-27 29 15,-11 7-18-15,-8-7 9 16,-13-3-8-16,-8 19-21 0,0 2 32 16,-22 16-32-16,-12 18-3 15,-28 19-99-15,4 14-152 16,2 7-353-16</inkml:trace>
  <inkml:trace contextRef="#ctx0" brushRef="#br0" timeOffset="91708.01">13525 10493 993 0,'0'0'266'16,"0"0"-116"-16,0 0-79 15,0 0-10-15,0 0-13 16,0 0 14-16,-132-18-5 16,103 18-26-16,-2 1-19 15,-4 16 21-15,-1 5 2 16,1 9 14-16,-2 6 2 15,6 12-26-15,2 9 0 0,5 5-25 16,4 6 1-16,3 5 3 16,9 2-2-16,4 0 8 15,4 2-3-15,0-3-7 16,11-5-79-16,16-9 35 16,4-11 19-16,7-13 24 15,1-9-92-15,2-11 39 16,4-17 54-16,1 0 0 15,7-24 11-15,8-19-11 16,2-8 6-16,-5-14 3 0,-6-9-8 16,-4-22-1-16,-15 9 7 15,-10-6 6-15,-15 2-5 16,-8 21 5-16,0 1 9 16,-11 14 35-16,-11 10-57 15,-3 12-26-15,-19 0-70 16,6 11-93-16,2 6-317 0</inkml:trace>
  <inkml:trace contextRef="#ctx0" brushRef="#br0" timeOffset="93008.54">18669 9476 95 0,'0'0'840'16,"0"0"-578"-16,0 0-81 15,0 0-81-15,0 0 19 16,0 0-53-16,0 0-20 15,-113-22 23-15,82 36-15 16,0 8-25-16,-2 5 39 16,-2 5-29-16,2 6 4 15,0 7 6-15,1 5-30 16,5 5 12-16,8 4-22 16,3-1-1-16,10 1 8 15,3 4-16-15,3-2 0 16,0-4-1-16,7 2 0 15,9-8 1-15,1-1 0 0,4-5 4 16,1-6-17-16,2-3 13 16,5-5-24-16,0-4 24 15,4-2-34-15,6-3 15 16,-1-6 18-16,1-2-6 16,6-4-2-16,-3-1 7 15,3-6-9-15,0 1 8 16,-3-4-23-16,-2 0 24 15,-2 0-8-15,-2 0 10 16,-3-10-10-16,0-6 10 16,-2 0-7-16,-2-3 6 15,0-2 2-15,-4-3 4 16,0-2 6-16,-4-3-10 0,1-4 8 16,-1-3-3-1,-1-2-1-15,-2 0 20 0,2 2 9 16,-4-1-3-16,0 1-3 15,-3 0 20-15,-5-2 17 16,0-2 8-16,-4-3-16 16,-4-1 4-16,0 3-1 15,0-1 7-15,-2-1-30 16,-10 3-25-16,1 0 29 16,-7 2-32-16,-1-2 9 15,-4 2 2-15,-6 2-19 16,-4 1-2-16,-5 6-6 15,-5 3-14-15,-3 4-25 16,-9 5-69-16,-40 7-58 0,13 6-163 16,-2 4-443-16</inkml:trace>
  <inkml:trace contextRef="#ctx0" brushRef="#br0" timeOffset="95538.77">8168 7824 1859 0,'0'0'513'0,"0"0"-407"0,0 0-57 15,0 0-49-15,0 0-24 16,0 0-1-16,-2 0-17 16,6 0-85-16,8 0-17 15,-1 0-45-15,5 0-17 16,-3 0-51-16,-4-8-384 0</inkml:trace>
  <inkml:trace contextRef="#ctx0" brushRef="#br0" timeOffset="98080.02">22034 6110 451 0,'0'0'869'0,"0"0"-615"15,0 0-44-15,0 0-53 0,0 0-90 16,0 0-16-16,0 0-24 15,-14-8-21-15,6 6 9 16,-4-1-14-16,-3 3 15 16,-8 0 7-16,-1 0-21 15,-8 0 1-15,-3 0-3 16,-1 9 0-16,-1 7-9 16,-1 0 9-16,7 5 0 15,4-4 0-15,7 1 6 16,7-1-13-16,3 0 4 15,6-1-28-15,4 0 30 16,0-2-34-16,0-2 21 16,12 2 8-16,1-3 1 0,3 2 4 15,-3-1 1-15,3 2-9 16,-1 3 7-16,0-2 2 16,3 3-1-16,0 0-13 15,1 0-42-15,0 0 32 16,1 0-9-16,-2 1-17 15,-2-1 48-15,-3 2-24 16,-3-1 19-16,-2 0 1 16,-4 0-10-16,-2-2 15 15,-2-3 1-15,0-2 0 16,0-2-13-16,0-4 21 16,-10 0-8-16,-4-4 34 0,-1-2-21 15,-6 0 38 1,1 0-8-16,-2 0-23 0,2-6 25 15,2-10-37 1,2 0 15-16,3-4 13 0,6 4 0 16,5 2 16-16,2 0-27 15,0 4-25-15,4 0-46 16,12-2-33-16,4 0-19 16,2-3-15-16,1 4 1 15,-1-5 20-15,-4 4-58 16,-4 1-170-16</inkml:trace>
  <inkml:trace contextRef="#ctx0" brushRef="#br0" timeOffset="98397.13">22675 6011 1283 0,'0'0'310'15,"0"0"-29"-15,0 0-210 16,0 0-42-16,0 0-4 16,-144 77-22-16,111-25 26 15,-4 6-13-15,6 8-9 16,3 2 18-16,1 4-19 0,7 1 16 15,2-3-13-15,5-2-1 16,3-4-16-16,7-5-27 16,-1-8-54-16,4 0-43 15,0-15-134-15,0-14-298 0</inkml:trace>
  <inkml:trace contextRef="#ctx0" brushRef="#br0" timeOffset="99048.39">22754 6278 1192 0,'0'0'297'0,"0"0"-174"16,0 0-78-16,0 0-18 15,0 0-21-15,-116 25 12 16,100-10-18-16,3 1 0 15,2 3-5-15,4-4 5 16,5-1-4-16,2 1-2 16,0-3-5-16,0 1 3 15,15 0-6-15,6-4-5 16,0 4-9-16,0-3-36 0,-5-2 20 16,-6 1 31-16,-5-2 12 15,-3 0 1-15,-2 2 25 16,0 1 20-1,-7 2 73-15,-11 1-51 0,-8 4-16 16,-5-3 3-16,0-2-6 16,-3 0 4-16,2 0-27 15,3-2-25-15,6-1-18 16,7-9-127-16,9 0-122 16,7 0-391-16</inkml:trace>
  <inkml:trace contextRef="#ctx0" brushRef="#br0" timeOffset="99230.9">22905 6511 1758 0,'0'0'335'0,"0"0"-226"15,0 0-103-15,0 0 0 16,0 0-6-16,0 0-9 15,-29 125-156-15,15-98-117 16,3-11-302-16</inkml:trace>
  <inkml:trace contextRef="#ctx0" brushRef="#br0" timeOffset="99771.46">23134 6448 1245 0,'0'0'397'16,"0"0"-292"-16,0 0-105 16,0 0-9-16,0 0-41 15,114-66 8-15,-91 48 17 16,-6 1 25-16,-5 0 22 15,-10 3 74-15,-2 2-9 16,0 5 36-16,0 2-21 0,0 4-24 16,0 1-65-16,0 0-13 15,-7 12 0-15,-2 12-1 16,-2 9 1-16,-3 7-9 16,3 10 20-16,3 7-11 15,1 5 26-15,0 4-25 16,5 2 22-16,2 1-23 15,0-1 0-15,0-4 4 16,0-5-3-16,0-4-1 16,0-9 3-16,0-11 11 15,0-12-16-15,-3-9 2 16,-9-8 0-16,-9-6 18 16,-1 0-17-16,-2-10 6 0,-1-12 18 15,7-4-24 1,7-8 64-16,7-5 1 15,4-2-41-15,0-6 3 16,17 0-28-16,6 3-15 0,6 0-7 16,0 5-60-16,22-13-30 15,-9 10-150-15,-4 2-350 0</inkml:trace>
  <inkml:trace contextRef="#ctx0" brushRef="#br0" timeOffset="100010.82">23678 6106 1114 0,'0'0'597'16,"0"0"-551"-16,0 0 11 16,0 0 33-16,36 111-39 15,-24-50 9-15,-8 5-34 16,-4 3-26-16,0-5 10 15,-14-6-10-15,-11-7-30 16,-6-3-11-16,-4-9-75 16,-7-5-68-16,6-12-73 15,14-9-712-15</inkml:trace>
  <inkml:trace contextRef="#ctx0" brushRef="#br0" timeOffset="100228.24">24028 6435 1305 0,'0'0'240'0,"0"0"111"15,0 0-267-15,0 0-71 16,122-22-13-16,-86 22-37 15,2 0-172-15,-11 0-95 16,-9 0-388-16</inkml:trace>
  <inkml:trace contextRef="#ctx0" brushRef="#br0" timeOffset="100418.73">23984 6536 1252 0,'0'0'395'15,"0"0"-148"-15,0 0-110 16,0 0-34-16,0 0-19 16,0 0-45-16,151 0-39 15,-109 0-62-15,-2-5-49 16,9-13-154-16,-13-1-58 16,-5 2-409-16</inkml:trace>
  <inkml:trace contextRef="#ctx0" brushRef="#br0" timeOffset="101070.02">24790 6160 1172 0,'0'0'235'0,"0"0"-99"15,0 0-53-15,0 0-48 16,0 0-6-16,0 0-28 16,0 0-1-16,-87 26 19 15,74-9 3-15,4 2 10 16,0 1 2-16,2 4-11 15,5 2 14-15,2 0-37 16,0 3 0-16,0-2 3 16,2 2-2-16,9-3-1 15,-1-2 15-15,0-2-15 16,1 0 11-16,-1-4-11 16,-4 1 0-16,-1-2 18 15,-2-3-18-15,-3 0 20 16,0-2-8-16,0-2-12 0,0-2 0 15,-8-2 8-15,-10-2-1 16,-9 0 36-16,1-4-29 16,-2 0-13-16,7 0 22 15,5 0-17-15,9 0 33 16,7 0-11-16,0-8 37 16,5-8-40-16,17-5-10 15,7-6-12-15,2-3 12 16,3-5 1-16,-5 2 42 15,-2 1-15-15,-5 2 6 16,-5 2-11-16,-4 1-11 16,-3 2-2-16,-4 5-19 15,-3-3-4-15,-3 8 1 16,0 2-3-16,0 5-27 16,-5 6-62-16,-14 2-92 0,-26 6-17 15,5 11-66-15,-3-2-263 16</inkml:trace>
  <inkml:trace contextRef="#ctx0" brushRef="#br0" timeOffset="112840.8">24478 6344 737 0,'0'0'0'0,"0"0"-108"0,0 0-32 16,0 0 26-16,0 0 114 16,78 12 144-16,-64-12-122 15,-2 0-21-15,0 0-2 16,12-2-37-16,-4-8-1 15,3 0-44-15</inkml:trace>
  <inkml:trace contextRef="#ctx0" brushRef="#br0" timeOffset="113970.76">25002 6242 963 0,'0'0'337'16,"0"0"-147"-16,0 0-18 15,0 0-41-15,0 0-43 16,0 0-19-16,0 0-26 16,-21 0 16-16,13 0-16 15,-3-4 23-15,-3 0 30 16,-3 0-29-16,-4 0-2 15,-1 2 6-15,-3 2-42 0,-6 0 20 16,-2 0-26-16,-3 0-15 16,-2 12 10-16,3 2-17 15,2 4 6 1,6 5 8-16,4-3-14 0,6 7-1 16,3 2 0-1,5 1-1-15,7 0 0 0,2 0 2 16,0-2-1-16,2-4 0 15,11-4-3-15,8-7-5 16,1-2-8-16,5-7 16 16,4-4-6-16,5 0 18 15,1-15-12-15,5-10 0 16,4-7 6-16,-5-5-14 16,-3-1-4-16,-1 2-13 0,-11 3 16 15,-4 3-10-15,-8 11 19 16,-5 3-11-16,-5 6 19 15,-4 4-8-15,0 2 0 16,0 4-2-16,0 0-10 16,0 0-1-16,0 0-9 15,0 0 20-15,-7 8-11 16,-4 8 13-16,0 8 9 16,0 4 0-16,-1 7 16 15,4 2-24-15,-1 6 1 16,3 2 17-16,-2 2-18 15,2-1 14-15,-3 3-7 16,3-2-7-16,-4 0 28 0,1-2-27 16,1-1-1-1,-2 0 13-15,-1-1-5 0,1-3 20 16,-4-2-8-16,-1-6-13 16,-6-4 30-16,-1-6-3 15,-2-4 8-15,-5-3 15 16,-2-3-20-16,-3-4 8 15,5-3-18-15,1 1-11 16,11-2 7-16,4-1-24 16,6-3 0-16,5 1-1 15,2-1 1-15,0 0 0 16,0 2 0-16,0-2-7 16,0 0 6-16,0 0-31 0,0 0-22 15,-3 0-29 1,-20 6-102-16,0 3-310 0,-6-5-65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1:44:41.409"/>
    </inkml:context>
    <inkml:brush xml:id="br0">
      <inkml:brushProperty name="width" value="0.05292" units="cm"/>
      <inkml:brushProperty name="height" value="0.05292" units="cm"/>
      <inkml:brushProperty name="color" value="#FF0000"/>
    </inkml:brush>
  </inkml:definitions>
  <inkml:trace contextRef="#ctx0" brushRef="#br0">11546 5092 933 0,'0'0'387'0,"0"0"-191"16,0 0-22-16,0 0-22 15,0 0-51-15,-8-19-9 16,8 17-49-16,0 2 8 15,0-2-3-15,0 2 8 0,0 0 38 16,0 0-39 0,0 0-1-16,0 0 8 0,0 0-59 15,0 0 1-15,0 6-4 16,4 10 0-16,7 4 12 16,5 0-6-16,-1-2-6 15,3-1 3-15,-1-7 15 16,4-5-12-16,6-5-6 15,4 0 9-15,4-18 22 16,7-14-30-16,3-8 14 0,0-6-8 16,-2-7 3-1,-1 2-20-15,-3-1-38 16,11-13-204-16,-13 15-249 16,-10 10-657-16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1:45:06.068"/>
    </inkml:context>
    <inkml:brush xml:id="br0">
      <inkml:brushProperty name="width" value="0.05292" units="cm"/>
      <inkml:brushProperty name="height" value="0.05292" units="cm"/>
      <inkml:brushProperty name="color" value="#FF0000"/>
    </inkml:brush>
  </inkml:definitions>
  <inkml:trace contextRef="#ctx0" brushRef="#br0">3463 2773 945 0,'0'0'260'0,"0"0"-121"16,0 0-69-16,0 0-21 15,0 0-21-15,0 0-14 16,0 0 7-16,0 0-15 16,0 0 26-16,0 0 53 15,0 0-15-15,0 0 15 16,0 0 25-16,0 0-53 15,0 0 15-15,0 0-34 16,0 0 0-16,0 0 17 16,0 0-36-16,0 0 27 15,0 0-14-15,0 0-24 0,0 0 33 16,0 0-38 0,0 0 10-16,0 0-7 0,0 0 0 15,9 0-1-15,6 0-5 16,14 0 1-16,10 2 19 15,11 4-19-15,13 2 1 16,13-1 17-16,28 4-19 16,35-1 25-16,34 2-4 15,14 0-9-15,-6 4-3 16,-17-2-9-16,-20 0 0 16,-2 0-6-16,-4 0 13 15,-6-1 4-15,-21-4-11 16,-20 0 0-16,-22-4 7 15,-4-1-6-15,9 2-1 16,1 1 1-16,6-3 0 0,-19-1-1 16,-14 0 3-16,-15-3 5 15,-14 0 8-15,-10 0-4 16,-4 0 23-16,-5 0-2 16,0 0-27-16,0 0-6 15,0 0-3-15,0 0-122 16,4 0-149-16,3 0-464 0</inkml:trace>
  <inkml:trace contextRef="#ctx0" brushRef="#br0" timeOffset="616.34">6645 2813 1028 0,'0'0'272'0,"0"0"-95"15,0 0-52-15,0 0-30 16,0 0-53-16,140-11 31 16,-68 8 32-16,11-1-28 15,7 3 13-15,5-2-25 16,6 3 6-16,20 0 4 16,21 0-36-16,25 0-10 15,0 0 14-15,-30 0-34 16,-35 0 21-16,-38 0-8 15,-8 0-11-15,2 0 3 0,2 0-13 16,-3-2 10-16,-14-2 19 16,-16 2-23-16,-9 0 26 15,-7 0-15-15,-6 2-12 16,-1 0-12-16,0 0-39 16,2 0-98-16,4 0-130 15,-1 0-255-15,-3 2-221 0</inkml:trace>
  <inkml:trace contextRef="#ctx0" brushRef="#br0" timeOffset="3436.81">12353 2015 582 0,'0'0'541'0,"0"0"-321"15,0 0-92-15,0 0-24 16,0 0 1-16,0 0-57 0,0-16-16 16,0 16 3-16,0 0-24 15,0 0 35-15,0 0 4 16,0 0-4-16,0 0 56 15,0 0-59-15,0 0-1 16,-2 0 7-16,-5 0-36 16,-2 0-10-16,-7 2 5 15,-4 10-2-15,-5 4 19 16,-3 4-24-16,-3 6-1 16,-2 4 0-16,2 4 7 15,2 7 5-15,4-1-12 16,2 2 0-16,6 3 0 15,3 0 0-15,3 1-1 16,7-2 1-16,4-2 0 16,0-3 0-16,0 1 8 0,15-4 1 15,5 0-3-15,7-2-6 16,2-2-6-16,3-4 6 16,-1-6-1-16,-2-6 1 15,-3-4-17-15,3-3 3 16,2-9-9-16,5 0 23 15,4 0 0-15,4-11 11 16,1-11-9-16,2-4 11 16,-2-8-12-16,-5-4 9 15,-7-9 30-15,-2-3 8 16,-4-8 12-16,-2-2-12 16,-3-5-30-16,-7 4 22 15,-4-2-28-15,-3 8-11 16,-8 2 30-16,0 7-22 15,-6 6-9-15,-13 4-29 0,-8 8-52 16,-4 8-102-16,-19 8-186 16,8 6-131-16,9 6-69 0</inkml:trace>
  <inkml:trace contextRef="#ctx0" brushRef="#br0" timeOffset="4288.53">13483 1991 641 0,'0'0'372'0,"0"0"-111"16,0 0-87-16,0 0-67 15,0 0-54-15,0 0-31 0,-121-2 5 16,94 24-6-16,2 5 12 16,-1 2 45-16,2 9-23 15,-1 6 15-15,1 2-27 16,3 7-3-16,2-1 5 15,3 2-28-15,1 0 17 16,3-2-22-16,5 1-5 16,7-6 7-16,0 0-14 15,0-3 0-15,17-4 16 16,4-4-16-16,6-2 1 16,2-6-1-16,4-8-1 15,1-4 0-15,4-6 1 16,2-7-2-16,6-3 2 15,4 0 0-15,1-13-4 16,0-10-6-16,-2-2 7 0,-5-7 3 16,-1-6 1-16,-5-5 9 15,-5-2 32-15,-1-10-32 16,-8-1 36-16,-6-4 3 16,-7 0-20-16,-8 4 42 15,-3 3-50-15,0 9 10 16,-17 8-13-16,-8 6-18 15,-12 9-22-15,-5 6-107 16,-25 9-103-16,12 5-85 16,8 1-266-16</inkml:trace>
  <inkml:trace contextRef="#ctx0" brushRef="#br0" timeOffset="6306.14">21715 2658 985 0,'0'0'236'16,"0"0"-23"-16,0 0-50 16,0 0-73-16,0 0 14 15,0 0 13-15,0 0-26 16,38 0-27-16,-24 0-8 16,1 0 0-16,3 0 4 15,2 0 33-15,2 0-45 16,5-1-1-16,8-4-13 15,8 2-22-15,5-1 33 16,11-2-27-16,3 2 5 16,5 0 10-16,5 0-22 15,1 0 14-15,7 0-24 16,2 2 7-16,5-1 1 0,5 2-3 16,3-2 7-16,-1 0 6 15,-2-2-18-15,-3 2 14 16,-9-1 1-16,-9 0-15 15,-11 0 30-15,-12 1-29 16,-11 3 10-16,-6 0 3 16,-4 0-4-16,2 0 3 15,0 0-1-15,-3 0-13 16,-1 0 26-16,-7 0-26 16,-7 0 0-16,-5 0 0 15,-3 0 14-15,0 0-11 16,-3 0-2-16,0 0 7 0,0 0-16 15,0 0 7 1,0 3-40-16,0-2-39 0,-6 3-121 16,-31 3-90-16,-1-4-54 15,-4-1-469-15</inkml:trace>
  <inkml:trace contextRef="#ctx0" brushRef="#br0" timeOffset="10145.86">355 3359 405 0,'0'0'919'0,"0"0"-625"15,0 0-73-15,0 0-88 16,0 0-54-16,0 0-45 16,0 0-10-16,0 0-24 15,0 0-13-15,0 0 12 16,2 1 1-16,5 13 23 15,4 3-4-15,0 1-4 16,2 2 13-16,3-1-11 16,2-2-2-16,-2-3 7 15,1-4-8-15,-1-7 12 16,-1-3 23-16,6 0 6 16,1-11 34-16,5-19-12 0,4-12-23 15,5-15-42 1,-1-7-12-16,3-8-112 0,9-18-153 15,-9 18-340-15,-9 14-625 0</inkml:trace>
  <inkml:trace contextRef="#ctx0" brushRef="#br0" timeOffset="11946.06">3917 3599 863 0,'0'0'299'15,"0"0"-130"-15,0 0-96 16,0 0-43-16,0 0-20 15,0 0 8-15,0 0 12 16,-4 0-22-16,4 0 8 16,0 0-3-16,0 0-5 15,0 0 36-15,0 0 11 16,-2 2-20-16,0-2 35 16,-1 0-14-16,3 2 8 15,0-2 7-15,0 0-57 16,0 0 4-16,0 0-15 0,0 2 6 15,0 2-17 1,0-2 8-16,0 0-6 0,0-2 6 16,0 0 6-16,0 2 38 15,3-2-9-15,3 2-13 16,6 0 22-16,3 0-38 16,5 3 9-16,7-4 3 15,6 4-10-15,5-2 25 16,4 0-8-16,10 0-16 15,4 1 3-15,4 2-12 16,9 0 1-16,2 3 6 16,5-4-4-16,3 1 3 15,2-1-6-15,2 1 1 16,-4-1 1-16,0 4-2 16,-6-2 0-16,-1 1 1 0,-3-2 0 15,0 0-1-15,-1 0 0 16,-1-3 0-16,-4 1 0 15,-8-3 8-15,-9-1-2 16,-11 3-6-16,-12-3 0 16,-10 0 0-16,-7 0-64 15,-6 0-69-15,0 0-95 16,0 0-377-16</inkml:trace>
  <inkml:trace contextRef="#ctx0" brushRef="#br0" timeOffset="12814.74">6847 3748 973 0,'0'0'207'16,"0"0"-145"-16,0 0-49 16,0 0-2-16,0 0 12 15,0 0 35-15,0 0-6 16,16 0-26-16,-3 0 35 16,1-5 6-16,5 4 10 0,4-2 8 15,10 2-2-15,8-3 8 16,10 2-15-16,11-3-20 15,12 4 12-15,10-4-13 16,13 4-7-16,3 1-12 16,6 0-18-16,2 0 16 15,0 0-20-15,2 0-3 16,-6 7 15-16,-6 1-26 16,-7-1 21-16,-10-1-15 15,-12-2 1-15,-11 0 39 16,-11-4-26-16,-13 0 5 15,-13 0 2-15,-7 0-26 16,-8 0 21-16,-3 0-18 16,-3 0-2-16,0 1-4 15,0 4-125-15,-3-1-207 0,-7-3-277 16</inkml:trace>
  <inkml:trace contextRef="#ctx0" brushRef="#br0" timeOffset="14130.22">10925 3071 595 0,'0'0'319'0,"0"0"-81"0,0 0-58 16,0 0-47-16,0 0-40 15,-131 12 35-15,104-5-37 16,0 3-15-16,-2 4-10 16,0 2-25-16,-2 4 7 15,-3 6 15-15,1 5-41 16,0 2 33-16,1 5-29 15,6 3-11-15,3 4 19 16,8 2-28-16,5 1 3 16,8 0 3-16,2 0-11 15,0 0 11-15,21-3-12 0,6-4 8 16,6-3-16 0,5-3 1-16,7-9-15 0,3-7 10 15,6-6-6-15,2-12 18 16,4-1 7-16,0-9-6 15,-1-19 16-15,-3-10-17 16,-4-6 0-16,-6-9 23 16,-3-5-6-16,-10-2 23 15,-8 0 4-15,-8 0-19 16,-7 6 11-16,-6 4-36 16,-4 6-9-16,0 5-37 15,-9 7-71-15,-23 6-150 16,4 8-96-16,-1 6-575 0</inkml:trace>
  <inkml:trace contextRef="#ctx0" brushRef="#br0" timeOffset="14904.15">12188 3635 985 0,'0'0'256'0,"0"0"-107"15,0 0-85-15,0 0-38 16,0 0 15-16,0 0 13 16,0 0 33-16,94 3-15 15,-43-3-5-15,10 0-12 0,14 0 4 16,25 0 7-16,30 0 5 15,32 0-16-15,11 0-8 16,-1-3-10-16,-9 0-5 16,-16-2-12-16,-4-1-10 15,-26 2 5-15,-25-2-15 16,-25 4 0-16,-14-2 18 16,1 0-17-16,-5 2 13 15,-5-1-14-15,-17 2 6 16,-14 1-21-16,-8 0 12 15,-5 0-41-15,0 0-102 16,-18 8-163-16,0 0 19 0</inkml:trace>
  <inkml:trace contextRef="#ctx0" brushRef="#br0" timeOffset="18086.64">17302 3648 436 0,'0'0'247'0,"0"0"-139"0,0 0 7 16,0 0-48-16,0 0 8 16,0 0 41-16,0 0 0 15,82 0-11-15,-56 0-28 16,5-5-8-16,1 1 6 15,2 0-8-15,4 1-10 16,3-2-13-16,7 1-5 16,2 2 11-16,8 0-18 15,7 0 5-15,7 0 10 16,5 2-21-16,8-2 9 16,9 2-13-16,4-2-3 15,7 0 6-15,1 0-11 16,4-2 0-16,1 2 1 15,-4-3-15-15,-2 1 9 0,-1 1-9 16,-3-1 0-16,-1 3 8 16,-2 1-8-16,-2 0 8 15,-2 0 2-15,-1 0-9 16,-6 0 10-16,0 0-11 16,-2 0 1-16,-4 0 13 15,4 0-13-15,0 0 8 16,2 4-4-16,0-3-4 15,0 2 9-15,-5 0-9 16,-1 1-1-16,-6 0 13 0,1 2-12 16,2-2 9-1,-2 2-10-15,4-2 6 0,-3 2 5 16,2-1-10-16,1 0-1 16,0-1 7-16,3 2 2 15,-3-2-1-15,-2 0-8 16,0 1 1-16,-5-1 0 15,1-1-1-15,-3 4 1 16,4-4 11-16,3 3-3 16,1 2 0-16,6-2-6 15,-3 2 6-15,3 1 4 16,-1-2-13-16,3 2 1 16,2-2 14-16,7 3-14 15,2 1 24-15,3-1 1 16,-2-1-25-16,-7 0 19 0,-10-1-19 15,-12-2-1-15,-14-1 0 16,-16-2 6-16,-13-1-6 16,-12 0 1-16,-13-2-1 15,-2 0-18-15,-20 2-117 16,-82-2-82-16,8 0-108 16,-15 0-575-16</inkml:trace>
  <inkml:trace contextRef="#ctx0" brushRef="#br0" timeOffset="19670.47">2222 3401 1222 0,'0'0'316'0,"0"0"-145"15,0 0-97-15,0 0 29 16,0 0 68-16,0 0-34 0,-71-91-47 16,52 83-16-1,0 2-21-15,-4 1-42 0,-6 1 5 16,-6 4 6-16,-5 0-20 15,-5 0 19-15,-9 0-21 16,-3 14 1-16,-5 4 13 16,0 0-13-16,1 5 5 15,1 2-6-15,4 1 19 16,2 4-10-16,8 4-1 16,5 4-2-16,4 4-3 15,8 4-3-15,4 2-6 16,6 5 6-16,5 2-4 15,7 4 4-15,7 1 0 16,0 2-2-16,0-4-4 0,11-1-2 16,9-9-5-16,5-7 12 15,2-4-19-15,8-5 9 16,5-4 5-16,8 0 6 16,4-4-1-16,6 0-7 15,5-3 8-15,1 0-1 16,1-2-4-16,-3-2 4 15,-2-3-31-15,-4-2-8 16,0-3 20-16,2-5-9 16,0-4 12-16,0 0 16 15,0 0-11-15,-4 0 11 16,1-9 1-16,-6 2-3 16,-2-6 2-16,0 1 1 0,-4-3 0 15,5-2 0-15,-1-3-5 16,-2 0 5-16,-3-1 0 15,3 2 0-15,-3-3 6 16,-5 0-6-16,-1 0 15 16,-5 0 5-16,-4-5-5 15,-7 0 15-15,-3-3-2 16,-3-4-1-16,-1-1 5 16,1 0-20-16,-5-2 30 15,0 1-20-15,-5 0-9 16,-2-2 25-16,-2 2-4 15,0-2-6-15,-6 4 33 16,-10-1-28-16,-2 1 7 16,1 3-11-16,-1-4-23 15,-3 4 19-15,2-5-1 0,-4 3-6 16,-4 1 19 0,-4 2-25-16,-9 4 6 0,-5-1-2 15,-5 7-15-15,-6 2 7 16,-2 3-7-16,-2 4-1 15,-1 5 0-15,-1 5-15 16,-7 1-16-16,-40 11-66 16,13 11-178-16,2-5-655 0</inkml:trace>
  <inkml:trace contextRef="#ctx0" brushRef="#br0" timeOffset="33717.99">214 4848 1350 0,'0'0'492'15,"0"0"-306"-15,0 0-143 16,0 0-30-16,0 0-3 16,0 0 8-16,34 50 2 15,-10-27 0-15,5 1-19 16,-2-2 32-16,0 2-31 0,-3-4-2 16,-2-2 18-16,-1-5-12 15,-6-2 22-15,-1-9 22 16,-1-2 5-16,5-2 53 15,1-26-31-15,10-13-29 16,0-16 7-16,-2-11-55 16,-1-9 25-16,-4 2-22 15,-7 0-3-15,-1 9-22 16,-4 10-36-16,3 9-97 16,-3 16-171-16,-4 12-357 15</inkml:trace>
  <inkml:trace contextRef="#ctx0" brushRef="#br0" timeOffset="35436.43">1513 5279 773 0,'0'0'165'0,"0"0"-122"15,0 0 0-15,0 0-41 0,0 0 43 16,0 0 43-16,0 0 18 15,-96-18-37-15,90 14 12 16,2 3-14-16,1-2 36 16,3 3-37-16,0-1-24 15,0 1 18-15,0 0-19 16,0 0 26-16,0-3 1 16,0 3-23-16,0 0 6 15,0 0-43-15,0 0-7 16,0 0 17-16,0 0-18 15,4 0 13-15,14 0 2 16,9 0-6-16,6 0 11 16,8 0-11-16,5 0 7 0,8 0-5 15,6 0-2 1,5 0 2-16,4 0-11 0,5 0 1 16,1 0 12-16,3 0-13 15,0 0 1-15,0 0 3 16,0 0 5-16,2 0-8 15,-2 0-1-15,-2 0 0 16,2 0-10-16,-4 0 11 16,1 0-1-16,1 0 0 15,-2 0 9-15,2 0-11 16,-3 0 2-16,-2 0 0 16,-2 0-4-16,-4 0 13 0,-2 0-9 15,-3 0 0 1,-3 0 1-16,3 0-4 15,0 0 3-15,3 3 0 0,1 1 11 16,6 0-5-16,-1 0-10 16,0-1 4-16,-5 2 0 15,-4-1 1-15,-2-1-1 16,-2 2 0-16,2-1-4 16,5-4 17-16,3 1-15 15,5-1 2-15,4 0 0 16,-2 4-11-16,0 1 12 15,-3-1-1-15,-4 1 5 16,-3-1 9-16,-5 1-15 16,-5-1 1-16,2-4 0 15,-1 0-4-15,0 0 4 0,0 0 0 16,-4 0 0 0,-5 0 15-16,-7 0-15 0,-7 0 0 15,-7 0 11-15,-8 0-6 16,-4 0-5-16,-6 0-4 15,-4 0-3-15,-2 0 14 16,0 0-19-16,0 0-7 16,0 0-134-16,-2 0-133 15,-10 0-411-15</inkml:trace>
  <inkml:trace contextRef="#ctx0" brushRef="#br0" timeOffset="35557.15">5294 5307 1770 0,'0'0'267'16,"0"0"-267"-16,0 0-46 15,0 0-507-15</inkml:trace>
  <inkml:trace contextRef="#ctx0" brushRef="#br0" timeOffset="38884.57">20474 4751 682 0,'0'0'302'0,"0"0"-87"16,0 0-96-16,0 0-52 15,0 0-19-15,0 0-31 16,0 0 28-16,2 0 15 0,1 8-9 16,-3 3 10-16,2 3-19 15,0 5 30-15,0 2-21 16,2 2-35-16,4-2 7 15,1 2 1-15,1-5-23 16,4-2 5-16,-1-5-6 16,3-5-8-16,1-6-5 15,2 0 3-15,-2 0 1 16,1-17 0-16,3-5-21 16,-6-4-5-16,1-3 13 15,-6 1-24-15,-3 5 36 16,0 2 10-16,-4 5 3 15,-3 7 39-15,0 2 23 16,0 3 34-16,0 4-22 16,0 0-43-16,0 0-10 0,-8 17-12 15,-1 2 16 1,-1 6-11-16,0 1-16 0,4 0 16 16,-1 2-17-16,5-2-3 15,2-2-59-15,2-4-124 16,16-6-56-16,2-6-349 15</inkml:trace>
  <inkml:trace contextRef="#ctx0" brushRef="#br0" timeOffset="39035.41">20948 4925 1151 0,'0'0'486'0,"0"0"-398"16,0 0-58-16,0 0-24 15,0 0-12-15,-19 109-132 16,19-86-248-16</inkml:trace>
  <inkml:trace contextRef="#ctx0" brushRef="#br0" timeOffset="39839.56">23255 4724 1137 0,'0'0'368'0,"0"0"-229"0,0 0-59 16,0 0-31-16,0 0-41 15,0 0-1-15,0 0 6 16,4 80-1-16,6-50-2 15,-2 0-1-15,5-3 3 16,3-1 49-16,1-4-36 16,2-7 9-16,1-2 31 15,0-9-59-15,2-4 35 16,1 0-13-16,-1-2-16 16,2-19 27-16,-4-6-32 15,-1-5 8-15,-6-4 14 0,-5-1-23 16,-4 5 59-16,-4 5-1 15,0 4-18-15,0 6-26 16,-8 10-20-16,-5 7-44 16,1 0 4-16,-1 1-38 15,5 18-23-15,0 2-75 16,8 8-61-16,0-3-9 16,0-5-456-16</inkml:trace>
  <inkml:trace contextRef="#ctx0" brushRef="#br0" timeOffset="41209.75">19991 4532 771 0,'0'0'270'0,"0"0"-94"15,0 0-41-15,0 0-64 16,0 0-30-16,0 0 13 16,0 0-1-16,-127-16 45 15,95 16-2-15,1 0-24 16,-2 4 27-16,0 8-40 15,1 4-8-15,3 2-30 0,3 2-15 16,5 0 13-16,6 2-19 16,4 0 0-16,6 0-6 15,3 2 3-15,2 0-3 16,0 0-4-16,12 2-5 16,5 1 8-16,3-4 7 15,5 4-23-15,0-1 15 16,1-2-12-16,0-3-36 15,-3 0-7-15,-3-6 38 16,-7 2 23-16,-4-4 1 16,-4-5 1-16,-5 1-9 15,0-5-11-15,0 0 20 16,-12-2 38-16,-10-2 0 16,-2 0 4-16,-5 0 4 15,2 0 3-15,5-8 54 0,4-3-10 16,5 3-5-1,6-1 2-15,7 1-56 0,0 4-29 16,0-2-5-16,0 0-51 16,9-4 16-16,7-2-79 15,1-3 7-15,3 2-55 16,7-10-78-16,-5 5-75 16,-4 0-398-16</inkml:trace>
  <inkml:trace contextRef="#ctx0" brushRef="#br0" timeOffset="41607.14">20296 4378 924 0,'0'0'361'15,"0"0"-213"-15,0 0-63 0,0 0 6 16,-133 54 0-16,90-20-8 16,3 7 28-1,2 8-1-15,7 6-9 0,8 7-17 16,10 9-28-1,9 3 40-15,4 3-56 0,7-1-19 16,15-2-5-16,6-4-2 16,1-7-10-16,-2-10-4 15,-2-11 8-15,-3-11-19 16,-9-9-48-16,1-10-34 16,6-8-52-16,-4-4-156 15,3 0-101-15</inkml:trace>
  <inkml:trace contextRef="#ctx0" brushRef="#br0" timeOffset="42397.27">23618 4363 970 0,'0'0'317'0,"0"0"-76"16,0 0-128-16,0 0-79 15,0 0 7-15,0 0 20 16,0 0 9-16,73 153 19 16,-48-83-40-16,2 11 6 15,-3 6 11-15,-1 4-30 0,-11-1 15 16,-5-2-3-16,-7-8-23 15,0-5 24-15,-24-11-2 16,-7-6 23-16,-7-6 2 16,-2-8-6-16,2-6 4 15,3-6-17-15,6-4-29 16,6-6 5-16,7-4-28 16,6-4-1-16,5-6 0 15,1-4-8-15,4-3-17 16,-2-1-47-16,-8-1-125 15,1-15-312-15,-3-4-509 0</inkml:trace>
  <inkml:trace contextRef="#ctx0" brushRef="#br0" timeOffset="44131.23">24048 4611 889 0,'0'0'896'15,"0"0"-394"-15,0 0-332 16,0 0-77-16,0 0-50 16,0 0-43-16,124-13-11 15,-72 13-84-15,-5 0-61 16,2 0-77-16,-16 2-168 15,-10 7-416-15</inkml:trace>
  <inkml:trace contextRef="#ctx0" brushRef="#br0" timeOffset="44296.17">24117 4838 1722 0,'0'0'685'15,"0"0"-544"-15,0 0-98 16,0 0-43-16,154-15-177 16,-82 8-408-16,-4 0-1077 0</inkml:trace>
  <inkml:trace contextRef="#ctx0" brushRef="#br0" timeOffset="44574.89">24770 4345 1264 0,'0'0'543'16,"0"0"-398"-16,0 0-47 15,0 0-46-15,0 0-51 16,0 0-2-16,113-11-9 15,-99 16-5-15,-5 5 4 16,-5 2 9-16,-4 6 2 16,0 4 6-16,-4 6 4 15,-16 9-20-15,-24 19-77 16,6-8-148-16,-1-4-168 0</inkml:trace>
  <inkml:trace contextRef="#ctx0" brushRef="#br0" timeOffset="44696.21">24563 4810 1320 0,'0'0'543'0,"0"0"-369"16,0 0-64-16,0 0-73 15,0 0-37-15,0 0-244 16,0 0-683-16</inkml:trace>
  <inkml:trace contextRef="#ctx0" brushRef="#br0" timeOffset="49750.8">250 5775 1420 0,'0'0'370'0,"0"0"-277"16,0 0-62-16,0 0-31 15,0 0-44-15,0 0 41 16,9 32-1-16,4-14 4 16,0 2-1-16,3 0 7 0,-1 1 4 15,2 0-3-15,1 0-6 16,-1-4 21-16,-3-3-6 15,-1-3 3-15,-2-6 9 16,-2-2 4-16,-2-3 27 16,1 0 23-16,9-15 20 15,0-13 31-15,5-12-76 16,3-10-13-16,-3-6-26 16,0-6-18-16,-4-1-45 15,-3 3-76-15,2 0-34 16,-7 16-137-16,-1 14-80 0</inkml:trace>
  <inkml:trace contextRef="#ctx0" brushRef="#br0" timeOffset="51279.6">7885 6298 1043 0,'0'0'220'16,"0"0"-103"-16,0 0-72 16,0 0 25-16,0 0 59 15,0 0 17-15,0 0-35 0,-53-18-65 16,53 18-8-16,0-2 61 16,0 2-24-16,0 0-13 15,0 0-19-15,0 0-41 16,0 0 21-16,0 0-23 15,0-2 1-15,12 2 16 16,8 0-16-16,15 0 19 16,10 0 8-16,15 0-26 15,11 0 33-15,14 0-33 16,6 0 4-16,7 0 15 16,5 0-19-16,-2 0 8 15,2 0-10-15,1 0 1 16,-7 0 2-16,-1 0-3 15,-5 4 0-15,-3-2 9 0,-9 2 2 16,-5-2-1 0,-5 1-10-16,-9-3 0 0,-6 1 1 15,-12-1 7-15,-9 0-5 16,-10 0 13-16,-12 0-5 16,-7 0 9-16,-2 0 18 15,-2 0-27-15,0 0 37 16,0 0-47-16,0 0-1 15,0 0 0-15,7 0-116 16,0 0-148-16,-3 0-319 0</inkml:trace>
  <inkml:trace contextRef="#ctx0" brushRef="#br0" timeOffset="65157.13">11411 5364 1073 0,'0'0'265'16,"0"0"-43"-16,0 0-106 16,0 0-63-16,0 0-14 0,0 0-32 15,6-26 23-15,-6 24 40 16,0 0 37-16,0 0 20 15,0-1-16-15,0 2-22 16,0-1-9-16,0-1-45 16,0 0 4-16,-6 0-39 15,-4 0 1-15,-1-1-7 16,-1 0 6-16,-5 0 0 16,-1 2 3-16,1-2-2 15,-6 1-1-15,1 2 0 16,0-2 2-16,-2 2-4 15,-1-2 4-15,2 2-2 16,2 1 10-16,-2 0 7 16,3-2-17-16,-5 2 0 15,3-3 0-15,-4 2-6 0,-3 1 13 16,0-2-7-16,-5-1 36 16,-1 3-27-16,1 0 4 15,1 0 5-15,0 0-12 16,4 0 7-16,2 0-12 15,0 0-1-15,2 6 0 16,1 3 12-16,-1-1-12 16,-1 0 0-16,-1-1 9 15,0 2-6-15,0-3-3 16,0 2 0-16,1 0 0 16,1 0 0-16,3 1 19 15,0-2-14-15,1 0-4 0,2 2 1 16,1-1-2-16,3 0 0 15,-1 3-2-15,0 0 11 16,0 1-7-16,1 0-1 16,-4 3-1-16,2 2 3 15,-3 4-2-15,-2 2-1 16,1 5 7-16,0 2 2 16,-2 1-7-16,5 1-2 15,1-2 1-15,1-3-1 16,2 0 0-16,4-4 0 15,0 0 10-15,2-2-2 0,-1 4-3 16,0-3-5 0,0 0 1-16,2 1-1 15,3-4 6-15,0 3-3 16,1-2 1-16,1 5 8 0,2-2-9 16,0 1-3-16,0 1 0 15,0-1 7-15,0 0-6 16,2-3 4-16,3 0 2 15,-1 1-5-15,3 0-4 16,1 0 2-16,4 0 0 16,1 0 6-16,1 0 2 15,-1 0-4-15,2-2-4 16,1 1 1-16,2-1 1 16,-3 0-2-16,6-2 0 15,-4 1 3-15,6-1 7 16,1 2-10-16,1-1 0 15,1-1 0-15,1-5-7 0,2 2 8 16,0-3-1 0,0-2 8-16,-2 2 9 0,2-2-17 15,2 0 0-15,2-2-2 16,3 2-5-16,1-3 7 16,4 2 0-16,3-3 0 15,-1 2 10-15,1-4-10 16,4 2 0-16,-6-2 0 15,2-2-3-15,-3 2 3 16,-4-2 0-16,1 1-7 16,-3-3 22-16,1 0-15 15,3 0 0-15,0 0 6 0,1 0-11 16,1 0 5 0,1-3-4-16,0-3-5 0,1-2 16 15,-3-4-7-15,-3-1 3 16,-1 2 3-1,-2-3-6-15,2-2 0 0,-1 0-7 16,1-2 5-16,-3-2 4 16,-2 2 2-16,-2-2-4 15,-2 2 6-15,-2-5-13 16,-4 3 8-16,2-4-1 16,-3 0 0-16,2-4 9 15,-2 0-2-15,-2-5-7 16,0 4 2-16,-4-3 8 0,-4-2 11 15,-2 2 6-15,-3-2 18 16,1 0-35-16,-4 0 22 16,0-1-19-16,-2-1 1 15,0-2 22-15,0 0-35 16,-7-5 21-16,-4-1 5 16,-4 1-26-16,-6-3 28 15,-6-3-29-15,-8-1 0 16,-17 1-12-16,-30-1 3 15,-44 9-35-15,-46 9-40 16,20 11-131-16,21 8-637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1:47:05.307"/>
    </inkml:context>
    <inkml:brush xml:id="br0">
      <inkml:brushProperty name="width" value="0.05292" units="cm"/>
      <inkml:brushProperty name="height" value="0.05292" units="cm"/>
      <inkml:brushProperty name="color" value="#FF0000"/>
    </inkml:brush>
  </inkml:definitions>
  <inkml:trace contextRef="#ctx0" brushRef="#br0">4808 3116 1086 0,'0'0'269'0,"0"0"-99"16,0 0-20 0,0 0-32-16,0 0 26 0,0 0-23 15,-21 0-19-15,21 0-74 16,0 0-10-16,0 0 1 16,0 0-13-16,0 0 22 15,0 0-9-15,0 0-18 16,0 0 15-16,0 0-15 15,11 0-1-15,6 0 37 16,4 0-18-16,7 0 18 16,1 0-16-16,5 3-15 15,1-2 34-15,8-1-25 16,3 1-5-16,6-1 18 16,4 2-26-16,6 1 2 0,5-2-4 15,2 2 9 1,0-1-4-16,3-2 1 0,-6 2-6 15,-1-2 0-15,-3 0 12 16,-4 2-13-16,0 0 1 16,-5 0-2-16,-1 0-13 15,-1-2 27-15,2 2-12 16,1-2 0-16,4 0 6 16,0 0-13-16,-1 0 7 15,4 0 0-15,-5 0-3 16,-1 0 9-16,-6-2 0 15,1-2-6-15,-6 2 4 16,-5 0-11-16,4 0 7 0,-3 0 0 16,0-1 10-16,1 3-9 15,0 0-1-15,0 0 0 16,2 0 0-16,-4 0-16 16,5 0 23-16,4 0-7 15,3 0 0-15,4 0-1 16,1 0-10-16,-2 0 7 15,0 0-20-15,-4 5 18 16,0-3-4-16,1 0 10 16,-2 0-1-16,0-2-5 15,-1 0 0-15,2 0-11 16,-3 0-2-16,-1 0 12 16,-4 0-8-16,-2 0 15 0,-1 0-2 15,-6 0 7 1,-2 0-6-16,-2 0 1 0,-2 0 0 15,-4 0-12-15,-4 0 12 16,-5 0 0-16,-3 0-9 16,-5 0 6-16,-1 0 3 15,-2-2 0-15,3 2 0 16,-1 0-18-16,1 0 18 16,-2-2-5-16,1 2-1 15,-1-2 8-15,-1-3-2 16,-3 1 9-16,2 0 0 15,0-5 14-15,1 3-23 0,1-4 0 16,-2 2 1 0,2-2 7-16,1-4-7 0,-1 0 1 15,1-5 7-15,0 0-9 16,-1-6 0-16,0-1 0 16,3-1-6-16,-5-2 15 15,2-3-6-15,-2 2-2 16,4-2-1-16,-2 0 8 15,2 0-8-15,1-2-5 16,3 0-1-16,-4-2 7 16,3-1-1-16,-3 2 0 15,-2-4 2-15,4-1-2 16,-4-2 0-16,1 0 0 0,1 0 8 16,0 2-7-1,1-1 0-15,-2 6-1 0,-3 0 0 16,-2 4-3-16,0 2 4 15,0 3-1-15,0 6 27 16,-9 2-26-16,0 6 13 16,-2 4-14-16,3 2-6 15,-2 2-6-15,2 0 13 16,-1 1-1-16,-1 2 0 16,2-1-12-16,-3-1 10 15,-1 2 2-15,-1 0-6 16,-3 1 6-16,-3 0 0 15,-4 0 6-15,-4 0-6 16,-4 0 1-16,-4 0-2 16,-7 0 1-16,-4 0 0 0,0 0 0 15,-5 0 0-15,-3 0 15 16,-2 0-15-16,-1 0 1 16,-1-5 1-16,-4 4-1 15,-8-2 4-15,-1 1 1 16,-7 0 0-16,-2 2-3 15,-3-2-3-15,-4 2-4 16,-5-2-4-16,4 0 8 16,-3-2 0-16,4 0 6 15,2 2 5-15,0-2-14 16,-1 0 3-16,1-1 0 16,4 2 8-16,2-1-7 0,5 0-1 15,3-2 3-15,4-2 12 16,5 0-16-16,4 0 1 15,4-1 0-15,-2 6-8 16,0 0 8-16,-4 3 0 16,-3 0-1-16,-1 0-7 15,-1 3 8-15,5 3 0 16,0 0 1-16,9-4-10 16,5-2 9-16,7 0 0 15,8 0 1-15,7 0 11 16,1 0-6-16,4 0-6 15,3 0 6-15,0 0-4 16,-1 4-2-16,3 2-8 16,-4 0 2-16,1 0 12 15,1-2-6-15,5 1 5 0,1-3-4 16,4 1-2-16,4-3 1 16,0 0 0-16,-1 0-2 15,1 0 8-15,0 2-6 16,0-1 0-16,-2 4 0 15,-4-1 3-15,4-2-3 16,-1 2 0-16,1-2-1 16,4 0-11-16,0 0 11 15,0 0-6-15,0 2-11 16,0 2 17-16,0 3-7 16,0 2 8-16,-3 3 8 15,3 5 3-15,-3 0-21 16,-2 6 10-16,-2 0 0 0,0 7-4 15,1 3 10 1,0 3-6-16,-2 4 0 0,2 2 7 16,1 2-7-16,1-2 0 15,0 0-1-15,-3-3-9 16,2-1 20-16,-2-2-3 16,-1 0-7-16,-1 4 11 15,0-2-19-15,2 2 8 16,3 0 0-16,-1-1 2 15,3 1 8-15,2-9-10 16,-2-1 0-16,-2-8 9 16,1-2-4-16,-2-1-5 15,1-5 1-15,0-2 26 0,2-2-26 16,-1-3 10 0,3 2-11-16,-2-3-3 0,2 0 2 15,-2-2 2-15,2-2-1 16,0-2 18-16,-2 1-17 15,2-3 25-15,0 0-10 16,0 0-16-16,0 0 26 16,0 0-20-16,0 0-6 15,0 0 6-15,0 0 7 16,0 0-13-16,0 0 0 16,0 0-27-16,-2 0 20 15,-6 0-86-15,0-7-178 0,-2-7-496 16</inkml:trace>
  <inkml:trace contextRef="#ctx0" brushRef="#br0" timeOffset="7937.78">21181 3228 939 0,'0'0'235'0,"0"0"-30"0,0 0-47 16,0 0-71-16,0 0 2 15,0 0-32-15,13 0 29 16,1 0-27-16,3 0-18 16,8 0 24-16,4 0 0 15,8-4-7-15,8 1 10 16,8 2-42-16,7 1 27 15,10-1-17-15,3 1-23 16,6 0 36-16,2 0-43 16,6 0 18-16,7 0 13 15,20 1-36-15,-10 3 34 16,6 2-29-16,-1 0 1 16,-14 2 17-16,15 2-17 15,-4 0-2-15,-5-1 2 0,-5-2 9 16,-9 1-16-16,-9-4 0 15,-12 0 1-15,-12-2 10 16,-7-2-11-16,-9 0 0 16,-9 3 23-16,-2-3-17 15,-8 0 19-15,-3 0-1 16,-1 0-12-16,-3 0 44 16,-3 0-45-16,-3 0-2 15,-1 0 14-15,-3 0-22 16,-2 0 18-16,2 0-14 15,-2 0 1-15,0 0-12 16,0 0-10-16,0 0-62 16,0 6-99-16,0 3-168 15,-15-1-200-15</inkml:trace>
  <inkml:trace contextRef="#ctx0" brushRef="#br0" timeOffset="16399.16">18150 7124 993 0,'0'0'337'16,"0"0"-158"-16,0 0-7 0,0 0-86 16,0 0-50-16,0 0-15 15,0-18-21-15,0 18 53 16,0 0 30-16,0 0 39 16,0 0 11-16,0 0-52 15,0 0-43-15,0 8-26 16,0 14-12-16,0 6 40 15,0 7 9-15,0-1-38 16,0-4 8-16,0-7-19 16,0-4 0-16,3-7-1 0,-1-8 10 15,3-4-9 1,3 0 0-16,3-2 0 0,7-18-14 16,5-8 7-1,0-2-27-15,2-4 16 0,-2 2-41 16,-5 6 0-16,-3 4 20 15,-1 8 6-15,-5 7 32 16,-3 5-14-16,3 2 15 16,-2 0 27-16,0 6-17 15,1 8 38-15,1 4-11 16,-2 3-9-16,1-2 28 16,-1 6-46-16,-2-3 2 15,-1 0-9-15,-2-2-3 16,-2-3-40-16,0 0-140 15,-2-3-162-15,-9-8-184 0</inkml:trace>
  <inkml:trace contextRef="#ctx0" brushRef="#br0" timeOffset="16946.68">18006 6767 1207 0,'0'0'351'16,"0"0"-144"-16,0 0-128 16,-131 21 35-16,92 4-59 15,0 8-49-15,3 9 39 0,2 8-45 16,5 6 6-16,7 6 19 15,7 4-25-15,9 4 31 16,6 1-26-16,0-3 6 16,8-2-4-16,9-2-7 15,8-3 0-15,4-5-6 16,4-4 8-16,5-8-2 16,7-5 0-16,1-5-3 15,6-9-3-15,4-7-16 16,2-5-15-16,4-10 12 15,3-3 4-15,3 0 10 16,-3-18-11-16,-1-9 21 0,-8-2 1 16,-4-9-19-1,-6-2 19-15,-3-8 0 0,-7-5 0 16,-1-5 31-16,-6-4 34 16,-6-4-5-16,-8-2 12 15,-10-2-23-15,-5 1 13 16,0 6 20-16,-12 0-59 15,-17 5 5-15,-14 5-17 16,-7 8-11-16,-13 7-42 16,-34 4-94-16,16 12-130 15,8 5-258-15</inkml:trace>
  <inkml:trace contextRef="#ctx0" brushRef="#br0" timeOffset="17984.91">23826 7167 641 0,'0'0'515'15,"0"0"-387"-15,0 0-33 16,0 0-59-16,0 0 10 16,0 0-5-16,66 42-21 15,-61-24 20-15,-3 2-13 16,-2-2 18-16,0-2 8 15,0 2-24-15,0 0 18 0,0-3-31 16,0 0-7-16,6-3 17 16,6-2-16-16,-1-1 14 15,-1-6-8-15,7-2 0 16,-5-1 28-16,7 0-16 16,-1-3-5-16,1-15 1 15,2-2-16-15,-6-6 26 16,1-3-23-16,-7 1 17 15,-5 1 17-15,-4 3-10 16,0 3-26-16,0 6-9 16,-11 4-18-16,-7 10 7 15,1 1-39-15,1 0 16 16,3 1 14-16,8 11-88 0,5 8-42 16,5-3-57-1,12-8-121-15</inkml:trace>
  <inkml:trace contextRef="#ctx0" brushRef="#br0" timeOffset="18499.54">23888 6963 1075 0,'0'0'327'15,"0"0"-141"-15,0 0-67 16,0 0-84-16,-131-3 8 16,96 13-32-16,-2 2-10 15,-1 3 33-15,3 2 17 16,3 3-5-16,1 6 18 16,7 6-26-16,3 11-13 15,6 4-7-15,9 6-18 16,3 0 5-16,3 1-5 15,0 1 0-15,20-3-1 16,2 1 2-16,10-3 10 16,1-5-11-16,5-2 6 15,6-7-12-15,5-9 6 0,7-10-1 16,6-9 0 0,7-8-23-16,5 0 23 0,-1-21 1 15,-5-8-28-15,1-7 28 16,-12-9 0-16,-8-2 23 15,-7-10 85-15,-5-3-23 16,-13-4-3-16,-4 0-15 16,-11 0-38-16,-9 4 19 15,0 6-47-15,-18 7-1 16,-17 9-28-16,-17 7-70 16,-57 12-22-16,11 7-174 15,-7 4-312-15</inkml:trace>
  <inkml:trace contextRef="#ctx0" brushRef="#br0" timeOffset="21001.85">18734 7345 462 0,'0'0'171'15,"0"0"-83"-15,0 0 63 16,0 0 2-16,0 0 5 15,0 0-71-15,0 0-48 16,-15-13 2-16,12 12-11 16,1 1-18-16,-2-2 13 15,2 2-24-15,0 0 30 16,2-1 15-16,0 1-17 16,0 0 19-16,0 0-48 0,0 0 9 15,0 0 11 1,0 0-9-16,0 0 6 0,0 0-15 15,2 0 5-15,4 0 13 16,-1 0-19-16,2 0-1 16,6 0 19-16,-2 0-17 15,4 3 21-15,1-2-15 16,-3 3-7-16,1 1 35 16,-3-4-36-16,-3 2 0 15,4-1 16-15,-3 0-16 16,1 0 25-16,2 0-9 15,1 2-16-15,1-2 15 16,-1 0-15-16,3 0 0 16,1 2 5-16,-1-2-3 15,2 3 8-15,0-1-3 0,-3-1-7 16,1-2 7-16,-3 3-7 16,3 1 0-16,-1-3 4 15,1 0 5-15,-2 2-2 16,6-2-7-16,-2 0 0 15,1 2 11-15,2-2-11 16,1 0 0-16,0 0 18 16,3 0-17-16,-3 2 5 15,-3-1-6-15,2-1 0 16,-3 2-3-16,-3-3 12 16,-1 1-9-16,-1 0 4 15,0-2-2-15,1 0-3 16,1 2 1-16,1-2 0 0,1 0-10 15,2 0 20 1,-1 0-10-16,-1 0 0 0,-1 0 9 16,-1 0-16-16,-1 0 7 15,1 0 0-15,1 0 1 16,2 0 5-16,0 0-4 16,4 1-2-16,0-1 0 15,3 0-2-15,-3 0 2 16,1 0 0-16,-4 0 5 15,1 0-3-15,-2 0 2 16,0 0-4-16,0 0-4 16,0 0 1-16,-2 0 3 0,-1 0 0 15,-1 0 7 1,-1 0 3-16,0 0-7 0,-2 0-3 16,-2 0 1-16,0 0 11 15,-2 0-12-15,2 0 0 16,-1 0 0-16,6 0 12 15,4 0-7-15,0 0-5 16,1 0 0-16,2 0-8 16,-3 0 9-16,-1 0-1 15,-1 0 0-15,-3 0 9 16,3 0-9-16,-1 0 0 16,4 0 0-16,-2 0 3 15,1 0-3-15,2 0 0 16,-2-1-1-16,-2-1 12 15,-2 0-8-15,-1 0 14 0,-5 2-16 16,3-1 19-16,-1 1-20 16,3-3 0-16,0 3-1 15,0 0 8-15,3 0-5 16,-3 0-1-16,3 0 6 16,0 0-8-16,-1 0 1 15,1 0-7-15,3 0 7 16,2 0 0-16,-1 0 4 15,-3 0-1-15,-1 0 5 16,-3 0-16-16,-6 0 7 16,-2 0 1-16,-3 0-2 15,3 0 11-15,1 0-6 16,3 0-3-16,5 0 1 0,3 0 2 16,1 0-3-16,-1 0 0 15,2 0 0-15,-3 0 9 16,-1 0-5-16,-4 0-4 15,-2 0 0-15,0 0 6 16,-1-1 0-16,0-1 11 16,-2-1 10-16,3 1-21 15,0 0 19-15,0-2-18 16,-2 2-7-16,1-2 24 16,1 0-24-16,1 2 11 15,0 2-8-15,4-2 10 16,1 2-20-16,4 0 7 0,-2 0 0 15,1 0-3-15,-3 0 11 16,-1 0-6-16,-3 0-2 16,-3 0 3-16,0 0-9 15,1 0 6-15,1 0 0 16,0 0 6-16,-1 0 3 16,-3 0-9-16,-2 0 0 15,1 0-1-15,-4 0-1 16,-1 0 3-16,3 0-1 15,-3 0 23-15,0 0-17 16,0 0 30-16,0 0-19 16,0 0-16-16,0 0 17 15,3 0-18-15,1 0 0 0,1 0 1 16,3 0 10 0,-1 0-8-16,-3 0-3 0,1 0 0 15,-2 0-5-15,-3 0 7 16,2 0-2-16,-2 0 28 15,0 0-27-15,0 0 32 16,0 0-29-16,0 0 5 16,0 0 11-16,0 0-12 15,0 0-8-15,0 0 0 16,0 0-10-16,0 0 9 16,0 0-79-16,-7 0-66 15,-9 4 82-15,5 0-231 16,1-2-214-16</inkml:trace>
  <inkml:trace contextRef="#ctx0" brushRef="#br0" timeOffset="21603.25">21218 7253 667 0,'0'0'277'0,"0"0"-84"0,0 0-35 16,0 0-18-16,0 0-10 15,0 0-17-15,0 0-3 16,-74-42 27-16,61 42-41 16,0 0-28-16,-1 0-25 15,-1 0-22-15,-3 2 10 16,1 10-17-16,-1 4-12 16,0 0 33-16,2 4-35 15,1 2 22-15,6 3 2 16,2 0-17-16,7 4 6 15,0 0-13-15,0 0 0 16,11 4 35-16,11 0-34 16,5-2 24-16,4-1-25 0,1-3 6 15,1-6-18-15,-2-6 5 16,2-5-10-16,3-8 4 16,3-2 26-16,0 0-10 15,-1-16-3-15,-2-6 6 16,-5-6 12-16,-5-6 16 15,-7-5 11-15,-6 1 35 16,-7 1-49-16,-6-1 17 16,0 5-48-16,-8 5 7 15,-17 6-16-15,-6 4-35 16,-5 10-52-16,-18 8-46 16,8 0-204-16,9 0-203 0</inkml:trace>
  <inkml:trace contextRef="#ctx0" brushRef="#br0" timeOffset="23338.6">21484 7185 656 0,'0'0'216'15,"0"0"-19"-15,0 0-71 16,0 0-19-16,0 0-22 16,0 0 27-16,0 0-48 15,15-38 3-15,-9 32 23 16,4-3-44-16,3-1-26 15,5-2 52-15,4-1-53 16,2-4-10-16,5-2 42 16,3 0-39-16,-1-1 23 0,0-3 6 15,2-2-19-15,3-1 23 16,0-2-24 0,4-2-8-16,0 0 22 0,3-5-29 15,-3 3 12-15,0-1-10 16,0-4-7-16,0-1 31 15,-2-2-11-15,-1-2-4 16,2-4 31-16,-3 0-48 16,-1-4 30-16,-4 2-24 15,-2-1 8-15,-2 1 31 16,-3 0-24-16,-4 2 1 16,-1 0 12-16,-7 0-23 15,2 0 17-15,-5 0-27 16,0 1 14-16,-1 1-3 15,-2 2-5-15,-4 2-7 16,-2 2 23-16,0 1-17 0,0 4 28 16,-2-5-34-16,-8-2 10 15,-1-2 13-15,0 0-17 16,-3-1-5-16,2 5 13 16,-2 0 1-16,-2 2-1 15,-2 3-12-15,-1 2 5 16,-2 1-5-16,-3-1-2 15,-3 2 0-15,-4-2-2 16,-5 2 10-16,-1 0 2 16,-4 2-10-16,-1-2 6 0,-2 5-12 15,-1 2 6 1,-4 0-6-16,2 4 5 0,-3 2 2 16,2 3 0-16,-1 0-1 15,0 5 12-15,-2-1-24 16,-3 6 12-16,-4-1 0 15,-7 2-9-15,-2 2 21 16,-1 0-12-16,-3 0 0 16,-1 0 2-16,1 0-2 15,2 0 0-15,2 3 0 16,2 8-11-16,0 3 20 16,-1 3-9-16,1 0 0 15,-4 5 0-15,0 0-3 16,-3 2 4-16,-1 2-1 15,4 2 1-15,3 2 13 16,6 5-23-16,4 0 9 0,6 3 0 16,4 5-3-16,3 3 12 15,3 2-8-15,3 4-1 16,3 2 9-16,3 1-15 16,4 0 6-16,0-1 0 15,5-1-3-15,5-1 11 16,-2 0-8-16,9 1 0 15,2-2 4-15,4 2-13 16,2 1 9-16,2 0 0 16,0 2 8-16,0-2 2 15,0-1-10-15,11 0 0 16,2-2-5-16,6-1-4 0,0-2 9 16,6-2 0-16,2-2 4 15,-1-4 13-15,3-2-18 16,0-2 1-1,0-2-12-15,1-2-2 0,-1-1 22 16,4-3-8-16,0-1 12 16,3 2-2-16,1-3-11 15,1-2 1-15,5-1 0 16,1 2 5-16,5-4 3 16,-2-2-8-16,-2 0 3 15,-3-5 21-15,-7 2-24 16,-3-2 0-16,-6-1 1 15,1 1-7-15,-2-1 7 16,0 0-1-16,-2 0 0 16,4-3 21-16,0 1-21 0,-4-1 0 15,-4-1 9-15,-1-3-6 16,-7-2-3-16,-3 0 0 16,-4-4-2-16,-2 2 17 15,-2-2-7-15,2 0 7 16,0 0-14-16,1 0 16 15,-1 0-16-15,0 0-1 16,0 0 0-16,-2 0 14 16,0 0-10-16,0 0-4 15,0 0-61-15,-9 0-69 16,-7 0-508-16,3-6-433 0</inkml:trace>
  <inkml:trace contextRef="#ctx0" brushRef="#br0" timeOffset="24223.24">21606 7453 400 0,'0'0'507'15,"0"0"-437"-15,0 0 27 16,0 0-54-16,0 0 116 16,0 0-95-16,0 0-25 15,121-25 37-15,-81 21-20 16,2 2 1-16,3-1 38 16,1 1-36-16,1 0-6 15,4 0 11-15,3 0-24 16,1-2 33-16,4 2-23 15,3-2-29-15,-2 0 37 0,0 0-35 16,0 0 10-16,-1 1 8 16,1 2-41-16,2-2 32 15,0 3-2-15,-1-1-20 16,-1 1 31-16,-3 0-29 16,-3 0 2-16,-1 0 11 15,1-2-24-15,-1 2 25 16,1 0-18-16,-3 0-7 15,0 0 4-15,-7 0-5 16,-1 0 0-16,-8 0-1 16,-3 0 10-16,-6 0-3 15,-3 0 21-15,-5-1-18 16,-3 1 24-16,-1-3-32 16,-3 2-1-16,0 1 1 15,1-2 10-15,0 2-2 0,5 0 0 16,-2-3-8-16,1 3 11 15,-3-2-12-15,-5 2 0 16,0-2 18-16,-6 2-9 16,-2 0 24-16,0-2-17 15,0 2-16-15,-41 0-93 16,-1 0-279-16,-14 0-135 0</inkml:trace>
  <inkml:trace contextRef="#ctx0" brushRef="#br0" timeOffset="24824.64">19664 7159 952 0,'0'0'224'16,"0"0"-29"-16,0 0-57 15,0 0-56-15,0 0-24 16,0 0-39-16,0 0 20 15,29 23-17-15,-3-8-20 16,7 1 66-16,10 0-34 0,3-1 1 16,8 2 8-1,-1-1-27-15,-1 2 17 0,-8 0-33 16,-8-2 6-16,-14-3-22 16,-11 0 16-16,-11-3 0 15,0 3 19-15,-19 0 69 16,-18 5 21-16,-11 1-31 15,-6 2-32-15,-5 4 1 16,4-2-47-16,7 5-20 16,10 8-99-16,13-7-199 15,19-9-345-15</inkml:trace>
  <inkml:trace contextRef="#ctx0" brushRef="#br0" timeOffset="25522.8">22444 7142 753 0,'0'0'709'0,"0"0"-469"16,0 0-40-16,0 0-3 15,0 0 0-15,0 0-118 16,0 0-50-16,-53-29-29 16,53 33-2-16,15 11-6 15,7 7 16-15,11 5 5 16,10 3 12-16,6 0-13 15,7 3-4-15,-1-4-8 16,-1 0 0-16,-3 0-4 16,-10-5 5-16,-10-2-1 15,-14-1 0-15,-7-8 18 16,-10 1-14-16,0 3 27 0,-25 0-1 16,-11 5 45-1,-9 6-68-15,-7 2-7 0,-16 5-151 16,13-7-368-16,10-14-532 15</inkml:trace>
  <inkml:trace contextRef="#ctx0" brushRef="#br0" timeOffset="26807.33">21250 4959 639 0,'0'0'253'0,"0"0"-38"16,0 0-15-16,0 0-72 15,0 0-34-15,0 0-5 0,0 0-53 16,0 0 23-16,0 2 11 15,0 6 22-15,0 4 27 16,0 5-29-16,4 6 24 16,2 1-36-16,4 4-44 15,1 2 30-15,3-2-32 16,1 0-14-16,1-3 30 16,-1-6-32-16,1-2 20 15,-5-8-9-15,-5 0-26 16,-1-5 9-16,-5-4-3 15,0 0-6-15,0 0-2 16,0 0-19-16,-13-13-157 16,-3-7-184-16,0 0-202 0</inkml:trace>
  <inkml:trace contextRef="#ctx0" brushRef="#br0" timeOffset="27099.55">21183 4947 1048 0,'0'0'372'0,"0"0"-24"15,0 0-61-15,0 0-100 16,0 0-23-16,0 0-128 16,0 0 16-16,104-61-22 15,-57 53-17-15,3 1 59 16,2-4-29-16,-2 4 15 15,-8-4 13-15,-4 1-48 0,-5-2 32 16,-8 3-37-16,-5 2-5 16,-9 4 11-16,-7 0-24 15,-2 3 0-15,-2 0-18 16,-6 3-182-16,-14 12-415 16,-4 1 39-16</inkml:trace>
  <inkml:trace contextRef="#ctx0" brushRef="#br0" timeOffset="28421.02">21152 7351 791 0,'0'0'524'0,"0"0"-325"16,0 0-50-16,0 0-79 15,0 0-40-15,0 0-30 16,0 0 2-16,35-16 0 16,-28 16-1-16,-3 0 8 15,-1 3 17-15,-3 8-11 16,0-1 20-16,0 5-6 0,-7 0-7 16,-8-1 10-1,-2 2-32-15,2-4 1 0,1 0-1 16,4-3-85-16,3-2-32 15,5-3-59-15,2-4-77 16,4 0-29-16,11-8-459 0</inkml:trace>
  <inkml:trace contextRef="#ctx0" brushRef="#br0" timeOffset="28641.49">21334 7301 933 0,'0'0'492'0,"0"0"-297"16,0 0-3-16,0 0-123 0,0 0-19 16,0 0-31-16,0 0-19 15,-51 37 28-15,51-18-27 16,0-1 4-16,0 0-5 16,6 0-27-16,2-1-50 15,0-2-97-15,-1-3-130 16,-3-4-535-16</inkml:trace>
  <inkml:trace contextRef="#ctx0" brushRef="#br0" timeOffset="35622.47">22377 4225 1077 0,'0'0'403'16,"0"0"-209"-16,0 0-41 15,0 0-61-15,0 0-54 16,0 0-4-16,0 0 2 15,0-2-5-15,0 2 50 16,0 0-10-16,0 0-1 0,-2 0-12 16,-5 0-57-1,-6 0 16-15,-8 11-4 0,-8 8-12 16,-8 3 44-16,-3 1-44 16,-3 2 16-16,5-3-1 15,7-2-6-15,4-1 1 16,10-5-11-16,3-3 0 15,5-3-1-15,5-4 1 16,4 1 0-16,0-3-1 16,0 2-2-16,0-2 3 15,0-1 5-15,0 5-4 16,7 1 50-16,4 2-35 16,4 1 21-16,6 2 9 15,-2 1-46-15,6-2 32 16,0 6-26-16,2-3 3 0,2 2 10 15,0 0-19-15,-6-3 0 16,-2-2-1-16,-5-3 11 16,-5-4-4-16,-7-2 1 15,-2 0-1-15,-2-2 38 16,0 0-44-16,0 3 0 16,0-3-14-16,0 0-105 15,0 0-143-15,0 0-456 0</inkml:trace>
  <inkml:trace contextRef="#ctx0" brushRef="#br0" timeOffset="36067.42">22807 4242 902 0,'0'0'388'16,"0"0"-31"-16,0 0-147 15,0 0-87-15,0 0-39 16,0 0-34-16,0 0-17 16,-107-23-32-16,80 39 14 15,5 4-14-15,0 4 10 0,4 4 27 16,3 4-28-1,6 5 8-15,6 0 0 0,3 6-17 16,0-1 12-16,22-2-13 16,7-5 0-16,11-4-5 15,3-7 5-15,1-12-22 16,4-10 22-16,-4-2 9 16,1-8 16-16,-5-17-13 15,-3-8 26-15,-8-8 45 16,-8-2-22-16,-11-4-21 15,-10 3-40-15,-2 10-61 16,-31 8-59-16,-50 14-143 16,6 8-108-16,-4 4-701 0</inkml:trace>
  <inkml:trace contextRef="#ctx0" brushRef="#br0" timeOffset="37374.18">18307 6769 438 0,'0'0'497'0,"0"0"-310"16,0 0-28-16,0 0-34 16,0 0-69-16,0 0-12 15,0 0 11-15,0-6-5 0,0 6 33 16,0 0 4-16,0 0 4 15,0 0 23-15,0 0-44 16,0 0-11-16,-6 0 2 16,2 0-17-16,-4-2 2 15,-3 1-45-15,-7-3 11 16,-9 1-19-16,-7-1 7 16,-8 0-40-16,-30-3-149 15,8 0-133-15,8-1-465 0</inkml:trace>
  <inkml:trace contextRef="#ctx0" brushRef="#br0" timeOffset="60601.33">2465 4289 603 0,'0'0'235'0,"0"0"-75"16,0 0-63-16,0 0 5 16,0 0 3-16,0 0 0 15,-9-68-20-15,9 62 19 0,0 0-11 16,-2-2-71-16,0 2 11 16,0 0 23-16,-4 2 26 15,4 1-9-15,-2 3-23 16,-1 0-50-16,-1 0-9 15,-3 16-21-15,-2 11 30 16,0 7 9-16,-3 3-6 16,3 8 1-16,0 3-4 15,-3 6 2-15,4 6 4 16,-3 9-5-16,-3 7-1 16,-3 20 20-16,-7 24-19 15,-8 21 0-15,-1 3-1 16,1-8 1-16,7-12 3 15,4-13-3-15,2-14 7 0,5-16 17 16,1 10-11 0,-3 13 25-16,1 17-24 0,-4 18-3 15,6-12 17-15,1-16-28 16,3-17 13-16,5-20-14 16,-2-18-3-16,4-4 1 15,0 10 2-15,-5 9-13 16,3 11 10-16,-4-1 6 15,2 3 0-15,-1-4-3 16,-1 2-4-16,4-5 1 16,-1 2-13-16,3-1 16 15,-2 4-8-15,0 0 3 16,2 5-3-16,0 1 8 16,-1 2-20-16,1-4 20 0,2-1-47 15,0-6 26-15,2-8 21 16,0-1-2-16,0-1-7 15,0-5 1-15,0 2-3 16,2 0 2-16,2 5 10 16,0 1-1-16,-1 0 0 15,1-2-88-15,0-4 88 16,4-8-1-16,-2-2 0 16,3-2-11-16,-1-4 12 15,2 2-1-15,-3-2-46 16,-1 0 35-16,-2 0 11 15,2 2 1-15,-4 1 0 0,0 0-14 16,2-3-69-16,3-8 83 16,3-6-4-16,4-3 14 15,2-4-20-15,2-2-15 16,-1 2-15-16,1 3 39 16,3 4-19-16,-4 6 20 15,3 4-1-15,1 1-98 16,-2-3 83-16,1-1 16 15,5-4 0-15,-1 1 2 16,5-2-2-16,4 1 0 16,4-1-1-16,0-3-5 15,5 1 6-15,1-1 0 0,4-4 0 16,0-4 7-16,6-3-7 16,0-2 0-16,5-1-2 15,0-2 4-15,3-1 1 16,-1 2-2-16,4-2 0 15,5-4 6-15,2 0-7 16,3-6-2-16,2-2-5 16,-2-4 14-16,-1 0 2 15,-2 2-2-15,-1 0-6 16,-1 5-1-16,-3 3-2 16,1 2 2-16,2 1 0 15,3 3 1-15,1-4 2 16,3 1-3-16,-1-6 1 15,5 0-3-15,1-3 1 16,1 0 1-16,3-2-1 0,-1 4-1 16,3 0 2-16,5-1 0 15,1 5 6-15,1-1-14 16,-1 1 8-16,4 1-6 16,0-5-22-16,4-1-15 15,3-3 42-15,6-2 0 16,2-2 1-16,-2 0-1 15,4 0 2-15,11 0 11 16,17 0 3-16,19 0-14 16,-1 6 8-16,-28-2-9 15,-29 0 0-15,-37-1 2 16,-1-1-2-16,12-1 0 16,15 2 6-16,13-2-5 0,-1 1-1 15,-1 2 0 1,0 0 1-16,-1 2 6 0,-2 2-6 15,-1 0 4-15,-1 0-5 16,2 1-2-16,-1-2 1 16,2 1 2-16,0 0-1 15,-1-4 0-15,0 0 6 16,-5-4-6-16,-1 0 0 16,-3 0 0-16,3 0 3 15,-3 0-3-15,3 0 0 16,-5 0 22-16,0 4-21 15,-2 2 16-15,0 3-9 0,0-3-8 16,-3-1 12 0,3-1-4-16,3 0-8 0,-1-2 0 15,-2 1 9-15,0-2-10 16,-7 2 1 0,-4-2 0-16,-5 3 10 0,-7 2-10 15,-1 1 8-15,-3-2 8 16,2 1-8-16,1 1 12 15,1-3-20-15,3-3 0 16,-3-1 7-16,4 0-5 16,-1 0 13-16,-1 0 5 15,3 0-11-15,0 0-3 16,1 0-6-16,-1 0 3 0,-3 0-6 16,3 0 4-16,3 0-1 15,-1-4 6-15,0-4 8 16,1-2-14-16,-3-2 0 15,0-2 1-15,-5-6 2 16,-3 0-3-16,-6-4 0 16,-5 0 20-16,-6-3-20 15,-6-2 28-15,-6-3 2 16,2-3-24-16,-5-2 18 16,3-7-24-16,-6-4 0 15,-1-8-5-15,-4-9 15 16,-4-7 4-16,-3-10-3 15,-6-6-2-15,-1-22 12 16,-5-17-21-16,-2-23 0 16,0-9 17-16,-7 6-17 0,-11 9 22 15,1 16-10-15,-6 0 1 16,-1-1 32-16,2-1-17 16,4-5 5-16,5 4 23 15,-1 0-33-15,3 7 11 16,-1 8-10-16,2 3-24 15,-1 3 25-15,-1 16-24 16,1 15-1-16,1 16 6 16,-4 2 0-16,-6-13-11 15,-2-13 5-15,-5-9 0 16,0-14 2-16,2 14-2 16,8-2 15-16,3 1-3 15,8 15-6-15,-1-7 1 16,3 10-7-16,2 2 0 15,-3 5 0-15,5 2 1 0,0 2-2 16,0-1 1-16,0 1-23 16,0-2 15-16,5 0-13 15,1 0 21-15,-4 0 3 16,-2 2-3-16,0 4 19 16,-20 1-1-16,-2 2-17 15,-5 0 5-15,3-2-6 16,3 0-4-16,2-5-7 15,1-2 9-15,3 1 2 16,-1 2 0-16,-3 2 1 0,0 2-11 16,-6 3 10-16,-4 3 0 15,-4 0-6-15,-3 5 7 16,3 0-1-16,0 4 0 16,4 2 0-16,4 2-12 15,0-3 12-15,3 1 0 16,0 2 6-16,0 2 6 15,-1 0-21-15,1 4 9 16,0 3-3-16,1 4-9 16,6 3-11-16,-1-1-26 15,3 1 21-15,2-1 0 16,2-2 19-16,0 1 9 16,-2 2 0-16,2 2 0 0,-4 2 0 15,-1 2 18 1,-1 2 1-16,-3 2-10 0,-3 1 2 15,-5 2-11-15,-3-1 0 16,-2 0-4-16,0-2 5 16,-2-1-1-16,-2 3 3 15,-2 1 6-15,-3 0-9 16,-4 3 0-16,-8 2 0 16,-4 3-1-16,-8-1 1 15,-7-1 0-15,-5 1-1 16,-4-2 13-16,1-1-12 15,2-4 1-15,1 1 8 16,-2 0-3-16,-4 0-6 16,-6 2 0-16,0 0 0 15,0 0 11-15,-1 2 1 0,-1 0 0 16,2 0-12-16,-5 2 18 16,-6 2-18-16,-3 1 0 15,-2 1-6-15,-4 1 18 16,-19 3-3-16,-20 0-9 15,11-2 6-15,20 0-11 16,19-2 5-16,28-4 0 16,-12 2 18-16,-28-2-9 15,11 3 8-15,-5 2-17 16,-1 3 1-16,11-3 2 16,-30 3 3-16,16 0-6 15,-2 0 0-15,-1 0 2 0,23 0-2 16,-9 0 6-1,9 0-6-15,4 0 18 0,-2 0-18 16,-2 0 0-16,-3 0 7 16,3 0 1-16,3 3 8 15,-1 7-16-15,-2 2 9 16,0 2-19-16,1-3 17 16,9-2-7-16,7-5 10 15,6-2 2-15,7 0-12 16,4-2 0-16,-1 2 1 15,2 0-1-15,0 2 6 16,-4 2 0-16,-4 0-6 16,-5 0 10-16,1 1-16 0,-1 0 6 15,1-5 0 1,-4 0 15-16,-1-2-14 0,-3 0 30 16,-1 0 23-1,0-8-38-15,0-1 18 0,-2 5-20 16,-2-3-8-16,-1 5 25 15,0 0-25-15,2 2 3 16,3 0-3-16,8 0-6 16,9 0 32-16,5 0-32 15,9 0 0-15,0 0 13 16,3 0-7-16,1 0 0 16,3 0-6-16,2 0 0 15,4 0-1-15,4 0 1 16,2 0 0-16,7 0 6 15,-1 0 6-15,2 0-18 0,-5 0 6 16,-1-2 0-16,0 0-21 16,-2 2 12-16,8 0-31 15,1 0-24-15,5 0-126 16,1 8-47-16,-2 9-161 16,4-2-351-16</inkml:trace>
  <inkml:trace contextRef="#ctx0" brushRef="#br0" timeOffset="65583.92">6034 7578 863 0,'0'0'532'0,"0"0"-372"16,0 0-35-16,0 0-71 15,0 0-20-15,0 0-18 0,2 0-16 16,-2 0 14 0,0 0-6-16,0 0-14 0,0 0 6 15,0 0-76-15,2-9-60 16,1-3-504-16</inkml:trace>
  <inkml:trace contextRef="#ctx0" brushRef="#br0" timeOffset="113945.83">8411 4131 1149 0,'0'0'359'16,"0"0"-94"-16,0 0-95 16,0 0-108-16,0 0 5 15,0 0-5-15,-4-53-28 0,4 52 25 16,-2-3-41-16,2 1 16 15,-2-1 25-15,-3 1-31 16,1-1 21-16,0-2-21 16,-6 1 3-16,-2 1 3 15,-1-2-28-15,-4 2-6 16,-5 2 0-16,-7 0 1 16,-3 2 13-16,-3 0-14 15,-3 0 8-15,-5 2-14 16,-3 8 6-16,-6 2 0 15,-6 2 0-15,-4 5 7 16,0-3-7-16,1 2 0 16,7 0 6-16,2-3-3 0,7 4-2 15,5-1-1-15,5 2 0 16,3 0-2-16,5 2-4 16,4 0 6-16,0 4 0 15,3 1-4-15,-3 0 5 16,4 3-1-16,1 2 0 15,-1 3 6-15,4 2-14 16,1 3 8-16,4 3-1 16,1 1-13-16,0 0 25 15,2 3-11-15,5-6 0 16,0-1-2-16,2-1-5 16,0-2-1-16,0 0 8 15,5-2-9-15,10 4 18 0,0-3-9 16,5 0 0-16,3-4-10 15,6 0 9-15,2-4-20 16,0 0 9-16,5-4 11 16,-3 2 2-16,3-4 8 15,1 3-9-15,2-5-6 16,5 0-6-16,0-2 0 16,6-2 12-16,1-4 0 15,2-2 11-15,3-4-12 16,2-5 1-16,0 2-1 15,2-3 0-15,3 0 2 16,-3 0 0-16,-2 0 14 16,0 0-14-16,-3-4 9 15,-2-2-10-15,-1-2-4 0,0 0-10 16,-2-4 23-16,4 0-9 16,0-2 3-16,-4-3 21 15,4 0-31-15,0-2 7 16,-4 0 0-16,4-2-5 15,-2 1 5-15,-1-1 0 16,-2 0 0-16,0-1 22 16,-3 0-22-16,-3 0 0 15,-3-4 0-15,-2 2-2 16,-5-2 2-16,-4-4 0 16,-4-1 32-16,-3 0-26 15,-2-4 20-15,-2 0-6 16,-3-3-19-16,-2-3 28 15,-3 1-15-15,-4-2-8 0,-2 0 12 16,-4 2-8-16,0-3 17 16,0 2 0-16,-4-1-14 15,-13-1 23-15,-4 3-35 16,-3 0 12-16,-5 2 2 16,-2 2-6-16,-5 0 29 15,-4 0-22-15,-9 0-10 16,-6 0-7-16,-13-3 1 15,-13 4-12-15,-33 2 3 16,-53 19-72-16,-67 14-5 16,-34 28-133-16,49 5-332 15,39-9-706-15</inkml:trace>
  <inkml:trace contextRef="#ctx0" brushRef="#br0" timeOffset="151984">3348 14377 590 0,'0'0'338'0,"0"0"-132"16,0 0-81-16,0 0 17 15,0 0-45-15,0 0-11 16,-7 0-26-16,7 0-30 16,0 0 34-16,0 0 20 15,0 0 21-15,0 0 42 16,0 0-33-16,0 0-15 15,-2 0-17-15,2 0-32 0,0 0 7 16,0 0-28-16,0 0-3 16,0 0 14-16,0 0-40 15,0 0 14-15,0 0-14 16,0 0 6-16,2 0-4 16,5-4-2-16,7 0 0 15,0 3 5-15,1-3 3 16,1 1 0-16,6 1-8 15,3-2 0-15,6 4-1 16,2-6 1-16,6 3 0 16,1-2 3-16,2 3 7 15,1 2-12-15,-1-2 2 16,2 2 0-16,-1 0-8 16,1 0 9-16,1-4-1 15,-1 3 13-15,1-2-5 0,1-1-10 16,2 2 2-16,-4-2 0 15,-1 0-7-15,-3 0 8 16,-5 2-1-16,-3 1 1 16,3-2 16-16,-4 3-19 15,2-2 2-15,3 1 0 16,5-2-9-16,0 1 11 16,7-6-2-16,2 2 0 15,2 2 12-15,-1-4-12 16,-2 2 0-16,-2 0 0 15,-5 0-12-15,-4 2 13 16,-3 0-1-16,-4 2 0 0,-2 0 12 16,-2 0-12-1,-2 2 0-15,0 0 0 0,2 0-1 16,2 0 1-16,1 0 0 16,4 0-6-16,4 0 13 15,4 0-7-15,1 0 0 16,-1 0 1-16,3 0 0 15,-1 0-1-15,-2 0-1 16,1 0-5-16,-1 0 12 16,-2 0-5-16,3 0 0 15,-1 0 0-15,0 0 7 16,3 0-8-16,-1 0-11 16,1 0 10-16,1 0 2 15,1 2 0-15,0 4 0 16,-2 5 0-16,1-8 0 0,1 5-1 15,0 2 0-15,2-6-6 16,3 2 12-16,-2 2-6 16,5-6 0-16,2 4 6 15,-1 0-14-15,2-1 8 16,0 2 0-16,-3-1 0 16,-1 2 8-16,-3-6-8 15,0 5 0-15,-2 2-8 16,3-5 1-16,-4 5 4 15,4-4 3-15,-1 4-6 16,1-1 4-16,3-1 2 16,1 1 0-16,0 1 0 15,4 0-1-15,2 0 1 0,-2 0 0 16,3 3 0-16,-1-3 2 16,-2 1-2-16,3-2 0 15,-1 1 0-15,3-1-3 16,-1 1 11-16,3 1-7 15,-3-4-1-15,1 2 2 16,-1 1-8-16,1-1 6 16,2 5 0-16,0-3-6 15,4 0 15-15,2 1-8 16,6-5-1-16,3 3-3 16,2-1 3-16,3-4 0 15,3 0 0-15,-1 3-6 0,0-3 7 16,-2-1-2-1,0 1-4-15,-5 0-27 16,3 2 31-16,-4-4-14 0,0 2 15 16,-2 0-6-16,0-2 18 15,0 4-11-15,-1-6-1 16,-2 4-6-16,-1 1-5 16,-3-2 12-16,-3 1-1 15,-3 2 0-15,1-5 9 16,1 4-10-16,-2-3 1 15,3-2-1-15,2 0 0 16,1 0 1-16,-3 0 0 16,-1 0 5-16,-1 0 6 15,-4 0-14-15,-1-2 3 16,-2-3-2-16,1 4-16 16,-1-3 19-16,-2 1-1 0,-2-1 0 15,-2-1 15-15,-6 3-21 16,-3-2 6-16,-5-2-1 15,-9 4-8-15,-6 0 10 16,-11 2-1-16,-5 0 0 16,-3-2 16-16,-4 2-11 15,-2 0 10-15,0 0-14 16,0 0 40-16,0 0-40 16,0 0 5-16,0 0-6 15,0 0 13-15,0 0-13 0,0 0 0 16,0 0 0-1,0 0-3-15,0 0 4 0,0 0-1 16,0 0 0 0,0 0 3-16,0 0-4 0,0 0 1 15,0 0-28 1,0 0-5-16,-4 0-150 0,-10 0-453 16,1-6-523-16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1:50:15.093"/>
    </inkml:context>
    <inkml:brush xml:id="br0">
      <inkml:brushProperty name="width" value="0.05292" units="cm"/>
      <inkml:brushProperty name="height" value="0.05292" units="cm"/>
      <inkml:brushProperty name="color" value="#FF0000"/>
    </inkml:brush>
  </inkml:definitions>
  <inkml:trace contextRef="#ctx0" brushRef="#br0">9878 2741 431 0,'0'0'211'0,"0"0"-86"0,0 0-22 15,0 0-45-15,0 0-41 16,0-46 22-16,0 38-12 15,0 2 2-15,0 0 10 16,0 0-13-16,2 1 16 16,-2-1 10-16,0 2 8 15,0-1-5-15,0 1-29 16,0 0-13-16,0 2 29 16,0-2-3-16,0 1 3 15,0-1 6-15,0 3-29 0,0 1 6 16,0-3-6-1,0 3 7-15,0 0 21 16,0 0-15-16,0 0 16 0,0 0-10 16,0 0-32-16,0 0 12 15,0 0-17-15,0 0 10 16,0 0 14-16,0 0 1 16,0 0 11-16,0 0-2 15,0 0-13-15,0 0 7 16,0 0-11-16,6 0-8 15,10 0 28-15,8 0-3 16,10-1 23-16,6-1-11 16,7-2-25-16,-1 0 13 15,6-1-18-15,-3 1 3 16,2 1 22-16,0-2-29 0,1 4 6 16,1-2-4-16,3 2-14 15,9-2 32-15,4-1-32 16,4 2 17-16,7-3 8 15,3 1-25-15,-1 0 16 16,-2 1-17-16,-6 1 0 16,0 2-4-16,-5 0 10 15,4 0 0-15,3 0-3 16,4 0 7-16,7 0-4 16,4 0-6-16,0 0 0 15,1 0 2-15,-3 0-1 16,-4 0-1-16,-3 0 12 15,-2 0-2-15,3 0-5 0,4 0-5 16,1 0 0-16,2 0 20 16,-1 0-19-16,-4 0-1 15,-7 0 10 1,-11 0 4-16,-9 0-4 0,-12 0-10 16,-13 0 8-16,-12 0-11 15,-8 0 3-15,-7 0 0 16,-3 0-2-16,2 0-63 15,10 0-103-15,1 0-152 16,1 0-283-16</inkml:trace>
  <inkml:trace contextRef="#ctx0" brushRef="#br0" timeOffset="1858.83">17134 2745 168 0,'0'0'269'16,"0"0"-149"-16,0 0-52 15,0 0-18-15,0 0-11 16,0 0 44-16,0 0 3 16,12-38 10-16,-12 30-11 15,0 3-26-15,0-2 9 16,-2 2 5-16,-1 2-26 15,-1 1-2-15,1 0-24 16,3 2-20-16,-2 0 15 16,2 0-15-16,0 0 0 0,0 0 6 15,0 0-6-15,0 0 11 16,0 0 13-16,-2 0 8 16,2 0 8-16,0 0-23 15,0 0 5-15,0 0 6 16,0 0-1-16,0 0 25 15,0 0-10-15,0 0-32 16,0 0 20-16,0 0-29 16,4 0 15-16,12 0 12 15,-1 0-28-15,5 0 31 16,3 4-18-16,4-1-1 16,4 2 25-16,0-1-19 15,7 0 22-15,0 0-1 16,5-1-21-16,3 2 5 15,1-1-5-15,4 0-13 0,1 2 21 16,7 0-26-16,2 0 23 16,1-1 1-16,3-2-24 15,-1-3 36-15,1 3-12 16,1-3-16-16,-1 0 14 16,0 0-21-16,0 0 4 15,-3 0 2-15,-4 0-6 16,-1 0 1-16,-3 0-3 15,2 0 0-15,-5 0 2 16,2 0 4-16,1 0-5 16,-3 1-1-16,0-1 9 15,1 0-10-15,-1 1 1 16,-2-1 0-16,0 3 5 0,-3-1 4 16,4-1-10-16,-1-1 1 15,0 3 0-15,2-3-6 16,1 0 6-16,-2 2 0 15,-1-2 4-15,-2 2 10 16,-2 0-15-16,-1 0 1 16,-1 0 0-16,-1 0 0 15,-2-2 0-15,3 2 0 16,-5-2 0-16,1 0 8 16,-1 0-10-16,-1 0 2 15,-2 0 0-15,-2 0-6 16,-2 0 7-16,-1 0-1 0,-6 0 2 15,-2 0 14-15,-2 0-16 16,-1 0 0-16,-7 0 0 16,-1 0-6-16,-3 0 6 15,-2 0 0-15,-4 0 2 16,0 0 12-16,-2 0-2 16,3 0-1-16,-3 0-10 15,0 0 34-15,0 0-34 16,0 0 0-16,0 0 11 15,2 0-4-15,-2 0 9 16,0 0 2-16,0 0-18 16,0 0 29-16,0 0-29 15,0 0-1-15,0 0 0 0,0 0 9 16,0 0-6 0,0 0-3-16,0 0 7 0,0 0-14 15,0 0-47-15,0 0-110 16,0 0-119-16,0 0-219 15,0 0-866-15</inkml:trace>
  <inkml:trace contextRef="#ctx0" brushRef="#br0" timeOffset="2005.4">20258 2825 1205 0,'0'0'210'0,"0"0"-143"16,0 0-67-16,0 0-315 0</inkml:trace>
  <inkml:trace contextRef="#ctx0" brushRef="#br0" timeOffset="40263.25">12685 8776 146 0,'0'0'107'16,"0"0"-107"-16,-15 39-68 16,12-28-69-16</inkml:trace>
  <inkml:trace contextRef="#ctx0" brushRef="#br0" timeOffset="45920.58">10620 6785 567 0,'0'0'258'15,"0"0"-116"-15,0 0-67 0,0 0-20 16,0 0-54-1,0 0 24-15,0 0-14 0,8-7-11 16,-8 7 40-16,0 0-5 16,0 0 33-16,0 0 15 15,0 0-28-15,0 0 20 16,0 0-9-16,0 0-28 16,0 0-6-16,0 0-32 15,0 0 1-15,0 0 13 16,0 0-14-16,0 0 14 15,0 0-1-15,0 0-13 16,0 0 9-16,0 0-7 0,0 0-2 16,0 0 23-16,0 0-11 15,-2 0 12-15,-4 0-16 16,-1 0-7-16,-3 1 10 16,2 4-11-16,1-1 9 15,-1 0 10-15,-2 0-19 16,4 2 8-16,-3-1-7 15,3 4 0-15,-4-3 7 16,3 1-8-16,1-2 0 16,-1 1 3-16,0-3 4 15,1 4-7-15,-3-1 0 16,3-1 1-16,-4 1 11 16,1 0 0-16,-2-1 8 0,3 1 5 15,-2 2-25 1,2-2 11-16,-1 2-11 0,-1-3 0 15,4 4 3-15,-1-1 5 16,-1 0-7-16,0 2-1 16,0-2 7-16,1-2-6 15,-1 1-1-15,-2 2 0 16,1-3 19-16,3 0-18 16,-1 0 13-16,0-1-5 15,1 0-8-15,-3 1 9 16,0 0-4-16,2 0 1 15,0 0 11-15,1-2-18 16,2 2 12-16,-3 0-12 16,0 0 0-16,-2 3 20 15,3-2-18-15,-3 1 8 0,-1 0 3 16,4 1-5-16,-3-1-3 16,3-1-5-16,-2 1 0 15,2-2 12-15,-1 1-12 16,-1-3 23-16,0 1 14 15,0 1-35-15,-1 1 32 16,3 1-20-16,-4-2-12 16,1 2 24-16,1-1-25 15,-2 1 6-15,1 0-1 16,0 1 6-16,1-1-8 16,-1-1-4-16,0 2 6 15,2-3-3-15,1-1-3 16,-1 1 0-16,0 1-1 15,1-1 7-15,-1-2-4 0,3 0-2 16,-4 2 6-16,4-2-8 16,-2 0 2-16,-1 0 0 15,1-1 9-15,-4 2-9 16,4-1 28-16,-1 0-13 16,1 2-14-16,0-2 12 15,0 0-13-15,2 2 0 16,-3-1 5-16,1 0-3 15,-2 1-2-15,2 0 5 16,-3 0-4-16,3-2 12 16,-1 2-11-16,2-2 8 15,-2-2-1-15,3 2-1 16,0 1-2-16,-3 1-6 16,0-2 1-16,-2 3-1 15,3-1 7-15,-3 2-7 0,-1-2 0 16,4 2 12-16,-3-1-14 15,3-2 2-15,-2 1 0 16,2 2 2-16,2-2-1 16,-3 2 4-16,1-2 4 15,0-2-8-15,2 1-1 16,0 1 0-16,-1-3 0 16,1 4 4-16,-2 0 8 15,-2 0-11-15,2-2-1 16,-1 1 5-16,1 0-7 15,-1 3 2-15,0-4 0 16,-2 4 5-16,1-1 1 0,1-1 0 16,-2-1-6-16,0 3 0 15,0-3 14-15,0 2-14 16,2-2 1-16,1-1 5 16,-1 2 7-16,3-1-12 15,-1-3-1-15,0 3 0 16,1-1-7-16,0 1 8 15,-1 2-1-15,-1-2 5 16,-2 2 7-16,0 0-13 16,1 0 1-16,1 2 0 15,-2-2 0-15,4-2 0 0,0 2 0 16,-1-2 1-16,1 1 11 16,0 0-12-16,0 1 0 15,1 0 1-15,-2 0-6 16,3 1 5-16,-2-1 0 15,1 3 0-15,1-1 10 16,-2 1-10-16,2-1 0 16,0-3 2-16,-3 3-5 15,3-3 3-15,-1 0 0 16,-1 2-6-16,2-2 15 16,-1 3-8-16,-2 0-1 15,4 1 8-15,-1-4-16 16,0 4 8-16,0-3 0 15,-1-1-6-15,1 4 12 16,0-4-3-16,-1 4 2 0,1-1-4 16,2 0 3-16,-2-1-4 15,2 1 0-15,0 1-1 16,0-1 9-16,0 0-6 16,0 1-2-16,0-3 1 15,0 1 1-15,0-3-2 16,0 0 0-16,0 2 2 15,0 0 10-15,0-1-12 16,0 3 0-16,-3 1 0 16,3-1 0-16,0 1 1 15,0-3-1-15,0 5 0 16,0-1 8-16,0 0-13 16,0 1 5-16,0 2 0 15,0-1 0-15,0 0 0 16,0 0 1-16,0 0-1 0,0 1 7 15,0-2-8-15,0 4 1 16,0-3 0-16,0-1 0 16,0 1 0-16,3-1 1 15,-1-2-1-15,0 1 9 16,1 1-20-16,-1-1 11 16,0 0 0-16,1 0 0 15,-3 0 8-15,2 0-1 16,-2 0-7-16,2-3 0 15,0 4-6-15,2-1 6 16,-2 0 0-16,3 0 9 16,-3 0-1-16,0 2-16 15,1-2 7-15,-1 2 1 0,1-2 1 16,-1 3-1-16,2-5 0 16,0 6-5-16,1-5 22 15,1-1-18-15,-1 2 1 16,0 1 0-16,1-1-11 15,-2 1 13-15,3 2-2 16,-1 0 0-16,0-1 12 16,2 3-13-16,-1-1 1 15,4-2 0-15,-2 0-7 16,2-2 7-16,-2 0 0 16,0-3-1-16,0 2 9 15,-3-3-9-15,1 2 1 0,0 0 0 16,0 0 0-16,0 2 0 15,1-2 0-15,1-2-6 16,-2 0 11-16,2 0-5 16,-3-3 0-16,4 1 7 15,-4 1-11-15,3-1 4 16,-3 0-1-16,2 0 0 16,-2 0 2-16,3-1 2 15,-1-2-3-15,2 1 1 16,-1-3-2-16,-1 2-3 15,2-1 3-15,-2 0 0 16,1 0 2-16,0 1-1 16,0-2 0-16,-2 2 0 0,1-2-1 15,2 1 1-15,-1 0 0 16,1 0-1-16,0 0 8 16,0 0-5-16,0 1-2 15,1-2 0-15,-2 2-11 16,0-1 11-16,1-2 0 15,-2 0 0-15,0 1 6 16,1-1-6-16,-3 3 0 16,6-3 0-16,-3 2-6 15,2-1 7-15,3-1-1 16,-4 0 1-16,6 0 0 16,-3 0-1-16,1 0 0 15,-1 0 0-15,-2 0-8 16,-1 2 10-16,-2 1-2 15,1-3 0-15,-2 1 4 0,0-1-5 16,-1 3 1-16,1-3-1 16,1 0-5-16,2 0 12 15,-1 0-6-15,-1 0 0 16,4 0-2-16,-3 0 1 16,1 0 1-16,0 0 0 15,-1 0-8-15,1 0 17 16,2 0-9-16,-2 0 0 15,2 0-5-15,0-3-5 16,1 2 10-16,-2-2 0 0,0 0 4 16,2 1 4-1,1-2-10-15,-1-1 2 0,1 4-4 16,-1-4-4 0,1 3 9-16,1-2-1 0,3 1 0 15,-1-1 12-15,-1-1-18 16,2-2 6-16,-2 5-2 15,-1-3-5-15,1 2 7 16,-1 0 0-16,1 2 0 16,-3-4 6-16,3 3-6 15,-1-2 0-15,1 0 1 16,-1 0-2-16,4-2 1 16,-2 1 0-16,3-1-2 15,-2 4 2-15,0-3 0 16,2 1 0-16,-3 1 1 0,-1-2-7 15,0 1 6-15,0 0-6 16,-1 0-1-16,3 0 8 16,0-2-1-16,2 0 0 15,0-2 1-15,0 2 0 16,0 0-1-16,-2 2-5 16,1 0-1-16,0 0 11 15,-1-2-5-15,1 2 4 16,-1-2-2-16,2-1-4 15,-2 0 1-15,3-1-4 16,0 0 4-16,0 0 2 16,1 0 4-16,1-2-5 15,-4 0 1-15,4 2-4 0,-3 0 3 16,0 0 0 0,-2-1-1-16,-1 2 6 0,3-1-5 15,-1-2 0-15,0-1 0 16,-1 2-6-16,3 0 6 15,-4-1 0-15,3-1 3 16,0 0 3-16,-2 0-7 16,2-2 1-16,-2 1-6 15,0 1-1-15,-6 0 14 16,3 3-5-16,-4 0-2 16,-1 2 0-16,2 0-2 15,-1 0 2-15,3 2 0 0,-1-2-10 16,0 0 10-1,3 2 0-15,-3-2-2 0,1 2-32 16,-4-2 34-16,1 2-10 16,3-3 10-16,-3 4-6 15,1-2 16-15,1-1-10 16,1-1 0-16,-2 1-6 16,4-2-1-16,2-1 7 15,-2 3 0-15,-1-1 0 16,-2-1 2-16,3 0-4 15,-3 0-4-15,3 2 1 16,-4-2-6-16,5 2 4 16,-2-1 1-16,1 0-2 15,-1-2 2-15,-1 2-3 16,1-1 9-16,-3 0 0 0,1-1-13 16,1 0 14-16,-1-1-1 15,-2 0 0-15,1-2 15 16,-4-1-16-16,1 1 1 15,-3 1 0-15,2-3-12 16,-2-1 13-16,3 1-1 16,-3 1 0-16,4-2 2 15,-4 3-4-15,1-3 2 16,-1 4-3-16,2-1-10 16,-4 0 13-16,3 2 0 15,-3 1-6-15,0-2 15 16,0 1-9-16,4 0 0 15,-2-5 1-15,3 2-12 0,-3 1 1 16,2-3-6-16,-5 3 15 16,3-1-7-16,-2 1 8 15,0-1 0-15,-2-1 6 16,1 3-12-16,-1-3 6 16,0-1-6-16,3 0 5 15,-3-2 2-15,3 2 4 16,1-3-5-16,-2 1-17 15,1-1 17-15,-4 2-19 16,-1 0 18-16,0 0-5 16,0 2 12-16,0 0-5 15,-3-2-1-15,-6 2 2 16,-2-5 1-16,2 4-3 16,0-3 0-16,-1 0-9 15,4 0 19-15,-3-4-10 0,1 2 0 16,-1-1 1-1,-5 2 15-15,1-2-10 0,-3 2 9 16,-1-2-3-16,1 1-9 16,-2 0 12-16,0 0-15 15,0-2 1-15,-2 2 18 16,2-1-18-16,-1-2 6 16,-3-1 4-16,1 2-11 15,-2-2 17-15,2 2-11 16,-4-2-5-16,0 0 20 15,1 0-21-15,2 2 10 16,0 1-4-16,1 1 2 0,0 1 1 16,-2-4-8-16,0 3 17 15,1-2 9-15,-5 0-27 16,1 0 18-16,-1 0-18 16,0 3 8-16,1-2 3 15,-1 0-11-15,2 4 1 16,6 1 7-16,-2-1-1 15,6 2-1-15,-1-2-6 16,1 4 0-16,1-3 0 16,-1 0 2-16,-3-1 2 15,-3-1 10-15,-2 0-5 16,-7 3-5-16,1-4-4 16,-2 3 1-16,0 1 6 15,2 0-5-15,0 0-2 0,4 4 13 16,1-1 0-16,4 0-4 15,2 0-9 1,2 1 2-16,3 0 17 0,0 1-17 16,1 0-2-16,4 2 9 15,-1 3 6-15,2-1-12 16,0 3-3-16,5 1 1 16,0 0 2-16,0 2-3 15,2 0 0-15,0 0 0 16,0 0 4-16,0 0-11 15,0 0 7-15,-3 0-38 16,1 0 8-16,-4 0-81 0,-4 14-72 16,-5 10-117-16,-1-2-246 15,1-4-666-15</inkml:trace>
  <inkml:trace contextRef="#ctx0" brushRef="#br0" timeOffset="52202.18">9780 6940 499 0,'0'0'231'0,"0"0"-85"16,0 0-57-16,0 0-24 15,0 0 18-15,0 0-8 16,21-23 0-16,-11 23-21 16,3 0-22-16,3 0 13 0,3 3-5 15,4 11-2 1,3 6-2-16,6 8-24 0,6 6 1 15,2 4-4-15,7 7-8 16,-1 0-1-16,3 3 1 16,3 2-1-16,1 3 5 15,3-1 2-15,2 2-7 16,6 2 0-16,3 4 0 16,5 1 2-16,5 1-1 15,6 2-1-15,4 0 6 16,5 2 4-16,3-1-14 15,5-3 4-15,5 1 0 16,2-6 3-16,0 1-2 16,-2 0-1-16,-1-2 9 15,-4 3-3-15,-1-3-4 0,-3-2-2 16,-3-4 0-16,-3-6-4 16,-11-6 10-16,-6-5 14 15,-5-3 40-15,-8-6-37 16,-3-1 21-16,2 1-28 15,-2-1-16-15,1-3 34 16,-4-4-29-16,-9-2-3 16,-9-6-4-16,-15-2 13 15,-7-5-11-15,-7-1 11 16,-7 0-11-16,0 0 0 16,-21-7-30-16,-5-7-179 15,-5-4-201-15</inkml:trace>
  <inkml:trace contextRef="#ctx0" brushRef="#br0" timeOffset="53269.33">12857 7177 333 0,'0'0'279'0,"0"0"-94"16,0 0-47-16,0 0 0 16,0 0-31-16,0 0-2 15,0 0 4-15,-45-30-77 16,32 30-7-16,-5 0-9 16,-3 0-6-16,-3 7 31 15,-5 3-1-15,-4 7-2 16,-2 2 6-16,-10 6-18 15,-5 3 6-15,-3 2-10 16,-7 4-15-16,-4 2 21 16,-8 4-21-16,-5 0 5 15,-2 5 4-15,-3-4-16 16,-7 3 16-16,-5-1-7 0,-20 7-9 16,-21 5 35-16,12-2-34 15,9-6 13-15,19-4 10 16,16-9-22-16,-10 9 26 15,-11 3-28-15,4 1 2 16,1-2-12-16,-1-1 10 16,2 0 0-16,-1 0 3 15,3 0 10-15,1 3-13 16,2-3 0-16,-1 0 2 16,3 0-4-16,2 0 2 15,-1 0-3-15,4 0-3 16,-3 0-23-16,4 0 23 15,1 0 5-15,0-3-3 0,2-3-12 16,0-4 13 0,-2-3-3-16,0 0 4 0,1-7-2 15,10-2 4-15,9-2 0 16,14-6 1-16,10-2 2 16,14-5-3-16,6-1 0 15,7-5-3-15,7-1 6 16,0 2 7-16,2-2-10 15,0 0 6-15,0 0-12 16,0 0 6-16,0 0 0 16,0 0-1-16,0 0 2 15,0 0 2-15,0 0-3 16,0 0 1-16,0 0 4 16,0 0-5-16,0 0 0 0,0 0-2 15,0 0 11-15,0 0-18 16,0 0 0-16,0 0-40 15,0 0-20-15,4 0-70 16,10-8-77-16,-5-2-433 0</inkml:trace>
  <inkml:trace contextRef="#ctx0" brushRef="#br0" timeOffset="55222.11">7640 6970 172 0,'0'0'316'0,"0"0"-186"16,0 0-34-16,0 0 46 16,0 0-27-16,0 0-25 15,0 0 3-15,14-10-38 16,-7 6 1-16,-3 1-8 15,3 0-23-15,-1-1 18 16,4-2-5-16,-2 2 4 16,1-4 3-16,3 0-25 0,1-2 15 15,1 0-6-15,1-2-17 16,3 0 21-16,-1 2-22 16,1-4 5-16,2 2-7 15,0-3-8-15,3 1 8 16,-1 0-9-16,0-1 0 15,3 0 7-15,-3 0-6 16,1-2-1-16,-2 4 0 16,0-4 1-16,-3 3 8 15,6 1-9-15,-2-2 0 16,3 1 0-16,-4 0 7 16,2 1-7-16,2-2 0 15,-5 0 1-15,2 4-3 16,-2-3 2-16,-2 2 0 15,2-2 2-15,-4 2 5 0,1-2-7 16,-1 2 0-16,-1 0 0 16,-1 2-6-16,-1 1 7 15,-3 4-1-15,-2 1 0 16,1 0 13-16,-3-1-14 16,1 4 1-16,0-2 0 15,-2 1-10-15,-1 1 11 16,2 1-1-16,-1-3 0 15,4 3 10-15,0 0-10 16,0 0 0-16,5 0 0 16,-4 0-3-16,3 0 3 15,-1 0 0-15,1 0 0 0,-1 0 8 16,1 0-9-16,3 6 1 16,-3 1 0-16,0 1-1 15,1-2 1-15,-4 0 0 16,-3-2-1-16,0 0 2 15,-5 2 3-15,1 0 2 16,-1 2-4-16,0 2 25 16,0 3-26-16,2-2 0 15,0 3 15-15,1 0-15 16,2 0 11-16,2-3-11 16,0 2-1-16,2-3 12 15,0 0-12-15,0 0 0 16,1-2-2-16,-1 0 4 0,3-2 6 15,-2 0-6-15,1-3 5 16,3 0 24-16,2-3-3 16,2 3-2-16,1-3 5 15,-2 0-30-15,1 0 23 16,3 0-11-16,-4 0-13 16,2 0 10-16,-1 0-10 15,-1 0 0-15,4-5 13 16,0-3-7-16,-1 2-1 15,0-2-5-15,2-1 1 16,-1 2 12-16,0 1-13 16,0 0 8-16,2 0-1 15,2 0 0-15,0 0-7 16,0-2 0-16,2-2 0 16,2-2 0-16,-2 2 6 0,0-2-3 15,0 0-2-15,-3 5 5 16,1-4-7-16,-1 5 1 15,-1 0 0-15,0-2 0 16,2 2 2-16,2 0-2 16,2-4 0-16,2 2-3 15,1-2-3-15,-1 1 6 16,-2 2 0-16,-2 1 3 16,-2 0 3-16,-1 4-6 15,-1 0 0-15,2 2-2 16,-3 0 2-16,3 0 0 15,-2 0 0-15,-1 0 0 0,-1 0 9 16,3 2-9-16,-4 2 0 16,3 1 1-16,-3 3-12 15,-2 2 11-15,3 1 0 16,-4-1-1-16,-1 1-50 16,-3 0-31-16,6-1-84 15,-5-4-74-15,-2-2-317 0</inkml:trace>
  <inkml:trace contextRef="#ctx0" brushRef="#br0" timeOffset="74309.1">14405 9180 588 0,'0'0'192'0,"0"0"-123"15,0 0-43-15,0 0-24 16,0 0 13-16,0 0-13 16,-20-24-2-16,8 19 0 15,4 4-18-15,-6 1 8 16,-6 0 8-16,5 0-53 16,-6-1-110-16</inkml:trace>
  <inkml:trace contextRef="#ctx0" brushRef="#br0" timeOffset="88772.18">1541 11347 101 0,'0'0'175'0,"0"0"-131"16,0 0-44-16,0 0 0 15,0 0 61-15,-3 4 20 16,-1-2-29-16,-3 1 3 16,0-2-12-16,0-1-11 15,1 2-9-15,-3-2-12 16,3 3 11-16,-4-1-22 15,1-1 0-15,3-1-22 16,-4 0-56-16,2 0-45 16,-5 0-164-16,1 0 97 15</inkml:trace>
  <inkml:trace contextRef="#ctx0" brushRef="#br0" timeOffset="89639.73">1344 11342 65 0,'0'0'647'16,"0"0"-469"-16,0 0-64 15,0 0-20-15,0 0 23 16,0 0-59-16,0 0-24 16,0-6 28-16,0 6-21 15,0-3 34-15,11 2 27 0,5-2-50 16,-1 2 20-1,3-2-27-15,2 3-36 0,2 0 48 16,3 0-37-16,0 0 14 16,4 0 24-16,0 0-25 15,2 0 28-15,2 0-27 16,3 3-18-16,-1 2 35 16,1 1-42-16,4-2-8 15,1 3 23-15,3-4-23 16,1 3 21-16,3-1 0 15,4 0-22-15,1 2 21 16,-1-4-21-16,5 1 0 16,1 3 2-16,2-3 5 15,1-2 1-15,-1 2-8 16,2-3 7-16,-2-1-3 0,0 2-4 16,-1-2 0-16,-7 0 2 15,2 3 8-15,-2-3-5 16,1 1-5-16,0-1 1 15,3 0-1-15,2 2 1 16,-2-2-1-16,-2 3 4 16,-6-1 5-16,-1 2-10 15,-2-3 1-15,0 3 0 16,-1 1-5-16,2-3 15 16,6 0-9-16,1 0 1 15,1 0 10-15,1-1-18 16,3-1 6-16,-2 3 0 15,0-3-2-15,2 2 11 16,-2 0-3-16,-4 0-6 16,2-1 2-16,-2 2-11 0,-2-2 9 15,4 1 0-15,-2-2 4 16,-1 0 2-16,-2 0-2 16,0 0-4-16,-3 0 1 15,0 0-8-15,-5 0 7 16,1-2 0-16,-5-2 4 15,-2 3 9-15,-3-1-11 16,-6 2-2-16,0-2 0 16,-1 0 12-16,-2 2-4 15,-1-3 12-15,-5 2 19 16,-1-1-38-16,-5 0 34 16,-2 0-35-16,-4 0 8 0,0 2 17 15,-3 0-25-15,0 0 12 16,-2 0-11-1,2-2 8-15,-2 2-18 0,0 0-67 16,2-3-153-16,-2 3-79 16,0-4-242-16</inkml:trace>
  <inkml:trace contextRef="#ctx0" brushRef="#br0" timeOffset="89781.58">4920 11356 1577 0,'0'0'372'0,"0"0"-208"0,0 0-164 16,0 0-45-16,0 0-229 15,0 0-427-15</inkml:trace>
  <inkml:trace contextRef="#ctx0" brushRef="#br0" timeOffset="98282.62">16880 1760 639 0,'0'0'262'0,"0"0"-122"16,0 0-6-16,0 0-64 15,0 0-22-15,0 0-24 16,0-9-18-16,0 9 45 16,0 0-34-16,0 0 9 15,0 0 16-15,0-3-33 16,0 3 26-16,0 0-35 15,0 0 17-15,0 0-14 16,0 9 3-16,0 4 4 16,0 8 26-16,-4 4-35 0,0 5 28 15,-1 5-4-15,1 5-2 16,-4 4 27-16,4 4-49 16,0 2 11-16,-1 2 20 15,3-1-25-15,-4 0 22 16,2-1 8-1,-6-1-30-15,1-2 41 0,1-4-46 16,-4-1 15-16,1 0 13 16,5-4-24-16,-1-2 27 15,4-4-17-15,1-4-10 16,2-6 26-16,0-1-32 16,0-6 0-16,0-2 10 15,0-6-1-15,0-2-8 0,0-1-1 16,0-4 2-16,0 0 8 15,0 0-10-15,0 0 0 16,0 0 0-16,0 0-87 16,0 0-68-16,0-12 3 15,0-6-350-15</inkml:trace>
  <inkml:trace contextRef="#ctx0" brushRef="#br0" timeOffset="100567.63">17056 1684 202 0,'0'0'169'15,"0"0"-117"-15,0 0-6 16,0 0-7-16,0 0-19 16,0 0 26-16,0 0-10 15,-49-10 22-15,45 7 50 16,-1 2-4-16,-1 0-40 15,2 1-28-15,-6-3-8 16,4 3 6-16,-5 0-22 16,2-2 4-16,-1 2 20 15,6 0 12-15,0 0 57 0,4 0-22 16,0 0-35-16,0 0-2 16,0 0-45-16,0-1 0 15,0 1 35-15,6-3-25 16,6 1 35-16,1 1-15 15,2-2-20-15,3 1 24 16,5 0-14-16,4 0 9 16,4 0 4-16,9-2-27 15,4 2 22-15,5-2-17 16,5 2-12-16,2 2 32 16,6 0-26-16,3 0 13 15,4 0 17-15,4 0-35 16,3 0 37-16,4 0-27 15,0 2-10-15,1 2 39 16,-4 0-39-16,0 2 10 16,-4-2-11-16,-2 0 11 0,1 1-8 15,-6-2-3-15,1 1 0 16,0-3 15-16,-4 4-14 16,5-4 5-16,-4 2-4 15,0-1 6-15,-2 0 3 16,1 0-11-16,-3 2 1 15,4 0 7-15,3 0 3 16,0 0-4-16,1 1-7 16,-1-2 0-16,1 1-12 15,-4 2 13-15,-3-2-1 16,-1 2 7-16,-5-2 7 16,1 2-11-16,2-2-3 0,-3 0 0 15,4 0-4 1,-6 1 4-16,4-2 0 0,-5 1 3 15,-5-2 10-15,-3-2-13 16,-7 3 0-16,-3-3 1 16,-5 0-4-16,2 1 3 15,3 3 0-15,4 0-2 16,2 1 12-16,4 0-10 16,1-1 0-16,-3 2 1 15,-2-2-7-15,-5 2 6 16,-4 0 0-16,-8 0-1 15,-2-2-4-15,-8 3 5 16,-1-4 0-16,-4 4 1 16,1 1-20-16,-2 0 19 0,0-1-12 15,-1 3 6-15,-1 1-16 16,-1 3 21-16,-3 1-6 16,2 6 7-16,-3 5-7 15,0 4 7-15,0 6 0 16,0 2 18-16,-6 4-16 15,-5 4 2-15,2 3 1 16,-2-2 2-16,0 0-3 16,2-3 2-16,-1 0-6 15,2-2 3-15,-1-4 8 16,2-1-12-16,0-8 1 0,3-2 0 16,-2-6-2-1,-1-3 2-15,-3-1-2 0,4-6 1 16,-3 4-11-1,-1-5 10-15,0 2 2 0,1-2 0 16,1 0-4-16,-3 3 11 16,3-5-7-16,0 3 0 15,-4-1-7-15,3-2 0 16,1 0-8-16,-2-2 12 16,4-2-7-16,-3-2 13 15,3-1-4-15,-3 2 1 16,-1-3 0-16,0 0 15 15,-6 0-15-15,-2 0 0 16,-2 0 8-16,-3 0 6 16,-3 0-10-16,0 0-4 0,-1 0 0 15,-4-4-6 1,-1-2 6-16,1 2 0 16,-2 1-1-16,-1-2 11 0,-2 3-2 15,3 2-8-15,-5 0 0 16,3 0-4-16,-3 0 4 15,-3 0 0-15,-1-2 0 16,-2 2 17-16,-1 0-18 16,1 0 1-16,3 0 0 15,3 0-4-15,3 0 4 16,1 0 0-16,1 0-1 16,0 0 13-16,-3 0-12 15,3 0 0-15,-4 0 1 0,0 0-2 16,1 0 1-16,1 0 0 15,-3 0-8-15,2 0 16 16,-2 0-8-16,5 0 7 16,-3 0-6-16,3 0-2 15,0 0 1-15,-3 0 0 16,5-4-9-16,0 2 18 16,1 0-2-16,4 0-7 15,-1-2 1-15,0 0 0 16,2 0-1-16,-4-1 0 15,2 2-1-15,-1-1 9 16,-3 0-5-16,2 0-3 16,-2-1 6-16,0 2 7 15,0 1-13-15,0 0 0 0,-4 0 8 16,4 0 0-16,0 2-8 16,0-2 0-16,-1 0 0 15,1 2-6-15,2-3 8 16,0 3-2-16,-2 0 0 15,0 0 10-15,0 0-16 16,0 0 6-16,-1 0 0 16,3 0-4-16,-2 0 12 15,0 0-8-15,0 0 0 16,-5-1 2-16,1-1-5 16,-5-1 3-16,0-1 0 15,-1 2 0-15,-3-1 12 16,-1-1-12-16,-1 1 0 15,-4 0-4-15,0-1 3 16,0 0 1-16,-1 0 0 0,5 1 6 16,1 3 5-1,5 0-9-15,2 0-2 0,7-1 0 16,0 1 26-16,4-2-24 16,2 0 13-16,3 0 16 15,2-1-21-15,4 2 45 16,1-2-38-16,1 0-11 15,3 0 15-15,0 1-20 16,2-1-1-16,0 0 6 16,3 2 7-16,-1-2-26 0,2 2-2 15,1 1-87-15,-14 0-89 16,0 0-368 0,-2 0-568-16</inkml:trace>
  <inkml:trace contextRef="#ctx0" brushRef="#br0" timeOffset="103825.85">12266 5530 844 0,'0'0'255'0,"0"0"-132"16,0 0-42-16,0 0-35 0,0 0 9 15,0 0-33-15,0 0 27 16,16 11 1-16,-1-5-18 16,5 0 35-16,5 0-16 15,0 1-13-15,4 0 17 16,0 1-24-16,4-3 8 16,3 4 11-16,3-1-16 15,6-2 35-15,2-1-37 16,4 1-9-16,5 1 24 15,-1-6-28-15,5 3 15 16,0 0-15-16,1-1-19 16,1-1 27-16,0 2-26 15,1-2 8-15,1 1 16 16,1 0-23-16,2 1 11 16,0-1-11-16,2 1 11 15,0 0 8-15,1 1-20 16,-4-3-1-16,3 2 12 0,-2-1 0 15,2 0-12-15,3 1 0 16,-1-2 6-16,0 2-5 16,-2-1 0-16,2 3-1 15,0-1 1-15,0-1 20 16,1 0-20-16,1-3-1 16,4-1 1-16,-2 0 7 15,1 0-7-15,-5 0-1 16,-2 0 3-16,-2 0 11 15,-3 3-6-15,6 1 1 16,-1-2-8-16,6 5 4 16,6-5-5-16,6 4 0 0,2 0 0 15,5-1 15-15,1 1-12 16,1 0-3-16,-4-2 9 16,-1 2-15-16,-4 0 6 15,0 2 0-15,-3 0-9 16,1 2 19-16,0 0-7 15,2 1-3-15,1-4 6 16,-1 0-19-16,-2 2 15 16,0-3-2-16,-3-2 0 15,-4 2 12-15,-2-4-13 16,-7 2 1-16,-2 1 0 16,0-4-2-16,-1 5 3 15,3 0-1-15,5 0 0 0,-1 0 9 16,2 0-10-16,0 1 1 15,-2-6-3-15,1 4-6 16,-1-2 15-16,-4 0-6 16,-1 0 2-16,-4 1 8 15,-1 2-17-15,-5-2 7 16,0 3 0-16,-3-4-6 16,1 3 13-16,2-4-7 15,-2 2 0-15,-1-1 2 16,-4 0-4-16,-2-1 2 15,-4 2 0-15,-5-2-6 16,-4 1 24-16,-3-3-18 16,-4 0 0-16,-4 0-1 15,-6 0-5-15,0 0 7 16,-7 0-1-16,5-5 11 0,-4-1 5 16,-2 0-21-16,2 2 5 15,-4-2 0-15,2-2-4 16,0 2 4-16,0-3 0 15,3-2 7-15,-1 1 6 16,-1-4-13-16,1 0 0 16,-2-2 0-16,-2-2-6 15,2-2 6-15,-2-2 0 16,0-3 0-16,-4-4 18 16,-1-1-18-16,-3-3 0 15,2-2 0-15,-3-4-7 0,0-1 7 16,0 0 0-1,0-4-1-15,0 3 8 0,0-2-7 16,-3 3 0-16,0-1 2 16,3 4-5-16,0-2 3 15,0 3-2-15,0 0-4 16,0 0 12-16,0 2-6 16,2 2 0-16,-1 0 6 15,2 2-12-15,-3-1 6 16,0 6 0-16,0-1-1 15,0 4 2-15,0 1 7 16,0 3-8-16,0 0 1 16,0 0-11-16,0-2 4 15,0 3 6-15,0-4 0 0,0 1 5 16,0 2-5 0,0 0 0-16,0 3 0 0,-4 2-2 15,-9 1 2-15,-1 0 0 16,-3 4-6-16,-4 0-1 15,-3 2 7-15,-3-2-6 16,-2 2 6-16,-7 0 0 16,-1-1 2-16,-3 1 2 15,-10 0-4-15,-1 4 0 16,-7-3-1-16,-5 1-7 16,-3 2 8-16,-5 0-4 15,-6-2 15-15,-2 2-6 16,-8 0-5-16,-5-2 9 0,-3 2-18 15,-24-4 9-15,-20 0 0 16,-23-3-2-16,-2 0 5 16,8 0-3-16,11 1 0 15,11 1 0-15,-2 1-5 16,-4 0 5-16,-1 1 0 16,-1 0 0-16,-3 1 15 15,-5 0-21-15,1 2 6 16,0-2-1-16,3 1-20 15,1-2 18-15,4 0-15 16,-1 2 11-16,-1-6-9 16,3 3 10-16,1-2 6 15,2 3 0-15,0-2-14 0,4 2 14 16,19 4 0 0,20-2-1-16,21 0 13 0,7 2-13 15,-15-4 1-15,-8 1 0 16,-11 1-7-16,1-2 7 15,4 1 0-15,-2 2-6 16,2-2 18-16,3 2-12 16,6 2 0-16,6 0 1 15,9 0-5-15,3 0 4 16,7 0 0-16,3 0-9 16,0 0 18-16,2 0-9 15,4 0 0-15,4 0 6 16,2 2-14-16,9 0 8 0,1 2 0 15,5-2-10-15,4 2 22 16,3 0-9 0,-3 0-3-16,2 1 1 15,-1 1-10-15,4-3 6 0,3 1 3 16,6-2-5-16,7 0 14 16,4-2-15-16,-1 2 6 15,3 1-12-15,-2 1 2 16,-3 1 12-16,-1 4-2 15,-1-2 3-15,-1 2 4 16,-2 1-8-16,4-3 1 16,-1 1 0-16,1 2-8 15,4 1 8-15,2 0 0 16,0 4 3-16,0 3 6 16,0 0-1-16,0 3-8 15,0 2 0-15,0 3 15 0,0 0-13 16,-10 2 4-16,1 0-6 15,-2 0 7-15,2 3-9 16,2-4 2-16,1 4 0 16,4-4 18-16,0 4-17 15,2-3 24-15,-3 2-25 16,1-2 10-16,0 3 6 16,-4 0-16-16,0 1 0 15,-2 2 11-15,1 2 0 16,0-4-3-16,0 0-8 15,3-2 0-15,2-3 15 0,0-4-14 16,2 0 0 0,-2-3 22-16,2-2-1 0,-3-2-16 15,0 2-6-15,3-2 0 16,-1 0 6-16,1 0-6 16,0-3 0-16,0 0 8 15,0-3 7-15,0-3-6 16,0-4-9-16,0-3 1 15,0 3 2-15,0-3-1 16,0 0-2-16,0 0 17 16,0 0-5-16,0 0-4 15,0 0-8-15,0 0 6 16,0 0-20-16,-14-3-47 16,-1-7-227-16,-1-2-390 0</inkml:trace>
  <inkml:trace contextRef="#ctx0" brushRef="#br0" timeOffset="124328.12">18322 7144 960 0,'0'0'267'16,"0"0"-91"-16,0 0 100 15,0 0-137-15,0 0 13 16,0 0-49-16,0-80-25 0,-4 72 12 16,-7 2-39-16,-7 5-24 15,-5 1-17-15,-6 0 4 16,-7 11-5-16,-3 15-9 15,3 6 0-15,3 4 10 16,8 4-1-16,7 1-7 16,9-1-1-16,9-6 14 15,0-2-16-15,2-4 1 16,21-6 0-16,4-8-12 16,6-4 19-16,7-10-7 15,0 0 9-15,3-4 10 16,-6-16-17-16,-1-8-2 15,-7-4 0-15,-9-4 0 0,-7-4 0 16,-8-2 0 0,-5 4-5-16,0 4 20 0,0 6-15 15,-11 7 0-15,-5 7-34 16,-2 10-33-16,0 4-185 16,-4 0-25-16,4 10 5 15,4 3-347-15</inkml:trace>
  <inkml:trace contextRef="#ctx0" brushRef="#br0" timeOffset="124443.66">18322 7144 1247 0</inkml:trace>
  <inkml:trace contextRef="#ctx0" brushRef="#br0" timeOffset="124634.64">18322 7144 1247 0,'110'48'326'0,"-104"-48"-142"0,9 0-89 0,14 0-63 0,21 0 40 15,11 0 13-15,13 0-38 16,7 0-5-16,1 0-34 16,-4 0 20-16,-2 0-21 15,-9 0 1-15,-9 0 11 16,-15-1-19-16,-13-2 8 16,-15 0 12-16,-8 0 13 15,-7-1 62-15,0 3-85 16,0-1-10-16,-11 2-64 15,-4 0-227-15,1 0-41 16,7 0-229-16</inkml:trace>
  <inkml:trace contextRef="#ctx0" brushRef="#br0" timeOffset="124991.6">19419 7003 1194 0,'0'0'245'16,"0"0"-164"-16,0 0-4 15,0 0-3-15,-135 35-40 16,114-3 42-16,2 7-40 16,11 2-20-16,3 3 19 0,5-2-33 15,0-4 4-15,13-5 0 16,10-8 12-16,-2-4-18 15,6-7 0-15,0-6 0 16,2-8 18-16,0 0-8 16,-2-6 9-16,0-14 15 15,-8-5-33-15,-5-8 20 16,-7-1-9-16,-7-1-12 16,0-1 35-16,-5 7-35 15,-11 0-30-15,-1 11-9 16,-12 7-132-16,4 6-14 15,8 3-132-15</inkml:trace>
  <inkml:trace contextRef="#ctx0" brushRef="#br0" timeOffset="125283.72">19545 7181 1311 0,'0'0'262'16,"0"0"-160"-16,0 0-7 16,0 0 8-16,158 0 35 15,-84 0-66-15,10 0-28 16,6 0-31-16,1 0 18 16,0 0-23-16,-6 0-1 15,-7 0-7-15,-14 0 16 0,-12 0-17 16,-19 0 1-16,-12 0 0 15,-15 0 17-15,-6 0-5 16,0 0-12-16,-8 0-110 16,-15 0-150-16,3 4 9 15,7 2-155-15</inkml:trace>
  <inkml:trace contextRef="#ctx0" brushRef="#br0" timeOffset="125643.28">20699 7044 1190 0,'0'0'212'0,"0"0"-108"0,0 0-29 16,0 0 12-16,0 0-43 15,-113 6 5-15,101 16-34 16,4 9 35-16,6 4 10 15,2 2-59-15,0-1 27 16,4-3-28-16,14-3 1 16,4-7 5-16,5-5-6 15,2-5 0-15,2-9 25 16,-2-4-24-16,0 0 32 16,-8-11-2-16,0-11 9 15,-7-6 21-15,-8-5-49 0,-4-2-2 16,-2-1-10-1,-2 1-6-15,-16 9-16 0,-5 8-89 16,-11 12-108-16,7 6 20 16,2 0-186-16</inkml:trace>
  <inkml:trace contextRef="#ctx0" brushRef="#br0" timeOffset="125937.4">20807 7191 626 0,'0'0'596'15,"0"0"-445"-15,0 0-64 0,0 0 47 16,129-3-28-16,-69 0-48 16,6 0 21-16,8 3-32 15,4 0-9-15,-3 0 5 16,-1-1-37-16,-9 1 11 15,-11-3-17-15,-12 3 2 16,-11-1 13-16,-11 1-14 16,-11 0-2-16,-5 0 1 15,-4 0-54-15,0 0-44 16,0 0-155-16,-8 0-109 16,3 0-440-16</inkml:trace>
  <inkml:trace contextRef="#ctx0" brushRef="#br0" timeOffset="126309.35">21873 7003 7 0,'0'0'1190'15,"0"0"-1015"-15,0 0-108 16,0 0 11-16,0 0-47 15,0 0 25-15,-129 57 14 16,112-18-51-16,5 0 13 16,6 4-32-16,6-2 9 15,0-2-3-15,0-8-6 0,16-2 0 16,5-9 5-16,6-4 9 16,2-8-8-16,2-8 25 15,0 0-19-15,-1-2 59 16,-6-16-30-16,-1-6 11 15,-8-6-8-15,-7-4-43 16,-8-2 32-16,0-3-33 16,0 10 0-16,-17 3-38 15,-24 9-168-15,8 7-45 16,2 9-144-16</inkml:trace>
  <inkml:trace contextRef="#ctx0" brushRef="#br0" timeOffset="126641.76">22031 7222 489 0,'0'0'805'0,"0"0"-660"16,0 0-58-16,0 0-36 15,123-19 21-15,-67 13 32 16,2 1-56-16,2 4-42 16,0-2 38-16,-1 1-21 15,0 2 11-15,-1-1 31 16,-2-2-45-16,-5 3 2 0,-8-1-9 16,-10 1-7-16,-11 0 11 15,-8 0-9-15,-10-3-2 16,-2 3 14-16,-2 0-20 15,0 0 0-15,0 0-9 16,0 0-139-16,0-1-106 16,0-1-459-16</inkml:trace>
  <inkml:trace contextRef="#ctx0" brushRef="#br0" timeOffset="127027.3">23055 7038 1048 0,'0'0'268'16,"0"0"-190"-16,0 0-18 16,0 0-11-16,0 0-47 15,0 0 27-15,-116 12-10 16,99 8-19-16,7 7 61 15,3 3-26-15,5 3-3 16,2 1-4-16,0-1-18 16,11-5-1-16,9-4-6 15,5-6 7-15,1-6 13 16,1-8-22-16,0-4 31 0,-3 0 49 16,-1-8-30-1,-4-14 14-15,-3-4-20 16,-3-4-19-16,-8-5 15 0,-5 6-41 15,0 2-2-15,-5 5-20 16,-22 11-131-16,4 5-78 16,0 3-117-16</inkml:trace>
  <inkml:trace contextRef="#ctx0" brushRef="#br0" timeOffset="127368.4">23237 7175 469 0,'0'0'872'16,"0"0"-689"-16,0 0-68 16,0 0-35-16,0 0-42 15,0 0-11-15,129-25 25 16,-73 25-17-16,2 0-2 15,2 0 8-15,3 0-40 16,-1 0 48-16,-5 0-9 16,-1 0-19-16,-8 0 11 15,-13 0-32-15,-10 0 9 16,-10-3 4-16,-9-2 15 16,0 4 44-16,-6-4-14 15,2 5-36-15,-2-1-22 16,0 1-67-16,0 0-124 0,0 0-121 15,0-3-266-15</inkml:trace>
  <inkml:trace contextRef="#ctx0" brushRef="#br0" timeOffset="127761.95">24175 7000 933 0,'0'0'248'0,"0"0"-169"16,0 0-8-16,0 0-56 16,0 0 15-16,0 0 22 15,0 0-28-15,-83 78 24 16,79-46-9-16,2 5-19 15,2-2 8-15,0 1-28 16,8-1 0-16,15-7-1 16,4-6 7-16,4-6 10 15,4-7 6-15,1-8 9 16,3-1 40-16,-4-8-14 16,-2-14 7-16,-4-8 39 15,-4-4-41-15,-8-7 6 0,-10 4-29 16,-7 2-29-16,-2 10-10 15,-61 8-102-15,2 9-165 16,-2 4-104-16</inkml:trace>
  <inkml:trace contextRef="#ctx0" brushRef="#br0" timeOffset="128350.85">24453 7218 876 0,'0'0'280'15,"0"0"-158"-15,0 0-5 16,121-9-4-16,-79 9-66 16,1-2-11-16,1 2 4 0,-3 0-27 15,-4 0 16 1,-3 0-15-16,-5-3-13 0,-5 3-1 16,-2-1-21-16,-4-3-50 15,-1-1-18-15,6-4-51 16,-5 1-123-16,-3-2-355 0</inkml:trace>
  <inkml:trace contextRef="#ctx0" brushRef="#br0" timeOffset="128668.16">25097 7070 939 0,'0'0'335'0,"0"0"-162"16,0 0-61-16,0 0-70 0,0 0-32 15,0 0 38-15,0 0-17 16,-48 39 24-16,47-17-4 16,1 4-49-16,0 2 36 15,1 2-29-15,16-4-8 16,2 0 32-16,0-8-33 16,-1-2 19-16,-1-8 9 15,-1-8 1-15,3 0 88 16,-2 0-51-16,-1-14-36 15,-1-6 23-15,-4-4-44 16,-4 0 9-16,-7 1-18 16,0 4-44-16,-16 5-24 15,-46 7-171-15,4 6-32 0,-4 1-120 0</inkml:trace>
  <inkml:trace contextRef="#ctx0" brushRef="#br0" timeOffset="130418.84">18311 7175 185 0,'0'0'170'16,"0"0"-112"-16,0 0-32 16,0 0-13-16,0 0-12 15,0 0 14-15,0 0-15 16,27-28 51-16,-27 25 42 16,0 1 42-16,0 1-7 15,0-4-59-15,0 4-24 16,0-3-19-16,0 1-26 15,0 2 0-15,0-2-27 0,0 1-35 16,0 0 31 0,0 2-15-16,0 0-6 0,-5 0-13 15,0 0-101-15,-1 0-400 16</inkml:trace>
  <inkml:trace contextRef="#ctx0" brushRef="#br0" timeOffset="133380.15">18360 7511 527 0,'0'0'161'0,"0"0"-70"15,0 0 42-15,0 0-37 16,0 0 24-16,0 0 29 16,0 0-41-16,16-8-15 15,-12 8-13-15,5 0-29 16,2 10 16-16,2 9 28 16,6 5-32-16,0 6-9 15,3 2-36-15,3 2 24 16,4 2-25-16,5-4-16 15,3 1 51-15,5-10-32 16,8-5 5-16,3-9 23 16,5-9-27-16,3 0 36 15,-1-9-45-15,-1-13-4 16,-1-6 24-16,-4-5-31 0,-9 0-1 16,-7 1 12-1,-14 2 3-15,-7 6-15 0,-10 4 0 16,-3 5-18-16,-4 8-29 15,0 3-124-15,0 4-37 16,0 0-114-16,0 4-362 0</inkml:trace>
  <inkml:trace contextRef="#ctx0" brushRef="#br0" timeOffset="133842.88">19752 7572 614 0,'0'0'250'16,"0"0"-173"-16,0 0-37 0,0 0 38 16,0 0-1-1,0 0 37-15,0 0-72 0,18 84 2 16,5-54 35-16,8 0-28 16,6 3 25-16,13-6-28 15,5-3 6-15,5-6-3 16,8-6-27-16,1-6 22 15,2-6-21-15,-5 0-24 16,-6-2 36-16,-6-16-18 16,-10-5 13-16,-5-9 38 15,-12-1-29-15,-6-5 6 16,-5 2-37-16,-7 1-8 16,-3 8-4-16,-1 4-67 15,2 7-85-15,0 6-66 16,1 6-328-16</inkml:trace>
  <inkml:trace contextRef="#ctx0" brushRef="#br0" timeOffset="134268.67">21052 7507 907 0,'0'0'163'0,"0"0"-121"16,0 0-3 0,0 0-37-16,0 0 76 0,0 0 17 15,0 0-50-15,-16 72 24 16,16-40-19-16,11 3-26 15,11 1 19-15,9 0-8 16,10 0-6-16,7-6 11 16,10-4-8-16,7-9 20 15,-1-10-8-15,1-7 4 16,-3 0 12-16,-2-12-23 16,-4-13 19-16,-4-11 14 15,-4-5-41-15,-5-3 11 0,-9-4-37 16,-7 3 3-1,-10 8 6-15,-5 4-12 0,-8 12-43 16,-4 8-77-16,0 6-124 16,0 7-126-16</inkml:trace>
  <inkml:trace contextRef="#ctx0" brushRef="#br0" timeOffset="134702.76">22163 7569 829 0,'0'0'143'0,"0"0"-128"16,0 0-4-16,0 0 47 16,0 0 15-16,0 0 9 15,0 0-14-15,67 123-43 16,-38-91 34-16,4 0 8 16,7-2-19-16,7-6 38 15,4-6-28-15,5-8 16 16,0-10 24-16,0 0-38 15,-5 0 18-15,-4-20-20 16,-5-5-25-16,-8-11 43 16,-6-3-43-16,-6-5-6 0,-3 0-3 15,-9 4-11 1,-1 3-26-16,-4 12-17 0,-5 7-77 16,3 7-104-16,-3 7-135 15</inkml:trace>
  <inkml:trace contextRef="#ctx0" brushRef="#br0" timeOffset="135165.01">23313 7493 453 0,'0'0'324'0,"0"0"-202"16,0 0-82-16,0 0 6 16,0 0 56-16,0 0 8 15,0 0-26-15,-25 45-53 16,32-22 19-16,4 6-15 15,2 3-8-15,5 2 20 16,3 2-26-16,5 0 13 0,8-4 11 16,6-4 4-16,4-6 36 15,5-8-38-15,-2-10 2 16,0-4 24 0,-5-6-23-16,-3-16 21 0,-2-10-12 15,-3-6-39-15,-3-6 30 16,0 0-11-16,-2-2-19 15,0 2-19-15,-4 5 1 16,-4 9-4-16,-3 8-38 16,-9 8-83-16,0 8-46 15,-7 6-86-15,1 0-463 0</inkml:trace>
  <inkml:trace contextRef="#ctx0" brushRef="#br0" timeOffset="135655.91">24431 7582 727 0,'0'0'208'0,"0"0"-130"16,0 0-35-16,0 0 15 15,0 0-10-15,0 0 23 0,0 0-25 16,47 62 27 0,-26-36-15-16,2 0 1 0,4 0 9 15,4-4-9-15,5-5 9 16,5-4 30-16,1-9-9 15,3-4 18-15,-1 0-24 16,-2-2-12-16,-4-14 16 16,-4-4-25-16,-3-2 3 15,-2-6-15-15,0-5-36 16,-3 2 24-16,-1-3-38 16,-5 3 8-16,-5 8 0 15,-3 1-7-15,-8 8 10 0,-2 4-11 16,-2 3-24-1,0 3-26-15,0 2-70 0,0 2-104 16,-10 0 47-16,-9 0-64 16,1 0-118-16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1:52:42.206"/>
    </inkml:context>
    <inkml:brush xml:id="br0">
      <inkml:brushProperty name="width" value="0.05292" units="cm"/>
      <inkml:brushProperty name="height" value="0.05292" units="cm"/>
      <inkml:brushProperty name="color" value="#FF0000"/>
    </inkml:brush>
  </inkml:definitions>
  <inkml:trace contextRef="#ctx0" brushRef="#br0">7723 2623 580 0,'0'0'222'0,"0"0"-115"15,0 0-67-15,0 0-28 16,0 0 37-16,0 0-16 16,0 0 24-16,0 0-1 15,0 0-8-15,0 0 8 16,0 0-12-16,4 0-20 15,0 0 33-15,1 0-38 16,3 0 7-16,-2 0 7 16,3 0-32-16,1 0 32 0,2 0-15 15,1 0-17-15,1 0 32 16,-1 0-31-16,3 0 7 16,1 0 11-16,2 0-19 15,0 0 37-15,1 1-18 16,1 2-8-16,0-2 13 15,4 2-24-15,0-2 9 16,2 2 2-16,-1-1-9 16,-1 0 20-16,1 0-8 15,-1 2-9-15,-1-3 14 16,1 4-20-16,2-4 0 16,-3 4 16-16,3-1-14 0,0-2 9 15,-3-1-11 1,3 2 0-16,0-1 12 0,0 0-12 15,-1-2 1-15,3 2 17 16,-2-2-17-16,2 2 8 16,-3 0-9-16,4 0 0 15,-1-2 7-15,0 2-6 16,2-2-1-16,0 0 24 16,2 0-22-16,-2 0 5 15,3 0-7-15,-5 0 0 16,2 0 28-16,-2 0-28 15,0 0 16-15,0 0-10 16,2 0-4-16,-2 0-2 0,2 0 0 16,1 0 0-1,-1 0 5-15,2 0 4 0,3 0-7 16,-1 0-2-16,2 0 1 16,0-2-2-16,1 2 1 15,-3 0 0-15,-1-2 3 16,-3 2-2-16,0 0 3 15,0 0-4-15,-2 0-5 16,2 0 4-16,1 0 1 16,-1 0 0-16,0 0 1 15,2 0 9-15,3 0-7 16,2 2-3-16,2-2 1 16,2 0 1-16,3 2-1 15,-3-2-1-15,3 0 18 16,0 1-11-16,-3-1 2 15,-2 3-9-15,2-1 7 16,-2 0 16-16,1 0-21 0,-1-2 11 16,-1 3 6-16,-3-3-10 15,-2 1 10-15,-8-1-17 16,-3 0 8-16,-7 0 0 16,-5 0-10-16,-5 0 0 15,-2 0-1-15,-4 0 14 16,0 0-26-16,0 0-25 15,0 1-198-15,0-1-351 0</inkml:trace>
  <inkml:trace contextRef="#ctx0" brushRef="#br0" timeOffset="1152.05">11633 2707 793 0,'0'0'153'0,"0"0"-72"15,0 0-26-15,0 0 14 16,0 0 54-16,0 0 3 15,0 0-41-15,-53-6 2 16,53 4-4-16,0 2-39 16,0 0-8-16,0 0-1 15,0 0-32-15,0 0 10 0,0 0-13 16,0 0 1 0,0 0 33-16,0 0-13 0,1 0 11 15,8 0 19-15,8 0-8 16,3 0 21-16,7 0-16 15,6 0-21-15,7-3 17 16,2 2-20-16,3 1-4 16,3-1 11-16,4 1-31 15,2 0 20-15,2-3-4 16,1 3-10-16,2 0 31 16,2 0-36-16,-1 0 20 15,-2 0-12-15,0 0-2 16,0 0 7-16,1 0-14 15,-1 0 0-15,-4 0 10 16,0 0-9-16,-4 0 23 0,-6 0-21 16,-3 0 3-16,-7 0 12 15,-2 0-11-15,-9 0 4 16,-4 0 21-16,-8 0-32 16,-4 0 30-16,-4 0 3 15,-3 0-15-15,0 0 28 16,0 0-39-16,0 0-7 15,0 0-24-15,0 0-161 16,-5 3-182-16,-9 5-5 16,8-2-729-16</inkml:trace>
  <inkml:trace contextRef="#ctx0" brushRef="#br0" timeOffset="1870.52">13581 2815 654 0,'0'0'409'16,"0"0"-211"-16,0 0-60 15,0 0-52-15,0 0-60 16,0 0-3-16,0 0 50 15,149-8-21-15,-87 6 4 16,7 2 2-16,3 0-33 16,-1 0 6-16,-2 0-7 0,-7 0-9 15,-4 0 25-15,-8 0-33 16,-13 0 15-16,-5 0-3 16,-15-3-18-16,-5 0 21 15,-8 0-22-15,-4 3-28 16,0 0-81-16,0 0-178 15,-7 0-457-15</inkml:trace>
  <inkml:trace contextRef="#ctx0" brushRef="#br0" timeOffset="2463.81">15378 2857 1098 0,'0'0'185'15,"0"0"-2"-15,0 0-63 16,0 0-77-16,0 0 83 16,0 0-38-16,0 0-63 15,50-24 13-15,12 24-23 16,14 0 30-16,10 0 7 0,4 0-19 15,-3 6 7-15,-3 0-24 16,-7-2 0-16,-6-2 5 16,-11 0-15-16,-14 0 10 15,-15-2-16-15,-14 0-39 16,-15 0-39-16,-23 4-80 16,-18-2-114-16,-13 0-487 0</inkml:trace>
  <inkml:trace contextRef="#ctx0" brushRef="#br0" timeOffset="6660">18614 1846 652 0,'0'0'215'0,"0"0"-103"16,0 0-26-16,0 0 27 15,0 0-55-15,0 0 6 16,0 0 24-16,2-30-43 16,-2 30 31-16,0-2 5 15,0 1-24-15,0-4 44 16,0 4-60-16,0-1-3 15,0 2 11-15,0-3-38 16,0 3 27-16,0 0-19 16,-7 0-18-16,-4 0 7 15,0 0-8-15,-3 0 0 16,-1 0 10-16,-2 0-9 0,1 0 17 16,-2 5-12-16,0 2-6 15,2 2 8-15,4 2-8 16,-5 1 0-16,5 2 6 15,-5 3-5-15,4 1 5 16,0 0-6-16,0 0 1 16,-1 2 20-16,1 0-21 15,-1-2 7-15,1 2 15 16,2 0-22-16,-3 0 10 16,1 0-2-16,1 0-7 15,0 0 19-15,1 3-13 16,-1-2 11-16,6-1 6 15,-2 2-23-15,3 0 16 16,-1-1-17-16,2 1 1 16,2 0 17-16,-3 0-17 0,3 0 12 15,0 0-7 1,2 0 4-16,-2 0-4 0,2-1-6 16,-2-2 0-16,0-1 17 15,2 1-16-15,-2-2 11 16,-1-1-8-16,1 2 2 15,-1 0 6-15,1-2-12 16,-2 3 0-16,0-4 22 16,3 4-20-16,-1-3 7 15,2 0-9-15,0-1 0 0,0 0 16 16,0 1-15-16,0 0 9 16,0 0 2-16,0 2 0 15,0 2-5-15,3 0-7 16,5 0 0-16,2 0-3 15,-2-2 4-15,3 2-1 16,3-4 0-16,-3 0 15 16,-1-2-15-16,2-1 0 15,1-2 0-15,-1 1 10 16,1-2-8-16,1 1-2 16,1-1 6-16,3 0 11 15,2 2-17-15,4-1 0 16,0 0 1-16,2 0-2 0,1-3 1 15,-4 1 0 1,0-5-10-16,-1 0 21 0,1-2-11 16,-4 0 0-16,2-2 6 15,-2 2-9-15,2-2 3 16,1 0-1-16,1 0-5 16,0 0 6-16,0 0 0 15,2 0 0-15,-5 0-2 16,2-6-6-16,0-2 5 15,-1-1 3-15,-4 1-6 16,3-1 12-16,-3-4 2 16,2 2-7-16,-3-1 0 15,1-2 1-15,-1-3-2 16,-1 1 0-16,-1-1 2 16,1-4 7-16,-4-1-6 0,3-2-3 15,-3 0 7 1,-3-1 4-16,2 0-10 0,-1-1 15 15,-3-2 12-15,2 2-27 16,-4-2 20-16,-2 0-1 16,2 0-20-16,-2-1 41 15,3 2-33-15,-3 0 7 16,2 1 4-16,-3 2-19 16,-1 0 30-16,0 0-12 15,0-2-3-15,-1 0 26 16,-10-2-35-16,-1-2 17 15,-5-3-11-15,1 2-6 16,1-1 13-16,-3 0-13 16,1-1 1-16,1 4 25 15,1-2-26-15,-2 3 16 0,2 2-22 16,-1 2 12-16,1 1 2 16,1 0-14-16,1 1 6 15,3 2 2-15,-2-1 6 16,1 4-12-16,-1-1-2 15,1 2 0-15,1-3-9 16,-4 4 15-16,1-3-6 16,-1 1 6-16,1-1 9 15,0 3-5-15,-1 0-10 16,3 3 0-16,0 3-11 0,0 0 11 16,0 3 0-1,1 0 0-15,0 4 12 0,1-2-13 16,2 2 1-16,-2 2-51 15,0 0 44-15,-2 0-82 16,-5 10-54-16,-6 18-114 16,5-1-326-16,3-6-214 0</inkml:trace>
  <inkml:trace contextRef="#ctx0" brushRef="#br0" timeOffset="18536.98">9859 2117 548 0,'0'0'171'0,"0"0"-40"0,0 0-50 15,0 0-32 1,0 0-3-16,0 0 2 0,12-14 46 15,-12 12 12-15,0-3 8 16,2 4-11-16,-2-3-15 16,0 1 21-16,0-2-46 15,0 1-1-15,0 2 9 16,0 0-35-16,0 0 2 16,0 2 17-16,0-2-49 15,0 0 25-15,0 2 11 16,-11-2-41-16,-2 0 26 15,-3 0-21-15,0 0 2 16,-2 0 10-16,3 0-17 16,-1 2 27-16,1-2-15 0,1-1-6 15,-2 2 52 1,3-1-58-16,-4-2-1 0,1 3 16 16,-4-2-4-16,0 1 4 15,-3 1-8-15,-1 1-1 16,-4-3-7-16,-4 3 2 15,-2-4-2-15,3 0 6 16,-2 0 0-16,-1-2 17 16,1 2-12-16,0 2-11 15,1-2 6-15,1 2-6 16,2-1-7-16,0 3 6 16,0-1 2-16,2 1-1 15,1-2 2-15,2-1 10 16,-3 3-15-16,0-1 3 15,-2 1 0-15,-2 0-8 0,0 0 19 16,-2 0-11-16,1 0 0 16,1 0 0-16,0 0-3 15,2 0 5-15,2 0-2 16,4 0 3-16,2 0 3 16,5 0-7-16,3 0 1 15,1 0 0-15,3 0-6 16,1 0 7-16,-2 4-1 15,1-2 0-15,3 2 5 16,-3 2-13-16,0 0 7 16,-4 0 1-16,0 2-5 15,-1 0 13-15,-3-1-5 16,-2 2-3-16,1-3 1 0,3 2-7 16,-1 0 6-16,5-2 0 15,3 0-3-15,0 0 9 16,3 0-6-16,1-2 0 15,0 2-3-15,2 0-8 16,0 0 11-16,-2 3 0 16,-1 0 0-16,-2 1 14 15,0 2-15-15,-1 2 1 16,-1 0 0-16,2 1-9 16,-2 0 9-16,2-1 0 15,3 0 3-15,0 1 9 0,-1-2-17 16,2-1 5-1,-1 1 0-15,2-1-6 0,2 0 7 16,0 0-1 0,0-2 9-16,0 2 6 0,0-2-15 15,0 0 0-15,0-2 0 16,0 2-4-16,0-2 4 16,0 0 0-16,2-1 4 15,0 2 9-15,3 1-13 16,0 0 0-16,-1 0 0 15,0 0 1-15,3 0-1 16,-1 0-1-16,1 1-10 16,-2-4 20-16,-1 1-9 15,1-1 7-15,-3-2-6 16,-2 1 4-16,2 1-5 16,0-4 0-16,3 4-14 0,-3-1 22 15,3 0-8 1,-1 0 1-16,1-1 5 0,-1 2-6 15,0 0-5-15,1 0 4 16,1 0-5-16,2-1 12 16,-2 0 3-16,0 1-9 15,1-1 1-15,0-2-2 16,0 2 1-16,-1-2 0 16,3 0-11-16,1 0 25 15,0 1-14-15,3-2 0 16,6 1 0-16,1-2-9 15,4-1 17-15,3 2-8 16,-1-3 4-16,1 0-3 0,0 0-1 16,-4 0 0-16,-2 0 1 15,0 0 7-15,-3 0-6 16,-1 0-2-16,1 0 2 16,-4 0-2-16,6 0 0 15,-3 0-2-15,1 2 2 16,3 0 0-16,0 0 0 15,0-2 9-15,1 0-9 16,3 2-2-16,-4-2-4 16,2 2 3-16,0 0 3 15,-4 0 10-15,1-2-2 16,1 1-5-16,-2-1-3 16,4 3-6-16,-1-3 6 15,0 0 0-15,2 0 0 16,3 0 0-16,-2 0 8 0,2 0-8 15,-4 0 0-15,-2 0 0 16,-1 0-8-16,-2 0 8 16,-2 0 0-16,-3 0 2 15,1 0 11-15,-1 0-14 16,3 0 1-16,3 0-1 16,4 0-7-16,1 0 9 15,1 0-1-15,0 0 0 16,-1 0 10-16,-2 0-10 15,-2-3 0-15,-2 2 0 16,-1-1-3-16,-1-2 3 16,0 2 0-16,-3 0-1 0,3 0 6 15,-3 0-5-15,1-1 0 16,1 0 0-16,-3 0-1 16,1 2 1-16,-2-4 0 15,-2 4-8-15,0-1 16 16,-1 2-8-16,-1-3 0 15,0 2 1-15,-1-2-1 16,1 0 0-16,2-1 0 16,1-4-6-16,0-2 16 15,1 0-10-15,3-5 6 16,-3 4-6-16,-5-1 0 0,2 0 0 16,-4-1 0-1,0-1 9-15,-1-2-8 0,-1-2 20 16,0-4-9-16,0 0-6 15,-2-3 22-15,0 2-22 16,0-4 19-16,0 0 11 16,0-3-27-16,-4-1 33 15,-9 2-10-15,1-2-11 16,1 1 14-16,0 2-24 16,0 1 4-16,4 0 9 15,-1 1-24-15,-2 0 20 16,1 2-20-16,1 2 0 15,-4 2 0-15,-3 2 7 16,-6 2-8-16,-8 3 1 16,-50 13-93-16,3 0-108 0,-6 0-563 15</inkml:trace>
  <inkml:trace contextRef="#ctx0" brushRef="#br0" timeOffset="21673.1">1188 3254 1111 0,'0'0'327'0,"0"0"-155"15,0 0-94-15,0 0-27 16,0 0 56-16,0 0 54 16,-31-18 20-16,29 16-60 15,2 2-50-15,0 0 9 16,0 0-35-16,0 0 1 16,0 0-1-16,0 0-44 15,0 0 19-15,0 0-20 16,0 0 0-16,0 0-15 15,0 0 13-15,7 0 2 16,10 4 9-16,10 4 0 16,11 0-9-16,15-2 8 0,14 3-8 15,13-5 30-15,30-4-28 16,-8 0 16-16,7 0-6 16,-2 0-4-16,-20-3 6 15,2-3-14-15,-18 1 7 16,-19 0 1-16,-19 3 1 15,-15 2-8-15,-12 0 6 16,-6 0-6-16,0 0-2 16,0 0-8-16,-6 17-130 15,-7 2-364-15,4-3-139 0</inkml:trace>
  <inkml:trace contextRef="#ctx0" brushRef="#br0" timeOffset="22273.5">3131 3396 992 0,'0'0'235'15,"0"0"-117"-15,0 0-86 16,0 0 20-16,0 0 31 16,0 0 5-16,0 0 9 15,17 0-27-15,6 0 0 16,8 0 19-16,7 6-40 16,5 1 19-16,5-2 13 15,6 4-47-15,-2-3-6 16,-6 2-26-16,-3-2-1 15,-12-1-2-15,-7 1-9 16,-6 1-109-16,-5-1-134 16,-6-2-149-16</inkml:trace>
  <inkml:trace contextRef="#ctx0" brushRef="#br0" timeOffset="22858.98">4949 3515 1132 0,'0'0'218'16,"0"0"-108"-16,0 0-46 0,0 0-19 16,0 0 22-16,0 0-31 15,0 0-14-15,38 0 34 16,4 0-20-16,12-2 58 15,12 0-39-15,8 0-15 16,4 0 12-16,2-3-21 16,-2 4 3-16,-8-4 16 15,-12 1-35-15,-14 1 16 16,-13-1-12-16,-11 3-11 16,-11 1 12-16,-9 0-14 15,0 0-12-15,-18 0-38 16,-11 0-330-16,-5 0-880 0</inkml:trace>
  <inkml:trace contextRef="#ctx0" brushRef="#br0" timeOffset="38574.98">10109 9166 674 0,'0'0'310'0,"0"0"-133"15,0 0-67-15,0 0-1 16,0 0-67-16,0 0-25 15,-4-9 6-15,4 9-21 16,0 0 25-16,0 0 18 16,0 0 6-16,0-1 25 15,0 1-25-15,-3 0 3 16,1-2 12-16,0-1-34 16,-3 2 44-16,4 1-20 15,-4-1-27-15,1 1 14 16,-1-3-26-16,-2 1 13 15,1 0 8-15,-1 2-35 16,-4-2 18-16,2 2-8 0,-2 0-12 16,-1 0 20-16,-1 0-21 15,-1 0 8-15,2 0 0 16,-1 0 4-16,1 0-11 16,3 0 0-16,-2 0 0 15,0 0 37-15,-2 0-37 16,1 2 18-16,-1 2-12 15,2 0 2-15,-1-3-3 16,2 4-6-16,-1-1 0 16,1-1 15-16,2 0-14 15,-1 0 29-15,-1 2-6 16,2-1-23-16,1 0 14 16,-1 2-15-16,-2-2 0 15,1 3 13-15,-1-2-7 16,-2 3 8-16,3-2-14 15,-2 2 7-15,4-2 10 16,-2 0-16-16,3 0-1 0,-1 0 13 16,3 0-1-16,-3 0-5 15,1 0-7-15,3 0 0 16,-1 0-14-16,-1 1 23 16,1-1-9-16,-1 0 7 15,1-1 15-15,-3 1-22 16,3 0 0-16,-3 0 6 15,3 0 6-15,-5 0-12 16,6 0 12-16,-1 0-6 16,0-1 13-16,-1 4-19 15,-1-1 0-15,0 2 6 0,0-1-6 16,2-2 0 0,-3 3 0-16,3-1-7 0,2-1 22 15,-4-1-11-15,4 3-1 16,0 1 6-16,-2-2-3 15,2 4-6-15,-1 1 0 16,1 0-3-16,0 2 16 16,-1 0-5-16,2 0-3 15,1 0-4-15,-2 0 1 16,2 0-2-16,0-2 0 16,0-2-1-16,0-1 13 15,0 2-12-15,0-3 0 0,0 3 6 16,0-5-15-1,0 3 9-15,0 1 0 0,0 1-1 16,0-1 8-16,0 1-7 16,0 1 0-16,0 0 0 15,0 0-9-15,2 0 11 16,2 0-2-16,3-2 6 16,-3 1 0-16,0-3-8 15,2-1 2-15,-2 2-1 16,0-1-7-16,3 1 14 15,-1 0-6-15,4 1 0 16,-2-2 5-16,-1 2-11 16,0-2 4-16,2-2 2 0,-3 2-1 15,-1-4 10 1,1 2-9-16,1 0 0 0,0-2 4 16,0 3-14-16,1-2 10 15,1 0 0-15,0 4 1 16,0-3 10-16,0 0-11 15,0-2 0-15,-2 3-6 16,1-4 6-16,1 1 0 16,1 2 0-16,-2-2 5 15,3 0 7-15,1 1-20 16,-1-1 8-16,-1 0-6 16,2-4-6-16,-1 5 13 15,0-3-1-15,1 2 12 16,-4-2 0-16,1 2-10 15,0-2-2-15,-2 2 0 16,1-1-20-16,4-4 21 0,-1 4-1 16,0-4 0-16,1 2 11 15,1-2-12-15,-3 1 1 16,0 0-6-16,1 0-4 16,-1-2 10-16,2 2 0 15,-1 0-1-15,1 1 7 16,-4-2-6-16,2 2 0 15,-2-2 0-15,1 2-16 16,-2-3 16-16,-1 0-2 16,1 1-7-16,2-1 14 15,-3 0-5-15,3 0 0 0,0 0 0 16,1 0-6-16,0 0 6 16,1 0-17-16,1 0 15 15,-3 0-16-15,-1 0 17 16,4 0 1-16,-3-1-7 15,1-2-1-15,2-1-2 16,-1 0 3-16,1 0 6 16,1 0-23-16,-3-2 24 15,2 0-9-15,-2 0-8 16,2 2 6-16,-3-2 5 16,2 2 6-16,0-2-1 15,1 0-14-15,1-2 13 16,-3 3-16-16,2-6-1 0,-1 3 13 15,1 0 7 1,-6 0-1-16,3 0 2 0,0 1 7 16,-2-2-18-16,2-1 4 15,-1 0-13-15,2 0 8 16,-2-1 1-16,-2-2 2 16,4 3 5-16,-3-4 4 15,2 2-8-15,-3-4 6 16,3 1 0-16,0-3-2 15,-2 3 10-15,1-2-7 16,-1-2-1-16,-3 1 6 16,2-4-6-16,-2-3 2 15,-2 2-2-15,2-2 23 16,-1 3-22-16,1 0 18 16,-2 0-19-16,2 0 0 0,-2-2-1 15,2-2 1-15,-2-4 0 16,-2-2 25-16,0 0-11 15,0-2 18-15,0 0-32 16,-8 1 9-16,-2 1-7 16,-3 3-2-16,-1 2-18 15,-4 4-13-15,-2 2-92 16,-13-2-83-16,6 4-162 16,4 2-507-16</inkml:trace>
  <inkml:trace contextRef="#ctx0" brushRef="#br0" timeOffset="41142.11">13797 9266 358 0,'0'0'161'16,"0"0"-66"-16,0 0-39 16,0 0-24-16,0 0-5 0,0 0-25 15,-127 92 8 1,111-76 9-16,3 3-9 0,1-2 26 15,3 4-13-15,-1 2-4 16,-1 2 15-16,-1 3-18 16,1 2-1-16,0 0-4 15,2-2-9-15,0 2 11 16,3-4-13-16,1-1 7 16,0 0 13-16,3-2-13 15,0-2 37-15,2-1 2 16,0 2-27-16,0-2 17 15,0 1-17-15,0-2 8 16,0 2 22-16,0-3-27 16,0-3 22-16,-6 2-24 15,5-1-11-15,-3-1 47 0,2-2-34 16,0 1 7-16,0 3 6 16,-1-3-35-16,3 3 22 15,0-1-19-15,0 1 3 16,0 2 18-16,0-1-18 15,0 0 10-15,0 1 10 16,0-4-24-16,0 1 18 16,0-2-20-16,0 0 9 15,3 3 11-15,-1-3-20 16,2 2 1-16,-2 0 12 16,1 2-2-16,3-1-7 15,-4 2-4-15,3-1 1 0,-3-2 2 16,3 2-3-16,-1-3 0 15,0-2 0-15,1-1 13 16,1-2-13-16,4 2 27 16,-2-2-27-16,1 2 19 15,3-2-19-15,-1 2 0 16,-3-2-1-16,6 0 8 16,-5-2-1-16,4 2 0 15,-2-1-5-15,-2-2 6 16,2 3-7-16,1-2 0 15,-3 1-1-15,4-2 2 16,-2 2 1-16,-2-3-2 16,2 1 1-16,1 0 0 15,2-2-1-15,2 1 0 16,3 1 2-16,0-4 4 0,6 1-6 16,-1 2 0-16,1-1 1 15,1-1 5-15,-1 0-6 16,2-1 0-16,-1 0 2 15,1 1 4-15,-2 0-8 16,2-2 2-16,-3 0 0 16,-4 0-1-16,0 1 2 15,-2-2-1-15,-3 0 0 16,1 1 8-16,0 1-10 16,1-3 2-16,4 1 0 15,1-1-9-15,2 0 15 16,1 0-6-16,-1 0 0 15,0 0 3-15,2 0-11 0,-5 0 8 16,2 0 0 0,-3 0-1-16,-3 0 7 0,2-1-6 15,-4-4 0-15,1 0-5 16,-3-1 5-16,1-1 0 16,-4 2 0-16,1-1 5 15,-1-1 4-15,1-1-8 16,0 1-1-16,2-1 0 15,-1-5-10-15,3 2 19 16,-2-1-9-16,3-2 0 16,-1 0 9-16,-1 1-18 15,1 1-3-15,-3 0-16 16,1 2 18-16,-2 3 4 16,1-4 6-16,-2 1-1 0,1 0-5 15,-1-2 5-15,1 0 1 16,-1 0 0-16,2-4-5 15,-1-4 5-15,-2-2 0 16,2-2 1-16,-2 0 15 16,2-1-14-16,1 3-2 15,-2 0 1-15,2 5 0 16,-1-2-1-16,-2 4 0 16,2-2-9-16,-4 2 21 15,1-2-10-15,-1 2 6 16,0-3-6-16,-3-3 25 0,3 0-25 15,0-2-2-15,1-1 3 16,2 0 6-16,-4 1-8 16,3 2 1-16,-3 1-2 15,0-1 13-15,-4 3-12 16,0-2-1-16,-2 0 33 16,0-2-32-16,0 1 43 15,0-1-15-15,0 0 0 16,0-1 37-16,0-1-41 15,0 2 19-15,0 0 10 16,-4 0-27-16,-2 0 29 16,4 2-32-16,-2 0-22 15,2 0 32-15,-3 2-33 16,3 0 28-16,-4 1-7 16,-1 3-13-16,0 1 7 0,-2-1-4 15,0 1-5-15,-2-1 36 16,0 2-21-16,-2 1 11 15,-1 0-3-15,1 4-11 16,-3-2 14-16,1 1-33 16,-3 0 6-16,0 2 7 15,-2 2-13-15,0-2 16 16,-3 2-16-16,2 0-3 16,-2 0 1-16,-4 1 3 15,0 0-1-15,-6 3 0 16,-5 0-10-16,-7 0-1 15,-5 0-94-15,-40 0-117 16,14 4-148-16,3-4-504 0</inkml:trace>
  <inkml:trace contextRef="#ctx0" brushRef="#br0" timeOffset="47032.38">10580 9926 916 0,'0'0'295'0,"0"0"-117"15,0 0-66-15,0 0-54 16,0 0 16-16,0 0-43 0,0-4 12 16,0 4 33-16,0 0 6 15,0 0 34-15,0 0-28 16,0 0-21-16,0 0 43 15,0 0-63-15,0 0-12 16,0 0 8-16,0 0-43 16,0 0 27-16,0 0-7 15,0 0-19-15,0 0 30 16,0 0-31-16,0 0 0 16,0 0-4-16,0 0 14 15,0 0-10-15,0 0 15 16,0 0-13-16,0 0 4 15,0 0-6-15,0 0-9 0,0 0 9 16,0 0 0 0,0 0 5-16,0 0-2 0,0 0 7 15,4 0 11-15,0 2-21 16,1 0 0-16,-3 2 1 16,2-2 11-16,-3 0 0 15,2 0-12-15,1 0 11 16,-2 0-1-16,2 0 0 15,0 2-4-15,3 0 15 16,4 2-20-16,0 0 21 16,0 0-22-16,3 0 0 15,-3 0 11-15,0-2-10 16,-2 0 11-16,0 1-7 0,-3-4 1 16,-1 1-7-1,-1 1 1-15,1-2 0 0,-3 0-6 16,3 2 12-16,-3-1 6 15,2-2-12-15,1 1 0 16,-1 2 7-16,6-1-7 16,-4 2 0-16,5-2 9 15,-3 2-2-15,2-2-2 16,-1 2-5-16,-3-2 0 16,-2 0-12-16,4 0 19 15,-4 1-7-15,1-2 0 16,-2 1 15-16,4-2-16 15,3 3 1-15,1-2 0 16,2 1-3-16,2 2 12 16,1-3-6-16,2 2 3 15,-1-3 13-15,-1 0-19 16,0 2 0-16,-3-2 0 0,-4 0-9 16,1 1 9-16,-4-1 0 15,-2 0-9-15,3 0 21 16,-3 0-13-16,6 0 1 15,-4 0 0-15,3 0 3 16,2 0-3-16,-2 0-4 16,2 0-4-16,2 0 13 15,1 0-5-15,4 0 0 16,-3 0 10-16,1 0-17 16,-1 0 7-16,-2 0-2 15,1 0-7-15,-6 0 18 16,5 0-1-16,-5 0-8 0,-1 0 0 15,1 0-4-15,4 0 4 16,-1 0 0-16,3 0-6 16,1 0 13-16,3-1-5 15,-3-4-2-15,4 3 0 16,-4-3-6-16,1 1 6 16,-3 2 0-16,3-2 0 15,-5 2 8-15,2 0-8 16,-2-2 0-16,2 2 0 15,-1-2-6-15,-1 0 6 16,0 2 0-16,0-2 0 16,0 0 6-16,0-1-6 15,-1 3 0-15,-2-3 1 0,3 4-2 16,-1-2 1-16,-2-1 0 16,3 2 3-16,1-2 6 15,3 2-18-15,1 0 8 16,3-2 1-16,2 2-2 15,3-2 8-15,-2 0-1 16,3-1-5-16,-1 2 3 16,-3 0-18-16,-4 2 13 15,-3 0 2-15,-3-2 8 16,-3 3-2-16,-2-2-6 16,-2 2 0-16,0 0-6 15,3-2 5-15,1 0 1 16,6 0 0-16,1-2 3 0,6 2 12 15,-1 0-21 1,0 2 6-16,-2 0 0 0,-1 0-13 16,-3 0 13-16,1 0 0 15,-1 0 0-15,-1 0 15 16,-1 0-16-16,1 0 1 16,-2 0 0-16,-2 0-12 15,0 0 12-15,-3 0 0 16,1 0 0-16,0 0 5 15,0 0-6-15,6 0 1 16,1 0 0-16,5 0 0 16,3 0 0-16,1 0 0 15,-1 0-12-15,-2 0 25 16,0 0-10-16,-4 0-3 0,-5 2 6 16,0-2-12-16,-4 0 6 15,-4 2 0-15,3-2-9 16,1 0 18-16,-1 0-9 15,5 0 2-15,5 0 4 16,1 2-9-16,4-2 3 16,-3 2-2-16,-3 0-5 15,1 0 14-15,-5-2-7 16,-3 2 0-16,2-2 1 16,-3 0-5-16,1 2 4 15,0-2 0-15,5 0 0 16,-1 3 12-16,5-3-9 15,0 1-3-15,3 0 0 0,1 4-3 16,-4-4 5 0,0 1-2-16,-1 1 0 0,-4-2 10 15,-1 2-11-15,-5-1 1 16,-1-2 0-16,0 2-9 16,1-2 18-16,1 2-9 15,-1 2 0-15,3 0 2 16,0 0-8-16,2 0 4 15,0 2 2-15,3-1 2 16,-3 0 4-16,-3-2-6 16,4 4 0-16,-3-3 1 15,3 2-8-15,0 2 7 16,1-2 0-16,-1 2 3 0,1 0 6 16,1-2-7-16,-3 2-2 15,0-2-3-15,0 2-9 16,0-2 12-16,0 2 0 15,1-3 3-15,-1 4 15 16,-3-2-18-16,0-2 0 16,-2 1 1-16,1 0-16 15,-1-2 21-15,0 1-6 16,2 1 18-16,1-2-8 16,-1-1-3-16,2 1-7 15,1 3 0-15,-3-3 3 16,4 1-3-16,-1 0 0 15,0 1 2-15,2-3 19 16,0 1-21-16,6 2 0 0,-2-2 1 16,1 3 3-16,5-3-2 15,-2-1-2-15,0 4 0 16,1-3 13-16,-2-2-7 16,0 1-6-16,-4 0 0 15,-1-2-4-15,-2-1 4 16,-3 0 0-16,-2 2-2 15,-1-2 7-15,-1 0-5 16,4 0 5-16,1 0-4 16,5 0-2-16,-1 0-2 15,3 0 3-15,-3 0-1 16,4 0 1-16,-2 0 0 16,-1 0 2-16,-1 0 4 0,-1 0-12 15,-6 0 4-15,1 0 2 16,-1 0-7-16,-4 0 14 15,0 0-14-15,-2 0 4 16,1 0 3-16,-3 0-6 16,0 0 6-16,0 0 0 15,0 0-1-15,0 0-25 16,2 0 25-16,-2 0-12 16,0 0 5-16,0 0-7 15,2 0 15-15,0 0 0 16,2 0-1-16,-1 0 1 15,0 0-9-15,-1 0 9 16,-2 0 0-16,0 0-12 16,0 0 5-16,0 0 0 15,0 0 6-15,0 0-15 0,0 0 9 16,0 0 4-16,0 0 3 16,0 0 0-16,0 0 9 15,0 0-8-15,0 0-1 16,0 0-3-16,0 0-8 15,0 0 11-15,0 0 0 16,0 0-1-16,0 0 10 16,0 0-15-16,0 0 6 15,0 0 0-15,0 0-12 16,0 0 13-16,0 0-1 0,0 0 1 16,0 0 16-1,0 0-18-15,0 0 1 0,0 0 0 16,-5 0-14-16,0 0 14 15,1 3 0-15,-5-2 0 16,1-1 15-16,-6 3-15 16,1-1 0-16,-3 0 0 15,3-2-9-15,-4 2 9 16,5-2 0-16,1 0-6 16,1 1 16-16,2-1-10 15,1 0 0-15,-2 0 6 16,2 0-7-16,-2 0 1 15,3 0 0-15,-4 0-8 16,4-1 17-16,-6-3-7 16,1-1-2-16,-2-1 6 0,-5 0-8 15,3-1 2-15,-3 0 0 16,1 1-6-16,-2-2 9 16,4 3-3-16,-1-1 6 15,1 0 0-15,3 0-7 16,2 0 1-16,1 2 0 15,-1 0 12-15,2-3-10 16,1 3 11-16,-1-2-13 16,-4 0 2-16,3 0-5 15,1 0 4-15,-4-2-1 16,1 1 3-16,-2-2 10 16,-1-3-13-16,-1 3 0 15,-1-4 0-15,1 3 14 0,1 2-13 16,3 1 4-16,1-2-5 15,4 1 9-15,0 0-15 16,-1 0 6-16,1-2 0 16,-2-2 11-16,0 0-5 15,-1 0 1-15,-3-1-7 16,1 2 9-16,-2 1-18 16,-1 0 9-16,2 2 0 15,0-1 4-15,1 4 8 16,2 0-11-16,1-2-1 15,0 1-5-15,0 0-1 16,-2 2 6-16,1 0 0 16,1 0 4-16,-3-1 13 15,1 4-28-15,2-2 11 16,-1 3-4-16,-2-2-11 0,2 2 15 16,-2 0 0-16,-3 0 0 15,1-1 16-15,-4 1-23 16,3 0 7-16,1-2 0 15,1 2-18-15,6 0 18 16,-13 0-61-16,4 0-161 16,-3 3-491-16</inkml:trace>
  <inkml:trace contextRef="#ctx0" brushRef="#br0" timeOffset="50816.25">6938 10431 924 0,'0'0'263'0,"0"0"-144"15,0 0 21-15,0 0-23 16,0 0-55-16,0 0 20 16,0 0-31-16,-4-5 26 0,4 5 33 15,0 0-21 1,0 0 0-16,0-1-22 0,0 1-5 16,0 0-5-16,0 0-43 15,0 0 12-15,0-1-19 16,0-2 0-16,0-3 13 15,12-2-20-15,3 0 7 16,3 0 9-16,2-2-5 16,0 3-7-16,2-4-4 15,0 3 1-15,-2 0 0 16,3-1 1-16,0 0 4 16,-2 1 11-16,1-2-11 0,3 0 15 15,0-3-18 1,1 1 5-16,1 1 18 0,0-1-18 15,-3-1-8-15,1 4 7 16,-5-1 11-16,0 1-16 16,-2 4-2-16,-1-2 0 15,2 1 15-15,1-1-15 16,-1 1 0-16,4-3 2 16,0-1 17-16,0 2-13 15,0 0-6-15,2 0 8 16,-5 1-4-16,2-2-4 15,0 1-1-15,-2 2-5 16,2-1 12-16,-2 2 4 16,3-1-8-16,-4 0-2 15,2 0 1-15,-2 0-1 0,-1 2 0 16,3 0-6-16,1-3 14 16,0 1 3-16,-2 1-11 15,3-1 0-15,-2 3-5 16,2-4 5-16,0 3 0 15,-1 0-1-15,0-2 10 16,0 2-9-16,3-1 0 16,0 2 1-16,2-1-6 15,-2-2 13-15,4 0-8 16,0 0 0-16,0 0 7 16,1 0-13-16,-4-1 6 15,1 1 0-15,-4 3-3 16,-4-1 12-16,2 0-9 0,-4 0 0 15,3 0 11-15,1-2-22 16,-2 2 8-16,1 0 3 16,-1-1 3-16,0-1-3 15,-1 2 9-15,1 1-9 16,-2-2-3-16,-1 3 3 16,-1-1 0-16,-1-1 0 15,-1 2 1-15,-4-1 5 16,2 2-4-16,0-2-2 15,0 2 0-15,5-1-8 16,-1 0 8-16,1 0 0 16,-1 0 0-16,1 0 9 15,-1-1-6-15,1 3-3 16,0 0-10-16,-2 0-1 16,-2 0 17-16,-2 0-6 0,-3 0 2 15,-3 0 13-15,0 0-17 16,-4 0 2-16,0 0-6 15,2 0-15-15,-1 0 21 16,3 0 0-16,0 0 0 16,1 3 12-16,0 1-13 15,-1 2 1-15,2-1 0 16,-1 2-7-16,1-2 7 16,-1 0 0-16,2 3 2 15,-2-1 7-15,3 4-9 16,1 1 0-16,0 0 7 15,0 0-20-15,-1-2 13 0,1 0 0 16,1-2 0-16,-4-1 8 16,-2-2-8-16,2-1 0 15,-2 0 1-15,0-2-2 16,-2 0 1-16,3 0 0 16,-1 2-6-16,2-2 12 15,2 2 3-15,1 0-1 16,-1 2-7-16,4-2 3 15,1 2-4-15,0-2 0 16,1-1-2-16,-1 0 11 16,1-1-3-16,-4-2 6 15,3 0-3-15,-3 2 3 16,-1-2-12-16,-1 0 0 0,-2 0 4 16,0 0 7-1,1 0-10-15,1 0 19 0,6 0-19 16,1-4 37-16,1-5-38 15,4 2 11-15,-2 0-11 16,-1-2 1-16,1 1-2 16,1 0 1-16,-6 2 0 15,1 0-6-15,-4 0 15 16,1 0-9-16,1-2 0 16,1 0 13-16,3-2-13 15,-3-2 0-15,2 2 0 16,-1 2-2-16,-1 0 11 15,-4 3-7-15,0-1-2 0,-5 5 3 16,1-2-12 0,-3 1 9-16,0 1 0 0,-2 1 0 15,0 0-26-15,0 0-59 16,2 0-172-16,-2 0-501 0</inkml:trace>
  <inkml:trace contextRef="#ctx0" brushRef="#br0" timeOffset="52374.1">10742 9868 1066 0,'0'0'268'16,"0"0"-138"-16,0 0 23 15,0 0-50-15,0 0-53 16,0 0 14-16,0 0-52 16,0 0 4-16,0 0 13 15,0 0-27-15,0 0 18 16,0 0-19-16,0 0 0 0,0 1 31 15,2 8 9-15,5-1-9 16,-1 0 6-16,2 2-29 16,0-2 20-16,-1-2-27 15,1 2-2-15,4-2 38 16,-1-2-32-16,5 2 27 16,-1-2 26-16,3 0-28 15,0 0 6-15,0-1-30 16,2 2 4-16,-2-1 8 15,2-2-12-15,2 2 4 0,-2-2-11 16,2 0 1 0,1 0 4-16,1-2-4 0,0 2 13 15,1-2 2-15,0 0 0 16,-3 0-8-16,2 0-8 16,-1 0 1-16,1 0-9 15,3 0 9-15,2 0-1 16,2 0 3-16,3 0 15 15,-3 0-17-15,0 0-1 16,-4 0 0-16,-3 0-11 16,0 0 12-16,-1 0-1 15,0 0 8-15,0 0 2 16,4 0-10-16,2 0 0 16,0 0 10-16,2 0-5 15,-2 0-5-15,0-2 0 0,-2 2 3 16,-2-2 9-16,-2 2-5 15,-4 0-7-15,-1 0 1 16,-1 0 4-16,2 0-5 16,-2 0 0-16,3 0-1 15,3 0 13-15,-4 0-6 16,4 0-6-16,-3 0 0 16,3 0 3-16,-4 0-3 15,2 0 0-15,-1 0-10 16,-3 0 20-16,2 0-5 15,-2 0-5-15,1 0 1 16,-1 0-1-16,6 0 0 16,2 0 0-16,4 0 0 15,0 0 6-15,4 0-6 16,-2 0 0-16,0 2 1 0,0-2-6 16,-6 2 6-16,0-2-1 15,-4 2 0-15,2-2 12 16,2 0-18-16,-1 2 6 15,2-2 0-15,3 0-5 16,-2 0 14-16,-2 0-7 16,-3 2-2-16,-4-2 4 15,-2 0-13-15,-1 2 9 16,1-2 0-16,1 0 2 16,4 0 7-16,-1 2-9 15,5-2 0-15,-2 3 1 16,2-2-7-16,-2-1 6 15,-3 2 0-15,-5 1-4 0,-2-2 19 16,-1-1-14-16,-7 1-1 16,3-1 1-16,-2 3 11 15,6-3-9-15,3 2 3 16,8 2 21-16,4-2-21 16,2 4 1-16,0-2-7 15,0 2-3-15,0 0 2 16,-2 3 1-16,-4-3 0 15,-2-1-1-15,-3-2 17 16,-7 2-23-16,-5-1 7 16,-2-2-2-16,-4-2-7 15,3 2 10-15,-3-2-1 0,0 0 7 16,2 0 5 0,1 4-12-16,3-2 0 0,1 4-30 15,6 2 18-15,9 1-165 16,41 4-169-16,-3-3-160 15,3-1-676-15</inkml:trace>
  <inkml:trace contextRef="#ctx0" brushRef="#br0" timeOffset="53789.34">14876 10412 816 0,'0'0'251'0,"0"0"-65"0,0 0-72 15,0 0-20-15,0 0-46 16,0 0-13-16,0 0-2 16,0 0-32-16,0 0 14 15,0 0-15-15,0 0 0 16,0 0 33-16,0 0-10 15,0 0 7-15,5 0 18 16,3 0-10-16,3 0 0 16,-1 3-38-16,4 1 7 15,2 1 30-15,2-4-21 16,1-1 28-16,4 0 19 0,1 0-28 16,-1 0 20-16,-1 0-24 15,-2 0-16-15,0 0 32 16,-5 0-37-16,2 0-2 15,0-1 21-15,3-2-29 16,5 0 30-16,0-2-12 16,4 4-16-16,-1-4 20 15,1 3-22-15,2-2 0 16,-2 2 6-16,2-4 4 16,-4 2 4-16,-2-3-1 15,-3 1-13-15,-2 4 30 16,0-4-30-16,0 1 6 15,0 1 14-15,2 2-19 16,1-2 16-16,2 2-10 16,-2 0-5-16,4 0 2 0,2 0-4 15,-2 0 0-15,-2 2 4 16,-3-2 8-16,-2-1-9 16,-4-1-2-16,-1 2 0 15,1 1 16-15,-3-4-17 16,1 4 8-16,1-3 3 15,1 2-5-15,1 0-6 16,2 2 0-16,0 0 0 16,-1 0 3-16,3 0-3 15,-4 0 1-15,-1 0-1 16,1 0 12-16,-1 0-18 16,2-2 6-16,2 2 0 0,3 0-6 15,-1 0 17-15,0 0-11 16,0 0 0-16,1 0 4 15,0 0-10-15,2 0 6 16,0 0 0-16,0 4-7 16,-3-2 20-16,-2 1-13 15,-2-2 0-15,1 0-6 16,3 2 5-16,6 0 1 16,-2 2 0-16,4-1 4 15,1 4 2-15,0 0-12 16,2 3 6-16,5 0-1 15,3 1 1-15,1 2 0 16,4-1 0-16,1 0 10 0,-3 1 5 16,1-2-9-16,-5 2-6 15,-3-4 1-15,-5 2 19 16,-3-4 32-16,-9-2-21 16,-7 0-3-16,-5-4-17 15,-4-2 10-15,-4 3-21 16,2-3 15-16,-2 0-5 15,0 0-9-15,0 1-2 16,-33-1-40-16,-10 0-195 16,-15 0-417-16</inkml:trace>
  <inkml:trace contextRef="#ctx0" brushRef="#br0" timeOffset="55225.34">10060 9200 738 0,'0'0'239'0,"0"0"-96"16,0 0-7-16,0 0-51 0,0 0 13 15,0 0-39-15,0 0-14 16,-47-8 31-16,32 8-28 16,-1 0 23-16,-1 0 23 15,-4 0-38-15,3 0 36 16,-3 0-18-16,-2 0-29 15,3 0 39-15,0 2-39 16,0 3 7-16,-1-3-2 16,2 3-50-16,-1 1 44 15,-1 0-5-15,2 0-9 16,3 2 30-16,1-2-60 16,1 5 1-16,1-4 8 15,-1 5 0-15,1 0 9 16,0 1-10-16,-1 0-7 15,1 1 8-15,-1 0-9 0,1 2 0 16,-1 1 3-16,3-2 8 16,1 3-4-16,0 0 10 15,4 2-17-15,-1 3 15 16,3-3-14-16,2-2-1 16,0 2 8-16,-1-2 1 15,1 0-3-15,2 1-6 16,-3-2 6-16,3 1 6 15,0 2-6-15,0 0-6 16,0 2 14-16,0-2-8 0,0 2-2 16,0 0-4-1,5-1 1-15,4 1 6 0,-3-3 0 16,3 2-2-16,1-2-5 16,0 0 12-16,-1 1-14 15,3-2 2-15,1-3 0 16,3 4-3-16,-1-1 11 15,5-1-7-15,3 4-1 16,-1-4 11-16,2 4-19 16,0-3 8-16,2-1 0 15,-5 2 3-15,0-5 5 16,-3 0-7-16,-3-1-1 16,1-2 5-16,0 1-19 15,4-2 14-15,-1 0 0 16,6 1-7-16,2-4 19 0,2 2-20 15,0-3 8 1,2 0 0-16,0-2-21 0,-2-3 22 16,0 2-1-16,2-3 6 15,2 0-6-15,1 0 0 16,-1 0-1-16,3-11-15 16,-5-1 7-16,0-4-5 15,-2-3 14-15,-2-6 0 16,0-5 15-16,0-7-17 15,0-4 2-15,-1-12 0 16,0-4-16-16,1-7 16 16,-4-3-27-16,-5-1 27 15,-7 4-41-15,-9 3 41 16,-2 11-23-16,-11 8-50 16,-38 9-81-16,2 13-347 0,2 8-418 15</inkml:trace>
  <inkml:trace contextRef="#ctx0" brushRef="#br0" timeOffset="57218.93">10669 9900 626 0,'0'0'384'0,"0"0"-187"16,0 0-81-16,0 0 72 15,0 0-135-15,0 0 9 16,0 0-9-16,-3-8-30 16,3 8 12-16,7 0 7 15,8 0 31-15,6 0-4 16,3 4-17-16,2 4 19 15,7 0-21-15,0-1-23 16,5 4 24-16,3-3-37 0,7 0 5 16,-4-3 18-1,3 0-24-15,-5-2 15 0,0 0-13 16,-3-2-15-16,-4 2 21 16,-4-3-14-16,3 2-4 15,1 0 19-15,3-2-7 16,7 0 0-16,1 0-15 15,6 0 0-15,2 0 10 16,0 0-4-16,-2 0-3 16,-3 0-3-16,-7-4 15 15,-4 1-15-15,-5-1 0 16,-1-1 0-16,-3 1 6 16,2-2 0-16,2 0 2 15,4 0-8-15,0 0-7 16,3 2 7-16,0 0 0 0,1 2 0 15,-2-1 8 1,-3 3 2-16,-1-1-16 0,-1-2 6 16,-3 1 0-16,1-1-4 15,-4 0 4-15,3 2 0 16,-2 0 6-16,0-2 8 16,-2 1-18-16,2 2 4 15,-2 0-2-15,4 0-9 16,1 0 12-16,-1 0-1 15,-2 0 1-15,-2 0 18 16,-10 0-20-16,-3 0 1 16,-6 0 0-16,-3 0-16 15,-1 0 17-15,-1 0-1 0,1 0 0 16,3 0 14-16,-3 0-14 16,0 0 0-16,-1 2-6 15,-1 1-9-15,0-2 16 16,0 0-1-16,1 4 0 15,2-2 3-15,-1 4-3 16,1-1 0-16,5 2 7 16,0 0-13-16,3 3 6 15,1-3 0-15,-2 3-9 16,1-3 20-16,1 2-11 16,-1 0 0-16,3 1 1 15,-1 0 2-15,8 3-3 0,2-2 0 16,2 1-2-1,6 2 11-15,0-3 3 0,-2 0 1 16,1 0-11 0,-3-2 30-16,-5-2-24 0,-4-2 7 15,-4-1 20 1,-1 1-29-16,-3-3 26 0,1 1-17 16,0 0-14-16,5 2 25 15,4 2-19-15,3 0 4 16,3 0-7-16,3 1 8 15,-2-2-9-15,0 1-3 16,-6-1 0-16,-3-4 2 16,-7 1 10-16,-1-1-12 15,-3-2 16-15,-1 2-14 16,-3-3 10-16,-1 0-12 16,-2 2 1-16,-2-2 13 0,3 0-13 15,-1 0-1-15,3 0 7 16,3 1 1-16,1-1-9 15,3 0 1-15,-1 0 0 16,-3 0-2-16,0 2 13 16,-4-2-11-16,-4 0 0 15,2 0 8-15,-2 0-22 16,0 3 14-16,0-3 0 16,0 0 17-16,0 0-9 15,0 0 2-15,0 0-10 16,0 0 2-16,0 0 11 15,0 0-11-15,0 0-2 16,0 0 18-16,0 0-11 16,0 0 2-16,0 0-9 0,-9 0 14 15,-12-3-20-15,-5-6 6 16,-5 1-6-16,-11-2 6 16,-59-7-76-16,10 5-66 15,-14-8-687-15</inkml:trace>
  <inkml:trace contextRef="#ctx0" brushRef="#br0" timeOffset="59778.01">10751 9890 234 0,'0'0'641'16,"0"0"-498"-16,0 0-30 16,0 0-12-16,0 0-14 15,0 0-56-15,0 0 3 16,-2-8 23-16,2 8 8 16,-3 0 36-16,3 0-11 15,0 0-14-15,-2 0 6 0,2 0-46 16,0 0 4-16,0 0-30 15,0 0-4-15,0 0 3 16,0 0-9-16,0 0 0 16,0 0 12-16,0 0-6 15,0 0 12-15,0 0-4 16,0 0-13-16,0 0 27 16,0 0-28-16,0 0 0 15,0 0 5-15,0 0-3 16,0 0-3-16,0 0 1 15,0 0 0-15,0 0-7 16,0 0 7-16,0 0 0 0,0 0 0 16,0 0 17-16,0 0-17 15,2 0 0-15,5 0 0 16,-1 4-7-16,0 0 14 16,2 0-7-16,1 2 0 15,3 0 17-15,1 0 6 16,3 0-6-16,1 0-16 15,1-2 14-15,2 2-14 16,-2-2-1-16,-1 0 4 16,-1 0 8-16,-1-1-5 15,-3-1-1-15,-3 1-6 16,-1-1 24-16,2-1-23 16,-4 1 0-16,3 1 18 0,3-3-7 15,-1 1 27 1,4-1-21-16,1 0-7 0,4 3 20 15,2-3-30-15,0 0-1 16,1 0 6-16,-1 0 4 16,-2 0 0-16,-4 0-10 15,-2 0 0-15,-1 0-1 16,-2 0 1-16,-1 0 0 16,2 0 18-16,1 0-16 15,3 0 9-15,4 0-11 16,2 0 1-16,1-4 8 15,-2-1 2-15,3 2-11 16,-3-1 0-16,0 3 3 16,-4 1-4-16,1-3 1 15,-1 3 0-15,2 0-6 16,0 0 12-16,1-2-6 16,7 2 6-16,0-2-5 0,4 0-2 15,3 0-4-15,-1-2 5 16,-2 2 2-16,-2-2 7 15,-2 2-2-15,-4 0-7 16,-4 2-5-16,2-2 5 16,-1 2 0-16,-1-3 0 15,6 2 5-15,0-1 7 16,4-2-11-16,2 1-1 16,0 0-6-16,0 1-12 15,-2-1 25-15,-2 2-7 16,-4 1 6-16,3 0 0 0,-4 0-6 15,-1-1 0 1,0 1-4-16,0-3-5 0,-1 1 11 16,-3 0-2-1,4 2 3-15,1-2 13 0,0 2-17 16,2 0 1-16,-1 0-4 16,-1 0-11-16,0 0 15 15,-2 0 0-15,1 0-1 16,-4 0 1-16,4 0 0 15,-2 0 0-15,-1 0 1 16,0 0-1-16,2 0 0 16,-2 0 0-16,-1 0-7 15,4 0 17-15,-3 0-10 16,-3 0 0-16,3 2 1 0,-5 0-4 16,1 0 3-1,-1 2-10-15,-2-3 10 0,3 4-1 16,-1-4 1-16,1 4 0 15,-1-1 1-15,-3-2-1 16,2 2 0-16,-5-2-10 16,-3 2 8-16,2 0 4 15,0 0-1-15,-2 0-1 16,5 2 1-16,1 2-7 16,7 1 6-16,5 4 0 15,2-3 0-15,3 3 12 16,4-5-12-16,0 5 0 15,0-3 0-15,-2 0 8 0,-2 1-8 16,-2 0 0 0,-3 1 9-16,4 1 0 0,1 0 0 15,0 4 4-15,4-2-11 16,0-1 24-16,-2 0-24 16,0-2 13-16,-6-2-3 15,-8-2-10-15,-3-2-4 16,-6-2 1-16,-6-1 1 15,0-2-6-15,-33 7-89 16,-10 1-239-16,-14-8-37 0</inkml:trace>
  <inkml:trace contextRef="#ctx0" brushRef="#br0" timeOffset="62847.78">11016 10016 582 0,'0'0'225'0,"0"0"-95"15,0 0-25 1,0 0-24-16,0 0-23 0,0 0-6 16,7 0-4-16,-3 0-28 15,-2 0 11-15,0 0 9 16,1 0-18-16,-3 0 25 15,0 0-5-15,0 0 11 16,0 0 49-16,0 0-14 16,0 0 14-16,0 0 17 15,0 0-50-15,0 0 29 16,0-2-53-16,0 0-45 16,-9 2 41-16,-2 0-41 15,-3 0 1-15,-1 0 5 16,-3 0 15-16,1 0-21 0,-4 0 0 15,3-2 1-15,-1-2 4 16,-2-1 2-16,4 0-7 16,-3-3 10-16,-1 0-4 15,4-2 14-15,-4 2-14 16,3 0 1-16,-3 3-14 16,-24-4-119-16,5 5-163 15,-4-4-428-15</inkml:trace>
  <inkml:trace contextRef="#ctx0" brushRef="#br0" timeOffset="64549.06">10736 9912 689 0,'0'0'173'0,"0"0"-102"15,0 0 23-15,0 0-15 16,0 0 75-16,0 0-48 15,0-32-18-15,0 30 34 0,0 2-14 16,0-2 9 0,0 0-13-16,0 2-28 0,0-2 10 15,0-1-43-15,0 2 13 16,-3-4-28-16,-6 4-22 16,-4-4 6-16,-3 4-4 15,1-1-2-15,-1-1 19 16,3 2-25-16,4-2 15 15,2 3-15-15,2 0-19 16,3 0-5-16,2 0-82 16,-2 0-6-16,2 0-94 15,0 0-157-15,0 0-256 0</inkml:trace>
  <inkml:trace contextRef="#ctx0" brushRef="#br0" timeOffset="67344.5">10611 9880 628 0,'0'0'338'16,"0"0"-194"-16,0 0-18 15,0 0-46-15,0 0-19 16,0 0-25-16,0 0 22 16,0-2 15-16,0 2-12 15,0 0 10-15,0 0-33 16,0 0-10-16,0 0 57 16,11 5-46-16,2 4 33 15,4 0-10-15,2 2-19 16,1 1 22-16,2-2-24 0,3 0 11 15,0 0 10-15,0-2-22 16,2 2 12-16,2-4-24 16,2 2-28-16,3-1 37 15,-1-6-25 1,4 1 20-16,0-2 13 0,-1 0-44 16,-3 0 32-16,-2 0-33 15,-2 0 10-15,-4 0-1 16,0 0-8-16,-2 3 7 15,4-3-5-15,2 1 15 16,3 0-21-16,3-1 3 16,-2 3 0-16,4-3 1 15,-2 0 0-15,1 0-1 16,-5 0 0-16,-2 0 18 16,0 0-18-16,-2 0 0 15,2 0 1-15,0 0 1 0,4-3-2 16,3 2 0-16,1 0-2 15,1-2 12-15,3 0-10 16,-3 0 0-16,-3-1 1 16,-2 2 11-16,1 0-12 15,-1 0-4-15,3 0-5 16,0 2 18-16,2-2 3 16,1 2-12-16,3 0 7 15,1 0-8-15,-1 0 1 16,1 0-2-16,-3 0 1 15,-7 0 1-15,1 0 5 0,-7 0-5 16,2 0 1-16,2 0-1 16,2 0 0-1,5 0 0-15,-1 0-1 0,2 4 4 16,-1 0-3-16,-1 0 0 16,-1 2 1-16,-1 0-11 15,0 0 9-15,-6-2 1 16,1 2 0-16,-3-2 9 15,-2 0-11-15,-5 2 2 16,-1-2 0-16,0 0-6 16,-3 1 12-16,-3 1-6 15,-3-4 0-15,2 3 5 0,-1 1-11 16,0 0 6 0,3 4 0-16,-1 0-3 0,5 2 12 15,1 0-9-15,4 2 0 16,2 0 6-16,-3 2-15 15,2 0 9-15,0 0 0 16,-1 0 5-16,0-2 5 16,1 2-9-16,-4-1-1 15,2-6-1-15,-3 2-7 16,-4-5 9-16,-7-2-1 16,0-2 13-16,-4-2 1 15,-4 0-4-15,0 0-9 16,0 0 7-16,0 0 32 15,0 0-34-15,0 0 3 16,0 0-3-16,0 0 10 0,0 0-13 16,0 0-3-16,0 0 2 15,0 0-2-15,0 0 0 16,0 0 0-16,0 0 0 16,0 0 10-16,-2 0-10 15,-10 0 0-15,-1-2 2 16,-3-3-7-16,-3-4 5 15,-4 1 0-15,-4 0-13 16,-2-3 29-16,-4-1-15 16,-3-2-1-16,-1-4 0 15,-2 0 1-15,-1-2-1 16,3-2 0-16,-1 0-10 0,-1-2 20 16,2 0-10-1,1 0 2-15,1 4 5 0,1 0-14 16,3 2 4-16,0 2 3 15,0 1-2-15,2 2 4 16,-2-3 1-16,-1 1-3 16,3 2 6-16,-4-1-18 15,0-1 9-15,-3 6 3 16,-1-1-5-16,2 4 7 16,0-1-2-16,-1 6 0 15,5-2-2-15,0 3-11 16,2 0 15-16,0 0-2 15,2 0 0-15,0 0 10 16,-2 0-19-16,2 0 9 16,-2 0 0-16,6 0-4 0,-2 3 5 15,0 1-1-15,3 0 0 16,-2-1 10-16,-1 1-22 16,0 0 12-16,-1 1 0 15,-1-2-4-15,-5 3 17 16,1 3-12-16,0-3-1 15,0 0 2-15,-2 0-11 16,-1 1 9-16,1-2 0 16,0-2-1-16,-3 2 14 15,3-4-12-15,-4-1-1 16,4 0 0-16,-3 3-5 16,1-3 7-16,-1 0-2 15,1 0 4-15,2 0 14 0,-3 0-24 16,2 0 6-16,0 0 0 15,1 0-10-15,-2 0 19 16,-3-4-9-16,-2-2 3 16,-3 0 19-16,-3 2-22 15,-1-2 0-15,-2 3 1 16,0 2-16-16,2-2 15 16,5 3 0-16,0-1-1 15,8 1 11-15,5-2-10 16,7 2 0-16,9-2 1 15,5 0 16-15,4 2-17 16,4-2 0-16,0 2-8 0,0 0 17 16,0 0-9-16,0 0 0 15,0 0 6-15,0 0-19 16,0 0 2-16,0 0-41 16,-2 0-45-16,-7 6-184 15,-3 1-304-15</inkml:trace>
  <inkml:trace contextRef="#ctx0" brushRef="#br0" timeOffset="68737.09">10303 9206 537 0,'0'0'622'0,"0"0"-424"16,0 0-86-16,0 0-4 16,0 0 24-16,0 0-73 15,0 0 15-15,-84-57-5 16,65 52-37-16,0 1 59 16,-2 0-28-16,-3 1-3 15,-3 3 5-15,1-1-29 16,-5 1 11-16,-1 0-14 15,-2 0-7-15,1 0 26 0,-2 0-35 16,1 6 0 0,1 2 7-16,4 0-15 0,0 1 25 15,0 2-12-15,0 1-21 16,0 2 22-16,2-1-22 16,1 6 6-16,1-1 10 15,1 2-16-15,1 0 13 16,4 2-1-16,-2 3-12 15,5-2 20-15,1 4-15 16,4-1 7-16,-1-1 10 16,4 2-22-16,1-2 19 15,3 2-20-15,-1 0 0 16,3 3 12-16,2-1-6 16,-3 0 5-16,3 2-11 15,0-1 13-15,0 1-23 16,0-4 10-16,0 3 0 15,0 1 0-15,5-1 12 0,4 0-9 16,4 2-3-16,-2 0 1 16,5-2-7-16,-3 3 6 15,3-6 0-15,-1 1 7 16,4 0 8-16,-1-2-18 16,1 0 3-16,2-2-2 15,1-1-10-15,0-4 12 16,0-1 0-16,2-4 2 15,0 1 14-15,-1-5-22 16,4-2 6-16,2-6 0 16,4-2-10-16,10 0 10 15,4 0 0-15,4-9-1 16,3-2 11-16,-6-5-10 0,-2-3 0 16,-2 1 0-16,-5-1-18 15,2-3 19-15,-3-3-1 16,-3-2 0-16,1 2 15 15,-1-1-14-15,2-2-1 16,-2 0 6-16,1 0-10 16,-3-2 4-16,-2 1 0 15,-2 0-8-15,-2-2 22 16,-5-1-13-16,0 0-1 16,-1 0 8-16,-6-4-7 15,-1-3-1-15,-6-2 0 16,-3-3 0-16,-5 0 7 0,0-2 28 15,-2 2-11 1,-19 0 0-16,-3-1 28 0,-5 3-51 16,-4 0 19-16,-2 4 9 15,-6 4-28-15,3 4 19 16,1 4-20-16,1 8 6 16,7 4-18-16,6 6 12 15,5 8-33-15,10 2-67 16,3 18-246-16,5-1-398 0</inkml:trace>
  <inkml:trace contextRef="#ctx0" brushRef="#br0" timeOffset="70672.78">14607 9322 352 0,'0'0'827'0,"0"0"-653"15,0 0-28-15,0 0-41 16,0 0 13-16,0 0-30 15,0 0-21-15,-23-60 2 0,6 54-27 16,0-1 24-16,-5-2 46 16,-3 5-34-16,-4 0-25 15,-2 0-20-15,-5 2-24 16,-1 2 28-16,-2 0-16 16,1 0-10-16,3 0 47 15,-1 0-15-15,1 0 5 16,-1 0-3-16,0 0-38 15,0 0 17-15,3 4-23 16,0 2 5-16,2 1 19 16,2 0-24-16,2 0 14 15,-2 6-7-15,5-1 2 16,-1 2 3-16,0 2-13 16,3 0 1-16,3 2 17 15,-1-1-11-15,3 1 9 0,2 0-16 16,-1-3 0-1,3 3 16-15,2 3-16 0,1-2 11 16,0 3 4-16,1 3-1 16,-3-1 5-16,4 4-19 15,-1 0 1-15,-1-1-1 16,2 0 0-16,-1-4 0 16,1 0-1-16,0-1 21 15,2-1-20-15,1-3 0 16,-1 0 0-16,2 0-2 15,1 1 2-15,-2 2 0 16,5-1 1-16,0 2 19 16,0 1-17-16,0 2-3 0,0-2 9 15,0-2-8 1,0-1-1-16,0 0 0 0,0-2-1 16,3-2 11-16,-1 2-10 15,3-2 0-15,-2 2 7 16,5 0-5-16,0 2-2 15,2 2 0-15,3-2-9 16,1 0 19-16,-4 1-1 16,3-4-9-16,-1 2 2 15,-1-3-1-15,0 2-1 16,3 0 0-16,-1 1 2 16,3-2 10-16,-1 1-11 0,1-3-1 15,-3-2 0 1,1-3-12-16,-1-2 13 0,-3 0-1 15,4 0 4-15,-1 0 11 16,1 0-24-16,-1 0 9 16,3-2 0-16,-3 0 5 15,1-1-4-15,-1 1-1 16,0-3 0-16,-1 1 5 16,1 0-13-16,1-2 8 15,-1 0 0-15,0 2 8 16,3-2 1-16,0 0-8 15,1 0-1-15,1 0 5 16,-1 0-13-16,4 0 8 16,-3 0 0-16,-1-2-4 15,4 0 11-15,-4 2 1 0,3-2-8 16,3 0-3-16,-2 0-4 16,2 0 7-16,-3 0 0 15,-2 0 5-15,-4 0 8 16,-1 0-13-16,-2 0 0 15,0 0-3-15,2-2-7 16,5-4 10-16,1 2 0 16,2-2-2-16,2 0 19 15,-1 1-20-15,-2-4 3 16,0 3 0-16,0-2-24 16,-2 0 24-16,2-3 0 15,3 0-1-15,-2-5 22 16,4-4-19-16,-3-2-2 0,3-4 0 15,-1-2-12 1,1 0 12-16,-1-2 0 0,-1 0-2 16,-1-1 10-16,-2 5-8 15,-2 0 0-15,-1 0 6 16,-1 1-9-16,-1-5 3 16,2 5 0-16,-5-3-9 15,5 0 24-15,-4-2-14 16,0 2 6-16,-2-3-6 15,2 0-2-15,-1-1-3 16,-3-3 4-16,-3 2 0 16,-2-4 1-16,-4 3 16 0,0 2-16 15,0 0-1 1,0-1 16-16,-10 2-14 0,-4 0 7 16,-4 2 21-16,1 0-30 15,-4 1 25-15,-3 1-19 16,-5 2 4-16,-4 4-11 15,-5 3 2-15,-11 1-1 16,-15 7 0-16,-33 10-43 16,-77 0-25-16,16 8-135 15,-2 2-678-15</inkml:trace>
  <inkml:trace contextRef="#ctx0" brushRef="#br0" timeOffset="75691.98">9967 10204 808 0,'0'0'253'16,"0"0"-107"-16,0 0-32 16,0 0-36-16,0 0-43 15,0 0-26-15,0 0 13 16,-4 0-16-16,4 0 2 15,-3 0 36-15,0 7-5 16,3-1 30-16,-2 2 15 0,2-1-49 16,-2 4 16-16,2 0-14 15,0 4 1-15,-2-2 23 16,0 4-25-16,0-3 20 16,-1-1-14-16,3-1-28 15,-2-3 41-15,0 1-38 16,2-2 23-16,-2 1 21 15,0-1-54-15,2 1 39 16,-2 1-21-16,2-2-25 16,-3 2 49-16,3 2-49 15,-2 0 1-15,-3 0 18 16,3 2-8-16,-2-2 7 16,1-2 2-16,-1 0-20 0,1 1 38 15,3-4-38 1,0 2 0-16,-1 0 10 15,1 1-3-15,0 2 2 16,-2 0 9-16,2 3-18 0,0-5 12 16,-3 1-12-16,3 1 0 15,-2-2 18-15,0 3-17 16,-1-4 23-16,1-1-9 16,0 2-14-16,-1-1 22 15,3 1-23-15,0 1 0 16,0-4 0-16,0 3 9 15,0-2 0-15,0 2-9 0,0 0 6 16,0-1-9 0,0 2 9-16,0-3-6 0,0 2 5 15,0 1 5-15,0 0-16 16,0-1 6-16,0 0 0 16,0 0-3-16,0 0 12 15,0 0-4-15,0-2-5 16,0 2 9-16,0 0-10 15,0 1 1-15,0-1 0 16,0-1-3-16,0 1 10 16,0 2-7-16,0-2 0 15,0 0 6-15,0 3-18 16,0-4 12-16,0 4 0 16,0-1 6-16,0-1 5 15,0 3-10-15,3-1-1 16,1 1-4-16,-1 0-6 15,1 0 10-15,-1-2 0 0,-1-2 3 16,-2 1 13-16,1-4-18 16,-1 0 2-16,3 2-3 15,-3-1-10 1,2 2 14-16,0-1-1 0,3-1 0 16,-3 5 19-16,2-1-28 15,1 0 9-15,0 0 0 16,-3 2-4-16,0-4 4 15,2 2 0-15,-1-1-10 16,-1-4 20-16,2 1-10 16,-2 1 0-16,0-1 9 0,1-1-22 15,2 1 13 1,-3 2 0-16,2 1-6 0,-2-1 16 16,3 3-10-16,-3 0 0 15,0 1 12-15,2-3-24 16,2 4 12-16,-2-4-2 15,2 3-6-15,3 0 16 16,0-1-8-16,2 1 3 16,-2 1 9-16,3-2-24 15,-6-1 13-15,1 0-1 16,-1 2 0-16,1-2 4 16,-2 2-4-16,1 0 1 15,-2 2 0-15,3 0 0 16,0 1 0-16,2 0-1 0,0 4 2 15,2-2 5-15,1-1-7 16,-2 2 0-16,1-1 9 16,1-4-12-16,-4 1 5 15,1-1-2-15,1-3 1 16,-2-1 8-16,1 4-18 16,0-3 8-16,0-2 1 15,0 2 0-15,-1-1 7 16,4 4-4-16,-2-3-3 15,2 1 2-15,2 2-4 16,-3-1 2-16,0-1 0 0,-2-2-3 16,0-4 15-1,-1 2-12-15,0-1 0 16,-4-2 0-16,0 1-10 0,1-4 10 16,-1 3 0-16,0 0 2 15,2 1 12-15,-2-2-14 16,0 1 0-16,0 1-4 15,3-1-8-15,2 1 12 16,-2 2 0-16,4-2 2 16,0 4 13-16,0-1-16 15,0 0 1-15,-2-2-3 16,3 0-9-16,-4 2 14 16,1-2-2-16,0-1 0 15,0 2 13-15,2-1-13 16,1 0 0-16,-2-2 0 0,-1 2-9 15,3-3 9 1,-4 0 0-16,1 1 0 0,-3-2 6 16,2-1-6-16,1 2 0 15,-1-3 6-15,4 2-9 16,0-2 3-16,2 0 0 16,4-2-6-16,-2 0 15 15,-1 0-9-15,1 0 0 16,2 0 11-16,0 0-14 15,0 0 3-15,6 0 0 16,-2-2-9-16,1-6 16 16,-2 0-7-16,2-2 2 15,0 0 5-15,-2-3-10 0,0 4 3 16,-3-3 0 0,1-3-1-16,2 4 7 0,-1-3-6 15,2-2 0-15,0 2 0 16,1-3-6-16,-1 1 6 15,0 2 0-15,-4-2-9 16,-1 3 17-16,-1-2-9 16,-3 0 1-16,3 1 0 15,-5-3 1-15,3 1 1 16,-1 2 2-16,3 0-4 16,1 0-6-16,4-2 6 15,6 0 0-15,2 0 0 16,0 2-14-16,2 1 28 15,2 2-11-15,-4 3-3 0,2 2 0 16,-2 0-4-16,-1 1 4 16,1 1 0-16,-2 3-2 15,2-3 10-15,3 2-4 16,-3-2-4-16,0 0-4 16,-3 1-5-16,3 0 9 15,-4-1 0-15,2 1 4 16,-5 2 8-16,0-2-13 15,1 2 1-15,-4-4-6 16,2 4-4-16,-3-1 10 16,1-1 0-16,-3 3 0 15,2-2 17-15,-5 2-19 16,3 0 2-16,2 0 0 0,2 0-13 16,2 0 13-16,2 0 0 15,-1 0-1-15,0 0 13 16,-6 0-12-1,1 2 0-15,-3-2 1 0,0 3-6 16,4-3 5-16,-1 2 0 16,-1-2-6-16,1 1 14 15,3 2-8-15,-2-1 0 16,6 2 9-16,-1 0-14 16,0 2 5-16,4-1 0 15,-6-1-6-15,0 1 14 16,-4 0-8-16,-2-2 1 15,-6 0-1-15,0 0 0 16,-6-1-2-16,-2-1 2 16,-2 2-6-16,3-1 14 15,1 0-4-15,2 1-4 0,6 4 3 16,1 1 4-16,1 2-6 16,1-1-1-16,-1 2 0 15,-3-3 13-15,-5 0-13 16,1 1 0-16,-4-4 0 15,3 1-9-15,-4 0 15 16,3 0-6-16,-1 0 2 16,0 2 5-16,3 0-8 15,2 2 1-15,0 0-5 0,2 0 5 16,-1-2 0 0,-2 0 7-16,1-1-7 0,-1-3 3 15,0 2-4-15,-2 1 1 16,1-1 0-16,-1 0-8 15,2 0 20-15,0 3-12 16,1-3 0-16,3-2 2 16,-4 3-13-16,3-1 11 15,-1 0 0-15,3 2 0 16,0-2 18-16,1 3-19 16,-2-2 1-16,5 1-12 15,-4 1 11-15,0-5 1 16,0-1 0-16,-2-1 3 15,1 0 8-15,1 2-10 16,1-1-1-16,1-1 1 0,1 2-7 16,1-2 6-1,-1 2 0-15,-3-1 0 0,1 0 15 16,-1-2-16-16,2 2 1 16,-1-3-1-16,3 0-7 15,0 1 8-15,1-1 0 16,-1 0-7-16,1 0 23 15,-3 0-14-15,4 3-2 16,-5-3 1-16,1 0-5 16,-2 2 4-16,-2-2-6 15,0 0 4-15,2 0 4 16,1 0 8-16,-1 0-10 16,1 0 8-16,-1 0-11 0,1-2 3 15,1-1-2 1,-4-1-4-16,3 3 12 0,-4-2-6 15,-1 2 0-15,1-1 6 16,-4-1-10-16,-1 2 4 16,5-1 0-16,-2-1-2 15,-2 2 8-15,3-4-6 16,-3 1 0-16,4 0 6 16,-4 1-16-16,1-1 10 15,-1 1 0-15,-1 2 0 16,2-4 9-16,-5 3-11 15,2 0 2-15,-1 1 0 16,1-5 3-16,-2 0-1 16,2-4-2-16,2-3 0 0,-3-4 7 15,2 2-13-15,2-3 6 16,-3 0 0-16,2 2-6 16,0-2 14-16,0 1-7 15,-4 0-1-15,3-2 3 16,-3 2-9-16,2-5 6 15,-2-1 0-15,3 0 0 16,-3-1 11-16,3-5-11 16,-1 0 0-16,1-4-3 15,-1 1-6-15,-2 0 9 16,3 2 0-16,-1 0 2 16,-1 4 13-16,-1-2-16 15,0 2 1-15,-2-1-3 0,2 2-8 16,1-1 17-16,-1-1-6 15,2 0 2-15,3-1 19 16,-1 1-20-16,4-1-1 16,-3 2 0-1,3-2-14-15,0-1 15 0,0 2-1 16,-3-1 0-16,1 0 15 16,-1 4-22-16,2 2 7 15,-2 1 0-15,2 2-12 16,2 1 12-16,-2 1 0 15,3-1-6-15,-1 1 16 16,-3-2-10-16,1 1 0 16,0-1 12-16,-2-2-21 0,-3 1 9 15,3-2 0-15,-5 4 0 16,3-2 12-16,-3 4-12 16,0 1 1-16,1-2-1 15,1 5 4-15,-2-2-4 16,2 4 0-16,-1 0-1 15,1 2 16-15,-2 2-15 16,0 3 11-16,-2 2-10 16,0 1 17-16,0 0-18 15,0 0 0-15,0 0 0 16,0 0 1-16,0 0-1 16,0 0 0-16,0 0 0 15,0 0 2-15,0 0-1 16,0 0-1-16,0 0 0 15,0 0 10-15,0 0-13 0,0 0 3 16,0 0-10-16,0 0-4 16,0 0 28-16,0 0-14 15,0 0 0-15,0 0 7 16,0 0-14-16,0 0 7 16,0 0 0-16,-11 0-15 15,-6 1 27-15,-8 8-12 16,1 5 0-16,-5 0 1 15,0 2-10-15,2 5 16 16,0-2-7-16,0 3 18 16,1 1-16-16,-1 2 14 15,3-1-16-15,1 1 0 0,4-6 17 16,0-1-16-16,6-2 26 16,2-4-3-16,4-4-13 15,3 0 9-15,2-3-20 16,2-4 9-16,-2-1-20 15,2 3 19-15,0-3-8 16,0 0 0-16,0 0 15 16,0 0-30-16,0 0 15 15,0 0-41-15,0 0 40 16,0 0-55-16,5 0-1 16,11-4 22-16,5-6-55 15,3-3 36-15,-1 1-49 16,0-2-48-16,2-1 29 0,-2 1-98 15,-1-3-12 1,-2 1 74-16,0 3 57 16,-5-2 40-16,-1 3-3 0,-3 0 44 15,1 2 19-15,-6 3-16 16,3-2 10-16,-3 3 7 16,2 0 0-16,-2 2 40 15,1-1-8-15,-1 4 3 16,1-2 26-16,0 3-14 15,2 0 16-15,-1 0 36 16,4 0 4-16,2 3-5 16,3 7-10-16,-2 4-20 15,5 2 40-15,-2 4-35 0,2 4 10 16,1 0 0-16,-4 2-24 16,-1-4 13-16,-3-2-14 15,-4-6-9 1,-2-3 19-16,-2-6-34 0,-5 0 12 15,0-5-4-15,0 1-42 16,0-1 19-16,0 0-19 16,0 0-15-16,0 4-10 15,-10 5-102-15,-10-3-231 16,2-6-447-16</inkml:trace>
  <inkml:trace contextRef="#ctx0" brushRef="#br0" timeOffset="78128.95">5760 6978 725 0,'0'0'263'16,"0"0"-169"-16,0 0-26 16,0 0 120-16,0 0-50 15,0 0 0-15,-42-11-40 16,42 11-43-16,0 0 36 15,0 0-31-15,0 0 6 16,0 0-1-16,0 0-54 16,0 0 33-16,0 0-26 0,2 7 18 15,11 5 75-15,3 6-50 16,7 2-14-16,3 5 4 16,5 0-36-16,7 4 38 15,7 0-4-15,6 3-30 16,7-2 20-16,7 1-31 15,6-5 3-15,4 0 21 16,6-4-23-16,-3-4 29 16,-3-3-9-16,-2-5-14 15,-5-3 16-15,-6-7-22 16,-1 0 21-16,-3 0 3 16,-1-11-12-16,-1-6 8 15,-3 1 1-15,-3-3-30 16,-8 2 30-16,-9 3-28 0,-10 3 13 15,-10 3 18-15,-9 5-20 16,-3 1 27-16,-1 2-25 16,0 0-4-16,0 0 5 15,0 0-14-15,0 0 2 16,0 0-4-16,0 0 0 16,0 0 0-16,0 0 0 15,0 0 0-15,0 0-9 16,0 0 15-16,0 0-6 15,0 0 0-15,0 0 5 16,0 0-11-16,0 0 1 16,0 0 5-16,0 0-4 15,0 0 4-15,0 0-2 0,0 0-19 16,0 0-19-16,0 0 31 16,0 0-21-16,0 0 9 15,0-4-6-15,0-1-79 16,0-2-40-16,-3-1-240 15,-8 1-537-15</inkml:trace>
  <inkml:trace contextRef="#ctx0" brushRef="#br0" timeOffset="81749.5">6036 5757 950 0,'0'0'271'0,"0"0"-70"16,0 0-60-16,0 0-10 16,0 0 20-16,0 0-58 15,0-23-15-15,0 20-24 16,0 3-24-16,0 0 30 15,0 0-23-15,0 0-24 16,0 0 11-16,0 0-24 16,0 0 0-16,0 3 29 15,5 5-18-15,8 5 32 16,3 3-14-16,6 4 5 0,7 2 26 16,7 4-29-1,6 0 12-15,5 0 0 16,2 2-43-16,6 0 30 0,1 0 0 15,2-1-21-15,0-4 19 16,-2-2-19-16,-3-7 33 16,-2-5-6-16,-1-5-18 15,-2-4 26-15,0 0-21 16,-2 0-22-16,-1-7 55 16,-1-9-46-16,-1-5 24 15,-5 2-11-15,-3-3-16 16,-8 1 35-16,-4 3-24 15,-6 4-10-15,-3 2 20 16,-8 5-28-16,0 0 28 0,-3 3-28 16,-1 2 12-1,-2 2-15-15,0 0 3 0,0 0 0 16,0-2 3-16,0 2 13 16,0 0-17-16,0 0 1 15,0 0 0-15,0 0-12 16,0 0 13-16,0 0-1 15,0 0 3-15,0 0 10 16,0 0-13-16,0 0 0 16,0 0 0-16,0 0-9 15,0 0 9-15,0 0-4 16,0 0-4-16,0 0-32 16,0 0 22-16,0 0-24 0,0 0-31 15,0 0 37 1,-7 0-77-16,-3 6-120 0,-6 0-505 0</inkml:trace>
  <inkml:trace contextRef="#ctx0" brushRef="#br0" timeOffset="84638.11">9963 10190 1077 0,'0'0'336'16,"0"0"-200"-16,0 0-33 15,0 0-55-15,0 0-38 0,0 0-10 16,0 0-14-1,-3 9 14-15,3-1 10 0,0 3-3 16,0 3 28-16,0 7-9 16,0 2-4-16,0 6 24 15,3 3-27-15,-3-1 9 16,0-2-1-16,2-2-26 16,-2-4 32-16,0-2-8 15,0-2-14-15,2 1 36 16,-2-2-19-16,2 3 14 15,-2-2-6-15,0 2-29 16,0 0 29-16,0 1-20 16,0 0 10-16,0 3 20 15,0-2-32-15,0-2 15 16,0 2-20-16,0-2-3 16,0-1 7-16,0 2-13 15,0-2 1-15,0 0 18 0,0-2-13 16,0 2 8-16,0-1-14 15,0-1 0-15,0 1 18 16,0 2-17-16,0-1-1 16,0 0 13-16,0 3 4 15,0-4-16-15,0 2-1 16,4-3 0-16,-1-1-5 16,1 2 6-16,-2-5-1 0,0 3 3 15,0-1 18 1,0 0-20-16,-2 2-1 0,0 2 2 15,4 0 4 1,-2 3-6-16,0-4 0 0,2 1-1 16,3-2 5-16,-3 0-4 15,3 1 3-15,0-2 9 16,-1 0-9-16,-1 0-3 16,0 2 0-16,1-3-1 15,-1 0 13-15,1 0-8 16,3 3 3-16,0-2-5 15,0 3 10-15,2 0-12 16,2 0-3-16,-1 0-8 16,-4-2 22-16,3 0-11 15,-2-1 1-15,0 0 8 0,0-1-18 16,1 2 18 0,0 0-9-16,1 1 0 0,1-2 2 15,-1 0-2-15,-3-1 0 16,2-3 0-16,-1 2 3 15,-3-2-3-15,3 4 0 16,-2-3 1-16,2 2 11 16,-1-2-19-16,1 0 7 15,3 3 0-15,-1-2-3 16,2 3 10-16,0-1-7 16,0-2 0-16,3 3 5 15,1-3-14-15,-2 1 9 16,1-5 0-16,1 2-2 0,1-1 14 15,-1-5-12 1,0 4 0-16,0-6-2 0,-1 4-7 16,-1-3 9-1,3 0 0-15,-1 0 0 0,4 2 12 16,1-2-24-16,3-1 12 16,2-1-3-16,-1 3-14 15,3-4 17-15,-2 2-1 16,0-4-11-16,-3 2 9 15,-1-3-4-15,1 0 7 16,0 0 0-16,3 0-15 16,0-3 15-16,2-4 0 15,-2 1-1-15,0-1-37 16,-3 2 26-16,-4-1 0 0,0-1 12 16,0 1-13-16,0-3 13 15,3-2 0-15,-2-3-2 16,6 1 5-16,-2-3-3 15,0-1 0-15,-1 3 1 16,3 0 3-16,-3 2-4 16,3-1-15-16,0 3 14 15,2 3 2-15,-3-3 10 16,1 0-11-16,2 2 0 16,-2-1 0-16,-1 3-5 15,1 4 5-15,2-3-1 16,0 1 2-16,4 0 2 15,6 0-3-15,1 0 8 0,0-2-18 16,-1 2 10-16,0-1 0 16,-3-1 0-16,-5 3-3 15,-4-1 3-15,-4 0 0 16,-2 2 0-16,-1 0 0 16,0 0 0-16,2 2 0 15,3 0 0-15,2 0 6 16,0 0-13-16,2 0 7 15,2 0 0-15,-2 0-6 16,-3 0 12-16,0 0-6 16,1 0 0-16,-4 4 6 15,-1 1-7-15,-4-3 1 16,2 4 0-16,-3 0 13 0,4 3-7 16,-1-1 3-16,5 2-9 15,-4 0 1-15,6 0 2 16,-2 0-2-16,2-2-1 15,-5 0 4-15,0 0 11 16,-4-2-14-16,-3 0-1 16,-4-2 0-16,-3 0-7 15,-4-2 10-15,-2 0-3 16,2 0 6-16,1 2 9 16,2 4-9-16,6 3-6 15,-1 0 0-15,7 3 0 16,-1 2 0-16,2-3 0 0,-2 0 0 15,-3-2 15 1,-1-4-15-16,-3 0 0 16,-1-1 1-16,-2-3-2 15,-1 3 1-15,1-2 0 16,4 0-2-16,-1 1 13 0,2-1-9 16,1 0 0-16,1-3 5 15,3 3 1-15,2 1-8 16,0-4 0-16,0 2-9 15,-3-1 19-15,0-2-4 16,-7 1-5-16,2-1-1 16,-3 0 2-16,-3 0-1 15,2 0-1-15,2 0 10 16,1 0-1-16,3-1 3 16,1-4-12-16,1-1 10 0,2 2-13 15,-2-1 3-15,-1-1 0 16,1-1 0-16,-3 2 12 15,3-3-12-15,-3 2 0 16,0-3 0-16,1 1-3 16,-4 3 14-16,2-4-11 15,-1 4 0-15,2-3 7 16,1-2-13-16,-1 1 6 16,1 1 0-16,-1-2-9 15,3 3 20-15,-5-4-11 16,3 1 0-16,-4 0 6 15,3-2-8-15,1 1 2 16,-3-4 0-16,3-2-1 16,-1 2 8-16,-3-1-4 15,5-4-3-15,-5-2 2 0,-1-5 2 16,1-1 4-16,0-1 0 16,-1-3 15-16,3-2-14 15,-1-2 8-15,-1 0-17 16,0-2 0-16,1-1 33 15,-3-3-32-15,0-2 4 16,0-1 35-16,-3 1-34 16,1 4 36-16,-2 7-32 15,4 2-1-15,-2 7 9 16,-1 4-17-16,-1 7-1 16,-2 0 1-16,0 5 14 15,-2 2-15-15,0 2 0 16,0-1-9-16,0-1 9 0,0 1-90 15,-15-15-118-15,-9 1-405 16,-8-2-1214-16</inkml:trace>
  <inkml:trace contextRef="#ctx0" brushRef="#br0" timeOffset="86320.9">8240 5767 730 0,'0'0'176'16,"0"0"-43"-16,0 0 5 16,0 0-24-16,0 0 12 15,0 0-43-15,0 0 6 0,-43-20-25 16,39 18 18 0,4 2 23-16,0 0-36 0,0 0-12 15,0 0-6 1,0 0-31-16,0 0 13 0,0 0-10 15,0 0-14-15,0 0 22 16,0 0-30-16,0 0 13 16,0 2 45-16,0 8-31 15,0 2 35-15,0 3-15 16,12 2-17-16,3 1 22 16,0 4-32-16,5 0 27 15,5 1-13-15,4 2-27 0,4 0 38 16,5 0-14-1,2-1-3-15,7-3 11 16,5-4-38-16,0-2 32 0,4-6-15 16,2 0-19-16,0-5 31 15,0-3-31-15,-4-1 13 16,-3 0 4-16,-4 0-4 16,-3-5 10-16,-3-8-23 15,-3-2 6-15,-3-3 25 16,-4-4-30-16,-2 0 17 15,-4-3 9-15,-6 6-17 16,0 0 4 0,-9 5-14-16,-5 4-2 0,-2 9-22 15,-3 1-16-15,0 0-97 16,-18 15-204-16,-11 9-254 16,-3 0-402-16</inkml:trace>
  <inkml:trace contextRef="#ctx0" brushRef="#br0" timeOffset="88392.17">10736 9932 977 0,'0'0'253'0,"0"0"-63"16,0 0-65-16,0 0 33 15,0 0-124-15,0 0 0 16,0 0-32-16,0 0 4 16,2 0 16-16,4 0-22 15,3 0 62-15,3 0 21 16,3 2-27-16,1 6 4 16,-1 0-51-16,5 1 13 15,3 2 19-15,1-3-41 16,2 0 44-16,4 2-16 15,1-5-15-15,0 4 50 0,2-3-43 16,1 0 20-16,-3 0-2 16,2-2-37-16,1 2 30 15,2-1-4-15,2-2-26 16,1 0 18-16,4-3-13 16,-1 0-6-16,-2 0 18 15,-1 0-17-15,-4-3 23 16,-1 0-9-16,-5-2-15 15,2-1 21-15,0 2-20 16,4 0-1-16,1-2 7 16,4 2 5-16,1 0-9 15,-2 1-3-15,3 2 6 16,-3-4-12-16,1 4 15 0,-3-5-9 16,-1 2 0-1,-3 0 10-15,-2-2-14 0,3 2 4 16,-3 2 0-16,2 0 1 15,2 2-1-15,0 0 0 16,3 0 6-16,2 0 3 16,2 0-15-16,3 0 6 15,-3 0-4-15,0 4 2 16,0 2 4-16,-1 0 5 16,1-1-7-16,-4-2 3 15,0 2-4-15,-5 0 1 16,1 1 0-16,-3 0-1 15,1 2 10-15,-1-2-9 0,2 5 0 16,5-4-8-16,-1 3 2 16,3 0 6-16,1 2 0 15,-3-1 3-15,-3 0 9 16,-2 2-12-16,-4-2 0 16,-2 1 0-16,-1 1-7 15,2 1 16-15,-4 0-9 16,0 1 4-16,1 1 15 15,2 1-14-15,2-2-5 16,-1 3 0-16,4 1 11 16,-1-1-11-16,-4-2 0 15,-2-2 4-15,-10-6 13 16,-4-2-14-16,-6-2 16 16,-3-4-6-16,1 2 52 0,-3-2-55 15,0 0 11-15,0 0 22 16,0 0-23-16,0 0 21 15,0 0-3-15,0 0-29 16,0 0 24-16,0 0-32 16,0 0 7-16,0 0-8 15,0 0 10-15,0 0 8 16,0 0-1-16,0 0-17 16,0 0 9-16,0 0-9 15,0 0 0-15,0 0 10 16,0 0 5-16,0 0-15 0,0 0 0 15,0 0 6 1,0 0-10-16,0 0 14 0,0 0-10 16,0 0 3-1,0 0-2-15,0 0-2 0,0 0 1 16,0 0 0-16,0 0-3 16,0 0 4-16,0 0-1 15,0 0 0-15,0 0-18 16,0 0 9-16,0 0-46 15,0 0-31-15,-44 8-36 16,-6 3-464-16,-24-8-1499 0</inkml:trace>
  <inkml:trace contextRef="#ctx0" brushRef="#br0" timeOffset="93513.56">6888 10556 778 0,'0'0'389'16,"0"0"-178"-16,0 0-73 16,0 0-32-16,0 0-24 15,0 0-41-15,0 0-24 16,-2-14 17-16,2 11-12 15,0-1 38-15,2 0 31 16,2 1-20-16,2-4 0 16,5-1-45-16,8 1-17 0,3-4 27 15,3-1-35 1,4 0 16-16,-3 0-11 0,1-2 3 16,-3 1-10-16,-1 2 1 15,-4 2 0-15,2-4 19 16,-1 1-18-1,-1-1 20-15,6-2-8 0,2-1-11 16,2-1 18-16,0 2-20 16,2-2 0-16,-4 4 12 15,0-1-4-15,0 0-2 16,-3 1-6-16,-2 2 1 16,-1-1 10-16,-3 2-11 15,5-1 0-15,-2 2 9 16,4-2 1-16,0-1 2 15,4 1-12-15,3-2 0 16,-3 1-5-16,2 2 6 0,-5 0-1 16,-1 2 0-16,-2 1 16 15,-4 1-3-15,0-1-13 16,-4 3 11-16,3 0 1 16,2 0-12-16,2-2 0 15,2 1-7-15,6-1 24 16,1 4-17-16,2-4 0 15,1 0 2-15,-3 1 2 16,-2 1-4-16,-2 0 0 16,-3 0-1-16,1 0 7 15,0 0 0-15,-2-1 4 0,6-1-3 16,3 1 41 0,-1-1-48-16,0 0 0 15,0 2 19-15,3-2-17 0,2 2 25 16,2-3-22-16,-1 3-4 15,1 1 15-15,-3-2-16 16,4 4 0-16,-3-3 5 16,1 2 3-16,3 0-5 15,1 0-3-15,-1 2 1 16,-2 0 5-16,-1 0-6 16,-1 0 1-16,-4 0 4 15,-7 0 10-15,-2 2-15 16,-3 2 0-16,-4 1 0 0,-3 0 5 15,-4 1 2 1,0 0-4-16,0 2-3 0,2 2 1 16,0 0-1-16,5 4 0 15,1 0 1-15,4 2 2 16,3 0-1-16,1 0 5 16,2 0 1-16,-3-3 1 15,3 0 0-15,-3-3-8 16,-1-2 0-16,-2-3 33 15,0-2-22-15,-3 0 9 16,1-3-2-16,-3 0-19 16,2 0 40-16,-2 0-32 15,1 0 16-15,1-9 25 16,1-5-40-16,2-2 24 16,0 0-33-16,-1-2 1 15,-5 2-6-15,-6 5 5 0,-2 0 0 16,-3 3-1-16,-4 0-65 15,0-2-50 1,0 0-180-16,0 0-460 0</inkml:trace>
  <inkml:trace contextRef="#ctx0" brushRef="#br0" timeOffset="97634.81">9911 10387 75 0,'0'0'336'0,"0"0"-122"16,0 0-115-16,0 0-42 15,0 0 19-15,0 0-35 16,0 0 54-16,15-53-20 16,-15 50 9-16,0 1 48 15,0-1-41-15,0 2-34 16,0 1-12-16,0 0-32 0,0 0 10 15,0 0-22-15,0 0 21 16,0 0 32-16,0 0 13 16,0 0 25-16,0 0-21 15,0 0-24-15,0 0 16 16,0 0-38-16,0 0-16 16,0 0-9-16,0 0-19 15,0 0 19-15,0 7 0 16,0 4 0-16,0 1 2 15,0 2-1-15,0-2-1 16,3 0 15-16,-3 0-6 16,0 1 5-16,0-2-14 15,0 1 1-15,0-2 5 16,0 2-4-16,0 0-2 16,0-2 25-16,0 2-14 0,0 0 4 15,0-2-2-15,0 0-12 16,0 0 37-16,0-2-37 15,0 2 6-15,0-2 21 16,0 2-26-16,0-2 13 16,-3 2 4-16,1-2-13 15,0 3 20-15,2 1-26 16,-2-3 0-16,0 4 7 16,2-2 2-16,0 0 3 15,-3-1-2-15,3-2-10 16,0 0 15-16,-2-2-15 15,2 0 0-15,-2 0 9 16,2-2-8-16,0 2 25 0,-3 0-14 16,3 2-11-16,0 0 22 15,-1-1-23-15,1 4 0 16,0-1 6-16,0 0 5 16,0 1-11-16,0-4 0 15,0 0 0-15,0 0-3 16,0 1 10-16,0-2-2 15,0 3 6-15,0-3-2 16,-2 0-6-16,2 1-3 16,0 1 0-16,0 0 5 15,0-2 1-15,0 0 0 16,0 0-6-16,0 0 7 0,0 1-5 16,0-2-2-1,0 1 0-15,0 2 4 0,0 1 7 16,0 0-7-16,0 4-4 15,0-4 2-15,0 1-7 16,0 0 5-16,2-2 0 16,-1 3 7-16,2-4 4 15,-1 2-11-15,0-1 0 16,1-1-2-16,-1 2-5 16,-2-2 8-16,0 4-1 15,2 1 3-15,-2-1 12 16,2 2-16-16,0 1 1 15,3-2 0-15,-2-1-10 0,-1 0 10 16,0-1 0 0,0-1-1-16,-2-3 16 0,2 1-15 15,-2-1 0-15,2 4 0 16,1-2-4-16,-1 5 4 16,2-4 0-16,-2 3-6 15,3-2 19-15,0 0-14 16,-3-1 1-16,2-2 0 15,-2-1-2-15,1 0 2 16,-1-2 0-16,2 3-14 16,-2-2 30-16,2 4-13 15,0-1-3-15,0 1 7 16,2 1-20-16,-1 0 13 16,1 3 0-16,1-4-9 15,-2-1 18-15,-1 1 0 16,1-1-9-16,-3-2 1 0,0-1-2 15,1 3-5-15,0 1 6 16,2 1-1-16,0-2 13 16,-1 2-12-16,1-3 0 15,-1 4 6-15,2-1-21 16,1 0 15-16,0-1 0 16,-1-2 3-16,-1 3 10 15,-1-4-13-15,1 2 0 16,-3-2 0-16,-2 1-5 0,2 0 11 15,1-1-4 1,2 4-2-16,-1-2 4 0,0 2-10 16,0 1 6-16,1-3 0 15,-1 1-4-15,1-3 11 16,-2 0-5-16,-3-2-2 16,1 0 1-16,2 1-7 15,-3-2 6-15,2 2 0 16,2 0 8-16,-2 1 2 15,3 2-10-15,-1-2 0 16,0 2 1-16,2 1-8 16,-2-1 7-16,0-1 0 15,1 1 4-15,-1 0 8 16,-2 2-12-16,2-1 0 16,2-3 0-16,-4 1-8 0,2 0 9 15,1 0-1 1,-1 0 3-16,-1 0 15 0,5 4-19 15,-1-1 1-15,0 0 0 16,-1 2-4-16,0-2 4 16,2 2 0-16,-2-2-1 15,1 0 7-15,-1-1-6 16,1 0 0-16,0 1 1 16,0-4 3-16,-1 2-4 15,1-2 0-15,-3 0-1 16,3 2 10-16,0-1-6 15,-3 2-3-15,3-1 6 16,-1 0-9-16,2-1 3 16,-2 0 0-16,1 0-9 15,-1 2 18-15,4 1-5 0,-2-2-2 16,1 2 4-16,-3-3-11 16,4 2 5-16,-1-1 0 15,-3-2-9-15,1 2 20 16,0 1-11-16,2-3 0 15,-3 1 1-15,3-1-4 16,0 2 4-16,0-2-1 16,2 2 6-16,-2-2 6 15,2 3-21-15,2-2 9 16,3 3 0-16,-1-2 0 16,4-1 7-16,-1 1-7 15,-1-2 2-15,-1 0 11 0,1-2-14 16,2 0 1-1,-2-3 0-15,1 2 7 0,0-3-5 16,0 0 10-16,0 0-12 16,0 0 9-16,6 0-15 15,-2 0 6-15,3 0 0 16,-1 0 5-16,0-3 2 16,3-2 1-16,0-1-8 15,-2 0-3-15,4-3 2 16,0 2 1-16,2-1 0 15,0-1 2-15,1 1 8 16,-1 1-11-16,-2-4 1 16,2 3-13-16,0-3 12 15,-2-2 2-15,2 0 0 16,0-2 6-16,-1-1 8 0,1 1-15 16,-2 0 0-16,-1 0 0 15,1 4-4-15,0-1 4 16,2 0 0-16,-2 0 0 15,2-1 10-15,2 2-11 16,4-1 1-16,-4 2 0 16,1-1-4-16,-3 3 4 15,-2-1 0-15,-2 1-1 16,-6 0 12-16,4 2-11 16,-2 1 0-16,-2 2 6 15,4 0-17-15,0 2 11 0,3-1 0 16,2-1-7-1,1 3 17-15,2-1-10 0,0 1 0 16,1-3 6-16,1 3-12 16,-4 0 6-16,1 0 0 15,-3 0 0-15,0 0 9 16,2 0-6-16,0 0-3 16,2 3 6-16,-1 3-9 15,-3-1 3-15,0 3 0 16,0 1 9-16,-2 1 0 15,-1-2-5-15,3 2-4 16,0 0 8-16,0-2 12 16,-2 4-19-16,2-2 7 15,-3 1 5-15,1 2-7 16,2-3 9-16,-2 3-15 0,2-2 1 16,2 3 26-1,-2-2-26-15,1 2 7 0,0 2-5 16,2-2 9-16,-3 0-9 15,-3-2-3-15,-1 2 0 16,-1-2-2-16,-4-1 11 16,-1 1-9-16,-2-3 8 15,1 1-1-15,-3-2-4 16,-1 3-3-16,-1-4 0 16,-2 2 8-16,3 1 1 15,-1-2-4-15,1 0-5 16,-1-2 0-16,0-3-9 0,0 2 16 15,1-1-7 1,-1-2 15-16,-2 0-1 0,1 0-11 16,-1-2-3-16,-1 0 0 15,4 0-4-15,1 0 17 16,4 0-13-16,-1 0 6 16,1-9 13-16,0 2-17 15,-2-5-2-15,1 0 6 16,-3-4 19-16,1 0-25 15,-1-4 0-15,1-3-1 16,-1-1 20-16,2-2-17 16,-5-2-2-16,2 0 6 15,-1-3 1-15,-1 0-7 16,-1-1 0-16,0-5 2 16,-2-1 7-16,0-1 6 0,-3-3-9 15,1-5 0-15,0 0 3 16,0-5-9-16,1 2 0 15,-1 0-1-15,0 2 2 16,2 2 8-16,0 3-9 16,-1 2 2-16,4 5-2 15,-1 0 0-15,3 3 0 16,-3-4-1-16,1 1 14 16,0-2-13-16,1-4 0 15,3 2 0-15,-3-1-8 16,1 6 8-16,-1 4 0 0,-4 9 3 15,-3 7 10 1,-1 4-8-16,-2 5 2 0,-3 2-6 16,2 2 31-1,-2 0-31-15,0 2 4 0,2-2 0 16,-2 2 2-16,0 0-14 16,0 0 4-16,0 0 3 15,0 0-8-15,0 0 8 16,0 0-12-16,0 0-34 15,-2-3-71-15,-10-2-72 16,3-4-658-16</inkml:trace>
  <inkml:trace contextRef="#ctx0" brushRef="#br0" timeOffset="98716.42">14483 9284 660 0,'0'0'351'0,"0"0"-134"16,0 0-117-16,0 0-20 16,0 0 29-16,-123-14-58 15,99 14 28-15,-3-2 4 0,-2 2 13 16,0 0 59-16,-2 0-58 15,0 0-12-15,-4 0-5 16,1 6-53-16,-4 7 5 16,2 1-17-16,-2 9-6 15,-1 2 21-15,0 0-23 16,3 7 23-16,3 0-2 16,2 6-27-16,2 1 22 15,0 3-11-15,5 0-12 16,2 2 31-16,1 2-31 0,1 0 21 15,5 2-21 1,-1 1 12-16,1 1-14 0,4-2 2 16,-1 0 0-16,6-2 6 15,-1 2 6-15,5 0-7 16,0 3-5-16,2 0 0 16,0 2-9-16,0 1 9 15,13-4 0-15,4-4 5 16,1-2 15-16,5-6-21 15,-1-3 1-15,0-3 0 16,3-3-7-16,-3 0 7 16,3 1 0-16,0-4 0 15,-2 2 18-15,6-1-21 16,5-4 3-16,4 1 0 16,4-4-2-16,2-2 2 0,1 0 0 15,0-4 0 1,-2-4 13-16,-2-2-13 0,1-4 0 15,4-4 6-15,-2 0 28 16,2-6-33-16,5-14 8 16,-1-4 2-16,4-9-2 15,2-9 4-15,2-8-13 16,1-6 11-16,-1-8-23 16,0-4 12-16,-4-6 0 15,-7-6 0-15,-7-3 7 16,-9 1 36-16,-11 2 2 15,-2 4 9-15,-12 4 6 16,-6 4-25-16,0 1-14 16,-2 8 8-16,-20 5-28 0,2 5 8 15,-11 11-9-15,-7 10-42 16,-7 7-20-16,-9 15-94 16,-25 6-92-16,10 19-304 15,11 1-202-15</inkml:trace>
  <inkml:trace contextRef="#ctx0" brushRef="#br0" timeOffset="101070.26">15027 10463 841 0,'0'0'340'15,"0"0"-194"-15,0 0-49 16,0 0-43-16,0 0 4 16,0 0 47-16,0 0-29 15,13-1 30-15,3-6 5 16,2-3-20-16,1 2 2 15,4 0 1-15,2-2-60 16,1 0 46-16,6 0-34 16,-1 0 4-16,2-3-18 15,3 2-31-15,-1 1 18 16,1-2-18-16,-1 0-1 16,-2 0 29-16,2 2-27 0,-4 0 10 15,-3 2-12-15,-1 1 9 16,0 2-15-16,-3 0 6 15,1 0 0-15,0 1 11 16,1 1 1-16,3 2-11 16,0 1-1-16,2 0 1 15,-1 0 1-15,2 0 5 16,-1 0-7-16,-2 0 4 16,3 6 10-16,-1 1-10 15,-2 0-4-15,0 0-2 16,-2-1-7-16,0 3 18 15,-1-3-9-15,0 2 21 0,7 0-15 16,4-1 22-16,0 4-16 16,7-1-4-16,-2 0 2 15,-2 1-9-15,3-3-1 16,-6 1 21-16,1-1-13 16,-3 0 14-16,-1 0-16 15,-5 1 0-15,-1-2 12 16,0 1-18-16,0 2 0 15,4 0 10-15,3 0-1 16,3 2 3-16,5 0-7 16,1 2 2-16,1-2-6 15,-1 2-1-15,-2-1 0 16,-1-2-1-16,-6 3 8 16,-3-3-4-16,-6 0 3 0,1-1-4 15,-3 2 7-15,3 1-9 16,0-1 0-16,0-1 9 15,0 4 8-15,-3-5-22 16,1 2 5-16,-3-1 0 16,-4-4-1-16,-5-1 11 15,-6-2-10-15,-3-4 19 16,-1 2-18-16,-3-2 25 16,0 0-26-16,0 0 2 15,0 0 13-15,0 0-7 16,0 0 7-16,0 0 6 15,0 0-20-15,0 0 26 16,0 0-21-16,0 0-5 0,0 0 27 16,0 0-27-1,0 0 27-15,0 0-26 0,-3-2 8 16,-4-8-19 0,-2-2 16-16,1 0-7 0,-6-2 0 15,-1-3 12-15,-6 2-12 16,0-3 0-16,-4-3-6 15,-2 3-9-15,-4-2 14 16,2 0 1-16,-4 0 3 16,1 0 10-16,-3 2-13 15,2 2 0-15,-4 2-6 16,2 0-10-16,-3 2 16 0,0 0 0 16,-5 0-1-1,-1-2 20-15,-3 1-29 16,-4-2 10-16,0 3 0 0,2-1-2 15,2 4 2-15,5 3 0 16,1 2-10-16,8 0 22 16,2 4-12-16,4-2 0 15,-1 2 0-15,3 0 3 16,-5 0-3-16,0 0 0 16,-5 0-11-16,-6 0 11 15,3 0 0-15,1 0 1 16,1 0-1-16,0 0 0 15,0 0-4-15,-2 0 2 0,3 0-5 16,-1 2 14 0,-1 4-5-16,2 1-2 0,4-5 0 15,5 3-1 1,2 1-2-16,-1-2 3 0,0 2 0 16,3 0 4-16,0 2-4 15,0 0 0-15,-3-2 1 16,-2 1-10-16,3 2 10 15,0-3-1-15,3 0 0 16,4-2 11-16,0 1-13 16,7-2 2-16,0 0-1 15,4-2-10-15,-1 1 19 16,3 1-8-16,0-3 0 16,0 0 1-16,0 0-8 15,4 0 5-15,0 0 2 16,0 0-7-16,0 0 19 0,0 0-12 15,0 0 0-15,0 0 7 16,0 0-25-16,0 0 17 16,0 0-13-16,4-9 8 15,8-11-52-15,7-4 26 16,4-2 23-16,6-2-37 16,5 4 45-1,1 5-23-15,6-1 13 0,8 9 10 16,4-1-13-16,10 3 6 15,5 4 8-15,7 3-16 16,0 2 1-16,-1 0 8 16,-3 0 7-16,-4 10-2 0,-5 5 4 15,-2 3-8 1,-4 3 6-16,-4 1 0 0,-2 2-9 16,-2-2 9-16,-2 2 0 15,-1-4-1-15,-1 2 12 16,-4-4-11-16,-1 0 0 15,-8-2 1-15,-10-6-7 16,-5-2 6-16,-7-4 0 16,-7-2 15-16,0 0 0 15,-2-2 37-15,0 0-16 16,0 0-18-16,0 0 28 16,0 0-45-16,0 0-1 0,0 0 19 15,0 0-18 1,0 0 16-16,0 0-15 0,0 0 4 15,0 0-9-15,0 0 3 16,0 0 0-16,0 0-6 16,0 0-21-16,0 0-11 15,-8 4-38-15,-39 10-92 16,0-2-307-16,-2 0-84 0</inkml:trace>
  <inkml:trace contextRef="#ctx0" brushRef="#br0" timeOffset="103604.45">5689 6917 920 0,'0'0'277'0,"0"0"-99"16,0 0-59-16,0 0-12 15,0 0 33-15,0 0-91 16,38-121 27-16,-28 100-5 0,0-1-27 16,-1 0 57-16,0-2-58 15,6-2-25-15,0-2 38 16,4-2-21-16,-2-1-5 16,3 2 17-16,-1 0-38 15,-2-2 25-15,1 0-9 16,1 0-24-16,4-3 52 15,2-1-47-15,4 1 18 16,0 0-15-16,4 4 9 16,3 3-14-16,-1 0-4 15,-2 5 12-15,4 0-11 16,-2 2-1-16,1 2 0 16,-1 2 3-16,1 0 11 0,4 2-1 15,0 0-1 1,5 2-10-16,2 0-1 0,1 4-1 15,0 0 0 1,-2 2-1-16,-1 2 12 0,-1 1 0 16,1 1-5-16,1 1-6 15,4 1 13-15,4-2-13 16,-2-1 0-16,0 2 6 16,-3 1 8-16,-2 0-14 15,-8 0 0-15,-2 0 1 16,-4 0 27-16,1 0-22 15,-5 0 3-15,0 4 9 16,-3-1-10-16,-2 3 1 16,-1 0-9-16,-3 2 0 0,-5 1 17 15,-1-1-17-15,-5 1 0 16,2 1 3-16,-2 1-2 16,2 1-1-16,0 3 0 15,1 4 1-15,-2 1-8 16,1 2 17-16,1 3-10 15,-3-2 0-15,-1 4 11 16,-4-2-22-16,2 1 11 16,-2-2 0-16,-4 2 19 15,0-3-19-15,0 0 10 16,0 2-10-16,0-3 1 16,0-1 2-16,0 2-2 15,-2-1-1-15,-6 1 14 16,2 0 8-16,0 3-23 15,-1 2 1-15,-3 0 0 0,4 4-13 16,-5 0 19-16,3 1-6 16,-2-2 0-16,-1 2 10 15,0-1-22-15,0 1 12 16,-4 3 0-16,-4-1-12 16,-1 3 12-16,-2 2 0 15,2 3-1-15,-3-2 22 16,0 3-21-16,0-2 0 15,-2-3 0-15,3-7-14 16,-2-4 14-16,-3-2 0 16,0-2 16-16,-4 0-15 15,2-1 30-15,0 0-12 16,2-3-19-16,5-4 27 0,4-4-27 16,2-2 0-1,3-1 30-15,0-3-21 0,1-3 19 16,4 1-10-16,2-1-17 15,-2-2 20-15,4-1-21 16,2 0 0-16,2 3 6 16,0-3 8-16,0 0-14 15,0 0 0-15,0 0 1 16,0 0-4-16,0 0 4 16,0 0-1-16,0 0 0 15,0 0 7-15,0 0-8 16,0 0 1-16,0 0-5 0,0 0-5 15,0 0 10-15,0 0 0 16,0 0 0-16,0 0-8 16,0 0 7-16,0 0-11 15,0 0 4-15,0 0-1 16,0 0 2-16,0 0 7 16,0-3-16-16,0-8-105 15,0-1-131-15,0-1-379 0</inkml:trace>
  <inkml:trace contextRef="#ctx0" brushRef="#br0" timeOffset="105259.46">8619 6217 814 0,'0'0'236'0,"0"0"-65"0,0 0-48 15,0 0 2 1,0 0-18-16,0 0-59 0,0 0 22 16,-29 0 9-1,22 0-23-15,-5-3 56 0,2 0-37 16,-5 1-37-16,-2-1 16 15,2 3-43-15,-3 0 31 16,0 0-3-16,3 0-29 16,1 0 42-16,-1 0-40 15,-3 0-6-15,0 0 31 16,0 0-12-16,-5 3 4 16,0 2-1-16,-4 3-27 15,-2 0 35-15,0-2-18 16,-2 2 9-16,0-2 28 15,-1 3-46-15,3-4 28 0,0 3-30 16,5 0-1-16,-1 0 14 16,5 4-13-16,-2-1-7 15,-1 5 1-15,2-1 13 16,-2 6-7-16,-1 1-7 16,1 0 1-16,1 2 18 15,2-1-19-15,2 0 7 16,3-2 11-16,-1 0-18 15,3-1 19-15,2 0-19 16,1-4 1-16,2 1 23 16,-1 0-17-16,-1 2 1 15,4 0-8-15,2 3 7 0,1 2-14 16,1 2 7 0,2 4 0-16,0 5 0 0,0 0 6 15,5 6-12 1,11 3 6-16,1 2 0 0,5 3-5 15,5-1 7-15,5 2-2 16,1-3 1-16,5-3 17 16,3-1-19-16,1-7 1 15,6-2 0-15,-1-4-3 16,5-4 3-16,-2-2 0 16,6-4 0-16,2-6 3 15,0-4-3-15,2-7 0 16,3-3 1-16,3 0 24 15,1-4-25-15,7-15 0 0,-1-4-2 16,0-4 19-16,2-7-14 16,-4-10 3-16,-3-11 0 15,-1-4 25-15,-9-5-30 16,-6-3 0-16,-10 5 31 16,-7 2-21-16,-8 6 28 15,-7 1-7-15,-1 6 1 16,-9 0 19-16,-3 4-51 15,-3 0 7-15,-2 5 24 16,-2 0-31-16,0 2 28 16,-2 0-20-16,-11 2-3 15,-5 3-5-15,-4 3 0 16,-2 5-1-16,-3 0 0 16,-2 5 4-16,-2 0-11 15,-3 4 7-15,-2 2-33 0,1 4 21 16,-8 6-60-16,-42 4-28 15,8 16-105-15,-2 2-527 0</inkml:trace>
  <inkml:trace contextRef="#ctx0" brushRef="#br0" timeOffset="107449.93">6917 10459 449 0,'0'0'541'15,"0"0"-386"-15,0 0-31 16,0 0-8-16,0 0-50 16,0 0-1-16,0 0-27 15,-8-2-19-15,8 2 35 16,-2 0-12-16,2 0 18 16,0 0-6-16,0 0-44 0,0-2 28 15,0 2-7-15,0 0-15 16,0-2 22-16,0 2-38 15,0 0 0-15,0 0 0 16,0 0 12-16,0 0-8 16,0 0-4-16,0 0 3 15,0 0-12-15,0 0 0 16,-2 0-58-16,2 0-63 16,-2 0-203-16</inkml:trace>
  <inkml:trace contextRef="#ctx0" brushRef="#br0" timeOffset="107673.4">6917 10459 1106 0</inkml:trace>
  <inkml:trace contextRef="#ctx0" brushRef="#br0" timeOffset="108409.02">6917 10459 1106 0,'-12'-22'221'0,"12"22"-116"0,0 0 18 0,0 0-28 0,0 0-48 15,0 0-9 1,0-5-21-16,0 2 8 0,4-2-15 15,8-6-8-15,1 1 31 16,5-4-31-16,3 0 14 16,5-6 22-16,7-1-22 15,3 0 25-15,6-4-7 16,0 4-12-16,6-2 33 16,-4 5-27-16,3 0 10 15,-3 3 8-15,3-2-45 16,-3 1 40-16,2 0-23 15,-2 0-18-15,-1 0 54 16,-4 0-45-16,-1 2 10 0,-2 2 22 16,-3-1-32-16,2 2 36 15,2-1-19-15,0 0-26 16,5 0 37 0,1-2-32-16,2 2-4 0,2-2 2 15,-3 1 5-15,0 2 8 16,-1 3-5-16,-5 0-10 15,-1 0 10-15,-3 2-11 16,-1-1 0-16,1 2 3 16,0 0 6-16,1-2 6 15,3 1-15-15,2-2 6 16,0 2-5-16,0 2-1 0,-4-1 0 16,-5 1 3-16,-4 4 7 15,-7 0-10-15,-7 0 0 16,-2 0 0-1,-2 0 5-15,0 0-5 0,0 0 0 16,7 3 0-16,6 3 15 16,12 4-5-16,5 2 1 15,13 2-11-15,3 1 15 16,3 2-7-16,-2-2-8 16,-5 2 12-16,-6-3-1 15,-14 0-22-15,-7-3 11 16,-11 0 0-16,-1-3 23 15,-5 3-23-15,-1-4 27 16,2 3-11-16,5 4-6 16,4 0 5-16,7 4-13 15,8 2 22-15,5-2 23 16,4 0-41-16,-1-2 21 0,-5-1-27 16,-1-8 0-16,-10-2 8 15,-2-4-7-15,-4-1 4 16,-2 0 1-16,-1 0 12 15,4-4-36-15,-1-8-4 16,24-12-123-16,-4 2-145 16,5 1-605-16</inkml:trace>
  <inkml:trace contextRef="#ctx0" brushRef="#br0" timeOffset="109100.93">10773 9896 557 0,'0'0'239'0,"0"0"-120"0,0 0 34 16,0 0 91-16,131-10-168 15,-83 10 11-15,2 0-13 16,11 0-46-16,3 0 17 16,4 0-20-16,3 4-5 15,0 0 8-15,-2 1-28 16,-4-3 30-16,-7 4 2 15,3 3 8-15,0-3 17 16,1 4-13-16,0-2-2 16,6 1-1-16,-1-1-39 15,-1-2 23-15,-1 3-24 16,-3-5 7-16,-2 0 10 16,-5 0-18-16,1 0 31 15,-2 1-7-15,0-2-14 16,-3 2 34-16,1 1-25 15,-6 3-2-15,-2-3 15 16,-1 2-25-16,1 0 27 0,4 0-26 16,2-3-1-16,2 4 4 15,-3-1-10-15,-3-2-1 16,-3 2 10-16,-7 0 4 16,-5-2-5-16,-2-1 4 15,0 2-6-15,-2 2 41 16,-1-2-42-16,3 1 9 15,2 4 1-15,2 0 2 16,1 0-14-16,2 1-4 16,-2-4 1-16,-8 1 9 15,-6-3-10-15,-6-3 0 0,-8 0 0 16,-4-4 17-16,3 2-25 16,3 3 8-16,19 5-96 15,0-2-154 1,4 1-482-16</inkml:trace>
  <inkml:trace contextRef="#ctx0" brushRef="#br0" timeOffset="109543.62">14924 10557 770 0,'0'0'261'15,"0"0"-42"-15,0 0-28 16,0 0-40-16,0 0-17 16,0 0-40-16,0 0-12 0,98-108-50 15,-60 96 0 1,11 1-4-16,7 4-27 0,7 0 6 16,1 2 5-16,3-1-5 15,4 0 6-15,0 0-13 16,3-2 1-16,-1 1 8 15,-1-4-7-15,-10 1 14 16,-13 0-15-16,-18 4-1 16,-31 0-90-16,-17 1-162 15,-28 3-1058-15</inkml:trace>
  <inkml:trace contextRef="#ctx0" brushRef="#br0" timeOffset="110866.22">6850 10512 803 0,'0'0'248'0,"0"0"-94"15,0 0 43-15,0 0-74 16,0 0-41-16,0 0-14 16,0 0-15-16,17-13 24 15,4 3 17-15,8-3-22 16,4 0-2-16,11-3-31 16,6 0 10-16,6-2 0 15,4 0-26-15,2-2 20 16,5 0-7-16,-3-3-1 15,1 2 27-15,-1 1-29 16,-4-2-9-16,1 4 16 16,-1-2-33-16,0 0 32 15,5-1-18-15,-1 2-20 0,3-2 46 16,-3 2-35-16,1-2 4 16,0 5-3-16,-2 2-5 15,-1 2-2-15,-2 1-6 16,-5 4 0-16,-1 0 9 15,-7 1-2-15,-1 1-7 16,-3 1 9-16,-1 2-1 16,0-2 6-16,3 2-14 15,2 0 0-15,0 2 3 16,1 0 7-16,0 0-10 0,0 0 0 16,2 0 9-1,-1 0-1-15,4 2-8 0,-3 4 0 16,5 0 21-1,1 2-15-15,-1-2 3 0,1 2-9 16,0-2-8-16,-1 2-1 16,-1-2 18-16,-3 0-9 15,-2-2 0-15,-5 2 14 16,-3 0-13-16,-3-1-1 16,-3 2 1-16,1 2 6 15,4-2-1-15,5 1-6 16,3 0 7-16,8 1 13 15,2-4-20-15,-2 1 0 16,-7-2 1-16,-9 0 1 16,-13-1-1-16,-14-3-1 0,-7 0 8 15,-3 1 2 1,-3-1 8-16,0 0-7 0,0 0-2 16,0 3-18-16,0-2 1 15,-3 1-104-15,-14 10-105 16,1 1-374-16,-1-4-9 15</inkml:trace>
  <inkml:trace contextRef="#ctx0" brushRef="#br0" timeOffset="112330.9">10109 10187 823 0,'0'0'507'0,"0"0"-426"16,0 0-64-16,0 0-9 15,0 0-4-15,0 0 22 16,0 0 0-16,0 95 19 16,-2-62-7-16,0-1 23 15,-1 3 2-15,-3 2-13 16,2 1 2-16,-3 0-25 15,2 2 0-15,1 3 17 16,-1 1-35-16,3 0 22 16,0-1-5-16,2 1-8 15,0-1 34-15,0-5-27 0,0 0-1 16,4 0 35-16,1-2-19 16,2 2 10-16,-3 3-21 15,2-1-28-15,3 0 25 16,0 2-25-16,3-2 8 15,-1-2 11-15,3 1-19 16,-4-6 20-16,1-2-21 16,1-3 1-16,-6-2 18 15,1-2-18-15,-3 0 17 16,0-1 0-16,0 4-11 16,0 1 11-16,2 1-18 15,1 2 0-15,4 1 12 16,0 1-10-16,2-2-2 15,-1-2 11-15,0-1 6 16,0-5-13-16,-3 2 1 0,2-3-4 16,-2-1 27-16,0 4-26 15,2-1-2-15,0 2 13 16,3 1-5-16,3 0 8 16,1 1-10-16,3 0 4 15,3 0 8-15,-2-1-18 16,3-6 0-16,-3-3 0 15,-2-3 12-15,0-7-4 16,-5-3-2-16,4-1-5 16,1 1 16-16,1-4-17 15,6-1 6-15,2 0 6 16,5 0-3-16,3 0-3 16,6-3-6-16,-1-9 0 0,6-6-4 15,-2-3 5-15,-1-2-1 16,-1-6 0-16,-4 3-18 15,3-2 11-15,-3 2-15 16,3-1 20-16,1 4-11 16,5-1 13-16,2 2-9 15,2 1 3-15,5 4-6 16,1 2 2-16,-1 5 8 16,2 1 2-16,2 3-12 15,1 2 23-15,-1 0-11 16,0 4 0-16,-2 0 10 15,1 0-11-15,-4 0 1 16,-1 0 0-16,-3 0-2 0,-1 0 11 16,-6 1-6-16,-3 8-3 15,-3-4-2-15,-2 6 0 16,-1-1 3 0,2 4-1-16,-1 0 13 0,-1 2-4 15,1 0 3-15,-5 2-12 16,0 0 0-16,-3 3-6 15,-1-2 7-15,2 1-1 16,0 2 4-16,0-2 11 16,2 0-15-16,-1 0 0 15,-3-3 1-15,0-1-7 16,-5-1 6-16,3 2 0 0,2-3-1 16,-1 0 6-1,7-1-5-15,0 2 0 0,5-3 0 16,-1 0 6-16,0-5-6 15,1 0 0-15,-2-4-1 16,-2 2 14-16,-2-4-7 16,0-1 8-16,-2 0-7 15,2 0-4-15,-7 0-3 16,-1 0 0-16,-4 0 17 16,-4-16-16-16,0-5 46 15,-2-8-12-15,0-6-34 16,-1-9 20-16,1-8-21 15,1-5 0-15,1-3-3 16,2-1 16-16,-2 5-11 16,-2 1 5-16,-1 0-7 0,-2 3 42 15,1-2-30-15,-3-2 4 16,3 0-1-16,1-2-3 16,0-3-8-16,5 4-4 15,1-2-7-15,1 7 5 16,-2 6 4-16,-2 8 4 15,-5 9-6-15,-4 10-3 16,-2 2 3-16,-4 8 0 16,-3 0 0-16,0 3-21 15,0-2 15-15,0 3-30 16,0-5-49-16,0 2-143 16,-3-1-400-16</inkml:trace>
  <inkml:trace contextRef="#ctx0" brushRef="#br0" timeOffset="112944.83">15131 10571 1064 0,'0'0'225'16,"0"0"-125"-16,0 0 51 16,0 0-38-16,0 0 36 15,0 0-55-15,0 0-18 0,14-74 21 16,8 62-72 0,10 2-9-16,5-2 4 0,12 2-11 15,4 2 18-15,8 0-12 16,3 2-14-16,5 0 17 15,1 5-17-15,0 1-1 16,2 0 28-16,2 0-27 16,3 0 25-16,4 2-18 15,4 7-7-15,1-1 21 16,5 2-22-16,-4-1 12 16,-4 0 19-16,-2 1-23 15,-8 2 24-15,-4 1-2 16,-5-1 1-16,-1-2 18 15,-8-1-25-15,-3 0 12 16,-8-2 4-16,-8-3-39 16,-9 1 15-16,-9-4-16 15,-12 1 0-15,-22-2-1 0,-22 0-47 16,-14 0-321-16</inkml:trace>
  <inkml:trace contextRef="#ctx0" brushRef="#br0" timeOffset="113673.42">7912 9715 725 0,'0'0'710'0,"0"0"-585"0,0 0-16 15,0 0-13-15,0 0-33 16,0 0 106-16,0 0-23 16,145 50 17-16,-82-19-42 15,4 5-45-15,1 6 1 16,-3 3-56-16,-5 8-7 15,-4 3 0-15,-9 0-2 16,-7-2-24-16,-7-2-58 16,-1-2-124-16,-11-14-25 15,-5-18-321-15</inkml:trace>
  <inkml:trace contextRef="#ctx0" brushRef="#br0" timeOffset="113838.76">8579 9675 1654 0,'0'0'558'16,"0"0"-445"-16,0 0-64 15,-147 117 12-15,97-53 10 16,0 24-62-16,-6 30-9 16,0 23-13-16,12-20-245 15,13-30-290-15</inkml:trace>
  <inkml:trace contextRef="#ctx0" brushRef="#br0" timeOffset="114594.14">16188 10204 1558 0,'0'0'386'0,"0"0"-185"16,0 0-102-16,0 0-65 15,0 0 56-15,0 0 18 16,93 122-1-16,-42-73-44 16,3-3-44-16,4-2 20 15,-5-6-39-15,-6-8 0 16,-9-7-26-16,-10-11-108 16,-3-11-52-16,0-8-130 15,-5-20-65-15,-7-2-351 0</inkml:trace>
  <inkml:trace contextRef="#ctx0" brushRef="#br0" timeOffset="114730.24">16707 10281 1222 0,'0'0'509'0,"0"0"-248"15,0 0-23-15,0 0-130 16,0 0-90-16,0 0 60 16,-114 100-44-16,52-46-16 15,-61 32-18-15,16-14-323 16,-4-9-1462-16</inkml:trace>
  <inkml:trace contextRef="#ctx0" brushRef="#br0" timeOffset="116517.28">9988 10204 884 0,'0'0'335'0,"0"0"-106"16,0 0-31-16,0 0-29 15,0 0-107-15,0 0-42 16,0 0-15-16,0-8 4 15,0 19-9-15,0 8 7 16,0 12-1-16,0 9 45 16,-6 4-17-16,-5 4 21 15,3 2 10-15,-4 0-24 0,5 0 5 16,1 3-6 0,2-3-40-16,-1 0 43 0,2-2-42 15,3-4 21-15,-2-2 8 16,2-2-24-16,-2-2 21 15,2 1-8-15,-2-1-18 16,2-2 37-16,0 2-38 16,0 0 2-16,0-3 3 15,0 2 12-15,0-3-11 16,0 0-6-16,0-3 6 16,0-3-2-16,6-1-4 15,4 1-7-15,-2-2 7 0,3 1 0 16,1-4 6-16,-1 1-6 15,-1-1 6 1,2-3-7-16,1 2 1 0,1 0 0 16,0 0-2-16,5 0 10 15,1 1 2-15,2 2 2 16,3-1-6-16,0-2-9 16,-4 2 3-16,2-2 0 15,-3-1 3-15,1-3 10 16,-6 0-20-16,1-2 7 15,-2 0 0-15,0-2 0 0,4 2 0 16,2-2 6 0,6 1-6-16,7 0 9 0,0 1-14 15,7 1 5 1,2-5 0-16,1 5-4 0,-1-2 10 16,-3-2-6-16,0-1 0 15,-1 0-5-15,-1-4-1 16,1 1-3-16,7-5 3 15,-1 3-3-15,4-5 4 16,0 2 3-16,-1-2-7 16,-3-2-19-16,2 0 22 15,-2 0-31-15,-1-3-2 16,1-11-4-16,-5-1-4 16,0 3 26-16,-3 0-13 15,-5 1 2-15,2 2 32 16,0 1-30-16,3 0 25 15,4 0 4-15,3-2-14 0,5-3 15 16,6-2-18-16,4-3 13 16,0 0-6-16,2-2 13 15,-5 2-2-15,0 2 1 16,-3 2 11 0,-2 3-13-16,-4 5 1 0,4 1-3 15,-2 0-4-15,2 1 7 16,1 0 0-16,-2 3-1 15,-2 1 13-15,-5 0-12 16,-5 0 0-16,-4 0 0 16,-1 9 18-16,-1 7-18 15,0 3 0-15,4 5 2 16,-2 0 9-16,2 2-6 16,1 2-4-16,-2-1 5 0,5 2 6 15,0-1-10-15,-2 3-2 16,1-4 15-16,0 3-15 15,-1-1 24-15,2-3-15 16,-4 0-8-16,3-6 0 16,0-5-1-16,5-5 0 15,-1-4 19-15,2-6-13 16,1 0 22-16,1 0-19 16,-1-1 0-16,-1-11 18 15,-1-5-26-15,-1-3 16 16,-2-5 11-16,-7-14-21 0,-6-13 20 15,-4-26-27 1,-1-30 7-16,1 1 1 0,-1 9-8 16,4 14 0-16,-1 22-1 15,2-1-2-15,0-1 2 16,-3 12 1-16,-6 12 0 16,-7 8 30-16,-2 5-14 15,-4 8 11-15,-5 7-23 16,0 3 8-16,0 6-24 15,0 3-28-15,0 0-86 16,-17 0-89-16,0-3-346 0</inkml:trace>
  <inkml:trace contextRef="#ctx0" brushRef="#br0" timeOffset="117794.01">10780 9751 735 0,'0'0'296'15,"0"0"-1"-15,0 0-261 16,0 0-5-16,0 0 3 16,0 0-8-16,0 0 1 15,100-8 1-15,-59 7 37 16,1-2-25-16,3 3-5 15,3 0 22-15,2 0-34 16,-1 0 7-16,6 8-17 16,5 1 2-16,2-2-2 15,2 1-11-15,6-4 0 16,0-1 14-16,1-2-13 16,0-1 13-16,-2 0 25 15,0 2-37-15,-4 2 24 0,-1 0-24 16,-2 3 9-1,1-2 10-15,1 0-21 0,3-1 0 16,0-1 20-16,3-1-18 16,-2 2 15-16,3 1-4 15,4-1-12-15,-2 0 3 16,0 1-4-16,-3 4-1 16,-4 1 1-16,-3 2-6 15,-1 0 6-15,-4 0 2 16,2 0-2-16,3 0 28 15,-3 2-12-15,2 0 5 16,-2-1 15-16,-2 2-24 16,0 1 22-16,-5-3-21 0,-1 2-12 15,-6-1 17-15,-6-1-16 16,-4-6 10-16,-9 0 17 16,-7-2-8-16,-9-1 19 15,-2-2 1-15,-5-2 6 16,-4 0 54-16,3 0-19 15,-3 0 12-15,0 0-14 16,2 0-26-16,-2 0-12 16,0 0-42-16,0 0 7 15,0 0-1-15,0 0 1 16,0 0-4-16,0 0 0 16,0 0 3-16,0 0-3 0,0 0-3 15,0 0 0 1,0 0 0-16,0 0-1 0,0 0-1 15,0 0-42-15,0 0-41 16,-7-2-116-16,-10-8-276 16,-6 3-314-16</inkml:trace>
  <inkml:trace contextRef="#ctx0" brushRef="#br0" timeOffset="118747.04">7110 10199 111 0,'0'0'0'0,"0"0"-83"0,0 0 83 16,161-121 134-16,-108 92 24 15,1 2-45-15,-1 4-55 16,17 0-58-16,-16 4-3 15,-4 6-485-15</inkml:trace>
  <inkml:trace contextRef="#ctx0" brushRef="#br0" timeOffset="118873.69">7839 9909 120 0,'0'0'365'15,"0"0"-215"-15,159-2-52 16,-82 2-30-16,5 0-32 16,3 5-7-16,2 11-29 15,2 5-2-15,2 2-40 16,3 5-11-16,42 15-40 15,-22-10-15-15,-12-3-72 0</inkml:trace>
  <inkml:trace contextRef="#ctx0" brushRef="#br0" timeOffset="119431.26">13842 11271 314 0,'0'0'353'0,"0"0"-195"15,224-150-70-15,-106 84-88 16,3 8-83-16</inkml:trace>
  <inkml:trace contextRef="#ctx0" brushRef="#br0" timeOffset="132351.88">13284 6636 530 0,'0'0'326'0,"0"0"-115"0,0 0 14 15,0 0 4-15,0 0-28 16,0 0-5-16,-38-33 2 16,34 25-43-16,2-1 5 15,2 7-64-15,0-3-36 16,0 1 11-16,0 4-51 16,0 0 6-16,0 0-26 15,0 0 12-15,0 0-22 16,6 0 10-16,6 16 0 15,1 6-12-15,0 6-6 16,1 4 18-16,1 6 0 0,5-2-3 16,3 1 2-1,1-5 1-15,2-8 0 0,3-8 7 16,0-11 5 0,0-5-3-16,3-1-9 0,-3-25 0 15,2-12 13-15,-4-11-7 16,-3-5-6-16,-3-4 8 15,-6 2 10-15,-9 8-11 16,-4 8-7-16,-2 10 0 16,0 10-24-16,-6 10 15 15,-9 10-40-15,-3 0 22 16,-3 11-81-16,2 15-32 16,-1 7-136-16,7 14-60 15,5-9 6-15,6-2-223 0</inkml:trace>
  <inkml:trace contextRef="#ctx0" brushRef="#br0" timeOffset="132619.41">13605 6793 651 0,'0'0'276'15,"0"0"-26"-15,0 0-34 16,0 0-49-16,0 0 12 16,0 0-78-16,0 0 4 15,131-70-10-15,-112 50 13 16,-4 3-5-16,-3 6-45 15,-4 3 53-15,-1 2-40 16,-5 4-46-16,0 2 33 16,0 0-38-16,-2 0-11 0,2 4 11 15,4 12-20-15,-4 7 15 16,2 3-15-16,-4 6 0 16,0 5-1-16,0 2-113 15,0 15-79-15,-3-10-137 16,0-12-153-16</inkml:trace>
  <inkml:trace contextRef="#ctx0" brushRef="#br0" timeOffset="132909.43">14405 6910 1260 0,'0'0'357'0,"0"0"-122"15,0 0-158-15,0 0-23 16,0 0 70-16,0 0-54 15,0 0-38-15,-8 130-32 16,0-100-4-16,6-3-116 16,2-11-139-16,0-11-251 0</inkml:trace>
  <inkml:trace contextRef="#ctx0" brushRef="#br0" timeOffset="133254.78">14688 6631 689 0,'0'0'896'15,"0"0"-643"-15,0 0-187 16,0 0-21-16,0 0-38 16,0 0 30-16,35 116-19 0,-23-78-17 15,1 0 23 1,3-5-23-16,1-5 22 15,0-8 34-15,-2-8-21 16,-1-8 20-16,1-4 25 16,3-7 58-16,3-20-23 0,2-12-73 15,-3-6-4-15,-4-10 1 16,-5-1-40-16,-6 1 15 16,-5 10-15-16,0 7-6 15,-10 13 5-15,-5 12-53 16,-6 11-89-16,-8 8-147 15,8 16-93-15,3 4-147 0</inkml:trace>
  <inkml:trace contextRef="#ctx0" brushRef="#br0" timeOffset="133530.84">15024 6767 1023 0,'0'0'353'0,"0"0"-177"0,0 0-22 15,0 0-43-15,0 0-54 16,0 0 5-16,114 40-24 16,-103-28-19-16,-4 3 9 15,-5-2 19-15,-2 3-2 16,0 3 82-16,0-1-51 16,-9 2-7-16,1 0-5 15,1-1-58-15,2-2 18 16,3-3-24-16,2-1 12 0,0-5-26 15,0-1-42 1,7-5-67-16,24-2-48 0,-5-6-168 16,1-8-668-16</inkml:trace>
  <inkml:trace contextRef="#ctx0" brushRef="#br0" timeOffset="133791.1">15617 7010 1018 0,'0'0'316'0,"0"0"-133"0,0 0-63 16,0 0 22-16,0 0-54 15,0 0-2-15,14 117-9 16,-32-84-52-16,-3 4-25 16,-8 2-48-16,8-8-149 15,4-12-82-15</inkml:trace>
  <inkml:trace contextRef="#ctx0" brushRef="#br0" timeOffset="134212">15889 6653 1287 0,'0'0'478'16,"0"0"-272"-16,0 0-121 15,0 0-65-15,0 0-2 16,0 0-2-16,0 0-27 15,112 16 11-15,-97 8-8 16,-4 5-5-16,-4 1 26 16,-3 0-7-16,1 1 63 15,1-1-49-15,6-4 47 16,-1-3-6-16,2-6-42 0,3-9 35 16,2-5-28-1,1-3 11-15,4-7 30 0,-1-18-47 16,0-11 30-16,-4-9-17 15,-7-2-21-15,-7-4 21 16,-4 5-33-16,0 6 0 16,-2 8-1-16,-11 10-23 15,-3 14-3-15,-1 8-123 16,-4 8-189-16,6 15-34 16,6 0-457-16</inkml:trace>
  <inkml:trace contextRef="#ctx0" brushRef="#br0" timeOffset="134552.81">16390 6800 1098 0,'0'0'387'16,"0"0"-162"-16,0 0-121 15,0 0-89-15,0 0 3 16,116-21-18-16,-98 21-28 15,-7 0 27-15,-2 9-22 16,-7-1 23-16,-2 2 26 16,0 1 17-16,0 8 23 15,-11 1-25-15,0 6-9 16,-1 3 9-16,4 2-41 16,1-1 16-16,3-2-16 15,2-4 7-15,2-1 5 16,0-4 19-16,0-3 51 0,0 1 10 15,0-2-59-15,0 2 11 16,0-1-44-16,0 0-10 16,0-1-17-16,-8 4-77 15,2-5-132-15,4-7-105 0</inkml:trace>
  <inkml:trace contextRef="#ctx0" brushRef="#br0" timeOffset="134691.03">16747 7056 766 0,'0'0'1091'16,"0"0"-584"-16,0 0-458 15,0 0-49-15,125-42-343 0,-43 42-299 16,8 0-113-16</inkml:trace>
  <inkml:trace contextRef="#ctx0" brushRef="#br0" timeOffset="134821.15">17713 7009 1585 0,'0'0'642'0,"0"0"-435"15,0 0-207-15,0 0-62 16,219-33-311-16,-101 33 61 16,2 0-552-16</inkml:trace>
  <inkml:trace contextRef="#ctx0" brushRef="#br0" timeOffset="134940.49">18830 6882 1557 0,'0'0'632'0,"0"0"-370"15,0 0-186-15,0 0-76 16,0 0-244-16,123-16-476 0</inkml:trace>
  <inkml:trace contextRef="#ctx0" brushRef="#br0" timeOffset="135603.22">18126 6649 803 0,'0'0'491'15,"0"0"-314"-15,0 0 80 16,0 0-36-16,0 0-45 16,0 0-80-16,0 0-56 15,44-65-34-15,-15 62 37 16,3 3-18-16,-1 0 4 15,-4 8 14-15,-3 12-13 16,-4 6 31-16,-4 5-13 16,-5 5-23-16,0 1 27 15,-2 3-40-15,-3 0 6 16,6-3 9-16,-2-5-26 0,4-9 17 16,2-4-13-16,3-11 1 15,4-8 24-15,2 0-17 16,4-27 29-16,0-17-9 15,0-12-33-15,-7-10 21 16,-7-1-21-16,-8-2 0 16,-7 7 6-16,0 12-6 15,-2 14 0-15,-13 14-12 16,-4 14-45-16,-3 8-38 16,0 4-114-16,-5 33-87 15,7 0-69-15,9-5-502 0</inkml:trace>
  <inkml:trace contextRef="#ctx0" brushRef="#br0" timeOffset="135872.26">18821 6884 1209 0,'0'0'384'0,"0"0"-177"15,0 0-50-15,0 0-18 16,0 0-52-16,0 0 40 16,0 0-57-16,13 122 37 15,-13-94-43-15,0-2-21 0,0 0 21 16,5-3-63 0,-1-5 8-16,3-7 0 0,-3-2 5 15,6-9-25-15,-2 0 11 16,11-38-73-16,-4-7-160 15,-5-5-600-15</inkml:trace>
  <inkml:trace contextRef="#ctx0" brushRef="#br0" timeOffset="135954.41">18895 6611 652 0,'0'0'308'16,"0"0"-308"-16,0 0-835 0</inkml:trace>
  <inkml:trace contextRef="#ctx0" brushRef="#br0" timeOffset="136210.79">19298 6997 1363 0,'0'0'669'0,"0"0"-492"16,0 0-91-16,0 0-58 15,0 0 12-15,0 0-39 16,-49 117-1-16,34-87-7 16,1 1-125-16,5-7-114 15,5-12-243-15</inkml:trace>
  <inkml:trace contextRef="#ctx0" brushRef="#br0" timeOffset="136368.91">19683 6940 1551 0,'0'0'336'0,"0"0"-336"16,0 0 0-16,0 0-302 15,0 0-642-15</inkml:trace>
  <inkml:trace contextRef="#ctx0" brushRef="#br0" timeOffset="136454.9">19964 6936 431 0,'0'0'585'16,"0"0"-511"-16,0 0-74 0</inkml:trace>
  <inkml:trace contextRef="#ctx0" brushRef="#br0" timeOffset="136570.84">20389 6888 1083 0,'0'0'715'0,"0"0"-347"15,0 0-192-15,0 0-176 16,123-25-260-16,-45 28-475 16,4 9 97-16</inkml:trace>
  <inkml:trace contextRef="#ctx0" brushRef="#br0" timeOffset="136690.31">21031 6859 2058 0,'0'0'497'0,"0"0"-335"15,0 0-162-15,0 0-6 16,0 0-307-16,0 0-455 0</inkml:trace>
  <inkml:trace contextRef="#ctx0" brushRef="#br0" timeOffset="136841.31">21401 6876 1759 0,'0'0'633'0,"0"0"-454"0,0 0-179 16,0 0-234-1,0 0-623-15</inkml:trace>
  <inkml:trace contextRef="#ctx0" brushRef="#br0" timeOffset="137488.31">21355 6586 1227 0,'0'0'262'16,"0"0"-199"-16,0 0-28 15,0 0-25-15,158 13-7 16,-112 3 4-16,-6 5 1 16,-6 6-8-16,-10 3 21 15,-8 5 3-15,-5 3 30 16,-5 6 7-16,4 5-1 16,3 2 6-16,9-2-43 15,7-5 4-15,9-13-27 16,2-15-25-16,-1-16-12 0,-4-3-5 15,-6-33 42-15,-5-12 76 16,-4-9 6-16,-6-9 78 16,-5-1-88-16,-5 3-39 15,-4 8 4-15,0 8-24 16,0 12-3-16,-11 9-10 16,-3 14-10-16,-3 12-60 15,1 1-34-15,1 20-46 16,3 11-90-16,6-3-555 0</inkml:trace>
  <inkml:trace contextRef="#ctx0" brushRef="#br0" timeOffset="137870.94">22292 7074 1262 0,'0'0'307'16,"0"0"-25"-16,0 0-197 16,0 0-35-16,0 0-25 15,0 0 4-15,0 0 0 16,-39 126-28-16,39-82 21 15,0-2 12-15,10 3 5 0,1-1 12 16,1-4-20-16,-3 0 11 16,-3-3 27-16,-4-10-35 15,-2-4 9-15,0-9 16 16,0-7-46-16,-4-3 51 16,-9-4 29-16,-10 0-66 15,-1-4-27-15,-1-13-54 16,6-37-165-16,2 3-334 15,11-4-1204-15</inkml:trace>
  <inkml:trace contextRef="#ctx0" brushRef="#br0" timeOffset="137974.76">22217 6867 1375 0,'0'0'479'16,"0"0"-338"-1,0 0-141-15,0 0-243 0,0 0-431 0</inkml:trace>
  <inkml:trace contextRef="#ctx0" brushRef="#br0" timeOffset="138216.46">22778 7000 1121 0,'0'0'271'0,"0"0"-116"16,0 0-56-16,0 0-11 15,0 0-34-15,0 0 18 16,20 106-71-16,-20-88-2 16,0 0-25-16,0-7-129 15,0-7-218-15</inkml:trace>
  <inkml:trace contextRef="#ctx0" brushRef="#br0" timeOffset="138357.44">23165 6923 1445 0,'0'0'326'0,"0"0"-326"15,0 0-66-15,119-3-646 16</inkml:trace>
  <inkml:trace contextRef="#ctx0" brushRef="#br0" timeOffset="138478.99">23665 6906 1136 0,'0'0'207'0,"0"0"-200"15,0 0-7-15,0 0-223 16,123-28-125-16</inkml:trace>
  <inkml:trace contextRef="#ctx0" brushRef="#br0" timeOffset="138539.94">23834 6846 819 0,'0'0'498'0,"0"0"-304"16,0 0-194-16,0 0-109 0</inkml:trace>
  <inkml:trace contextRef="#ctx0" brushRef="#br0" timeOffset="139024.6">24453 6417 861 0,'0'0'328'0,"0"0"-114"0,0 0-58 16,0 0-102-16,0 0-3 16,0 0 23-16,0 0-54 15,63 46 40-15,-51-12-11 16,-4 3-27-16,-3 4 36 16,0 6-27-16,2-3-5 15,1-1 15-15,1-3-41 16,-1-5 33-16,4-12-16 15,-1-7-16-15,2-11 51 16,5-5 7-16,4-3 26 16,5-20-30-16,1-12-19 0,-1-7 20 15,-6-5 15-15,-6-8-35 16,-4-1 1-16,-4 2-19 16,-7 6 6-16,0 10-12 15,0 11-11-15,-4 13-2 16,-7 13-49-16,-3 1-190 15,1 9 108-15,-1 28-166 16,5-5-41-16,9-3-741 0</inkml:trace>
  <inkml:trace contextRef="#ctx0" brushRef="#br0" timeOffset="139288.13">24886 6734 508 0,'0'0'905'0,"0"0"-779"15,0 0-75-15,0 0 18 16,0 0-23-16,0 0-14 16,18 126-5-16,-16-88-26 15,0 2 43-15,0 0-11 16,1-4-9-16,-3-1 31 15,0-10-36-15,0-7-4 16,0-4-15-16,0-6-33 16,0-8-87-16,0 0-115 0,3 0-463 15</inkml:trace>
  <inkml:trace contextRef="#ctx0" brushRef="#br0" timeOffset="139507.43">25073 6854 41 0,'0'0'1350'0,"0"0"-856"16,0 0-315-16,0 0-117 15,0 0-58-15,0 0 9 16,0 0-11-16,-36 55-2 16,34-30 7-16,2 0-5 15,0-4-2-15,0-1-9 16,0-2 1-16,11-6-34 15,16-8-30-15,-3-2-53 0,1-2-260 0</inkml:trace>
  <inkml:trace contextRef="#ctx0" brushRef="#br0" timeOffset="140235.91">24877 6876 788 0,'0'0'350'0,"0"0"-81"15,0 0-90-15,0 0-23 16,0 0-63-16,116-63-18 16,-99 43 26-16,-3 2-34 15,-5 0 19-15,-7 3 19 16,-2 1-45-16,0 5-60 16,-20 6 0-16,-9 3-96 15,-7 0-75-15,-10 18-56 0,6 0-60 16,13-1-321-16</inkml:trace>
  <inkml:trace contextRef="#ctx0" brushRef="#br0" timeOffset="141300.07">18825 6622 732 0,'0'0'358'0,"0"0"-118"15,0 0 44-15,0 0-142 16,0 0-14-16,0 0 47 16,0 0-104-16,2 0 17 0,-2-3 31 15,0 1-41-15,0 0-3 16,0 0-71-16,-6-2 27 15,1 2-23-15,3 2-8 16,2 0 12-16,0-2-12 16,0 2-65-16,0 0-61 15,7 0-210-15,6 0-53 0</inkml:trace>
  <inkml:trace contextRef="#ctx0" brushRef="#br0" timeOffset="145251.5">22444 6228 810 0,'0'0'237'0,"0"0"-70"16,0 0-67-16,0 0 12 16,0 0-36-16,0 0 6 15,-118-19-10-15,99 14-26 16,0 1 46-16,-3 0-13 16,-8 0-5-16,-3-2 12 15,-9 2-49-15,-9-2-4 16,-5 2-9-16,-7-2-15 15,-1 0 10-15,-3-1-12 16,1-2 13-16,-3-1 45 16,1-1 0-16,-1 2-3 15,3 1-4-15,-3-1-39 16,4 2 27-16,3 1-18 16,-1 1-1-16,1-1 12 0,0 2-39 15,-6-1 27-15,-1 1-27 16,-4 0 0-16,-1 0 10 15,1-1-9-15,4 1-1 16,-1 3 15-16,8-2 1 16,-1 3-14-16,3 0-2 15,-4 0 0-15,-3-1 16 16,-4-2-15-16,-7 2 4 16,-6-1 22-16,-8-2-26 15,-1-1 7-15,-6 4-8 16,3-4 16-16,3 2-16 15,1 0 0-15,7 2 0 16,4 1 1-16,2-3 10 0,6 2-1 16,4 1 4-1,-1 0-13-15,4 0 2 0,-1 0-3 16,-2 0 0-16,0 0-1 16,-6 0 8-16,-2 0 2 15,1 0-9-15,-1 0 6 16,1 0-11-16,3 0 5 15,1 0 0-15,5 4 4 16,5 0-3-16,1-1 17 16,9 3-18-16,-2 0 0 15,4 3-6-15,4-1 6 16,3 2 0-16,6 0 0 16,5 2 3-16,1 3-4 15,7 2 1-15,2 3-21 16,2 3 13-16,1 0-5 0,2 5 13 15,-1 0 12-15,1 1-6 16,-2 4-12-16,2 0 6 16,-1 0 0-16,5 4-7 15,-1 1 14-15,3 2-7 16,5 2 0-16,0 2-26 16,6 0 19-16,0 2 1 15,0 2 6-15,0 2 4 16,0 3 2-16,0 1 5 15,0 1-11-15,0 1 0 16,0 1-12-16,0 1 10 16,8-4 2-16,1-2-3 0,-3-4 17 15,2-3-14-15,0-7 0 16,-1-6 1-16,-1-5-5 16,-2-4 4-16,5 0 0 15,1-4 0-15,0-1-3 16,6-1-3-16,0-3-10 15,2 0 1-15,1-4-2 16,4-1 10-16,4-2 7 16,6-1 24-16,9-5-22 15,9-1 14-15,12 0-16 16,10 0 11-16,12 0-11 16,6 0 1-16,9 0-1 15,3 0 0-15,0 0 18 16,4 0-18-16,2 4 0 15,3 0 8-15,12 5-19 0,18-2 11 16,17 4 0-16,-15-2-1 16,-25 0 12-16,-32-1-11 15,-18-2 6-15,11 1 2 16,12 6-16-16,10-1 8 16,-4 2-3-16,3 0-6 15,-4 0 16-15,3-2-7 16,3 0 0-16,2-5 2 15,-3 0-7-15,-2-1 5 16,-2 0 0-16,-1 0-1 16,-9 2 5-16,1 1-4 0,-4-5 3 15,-4 5 7 1,-6-5-14-16,-4 0 4 0,-3-2 0 16,-6 0 0-16,-2 0 6 15,-3 0-8-15,1 2 2 16,-2-2-1-1,0 4-12-15,-4 0 14 0,-4 2-1 16,-5-2 0-16,-3 2 10 16,-3 0-20-16,1-2 10 15,3 1 0-15,-1-1-14 16,-3 1 14-16,1 0 0 16,-2-2 0-16,-4 1-5 15,-9-2-4-15,-2 0 9 16,-8-1 0-16,-4-2 0 0,-2-1 9 15,1 0-7-15,6 0-2 16,0-4-5-16,10-6-4 16,1-4 10-16,2-1-1 15,2-10 11-15,2-3 2 16,-2-8-5-16,-1-8-8 16,1-6 0-16,-4-8 11 15,-1-9-10-15,-6-5 18 16,-5-9 8-16,-2-18-20 15,-5 4 11-15,0-2-7 16,0 0-10-16,3 14 34 16,3-5-34-16,1 8-1 15,-5 9 24-15,-3 8-15 0,-5 9 16 16,0 6-25 0,-15 6 20-16,-12 6-38 0,-4 5 18 15,-1 7 0-15,0 4-9 16,9 7 19-16,5 2-10 15,4 3 0-15,6 2 0 16,1 0 0-16,1-1 0 16,0 1 0-16,0 0-6 15,2 1 18-15,2 3-12 16,-1 2 0-16,1 0-25 16,-2 0-13-16,0 4-60 15,-4 11 10-15,2 2-95 16,-3 1-84-16,-7 7-66 15,1-6 21-15,-3-3-309 0</inkml:trace>
  <inkml:trace contextRef="#ctx0" brushRef="#br0" timeOffset="145588.6">22255 6873 1425 0,'0'0'579'15,"0"0"-317"-15,0 0-100 16,0 0-91-16,0 0-71 16,0 0-114-16,0 0-528 15,-87-12-213-15</inkml:trace>
  <inkml:trace contextRef="#ctx0" brushRef="#br0" timeOffset="146924.03">16357 6811 82 0,'0'0'145'16,"0"0"-57"-16,0 0-44 15,0 0-44-15,0 0-236 0</inkml:trace>
  <inkml:trace contextRef="#ctx0" brushRef="#br0" timeOffset="147798.74">16357 6811 616 0,'143'-45'260'15,"-146"40"-79"-15,-5 1-48 16,0 3-26-16,2-3 15 0,-1 1-77 16,1 3-3-16,-2 0-8 15,-2 0-33-15,1 0 27 16,-3 0-28-16,-1 0 0 16,3 0 3-16,-4 0 7 15,3 0-1-15,0 4 0 16,6-1-8-16,0-2 6 15,1 2-7-15,4-3 0 16,0 1 13-16,0-1 0 16,0 0 29-16,0 0-11 0,0 0-18 15,11 2 45 1,5 2-14-16,1-2-19 0,1 1 7 16,5 0-32-16,-4 1 18 15,4 1-17-15,-5-1-1 16,-1 0 4-16,-3-3-2 15,-5 3-2-15,-3-1 10 16,-1-1-3-16,-5-1-7 16,0 3 0-16,0 2 2 15,0 3 21-15,0-2-8 16,-2 6 5-16,-9-1-3 16,-7 0-7-16,0 2 26 15,-2-2 14-15,-3 0-17 16,2 0 31-16,3 0-52 0,3 0 15 15,1 1-26-15,5-3 11 16,2 1-16-16,1-3 4 16,5 0 0-16,1-1-1 15,0-4 15-15,0-3-14 16,0 0 0-16,0 0-13 16,0 0 11-16,0 0-21 15,0 0 23-15,7 3 26 16,4 0-26-16,2 0 17 15,1-2-17-15,-1 0 1 16,-1 2-1-16,-1-1 2 16,-5 2-2-16,2 0 7 15,0 4 7-15,3 0-6 0,1 5-8 16,1 0 0-16,-3 3 8 16,2 5-8-16,-3-2 0 15,-3 3-9-15,-4-2 13 16,-2-2-4-16,0-1 1 15,0-3 13-15,-2-5 60 16,-4 2-39-16,-3-6 14 16,-5 4 29-16,-3-3-20 15,-8-1 30-15,-2 0-18 16,-6-1-32-16,-2 0 37 16,-3-4-54-16,1 0 10 15,2 0 22-15,6 0-34 16,4 0 22-16,8 0-16 0,6-4-24 15,6 0-2 1,5-1-2-16,0 4-34 0,0-1-22 16,22-15-127-16,11 6-351 15,9-9-489-15</inkml:trace>
  <inkml:trace contextRef="#ctx0" brushRef="#br0" timeOffset="150451.6">18386 7301 601 0,'0'0'124'16,"0"0"-77"-16,0 0 16 15,0 0 1-15,0 0-5 0,0 0-4 16,0 0-9-16,27 20 32 16,-14-20 32-16,1 3-24 15,3-3-18-15,4 0 29 16,1 0-68-16,5 0 9 16,4 4-26-16,4-1 4 15,4 1-12-15,2 2 6 16,2 2-7-16,-3-2-3 15,3 0 0-15,-3 0 24 16,2-1-16-16,1-2 27 16,-1 1 1-16,-2-2-11 15,1-1 23-15,-2 3-20 0,-1 1-3 16,0 1 20 0,2 0-36-16,0 0 17 0,3 4-13 15,6 0-11-15,4 0 21 16,2 3-22-16,3-4 7 15,-2 2-2-15,-2-4 4 16,-3 3-4-16,-4-2-6 16,0 2 0-16,1 0 8 15,4-2-8-15,4 2 10 16,2 1-8-16,2-4 18 16,9 1-20-16,-4 3 0 15,3-5 6-15,1 2-11 16,1-1 5-16,1 0 0 15,-5 0-1-15,-3 2 9 16,-3-1-8-16,-4 0 0 0,-2 0 9 16,-6 2-5-16,2-4-4 15,-4 1-8-15,-1 2 7 16,1-3 2 0,-1 0 5-16,0 2-6 0,0-1 2 15,-3-2 0-15,2 1-2 16,-3-3 0-16,-4 2-10 15,-1-3 20-15,-3 0-7 16,-2 2-3-16,0-2 1 16,3 2-2-16,3-2 1 15,5 2-14-15,1 1 13 16,0-4-10-16,-3 4-3 16,0-4 13-16,1 2-18 0,-6-2 11 15,1-1 5 1,-3 0 3-16,0 0 0 0,3 0 5 15,-1 0-6-15,4 0 1 16,-1 0-18-16,-1-1 11 16,-1-9 5-16,-1-3 2 15,1-1-1-15,0-3 1 16,2-4 0-16,2-3-10 16,-3 2 4-16,4 0-6 15,-5 2 12-15,-1 2 0 16,-2-1 0-16,-1 1 11 15,-3-1-12-15,-2-5 1 16,-5-2 0-16,0-7 6 16,-2-3-5-16,5-2-1 0,-1-2 0 15,5-2-2-15,3 0-6 16,-1-1 7-16,-2 4 1 16,-3 0 0-16,-4 2 1 15,-3 0 5-15,-7 0 1 16,-1-5-7-16,-3 3 28 15,-2-3-18-15,1 0-1 16,1 1-7-16,2 4 6 16,-4-1-9-16,1 5 1 15,-7 1 0-15,0 4 6 16,-4 2 0-16,-19 1 19 16,-4 0-17-16,-6 3 9 15,-5-2-23-15,-2 2 6 0,-3-2-5 16,-3-2-6-16,-1 0 11 15,-2-1 0-15,0 4 4 16,3-2 14-16,-2 7-4 16,0 2 5-16,-1 2-13 15,-5 2 37-15,-6-1-35 16,-7 6-7-16,-6 0 1 16,-6 0 12-16,2 1-7 15,-2 0-1-15,4 2 0 16,-3 0-8-16,0 0 13 15,0-2-11-15,0 2 6 16,0-2-5-16,-3 2 22 16,2-2-7-16,0 2-14 0,4 0 24 15,-1 2-26 1,5 0 0-16,2 0 0 0,2-2 8 16,3-1-8-16,-5-1 0 15,3-1 2-15,-1 1-6 16,-1-2 6-16,-1 0-2 15,-3-1 3-15,-3 3 7 16,-4 0-10-16,0 4 0 16,-6-3-17-16,0 1 8 15,-2-3-5-15,0 4 14 16,-2-3 0-16,-4 0-29 16,-2-3 28-16,2 4-5 15,-1-2 6-15,6 4 3 16,1-1 11-16,2 1 0 15,7 2-9-15,2 1 4 16,3 0-3-16,1 0-6 0,6 0 0 16,3 0 27-16,9 0-27 15,4 0 15-15,3 0-15 16,0 4 1-16,0 0-1 16,3 2 0-16,-1-2 0 15,-1 1 6-15,0-1 13 16,-2 2-17-16,-4 1-2 15,-1-3-2-15,-3-2-7 16,3-1 9-16,1 2 0 16,3-2 14-16,1 2-2 15,-2 1 5-15,2 1-16 0,-2-3-1 16,4 4 42-16,-1 3-33 16,3-1-8-16,-4 2 8 15,4 0 10-15,-1-3-8 16,3 2 10-16,5 1-15 15,3-2 50-15,2 0-49 16,6 2-1-16,1 1 5 16,1 2 1-16,3 4-8 15,2 2-4-15,3 3 2 16,1 4 4-16,1 7-6 16,1 5-1-16,1 4 0 15,-1 2 2-15,2 6 15 16,0 0-14-16,4 2 12 15,3 4-28-15,4-1 11 0,0 3-8 16,20 0 10-16,11 1 2 16,9-2 29-16,4-1-8 15,4 0-22-15,-5 1 26 16,3-4-25-16,0-3-1 16,4 0 16-16,3-7-8 15,0-5 2-15,3-8-8 16,-4-7 4-16,-6-9 19 15,-5-3-14-15,-8-5-2 16,-8-2-3-16,-8-4 10 16,-5 2-18-16,-6-2 2 15,-2 0-20-15,5 0-3 16,20-12-99-16,0-7-199 16,1-4-335-16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06T01:55:29.590"/>
    </inkml:context>
    <inkml:brush xml:id="br0">
      <inkml:brushProperty name="width" value="0.05292" units="cm"/>
      <inkml:brushProperty name="height" value="0.05292" units="cm"/>
      <inkml:brushProperty name="color" value="#FF0000"/>
    </inkml:brush>
  </inkml:definitions>
  <inkml:trace contextRef="#ctx0" brushRef="#br0">3583 2769 844 0,'0'0'201'0,"0"0"-58"0,0 0-14 16,0 0-53-16,0 0-47 15,0 0-19-15,9-30-3 16,-2 26-1-16,-1 0-6 16,-1 0 0-16,2 0 14 15,-3 0-13-15,3 0 1 16,2 0 2-16,-3 0-3 16,4-1-2-16,-4-1-7 15,1 4 8-15,-3-3 3 16,-2 1-2-16,0 1 40 15,1 0 13-15,-1 1-47 16,1-2 25-16,-3 2-7 0,0 0 36 16,0 0 19-16,0 2 24 15,0 0 22-15,0 0-40 16,0 0-50-16,0 0 11 16,0 0-37-16,0 0 4 15,2 0 2-15,2 0-9 16,3 0 5-16,1 0-11 15,10 0 0-15,7 0 75 16,8 0-48-16,12 0 3 16,8 0 27-16,8 0-28 15,3 0 11-15,3 0-25 16,-1 0-10-16,2 0 26 16,-1 0-32-16,-1 0 0 15,5 0 0-15,4 0 12 16,4 0 5-16,4 0-6 0,0 2-1 15,-2 2 2-15,-1-2-11 16,-6 0-1-16,-2 0 4 16,-5-2 2-16,-5 0 4 15,-4 0-1-15,-7 0-9 16,-6 0 7-16,-10 0-7 16,-8 0 0-16,-9 0 9 15,-7 0-2-15,-4-4-7 16,-3 0 0-16,7-3-102 15,1 1-222-15,1-1-415 0</inkml:trace>
  <inkml:trace contextRef="#ctx0" brushRef="#br0" timeOffset="1819.1">7576 2682 838 0,'0'0'221'16,"0"0"-67"-16,0 0-46 15,0 0 2-15,0 0-69 16,0 0 17-16,0 0-15 16,16-5-25-16,-5 5 40 15,2-2-27-15,5 2 30 16,4 0 10-16,7 0-43 16,3-2 26-16,3 2-23 15,3 0-13-15,-1 0 26 16,4 0-44-16,-1 0 19 0,2 0 7 15,1 0-20 1,1 0 25-16,3 2-15 0,0 4-15 16,2-2 16-16,-3 2-17 15,2-2 0-15,-6 0 4 16,-1-2-3-16,0-2 12 16,-5 1 7-16,-1-1-8 15,-4 0 12-15,1 0-24 16,-3 0 6-16,-2 0 10 15,-1 0-16-15,-1 0 9 16,-1 0-9-16,-2 0 0 16,-1 0 8-16,-2-1-6 15,-1-4 3-15,1 3 1 16,-4-5 2-16,-1 2-6 16,1 0-2-16,1-3 0 15,1-3 5-15,1-1-4 0,2-2 13 16,-2 1 5-16,0-5-18 15,-5-1 24-15,0 1-3 16,-1-2 10-16,-3 0 5 16,1-2-18-16,-2-2 6 15,0 0-19-15,1-3 4 16,-3 2-1-16,2-3-3 16,-2-2 11-16,-1 0 12 15,-1-2-27-15,-2-2 47 16,-2-1-36-16,0 2-2 15,0-3 38-15,0-1-33 0,-13 3 10 16,-3-1 17-16,-3-2-43 16,-4 3 30-16,-5-1-30 15,-2 5 8-15,-7 2-13 16,-6 5 5-16,-6-1 0 16,-7 4 2-16,-2 1 14 15,-4 1-14-15,-1 0-2 16,-3 2 10-16,1 1-1 15,1 4-9-15,1 1 0 16,3 4-1-16,0 2 4 16,4 0-3-16,0 2 6 15,0 2-6-15,6 0 9 16,-2 0-9-16,3 0-5 0,0 16-1 16,2 3 12-1,3 6-4-15,-3 4-2 0,3 0 1 16,-4 3-2-16,4 7-1 15,-3 2-7-15,5 6 8 16,2 5-1-16,9 4-5 16,8 5 7-16,13 3-26 15,10 2 25-15,0 0-5 16,19 0 6-16,10-4 15 16,2-3-13-16,3-8-2 15,-1-5 0-15,-2-5 7 16,-4-7-5-16,-7-11-1 15,-7-4 9-15,-5-11-10 16,-6-4 15-16,0-4-3 16,-2 0 4-16,0 0-15 0,0 0-1 15,2 0-8-15,21 0-104 16,-4 0-413-16,8 0-71 0</inkml:trace>
  <inkml:trace contextRef="#ctx0" brushRef="#br0" timeOffset="2920.19">9635 2691 874 0,'0'0'189'15,"0"0"-29"-15,0 0-37 16,0 0-29-16,0 0-21 16,0 0-6-16,0 0 8 15,77-27-27-15,-36 26 9 0,5-1 15 16,14-1 1-1,7 3 6-15,9-1-16 0,9-2-20 16,9 0 8-16,24-2-20 16,28 1 9-16,31-1 6 15,10-1-25-15,-13-1 11 16,-22 6-16-16,-42-1-14 16,-18 2 30-16,-23-2-24 15,-4 2 5-15,8-2-7 16,2-1 5-16,6 3-12 15,-19-1 1-15,-12 1 0 16,-19-3 7-16,-14 3-6 16,-10 0 7-16,-7 0-8 0,-7 0-105 15,-12 0-462-15</inkml:trace>
  <inkml:trace contextRef="#ctx0" brushRef="#br0" timeOffset="10353.26">8494 3378 854 0,'0'0'277'0,"0"0"-90"15,0 0-75-15,0 0 3 16,0 0-31-16,0 0 2 15,-6 0-45-15,8 0-40 16,11 0 15-16,7 0-8 16,5 0 2-16,4 0 24 15,8 0-7-15,5 0 39 16,10 3 31-16,8-2-30 16,9-1 6-16,7 0-26 15,4 0 1-15,5 0 3 16,0 0-41-16,-8-4 24 15,-3-3-20-15,-11 0-12 16,-13 0 42-16,-12 1-32 0,-9 1 1 16,-11 1 23-16,-7 0-6 15,-4 0 45-15,-4 2-37 16,-3-2-31-16,2 3 39 16,-2 1-46-16,0 0-23 15,2 0-39-15,2 0-149 16,0 0-138-16,1 1-19 0</inkml:trace>
  <inkml:trace contextRef="#ctx0" brushRef="#br0" timeOffset="20829.06">14060 3359 563 0,'0'0'158'0,"0"0"-57"0,0 0 6 16,0 0-31-16,0 0 25 15,0-5 8-15,0 5-19 16,0-2 8-16,0 2-12 16,0 0 3-16,0 0 10 15,0 0-25-15,0 0 9 16,0 0-8-16,0 0-18 16,0 0 10-16,0 0-34 15,0 0-7-15,0 0 2 16,0 0-27-16,0 0 18 15,0 0-10-15,0 0-9 0,0 0 22 16,0 0-21 0,0 0 15-16,0 0-16 0,0 2-6 15,0 8 5-15,0 3 1 16,0 1 0-16,2 2 13 16,2 2-12-16,1 0-1 15,-1 2 0-15,0-2 9 16,4 3-10-16,-2 0 2 15,1 1-1-15,1 0 17 16,4-1-16-16,-1-2 20 16,0 0-21-16,3-2 1 15,-1-1 20-15,5 2-20 0,-1-2 10 16,4 3 5-16,1-5-14 16,3 2 14-1,1-2-16-15,1-3 8 16,2 4 2-16,0-5-9 0,0 2-1 15,2-2 12-15,2-1-2 16,3 2-4-16,2-1-6 16,0 0 10-16,0 0-7 15,1-3-3-15,2 4 0 16,1-3-3-16,2 0 11 16,1-2-1-16,2 3 4 15,2-5-4-15,0 3-3 16,0-1-3-16,2 0-2 15,3 2 1-15,1-2 0 16,3 3 9-16,2-2-4 16,1-2-4-16,-1 2 3 15,2-1-4-15,0 0 0 0,4-2 1 16,7 0 1-16,0 1-2 16,4-1 0-16,-2-2 1 15,3 2 2-15,-2-1-3 16,-1 1 0-16,1 0 0 15,-1 0 5-15,0-2-6 16,-4 2 1-16,-5-1 0 16,3-2 2-16,-1 2-1 15,-2-2 4-15,-1-1-5 16,-3 2-2-16,-1-2-11 16,-10 0 13-16,-5 0 0 0,-6 0 15 15,-6-6-13-15,-8 0-2 16,-3-3 0-16,-5 0 8 15,-3-1-3-15,-4 0-5 16,1-4 15-16,-1 0 15 16,0-4-29-16,-2-4 29 15,2-1-7-15,3-4-14 16,-1-1 21-16,1-3-30 16,-1-2 15-16,-1-2-2 15,2-2-4-15,2-4-4 16,0-1-5-16,-3 1 0 15,0-2 7-15,0 3-6 16,-4 4 10-16,3 4 15 16,-6 2-19-16,3 4 29 15,-2-1-21-15,0 4-9 0,-3 5 43 16,-1 1-22 0,3 8-14-16,-4 2 16 0,-2 3-19 15,2 2 23-15,-2 2-17 16,0 0-16-16,0 0 5 15,0 0-5-15,0 0 0 16,0 0-9-16,0 0 6 16,0 0 3-16,0 0-7 15,0 0-41-15,0 0 2 16,0 0-74-16,0 0-101 0,-10 6-159 16,1 1-176-16</inkml:trace>
  <inkml:trace contextRef="#ctx0" brushRef="#br0" timeOffset="24410.5">14056 3298 605 0,'0'0'173'0,"0"0"-17"16,0 0-84-16,0 0-17 15,0 0 10-15,0 0-1 16,0 0 4-16,0 0-12 16,0 0-8-16,0 0 26 15,0 0-40-15,0 0-8 0,0 0 6 16,0 0-31-16,0 0 29 15,0 0-11-15,0 0-9 16,0 0 17-16,0 0-13 16,0 0 18-16,0 0 9 15,0 0-24-15,0 0 21 16,0 0-14-16,0 0-23 16,0 0 17-16,0 3-18 15,0 0 0-15,0 3 9 16,0-2-9-16,4 2 18 15,2 1 0-15,1-3-17 16,2 2 27-16,0-2-10 16,2 1 26-16,2 1 19 15,1-1-41-15,-1 1 4 16,1 0-11-16,-1-1-15 0,2 2 31 16,1-1-17-16,2-1 8 15,-3 1 3-15,3-2-24 16,-4 1 16-16,4 1-5 15,-1-2-5-15,-1 0 21 16,2 2-27-16,-3-2 18 16,3 0-7-16,2 0-11 15,0 0 13-15,5-1-13 16,0 2 13-16,-2-2 8 16,2 4-22-16,-2-3 10 15,-1-2-10-15,0 2 0 0,-2 0 15 16,1-2-15-1,0 2 0-15,0-1 23 0,1 1-12 16,-2-3-6-16,2 1-5 16,-2-1 0-16,0 2 4 15,2 0-3-15,5 1-1 16,0-1 12-16,7 1 0 16,1-2 2-16,1-2-14 15,-1 2 0-15,-1 2 5 16,2 0-5-16,-3 0 0 15,-2 0-1-15,3 1 16 16,-3-1-14-16,4 0-1 16,-1 0 0-16,3 1 9 15,-1-1-9-15,0-2-13 16,2 0 13-16,-5 2 0 0,3-2 13 16,-1 0-7-1,1 0-3-15,2 0-6 0,0 2 2 16,2-2 1-16,0 0 0 15,3 1 7-15,-6-1-7 16,1-2 0-16,-5 0 1 16,-2 0 5-16,1 0 2 15,-3 0 1-15,0 0 20 16,0-7-21-16,2-1 16 16,4 0-24-16,2-1 6 0,1-1-2 15,-3 2 5 1,-2-3-6-16,-4-1 7 0,-4-1-8 15,-2 3 19 1,-4-3-5-16,-2-1 3 0,2 1 16 16,-3 4-29-16,-3-1 10 15,3 2-16-15,-6 0 1 16,4 2-1-16,-5 0 1 16,0 1 8-16,-5 1 10 15,0 3-2-15,2-1 20 16,-4 0-26-16,2-3-11 15,0 1 40-15,3 0-32 16,-1-1-1-16,2 0-7 16,-4 1 18-16,-2 3-18 15,-2 1 0-15,0 0 1 16,0 0 14-16,0 0-15 16,0 0 0-16,0 0-1 0,0 0 3 15,0 0-3-15,0 0 1 16,0 0-9-16,0 0-4 15,0 0-16-15,0 0-57 16,0 0-47-16,-4 0-152 16,-14 0-276-16,-3 0-956 0</inkml:trace>
  <inkml:trace contextRef="#ctx0" brushRef="#br0" timeOffset="26889.94">1442 4213 209 0,'0'0'260'15,"0"0"-189"-15,0 0-9 16,0 0 60-16,0 0 34 0,0 0-20 16,0 0-23-16,-67-62-35 15,56 53-16-15,2 2-27 16,-2-4 41-16,-1 1-27 16,2 0 31-16,1 1-15 15,-1 1-9-15,2 2 12 16,1-1 18-16,3 6-4 15,4-4 24-15,-2 5-33 16,2 0-28-16,0 0-44 16,0 0-1-16,9 0 0 15,11 0 0-15,7 0 0 16,6 0 1-16,7 10 11 16,2 0 9-16,5 3-20 15,5 0 17-15,0 1-18 16,4-1 1-16,2-1 18 0,3-1-19 15,-3 0 1 1,-6-1 14-16,0-3-9 0,-3 2 7 16,-2-3-13-16,0-2 0 15,-1-2 13-15,6-2-13 16,-3 0 1-16,2 0 14 16,-4 0-9-16,-1 0-6 15,2 0 0-15,-4-6 6 16,1 0-3-16,-1-3-3 15,1 2 0-15,1-3-1 16,4-4 2-16,-2-1 8 16,-1 0-2-16,0-2-5 15,-6 1-1-15,-6 0-1 16,-4 2 0-16,-4 0-1 0,-5 1 2 16,-2-4 8-16,-2 2 0 15,-3-4-9-15,-1-1 22 16,-3-4 4-16,0-2 7 15,1-4 1-15,-4 0-19 16,1-1 0-16,-3 2 6 16,0-1-10-16,-2-1 16 15,0 4-18-15,-2-1 9 16,-2 3 3-16,0 1-20 16,0 0 16-16,0 1-4 15,0-2-4-15,0-3 17 16,0 0-20-16,0 0 3 15,0 0-9-15,0 4 8 0,0 4-8 16,-2 2 0-16,-4 2 0 16,-4 3 44-16,-1 1-29 15,1 2 19 1,-5-1-27-16,3 0 1 0,-4 2 1 16,1 0-8-16,-4-1 0 15,-3 0 3-15,0-2 5 16,-7 3 8-16,-2 0-14 15,-4 1 5-15,-2 2-6 16,-3 2 5-16,3 0-2 16,-1 4-4-16,-1 0 11 15,2 0-9-15,-5 0-3 16,-1 0 1-16,-1 0-1 0,-6 0 2 16,2 0-2-1,-4 0 0-15,-2 0 9 0,2 0-9 16,-2 0 0-1,0 0 9-15,6 0-20 0,-4 0 10 16,5 0 1-16,-1 0-1 16,0 0 4-16,0 0-3 15,-2 0 6-15,-3 0-5 16,0 0-2-16,-1 0 1 16,3 0 0-16,0 2 0 15,6 2 1-15,1 2-1 16,6-2 9-16,0 2-3 0,3 3-9 15,5-2 9 1,-1 3-5-16,0 3 5 0,-1 2 0 16,-1 2-6-16,4-2 0 15,0 3-3-15,7 1-6 16,2-1 10-16,6 0-1 16,6 4 0-16,1 3-7 15,5 6 5-15,2 3 2 16,0 4-10-16,0 4 2 15,0 4 13-15,0 4-5 16,9 4 0-16,7 3 1 16,5 1-8-16,4-2 1 15,6-2 3-15,0-4 1 16,-2-8 4-16,-4-7-2 16,-2-9 0-16,-8-11 1 0,-5-4 12 15,-2-5-13-15,-4-4 0 16,-2 0 9-16,1-2-9 15,-1 0 0-15,14 0-51 16,-3 1-201-16,2-1-498 16</inkml:trace>
  <inkml:trace contextRef="#ctx0" brushRef="#br0" timeOffset="29284.07">17447 2755 1033 0,'0'0'203'0,"0"0"-24"15,0 0-84-15,0 0-53 16,0 0 26-16,0 0 46 16,-48-44-28-16,40 40-5 0,-4-2-58 15,-3 1 31-15,-4 3 0 16,0-3-30-16,-5-2 36 15,-3 4-24-15,-2-3 36 16,-3 2 18-16,-1-2-65 16,0 0 14-16,-1 1-2 15,-1 2-22-15,-4-1 37 16,-3 0-51-16,0 2 9 16,-1 2 15-16,2-2-25 15,-1 2 34-15,-1-2-10 16,1 2-14-16,2-3 20 15,-3 3-20-15,3 0 11 16,2 0 12-16,2 0-25 0,3 0 11 16,-1 0-4-16,3 0-15 15,2 0 10-15,5 5-10 16,0 0 0-16,3 2 0 16,4 1 7-16,-3 2-7 15,1 0 0-15,-2 2 1 16,0 1 1-16,1 2-2 15,1-3 0-15,-2 3 3 16,5-4 6-16,1 1-9 16,2 0 0-16,1 3 0 15,4 0-4-15,-1 1 10 16,2 3-6-16,2-2 1 16,1 4 7-16,0-4-9 15,-1 3 1-15,5-1 0 16,0-1-2-16,0-3 13 15,0 3-4-15,0-1-7 16,0-3 4-16,9-1-11 0,2 2 7 16,1-3 0-16,-2-1 6 15,4 1 6-15,-1-1-13 16,-2-1 1-16,3 0 0 16,1-1-12-16,1 2 13 15,3-3-1-15,4 0 3 16,2 0 13-16,-1 0-16 15,3 0 0-15,-3 0 0 16,3-2 0-16,-1 2 0 16,4-2 0-16,-1 2-6 15,2-2 18-15,2-1-12 16,3 2 0-16,-1-3 2 0,2 2 11 16,-1 0-13-16,1-2-2 15,-4 0 2-15,3 3-1 16,-1-3 1-16,0-3 4 15,0 4 7-15,1-4-16 16,-1 2 5-16,3-2-1 16,-1 3-5-16,0-2 12 15,-6 0-5-15,0-2 7 16,-7 0-8-16,1 2 9 16,-3-2-9-16,1 0 0 15,0 0 0-15,2 0 1 0,4 0-1 16,0 0 1-1,5 0-1-15,-5 0 6 0,0 0 2 16,-5 0-8-16,-1 0 1 16,-2 0 8-16,0 0-10 15,-1 0 1-15,-3 0-2 16,4 0 1-16,-1 0 2 16,2 0 4-16,-2-2-5 15,1-2-7-15,-4 2 7 16,-1 0 0-16,-3 2 1 15,-2-1 8-15,0 1-8 16,-2-3 4-16,2 2-5 16,3-2-3-16,-3 0-3 15,3 0 6-15,-2-3 0 16,-1 3 1-16,-1-6 8 0,1 1 4 16,-3-5-4-1,4 2 0-15,-3-1 9 16,-1-2-17-16,4 0-1 15,-5 0 0-15,1 0 12 0,-1-5-12 16,-2 0 0-16,-1-2 2 16,-4 0 18-16,0-3-19 15,0 2-1-15,0 2 27 16,0 0-20-16,-2 0 10 16,-5 2-17-16,0-1 0 15,-1 3 6-15,-1-2-6 16,-1 2 0-16,-3-2-6 0,3 2 12 15,-7 0 0 1,5-1 3-16,-2 4-8 16,1-1 1-16,-1 2-2 15,1 1 0-15,2 3-5 0,1-3 17 16,0 3-12-16,-3 0 0 16,5 2 6-16,-3-3 3 15,-2 3-9-15,-3 1 0 16,-2-4-1-16,-6 4 13 15,-12 1-20-15,-15 0 8 16,-42 4-38-16,-106 0-10 16,16 0-154-16,-17 0-930 0</inkml:trace>
  <inkml:trace contextRef="#ctx0" brushRef="#br0" timeOffset="50784.66">7253 10132 836 0,'0'0'331'15,"0"0"-179"-15,0 0-65 16,0 0-35-16,0 0-44 16,0 0 16-16,1-4 0 15,3 2 32-15,-4 2 74 16,0 0-3-16,0 0 12 16,0 0 2-16,0 0-36 0,0 0 10 15,0 0-44 1,0 0-15-16,0-2 29 0,0 2-49 15,0-2 19 1,0-2-27-16,0 0-22 0,-7-2 20 16,0-1-18-16,0 2 7 15,1-1 26-15,-1 3-32 16,-2-4 19-16,0 3-28 16,-2 0 6-16,-1 0 0 15,-3 0 0-15,-1 0-5 16,3 1 19-16,-1 2-5 15,4-4-3-15,-1 5-12 16,-1-1 1-16,1 0 5 16,0-2-5-16,-2 3-1 15,0 0 4-15,1 0 14 16,-1 0-18-16,-2 0 0 16,1 0 1-16,1 0-1 15,-1 0 0-15,1 0 0 0,1 0-7 16,2 0 27-16,1 0-14 15,-3 0-6-15,3 0 9 16,1 0-10-16,-2 3 1 16,2-2 0-16,-1 0-11 15,-2 4 23-15,2 1-10 16,-2-2-2-16,0 2 1 16,-1 0 2-16,-1 3-3 15,2-2 0-15,0 0 0 16,0 2 0-16,1-1 0 15,2 0 0-15,-1 0 0 16,1 2 0-16,0 0 0 0,-3 0 0 16,3 2 0-1,-4 2 3-15,1 3-11 0,0-2 8 16,-3 1 0-16,4 3-4 16,-2-1 13-16,1 0-9 15,0 0 0-15,-1 0 7 16,4 0-7-16,-1 0 0 15,1-4 0-15,0 0 4 16,2 0-2-16,-1-2 2 16,3 0-4-16,-4 0-6 15,4 0-2-15,-2 1 8 16,1 0 0-16,-1-1 4 0,2 2 14 16,-2 3-19-16,2-4 1 15,2 1-2-15,0-2-11 16,2 0 13-16,-3 0 0 15,3 1 9-15,-2-4 9 16,2 4-27-16,0-2 9 16,0 2 0-16,0 0-3 15,0 0 3-15,0-1 0 16,0 0-11-16,5-1 25 16,-1 6-14-16,1-3 0 15,6 4 0-15,-2 0 6 16,-1 1-6-16,2-2-7 15,-1-1-2-15,-1 1 18 16,2-6 0-16,-2 1-9 16,3 0 4-16,-1 0-13 0,1-2 9 15,-3 0 0-15,1 2-6 16,3 0 20-16,-4-2-14 16,1 3 0-16,0-6 0 15,0 1-7-15,-2 1 7 16,2-3 0-16,2 0-2 15,0 2 3-15,-3-2-2 16,2-1 1-16,-1 2 0 16,-1-1-10-16,4 0 22 15,-1-3-11-15,3 2-1 16,0-1 5-16,3 0-11 0,0-3 6 16,1-1 0-1,0 3-15-15,-2-3 30 0,-6 0-14 16,1 0-1-16,-3 0-6 15,-2 2-4-15,1-2 10 16,-2 0 0-16,6 2 11 16,0-2-2-16,-1 0-8 15,4 0-1-15,-3 0-5 16,3 0-10-16,-5 0 15 16,-1 0 0-16,1 0 0 15,-2 0 16-15,0 0-17 16,-1 0 1-16,1 0 0 15,4 0-14-15,0 0 14 0,2 0 0 16,1 0-1 0,1-2 13-16,-1-3-12 0,-1 1 0 15,1 1 1-15,-3 1-7 16,-3-3 6-16,4 2 0 16,1-2-10-16,1 0 17 15,-1-1-7-15,3-2 0 16,1 0 8-16,-3-2-17 15,1 2 9-15,-4-2 0 16,-1 1-2-16,1 1 10 16,-3-2-8-16,4 3 0 15,-1-4 6-15,3-3-15 16,1 1 6-16,1-2 3 16,-1-1-1-16,-2 2 15 0,1 3-15 15,-3-4 1 1,-2 3 0-16,0-3-9 0,-3 4 18 15,1-3-9-15,0 2 0 16,-2-2 13-16,1 2-23 16,-2-2 10-16,1 2 0 15,-1-4-3-15,3 0 13 16,-2-5-7-16,-1 2-3 16,-2-2 9-16,2-1-13 15,-4-1 4-15,3 0 0 16,-3 3 24-16,0 2-22 15,0 0 13-15,0-1-15 16,0 2 10-16,-5-1-7 16,-3-2-1-16,-4-2-2 15,1-2 22-15,-2-2-10 0,-1-2 1 16,1 0-13-16,-1 0 0 16,-2 3 10-16,3 3-9 15,-2 3-1-15,1-2 0 16,-1 1 16-16,-1 0-16 15,3 2 0-15,-3 4-48 16,5 1 21-16,-2-4-109 16,5 3-217-16,8-4-642 0</inkml:trace>
  <inkml:trace contextRef="#ctx0" brushRef="#br0" timeOffset="53537.25">16215 7022 497 0,'0'0'110'0,"0"0"-41"16,0 0 3-16,0 0-11 15,0 0 7-15,0 0 5 16,-121 39-12-16,101-30 7 0,-5 1 6 16,3 2 11-16,-2-1 21 15,1 0-45-15,1 2 19 16,2 1-35-16,0-1-18 16,2 5 27-16,0 2-38 15,2 1 21-15,1-1 11 16,1 2-28-16,-1 2 25 15,1 0-29-15,-1 1-5 16,-3 0 27-16,3 1-25 16,1-2 7-16,1-3 27 15,2-2-45-15,4-3 49 16,0-1-19-16,3-1-9 16,2 0 32-16,0 0-46 0,2 2 10 15,0-1 16-15,0 1-35 16,-3 0 31-16,3 1-16 15,0-2-15-15,-2 4 18 16,2-3-18-16,-2 1 0 16,0 0 0-16,0 2 15 15,2-7-6-15,-3 5-8 16,3-2-1-16,-2-4 10 16,2 3-10-16,-3-2 0 15,1 5 4-15,-2-4 4 16,1 5 2-16,-1 1-10 15,2-2 0-15,0 4-3 16,0-3 4-16,2 0-1 16,0-3 12-16,0 3-2 0,0-1-7 15,9 0-3-15,-1 2 2 16,4-1 4-16,-3 0 0 16,1 2-6-16,2-2 0 15,-1 0 12-15,0 1-26 16,-1-2 13-16,4 1 1 15,-3-2-3-15,3 0 13 16,-3-2-10-16,3 0 0 16,-3-1-5-16,3 0-4 15,-4-1 9-15,3 0 0 16,1-1 6-16,-1-2 8 16,1 1-17-16,1 0 3 15,-1 0 0-15,-1-1-14 0,0-2 15 16,1 2-1-16,-1-1 3 15,1 0 16 1,-1 1-19-16,3 2 0 0,-3-3 1 16,3 2-14-16,-1-3 14 15,1 0-1-15,-1-1 0 16,2 0-4-16,-1-2 4 16,1 2 0-16,-2-2 1 15,-1 0 1-15,-2 2-2 16,2-2 0-16,-1 0-9 15,2 0 21-15,2-1-9 16,-1 3-3-16,1-3 0 16,2 1-12-16,2-2 11 15,-1 0-10-15,3 0 11 16,-4-2-9-16,1 0 9 0,1 0 0 16,-4 0 7-16,-1 0-15 15,-1 0 8-15,-1 0 0 16,1 0-1-16,1 0-2 15,-1-2 1-15,6-4 1 16,-1 0 1-16,2-2-15 16,3-2 3-16,-1 0 12 15,1 0 0-15,-3-1-3 16,0 2-3-16,-2-3 6 16,0 0 0-16,-2 0-1 0,3-2 7 15,-4 0-6-15,3-1 0 16,-3 0-10-16,2 2-22 15,-3-1 31-15,-1 3 1 16,0-4 6-16,3 0-5 16,0-2-1-16,0 1 0 15,0-2-8-15,-1 1-8 16,-1-2 17-16,-1 0-1 16,1 2 10-16,-3-1 3 15,1-1-10-15,-3 4-3 16,-2-5 0-16,0-1-9 15,0 0 9-15,0 1 0 16,-2 0 0-16,2-1 17 16,-3 2-17-16,1-2 0 15,-1 2 1-15,-1-2 2 0,0 0-3 16,-3-4 0-16,-2 1 16 16,0-2-14-16,0-2 41 15,0 1-8-15,0 2-2 16,-4-3 39-16,-4 1-27 15,-1 4-20-15,3-1 17 16,0 1-41-16,-1 2 17 16,-3 1-18-16,2 0 8 15,-2-1-7-15,2-1 8 16,-5-1-9-16,0 2 28 16,-3-1-27-16,1 1 19 15,-2-2-11-15,1 3-8 16,-1 2 17-16,1 2-18 0,-3 0 1 15,0 2 4 1,-1-2 11-16,1 2-16 0,-2-3 0 16,4 3 6-16,-4 2 9 15,3 1-14-15,1 1 10 16,-1-1 1-16,3 4-3 16,-4-2-2-16,2 1-7 15,-1 0 0-15,0 0-1 16,-1 1 11-16,4-2-8 15,2 2-2-15,-3 1-6 16,1 1-9-16,-5 5-25 16,-7 0-91-16,-38 14-86 15,7 8-259-15,-4-2-589 0</inkml:trace>
  <inkml:trace contextRef="#ctx0" brushRef="#br0" timeOffset="58414.31">11322 7200 527 0,'0'0'278'0,"0"0"-149"15,0 0-77-15,0 0 4 16,0 0-11-16,0 0 72 15,0 0 22-15,0-53-12 0,0 47-26 16,0 0 38 0,0-1-40-16,-7 3 23 0,0 0-46 15,0 1-63-15,-1-1 26 16,-1 1-38-16,-3-1 15 16,1 1 16-16,0 0-17 15,-2 0 34-15,-3 0-18 16,1 1-3-16,-4 2 18 15,0 0-45-15,-6 0 23 16,-2 0-9-16,-2 7-7 16,0 3 3-16,0-2-10 15,2-1 9-15,1 4 36 16,2-4-40-16,1 1 33 16,-2 2-17-16,3 1-16 0,-2 0 35 15,0 6-39-15,-1-3 16 16,-2 2-3-16,0 2-2 15,-4-2 6-15,2 2-9 16,-2-2-9-16,5 2 42 16,1-2-43-16,3 0 6 15,5 0 6-15,2 2 6 16,1-2-14-16,4 4-4 16,-1-1 6-16,-1 2-1 15,1 0-5-15,3-2 0 16,-1 3 1-16,2 2 18 15,0-1-14-15,3 1 2 16,-1-1-5-16,3 2 8 0,0-3-10 16,2 2 0-16,0-2 11 15,0 0-5-15,0 0 1 16,0 0-1-16,0 0-5 16,0 0 8-16,0-2-9 15,0 0 0-15,4 1-5 16,1-1 23-16,-1-3-12 15,0 0-6-15,-1 1 1 16,1-4-8-16,1 2 20 16,-3-2-13-16,3 1 1 15,-3 1 20-15,0-4-30 16,2 3 9-16,1-1 0 16,-1-3-3-16,1 4 11 0,-1-5 4 15,1 2-12 1,1-1 0-16,3 0-6 0,-3-1 6 15,6 0 0-15,-1 3 0 16,1-5 13-16,-1 2-13 16,1-1 0-16,2 1-3 15,-1 1-5-15,-1-3 8 16,1 1 0-16,1 0 1 16,-1-4 15-16,0 4-13 15,3-2-3-15,-1-1 0 16,1 0-17-16,-1 1 17 15,-1-4 0-15,-1 4 2 0,-1-2 19 16,-1 1-22 0,-3-2 1-16,2 2 0 15,-1-1-8-15,-3-1 8 0,3-1 0 16,0 1-1 0,2 3 10-16,2-3-9 0,-2-1 0 15,0 1 6-15,1 3-10 16,-1-4 4-16,0 2 0 15,1-1-9-15,-2 2 15 16,0-2-6-16,5-2 0 16,-4 2 6-16,3 0-12 15,-1-2 6-15,0 0 0 16,1 0-8-16,-1-2 19 16,2 2-11-16,1-2 0 15,-2 0 6-15,-1 0-18 16,1 0 13-16,-4 2-1 0,-1-2 0 15,3 0 15 1,-4 0-22-16,3 0 7 0,3 0 0 16,-2 0-11-16,5 0 19 15,0 0-8-15,-1 0 0 16,2-4 9-16,-2 0-15 16,1-2 6-16,1 0 0 15,0-1 0-15,0 1 10 16,2-1-8-16,-3 1-2 15,2-2-4-15,-1 2 2 16,-1-2 2-16,-3 2 0 16,1-3-1-16,-1 2 13 0,-1-2-12 15,2 0 0 1,-1 0 0-16,1-1-9 16,-1-2 9-16,1 0 0 0,3-2 7 15,1 1 10-15,-2-2-19 16,1-2 2-16,-1 5 0 15,-3-3-9-15,1 1 9 16,-1-2 0-16,-3 0-6 16,2-2 27-16,1-2-21 15,-4 0 0-15,5 0 6 16,-7 2-10-16,1 0 4 16,-3 1 0-16,2 3-9 15,-6-1 25-15,2-2-12 0,-2-2 4 16,3-4-7-1,-3-1 14-15,0-2-15 0,-2 2 0 16,2-2 6 0,0 2 2-16,-2 3 5 0,0-4-13 15,0 4 8-15,0-2-1 16,0 0-7-16,0 2 0 16,0-4 13-16,0 2-2 15,-2-4-4-15,-7 1-7 16,-1-2 2-16,-4 2 23 15,1 2-24-15,-3 0 17 16,1 0 1-16,-1 1-11 16,1 4 4-16,-1-1-12 15,0 2 0-15,0 0 14 0,3 2-7 16,-3 2-1-16,3 0-3 16,-3 0 8-16,1-3-11 15,-3 3 0-15,3 3 0 16,-1 0 20-16,1 2-10 15,-1-1-6-15,1 4-4 16,-2-2 0-16,0 4-11 16,-1 0 11-16,1-1 0 15,-6 1 3-15,3 3 17 16,-3-1-22-16,4-1 2 16,1 3 0-16,-2 0-19 15,4 0 19-15,-2 0 0 16,3 0-6-16,-1 0 1 15,-2 5-2-15,2 3-10 16,1 3-50-16,-3 6 31 0,-18 11-106 16,3-3-320-16,4-6-653 15</inkml:trace>
  <inkml:trace contextRef="#ctx0" brushRef="#br0" timeOffset="60903.63">11954 7772 78 0,'0'0'38'0,"0"0"55"16,0 0 59-16,0 0-5 15,0 0-78-15,0 0 2 16,-2-12 13-16,0 9-5 16,2 2-30-16,-3-2-4 15,3 0-6-15,-2 2-16 16,0-1 5-16,0-1 6 15,0 2 40-15,2-2-9 16,0 1 36-16,0 2 10 16,0-2-59-16,0 2-6 15,0 0-11-15,0-2-25 0,0 2 30 16,0 0-23-16,0-2 3 16,0 2 15-16,0 0-23 15,0 0 19-15,0 0-17 16,0 0-6-16,0 0 50 15,0 0-32-15,0 0 8 16,0 0-15-16,0 0-6 16,0 0-13-16,0 0 0 15,0 0 6-15,0 0-8 16,0 0 2-16,0 0 0 16,0 0-1-16,0 0 3 15,0 0-11-15,0 0-1 16,0 0-50-16,0 0 32 0,0 0-56 15,0 0-11-15,0 0-37 16,0 0-15-16,0 0 24 16,0 0-63-16,0 0-126 0</inkml:trace>
  <inkml:trace contextRef="#ctx0" brushRef="#br0" timeOffset="61759.64">11903 7780 512 0,'0'0'111'0,"0"0"-45"16,0 0 34-16,0 0-39 16,0 0-25-16,0 0-29 15,0 0-1-15,15-12 31 16,-15 12 44-16,0 0 19 16,0-2 32-16,0 2-28 15,0 0-11-15,0 0-70 16,0 0-7-16,0 0-16 15,2 0-7-15,-2-2-70 16,0-1-127-16,0 2-503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7/28/2022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421552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099946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739442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012056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50697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4104814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684964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386572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478430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18</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477652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647963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832731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750544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689139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4025402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840192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752218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156533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156682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28</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051825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29</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817310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67422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263604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405622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01942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337705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3874513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773535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517233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616261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38</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2148157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39</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4440112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35525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8121336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096192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211847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0674621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593787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481415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93612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455595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48</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3254824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49</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173616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50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594746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769155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51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2024543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52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0567389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53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5479904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54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88509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870869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532402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8</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077003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9</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405073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18658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CD7FFEB6-14AD-4EFD-BE28-7E20ABDE272E}" type="slidenum">
              <a:rPr lang="en-US" smtClean="0"/>
              <a:pPr>
                <a:defRPr/>
              </a:pPr>
              <a:t>‹#›</a:t>
            </a:fld>
            <a:endParaRPr lang="en-US"/>
          </a:p>
        </p:txBody>
      </p:sp>
    </p:spTree>
    <p:extLst>
      <p:ext uri="{BB962C8B-B14F-4D97-AF65-F5344CB8AC3E}">
        <p14:creationId xmlns:p14="http://schemas.microsoft.com/office/powerpoint/2010/main" val="192520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33651581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pPr>
              <a:defRPr/>
            </a:pPr>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920512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424552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642817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481859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404212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1847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27260914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209093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474553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371545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058687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2102951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511099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D9627584-2750-4CC4-AADF-B0C45732AAAC}" type="datetimeFigureOut">
              <a:rPr lang="en-US" smtClean="0"/>
              <a:t>7/28/2022</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2645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pPr>
              <a:defRPr/>
            </a:pPr>
            <a:fld id="{519C8756-3B26-4146-A7C7-24F682EEB786}" type="slidenum">
              <a:rPr lang="en-US" smtClean="0"/>
              <a:pPr>
                <a:defRPr/>
              </a:pPr>
              <a:t>‹#›</a:t>
            </a:fld>
            <a:endParaRPr lang="en-US"/>
          </a:p>
        </p:txBody>
      </p:sp>
    </p:spTree>
    <p:extLst>
      <p:ext uri="{BB962C8B-B14F-4D97-AF65-F5344CB8AC3E}">
        <p14:creationId xmlns:p14="http://schemas.microsoft.com/office/powerpoint/2010/main" val="275051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89681101-023D-40BD-A2D5-1BE569FA9ED1}" type="slidenum">
              <a:rPr lang="en-US" smtClean="0"/>
              <a:pPr>
                <a:defRPr/>
              </a:pPr>
              <a:t>‹#›</a:t>
            </a:fld>
            <a:endParaRPr lang="en-US"/>
          </a:p>
        </p:txBody>
      </p:sp>
    </p:spTree>
    <p:extLst>
      <p:ext uri="{BB962C8B-B14F-4D97-AF65-F5344CB8AC3E}">
        <p14:creationId xmlns:p14="http://schemas.microsoft.com/office/powerpoint/2010/main" val="208956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602A36C7-64AD-493B-A2E3-FF995BB373FA}" type="slidenum">
              <a:rPr lang="en-US" smtClean="0"/>
              <a:pPr>
                <a:defRPr/>
              </a:pPr>
              <a:t>‹#›</a:t>
            </a:fld>
            <a:endParaRPr lang="en-US"/>
          </a:p>
        </p:txBody>
      </p:sp>
    </p:spTree>
    <p:extLst>
      <p:ext uri="{BB962C8B-B14F-4D97-AF65-F5344CB8AC3E}">
        <p14:creationId xmlns:p14="http://schemas.microsoft.com/office/powerpoint/2010/main" val="9229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C5B531E3-1644-4945-BBCC-C2869EBB3C31}" type="slidenum">
              <a:rPr lang="en-US" smtClean="0"/>
              <a:pPr>
                <a:defRPr/>
              </a:pPr>
              <a:t>‹#›</a:t>
            </a:fld>
            <a:endParaRPr lang="en-US"/>
          </a:p>
        </p:txBody>
      </p:sp>
    </p:spTree>
    <p:extLst>
      <p:ext uri="{BB962C8B-B14F-4D97-AF65-F5344CB8AC3E}">
        <p14:creationId xmlns:p14="http://schemas.microsoft.com/office/powerpoint/2010/main" val="75306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1669344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7/28/2022</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11029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9A4C7744-06B4-46BC-A4E7-EEEF0152FA2F}" type="slidenum">
              <a:rPr lang="en-US" smtClean="0"/>
              <a:pPr>
                <a:defRPr/>
              </a:pPr>
              <a:t>‹#›</a:t>
            </a:fld>
            <a:endParaRPr lang="en-US"/>
          </a:p>
        </p:txBody>
      </p:sp>
    </p:spTree>
    <p:extLst>
      <p:ext uri="{BB962C8B-B14F-4D97-AF65-F5344CB8AC3E}">
        <p14:creationId xmlns:p14="http://schemas.microsoft.com/office/powerpoint/2010/main" val="296488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799679689"/>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 id="2147484235" r:id="rId13"/>
    <p:sldLayoutId id="2147484237"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27584-2750-4CC4-AADF-B0C45732AAAC}" type="datetimeFigureOut">
              <a:rPr lang="en-US" smtClean="0"/>
              <a:t>7/28/2022</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469220285"/>
      </p:ext>
    </p:extLst>
  </p:cSld>
  <p:clrMap bg1="lt1" tx1="dk1" bg2="lt2" tx2="dk2" accent1="accent1" accent2="accent2" accent3="accent3" accent4="accent4" accent5="accent5" accent6="accent6" hlink="hlink" folHlink="folHlink"/>
  <p:sldLayoutIdLst>
    <p:sldLayoutId id="2147484262"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 id="2147484273"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customXml" Target="../ink/ink9.x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customXml" Target="../ink/ink1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customXml" Target="../ink/ink15.xml"/><Relationship Id="rId7" Type="http://schemas.openxmlformats.org/officeDocument/2006/relationships/customXml" Target="../ink/ink17.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customXml" Target="../ink/ink1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533400" y="2971800"/>
            <a:ext cx="8077200" cy="860425"/>
          </a:xfrm>
        </p:spPr>
        <p:txBody>
          <a:bodyPr>
            <a:noAutofit/>
          </a:bodyPr>
          <a:lstStyle/>
          <a:p>
            <a:r>
              <a:rPr lang="en-US" sz="6000" err="1"/>
              <a:t>Toán</a:t>
            </a:r>
            <a:r>
              <a:rPr lang="en-US" sz="6000"/>
              <a:t> </a:t>
            </a:r>
            <a:r>
              <a:rPr lang="en-US" sz="6000" err="1"/>
              <a:t>rời</a:t>
            </a:r>
            <a:r>
              <a:rPr lang="en-US" sz="6000"/>
              <a:t> </a:t>
            </a:r>
            <a:r>
              <a:rPr lang="en-US" sz="6000" err="1"/>
              <a:t>rạc</a:t>
            </a:r>
            <a:endParaRPr lang="en-US"/>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375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Tính</a:t>
            </a:r>
            <a:r>
              <a:rPr lang="en-US" altLang="en-US" sz="2000" b="1"/>
              <a:t> </a:t>
            </a:r>
            <a:r>
              <a:rPr lang="en-US" altLang="en-US" sz="2000" b="1" err="1"/>
              <a:t>chất</a:t>
            </a:r>
            <a:r>
              <a:rPr lang="en-US" altLang="en-US" sz="2000" b="1"/>
              <a:t> </a:t>
            </a:r>
            <a:r>
              <a:rPr lang="en-US" altLang="en-US" sz="2000" b="1" err="1"/>
              <a:t>của</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6" name="Rectangle 3">
            <a:extLst>
              <a:ext uri="{FF2B5EF4-FFF2-40B4-BE49-F238E27FC236}">
                <a16:creationId xmlns:a16="http://schemas.microsoft.com/office/drawing/2014/main" id="{8AE83113-A995-41B7-A3C1-0CE6F5F5F33F}"/>
              </a:ext>
            </a:extLst>
          </p:cNvPr>
          <p:cNvSpPr>
            <a:spLocks noGrp="1" noChangeArrowheads="1"/>
          </p:cNvSpPr>
          <p:nvPr>
            <p:ph idx="1"/>
          </p:nvPr>
        </p:nvSpPr>
        <p:spPr>
          <a:xfrm>
            <a:off x="148855" y="693349"/>
            <a:ext cx="8723312" cy="4929188"/>
          </a:xfrm>
        </p:spPr>
        <p:txBody>
          <a:bodyPr>
            <a:normAutofit/>
          </a:bodyPr>
          <a:lstStyle/>
          <a:p>
            <a:r>
              <a:rPr lang="en-US" sz="1600" b="1" i="1" err="1">
                <a:cs typeface="Arial" panose="020B0604020202020204" pitchFamily="34" charset="0"/>
              </a:rPr>
              <a:t>Tính</a:t>
            </a:r>
            <a:r>
              <a:rPr lang="en-US" sz="1600" b="1" i="1">
                <a:cs typeface="Arial" panose="020B0604020202020204" pitchFamily="34" charset="0"/>
              </a:rPr>
              <a:t> </a:t>
            </a:r>
            <a:r>
              <a:rPr lang="en-US" sz="1600" b="1" i="1" err="1">
                <a:cs typeface="Arial" panose="020B0604020202020204" pitchFamily="34" charset="0"/>
              </a:rPr>
              <a:t>chất</a:t>
            </a:r>
            <a:r>
              <a:rPr lang="en-US" sz="1600" b="1" i="1">
                <a:cs typeface="Arial" panose="020B0604020202020204" pitchFamily="34" charset="0"/>
              </a:rPr>
              <a:t> </a:t>
            </a:r>
            <a:r>
              <a:rPr lang="en-US" sz="1600" b="1">
                <a:cs typeface="Arial" panose="020B0604020202020204" pitchFamily="34" charset="0"/>
              </a:rPr>
              <a:t>1</a:t>
            </a:r>
            <a:r>
              <a:rPr lang="en-US" sz="1600" b="1" i="1">
                <a:cs typeface="Arial" panose="020B0604020202020204" pitchFamily="34" charset="0"/>
              </a:rPr>
              <a:t>.</a:t>
            </a:r>
            <a:r>
              <a:rPr lang="en-US" sz="1600" i="1">
                <a:cs typeface="Arial" panose="020B0604020202020204" pitchFamily="34" charset="0"/>
              </a:rPr>
              <a:t> </a:t>
            </a:r>
            <a:r>
              <a:rPr lang="en-US" sz="1600" i="1" err="1">
                <a:cs typeface="Arial" panose="020B0604020202020204" pitchFamily="34" charset="0"/>
              </a:rPr>
              <a:t>Đường</a:t>
            </a:r>
            <a:r>
              <a:rPr lang="en-US" sz="1600" i="1">
                <a:cs typeface="Arial" panose="020B0604020202020204" pitchFamily="34" charset="0"/>
              </a:rPr>
              <a:t> </a:t>
            </a:r>
            <a:r>
              <a:rPr lang="en-US" sz="1600" i="1" err="1">
                <a:cs typeface="Arial" panose="020B0604020202020204" pitchFamily="34" charset="0"/>
              </a:rPr>
              <a:t>đi</a:t>
            </a:r>
            <a:r>
              <a:rPr lang="en-US" sz="1600" i="1">
                <a:cs typeface="Arial" panose="020B0604020202020204" pitchFamily="34" charset="0"/>
              </a:rPr>
              <a:t> </a:t>
            </a:r>
            <a:r>
              <a:rPr lang="en-US" sz="1600" i="1" err="1">
                <a:cs typeface="Arial" panose="020B0604020202020204" pitchFamily="34" charset="0"/>
              </a:rPr>
              <a:t>ngắn</a:t>
            </a:r>
            <a:r>
              <a:rPr lang="en-US" sz="1600" i="1">
                <a:cs typeface="Arial" panose="020B0604020202020204" pitchFamily="34" charset="0"/>
              </a:rPr>
              <a:t> </a:t>
            </a:r>
            <a:r>
              <a:rPr lang="en-US" sz="1600" i="1" err="1">
                <a:cs typeface="Arial" panose="020B0604020202020204" pitchFamily="34" charset="0"/>
              </a:rPr>
              <a:t>nhất</a:t>
            </a:r>
            <a:r>
              <a:rPr lang="en-US" sz="1600" i="1">
                <a:cs typeface="Arial" panose="020B0604020202020204" pitchFamily="34" charset="0"/>
              </a:rPr>
              <a:t> </a:t>
            </a:r>
            <a:r>
              <a:rPr lang="en-US" sz="1600" i="1" err="1">
                <a:cs typeface="Arial" panose="020B0604020202020204" pitchFamily="34" charset="0"/>
              </a:rPr>
              <a:t>luôn</a:t>
            </a:r>
            <a:r>
              <a:rPr lang="en-US" sz="1600" i="1">
                <a:cs typeface="Arial" panose="020B0604020202020204" pitchFamily="34" charset="0"/>
              </a:rPr>
              <a:t> </a:t>
            </a:r>
            <a:r>
              <a:rPr lang="en-US" sz="1600" i="1" err="1">
                <a:cs typeface="Arial" panose="020B0604020202020204" pitchFamily="34" charset="0"/>
              </a:rPr>
              <a:t>có</a:t>
            </a:r>
            <a:r>
              <a:rPr lang="en-US" sz="1600" i="1">
                <a:cs typeface="Arial" panose="020B0604020202020204" pitchFamily="34" charset="0"/>
              </a:rPr>
              <a:t> </a:t>
            </a:r>
            <a:r>
              <a:rPr lang="en-US" sz="1600" i="1" err="1">
                <a:cs typeface="Arial" panose="020B0604020202020204" pitchFamily="34" charset="0"/>
              </a:rPr>
              <a:t>thể</a:t>
            </a:r>
            <a:r>
              <a:rPr lang="en-US" sz="1600" i="1">
                <a:cs typeface="Arial" panose="020B0604020202020204" pitchFamily="34" charset="0"/>
              </a:rPr>
              <a:t> </a:t>
            </a:r>
            <a:r>
              <a:rPr lang="en-US" sz="1600" i="1" err="1">
                <a:cs typeface="Arial" panose="020B0604020202020204" pitchFamily="34" charset="0"/>
              </a:rPr>
              <a:t>tìm</a:t>
            </a:r>
            <a:r>
              <a:rPr lang="en-US" sz="1600" i="1">
                <a:cs typeface="Arial" panose="020B0604020202020204" pitchFamily="34" charset="0"/>
              </a:rPr>
              <a:t> </a:t>
            </a:r>
            <a:r>
              <a:rPr lang="en-US" sz="1600" i="1" err="1">
                <a:cs typeface="Arial" panose="020B0604020202020204" pitchFamily="34" charset="0"/>
              </a:rPr>
              <a:t>trong</a:t>
            </a:r>
            <a:r>
              <a:rPr lang="en-US" sz="1600" i="1">
                <a:cs typeface="Arial" panose="020B0604020202020204" pitchFamily="34" charset="0"/>
              </a:rPr>
              <a:t> </a:t>
            </a:r>
            <a:r>
              <a:rPr lang="en-US" sz="1600" i="1" err="1">
                <a:cs typeface="Arial" panose="020B0604020202020204" pitchFamily="34" charset="0"/>
              </a:rPr>
              <a:t>số</a:t>
            </a:r>
            <a:r>
              <a:rPr lang="en-US" sz="1600" i="1">
                <a:cs typeface="Arial" panose="020B0604020202020204" pitchFamily="34" charset="0"/>
              </a:rPr>
              <a:t> </a:t>
            </a:r>
            <a:r>
              <a:rPr lang="en-US" sz="1600" i="1" err="1">
                <a:cs typeface="Arial" panose="020B0604020202020204" pitchFamily="34" charset="0"/>
              </a:rPr>
              <a:t>các</a:t>
            </a:r>
            <a:r>
              <a:rPr lang="en-US" sz="1600" i="1">
                <a:cs typeface="Arial" panose="020B0604020202020204" pitchFamily="34" charset="0"/>
              </a:rPr>
              <a:t> </a:t>
            </a:r>
            <a:r>
              <a:rPr lang="en-US" sz="1600" i="1" err="1">
                <a:cs typeface="Arial" panose="020B0604020202020204" pitchFamily="34" charset="0"/>
              </a:rPr>
              <a:t>đường</a:t>
            </a:r>
            <a:r>
              <a:rPr lang="en-US" sz="1600" i="1">
                <a:cs typeface="Arial" panose="020B0604020202020204" pitchFamily="34" charset="0"/>
              </a:rPr>
              <a:t> </a:t>
            </a:r>
            <a:r>
              <a:rPr lang="en-US" sz="1600" i="1" err="1">
                <a:cs typeface="Arial" panose="020B0604020202020204" pitchFamily="34" charset="0"/>
              </a:rPr>
              <a:t>đi</a:t>
            </a:r>
            <a:r>
              <a:rPr lang="en-US" sz="1600" i="1">
                <a:cs typeface="Arial" panose="020B0604020202020204" pitchFamily="34" charset="0"/>
              </a:rPr>
              <a:t> </a:t>
            </a:r>
            <a:r>
              <a:rPr lang="en-US" sz="1600" i="1" err="1">
                <a:cs typeface="Arial" panose="020B0604020202020204" pitchFamily="34" charset="0"/>
              </a:rPr>
              <a:t>đơn</a:t>
            </a:r>
            <a:r>
              <a:rPr lang="en-US" sz="1600" i="1">
                <a:cs typeface="Arial" panose="020B0604020202020204" pitchFamily="34" charset="0"/>
              </a:rPr>
              <a:t>. </a:t>
            </a:r>
          </a:p>
          <a:p>
            <a:pPr marL="457200" lvl="1" indent="0">
              <a:buNone/>
            </a:pPr>
            <a:endParaRPr lang="en-US" sz="1600" i="1">
              <a:cs typeface="Arial" panose="020B0604020202020204" pitchFamily="34" charset="0"/>
            </a:endParaRPr>
          </a:p>
          <a:p>
            <a:pPr marL="457200" lvl="1" indent="0">
              <a:buNone/>
            </a:pPr>
            <a:r>
              <a:rPr lang="en-US" sz="1600" err="1">
                <a:cs typeface="Arial" panose="020B0604020202020204" pitchFamily="34" charset="0"/>
              </a:rPr>
              <a:t>Chứng</a:t>
            </a:r>
            <a:r>
              <a:rPr lang="en-US" sz="1600">
                <a:cs typeface="Arial" panose="020B0604020202020204" pitchFamily="34" charset="0"/>
              </a:rPr>
              <a:t> minh: </a:t>
            </a:r>
            <a:r>
              <a:rPr lang="en-US" sz="1600" err="1">
                <a:cs typeface="Arial" panose="020B0604020202020204" pitchFamily="34" charset="0"/>
              </a:rPr>
              <a:t>Bởi</a:t>
            </a:r>
            <a:r>
              <a:rPr lang="en-US" sz="1600">
                <a:cs typeface="Arial" panose="020B0604020202020204" pitchFamily="34" charset="0"/>
              </a:rPr>
              <a:t> </a:t>
            </a:r>
            <a:r>
              <a:rPr lang="en-US" sz="1600" err="1">
                <a:cs typeface="Arial" panose="020B0604020202020204" pitchFamily="34" charset="0"/>
              </a:rPr>
              <a:t>vì</a:t>
            </a:r>
            <a:r>
              <a:rPr lang="en-US" sz="1600">
                <a:cs typeface="Arial" panose="020B0604020202020204" pitchFamily="34" charset="0"/>
              </a:rPr>
              <a:t> </a:t>
            </a:r>
            <a:r>
              <a:rPr lang="en-US" sz="1600" err="1">
                <a:cs typeface="Arial" panose="020B0604020202020204" pitchFamily="34" charset="0"/>
              </a:rPr>
              <a:t>việc</a:t>
            </a:r>
            <a:r>
              <a:rPr lang="en-US" sz="1600">
                <a:cs typeface="Arial" panose="020B0604020202020204" pitchFamily="34" charset="0"/>
              </a:rPr>
              <a:t> </a:t>
            </a:r>
            <a:r>
              <a:rPr lang="en-US" sz="1600" err="1">
                <a:cs typeface="Arial" panose="020B0604020202020204" pitchFamily="34" charset="0"/>
              </a:rPr>
              <a:t>loại</a:t>
            </a:r>
            <a:r>
              <a:rPr lang="en-US" sz="1600">
                <a:cs typeface="Arial" panose="020B0604020202020204" pitchFamily="34" charset="0"/>
              </a:rPr>
              <a:t> </a:t>
            </a:r>
            <a:r>
              <a:rPr lang="en-US" sz="1600" err="1">
                <a:cs typeface="Arial" panose="020B0604020202020204" pitchFamily="34" charset="0"/>
              </a:rPr>
              <a:t>bỏ</a:t>
            </a:r>
            <a:r>
              <a:rPr lang="en-US" sz="1600">
                <a:cs typeface="Arial" panose="020B0604020202020204" pitchFamily="34" charset="0"/>
              </a:rPr>
              <a:t> </a:t>
            </a:r>
            <a:r>
              <a:rPr lang="en-US" sz="1600" err="1">
                <a:cs typeface="Arial" panose="020B0604020202020204" pitchFamily="34" charset="0"/>
              </a:rPr>
              <a:t>chu</a:t>
            </a:r>
            <a:r>
              <a:rPr lang="en-US" sz="1600">
                <a:cs typeface="Arial" panose="020B0604020202020204" pitchFamily="34" charset="0"/>
              </a:rPr>
              <a:t> </a:t>
            </a:r>
            <a:r>
              <a:rPr lang="en-US" sz="1600" err="1">
                <a:cs typeface="Arial" panose="020B0604020202020204" pitchFamily="34" charset="0"/>
              </a:rPr>
              <a:t>trình</a:t>
            </a:r>
            <a:r>
              <a:rPr lang="en-US" sz="1600">
                <a:cs typeface="Arial" panose="020B0604020202020204" pitchFamily="34" charset="0"/>
              </a:rPr>
              <a:t>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âm</a:t>
            </a:r>
            <a:r>
              <a:rPr lang="en-US" sz="1600">
                <a:cs typeface="Arial" panose="020B0604020202020204" pitchFamily="34" charset="0"/>
              </a:rPr>
              <a:t> </a:t>
            </a:r>
            <a:r>
              <a:rPr lang="en-US" sz="1600" err="1">
                <a:cs typeface="Arial" panose="020B0604020202020204" pitchFamily="34" charset="0"/>
              </a:rPr>
              <a:t>khỏi</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làm</a:t>
            </a:r>
            <a:r>
              <a:rPr lang="en-US" sz="1600">
                <a:cs typeface="Arial" panose="020B0604020202020204" pitchFamily="34" charset="0"/>
              </a:rPr>
              <a:t> </a:t>
            </a:r>
            <a:r>
              <a:rPr lang="en-US" sz="1600" err="1">
                <a:cs typeface="Arial" panose="020B0604020202020204" pitchFamily="34" charset="0"/>
              </a:rPr>
              <a:t>tăng</a:t>
            </a:r>
            <a:r>
              <a:rPr lang="en-US" sz="1600">
                <a:cs typeface="Arial" panose="020B0604020202020204" pitchFamily="34" charset="0"/>
              </a:rPr>
              <a:t>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nó</a:t>
            </a:r>
            <a:r>
              <a:rPr lang="en-US" sz="1600">
                <a:cs typeface="Arial" panose="020B0604020202020204" pitchFamily="34" charset="0"/>
              </a:rPr>
              <a:t>.</a:t>
            </a:r>
            <a:endParaRPr lang="en-US" sz="1600" i="1">
              <a:cs typeface="Arial" panose="020B0604020202020204" pitchFamily="34" charset="0"/>
            </a:endParaRPr>
          </a:p>
          <a:p>
            <a:endParaRPr lang="en-US" sz="1600" b="1" i="1">
              <a:cs typeface="Arial" panose="020B0604020202020204" pitchFamily="34" charset="0"/>
            </a:endParaRPr>
          </a:p>
          <a:p>
            <a:endParaRPr lang="en-US" sz="1600" b="1" i="1">
              <a:cs typeface="Arial" panose="020B0604020202020204" pitchFamily="34" charset="0"/>
            </a:endParaRPr>
          </a:p>
          <a:p>
            <a:endParaRPr lang="en-US" sz="1600" b="1" i="1">
              <a:cs typeface="Arial" panose="020B0604020202020204" pitchFamily="34" charset="0"/>
            </a:endParaRPr>
          </a:p>
          <a:p>
            <a:endParaRPr lang="en-US" sz="1600" b="1" i="1">
              <a:cs typeface="Arial" panose="020B0604020202020204" pitchFamily="34" charset="0"/>
            </a:endParaRPr>
          </a:p>
          <a:p>
            <a:endParaRPr lang="en-US" sz="1600" b="1" i="1">
              <a:cs typeface="Arial" panose="020B0604020202020204" pitchFamily="34" charset="0"/>
            </a:endParaRPr>
          </a:p>
          <a:p>
            <a:r>
              <a:rPr lang="en-US" sz="1600" b="1" i="1" err="1">
                <a:cs typeface="Arial" panose="020B0604020202020204" pitchFamily="34" charset="0"/>
              </a:rPr>
              <a:t>Tính</a:t>
            </a:r>
            <a:r>
              <a:rPr lang="en-US" sz="1600" b="1" i="1">
                <a:cs typeface="Arial" panose="020B0604020202020204" pitchFamily="34" charset="0"/>
              </a:rPr>
              <a:t> </a:t>
            </a:r>
            <a:r>
              <a:rPr lang="en-US" sz="1600" b="1" i="1" err="1">
                <a:cs typeface="Arial" panose="020B0604020202020204" pitchFamily="34" charset="0"/>
              </a:rPr>
              <a:t>chất</a:t>
            </a:r>
            <a:r>
              <a:rPr lang="en-US" sz="1600" b="1" i="1">
                <a:cs typeface="Arial" panose="020B0604020202020204" pitchFamily="34" charset="0"/>
              </a:rPr>
              <a:t> </a:t>
            </a:r>
            <a:r>
              <a:rPr lang="en-US" sz="1600" b="1">
                <a:cs typeface="Arial" panose="020B0604020202020204" pitchFamily="34" charset="0"/>
              </a:rPr>
              <a:t>2</a:t>
            </a:r>
            <a:r>
              <a:rPr lang="en-US" sz="1600" b="1" i="1">
                <a:cs typeface="Arial" panose="020B0604020202020204" pitchFamily="34" charset="0"/>
              </a:rPr>
              <a:t>. </a:t>
            </a:r>
            <a:r>
              <a:rPr lang="en-US" sz="1600" i="1" err="1">
                <a:cs typeface="Arial" panose="020B0604020202020204" pitchFamily="34" charset="0"/>
              </a:rPr>
              <a:t>Mọi</a:t>
            </a:r>
            <a:r>
              <a:rPr lang="en-US" sz="1600" i="1">
                <a:cs typeface="Arial" panose="020B0604020202020204" pitchFamily="34" charset="0"/>
              </a:rPr>
              <a:t> </a:t>
            </a:r>
            <a:r>
              <a:rPr lang="en-US" sz="1600" i="1" err="1">
                <a:cs typeface="Arial" panose="020B0604020202020204" pitchFamily="34" charset="0"/>
              </a:rPr>
              <a:t>đường</a:t>
            </a:r>
            <a:r>
              <a:rPr lang="en-US" sz="1600" i="1">
                <a:cs typeface="Arial" panose="020B0604020202020204" pitchFamily="34" charset="0"/>
              </a:rPr>
              <a:t> </a:t>
            </a:r>
            <a:r>
              <a:rPr lang="en-US" sz="1600" i="1" err="1">
                <a:cs typeface="Arial" panose="020B0604020202020204" pitchFamily="34" charset="0"/>
              </a:rPr>
              <a:t>đi</a:t>
            </a:r>
            <a:r>
              <a:rPr lang="en-US" sz="1600" i="1">
                <a:cs typeface="Arial" panose="020B0604020202020204" pitchFamily="34" charset="0"/>
              </a:rPr>
              <a:t> </a:t>
            </a:r>
            <a:r>
              <a:rPr lang="en-US" sz="1600" i="1" err="1">
                <a:cs typeface="Arial" panose="020B0604020202020204" pitchFamily="34" charset="0"/>
              </a:rPr>
              <a:t>ngắn</a:t>
            </a:r>
            <a:r>
              <a:rPr lang="en-US" sz="1600" i="1">
                <a:cs typeface="Arial" panose="020B0604020202020204" pitchFamily="34" charset="0"/>
              </a:rPr>
              <a:t> </a:t>
            </a:r>
            <a:r>
              <a:rPr lang="en-US" sz="1600" i="1" err="1">
                <a:cs typeface="Arial" panose="020B0604020202020204" pitchFamily="34" charset="0"/>
              </a:rPr>
              <a:t>nhất</a:t>
            </a:r>
            <a:r>
              <a:rPr lang="en-US" sz="1600" i="1">
                <a:cs typeface="Arial" panose="020B0604020202020204" pitchFamily="34" charset="0"/>
              </a:rPr>
              <a:t> </a:t>
            </a:r>
            <a:r>
              <a:rPr lang="en-US" sz="1600" i="1" err="1">
                <a:cs typeface="Arial" panose="020B0604020202020204" pitchFamily="34" charset="0"/>
              </a:rPr>
              <a:t>trong</a:t>
            </a:r>
            <a:r>
              <a:rPr lang="en-US" sz="1600" i="1">
                <a:cs typeface="Arial" panose="020B0604020202020204" pitchFamily="34" charset="0"/>
              </a:rPr>
              <a:t> </a:t>
            </a:r>
            <a:r>
              <a:rPr lang="en-US" sz="1600" i="1" err="1">
                <a:cs typeface="Arial" panose="020B0604020202020204" pitchFamily="34" charset="0"/>
              </a:rPr>
              <a:t>đồ</a:t>
            </a:r>
            <a:r>
              <a:rPr lang="en-US" sz="1600" i="1">
                <a:cs typeface="Arial" panose="020B0604020202020204" pitchFamily="34" charset="0"/>
              </a:rPr>
              <a:t> </a:t>
            </a:r>
            <a:r>
              <a:rPr lang="en-US" sz="1600" i="1" err="1">
                <a:cs typeface="Arial" panose="020B0604020202020204" pitchFamily="34" charset="0"/>
              </a:rPr>
              <a:t>thị</a:t>
            </a:r>
            <a:r>
              <a:rPr lang="en-US" sz="1600" i="1">
                <a:cs typeface="Arial" panose="020B0604020202020204" pitchFamily="34" charset="0"/>
              </a:rPr>
              <a:t> G </a:t>
            </a:r>
            <a:r>
              <a:rPr lang="en-US" sz="1600" i="1" err="1">
                <a:cs typeface="Arial" panose="020B0604020202020204" pitchFamily="34" charset="0"/>
              </a:rPr>
              <a:t>đều</a:t>
            </a:r>
            <a:r>
              <a:rPr lang="en-US" sz="1600" i="1">
                <a:cs typeface="Arial" panose="020B0604020202020204" pitchFamily="34" charset="0"/>
              </a:rPr>
              <a:t> </a:t>
            </a:r>
            <a:r>
              <a:rPr lang="en-US" sz="1600" i="1" err="1">
                <a:cs typeface="Arial" panose="020B0604020202020204" pitchFamily="34" charset="0"/>
              </a:rPr>
              <a:t>đi</a:t>
            </a:r>
            <a:r>
              <a:rPr lang="en-US" sz="1600" i="1">
                <a:cs typeface="Arial" panose="020B0604020202020204" pitchFamily="34" charset="0"/>
              </a:rPr>
              <a:t> qua </a:t>
            </a:r>
            <a:r>
              <a:rPr lang="en-US" sz="1600" i="1" err="1">
                <a:cs typeface="Arial" panose="020B0604020202020204" pitchFamily="34" charset="0"/>
              </a:rPr>
              <a:t>không</a:t>
            </a:r>
            <a:r>
              <a:rPr lang="en-US" sz="1600" i="1">
                <a:cs typeface="Arial" panose="020B0604020202020204" pitchFamily="34" charset="0"/>
              </a:rPr>
              <a:t> </a:t>
            </a:r>
            <a:r>
              <a:rPr lang="en-US" sz="1600" i="1" err="1">
                <a:cs typeface="Arial" panose="020B0604020202020204" pitchFamily="34" charset="0"/>
              </a:rPr>
              <a:t>quá</a:t>
            </a:r>
            <a:r>
              <a:rPr lang="en-US" sz="1600" i="1">
                <a:cs typeface="Arial" panose="020B0604020202020204" pitchFamily="34" charset="0"/>
              </a:rPr>
              <a:t> n-</a:t>
            </a:r>
            <a:r>
              <a:rPr lang="en-US" sz="1600">
                <a:cs typeface="Arial" panose="020B0604020202020204" pitchFamily="34" charset="0"/>
              </a:rPr>
              <a:t>1</a:t>
            </a:r>
            <a:r>
              <a:rPr lang="en-US" sz="1600" i="1">
                <a:cs typeface="Arial" panose="020B0604020202020204" pitchFamily="34" charset="0"/>
              </a:rPr>
              <a:t> </a:t>
            </a:r>
            <a:r>
              <a:rPr lang="en-US" sz="1600" i="1" err="1">
                <a:cs typeface="Arial" panose="020B0604020202020204" pitchFamily="34" charset="0"/>
              </a:rPr>
              <a:t>cạnh</a:t>
            </a:r>
            <a:r>
              <a:rPr lang="en-US" sz="1600" i="1">
                <a:cs typeface="Arial" panose="020B0604020202020204" pitchFamily="34" charset="0"/>
              </a:rPr>
              <a:t>, </a:t>
            </a:r>
            <a:r>
              <a:rPr lang="en-US" sz="1600" i="1" err="1">
                <a:cs typeface="Arial" panose="020B0604020202020204" pitchFamily="34" charset="0"/>
              </a:rPr>
              <a:t>trong</a:t>
            </a:r>
            <a:r>
              <a:rPr lang="en-US" sz="1600" i="1">
                <a:cs typeface="Arial" panose="020B0604020202020204" pitchFamily="34" charset="0"/>
              </a:rPr>
              <a:t> </a:t>
            </a:r>
            <a:r>
              <a:rPr lang="en-US" sz="1600" i="1" err="1">
                <a:cs typeface="Arial" panose="020B0604020202020204" pitchFamily="34" charset="0"/>
              </a:rPr>
              <a:t>đó</a:t>
            </a:r>
            <a:r>
              <a:rPr lang="en-US" sz="1600" i="1">
                <a:cs typeface="Arial" panose="020B0604020202020204" pitchFamily="34" charset="0"/>
              </a:rPr>
              <a:t> n </a:t>
            </a:r>
            <a:r>
              <a:rPr lang="en-US" sz="1600" i="1" err="1">
                <a:cs typeface="Arial" panose="020B0604020202020204" pitchFamily="34" charset="0"/>
              </a:rPr>
              <a:t>là</a:t>
            </a:r>
            <a:r>
              <a:rPr lang="en-US" sz="1600" i="1">
                <a:cs typeface="Arial" panose="020B0604020202020204" pitchFamily="34" charset="0"/>
              </a:rPr>
              <a:t> </a:t>
            </a:r>
            <a:r>
              <a:rPr lang="en-US" sz="1600" i="1" err="1">
                <a:cs typeface="Arial" panose="020B0604020202020204" pitchFamily="34" charset="0"/>
              </a:rPr>
              <a:t>số</a:t>
            </a:r>
            <a:r>
              <a:rPr lang="en-US" sz="1600" i="1">
                <a:cs typeface="Arial" panose="020B0604020202020204" pitchFamily="34" charset="0"/>
              </a:rPr>
              <a:t> </a:t>
            </a:r>
            <a:r>
              <a:rPr lang="en-US" sz="1600" i="1" err="1">
                <a:cs typeface="Arial" panose="020B0604020202020204" pitchFamily="34" charset="0"/>
              </a:rPr>
              <a:t>đỉnh</a:t>
            </a:r>
            <a:r>
              <a:rPr lang="en-US" sz="1600" i="1">
                <a:cs typeface="Arial" panose="020B0604020202020204" pitchFamily="34" charset="0"/>
              </a:rPr>
              <a:t>.</a:t>
            </a:r>
          </a:p>
          <a:p>
            <a:pPr lvl="1"/>
            <a:r>
              <a:rPr lang="en-US" sz="1600" i="1" err="1">
                <a:cs typeface="Arial" panose="020B0604020202020204" pitchFamily="34" charset="0"/>
              </a:rPr>
              <a:t>Như</a:t>
            </a:r>
            <a:r>
              <a:rPr lang="en-US" sz="1600" i="1">
                <a:cs typeface="Arial" panose="020B0604020202020204" pitchFamily="34" charset="0"/>
              </a:rPr>
              <a:t> </a:t>
            </a:r>
            <a:r>
              <a:rPr lang="en-US" sz="1600" i="1" err="1">
                <a:cs typeface="Arial" panose="020B0604020202020204" pitchFamily="34" charset="0"/>
              </a:rPr>
              <a:t>là</a:t>
            </a:r>
            <a:r>
              <a:rPr lang="en-US" sz="1600" i="1">
                <a:cs typeface="Arial" panose="020B0604020202020204" pitchFamily="34" charset="0"/>
              </a:rPr>
              <a:t> </a:t>
            </a:r>
            <a:r>
              <a:rPr lang="en-US" sz="1600" i="1" err="1">
                <a:cs typeface="Arial" panose="020B0604020202020204" pitchFamily="34" charset="0"/>
              </a:rPr>
              <a:t>hệ</a:t>
            </a:r>
            <a:r>
              <a:rPr lang="en-US" sz="1600" i="1">
                <a:cs typeface="Arial" panose="020B0604020202020204" pitchFamily="34" charset="0"/>
              </a:rPr>
              <a:t> </a:t>
            </a:r>
            <a:r>
              <a:rPr lang="en-US" sz="1600" i="1" err="1">
                <a:cs typeface="Arial" panose="020B0604020202020204" pitchFamily="34" charset="0"/>
              </a:rPr>
              <a:t>quả</a:t>
            </a:r>
            <a:r>
              <a:rPr lang="en-US" sz="1600" i="1">
                <a:cs typeface="Arial" panose="020B0604020202020204" pitchFamily="34" charset="0"/>
              </a:rPr>
              <a:t> </a:t>
            </a:r>
            <a:r>
              <a:rPr lang="en-US" sz="1600" i="1" err="1">
                <a:cs typeface="Arial" panose="020B0604020202020204" pitchFamily="34" charset="0"/>
              </a:rPr>
              <a:t>của</a:t>
            </a:r>
            <a:r>
              <a:rPr lang="en-US" sz="1600" i="1">
                <a:cs typeface="Arial" panose="020B0604020202020204" pitchFamily="34" charset="0"/>
              </a:rPr>
              <a:t> </a:t>
            </a:r>
            <a:r>
              <a:rPr lang="en-US" sz="1600" i="1" err="1">
                <a:cs typeface="Arial" panose="020B0604020202020204" pitchFamily="34" charset="0"/>
              </a:rPr>
              <a:t>tính</a:t>
            </a:r>
            <a:r>
              <a:rPr lang="en-US" sz="1600" i="1">
                <a:cs typeface="Arial" panose="020B0604020202020204" pitchFamily="34" charset="0"/>
              </a:rPr>
              <a:t> </a:t>
            </a:r>
            <a:r>
              <a:rPr lang="en-US" sz="1600" i="1" err="1">
                <a:cs typeface="Arial" panose="020B0604020202020204" pitchFamily="34" charset="0"/>
              </a:rPr>
              <a:t>chất</a:t>
            </a:r>
            <a:r>
              <a:rPr lang="en-US" sz="1600" i="1">
                <a:cs typeface="Arial" panose="020B0604020202020204" pitchFamily="34" charset="0"/>
              </a:rPr>
              <a:t> 1</a:t>
            </a:r>
          </a:p>
        </p:txBody>
      </p:sp>
      <p:sp>
        <p:nvSpPr>
          <p:cNvPr id="87" name="Oval 6">
            <a:extLst>
              <a:ext uri="{FF2B5EF4-FFF2-40B4-BE49-F238E27FC236}">
                <a16:creationId xmlns:a16="http://schemas.microsoft.com/office/drawing/2014/main" id="{BB540D95-86EB-4DF7-A8C2-B9ECE0467FCA}"/>
              </a:ext>
            </a:extLst>
          </p:cNvPr>
          <p:cNvSpPr>
            <a:spLocks noChangeAspect="1" noChangeArrowheads="1"/>
          </p:cNvSpPr>
          <p:nvPr/>
        </p:nvSpPr>
        <p:spPr bwMode="auto">
          <a:xfrm>
            <a:off x="2453331" y="2291786"/>
            <a:ext cx="327025" cy="325438"/>
          </a:xfrm>
          <a:prstGeom prst="ellipse">
            <a:avLst/>
          </a:prstGeom>
          <a:solidFill>
            <a:srgbClr val="006600"/>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bg1"/>
                </a:solidFill>
              </a:rPr>
              <a:t>u</a:t>
            </a:r>
          </a:p>
        </p:txBody>
      </p:sp>
      <p:sp>
        <p:nvSpPr>
          <p:cNvPr id="88" name="Oval 7">
            <a:extLst>
              <a:ext uri="{FF2B5EF4-FFF2-40B4-BE49-F238E27FC236}">
                <a16:creationId xmlns:a16="http://schemas.microsoft.com/office/drawing/2014/main" id="{426C27C5-9667-42AE-877A-E2B918BB811D}"/>
              </a:ext>
            </a:extLst>
          </p:cNvPr>
          <p:cNvSpPr>
            <a:spLocks noChangeAspect="1" noChangeArrowheads="1"/>
          </p:cNvSpPr>
          <p:nvPr/>
        </p:nvSpPr>
        <p:spPr bwMode="auto">
          <a:xfrm>
            <a:off x="5867400" y="2353805"/>
            <a:ext cx="327025" cy="325438"/>
          </a:xfrm>
          <a:prstGeom prst="ellipse">
            <a:avLst/>
          </a:prstGeom>
          <a:solidFill>
            <a:srgbClr val="006600"/>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bg1"/>
                </a:solidFill>
              </a:rPr>
              <a:t>v</a:t>
            </a:r>
          </a:p>
        </p:txBody>
      </p:sp>
      <p:sp>
        <p:nvSpPr>
          <p:cNvPr id="89" name="Freeform 8">
            <a:extLst>
              <a:ext uri="{FF2B5EF4-FFF2-40B4-BE49-F238E27FC236}">
                <a16:creationId xmlns:a16="http://schemas.microsoft.com/office/drawing/2014/main" id="{720457CD-F6E9-402C-97EE-EA0C9CA77ACF}"/>
              </a:ext>
            </a:extLst>
          </p:cNvPr>
          <p:cNvSpPr>
            <a:spLocks/>
          </p:cNvSpPr>
          <p:nvPr/>
        </p:nvSpPr>
        <p:spPr bwMode="auto">
          <a:xfrm>
            <a:off x="2809875" y="2305794"/>
            <a:ext cx="3057525" cy="250825"/>
          </a:xfrm>
          <a:custGeom>
            <a:avLst/>
            <a:gdLst>
              <a:gd name="T0" fmla="*/ 0 w 1892"/>
              <a:gd name="T1" fmla="*/ 2147483646 h 158"/>
              <a:gd name="T2" fmla="*/ 2147483646 w 1892"/>
              <a:gd name="T3" fmla="*/ 2147483646 h 158"/>
              <a:gd name="T4" fmla="*/ 2147483646 w 1892"/>
              <a:gd name="T5" fmla="*/ 2147483646 h 158"/>
              <a:gd name="T6" fmla="*/ 2147483646 w 1892"/>
              <a:gd name="T7" fmla="*/ 2147483646 h 158"/>
              <a:gd name="T8" fmla="*/ 2147483646 w 1892"/>
              <a:gd name="T9" fmla="*/ 2147483646 h 158"/>
              <a:gd name="T10" fmla="*/ 2147483646 w 1892"/>
              <a:gd name="T11" fmla="*/ 2147483646 h 158"/>
              <a:gd name="T12" fmla="*/ 2147483646 w 1892"/>
              <a:gd name="T13" fmla="*/ 2147483646 h 158"/>
              <a:gd name="T14" fmla="*/ 2147483646 w 1892"/>
              <a:gd name="T15" fmla="*/ 2147483646 h 158"/>
              <a:gd name="T16" fmla="*/ 2147483646 w 1892"/>
              <a:gd name="T17" fmla="*/ 2147483646 h 158"/>
              <a:gd name="T18" fmla="*/ 2147483646 w 1892"/>
              <a:gd name="T19" fmla="*/ 2147483646 h 158"/>
              <a:gd name="T20" fmla="*/ 2147483646 w 1892"/>
              <a:gd name="T21" fmla="*/ 2147483646 h 158"/>
              <a:gd name="T22" fmla="*/ 2147483646 w 1892"/>
              <a:gd name="T23" fmla="*/ 2147483646 h 1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2"/>
              <a:gd name="T37" fmla="*/ 0 h 158"/>
              <a:gd name="T38" fmla="*/ 1892 w 1892"/>
              <a:gd name="T39" fmla="*/ 158 h 1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2" h="158">
                <a:moveTo>
                  <a:pt x="0" y="104"/>
                </a:moveTo>
                <a:cubicBezTo>
                  <a:pt x="56" y="60"/>
                  <a:pt x="112" y="16"/>
                  <a:pt x="144" y="8"/>
                </a:cubicBezTo>
                <a:cubicBezTo>
                  <a:pt x="176" y="0"/>
                  <a:pt x="160" y="48"/>
                  <a:pt x="192" y="56"/>
                </a:cubicBezTo>
                <a:cubicBezTo>
                  <a:pt x="224" y="64"/>
                  <a:pt x="288" y="64"/>
                  <a:pt x="336" y="56"/>
                </a:cubicBezTo>
                <a:cubicBezTo>
                  <a:pt x="384" y="48"/>
                  <a:pt x="440" y="8"/>
                  <a:pt x="480" y="8"/>
                </a:cubicBezTo>
                <a:cubicBezTo>
                  <a:pt x="520" y="8"/>
                  <a:pt x="520" y="56"/>
                  <a:pt x="576" y="56"/>
                </a:cubicBezTo>
                <a:cubicBezTo>
                  <a:pt x="632" y="56"/>
                  <a:pt x="756" y="3"/>
                  <a:pt x="816" y="8"/>
                </a:cubicBezTo>
                <a:cubicBezTo>
                  <a:pt x="876" y="13"/>
                  <a:pt x="889" y="71"/>
                  <a:pt x="937" y="87"/>
                </a:cubicBezTo>
                <a:cubicBezTo>
                  <a:pt x="985" y="103"/>
                  <a:pt x="1052" y="93"/>
                  <a:pt x="1104" y="104"/>
                </a:cubicBezTo>
                <a:cubicBezTo>
                  <a:pt x="1156" y="115"/>
                  <a:pt x="1165" y="156"/>
                  <a:pt x="1248" y="152"/>
                </a:cubicBezTo>
                <a:cubicBezTo>
                  <a:pt x="1331" y="148"/>
                  <a:pt x="1493" y="78"/>
                  <a:pt x="1600" y="79"/>
                </a:cubicBezTo>
                <a:cubicBezTo>
                  <a:pt x="1707" y="80"/>
                  <a:pt x="1831" y="142"/>
                  <a:pt x="1892" y="158"/>
                </a:cubicBezTo>
              </a:path>
            </a:pathLst>
          </a:custGeom>
          <a:noFill/>
          <a:ln w="222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90" name="Freeform 9">
            <a:extLst>
              <a:ext uri="{FF2B5EF4-FFF2-40B4-BE49-F238E27FC236}">
                <a16:creationId xmlns:a16="http://schemas.microsoft.com/office/drawing/2014/main" id="{B14110B7-9E48-4436-B540-AB7868881538}"/>
              </a:ext>
            </a:extLst>
          </p:cNvPr>
          <p:cNvSpPr>
            <a:spLocks/>
          </p:cNvSpPr>
          <p:nvPr/>
        </p:nvSpPr>
        <p:spPr bwMode="auto">
          <a:xfrm>
            <a:off x="3370031" y="2337525"/>
            <a:ext cx="1150938" cy="973137"/>
          </a:xfrm>
          <a:custGeom>
            <a:avLst/>
            <a:gdLst>
              <a:gd name="T0" fmla="*/ 2147483646 w 712"/>
              <a:gd name="T1" fmla="*/ 0 h 613"/>
              <a:gd name="T2" fmla="*/ 2147483646 w 712"/>
              <a:gd name="T3" fmla="*/ 2147483646 h 613"/>
              <a:gd name="T4" fmla="*/ 2147483646 w 712"/>
              <a:gd name="T5" fmla="*/ 2147483646 h 613"/>
              <a:gd name="T6" fmla="*/ 2147483646 w 712"/>
              <a:gd name="T7" fmla="*/ 2147483646 h 613"/>
              <a:gd name="T8" fmla="*/ 2147483646 w 712"/>
              <a:gd name="T9" fmla="*/ 2147483646 h 613"/>
              <a:gd name="T10" fmla="*/ 2147483646 w 712"/>
              <a:gd name="T11" fmla="*/ 2147483646 h 613"/>
              <a:gd name="T12" fmla="*/ 2147483646 w 712"/>
              <a:gd name="T13" fmla="*/ 2147483646 h 613"/>
              <a:gd name="T14" fmla="*/ 2147483646 w 712"/>
              <a:gd name="T15" fmla="*/ 2147483646 h 613"/>
              <a:gd name="T16" fmla="*/ 0 60000 65536"/>
              <a:gd name="T17" fmla="*/ 0 60000 65536"/>
              <a:gd name="T18" fmla="*/ 0 60000 65536"/>
              <a:gd name="T19" fmla="*/ 0 60000 65536"/>
              <a:gd name="T20" fmla="*/ 0 60000 65536"/>
              <a:gd name="T21" fmla="*/ 0 60000 65536"/>
              <a:gd name="T22" fmla="*/ 0 60000 65536"/>
              <a:gd name="T23" fmla="*/ 0 60000 65536"/>
              <a:gd name="T24" fmla="*/ 0 w 712"/>
              <a:gd name="T25" fmla="*/ 0 h 613"/>
              <a:gd name="T26" fmla="*/ 712 w 712"/>
              <a:gd name="T27" fmla="*/ 613 h 6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2" h="613">
                <a:moveTo>
                  <a:pt x="342" y="0"/>
                </a:moveTo>
                <a:cubicBezTo>
                  <a:pt x="293" y="47"/>
                  <a:pt x="100" y="196"/>
                  <a:pt x="50" y="284"/>
                </a:cubicBezTo>
                <a:cubicBezTo>
                  <a:pt x="0" y="372"/>
                  <a:pt x="30" y="473"/>
                  <a:pt x="42" y="527"/>
                </a:cubicBezTo>
                <a:cubicBezTo>
                  <a:pt x="54" y="581"/>
                  <a:pt x="69" y="603"/>
                  <a:pt x="123" y="608"/>
                </a:cubicBezTo>
                <a:cubicBezTo>
                  <a:pt x="177" y="613"/>
                  <a:pt x="277" y="594"/>
                  <a:pt x="366" y="559"/>
                </a:cubicBezTo>
                <a:cubicBezTo>
                  <a:pt x="455" y="524"/>
                  <a:pt x="611" y="451"/>
                  <a:pt x="660" y="395"/>
                </a:cubicBezTo>
                <a:cubicBezTo>
                  <a:pt x="709" y="339"/>
                  <a:pt x="712" y="288"/>
                  <a:pt x="660" y="222"/>
                </a:cubicBezTo>
                <a:cubicBezTo>
                  <a:pt x="608" y="156"/>
                  <a:pt x="411" y="47"/>
                  <a:pt x="345" y="1"/>
                </a:cubicBezTo>
              </a:path>
            </a:pathLst>
          </a:custGeom>
          <a:noFill/>
          <a:ln w="222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91" name="Text Box 10">
            <a:extLst>
              <a:ext uri="{FF2B5EF4-FFF2-40B4-BE49-F238E27FC236}">
                <a16:creationId xmlns:a16="http://schemas.microsoft.com/office/drawing/2014/main" id="{334D313C-DD77-4508-A355-3BE8A4BAECC3}"/>
              </a:ext>
            </a:extLst>
          </p:cNvPr>
          <p:cNvSpPr txBox="1">
            <a:spLocks noChangeArrowheads="1"/>
          </p:cNvSpPr>
          <p:nvPr/>
        </p:nvSpPr>
        <p:spPr bwMode="auto">
          <a:xfrm>
            <a:off x="3518597" y="2850641"/>
            <a:ext cx="35266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2075" tIns="46038" rIns="92075" bIns="46038"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sz="1800" b="1">
                <a:solidFill>
                  <a:schemeClr val="tx1"/>
                </a:solidFill>
              </a:rPr>
              <a:t>C</a:t>
            </a:r>
            <a:endParaRPr kumimoji="1" lang="en-US" sz="1800" b="1">
              <a:solidFill>
                <a:schemeClr val="tx1"/>
              </a:solidFill>
              <a:latin typeface="Times New Roman" panose="02020603050405020304" pitchFamily="18" charset="0"/>
            </a:endParaRPr>
          </a:p>
        </p:txBody>
      </p:sp>
      <p:sp>
        <p:nvSpPr>
          <p:cNvPr id="92" name="Text Box 11">
            <a:extLst>
              <a:ext uri="{FF2B5EF4-FFF2-40B4-BE49-F238E27FC236}">
                <a16:creationId xmlns:a16="http://schemas.microsoft.com/office/drawing/2014/main" id="{A5C12DF0-C4D7-44DB-9CED-A28BA7D4DF15}"/>
              </a:ext>
            </a:extLst>
          </p:cNvPr>
          <p:cNvSpPr txBox="1">
            <a:spLocks noChangeArrowheads="1"/>
          </p:cNvSpPr>
          <p:nvPr/>
        </p:nvSpPr>
        <p:spPr bwMode="auto">
          <a:xfrm>
            <a:off x="4432667" y="2824093"/>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sz="1800" b="1">
                <a:solidFill>
                  <a:schemeClr val="tx1"/>
                </a:solidFill>
              </a:rPr>
              <a:t>w(C) </a:t>
            </a:r>
            <a:r>
              <a:rPr kumimoji="1" lang="en-US" sz="1800" b="1">
                <a:solidFill>
                  <a:schemeClr val="tx1"/>
                </a:solidFill>
                <a:sym typeface="Symbol" panose="05050102010706020507" pitchFamily="18" charset="2"/>
              </a:rPr>
              <a:t></a:t>
            </a:r>
            <a:r>
              <a:rPr kumimoji="1" lang="en-US" sz="1800" b="1">
                <a:solidFill>
                  <a:schemeClr val="tx1"/>
                </a:solidFill>
              </a:rPr>
              <a:t> 0</a:t>
            </a:r>
            <a:endParaRPr kumimoji="1" lang="en-US" sz="1800" b="1">
              <a:solidFill>
                <a:schemeClr val="tx1"/>
              </a:solidFill>
              <a:latin typeface="Times New Roman" panose="02020603050405020304" pitchFamily="18" charset="0"/>
            </a:endParaRPr>
          </a:p>
        </p:txBody>
      </p:sp>
      <p:sp>
        <p:nvSpPr>
          <p:cNvPr id="93" name="Rectangle 92">
            <a:extLst>
              <a:ext uri="{FF2B5EF4-FFF2-40B4-BE49-F238E27FC236}">
                <a16:creationId xmlns:a16="http://schemas.microsoft.com/office/drawing/2014/main" id="{9B334AE7-332E-4A55-A173-B7D3232667B0}"/>
              </a:ext>
            </a:extLst>
          </p:cNvPr>
          <p:cNvSpPr/>
          <p:nvPr/>
        </p:nvSpPr>
        <p:spPr>
          <a:xfrm>
            <a:off x="3488185" y="1734557"/>
            <a:ext cx="5764756" cy="338554"/>
          </a:xfrm>
          <a:prstGeom prst="rect">
            <a:avLst/>
          </a:prstGeom>
        </p:spPr>
        <p:txBody>
          <a:bodyPr wrap="square">
            <a:spAutoFit/>
          </a:bodyPr>
          <a:lstStyle/>
          <a:p>
            <a:r>
              <a:rPr lang="en-GB" sz="1600" err="1">
                <a:latin typeface="Arial" panose="020B0604020202020204" pitchFamily="34" charset="0"/>
                <a:cs typeface="Arial" panose="020B0604020202020204" pitchFamily="34" charset="0"/>
              </a:rPr>
              <a:t>đường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đi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không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có</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đỉnh</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nào</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bị</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lặp</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lại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trên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nó</a:t>
            </a:r>
            <a:r>
              <a:rPr lang="en-GB" sz="1600" i="1">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p:txBody>
      </p:sp>
      <p:sp>
        <p:nvSpPr>
          <p:cNvPr id="95" name="Oval 7">
            <a:extLst>
              <a:ext uri="{FF2B5EF4-FFF2-40B4-BE49-F238E27FC236}">
                <a16:creationId xmlns:a16="http://schemas.microsoft.com/office/drawing/2014/main" id="{200EF455-89F6-4A35-8231-24ADCC54899D}"/>
              </a:ext>
            </a:extLst>
          </p:cNvPr>
          <p:cNvSpPr>
            <a:spLocks noChangeAspect="1" noChangeArrowheads="1"/>
          </p:cNvSpPr>
          <p:nvPr/>
        </p:nvSpPr>
        <p:spPr bwMode="auto">
          <a:xfrm>
            <a:off x="3618475" y="2105768"/>
            <a:ext cx="327025" cy="325438"/>
          </a:xfrm>
          <a:prstGeom prst="ellipse">
            <a:avLst/>
          </a:prstGeom>
          <a:solidFill>
            <a:srgbClr val="006600"/>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bg1"/>
                </a:solidFill>
              </a:rPr>
              <a:t>w</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BF2E5A3-A6F6-C7FB-DC69-E37D9585D304}"/>
                  </a:ext>
                </a:extLst>
              </p14:cNvPr>
              <p14:cNvContentPartPr/>
              <p14:nvPr/>
            </p14:nvContentPartPr>
            <p14:xfrm>
              <a:off x="483840" y="588240"/>
              <a:ext cx="8602920" cy="3535200"/>
            </p14:xfrm>
          </p:contentPart>
        </mc:Choice>
        <mc:Fallback>
          <p:pic>
            <p:nvPicPr>
              <p:cNvPr id="2" name="Ink 1">
                <a:extLst>
                  <a:ext uri="{FF2B5EF4-FFF2-40B4-BE49-F238E27FC236}">
                    <a16:creationId xmlns:a16="http://schemas.microsoft.com/office/drawing/2014/main" id="{7BF2E5A3-A6F6-C7FB-DC69-E37D9585D304}"/>
                  </a:ext>
                </a:extLst>
              </p:cNvPr>
              <p:cNvPicPr/>
              <p:nvPr/>
            </p:nvPicPr>
            <p:blipFill>
              <a:blip r:embed="rId4"/>
              <a:stretch>
                <a:fillRect/>
              </a:stretch>
            </p:blipFill>
            <p:spPr>
              <a:xfrm>
                <a:off x="474480" y="578880"/>
                <a:ext cx="8621640" cy="3553920"/>
              </a:xfrm>
              <a:prstGeom prst="rect">
                <a:avLst/>
              </a:prstGeom>
            </p:spPr>
          </p:pic>
        </mc:Fallback>
      </mc:AlternateContent>
    </p:spTree>
    <p:extLst>
      <p:ext uri="{BB962C8B-B14F-4D97-AF65-F5344CB8AC3E}">
        <p14:creationId xmlns:p14="http://schemas.microsoft.com/office/powerpoint/2010/main" val="15155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1+#ppt_w/2"/>
                                          </p:val>
                                        </p:tav>
                                        <p:tav tm="100000">
                                          <p:val>
                                            <p:strVal val="#ppt_x"/>
                                          </p:val>
                                        </p:tav>
                                      </p:tavLst>
                                    </p:anim>
                                    <p:anim calcmode="lin" valueType="num">
                                      <p:cBhvr additive="base">
                                        <p:cTn id="8"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wipe(down)">
                                      <p:cBhvr>
                                        <p:cTn id="13" dur="500"/>
                                        <p:tgtEl>
                                          <p:spTgt spid="87"/>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wipe(left)">
                                      <p:cBhvr>
                                        <p:cTn id="21" dur="500"/>
                                        <p:tgtEl>
                                          <p:spTgt spid="8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wipe(down)">
                                      <p:cBhvr>
                                        <p:cTn id="26" dur="500"/>
                                        <p:tgtEl>
                                          <p:spTgt spid="95"/>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left)">
                                      <p:cBhvr>
                                        <p:cTn id="30" dur="500"/>
                                        <p:tgtEl>
                                          <p:spTgt spid="9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wipe(down)">
                                      <p:cBhvr>
                                        <p:cTn id="33" dur="500"/>
                                        <p:tgtEl>
                                          <p:spTgt spid="91"/>
                                        </p:tgtEl>
                                      </p:cBhvr>
                                    </p:animEffect>
                                  </p:childTnLst>
                                </p:cTn>
                              </p:par>
                            </p:childTnLst>
                          </p:cTn>
                        </p:par>
                        <p:par>
                          <p:cTn id="34" fill="hold">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wipe(down)">
                                      <p:cBhvr>
                                        <p:cTn id="37" dur="500"/>
                                        <p:tgtEl>
                                          <p:spTgt spid="9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86">
                                            <p:txEl>
                                              <p:pRg st="2" end="2"/>
                                            </p:txEl>
                                          </p:spTgt>
                                        </p:tgtEl>
                                        <p:attrNameLst>
                                          <p:attrName>style.visibility</p:attrName>
                                        </p:attrNameLst>
                                      </p:cBhvr>
                                      <p:to>
                                        <p:strVal val="visible"/>
                                      </p:to>
                                    </p:set>
                                    <p:anim calcmode="lin" valueType="num">
                                      <p:cBhvr additive="base">
                                        <p:cTn id="42"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86">
                                            <p:txEl>
                                              <p:pRg st="8" end="8"/>
                                            </p:txEl>
                                          </p:spTgt>
                                        </p:tgtEl>
                                        <p:attrNameLst>
                                          <p:attrName>style.visibility</p:attrName>
                                        </p:attrNameLst>
                                      </p:cBhvr>
                                      <p:to>
                                        <p:strVal val="visible"/>
                                      </p:to>
                                    </p:set>
                                    <p:anim calcmode="lin" valueType="num">
                                      <p:cBhvr additive="base">
                                        <p:cTn id="48" dur="500" fill="hold"/>
                                        <p:tgtEl>
                                          <p:spTgt spid="86">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6">
                                            <p:txEl>
                                              <p:pRg st="8" end="8"/>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86">
                                            <p:txEl>
                                              <p:pRg st="9" end="9"/>
                                            </p:txEl>
                                          </p:spTgt>
                                        </p:tgtEl>
                                        <p:attrNameLst>
                                          <p:attrName>style.visibility</p:attrName>
                                        </p:attrNameLst>
                                      </p:cBhvr>
                                      <p:to>
                                        <p:strVal val="visible"/>
                                      </p:to>
                                    </p:set>
                                    <p:anim calcmode="lin" valueType="num">
                                      <p:cBhvr additive="base">
                                        <p:cTn id="52" dur="500" fill="hold"/>
                                        <p:tgtEl>
                                          <p:spTgt spid="86">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8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91" grpId="0"/>
      <p:bldP spid="92" grpId="0"/>
      <p:bldP spid="93" grpId="0"/>
      <p:bldP spid="9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Tính</a:t>
            </a:r>
            <a:r>
              <a:rPr lang="en-US" altLang="en-US" sz="2000" b="1"/>
              <a:t> </a:t>
            </a:r>
            <a:r>
              <a:rPr lang="en-US" altLang="en-US" sz="2000" b="1" err="1"/>
              <a:t>chất</a:t>
            </a:r>
            <a:r>
              <a:rPr lang="en-US" altLang="en-US" sz="2000" b="1"/>
              <a:t> </a:t>
            </a:r>
            <a:r>
              <a:rPr lang="en-US" altLang="en-US" sz="2000" b="1" err="1"/>
              <a:t>của</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6" name="Rectangle 3">
            <a:extLst>
              <a:ext uri="{FF2B5EF4-FFF2-40B4-BE49-F238E27FC236}">
                <a16:creationId xmlns:a16="http://schemas.microsoft.com/office/drawing/2014/main" id="{8AE83113-A995-41B7-A3C1-0CE6F5F5F33F}"/>
              </a:ext>
            </a:extLst>
          </p:cNvPr>
          <p:cNvSpPr>
            <a:spLocks noGrp="1" noChangeArrowheads="1"/>
          </p:cNvSpPr>
          <p:nvPr>
            <p:ph idx="1"/>
          </p:nvPr>
        </p:nvSpPr>
        <p:spPr>
          <a:xfrm>
            <a:off x="148855" y="693349"/>
            <a:ext cx="8723312" cy="4929188"/>
          </a:xfrm>
        </p:spPr>
        <p:txBody>
          <a:bodyPr>
            <a:normAutofit/>
          </a:bodyPr>
          <a:lstStyle/>
          <a:p>
            <a:pPr>
              <a:spcBef>
                <a:spcPct val="0"/>
              </a:spcBef>
            </a:pPr>
            <a:r>
              <a:rPr lang="en-US" sz="1600" b="1" u="sng" err="1">
                <a:cs typeface="Arial" panose="020B0604020202020204" pitchFamily="34" charset="0"/>
              </a:rPr>
              <a:t>Tính</a:t>
            </a:r>
            <a:r>
              <a:rPr lang="en-US" sz="1600" b="1" u="sng">
                <a:cs typeface="Arial" panose="020B0604020202020204" pitchFamily="34" charset="0"/>
              </a:rPr>
              <a:t> </a:t>
            </a:r>
            <a:r>
              <a:rPr lang="en-US" sz="1600" b="1" u="sng" err="1">
                <a:cs typeface="Arial" panose="020B0604020202020204" pitchFamily="34" charset="0"/>
              </a:rPr>
              <a:t>chất</a:t>
            </a:r>
            <a:r>
              <a:rPr lang="en-US" sz="1600" b="1" u="sng">
                <a:cs typeface="Arial" panose="020B0604020202020204" pitchFamily="34" charset="0"/>
              </a:rPr>
              <a:t> 3:</a:t>
            </a:r>
            <a:r>
              <a:rPr lang="en-US" sz="1600">
                <a:cs typeface="Arial" panose="020B0604020202020204" pitchFamily="34" charset="0"/>
              </a:rPr>
              <a:t> </a:t>
            </a: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i="1">
                <a:cs typeface="Arial" panose="020B0604020202020204" pitchFamily="34" charset="0"/>
              </a:rPr>
              <a:t>P</a:t>
            </a:r>
            <a:r>
              <a:rPr lang="en-US" sz="1600">
                <a:cs typeface="Arial" panose="020B0604020202020204" pitchFamily="34" charset="0"/>
              </a:rPr>
              <a:t> = ‹</a:t>
            </a:r>
            <a:r>
              <a:rPr lang="en-US" sz="1600" i="1">
                <a:cs typeface="Arial" panose="020B0604020202020204" pitchFamily="34" charset="0"/>
              </a:rPr>
              <a:t>v</a:t>
            </a:r>
            <a:r>
              <a:rPr lang="en-US" sz="1600" baseline="-25000">
                <a:cs typeface="Arial" panose="020B0604020202020204" pitchFamily="34" charset="0"/>
              </a:rPr>
              <a:t>1</a:t>
            </a:r>
            <a:r>
              <a:rPr lang="en-US" sz="1600">
                <a:cs typeface="Arial" panose="020B0604020202020204" pitchFamily="34" charset="0"/>
              </a:rPr>
              <a:t>, </a:t>
            </a:r>
            <a:r>
              <a:rPr lang="en-US" sz="1600" i="1">
                <a:cs typeface="Arial" panose="020B0604020202020204" pitchFamily="34" charset="0"/>
              </a:rPr>
              <a:t>v</a:t>
            </a:r>
            <a:r>
              <a:rPr lang="en-US" sz="1600" baseline="-25000">
                <a:cs typeface="Arial" panose="020B0604020202020204" pitchFamily="34" charset="0"/>
              </a:rPr>
              <a:t>2</a:t>
            </a:r>
            <a:r>
              <a:rPr lang="en-US" sz="1600">
                <a:cs typeface="Arial" panose="020B0604020202020204" pitchFamily="34" charset="0"/>
              </a:rPr>
              <a:t>, …, </a:t>
            </a:r>
            <a:r>
              <a:rPr lang="en-US" sz="1600" i="1" err="1">
                <a:cs typeface="Arial" panose="020B0604020202020204" pitchFamily="34" charset="0"/>
              </a:rPr>
              <a:t>v</a:t>
            </a:r>
            <a:r>
              <a:rPr lang="en-US" sz="1600" i="1" baseline="-25000" err="1">
                <a:cs typeface="Arial" panose="020B0604020202020204" pitchFamily="34" charset="0"/>
              </a:rPr>
              <a:t>k</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đđnn</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v</a:t>
            </a:r>
            <a:r>
              <a:rPr lang="en-US" sz="1600" baseline="-25000">
                <a:cs typeface="Arial" panose="020B0604020202020204" pitchFamily="34" charset="0"/>
              </a:rPr>
              <a:t>1</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err="1">
                <a:cs typeface="Arial" panose="020B0604020202020204" pitchFamily="34" charset="0"/>
              </a:rPr>
              <a:t>v</a:t>
            </a:r>
            <a:r>
              <a:rPr lang="en-US" sz="1600" i="1" baseline="-25000" err="1">
                <a:cs typeface="Arial" panose="020B0604020202020204" pitchFamily="34" charset="0"/>
              </a:rPr>
              <a:t>k</a:t>
            </a:r>
            <a:r>
              <a:rPr lang="en-US" sz="1600">
                <a:cs typeface="Arial" panose="020B0604020202020204" pitchFamily="34" charset="0"/>
              </a:rPr>
              <a:t>.  Khi </a:t>
            </a:r>
            <a:r>
              <a:rPr lang="en-US" sz="1600" err="1">
                <a:cs typeface="Arial" panose="020B0604020202020204" pitchFamily="34" charset="0"/>
              </a:rPr>
              <a:t>đó</a:t>
            </a:r>
            <a:r>
              <a:rPr lang="en-US" sz="1600">
                <a:cs typeface="Arial" panose="020B0604020202020204" pitchFamily="34" charset="0"/>
              </a:rPr>
              <a:t>,</a:t>
            </a:r>
            <a:r>
              <a:rPr lang="en-US" sz="1600" i="1">
                <a:cs typeface="Arial" panose="020B0604020202020204" pitchFamily="34" charset="0"/>
              </a:rPr>
              <a:t> </a:t>
            </a:r>
            <a:r>
              <a:rPr lang="en-US" sz="1600" i="1" err="1">
                <a:cs typeface="Arial" panose="020B0604020202020204" pitchFamily="34" charset="0"/>
              </a:rPr>
              <a:t>P</a:t>
            </a:r>
            <a:r>
              <a:rPr lang="en-US" sz="1600" i="1" baseline="-25000" err="1">
                <a:cs typeface="Arial" panose="020B0604020202020204" pitchFamily="34" charset="0"/>
              </a:rPr>
              <a:t>ij</a:t>
            </a:r>
            <a:r>
              <a:rPr lang="en-US" sz="1600">
                <a:cs typeface="Arial" panose="020B0604020202020204" pitchFamily="34" charset="0"/>
              </a:rPr>
              <a:t> = ‹</a:t>
            </a:r>
            <a:r>
              <a:rPr lang="en-US" sz="1600" i="1">
                <a:cs typeface="Arial" panose="020B0604020202020204" pitchFamily="34" charset="0"/>
              </a:rPr>
              <a:t>v</a:t>
            </a:r>
            <a:r>
              <a:rPr lang="en-US" sz="1600" i="1" baseline="-25000">
                <a:cs typeface="Arial" panose="020B0604020202020204" pitchFamily="34" charset="0"/>
              </a:rPr>
              <a:t>i</a:t>
            </a:r>
            <a:r>
              <a:rPr lang="en-US" sz="1600" i="1">
                <a:cs typeface="Arial" panose="020B0604020202020204" pitchFamily="34" charset="0"/>
              </a:rPr>
              <a:t>, v</a:t>
            </a:r>
            <a:r>
              <a:rPr lang="en-US" sz="1600" i="1" baseline="-25000">
                <a:cs typeface="Arial" panose="020B0604020202020204" pitchFamily="34" charset="0"/>
              </a:rPr>
              <a:t>i</a:t>
            </a:r>
            <a:r>
              <a:rPr lang="en-US" sz="1600" baseline="-25000">
                <a:cs typeface="Arial" panose="020B0604020202020204" pitchFamily="34" charset="0"/>
              </a:rPr>
              <a:t>+1</a:t>
            </a:r>
            <a:r>
              <a:rPr lang="en-US" sz="1600">
                <a:cs typeface="Arial" panose="020B0604020202020204" pitchFamily="34" charset="0"/>
              </a:rPr>
              <a:t>, …, </a:t>
            </a:r>
            <a:r>
              <a:rPr lang="en-US" sz="1600" i="1" err="1">
                <a:cs typeface="Arial" panose="020B0604020202020204" pitchFamily="34" charset="0"/>
              </a:rPr>
              <a:t>v</a:t>
            </a:r>
            <a:r>
              <a:rPr lang="en-US" sz="1600" i="1" baseline="-25000" err="1">
                <a:cs typeface="Arial" panose="020B0604020202020204" pitchFamily="34" charset="0"/>
              </a:rPr>
              <a:t>j</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đđnn</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v</a:t>
            </a:r>
            <a:r>
              <a:rPr lang="en-US" sz="1600" i="1" baseline="-25000">
                <a:cs typeface="Arial" panose="020B0604020202020204" pitchFamily="34" charset="0"/>
              </a:rPr>
              <a:t>i</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err="1">
                <a:cs typeface="Arial" panose="020B0604020202020204" pitchFamily="34" charset="0"/>
              </a:rPr>
              <a:t>v</a:t>
            </a:r>
            <a:r>
              <a:rPr lang="en-US" sz="1600" i="1" baseline="-25000" err="1">
                <a:cs typeface="Arial" panose="020B0604020202020204" pitchFamily="34" charset="0"/>
              </a:rPr>
              <a:t>j</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1 </a:t>
            </a:r>
            <a:r>
              <a:rPr lang="en-US" sz="1600">
                <a:cs typeface="Arial" panose="020B0604020202020204" pitchFamily="34" charset="0"/>
                <a:sym typeface="Symbol" panose="05050102010706020507" pitchFamily="18" charset="2"/>
              </a:rPr>
              <a:t> </a:t>
            </a:r>
            <a:r>
              <a:rPr lang="en-US" sz="1600" i="1" err="1">
                <a:cs typeface="Arial" panose="020B0604020202020204" pitchFamily="34" charset="0"/>
                <a:sym typeface="Symbol" panose="05050102010706020507" pitchFamily="18" charset="2"/>
              </a:rPr>
              <a:t>i</a:t>
            </a:r>
            <a:r>
              <a:rPr lang="en-US" sz="1600">
                <a:cs typeface="Arial" panose="020B0604020202020204" pitchFamily="34" charset="0"/>
                <a:sym typeface="Symbol" panose="05050102010706020507" pitchFamily="18" charset="2"/>
              </a:rPr>
              <a:t>  </a:t>
            </a:r>
            <a:r>
              <a:rPr lang="en-US" sz="1600" i="1">
                <a:cs typeface="Arial" panose="020B0604020202020204" pitchFamily="34" charset="0"/>
                <a:sym typeface="Symbol" panose="05050102010706020507" pitchFamily="18" charset="2"/>
              </a:rPr>
              <a:t>j</a:t>
            </a:r>
            <a:r>
              <a:rPr lang="en-US" sz="1600">
                <a:cs typeface="Arial" panose="020B0604020202020204" pitchFamily="34" charset="0"/>
                <a:sym typeface="Symbol" panose="05050102010706020507" pitchFamily="18" charset="2"/>
              </a:rPr>
              <a:t>  </a:t>
            </a:r>
            <a:r>
              <a:rPr lang="en-US" sz="1600" i="1">
                <a:cs typeface="Arial" panose="020B0604020202020204" pitchFamily="34" charset="0"/>
                <a:sym typeface="Symbol" panose="05050102010706020507" pitchFamily="18" charset="2"/>
              </a:rPr>
              <a:t>k</a:t>
            </a:r>
            <a:r>
              <a:rPr lang="en-US" sz="1600">
                <a:cs typeface="Arial" panose="020B0604020202020204" pitchFamily="34" charset="0"/>
                <a:sym typeface="Symbol" panose="05050102010706020507" pitchFamily="18" charset="2"/>
              </a:rPr>
              <a:t>. </a:t>
            </a:r>
          </a:p>
          <a:p>
            <a:pPr>
              <a:spcBef>
                <a:spcPct val="0"/>
              </a:spcBef>
            </a:pPr>
            <a:endParaRPr lang="en-US" sz="1600">
              <a:cs typeface="Arial" panose="020B0604020202020204" pitchFamily="34" charset="0"/>
              <a:sym typeface="Symbol" panose="05050102010706020507" pitchFamily="18" charset="2"/>
            </a:endParaRPr>
          </a:p>
          <a:p>
            <a:pPr>
              <a:spcBef>
                <a:spcPct val="0"/>
              </a:spcBef>
              <a:buFontTx/>
              <a:buNone/>
            </a:pPr>
            <a:r>
              <a:rPr lang="en-US" sz="1600">
                <a:cs typeface="Arial" panose="020B0604020202020204" pitchFamily="34" charset="0"/>
              </a:rPr>
              <a:t>(</a:t>
            </a:r>
            <a:r>
              <a:rPr lang="en-US" sz="1600" err="1">
                <a:cs typeface="Arial" panose="020B0604020202020204" pitchFamily="34" charset="0"/>
              </a:rPr>
              <a:t>Bằng</a:t>
            </a:r>
            <a:r>
              <a:rPr lang="en-US" sz="1600">
                <a:cs typeface="Arial" panose="020B0604020202020204" pitchFamily="34" charset="0"/>
              </a:rPr>
              <a:t> </a:t>
            </a:r>
            <a:r>
              <a:rPr lang="en-US" sz="1600" err="1">
                <a:cs typeface="Arial" panose="020B0604020202020204" pitchFamily="34" charset="0"/>
              </a:rPr>
              <a:t>lời</a:t>
            </a:r>
            <a:r>
              <a:rPr lang="en-US" sz="1600">
                <a:cs typeface="Arial" panose="020B0604020202020204" pitchFamily="34" charset="0"/>
              </a:rPr>
              <a:t>: </a:t>
            </a:r>
            <a:r>
              <a:rPr lang="en-US" sz="1600" err="1">
                <a:solidFill>
                  <a:srgbClr val="FF0000"/>
                </a:solidFill>
                <a:cs typeface="Arial" panose="020B0604020202020204" pitchFamily="34" charset="0"/>
              </a:rPr>
              <a:t>Mọi</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đoạn</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đường</a:t>
            </a:r>
            <a:r>
              <a:rPr lang="en-US" sz="1600">
                <a:solidFill>
                  <a:srgbClr val="FF0000"/>
                </a:solidFill>
                <a:cs typeface="Arial" panose="020B0604020202020204" pitchFamily="34" charset="0"/>
              </a:rPr>
              <a:t> con </a:t>
            </a:r>
            <a:r>
              <a:rPr lang="en-US" sz="1600" err="1">
                <a:solidFill>
                  <a:srgbClr val="FF0000"/>
                </a:solidFill>
                <a:cs typeface="Arial" panose="020B0604020202020204" pitchFamily="34" charset="0"/>
              </a:rPr>
              <a:t>của</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đường</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đi</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ngắn</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nhất</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đều</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là</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đường</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đi</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ngắn</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nhất</a:t>
            </a:r>
            <a:r>
              <a:rPr lang="en-US" sz="1600">
                <a:cs typeface="Arial" panose="020B0604020202020204" pitchFamily="34" charset="0"/>
              </a:rPr>
              <a:t>)</a:t>
            </a:r>
          </a:p>
          <a:p>
            <a:pPr>
              <a:spcBef>
                <a:spcPct val="0"/>
              </a:spcBef>
              <a:buFontTx/>
              <a:buNone/>
            </a:pPr>
            <a:r>
              <a:rPr lang="en-US" sz="1600" b="1" err="1">
                <a:cs typeface="Arial" panose="020B0604020202020204" pitchFamily="34" charset="0"/>
              </a:rPr>
              <a:t>Chứng</a:t>
            </a:r>
            <a:r>
              <a:rPr lang="en-US" sz="1600" b="1">
                <a:cs typeface="Arial" panose="020B0604020202020204" pitchFamily="34" charset="0"/>
              </a:rPr>
              <a:t> </a:t>
            </a:r>
            <a:r>
              <a:rPr lang="en-US" sz="1600" b="1" err="1">
                <a:cs typeface="Arial" panose="020B0604020202020204" pitchFamily="34" charset="0"/>
              </a:rPr>
              <a:t>minh</a:t>
            </a:r>
            <a:r>
              <a:rPr lang="en-US" sz="1600" b="1">
                <a:cs typeface="Arial" panose="020B0604020202020204" pitchFamily="34" charset="0"/>
              </a:rPr>
              <a:t>. </a:t>
            </a:r>
            <a:r>
              <a:rPr lang="en-US" sz="1600" err="1">
                <a:cs typeface="Arial" panose="020B0604020202020204" pitchFamily="34" charset="0"/>
              </a:rPr>
              <a:t>Phản</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 </a:t>
            </a:r>
            <a:r>
              <a:rPr lang="en-US" sz="1600" err="1">
                <a:cs typeface="Arial" panose="020B0604020202020204" pitchFamily="34" charset="0"/>
              </a:rPr>
              <a:t>Nếu</a:t>
            </a:r>
            <a:r>
              <a:rPr lang="en-US" sz="1600">
                <a:cs typeface="Arial" panose="020B0604020202020204" pitchFamily="34" charset="0"/>
              </a:rPr>
              <a:t> </a:t>
            </a:r>
            <a:r>
              <a:rPr lang="en-US" sz="1600" i="1" err="1">
                <a:cs typeface="Arial" panose="020B0604020202020204" pitchFamily="34" charset="0"/>
              </a:rPr>
              <a:t>P</a:t>
            </a:r>
            <a:r>
              <a:rPr lang="en-US" sz="1600" i="1" baseline="-25000" err="1">
                <a:cs typeface="Arial" panose="020B0604020202020204" pitchFamily="34" charset="0"/>
              </a:rPr>
              <a:t>ij</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đđnn</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v</a:t>
            </a:r>
            <a:r>
              <a:rPr lang="en-US" sz="1600" i="1" baseline="-25000">
                <a:cs typeface="Arial" panose="020B0604020202020204" pitchFamily="34" charset="0"/>
              </a:rPr>
              <a:t>i</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err="1">
                <a:cs typeface="Arial" panose="020B0604020202020204" pitchFamily="34" charset="0"/>
              </a:rPr>
              <a:t>v</a:t>
            </a:r>
            <a:r>
              <a:rPr lang="en-US" sz="1600" i="1" baseline="-25000" err="1">
                <a:cs typeface="Arial" panose="020B0604020202020204" pitchFamily="34" charset="0"/>
              </a:rPr>
              <a:t>j</a:t>
            </a:r>
            <a:r>
              <a:rPr lang="en-US" sz="1600">
                <a:cs typeface="Arial" panose="020B0604020202020204" pitchFamily="34" charset="0"/>
              </a:rPr>
              <a:t>, </a:t>
            </a:r>
            <a:r>
              <a:rPr lang="en-US" sz="1600" err="1">
                <a:cs typeface="Arial" panose="020B0604020202020204" pitchFamily="34" charset="0"/>
              </a:rPr>
              <a:t>thì</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i="1" err="1">
                <a:cs typeface="Arial" panose="020B0604020202020204" pitchFamily="34" charset="0"/>
              </a:rPr>
              <a:t>P’</a:t>
            </a:r>
            <a:r>
              <a:rPr lang="en-US" sz="1600" i="1" baseline="-25000" err="1">
                <a:cs typeface="Arial" panose="020B0604020202020204" pitchFamily="34" charset="0"/>
              </a:rPr>
              <a:t>ij</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v</a:t>
            </a:r>
            <a:r>
              <a:rPr lang="en-US" sz="1600" i="1" baseline="-25000">
                <a:cs typeface="Arial" panose="020B0604020202020204" pitchFamily="34" charset="0"/>
              </a:rPr>
              <a:t>i</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err="1">
                <a:cs typeface="Arial" panose="020B0604020202020204" pitchFamily="34" charset="0"/>
              </a:rPr>
              <a:t>v</a:t>
            </a:r>
            <a:r>
              <a:rPr lang="en-US" sz="1600" i="1" baseline="-25000" err="1">
                <a:cs typeface="Arial" panose="020B0604020202020204" pitchFamily="34" charset="0"/>
              </a:rPr>
              <a:t>j</a:t>
            </a:r>
            <a:r>
              <a:rPr lang="en-US" sz="1600" i="1" baseline="-25000">
                <a:cs typeface="Arial" panose="020B0604020202020204" pitchFamily="34" charset="0"/>
              </a:rPr>
              <a:t> </a:t>
            </a:r>
            <a:r>
              <a:rPr lang="en-US" sz="1600" err="1">
                <a:cs typeface="Arial" panose="020B0604020202020204" pitchFamily="34" charset="0"/>
              </a:rPr>
              <a:t>thoả</a:t>
            </a:r>
            <a:r>
              <a:rPr lang="en-US" sz="1600">
                <a:cs typeface="Arial" panose="020B0604020202020204" pitchFamily="34" charset="0"/>
              </a:rPr>
              <a:t> </a:t>
            </a:r>
            <a:r>
              <a:rPr lang="en-US" sz="1600" err="1">
                <a:cs typeface="Arial" panose="020B0604020202020204" pitchFamily="34" charset="0"/>
              </a:rPr>
              <a:t>mãn</a:t>
            </a:r>
            <a:r>
              <a:rPr lang="en-US" sz="1600">
                <a:cs typeface="Arial" panose="020B0604020202020204" pitchFamily="34" charset="0"/>
              </a:rPr>
              <a:t> </a:t>
            </a:r>
            <a:r>
              <a:rPr lang="en-US" sz="1600" i="1">
                <a:cs typeface="Arial" panose="020B0604020202020204" pitchFamily="34" charset="0"/>
              </a:rPr>
              <a:t>w</a:t>
            </a:r>
            <a:r>
              <a:rPr lang="en-US" sz="1600">
                <a:cs typeface="Arial" panose="020B0604020202020204" pitchFamily="34" charset="0"/>
              </a:rPr>
              <a:t>(</a:t>
            </a:r>
            <a:r>
              <a:rPr lang="en-US" sz="1600" i="1" err="1">
                <a:cs typeface="Arial" panose="020B0604020202020204" pitchFamily="34" charset="0"/>
              </a:rPr>
              <a:t>P’</a:t>
            </a:r>
            <a:r>
              <a:rPr lang="en-US" sz="1600" i="1" baseline="-25000" err="1">
                <a:cs typeface="Arial" panose="020B0604020202020204" pitchFamily="34" charset="0"/>
              </a:rPr>
              <a:t>ij</a:t>
            </a:r>
            <a:r>
              <a:rPr lang="en-US" sz="1600">
                <a:cs typeface="Arial" panose="020B0604020202020204" pitchFamily="34" charset="0"/>
              </a:rPr>
              <a:t>) &lt; </a:t>
            </a:r>
            <a:r>
              <a:rPr lang="en-US" sz="1600" i="1">
                <a:cs typeface="Arial" panose="020B0604020202020204" pitchFamily="34" charset="0"/>
              </a:rPr>
              <a:t>w</a:t>
            </a:r>
            <a:r>
              <a:rPr lang="en-US" sz="1600">
                <a:cs typeface="Arial" panose="020B0604020202020204" pitchFamily="34" charset="0"/>
              </a:rPr>
              <a:t>(</a:t>
            </a:r>
            <a:r>
              <a:rPr lang="en-US" sz="1600" i="1" err="1">
                <a:cs typeface="Arial" panose="020B0604020202020204" pitchFamily="34" charset="0"/>
              </a:rPr>
              <a:t>P</a:t>
            </a:r>
            <a:r>
              <a:rPr lang="en-US" sz="1600" i="1" baseline="-25000" err="1">
                <a:cs typeface="Arial" panose="020B0604020202020204" pitchFamily="34" charset="0"/>
              </a:rPr>
              <a:t>ij</a:t>
            </a:r>
            <a:r>
              <a:rPr lang="en-US" sz="1600">
                <a:cs typeface="Arial" panose="020B0604020202020204" pitchFamily="34" charset="0"/>
              </a:rPr>
              <a:t>). Khi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i="1" err="1">
                <a:cs typeface="Arial" panose="020B0604020202020204" pitchFamily="34" charset="0"/>
              </a:rPr>
              <a:t>P</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thu</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P</a:t>
            </a:r>
            <a:r>
              <a:rPr lang="en-US" sz="1600">
                <a:cs typeface="Arial" panose="020B0604020202020204" pitchFamily="34" charset="0"/>
              </a:rPr>
              <a:t> </a:t>
            </a:r>
            <a:r>
              <a:rPr lang="en-US" sz="1600" err="1">
                <a:cs typeface="Arial" panose="020B0604020202020204" pitchFamily="34" charset="0"/>
              </a:rPr>
              <a:t>bởi</a:t>
            </a:r>
            <a:r>
              <a:rPr lang="en-US" sz="1600">
                <a:cs typeface="Arial" panose="020B0604020202020204" pitchFamily="34" charset="0"/>
              </a:rPr>
              <a:t> </a:t>
            </a:r>
            <a:r>
              <a:rPr lang="en-US" sz="1600" err="1">
                <a:cs typeface="Arial" panose="020B0604020202020204" pitchFamily="34" charset="0"/>
              </a:rPr>
              <a:t>việc</a:t>
            </a:r>
            <a:r>
              <a:rPr lang="en-US" sz="1600">
                <a:cs typeface="Arial" panose="020B0604020202020204" pitchFamily="34" charset="0"/>
              </a:rPr>
              <a:t> </a:t>
            </a:r>
            <a:r>
              <a:rPr lang="en-US" sz="1600" err="1">
                <a:cs typeface="Arial" panose="020B0604020202020204" pitchFamily="34" charset="0"/>
              </a:rPr>
              <a:t>thay</a:t>
            </a:r>
            <a:r>
              <a:rPr lang="en-US" sz="1600">
                <a:cs typeface="Arial" panose="020B0604020202020204" pitchFamily="34" charset="0"/>
              </a:rPr>
              <a:t> </a:t>
            </a:r>
            <a:r>
              <a:rPr lang="en-US" sz="1600" err="1">
                <a:cs typeface="Arial" panose="020B0604020202020204" pitchFamily="34" charset="0"/>
              </a:rPr>
              <a:t>đoạn</a:t>
            </a:r>
            <a:r>
              <a:rPr lang="en-US" sz="1600">
                <a:cs typeface="Arial" panose="020B0604020202020204" pitchFamily="34" charset="0"/>
              </a:rPr>
              <a:t> </a:t>
            </a:r>
            <a:r>
              <a:rPr lang="en-US" sz="1600" i="1" err="1">
                <a:cs typeface="Arial" panose="020B0604020202020204" pitchFamily="34" charset="0"/>
              </a:rPr>
              <a:t>P</a:t>
            </a:r>
            <a:r>
              <a:rPr lang="en-US" sz="1600" i="1" baseline="-25000" err="1">
                <a:cs typeface="Arial" panose="020B0604020202020204" pitchFamily="34" charset="0"/>
              </a:rPr>
              <a:t>ij</a:t>
            </a:r>
            <a:r>
              <a:rPr lang="en-US" sz="1600">
                <a:cs typeface="Arial" panose="020B0604020202020204" pitchFamily="34" charset="0"/>
              </a:rPr>
              <a:t> </a:t>
            </a:r>
            <a:r>
              <a:rPr lang="en-US" sz="1600" err="1">
                <a:cs typeface="Arial" panose="020B0604020202020204" pitchFamily="34" charset="0"/>
              </a:rPr>
              <a:t>bởi</a:t>
            </a:r>
            <a:r>
              <a:rPr lang="en-US" sz="1600">
                <a:cs typeface="Arial" panose="020B0604020202020204" pitchFamily="34" charset="0"/>
              </a:rPr>
              <a:t> </a:t>
            </a:r>
            <a:r>
              <a:rPr lang="en-US" sz="1600" i="1" err="1">
                <a:cs typeface="Arial" panose="020B0604020202020204" pitchFamily="34" charset="0"/>
              </a:rPr>
              <a:t>P</a:t>
            </a:r>
            <a:r>
              <a:rPr lang="en-US" sz="1600" err="1">
                <a:cs typeface="Arial" panose="020B0604020202020204" pitchFamily="34" charset="0"/>
              </a:rPr>
              <a:t>’</a:t>
            </a:r>
            <a:r>
              <a:rPr lang="en-US" sz="1600" i="1" baseline="-25000" err="1">
                <a:cs typeface="Arial" panose="020B0604020202020204" pitchFamily="34" charset="0"/>
              </a:rPr>
              <a:t>ij</a:t>
            </a:r>
            <a:r>
              <a:rPr lang="en-US" sz="1600">
                <a:cs typeface="Arial" panose="020B0604020202020204" pitchFamily="34" charset="0"/>
              </a:rPr>
              <a:t>, ta </a:t>
            </a:r>
            <a:r>
              <a:rPr lang="en-US" sz="1600" err="1">
                <a:cs typeface="Arial" panose="020B0604020202020204" pitchFamily="34" charset="0"/>
              </a:rPr>
              <a:t>có</a:t>
            </a:r>
            <a:r>
              <a:rPr lang="en-US" sz="1600">
                <a:cs typeface="Arial" panose="020B0604020202020204" pitchFamily="34" charset="0"/>
              </a:rPr>
              <a:t>:</a:t>
            </a:r>
          </a:p>
          <a:p>
            <a:pPr>
              <a:spcBef>
                <a:spcPct val="0"/>
              </a:spcBef>
              <a:buFontTx/>
              <a:buNone/>
            </a:pPr>
            <a:r>
              <a:rPr lang="en-US" sz="1600" i="1">
                <a:cs typeface="Arial" panose="020B0604020202020204" pitchFamily="34" charset="0"/>
              </a:rPr>
              <a:t>                                 w</a:t>
            </a:r>
            <a:r>
              <a:rPr lang="en-US" sz="1600">
                <a:cs typeface="Arial" panose="020B0604020202020204" pitchFamily="34" charset="0"/>
              </a:rPr>
              <a:t>(</a:t>
            </a:r>
            <a:r>
              <a:rPr lang="en-US" sz="1600" i="1">
                <a:cs typeface="Arial" panose="020B0604020202020204" pitchFamily="34" charset="0"/>
              </a:rPr>
              <a:t>P</a:t>
            </a:r>
            <a:r>
              <a:rPr lang="en-US" sz="1600">
                <a:cs typeface="Arial" panose="020B0604020202020204" pitchFamily="34" charset="0"/>
              </a:rPr>
              <a:t>’) &lt; </a:t>
            </a:r>
            <a:r>
              <a:rPr lang="en-US" sz="1600" i="1">
                <a:cs typeface="Arial" panose="020B0604020202020204" pitchFamily="34" charset="0"/>
              </a:rPr>
              <a:t>w</a:t>
            </a:r>
            <a:r>
              <a:rPr lang="en-US" sz="1600">
                <a:cs typeface="Arial" panose="020B0604020202020204" pitchFamily="34" charset="0"/>
              </a:rPr>
              <a:t>(</a:t>
            </a:r>
            <a:r>
              <a:rPr lang="en-US" sz="1600" i="1">
                <a:cs typeface="Arial" panose="020B0604020202020204" pitchFamily="34" charset="0"/>
              </a:rPr>
              <a:t>P</a:t>
            </a:r>
            <a:r>
              <a:rPr lang="en-US" sz="1600">
                <a:cs typeface="Arial" panose="020B0604020202020204" pitchFamily="34" charset="0"/>
              </a:rPr>
              <a:t>) ?!</a:t>
            </a:r>
          </a:p>
          <a:p>
            <a:pPr>
              <a:spcBef>
                <a:spcPct val="0"/>
              </a:spcBef>
            </a:pPr>
            <a:endParaRPr lang="en-US" sz="1600">
              <a:cs typeface="Arial" panose="020B0604020202020204" pitchFamily="34" charset="0"/>
              <a:sym typeface="Symbol" panose="05050102010706020507" pitchFamily="18" charset="2"/>
            </a:endParaRPr>
          </a:p>
        </p:txBody>
      </p:sp>
      <p:grpSp>
        <p:nvGrpSpPr>
          <p:cNvPr id="15" name="Group 27">
            <a:extLst>
              <a:ext uri="{FF2B5EF4-FFF2-40B4-BE49-F238E27FC236}">
                <a16:creationId xmlns:a16="http://schemas.microsoft.com/office/drawing/2014/main" id="{C9A9867C-3369-448E-BA73-439ED52641DF}"/>
              </a:ext>
            </a:extLst>
          </p:cNvPr>
          <p:cNvGrpSpPr>
            <a:grpSpLocks/>
          </p:cNvGrpSpPr>
          <p:nvPr/>
        </p:nvGrpSpPr>
        <p:grpSpPr bwMode="auto">
          <a:xfrm>
            <a:off x="2057400" y="3276600"/>
            <a:ext cx="4721225" cy="1344612"/>
            <a:chOff x="1268" y="2502"/>
            <a:chExt cx="2974" cy="847"/>
          </a:xfrm>
        </p:grpSpPr>
        <p:sp>
          <p:nvSpPr>
            <p:cNvPr id="16" name="Oval 10">
              <a:extLst>
                <a:ext uri="{FF2B5EF4-FFF2-40B4-BE49-F238E27FC236}">
                  <a16:creationId xmlns:a16="http://schemas.microsoft.com/office/drawing/2014/main" id="{597B1EE2-17AC-44DF-9784-28FA9379D45B}"/>
                </a:ext>
              </a:extLst>
            </p:cNvPr>
            <p:cNvSpPr>
              <a:spLocks noChangeAspect="1" noChangeArrowheads="1"/>
            </p:cNvSpPr>
            <p:nvPr/>
          </p:nvSpPr>
          <p:spPr bwMode="auto">
            <a:xfrm>
              <a:off x="1268" y="2748"/>
              <a:ext cx="304" cy="309"/>
            </a:xfrm>
            <a:prstGeom prst="ellipse">
              <a:avLst/>
            </a:prstGeom>
            <a:solidFill>
              <a:srgbClr val="006600"/>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i="1">
                  <a:solidFill>
                    <a:schemeClr val="bg1"/>
                  </a:solidFill>
                  <a:latin typeface="Times New Roman" panose="02020603050405020304" pitchFamily="18" charset="0"/>
                </a:rPr>
                <a:t>v</a:t>
              </a:r>
              <a:r>
                <a:rPr lang="en-US" sz="1800" b="1" baseline="-25000">
                  <a:solidFill>
                    <a:schemeClr val="bg1"/>
                  </a:solidFill>
                </a:rPr>
                <a:t>1</a:t>
              </a:r>
              <a:endParaRPr lang="en-US" sz="1800" b="1">
                <a:solidFill>
                  <a:schemeClr val="bg1"/>
                </a:solidFill>
              </a:endParaRPr>
            </a:p>
          </p:txBody>
        </p:sp>
        <p:sp>
          <p:nvSpPr>
            <p:cNvPr id="17" name="Oval 11">
              <a:extLst>
                <a:ext uri="{FF2B5EF4-FFF2-40B4-BE49-F238E27FC236}">
                  <a16:creationId xmlns:a16="http://schemas.microsoft.com/office/drawing/2014/main" id="{6620D836-7438-44BD-A814-F6A548570425}"/>
                </a:ext>
              </a:extLst>
            </p:cNvPr>
            <p:cNvSpPr>
              <a:spLocks noChangeAspect="1" noChangeArrowheads="1"/>
            </p:cNvSpPr>
            <p:nvPr/>
          </p:nvSpPr>
          <p:spPr bwMode="auto">
            <a:xfrm>
              <a:off x="3896" y="2644"/>
              <a:ext cx="346" cy="351"/>
            </a:xfrm>
            <a:prstGeom prst="ellipse">
              <a:avLst/>
            </a:prstGeom>
            <a:solidFill>
              <a:srgbClr val="006600"/>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i="1">
                  <a:solidFill>
                    <a:schemeClr val="bg1"/>
                  </a:solidFill>
                  <a:latin typeface="Times New Roman" panose="02020603050405020304" pitchFamily="18" charset="0"/>
                </a:rPr>
                <a:t>v</a:t>
              </a:r>
              <a:r>
                <a:rPr lang="en-US" sz="1800" b="1" i="1" baseline="-25000">
                  <a:solidFill>
                    <a:schemeClr val="bg1"/>
                  </a:solidFill>
                  <a:latin typeface="Times New Roman" panose="02020603050405020304" pitchFamily="18" charset="0"/>
                </a:rPr>
                <a:t>k</a:t>
              </a:r>
              <a:endParaRPr lang="en-US" sz="1800" b="1" i="1">
                <a:solidFill>
                  <a:schemeClr val="bg1"/>
                </a:solidFill>
                <a:latin typeface="Times New Roman" panose="02020603050405020304" pitchFamily="18" charset="0"/>
              </a:endParaRPr>
            </a:p>
          </p:txBody>
        </p:sp>
        <p:sp>
          <p:nvSpPr>
            <p:cNvPr id="18" name="Freeform 12">
              <a:extLst>
                <a:ext uri="{FF2B5EF4-FFF2-40B4-BE49-F238E27FC236}">
                  <a16:creationId xmlns:a16="http://schemas.microsoft.com/office/drawing/2014/main" id="{8365F3E2-A2A8-4901-9977-D713CF4E298C}"/>
                </a:ext>
              </a:extLst>
            </p:cNvPr>
            <p:cNvSpPr>
              <a:spLocks/>
            </p:cNvSpPr>
            <p:nvPr/>
          </p:nvSpPr>
          <p:spPr bwMode="auto">
            <a:xfrm>
              <a:off x="1534" y="2651"/>
              <a:ext cx="2352" cy="175"/>
            </a:xfrm>
            <a:custGeom>
              <a:avLst/>
              <a:gdLst>
                <a:gd name="T0" fmla="*/ 0 w 2352"/>
                <a:gd name="T1" fmla="*/ 150 h 175"/>
                <a:gd name="T2" fmla="*/ 348 w 2352"/>
                <a:gd name="T3" fmla="*/ 12 h 175"/>
                <a:gd name="T4" fmla="*/ 502 w 2352"/>
                <a:gd name="T5" fmla="*/ 77 h 175"/>
                <a:gd name="T6" fmla="*/ 640 w 2352"/>
                <a:gd name="T7" fmla="*/ 20 h 175"/>
                <a:gd name="T8" fmla="*/ 802 w 2352"/>
                <a:gd name="T9" fmla="*/ 36 h 175"/>
                <a:gd name="T10" fmla="*/ 932 w 2352"/>
                <a:gd name="T11" fmla="*/ 69 h 175"/>
                <a:gd name="T12" fmla="*/ 1276 w 2352"/>
                <a:gd name="T13" fmla="*/ 25 h 175"/>
                <a:gd name="T14" fmla="*/ 1397 w 2352"/>
                <a:gd name="T15" fmla="*/ 104 h 175"/>
                <a:gd name="T16" fmla="*/ 1564 w 2352"/>
                <a:gd name="T17" fmla="*/ 121 h 175"/>
                <a:gd name="T18" fmla="*/ 1708 w 2352"/>
                <a:gd name="T19" fmla="*/ 169 h 175"/>
                <a:gd name="T20" fmla="*/ 2060 w 2352"/>
                <a:gd name="T21" fmla="*/ 96 h 175"/>
                <a:gd name="T22" fmla="*/ 2352 w 2352"/>
                <a:gd name="T23" fmla="*/ 175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52"/>
                <a:gd name="T37" fmla="*/ 0 h 175"/>
                <a:gd name="T38" fmla="*/ 2352 w 2352"/>
                <a:gd name="T39" fmla="*/ 175 h 1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52" h="175">
                  <a:moveTo>
                    <a:pt x="0" y="150"/>
                  </a:moveTo>
                  <a:cubicBezTo>
                    <a:pt x="58" y="127"/>
                    <a:pt x="264" y="24"/>
                    <a:pt x="348" y="12"/>
                  </a:cubicBezTo>
                  <a:cubicBezTo>
                    <a:pt x="432" y="0"/>
                    <a:pt x="453" y="76"/>
                    <a:pt x="502" y="77"/>
                  </a:cubicBezTo>
                  <a:cubicBezTo>
                    <a:pt x="551" y="78"/>
                    <a:pt x="590" y="27"/>
                    <a:pt x="640" y="20"/>
                  </a:cubicBezTo>
                  <a:cubicBezTo>
                    <a:pt x="690" y="13"/>
                    <a:pt x="753" y="28"/>
                    <a:pt x="802" y="36"/>
                  </a:cubicBezTo>
                  <a:cubicBezTo>
                    <a:pt x="851" y="44"/>
                    <a:pt x="853" y="71"/>
                    <a:pt x="932" y="69"/>
                  </a:cubicBezTo>
                  <a:cubicBezTo>
                    <a:pt x="1011" y="67"/>
                    <a:pt x="1199" y="19"/>
                    <a:pt x="1276" y="25"/>
                  </a:cubicBezTo>
                  <a:cubicBezTo>
                    <a:pt x="1353" y="31"/>
                    <a:pt x="1349" y="88"/>
                    <a:pt x="1397" y="104"/>
                  </a:cubicBezTo>
                  <a:cubicBezTo>
                    <a:pt x="1445" y="120"/>
                    <a:pt x="1512" y="110"/>
                    <a:pt x="1564" y="121"/>
                  </a:cubicBezTo>
                  <a:cubicBezTo>
                    <a:pt x="1616" y="132"/>
                    <a:pt x="1625" y="173"/>
                    <a:pt x="1708" y="169"/>
                  </a:cubicBezTo>
                  <a:cubicBezTo>
                    <a:pt x="1791" y="165"/>
                    <a:pt x="1953" y="95"/>
                    <a:pt x="2060" y="96"/>
                  </a:cubicBezTo>
                  <a:cubicBezTo>
                    <a:pt x="2167" y="97"/>
                    <a:pt x="2291" y="159"/>
                    <a:pt x="2352" y="175"/>
                  </a:cubicBezTo>
                </a:path>
              </a:pathLst>
            </a:custGeom>
            <a:noFill/>
            <a:ln w="222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 name="Text Box 13">
              <a:extLst>
                <a:ext uri="{FF2B5EF4-FFF2-40B4-BE49-F238E27FC236}">
                  <a16:creationId xmlns:a16="http://schemas.microsoft.com/office/drawing/2014/main" id="{496F355C-24DF-4921-B6BE-8AA8E0209992}"/>
                </a:ext>
              </a:extLst>
            </p:cNvPr>
            <p:cNvSpPr txBox="1">
              <a:spLocks noChangeArrowheads="1"/>
            </p:cNvSpPr>
            <p:nvPr/>
          </p:nvSpPr>
          <p:spPr bwMode="auto">
            <a:xfrm>
              <a:off x="2551" y="3099"/>
              <a:ext cx="3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2075" tIns="46038" rIns="92075" bIns="46038"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sz="1800" b="1" i="1">
                  <a:solidFill>
                    <a:schemeClr val="tx1"/>
                  </a:solidFill>
                  <a:latin typeface="Times New Roman" panose="02020603050405020304" pitchFamily="18" charset="0"/>
                </a:rPr>
                <a:t>P’</a:t>
              </a:r>
              <a:r>
                <a:rPr kumimoji="1" lang="en-US" sz="2000" b="1" i="1" baseline="-25000">
                  <a:solidFill>
                    <a:schemeClr val="tx1"/>
                  </a:solidFill>
                  <a:latin typeface="Times New Roman" panose="02020603050405020304" pitchFamily="18" charset="0"/>
                </a:rPr>
                <a:t>ij</a:t>
              </a:r>
              <a:endParaRPr kumimoji="1" lang="en-US" sz="1800" b="1" i="1">
                <a:solidFill>
                  <a:schemeClr val="tx1"/>
                </a:solidFill>
                <a:latin typeface="Times New Roman" panose="02020603050405020304" pitchFamily="18" charset="0"/>
              </a:endParaRPr>
            </a:p>
          </p:txBody>
        </p:sp>
        <p:sp>
          <p:nvSpPr>
            <p:cNvPr id="20" name="Text Box 14">
              <a:extLst>
                <a:ext uri="{FF2B5EF4-FFF2-40B4-BE49-F238E27FC236}">
                  <a16:creationId xmlns:a16="http://schemas.microsoft.com/office/drawing/2014/main" id="{7433DD04-D322-4706-B18D-890B8E4DC57E}"/>
                </a:ext>
              </a:extLst>
            </p:cNvPr>
            <p:cNvSpPr txBox="1">
              <a:spLocks noChangeArrowheads="1"/>
            </p:cNvSpPr>
            <p:nvPr/>
          </p:nvSpPr>
          <p:spPr bwMode="auto">
            <a:xfrm>
              <a:off x="2576" y="2676"/>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2075" tIns="46038" rIns="92075" bIns="46038"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sz="1800" b="1" i="1">
                  <a:solidFill>
                    <a:schemeClr val="tx1"/>
                  </a:solidFill>
                  <a:latin typeface="Times New Roman" panose="02020603050405020304" pitchFamily="18" charset="0"/>
                </a:rPr>
                <a:t>P</a:t>
              </a:r>
              <a:r>
                <a:rPr kumimoji="1" lang="en-US" sz="1800" b="1" i="1" baseline="-25000">
                  <a:solidFill>
                    <a:schemeClr val="tx1"/>
                  </a:solidFill>
                  <a:latin typeface="Times New Roman" panose="02020603050405020304" pitchFamily="18" charset="0"/>
                </a:rPr>
                <a:t>ij</a:t>
              </a:r>
            </a:p>
          </p:txBody>
        </p:sp>
        <p:sp>
          <p:nvSpPr>
            <p:cNvPr id="21" name="Oval 15">
              <a:extLst>
                <a:ext uri="{FF2B5EF4-FFF2-40B4-BE49-F238E27FC236}">
                  <a16:creationId xmlns:a16="http://schemas.microsoft.com/office/drawing/2014/main" id="{66048403-3060-4F3E-B238-FADF7FC9F8CD}"/>
                </a:ext>
              </a:extLst>
            </p:cNvPr>
            <p:cNvSpPr>
              <a:spLocks noChangeAspect="1" noChangeArrowheads="1"/>
            </p:cNvSpPr>
            <p:nvPr/>
          </p:nvSpPr>
          <p:spPr bwMode="auto">
            <a:xfrm>
              <a:off x="3044" y="2531"/>
              <a:ext cx="321" cy="323"/>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600" b="1" i="1">
                  <a:solidFill>
                    <a:schemeClr val="bg1"/>
                  </a:solidFill>
                  <a:latin typeface="Times New Roman" panose="02020603050405020304" pitchFamily="18" charset="0"/>
                </a:rPr>
                <a:t>v</a:t>
              </a:r>
              <a:r>
                <a:rPr lang="en-US" sz="1600" b="1" i="1" baseline="-25000">
                  <a:solidFill>
                    <a:schemeClr val="bg1"/>
                  </a:solidFill>
                  <a:latin typeface="Times New Roman" panose="02020603050405020304" pitchFamily="18" charset="0"/>
                </a:rPr>
                <a:t>j</a:t>
              </a:r>
              <a:endParaRPr lang="en-US" sz="1400" b="1" i="1">
                <a:solidFill>
                  <a:schemeClr val="bg1"/>
                </a:solidFill>
                <a:latin typeface="Times New Roman" panose="02020603050405020304" pitchFamily="18" charset="0"/>
              </a:endParaRPr>
            </a:p>
          </p:txBody>
        </p:sp>
        <p:sp>
          <p:nvSpPr>
            <p:cNvPr id="22" name="Freeform 16">
              <a:extLst>
                <a:ext uri="{FF2B5EF4-FFF2-40B4-BE49-F238E27FC236}">
                  <a16:creationId xmlns:a16="http://schemas.microsoft.com/office/drawing/2014/main" id="{9FC4B973-841D-4140-B5C2-BFAC73DBA0EA}"/>
                </a:ext>
              </a:extLst>
            </p:cNvPr>
            <p:cNvSpPr>
              <a:spLocks/>
            </p:cNvSpPr>
            <p:nvPr/>
          </p:nvSpPr>
          <p:spPr bwMode="auto">
            <a:xfrm>
              <a:off x="2220" y="2663"/>
              <a:ext cx="911" cy="563"/>
            </a:xfrm>
            <a:custGeom>
              <a:avLst/>
              <a:gdLst>
                <a:gd name="T0" fmla="*/ 11 w 911"/>
                <a:gd name="T1" fmla="*/ 0 h 563"/>
                <a:gd name="T2" fmla="*/ 27 w 911"/>
                <a:gd name="T3" fmla="*/ 413 h 563"/>
                <a:gd name="T4" fmla="*/ 173 w 911"/>
                <a:gd name="T5" fmla="*/ 555 h 563"/>
                <a:gd name="T6" fmla="*/ 352 w 911"/>
                <a:gd name="T7" fmla="*/ 462 h 563"/>
                <a:gd name="T8" fmla="*/ 595 w 911"/>
                <a:gd name="T9" fmla="*/ 470 h 563"/>
                <a:gd name="T10" fmla="*/ 797 w 911"/>
                <a:gd name="T11" fmla="*/ 539 h 563"/>
                <a:gd name="T12" fmla="*/ 862 w 911"/>
                <a:gd name="T13" fmla="*/ 336 h 563"/>
                <a:gd name="T14" fmla="*/ 911 w 911"/>
                <a:gd name="T15" fmla="*/ 178 h 563"/>
                <a:gd name="T16" fmla="*/ 0 60000 65536"/>
                <a:gd name="T17" fmla="*/ 0 60000 65536"/>
                <a:gd name="T18" fmla="*/ 0 60000 65536"/>
                <a:gd name="T19" fmla="*/ 0 60000 65536"/>
                <a:gd name="T20" fmla="*/ 0 60000 65536"/>
                <a:gd name="T21" fmla="*/ 0 60000 65536"/>
                <a:gd name="T22" fmla="*/ 0 60000 65536"/>
                <a:gd name="T23" fmla="*/ 0 60000 65536"/>
                <a:gd name="T24" fmla="*/ 0 w 911"/>
                <a:gd name="T25" fmla="*/ 0 h 563"/>
                <a:gd name="T26" fmla="*/ 911 w 911"/>
                <a:gd name="T27" fmla="*/ 563 h 5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1" h="563">
                  <a:moveTo>
                    <a:pt x="11" y="0"/>
                  </a:moveTo>
                  <a:cubicBezTo>
                    <a:pt x="14" y="69"/>
                    <a:pt x="0" y="321"/>
                    <a:pt x="27" y="413"/>
                  </a:cubicBezTo>
                  <a:cubicBezTo>
                    <a:pt x="54" y="505"/>
                    <a:pt x="119" y="547"/>
                    <a:pt x="173" y="555"/>
                  </a:cubicBezTo>
                  <a:cubicBezTo>
                    <a:pt x="227" y="563"/>
                    <a:pt x="282" y="476"/>
                    <a:pt x="352" y="462"/>
                  </a:cubicBezTo>
                  <a:cubicBezTo>
                    <a:pt x="422" y="448"/>
                    <a:pt x="521" y="457"/>
                    <a:pt x="595" y="470"/>
                  </a:cubicBezTo>
                  <a:cubicBezTo>
                    <a:pt x="669" y="483"/>
                    <a:pt x="753" y="561"/>
                    <a:pt x="797" y="539"/>
                  </a:cubicBezTo>
                  <a:cubicBezTo>
                    <a:pt x="841" y="517"/>
                    <a:pt x="843" y="396"/>
                    <a:pt x="862" y="336"/>
                  </a:cubicBezTo>
                  <a:cubicBezTo>
                    <a:pt x="881" y="276"/>
                    <a:pt x="901" y="211"/>
                    <a:pt x="911" y="178"/>
                  </a:cubicBezTo>
                </a:path>
              </a:pathLst>
            </a:custGeom>
            <a:noFill/>
            <a:ln w="22225">
              <a:solidFill>
                <a:srgbClr val="FF006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3" name="Oval 17">
              <a:extLst>
                <a:ext uri="{FF2B5EF4-FFF2-40B4-BE49-F238E27FC236}">
                  <a16:creationId xmlns:a16="http://schemas.microsoft.com/office/drawing/2014/main" id="{7F894A13-2C29-4215-A6BC-3F26F44F9326}"/>
                </a:ext>
              </a:extLst>
            </p:cNvPr>
            <p:cNvSpPr>
              <a:spLocks noChangeAspect="1" noChangeArrowheads="1"/>
            </p:cNvSpPr>
            <p:nvPr/>
          </p:nvSpPr>
          <p:spPr bwMode="auto">
            <a:xfrm>
              <a:off x="2138" y="2502"/>
              <a:ext cx="249" cy="250"/>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600" b="1" i="1">
                  <a:solidFill>
                    <a:schemeClr val="bg1"/>
                  </a:solidFill>
                  <a:latin typeface="Times New Roman" panose="02020603050405020304" pitchFamily="18" charset="0"/>
                </a:rPr>
                <a:t>v</a:t>
              </a:r>
              <a:r>
                <a:rPr lang="en-US" sz="1600" b="1" i="1" baseline="-25000">
                  <a:solidFill>
                    <a:schemeClr val="bg1"/>
                  </a:solidFill>
                  <a:latin typeface="Times New Roman" panose="02020603050405020304" pitchFamily="18" charset="0"/>
                </a:rPr>
                <a:t>i</a:t>
              </a:r>
              <a:endParaRPr lang="en-US" sz="1400" b="1" i="1">
                <a:solidFill>
                  <a:schemeClr val="bg1"/>
                </a:solidFill>
                <a:latin typeface="Times New Roman" panose="02020603050405020304" pitchFamily="18" charset="0"/>
              </a:endParaRPr>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E39EDEB-0867-E4B7-2198-77E81B6EA64C}"/>
                  </a:ext>
                </a:extLst>
              </p14:cNvPr>
              <p14:cNvContentPartPr/>
              <p14:nvPr/>
            </p14:nvContentPartPr>
            <p14:xfrm>
              <a:off x="415800" y="608400"/>
              <a:ext cx="8628480" cy="3792600"/>
            </p14:xfrm>
          </p:contentPart>
        </mc:Choice>
        <mc:Fallback>
          <p:pic>
            <p:nvPicPr>
              <p:cNvPr id="2" name="Ink 1">
                <a:extLst>
                  <a:ext uri="{FF2B5EF4-FFF2-40B4-BE49-F238E27FC236}">
                    <a16:creationId xmlns:a16="http://schemas.microsoft.com/office/drawing/2014/main" id="{0E39EDEB-0867-E4B7-2198-77E81B6EA64C}"/>
                  </a:ext>
                </a:extLst>
              </p:cNvPr>
              <p:cNvPicPr/>
              <p:nvPr/>
            </p:nvPicPr>
            <p:blipFill>
              <a:blip r:embed="rId4"/>
              <a:stretch>
                <a:fillRect/>
              </a:stretch>
            </p:blipFill>
            <p:spPr>
              <a:xfrm>
                <a:off x="406440" y="599040"/>
                <a:ext cx="8647200" cy="3811320"/>
              </a:xfrm>
              <a:prstGeom prst="rect">
                <a:avLst/>
              </a:prstGeom>
            </p:spPr>
          </p:pic>
        </mc:Fallback>
      </mc:AlternateContent>
    </p:spTree>
    <p:extLst>
      <p:ext uri="{BB962C8B-B14F-4D97-AF65-F5344CB8AC3E}">
        <p14:creationId xmlns:p14="http://schemas.microsoft.com/office/powerpoint/2010/main" val="266627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Tính</a:t>
            </a:r>
            <a:r>
              <a:rPr lang="en-US" altLang="en-US" sz="2000" b="1"/>
              <a:t> </a:t>
            </a:r>
            <a:r>
              <a:rPr lang="en-US" altLang="en-US" sz="2000" b="1" err="1"/>
              <a:t>chất</a:t>
            </a:r>
            <a:r>
              <a:rPr lang="en-US" altLang="en-US" sz="2000" b="1"/>
              <a:t> </a:t>
            </a:r>
            <a:r>
              <a:rPr lang="en-US" altLang="en-US" sz="2000" b="1" err="1"/>
              <a:t>của</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6" name="Rectangle 3">
            <a:extLst>
              <a:ext uri="{FF2B5EF4-FFF2-40B4-BE49-F238E27FC236}">
                <a16:creationId xmlns:a16="http://schemas.microsoft.com/office/drawing/2014/main" id="{8AE83113-A995-41B7-A3C1-0CE6F5F5F33F}"/>
              </a:ext>
            </a:extLst>
          </p:cNvPr>
          <p:cNvSpPr>
            <a:spLocks noGrp="1" noChangeArrowheads="1"/>
          </p:cNvSpPr>
          <p:nvPr>
            <p:ph idx="1"/>
          </p:nvPr>
        </p:nvSpPr>
        <p:spPr>
          <a:xfrm>
            <a:off x="148855" y="693349"/>
            <a:ext cx="8723312" cy="4929188"/>
          </a:xfrm>
        </p:spPr>
        <p:txBody>
          <a:bodyPr>
            <a:normAutofit/>
          </a:bodyPr>
          <a:lstStyle/>
          <a:p>
            <a:pPr>
              <a:spcBef>
                <a:spcPct val="0"/>
              </a:spcBef>
            </a:pPr>
            <a:r>
              <a:rPr lang="en-US" sz="1600" err="1">
                <a:cs typeface="Arial" panose="020B0604020202020204" pitchFamily="34" charset="0"/>
              </a:rPr>
              <a:t>Ký</a:t>
            </a:r>
            <a:r>
              <a:rPr lang="en-US" sz="1600">
                <a:cs typeface="Arial" panose="020B0604020202020204" pitchFamily="34" charset="0"/>
              </a:rPr>
              <a:t> </a:t>
            </a:r>
            <a:r>
              <a:rPr lang="en-US" sz="1600" err="1">
                <a:cs typeface="Arial" panose="020B0604020202020204" pitchFamily="34" charset="0"/>
              </a:rPr>
              <a:t>hiệu</a:t>
            </a:r>
            <a:r>
              <a:rPr lang="en-US" sz="1600">
                <a:cs typeface="Arial" panose="020B0604020202020204" pitchFamily="34" charset="0"/>
              </a:rPr>
              <a:t>:  δ(</a:t>
            </a:r>
            <a:r>
              <a:rPr lang="en-US" sz="1600" i="1">
                <a:cs typeface="Arial" panose="020B0604020202020204" pitchFamily="34" charset="0"/>
              </a:rPr>
              <a:t>u, v</a:t>
            </a:r>
            <a:r>
              <a:rPr lang="en-US" sz="1600">
                <a:cs typeface="Arial" panose="020B0604020202020204" pitchFamily="34" charset="0"/>
              </a:rPr>
              <a:t>) =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a:t>
            </a:r>
            <a:r>
              <a:rPr lang="en-US" sz="1600" err="1">
                <a:cs typeface="Arial" panose="020B0604020202020204" pitchFamily="34" charset="0"/>
              </a:rPr>
              <a:t>đđnn</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khoảng</a:t>
            </a:r>
            <a:r>
              <a:rPr lang="en-US" sz="1600">
                <a:cs typeface="Arial" panose="020B0604020202020204" pitchFamily="34" charset="0"/>
              </a:rPr>
              <a:t> </a:t>
            </a:r>
            <a:r>
              <a:rPr lang="en-US" sz="1600" err="1">
                <a:cs typeface="Arial" panose="020B0604020202020204" pitchFamily="34" charset="0"/>
              </a:rPr>
              <a:t>cách</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a:t>
            </a:r>
          </a:p>
          <a:p>
            <a:pPr>
              <a:spcBef>
                <a:spcPct val="0"/>
              </a:spcBef>
            </a:pPr>
            <a:r>
              <a:rPr lang="en-US" sz="1600" b="1" u="sng" err="1">
                <a:solidFill>
                  <a:schemeClr val="tx1"/>
                </a:solidFill>
                <a:cs typeface="Arial" panose="020B0604020202020204" pitchFamily="34" charset="0"/>
              </a:rPr>
              <a:t>Hệ</a:t>
            </a:r>
            <a:r>
              <a:rPr lang="en-US" sz="1600" b="1" u="sng">
                <a:solidFill>
                  <a:schemeClr val="tx1"/>
                </a:solidFill>
                <a:cs typeface="Arial" panose="020B0604020202020204" pitchFamily="34" charset="0"/>
              </a:rPr>
              <a:t> </a:t>
            </a:r>
            <a:r>
              <a:rPr lang="en-US" sz="1600" b="1" u="sng" err="1">
                <a:solidFill>
                  <a:schemeClr val="tx1"/>
                </a:solidFill>
                <a:cs typeface="Arial" panose="020B0604020202020204" pitchFamily="34" charset="0"/>
              </a:rPr>
              <a:t>quả</a:t>
            </a:r>
            <a:r>
              <a:rPr lang="en-US" sz="1600" b="1" u="sng">
                <a:solidFill>
                  <a:schemeClr val="tx1"/>
                </a:solidFill>
                <a:cs typeface="Arial" panose="020B0604020202020204" pitchFamily="34" charset="0"/>
              </a:rPr>
              <a: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Giả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sử</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P</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đđnn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tới</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trong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đó</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P</a:t>
            </a:r>
            <a:r>
              <a:rPr lang="en-US" sz="1600">
                <a:solidFill>
                  <a:schemeClr val="tx1"/>
                </a:solidFill>
                <a:cs typeface="Arial" panose="020B0604020202020204" pitchFamily="34" charset="0"/>
              </a:rPr>
              <a:t> = </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s…</a:t>
            </a:r>
            <a:r>
              <a:rPr lang="en-US" sz="1600">
                <a:solidFill>
                  <a:schemeClr val="tx1"/>
                </a:solidFill>
                <a:cs typeface="Arial" panose="020B0604020202020204" pitchFamily="34" charset="0"/>
                <a:sym typeface="Symbol" panose="05050102010706020507" pitchFamily="18" charset="2"/>
              </a:rPr>
              <a:t>      ..  </a:t>
            </a:r>
            <a:r>
              <a:rPr lang="en-US" sz="1600" i="1">
                <a:solidFill>
                  <a:schemeClr val="tx1"/>
                </a:solidFill>
                <a:cs typeface="Arial" panose="020B0604020202020204" pitchFamily="34" charset="0"/>
                <a:sym typeface="Symbol" panose="05050102010706020507" pitchFamily="18" charset="2"/>
              </a:rPr>
              <a:t>u</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 </a:t>
            </a:r>
            <a:r>
              <a:rPr lang="en-US" sz="1600">
                <a:solidFill>
                  <a:schemeClr val="tx1"/>
                </a:solidFill>
                <a:cs typeface="Arial" panose="020B0604020202020204" pitchFamily="34" charset="0"/>
              </a:rPr>
              <a:t>Khi </a:t>
            </a:r>
            <a:r>
              <a:rPr lang="en-US" sz="1600" err="1">
                <a:solidFill>
                  <a:schemeClr val="tx1"/>
                </a:solidFill>
                <a:cs typeface="Arial" panose="020B0604020202020204" pitchFamily="34" charset="0"/>
              </a:rPr>
              <a:t>đó</a:t>
            </a:r>
            <a:r>
              <a:rPr lang="en-US" sz="1600">
                <a:solidFill>
                  <a:schemeClr val="tx1"/>
                </a:solidFill>
                <a:cs typeface="Arial" panose="020B0604020202020204" pitchFamily="34" charset="0"/>
              </a:rPr>
              <a:t>  δ(</a:t>
            </a:r>
            <a:r>
              <a:rPr lang="en-US" sz="1600" i="1">
                <a:solidFill>
                  <a:schemeClr val="tx1"/>
                </a:solidFill>
                <a:cs typeface="Arial" panose="020B0604020202020204" pitchFamily="34" charset="0"/>
              </a:rPr>
              <a:t>s, v</a:t>
            </a:r>
            <a:r>
              <a:rPr lang="en-US" sz="1600">
                <a:solidFill>
                  <a:schemeClr val="tx1"/>
                </a:solidFill>
                <a:cs typeface="Arial" panose="020B0604020202020204" pitchFamily="34" charset="0"/>
              </a:rPr>
              <a:t>) = δ(</a:t>
            </a:r>
            <a:r>
              <a:rPr lang="en-US" sz="1600" i="1">
                <a:solidFill>
                  <a:schemeClr val="tx1"/>
                </a:solidFill>
                <a:cs typeface="Arial" panose="020B0604020202020204" pitchFamily="34" charset="0"/>
              </a:rPr>
              <a:t>s, u</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w</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u, v</a:t>
            </a:r>
            <a:r>
              <a:rPr lang="en-US" sz="1600">
                <a:solidFill>
                  <a:schemeClr val="tx1"/>
                </a:solidFill>
                <a:cs typeface="Arial" panose="020B0604020202020204" pitchFamily="34" charset="0"/>
              </a:rPr>
              <a:t>).</a:t>
            </a:r>
          </a:p>
          <a:p>
            <a:pPr>
              <a:spcBef>
                <a:spcPct val="0"/>
              </a:spcBef>
            </a:pPr>
            <a:endParaRPr lang="en-US" sz="1600">
              <a:cs typeface="Arial" panose="020B0604020202020204" pitchFamily="34" charset="0"/>
            </a:endParaRPr>
          </a:p>
        </p:txBody>
      </p:sp>
      <p:sp>
        <p:nvSpPr>
          <p:cNvPr id="14" name="Oval 10">
            <a:extLst>
              <a:ext uri="{FF2B5EF4-FFF2-40B4-BE49-F238E27FC236}">
                <a16:creationId xmlns:a16="http://schemas.microsoft.com/office/drawing/2014/main" id="{C71A20DC-E96E-45EA-8AD5-7C4C69DD0E3D}"/>
              </a:ext>
            </a:extLst>
          </p:cNvPr>
          <p:cNvSpPr>
            <a:spLocks noChangeAspect="1" noChangeArrowheads="1"/>
          </p:cNvSpPr>
          <p:nvPr/>
        </p:nvSpPr>
        <p:spPr bwMode="auto">
          <a:xfrm>
            <a:off x="3764955" y="2550604"/>
            <a:ext cx="482600" cy="490537"/>
          </a:xfrm>
          <a:prstGeom prst="ellipse">
            <a:avLst/>
          </a:prstGeom>
          <a:solidFill>
            <a:srgbClr val="006600"/>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i="1">
                <a:solidFill>
                  <a:schemeClr val="bg1"/>
                </a:solidFill>
                <a:latin typeface="Times New Roman" panose="02020603050405020304" pitchFamily="18" charset="0"/>
              </a:rPr>
              <a:t>u</a:t>
            </a:r>
            <a:endParaRPr lang="en-US" sz="1800" b="1">
              <a:solidFill>
                <a:schemeClr val="bg1"/>
              </a:solidFill>
            </a:endParaRPr>
          </a:p>
        </p:txBody>
      </p:sp>
      <p:sp>
        <p:nvSpPr>
          <p:cNvPr id="24" name="Oval 11">
            <a:extLst>
              <a:ext uri="{FF2B5EF4-FFF2-40B4-BE49-F238E27FC236}">
                <a16:creationId xmlns:a16="http://schemas.microsoft.com/office/drawing/2014/main" id="{C32DF6D6-A222-4FC1-80ED-9B77F3185B9C}"/>
              </a:ext>
            </a:extLst>
          </p:cNvPr>
          <p:cNvSpPr>
            <a:spLocks noChangeAspect="1" noChangeArrowheads="1"/>
          </p:cNvSpPr>
          <p:nvPr/>
        </p:nvSpPr>
        <p:spPr bwMode="auto">
          <a:xfrm>
            <a:off x="5638800" y="2514600"/>
            <a:ext cx="549275" cy="557212"/>
          </a:xfrm>
          <a:prstGeom prst="ellipse">
            <a:avLst/>
          </a:prstGeom>
          <a:solidFill>
            <a:srgbClr val="006600"/>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i="1">
                <a:solidFill>
                  <a:schemeClr val="bg1"/>
                </a:solidFill>
                <a:latin typeface="Times New Roman" panose="02020603050405020304" pitchFamily="18" charset="0"/>
              </a:rPr>
              <a:t>v</a:t>
            </a:r>
          </a:p>
        </p:txBody>
      </p:sp>
      <p:sp>
        <p:nvSpPr>
          <p:cNvPr id="25" name="Oval 17">
            <a:extLst>
              <a:ext uri="{FF2B5EF4-FFF2-40B4-BE49-F238E27FC236}">
                <a16:creationId xmlns:a16="http://schemas.microsoft.com/office/drawing/2014/main" id="{7DB087DB-D54C-4F5F-9AAE-92F3B7628D49}"/>
              </a:ext>
            </a:extLst>
          </p:cNvPr>
          <p:cNvSpPr>
            <a:spLocks noChangeAspect="1" noChangeArrowheads="1"/>
          </p:cNvSpPr>
          <p:nvPr/>
        </p:nvSpPr>
        <p:spPr bwMode="auto">
          <a:xfrm>
            <a:off x="2357741" y="3630207"/>
            <a:ext cx="395288" cy="39687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600" b="1" i="1">
                <a:solidFill>
                  <a:schemeClr val="bg1"/>
                </a:solidFill>
                <a:latin typeface="Times New Roman" panose="02020603050405020304" pitchFamily="18" charset="0"/>
              </a:rPr>
              <a:t>s</a:t>
            </a:r>
            <a:endParaRPr lang="en-US" sz="1400" b="1" i="1">
              <a:solidFill>
                <a:schemeClr val="bg1"/>
              </a:solidFill>
              <a:latin typeface="Times New Roman" panose="02020603050405020304" pitchFamily="18" charset="0"/>
            </a:endParaRPr>
          </a:p>
        </p:txBody>
      </p:sp>
      <p:cxnSp>
        <p:nvCxnSpPr>
          <p:cNvPr id="26" name="Straight Connector 25">
            <a:extLst>
              <a:ext uri="{FF2B5EF4-FFF2-40B4-BE49-F238E27FC236}">
                <a16:creationId xmlns:a16="http://schemas.microsoft.com/office/drawing/2014/main" id="{91ACB1D7-8DAA-44BA-B6AF-2AF50CB37921}"/>
              </a:ext>
            </a:extLst>
          </p:cNvPr>
          <p:cNvCxnSpPr>
            <a:stCxn id="14" idx="6"/>
            <a:endCxn id="24" idx="2"/>
          </p:cNvCxnSpPr>
          <p:nvPr/>
        </p:nvCxnSpPr>
        <p:spPr>
          <a:xfrm flipV="1">
            <a:off x="4247555" y="2793206"/>
            <a:ext cx="1391245" cy="26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urved Connector 4">
            <a:extLst>
              <a:ext uri="{FF2B5EF4-FFF2-40B4-BE49-F238E27FC236}">
                <a16:creationId xmlns:a16="http://schemas.microsoft.com/office/drawing/2014/main" id="{F41F01C6-F48A-41EB-980B-639FC7EDC478}"/>
              </a:ext>
            </a:extLst>
          </p:cNvPr>
          <p:cNvCxnSpPr>
            <a:endCxn id="14" idx="2"/>
          </p:cNvCxnSpPr>
          <p:nvPr/>
        </p:nvCxnSpPr>
        <p:spPr>
          <a:xfrm flipV="1">
            <a:off x="2570918" y="2795873"/>
            <a:ext cx="1194037" cy="834334"/>
          </a:xfrm>
          <a:prstGeom prst="curved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1F81025-5276-40A0-B3AB-5E27DDBE9A31}"/>
              </a:ext>
            </a:extLst>
          </p:cNvPr>
          <p:cNvSpPr/>
          <p:nvPr/>
        </p:nvSpPr>
        <p:spPr>
          <a:xfrm>
            <a:off x="3118267" y="3139803"/>
            <a:ext cx="412292" cy="400110"/>
          </a:xfrm>
          <a:prstGeom prst="rect">
            <a:avLst/>
          </a:prstGeom>
        </p:spPr>
        <p:txBody>
          <a:bodyPr wrap="none">
            <a:spAutoFit/>
          </a:bodyPr>
          <a:lstStyle/>
          <a:p>
            <a:r>
              <a:rPr lang="en-US" sz="2000" i="1">
                <a:latin typeface="Times New Roman" panose="02020603050405020304" pitchFamily="18" charset="0"/>
              </a:rPr>
              <a:t>p</a:t>
            </a:r>
            <a:r>
              <a:rPr lang="en-US" sz="2000">
                <a:latin typeface="Times New Roman" panose="02020603050405020304" pitchFamily="18" charset="0"/>
              </a:rPr>
              <a:t>’</a:t>
            </a:r>
            <a:endParaRPr lang="en-US" sz="2000"/>
          </a:p>
        </p:txBody>
      </p:sp>
      <p:sp>
        <p:nvSpPr>
          <p:cNvPr id="29" name="Rectangle 28">
            <a:extLst>
              <a:ext uri="{FF2B5EF4-FFF2-40B4-BE49-F238E27FC236}">
                <a16:creationId xmlns:a16="http://schemas.microsoft.com/office/drawing/2014/main" id="{2894A284-28EC-4C2A-8A4E-DBE8896B846F}"/>
              </a:ext>
            </a:extLst>
          </p:cNvPr>
          <p:cNvSpPr/>
          <p:nvPr/>
        </p:nvSpPr>
        <p:spPr>
          <a:xfrm>
            <a:off x="701791" y="3003021"/>
            <a:ext cx="2311851" cy="584775"/>
          </a:xfrm>
          <a:prstGeom prst="rect">
            <a:avLst/>
          </a:prstGeom>
        </p:spPr>
        <p:txBody>
          <a:bodyPr wrap="none">
            <a:spAutoFit/>
          </a:bodyPr>
          <a:lstStyle/>
          <a:p>
            <a:r>
              <a:rPr lang="en-US" sz="1600">
                <a:latin typeface="Arial" panose="020B0604020202020204" pitchFamily="34" charset="0"/>
                <a:cs typeface="Arial" panose="020B0604020202020204" pitchFamily="34" charset="0"/>
              </a:rPr>
              <a:t>δ(</a:t>
            </a:r>
            <a:r>
              <a:rPr lang="en-US" sz="1600" i="1">
                <a:latin typeface="Arial" panose="020B0604020202020204" pitchFamily="34" charset="0"/>
                <a:cs typeface="Arial" panose="020B0604020202020204" pitchFamily="34" charset="0"/>
              </a:rPr>
              <a:t>s, u</a:t>
            </a:r>
            <a:r>
              <a:rPr lang="en-US" sz="1600">
                <a:latin typeface="Arial" panose="020B0604020202020204" pitchFamily="34" charset="0"/>
                <a:cs typeface="Arial" panose="020B0604020202020204" pitchFamily="34" charset="0"/>
              </a:rPr>
              <a:t>):</a:t>
            </a:r>
            <a:r>
              <a:rPr lang="en-US" sz="1600" err="1">
                <a:latin typeface="Arial" panose="020B0604020202020204" pitchFamily="34" charset="0"/>
                <a:cs typeface="Arial" panose="020B0604020202020204" pitchFamily="34" charset="0"/>
              </a:rPr>
              <a:t>đđnn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từ</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s</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đến</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v</a:t>
            </a:r>
            <a:r>
              <a:rPr lang="en-US" sz="1600">
                <a:latin typeface="Arial" panose="020B0604020202020204" pitchFamily="34" charset="0"/>
                <a:cs typeface="Arial" panose="020B0604020202020204" pitchFamily="34" charset="0"/>
              </a:rPr>
              <a:t> </a:t>
            </a:r>
          </a:p>
          <a:p>
            <a:endParaRPr lang="en-US" sz="160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3EAAE6ED-A94A-4F93-9838-162642C442C0}"/>
              </a:ext>
            </a:extLst>
          </p:cNvPr>
          <p:cNvSpPr/>
          <p:nvPr/>
        </p:nvSpPr>
        <p:spPr>
          <a:xfrm>
            <a:off x="5090139" y="3428901"/>
            <a:ext cx="3021981" cy="830997"/>
          </a:xfrm>
          <a:prstGeom prst="rect">
            <a:avLst/>
          </a:prstGeom>
        </p:spPr>
        <p:txBody>
          <a:bodyPr wrap="none">
            <a:spAutoFit/>
          </a:bodyPr>
          <a:lstStyle/>
          <a:p>
            <a:r>
              <a:rPr lang="en-US" sz="1600" i="1" err="1">
                <a:latin typeface="Arial" panose="020B0604020202020204" pitchFamily="34" charset="0"/>
                <a:cs typeface="Arial" panose="020B0604020202020204" pitchFamily="34" charset="0"/>
              </a:rPr>
              <a:t>Đường</a:t>
            </a:r>
            <a:r>
              <a:rPr lang="en-US" sz="1600" i="1">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đi</a:t>
            </a:r>
            <a:r>
              <a:rPr lang="en-US" sz="1600" i="1">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ngắn</a:t>
            </a:r>
            <a:r>
              <a:rPr lang="en-US" sz="1600" i="1">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nhất</a:t>
            </a:r>
            <a:r>
              <a:rPr lang="en-US" sz="1600" i="1">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từ</a:t>
            </a:r>
            <a:r>
              <a:rPr lang="en-US" sz="1600" i="1">
                <a:latin typeface="Arial" panose="020B0604020202020204" pitchFamily="34" charset="0"/>
                <a:cs typeface="Arial" panose="020B0604020202020204" pitchFamily="34" charset="0"/>
              </a:rPr>
              <a:t> s </a:t>
            </a:r>
            <a:r>
              <a:rPr lang="en-US" sz="1600" i="1" err="1">
                <a:latin typeface="Arial" panose="020B0604020202020204" pitchFamily="34" charset="0"/>
                <a:cs typeface="Arial" panose="020B0604020202020204" pitchFamily="34" charset="0"/>
              </a:rPr>
              <a:t>đến</a:t>
            </a:r>
            <a:r>
              <a:rPr lang="en-US" sz="1600" i="1">
                <a:latin typeface="Arial" panose="020B0604020202020204" pitchFamily="34" charset="0"/>
                <a:cs typeface="Arial" panose="020B0604020202020204" pitchFamily="34" charset="0"/>
              </a:rPr>
              <a:t> v:</a:t>
            </a:r>
          </a:p>
          <a:p>
            <a:endParaRPr lang="en-US" sz="1600" i="1">
              <a:latin typeface="Arial" panose="020B0604020202020204" pitchFamily="34" charset="0"/>
              <a:cs typeface="Arial" panose="020B0604020202020204" pitchFamily="34" charset="0"/>
            </a:endParaRPr>
          </a:p>
          <a:p>
            <a:r>
              <a:rPr lang="en-US" sz="1600" i="1">
                <a:latin typeface="Arial" panose="020B0604020202020204" pitchFamily="34" charset="0"/>
                <a:cs typeface="Arial" panose="020B0604020202020204" pitchFamily="34" charset="0"/>
              </a:rPr>
              <a:t>P</a:t>
            </a:r>
            <a:r>
              <a:rPr lang="en-US" sz="1600">
                <a:latin typeface="Arial" panose="020B0604020202020204" pitchFamily="34" charset="0"/>
                <a:cs typeface="Arial" panose="020B0604020202020204" pitchFamily="34" charset="0"/>
              </a:rPr>
              <a:t> = </a:t>
            </a:r>
            <a:r>
              <a:rPr lang="en-US" sz="1600">
                <a:latin typeface="Arial" panose="020B0604020202020204" pitchFamily="34" charset="0"/>
                <a:cs typeface="Arial" panose="020B0604020202020204" pitchFamily="34" charset="0"/>
                <a:sym typeface="Symbol" panose="05050102010706020507" pitchFamily="18" charset="2"/>
              </a:rPr>
              <a:t> </a:t>
            </a:r>
            <a:r>
              <a:rPr lang="en-US" sz="1600" i="1">
                <a:latin typeface="Arial" panose="020B0604020202020204" pitchFamily="34" charset="0"/>
                <a:cs typeface="Arial" panose="020B0604020202020204" pitchFamily="34" charset="0"/>
                <a:sym typeface="Symbol" panose="05050102010706020507" pitchFamily="18" charset="2"/>
              </a:rPr>
              <a:t>s…</a:t>
            </a:r>
            <a:r>
              <a:rPr lang="en-US" sz="1600">
                <a:latin typeface="Arial" panose="020B0604020202020204" pitchFamily="34" charset="0"/>
                <a:cs typeface="Arial" panose="020B0604020202020204" pitchFamily="34" charset="0"/>
                <a:sym typeface="Symbol" panose="05050102010706020507" pitchFamily="18" charset="2"/>
              </a:rPr>
              <a:t>      ..        </a:t>
            </a:r>
            <a:r>
              <a:rPr lang="en-US" sz="1600" i="1">
                <a:latin typeface="Arial" panose="020B0604020202020204" pitchFamily="34" charset="0"/>
                <a:cs typeface="Arial" panose="020B0604020202020204" pitchFamily="34" charset="0"/>
                <a:sym typeface="Symbol" panose="05050102010706020507" pitchFamily="18" charset="2"/>
              </a:rPr>
              <a:t>u</a:t>
            </a:r>
            <a:r>
              <a:rPr lang="en-US" sz="1600">
                <a:latin typeface="Arial" panose="020B0604020202020204" pitchFamily="34" charset="0"/>
                <a:cs typeface="Arial" panose="020B0604020202020204" pitchFamily="34" charset="0"/>
                <a:sym typeface="Symbol" panose="05050102010706020507" pitchFamily="18" charset="2"/>
              </a:rPr>
              <a:t> </a:t>
            </a:r>
            <a:r>
              <a:rPr lang="en-US" sz="1600" i="1">
                <a:latin typeface="Arial" panose="020B0604020202020204" pitchFamily="34" charset="0"/>
                <a:cs typeface="Arial" panose="020B0604020202020204" pitchFamily="34" charset="0"/>
                <a:sym typeface="Symbol" panose="05050102010706020507" pitchFamily="18" charset="2"/>
              </a:rPr>
              <a:t>v</a:t>
            </a:r>
            <a:endParaRPr lang="en-US" sz="1600">
              <a:latin typeface="Arial" panose="020B0604020202020204" pitchFamily="34" charset="0"/>
              <a:cs typeface="Arial" panose="020B0604020202020204" pitchFamily="34" charset="0"/>
            </a:endParaRPr>
          </a:p>
        </p:txBody>
      </p:sp>
      <p:graphicFrame>
        <p:nvGraphicFramePr>
          <p:cNvPr id="31" name="Object 6">
            <a:extLst>
              <a:ext uri="{FF2B5EF4-FFF2-40B4-BE49-F238E27FC236}">
                <a16:creationId xmlns:a16="http://schemas.microsoft.com/office/drawing/2014/main" id="{B96D7385-8501-4946-9052-CB1A24B84A92}"/>
              </a:ext>
            </a:extLst>
          </p:cNvPr>
          <p:cNvGraphicFramePr>
            <a:graphicFrameLocks noChangeAspect="1"/>
          </p:cNvGraphicFramePr>
          <p:nvPr>
            <p:extLst>
              <p:ext uri="{D42A27DB-BD31-4B8C-83A1-F6EECF244321}">
                <p14:modId xmlns:p14="http://schemas.microsoft.com/office/powerpoint/2010/main" val="1514176104"/>
              </p:ext>
            </p:extLst>
          </p:nvPr>
        </p:nvGraphicFramePr>
        <p:xfrm>
          <a:off x="5781192" y="3630207"/>
          <a:ext cx="1074738" cy="517525"/>
        </p:xfrm>
        <a:graphic>
          <a:graphicData uri="http://schemas.openxmlformats.org/presentationml/2006/ole">
            <mc:AlternateContent xmlns:mc="http://schemas.openxmlformats.org/markup-compatibility/2006">
              <mc:Choice xmlns:v="urn:schemas-microsoft-com:vml" Requires="v">
                <p:oleObj spid="_x0000_s54273" name="Equation" r:id="rId4" imgW="418918" imgH="203112" progId="Equation.3">
                  <p:embed/>
                </p:oleObj>
              </mc:Choice>
              <mc:Fallback>
                <p:oleObj name="Equation" r:id="rId4" imgW="418918" imgH="203112" progId="Equation.3">
                  <p:embed/>
                  <p:pic>
                    <p:nvPicPr>
                      <p:cNvPr id="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1192" y="3630207"/>
                        <a:ext cx="1074738" cy="517525"/>
                      </a:xfrm>
                      <a:prstGeom prst="rect">
                        <a:avLst/>
                      </a:prstGeom>
                      <a:noFill/>
                      <a:ln>
                        <a:noFill/>
                      </a:ln>
                      <a:effectLst/>
                    </p:spPr>
                  </p:pic>
                </p:oleObj>
              </mc:Fallback>
            </mc:AlternateContent>
          </a:graphicData>
        </a:graphic>
      </p:graphicFrame>
      <p:sp>
        <p:nvSpPr>
          <p:cNvPr id="32" name="Rectangle 31">
            <a:extLst>
              <a:ext uri="{FF2B5EF4-FFF2-40B4-BE49-F238E27FC236}">
                <a16:creationId xmlns:a16="http://schemas.microsoft.com/office/drawing/2014/main" id="{57EACD4B-1D10-47A6-AC3C-DC2CECD17CB0}"/>
              </a:ext>
            </a:extLst>
          </p:cNvPr>
          <p:cNvSpPr/>
          <p:nvPr/>
        </p:nvSpPr>
        <p:spPr>
          <a:xfrm>
            <a:off x="4271647" y="2311900"/>
            <a:ext cx="910827" cy="707886"/>
          </a:xfrm>
          <a:prstGeom prst="rect">
            <a:avLst/>
          </a:prstGeom>
        </p:spPr>
        <p:txBody>
          <a:bodyPr wrap="none">
            <a:spAutoFit/>
          </a:bodyPr>
          <a:lstStyle/>
          <a:p>
            <a:r>
              <a:rPr lang="en-US" sz="2000">
                <a:latin typeface="Times New Roman" panose="02020603050405020304" pitchFamily="18" charset="0"/>
              </a:rPr>
              <a:t>w(</a:t>
            </a:r>
            <a:r>
              <a:rPr lang="en-US" sz="2000" i="1">
                <a:latin typeface="Times New Roman" panose="02020603050405020304" pitchFamily="18" charset="0"/>
              </a:rPr>
              <a:t>u, v</a:t>
            </a:r>
            <a:r>
              <a:rPr lang="en-US" sz="2000">
                <a:latin typeface="Times New Roman" panose="02020603050405020304" pitchFamily="18" charset="0"/>
              </a:rPr>
              <a:t>)</a:t>
            </a:r>
            <a:endParaRPr lang="en-US" sz="2000"/>
          </a:p>
          <a:p>
            <a:endParaRPr lang="en-US" sz="2000"/>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F99BCB85-7FCC-4DAF-2272-81C94011360B}"/>
                  </a:ext>
                </a:extLst>
              </p14:cNvPr>
              <p14:cNvContentPartPr/>
              <p14:nvPr/>
            </p14:nvContentPartPr>
            <p14:xfrm>
              <a:off x="384480" y="606240"/>
              <a:ext cx="6064200" cy="3373920"/>
            </p14:xfrm>
          </p:contentPart>
        </mc:Choice>
        <mc:Fallback>
          <p:pic>
            <p:nvPicPr>
              <p:cNvPr id="2" name="Ink 1">
                <a:extLst>
                  <a:ext uri="{FF2B5EF4-FFF2-40B4-BE49-F238E27FC236}">
                    <a16:creationId xmlns:a16="http://schemas.microsoft.com/office/drawing/2014/main" id="{F99BCB85-7FCC-4DAF-2272-81C94011360B}"/>
                  </a:ext>
                </a:extLst>
              </p:cNvPr>
              <p:cNvPicPr/>
              <p:nvPr/>
            </p:nvPicPr>
            <p:blipFill>
              <a:blip r:embed="rId7"/>
              <a:stretch>
                <a:fillRect/>
              </a:stretch>
            </p:blipFill>
            <p:spPr>
              <a:xfrm>
                <a:off x="375120" y="596880"/>
                <a:ext cx="6082920" cy="3392640"/>
              </a:xfrm>
              <a:prstGeom prst="rect">
                <a:avLst/>
              </a:prstGeom>
            </p:spPr>
          </p:pic>
        </mc:Fallback>
      </mc:AlternateContent>
    </p:spTree>
    <p:extLst>
      <p:ext uri="{BB962C8B-B14F-4D97-AF65-F5344CB8AC3E}">
        <p14:creationId xmlns:p14="http://schemas.microsoft.com/office/powerpoint/2010/main" val="313384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par>
                                <p:cTn id="19" presetID="22" presetClass="entr" presetSubtype="8"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down)">
                                      <p:cBhvr>
                                        <p:cTn id="26" dur="500"/>
                                        <p:tgtEl>
                                          <p:spTgt spid="2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fill="hold"/>
                                        <p:tgtEl>
                                          <p:spTgt spid="28"/>
                                        </p:tgtEl>
                                        <p:attrNameLst>
                                          <p:attrName>ppt_x</p:attrName>
                                        </p:attrNameLst>
                                      </p:cBhvr>
                                      <p:tavLst>
                                        <p:tav tm="0">
                                          <p:val>
                                            <p:strVal val="#ppt_x"/>
                                          </p:val>
                                        </p:tav>
                                        <p:tav tm="100000">
                                          <p:val>
                                            <p:strVal val="#ppt_x"/>
                                          </p:val>
                                        </p:tav>
                                      </p:tavLst>
                                    </p:anim>
                                    <p:anim calcmode="lin" valueType="num">
                                      <p:cBhvr additive="base">
                                        <p:cTn id="35" dur="500" fill="hold"/>
                                        <p:tgtEl>
                                          <p:spTgt spid="28"/>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0-#ppt_w/2"/>
                                          </p:val>
                                        </p:tav>
                                        <p:tav tm="100000">
                                          <p:val>
                                            <p:strVal val="#ppt_x"/>
                                          </p:val>
                                        </p:tav>
                                      </p:tavLst>
                                    </p:anim>
                                    <p:anim calcmode="lin" valueType="num">
                                      <p:cBhvr additive="base">
                                        <p:cTn id="40" dur="5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 presetClass="entr" presetSubtype="8"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5" grpId="0" animBg="1"/>
      <p:bldP spid="28" grpId="0"/>
      <p:bldP spid="29" grpId="0"/>
      <p:bldP spid="30"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Tính</a:t>
            </a:r>
            <a:r>
              <a:rPr lang="en-US" altLang="en-US" sz="2000" b="1"/>
              <a:t> </a:t>
            </a:r>
            <a:r>
              <a:rPr lang="en-US" altLang="en-US" sz="2000" b="1" err="1"/>
              <a:t>chất</a:t>
            </a:r>
            <a:r>
              <a:rPr lang="en-US" altLang="en-US" sz="2000" b="1"/>
              <a:t> </a:t>
            </a:r>
            <a:r>
              <a:rPr lang="en-US" altLang="en-US" sz="2000" b="1" err="1"/>
              <a:t>của</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6" name="Rectangle 3">
            <a:extLst>
              <a:ext uri="{FF2B5EF4-FFF2-40B4-BE49-F238E27FC236}">
                <a16:creationId xmlns:a16="http://schemas.microsoft.com/office/drawing/2014/main" id="{8AE83113-A995-41B7-A3C1-0CE6F5F5F33F}"/>
              </a:ext>
            </a:extLst>
          </p:cNvPr>
          <p:cNvSpPr>
            <a:spLocks noGrp="1" noChangeArrowheads="1"/>
          </p:cNvSpPr>
          <p:nvPr>
            <p:ph idx="1"/>
          </p:nvPr>
        </p:nvSpPr>
        <p:spPr>
          <a:xfrm>
            <a:off x="148855" y="693349"/>
            <a:ext cx="8723312" cy="4929188"/>
          </a:xfrm>
        </p:spPr>
        <p:txBody>
          <a:bodyPr>
            <a:normAutofit/>
          </a:bodyPr>
          <a:lstStyle/>
          <a:p>
            <a:pPr>
              <a:spcBef>
                <a:spcPct val="0"/>
              </a:spcBef>
            </a:pPr>
            <a:r>
              <a:rPr lang="en-US" sz="1600" err="1">
                <a:cs typeface="Arial" panose="020B0604020202020204" pitchFamily="34" charset="0"/>
              </a:rPr>
              <a:t>Ký</a:t>
            </a:r>
            <a:r>
              <a:rPr lang="en-US" sz="1600">
                <a:cs typeface="Arial" panose="020B0604020202020204" pitchFamily="34" charset="0"/>
              </a:rPr>
              <a:t> </a:t>
            </a:r>
            <a:r>
              <a:rPr lang="en-US" sz="1600" err="1">
                <a:cs typeface="Arial" panose="020B0604020202020204" pitchFamily="34" charset="0"/>
              </a:rPr>
              <a:t>hiệu</a:t>
            </a:r>
            <a:r>
              <a:rPr lang="en-US" sz="1600">
                <a:cs typeface="Arial" panose="020B0604020202020204" pitchFamily="34" charset="0"/>
              </a:rPr>
              <a:t>:  δ(</a:t>
            </a:r>
            <a:r>
              <a:rPr lang="en-US" sz="1600" i="1">
                <a:cs typeface="Arial" panose="020B0604020202020204" pitchFamily="34" charset="0"/>
              </a:rPr>
              <a:t>u, v</a:t>
            </a:r>
            <a:r>
              <a:rPr lang="en-US" sz="1600">
                <a:cs typeface="Arial" panose="020B0604020202020204" pitchFamily="34" charset="0"/>
              </a:rPr>
              <a:t>) =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a:t>
            </a:r>
            <a:r>
              <a:rPr lang="en-US" sz="1600" err="1">
                <a:cs typeface="Arial" panose="020B0604020202020204" pitchFamily="34" charset="0"/>
              </a:rPr>
              <a:t>đđnn</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khoảng</a:t>
            </a:r>
            <a:r>
              <a:rPr lang="en-US" sz="1600">
                <a:cs typeface="Arial" panose="020B0604020202020204" pitchFamily="34" charset="0"/>
              </a:rPr>
              <a:t> </a:t>
            </a:r>
            <a:r>
              <a:rPr lang="en-US" sz="1600" err="1">
                <a:cs typeface="Arial" panose="020B0604020202020204" pitchFamily="34" charset="0"/>
              </a:rPr>
              <a:t>cách</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a:t>
            </a:r>
          </a:p>
          <a:p>
            <a:pPr>
              <a:spcBef>
                <a:spcPct val="0"/>
              </a:spcBef>
            </a:pPr>
            <a:r>
              <a:rPr lang="en-US" sz="1600" b="1" u="sng" err="1">
                <a:solidFill>
                  <a:schemeClr val="tx1"/>
                </a:solidFill>
                <a:cs typeface="Arial" panose="020B0604020202020204" pitchFamily="34" charset="0"/>
              </a:rPr>
              <a:t>Hệ</a:t>
            </a:r>
            <a:r>
              <a:rPr lang="en-US" sz="1600" b="1" u="sng">
                <a:solidFill>
                  <a:schemeClr val="tx1"/>
                </a:solidFill>
                <a:cs typeface="Arial" panose="020B0604020202020204" pitchFamily="34" charset="0"/>
              </a:rPr>
              <a:t> </a:t>
            </a:r>
            <a:r>
              <a:rPr lang="en-US" sz="1600" b="1" u="sng" err="1">
                <a:solidFill>
                  <a:schemeClr val="tx1"/>
                </a:solidFill>
                <a:cs typeface="Arial" panose="020B0604020202020204" pitchFamily="34" charset="0"/>
              </a:rPr>
              <a:t>quả</a:t>
            </a:r>
            <a:r>
              <a:rPr lang="en-US" sz="1600" b="1" u="sng">
                <a:solidFill>
                  <a:schemeClr val="tx1"/>
                </a:solidFill>
                <a:cs typeface="Arial" panose="020B0604020202020204" pitchFamily="34" charset="0"/>
              </a:rPr>
              <a: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Giả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sử</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P</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đđnn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tới</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trong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đó</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P</a:t>
            </a:r>
            <a:r>
              <a:rPr lang="en-US" sz="1600">
                <a:solidFill>
                  <a:schemeClr val="tx1"/>
                </a:solidFill>
                <a:cs typeface="Arial" panose="020B0604020202020204" pitchFamily="34" charset="0"/>
              </a:rPr>
              <a:t> = </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s…</a:t>
            </a:r>
            <a:r>
              <a:rPr lang="en-US" sz="1600">
                <a:solidFill>
                  <a:schemeClr val="tx1"/>
                </a:solidFill>
                <a:cs typeface="Arial" panose="020B0604020202020204" pitchFamily="34" charset="0"/>
                <a:sym typeface="Symbol" panose="05050102010706020507" pitchFamily="18" charset="2"/>
              </a:rPr>
              <a:t>      ..  </a:t>
            </a:r>
            <a:r>
              <a:rPr lang="en-US" sz="1600" i="1">
                <a:solidFill>
                  <a:schemeClr val="tx1"/>
                </a:solidFill>
                <a:cs typeface="Arial" panose="020B0604020202020204" pitchFamily="34" charset="0"/>
                <a:sym typeface="Symbol" panose="05050102010706020507" pitchFamily="18" charset="2"/>
              </a:rPr>
              <a:t>u</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 </a:t>
            </a:r>
            <a:r>
              <a:rPr lang="en-US" sz="1600">
                <a:solidFill>
                  <a:schemeClr val="tx1"/>
                </a:solidFill>
                <a:cs typeface="Arial" panose="020B0604020202020204" pitchFamily="34" charset="0"/>
              </a:rPr>
              <a:t>Khi </a:t>
            </a:r>
            <a:r>
              <a:rPr lang="en-US" sz="1600" err="1">
                <a:solidFill>
                  <a:schemeClr val="tx1"/>
                </a:solidFill>
                <a:cs typeface="Arial" panose="020B0604020202020204" pitchFamily="34" charset="0"/>
              </a:rPr>
              <a:t>đó</a:t>
            </a:r>
            <a:r>
              <a:rPr lang="en-US" sz="1600">
                <a:solidFill>
                  <a:schemeClr val="tx1"/>
                </a:solidFill>
                <a:cs typeface="Arial" panose="020B0604020202020204" pitchFamily="34" charset="0"/>
              </a:rPr>
              <a:t>  δ(</a:t>
            </a:r>
            <a:r>
              <a:rPr lang="en-US" sz="1600" i="1">
                <a:solidFill>
                  <a:schemeClr val="tx1"/>
                </a:solidFill>
                <a:cs typeface="Arial" panose="020B0604020202020204" pitchFamily="34" charset="0"/>
              </a:rPr>
              <a:t>s, v</a:t>
            </a:r>
            <a:r>
              <a:rPr lang="en-US" sz="1600">
                <a:solidFill>
                  <a:schemeClr val="tx1"/>
                </a:solidFill>
                <a:cs typeface="Arial" panose="020B0604020202020204" pitchFamily="34" charset="0"/>
              </a:rPr>
              <a:t>) = δ(</a:t>
            </a:r>
            <a:r>
              <a:rPr lang="en-US" sz="1600" i="1">
                <a:solidFill>
                  <a:schemeClr val="tx1"/>
                </a:solidFill>
                <a:cs typeface="Arial" panose="020B0604020202020204" pitchFamily="34" charset="0"/>
              </a:rPr>
              <a:t>s, u</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w</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u, v</a:t>
            </a:r>
            <a:r>
              <a:rPr lang="en-US" sz="1600">
                <a:solidFill>
                  <a:schemeClr val="tx1"/>
                </a:solidFill>
                <a:cs typeface="Arial" panose="020B0604020202020204" pitchFamily="34" charset="0"/>
              </a:rPr>
              <a:t>).</a:t>
            </a:r>
          </a:p>
          <a:p>
            <a:pPr>
              <a:spcBef>
                <a:spcPct val="0"/>
              </a:spcBef>
            </a:pPr>
            <a:r>
              <a:rPr lang="en-US" sz="1600" b="1" u="sng" err="1">
                <a:solidFill>
                  <a:schemeClr val="tx1"/>
                </a:solidFill>
                <a:cs typeface="Arial" panose="020B0604020202020204" pitchFamily="34" charset="0"/>
              </a:rPr>
              <a:t>Tính</a:t>
            </a:r>
            <a:r>
              <a:rPr lang="en-US" sz="1600" b="1" u="sng">
                <a:solidFill>
                  <a:schemeClr val="tx1"/>
                </a:solidFill>
                <a:cs typeface="Arial" panose="020B0604020202020204" pitchFamily="34" charset="0"/>
              </a:rPr>
              <a:t> </a:t>
            </a:r>
            <a:r>
              <a:rPr lang="en-US" sz="1600" b="1" u="sng" err="1">
                <a:solidFill>
                  <a:schemeClr val="tx1"/>
                </a:solidFill>
                <a:cs typeface="Arial" panose="020B0604020202020204" pitchFamily="34" charset="0"/>
              </a:rPr>
              <a:t>chất</a:t>
            </a:r>
            <a:r>
              <a:rPr lang="en-US" sz="1600" b="1" u="sng">
                <a:solidFill>
                  <a:schemeClr val="tx1"/>
                </a:solidFill>
                <a:cs typeface="Arial" panose="020B0604020202020204" pitchFamily="34" charset="0"/>
              </a:rPr>
              <a:t> 4:</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Giả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sử</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Đối</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với</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mỗi</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cạnh</a:t>
            </a:r>
            <a:r>
              <a:rPr lang="en-US" sz="1600">
                <a:solidFill>
                  <a:schemeClr val="tx1"/>
                </a:solidFill>
                <a:cs typeface="Arial" panose="020B0604020202020204" pitchFamily="34" charset="0"/>
                <a:sym typeface="Symbol" panose="05050102010706020507" pitchFamily="18" charset="2"/>
              </a:rPr>
              <a:t> (</a:t>
            </a:r>
            <a:r>
              <a:rPr lang="en-US" sz="1600" i="1" err="1">
                <a:solidFill>
                  <a:schemeClr val="tx1"/>
                </a:solidFill>
                <a:cs typeface="Arial" panose="020B0604020202020204" pitchFamily="34" charset="0"/>
                <a:sym typeface="Symbol" panose="05050102010706020507" pitchFamily="18" charset="2"/>
              </a:rPr>
              <a:t>u,v</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 E</a:t>
            </a:r>
            <a:r>
              <a:rPr lang="en-US" sz="1600">
                <a:solidFill>
                  <a:schemeClr val="tx1"/>
                </a:solidFill>
                <a:cs typeface="Arial" panose="020B0604020202020204" pitchFamily="34" charset="0"/>
                <a:sym typeface="Symbol" panose="05050102010706020507" pitchFamily="18" charset="2"/>
              </a:rPr>
              <a:t>, ta </a:t>
            </a:r>
            <a:r>
              <a:rPr lang="en-US" sz="1600" err="1">
                <a:solidFill>
                  <a:schemeClr val="tx1"/>
                </a:solidFill>
                <a:cs typeface="Arial" panose="020B0604020202020204" pitchFamily="34" charset="0"/>
                <a:sym typeface="Symbol" panose="05050102010706020507" pitchFamily="18" charset="2"/>
              </a:rPr>
              <a:t>có</a:t>
            </a:r>
            <a:r>
              <a:rPr lang="en-US" sz="1600">
                <a:solidFill>
                  <a:schemeClr val="tx1"/>
                </a:solidFill>
                <a:cs typeface="Arial" panose="020B0604020202020204" pitchFamily="34" charset="0"/>
                <a:sym typeface="Symbol" panose="05050102010706020507" pitchFamily="18" charset="2"/>
              </a:rPr>
              <a:t> </a:t>
            </a:r>
            <a:r>
              <a:rPr lang="en-US" sz="1600">
                <a:solidFill>
                  <a:schemeClr val="tx1"/>
                </a:solidFill>
                <a:cs typeface="Arial" panose="020B0604020202020204" pitchFamily="34" charset="0"/>
              </a:rPr>
              <a:t>δ(</a:t>
            </a:r>
            <a:r>
              <a:rPr lang="en-US" sz="1600" i="1">
                <a:solidFill>
                  <a:schemeClr val="tx1"/>
                </a:solidFill>
                <a:cs typeface="Arial" panose="020B0604020202020204" pitchFamily="34" charset="0"/>
              </a:rPr>
              <a:t>s, v</a:t>
            </a:r>
            <a:r>
              <a:rPr lang="en-US" sz="1600">
                <a:solidFill>
                  <a:schemeClr val="tx1"/>
                </a:solidFill>
                <a:cs typeface="Arial" panose="020B0604020202020204" pitchFamily="34" charset="0"/>
              </a:rPr>
              <a:t>) </a:t>
            </a:r>
            <a:r>
              <a:rPr lang="en-US" sz="1600">
                <a:solidFill>
                  <a:schemeClr val="tx1"/>
                </a:solidFill>
                <a:cs typeface="Arial" panose="020B0604020202020204" pitchFamily="34" charset="0"/>
                <a:sym typeface="Symbol" panose="05050102010706020507" pitchFamily="18" charset="2"/>
              </a:rPr>
              <a:t> </a:t>
            </a:r>
            <a:r>
              <a:rPr lang="en-US" sz="1600">
                <a:solidFill>
                  <a:schemeClr val="tx1"/>
                </a:solidFill>
                <a:cs typeface="Arial" panose="020B0604020202020204" pitchFamily="34" charset="0"/>
              </a:rPr>
              <a:t>δ(</a:t>
            </a:r>
            <a:r>
              <a:rPr lang="en-US" sz="1600" i="1">
                <a:solidFill>
                  <a:schemeClr val="tx1"/>
                </a:solidFill>
                <a:cs typeface="Arial" panose="020B0604020202020204" pitchFamily="34" charset="0"/>
              </a:rPr>
              <a:t>s, u</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w</a:t>
            </a:r>
            <a:r>
              <a:rPr lang="en-US" sz="1600">
                <a:solidFill>
                  <a:schemeClr val="tx1"/>
                </a:solidFill>
                <a:cs typeface="Arial" panose="020B0604020202020204" pitchFamily="34" charset="0"/>
              </a:rPr>
              <a:t>(</a:t>
            </a:r>
            <a:r>
              <a:rPr lang="en-US" sz="1600" i="1" err="1">
                <a:solidFill>
                  <a:schemeClr val="tx1"/>
                </a:solidFill>
                <a:cs typeface="Arial" panose="020B0604020202020204" pitchFamily="34" charset="0"/>
              </a:rPr>
              <a:t>u,v</a:t>
            </a:r>
            <a:r>
              <a:rPr lang="en-US" sz="1600">
                <a:solidFill>
                  <a:schemeClr val="tx1"/>
                </a:solidFill>
                <a:cs typeface="Arial" panose="020B0604020202020204" pitchFamily="34" charset="0"/>
              </a:rPr>
              <a:t>).</a:t>
            </a:r>
          </a:p>
          <a:p>
            <a:pPr marL="0" indent="0">
              <a:spcBef>
                <a:spcPct val="0"/>
              </a:spcBef>
              <a:buNone/>
            </a:pPr>
            <a:endParaRPr lang="en-US" sz="1600">
              <a:cs typeface="Arial" panose="020B0604020202020204" pitchFamily="34" charset="0"/>
            </a:endParaRPr>
          </a:p>
        </p:txBody>
      </p:sp>
      <p:sp>
        <p:nvSpPr>
          <p:cNvPr id="15" name="Oval 10">
            <a:extLst>
              <a:ext uri="{FF2B5EF4-FFF2-40B4-BE49-F238E27FC236}">
                <a16:creationId xmlns:a16="http://schemas.microsoft.com/office/drawing/2014/main" id="{5A5D79E9-ABAB-448F-A3A2-07E4CEBCF4DD}"/>
              </a:ext>
            </a:extLst>
          </p:cNvPr>
          <p:cNvSpPr>
            <a:spLocks noChangeAspect="1" noChangeArrowheads="1"/>
          </p:cNvSpPr>
          <p:nvPr/>
        </p:nvSpPr>
        <p:spPr bwMode="auto">
          <a:xfrm>
            <a:off x="2841956" y="2421888"/>
            <a:ext cx="482600" cy="490537"/>
          </a:xfrm>
          <a:prstGeom prst="ellipse">
            <a:avLst/>
          </a:prstGeom>
          <a:solidFill>
            <a:srgbClr val="006600"/>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i="1">
                <a:solidFill>
                  <a:schemeClr val="bg1"/>
                </a:solidFill>
                <a:latin typeface="Times New Roman" panose="02020603050405020304" pitchFamily="18" charset="0"/>
              </a:rPr>
              <a:t>u</a:t>
            </a:r>
            <a:endParaRPr lang="en-US" sz="1800" b="1">
              <a:solidFill>
                <a:schemeClr val="bg1"/>
              </a:solidFill>
            </a:endParaRPr>
          </a:p>
        </p:txBody>
      </p:sp>
      <p:sp>
        <p:nvSpPr>
          <p:cNvPr id="16" name="Oval 11">
            <a:extLst>
              <a:ext uri="{FF2B5EF4-FFF2-40B4-BE49-F238E27FC236}">
                <a16:creationId xmlns:a16="http://schemas.microsoft.com/office/drawing/2014/main" id="{2BB996D7-2E8B-4351-9D3E-447A953A9A96}"/>
              </a:ext>
            </a:extLst>
          </p:cNvPr>
          <p:cNvSpPr>
            <a:spLocks noChangeAspect="1" noChangeArrowheads="1"/>
          </p:cNvSpPr>
          <p:nvPr/>
        </p:nvSpPr>
        <p:spPr bwMode="auto">
          <a:xfrm>
            <a:off x="4340778" y="2670945"/>
            <a:ext cx="549275" cy="557212"/>
          </a:xfrm>
          <a:prstGeom prst="ellipse">
            <a:avLst/>
          </a:prstGeom>
          <a:solidFill>
            <a:srgbClr val="006600"/>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i="1">
                <a:solidFill>
                  <a:schemeClr val="bg1"/>
                </a:solidFill>
                <a:latin typeface="Times New Roman" panose="02020603050405020304" pitchFamily="18" charset="0"/>
              </a:rPr>
              <a:t>v</a:t>
            </a:r>
          </a:p>
        </p:txBody>
      </p:sp>
      <p:sp>
        <p:nvSpPr>
          <p:cNvPr id="17" name="Oval 17">
            <a:extLst>
              <a:ext uri="{FF2B5EF4-FFF2-40B4-BE49-F238E27FC236}">
                <a16:creationId xmlns:a16="http://schemas.microsoft.com/office/drawing/2014/main" id="{E583B9FB-73D3-493B-82EC-06928FAE2D52}"/>
              </a:ext>
            </a:extLst>
          </p:cNvPr>
          <p:cNvSpPr>
            <a:spLocks noChangeAspect="1" noChangeArrowheads="1"/>
          </p:cNvSpPr>
          <p:nvPr/>
        </p:nvSpPr>
        <p:spPr bwMode="auto">
          <a:xfrm>
            <a:off x="1432842" y="3296258"/>
            <a:ext cx="395288" cy="396875"/>
          </a:xfrm>
          <a:prstGeom prst="ellipse">
            <a:avLst/>
          </a:prstGeom>
          <a:solidFill>
            <a:schemeClr val="tx2"/>
          </a:solidFill>
          <a:ln w="15875">
            <a:solidFill>
              <a:schemeClr val="tx1"/>
            </a:solidFill>
            <a:round/>
            <a:headEnd/>
            <a:tailEnd/>
          </a:ln>
        </p:spPr>
        <p:txBody>
          <a:bodyPr wrap="none" lIns="92075" tIns="46038" rIns="92075" bIns="46038"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600" b="1" i="1">
                <a:solidFill>
                  <a:schemeClr val="bg1"/>
                </a:solidFill>
                <a:latin typeface="Times New Roman" panose="02020603050405020304" pitchFamily="18" charset="0"/>
              </a:rPr>
              <a:t>s</a:t>
            </a:r>
            <a:endParaRPr lang="en-US" sz="1400" b="1" i="1">
              <a:solidFill>
                <a:schemeClr val="bg1"/>
              </a:solidFill>
              <a:latin typeface="Times New Roman" panose="02020603050405020304" pitchFamily="18" charset="0"/>
            </a:endParaRPr>
          </a:p>
        </p:txBody>
      </p:sp>
      <p:cxnSp>
        <p:nvCxnSpPr>
          <p:cNvPr id="18" name="Straight Connector 17">
            <a:extLst>
              <a:ext uri="{FF2B5EF4-FFF2-40B4-BE49-F238E27FC236}">
                <a16:creationId xmlns:a16="http://schemas.microsoft.com/office/drawing/2014/main" id="{16DAB236-FBD6-49AB-9B7D-F4674989794C}"/>
              </a:ext>
            </a:extLst>
          </p:cNvPr>
          <p:cNvCxnSpPr>
            <a:stCxn id="15" idx="6"/>
            <a:endCxn id="16" idx="2"/>
          </p:cNvCxnSpPr>
          <p:nvPr/>
        </p:nvCxnSpPr>
        <p:spPr>
          <a:xfrm>
            <a:off x="3324556" y="2667157"/>
            <a:ext cx="1016222" cy="282394"/>
          </a:xfrm>
          <a:prstGeom prst="line">
            <a:avLst/>
          </a:prstGeom>
          <a:ln w="28575">
            <a:solidFill>
              <a:schemeClr val="tx1"/>
            </a:solidFill>
            <a:tailEnd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6927852-0812-4875-B51F-0B3AD8256578}"/>
              </a:ext>
            </a:extLst>
          </p:cNvPr>
          <p:cNvSpPr/>
          <p:nvPr/>
        </p:nvSpPr>
        <p:spPr>
          <a:xfrm>
            <a:off x="2918925" y="3737662"/>
            <a:ext cx="2592376" cy="400110"/>
          </a:xfrm>
          <a:prstGeom prst="rect">
            <a:avLst/>
          </a:prstGeom>
        </p:spPr>
        <p:txBody>
          <a:bodyPr wrap="none">
            <a:spAutoFit/>
          </a:bodyPr>
          <a:lstStyle/>
          <a:p>
            <a:r>
              <a:rPr lang="en-US" sz="2000">
                <a:latin typeface="Times New Roman" panose="02020603050405020304" pitchFamily="18" charset="0"/>
              </a:rPr>
              <a:t>δ(</a:t>
            </a:r>
            <a:r>
              <a:rPr lang="en-US" sz="2000" i="1">
                <a:latin typeface="Times New Roman" panose="02020603050405020304" pitchFamily="18" charset="0"/>
              </a:rPr>
              <a:t>s, v</a:t>
            </a:r>
            <a:r>
              <a:rPr lang="en-US" sz="2000">
                <a:latin typeface="Times New Roman" panose="02020603050405020304" pitchFamily="18" charset="0"/>
              </a:rPr>
              <a:t>): đđnn từ </a:t>
            </a:r>
            <a:r>
              <a:rPr lang="en-US" sz="2000" i="1">
                <a:latin typeface="Times New Roman" panose="02020603050405020304" pitchFamily="18" charset="0"/>
              </a:rPr>
              <a:t>s</a:t>
            </a:r>
            <a:r>
              <a:rPr lang="en-US" sz="2000">
                <a:latin typeface="Times New Roman" panose="02020603050405020304" pitchFamily="18" charset="0"/>
              </a:rPr>
              <a:t> đến </a:t>
            </a:r>
            <a:r>
              <a:rPr lang="en-US" sz="2000" i="1">
                <a:latin typeface="Times New Roman" panose="02020603050405020304" pitchFamily="18" charset="0"/>
              </a:rPr>
              <a:t>v</a:t>
            </a:r>
            <a:r>
              <a:rPr lang="en-US" sz="2000">
                <a:latin typeface="Times New Roman" panose="02020603050405020304" pitchFamily="18" charset="0"/>
              </a:rPr>
              <a:t> </a:t>
            </a:r>
            <a:endParaRPr lang="en-US" sz="2000"/>
          </a:p>
        </p:txBody>
      </p:sp>
      <p:sp>
        <p:nvSpPr>
          <p:cNvPr id="20" name="Rectangle 19">
            <a:extLst>
              <a:ext uri="{FF2B5EF4-FFF2-40B4-BE49-F238E27FC236}">
                <a16:creationId xmlns:a16="http://schemas.microsoft.com/office/drawing/2014/main" id="{178D4F3A-78DB-4781-8EDA-DFC6DE73C453}"/>
              </a:ext>
            </a:extLst>
          </p:cNvPr>
          <p:cNvSpPr/>
          <p:nvPr/>
        </p:nvSpPr>
        <p:spPr>
          <a:xfrm>
            <a:off x="140316" y="2492029"/>
            <a:ext cx="2528256" cy="707886"/>
          </a:xfrm>
          <a:prstGeom prst="rect">
            <a:avLst/>
          </a:prstGeom>
        </p:spPr>
        <p:txBody>
          <a:bodyPr wrap="none">
            <a:spAutoFit/>
          </a:bodyPr>
          <a:lstStyle/>
          <a:p>
            <a:r>
              <a:rPr lang="en-US" sz="2000">
                <a:latin typeface="Times New Roman" panose="02020603050405020304" pitchFamily="18" charset="0"/>
              </a:rPr>
              <a:t>δ(</a:t>
            </a:r>
            <a:r>
              <a:rPr lang="en-US" sz="2000" i="1">
                <a:latin typeface="Times New Roman" panose="02020603050405020304" pitchFamily="18" charset="0"/>
              </a:rPr>
              <a:t>s, u</a:t>
            </a:r>
            <a:r>
              <a:rPr lang="en-US" sz="2000">
                <a:latin typeface="Times New Roman" panose="02020603050405020304" pitchFamily="18" charset="0"/>
              </a:rPr>
              <a:t>):đđnn từ </a:t>
            </a:r>
            <a:r>
              <a:rPr lang="en-US" sz="2000" i="1">
                <a:latin typeface="Times New Roman" panose="02020603050405020304" pitchFamily="18" charset="0"/>
              </a:rPr>
              <a:t>s</a:t>
            </a:r>
            <a:r>
              <a:rPr lang="en-US" sz="2000">
                <a:latin typeface="Times New Roman" panose="02020603050405020304" pitchFamily="18" charset="0"/>
              </a:rPr>
              <a:t> đến </a:t>
            </a:r>
            <a:r>
              <a:rPr lang="en-US" sz="2000" i="1">
                <a:latin typeface="Times New Roman" panose="02020603050405020304" pitchFamily="18" charset="0"/>
              </a:rPr>
              <a:t>u</a:t>
            </a:r>
            <a:r>
              <a:rPr lang="en-US" sz="2000">
                <a:latin typeface="Times New Roman" panose="02020603050405020304" pitchFamily="18" charset="0"/>
              </a:rPr>
              <a:t> </a:t>
            </a:r>
            <a:endParaRPr lang="en-US" sz="2000"/>
          </a:p>
          <a:p>
            <a:endParaRPr lang="en-US" sz="2000"/>
          </a:p>
        </p:txBody>
      </p:sp>
      <p:sp>
        <p:nvSpPr>
          <p:cNvPr id="22" name="Rectangle 21">
            <a:extLst>
              <a:ext uri="{FF2B5EF4-FFF2-40B4-BE49-F238E27FC236}">
                <a16:creationId xmlns:a16="http://schemas.microsoft.com/office/drawing/2014/main" id="{C8BE7516-8F7C-44D2-917A-10BAAACCB576}"/>
              </a:ext>
            </a:extLst>
          </p:cNvPr>
          <p:cNvSpPr/>
          <p:nvPr/>
        </p:nvSpPr>
        <p:spPr>
          <a:xfrm>
            <a:off x="3565856" y="2323014"/>
            <a:ext cx="898003" cy="430887"/>
          </a:xfrm>
          <a:prstGeom prst="rect">
            <a:avLst/>
          </a:prstGeom>
        </p:spPr>
        <p:txBody>
          <a:bodyPr wrap="none">
            <a:spAutoFit/>
          </a:bodyPr>
          <a:lstStyle/>
          <a:p>
            <a:r>
              <a:rPr lang="en-US" sz="2200" i="1">
                <a:latin typeface="Times New Roman" panose="02020603050405020304" pitchFamily="18" charset="0"/>
              </a:rPr>
              <a:t>w</a:t>
            </a:r>
            <a:r>
              <a:rPr lang="en-US" sz="2200">
                <a:latin typeface="Times New Roman" panose="02020603050405020304" pitchFamily="18" charset="0"/>
              </a:rPr>
              <a:t>(</a:t>
            </a:r>
            <a:r>
              <a:rPr lang="en-US" sz="2200" i="1">
                <a:latin typeface="Times New Roman" panose="02020603050405020304" pitchFamily="18" charset="0"/>
              </a:rPr>
              <a:t>u,v</a:t>
            </a:r>
            <a:r>
              <a:rPr lang="en-US" sz="2200">
                <a:latin typeface="Times New Roman" panose="02020603050405020304" pitchFamily="18" charset="0"/>
              </a:rPr>
              <a:t>)</a:t>
            </a:r>
            <a:endParaRPr lang="en-US" sz="2200"/>
          </a:p>
        </p:txBody>
      </p:sp>
      <p:grpSp>
        <p:nvGrpSpPr>
          <p:cNvPr id="34" name="Group 33">
            <a:extLst>
              <a:ext uri="{FF2B5EF4-FFF2-40B4-BE49-F238E27FC236}">
                <a16:creationId xmlns:a16="http://schemas.microsoft.com/office/drawing/2014/main" id="{487F7DC0-B746-4DCF-B46E-96DE2870E62A}"/>
              </a:ext>
            </a:extLst>
          </p:cNvPr>
          <p:cNvGrpSpPr>
            <a:grpSpLocks/>
          </p:cNvGrpSpPr>
          <p:nvPr/>
        </p:nvGrpSpPr>
        <p:grpSpPr bwMode="auto">
          <a:xfrm>
            <a:off x="1695548" y="2845972"/>
            <a:ext cx="1219200" cy="622300"/>
            <a:chOff x="1872" y="3072"/>
            <a:chExt cx="768" cy="392"/>
          </a:xfrm>
        </p:grpSpPr>
        <p:sp>
          <p:nvSpPr>
            <p:cNvPr id="35" name="Freeform 20">
              <a:extLst>
                <a:ext uri="{FF2B5EF4-FFF2-40B4-BE49-F238E27FC236}">
                  <a16:creationId xmlns:a16="http://schemas.microsoft.com/office/drawing/2014/main" id="{2B49BA38-A79A-44E4-A2BB-2276C7616E95}"/>
                </a:ext>
              </a:extLst>
            </p:cNvPr>
            <p:cNvSpPr>
              <a:spLocks/>
            </p:cNvSpPr>
            <p:nvPr/>
          </p:nvSpPr>
          <p:spPr bwMode="auto">
            <a:xfrm>
              <a:off x="1872" y="3112"/>
              <a:ext cx="392" cy="352"/>
            </a:xfrm>
            <a:custGeom>
              <a:avLst/>
              <a:gdLst>
                <a:gd name="T0" fmla="*/ 0 w 392"/>
                <a:gd name="T1" fmla="*/ 248 h 352"/>
                <a:gd name="T2" fmla="*/ 336 w 392"/>
                <a:gd name="T3" fmla="*/ 8 h 352"/>
                <a:gd name="T4" fmla="*/ 336 w 392"/>
                <a:gd name="T5" fmla="*/ 296 h 352"/>
                <a:gd name="T6" fmla="*/ 336 w 392"/>
                <a:gd name="T7" fmla="*/ 344 h 352"/>
              </a:gdLst>
              <a:ahLst/>
              <a:cxnLst>
                <a:cxn ang="0">
                  <a:pos x="T0" y="T1"/>
                </a:cxn>
                <a:cxn ang="0">
                  <a:pos x="T2" y="T3"/>
                </a:cxn>
                <a:cxn ang="0">
                  <a:pos x="T4" y="T5"/>
                </a:cxn>
                <a:cxn ang="0">
                  <a:pos x="T6" y="T7"/>
                </a:cxn>
              </a:cxnLst>
              <a:rect l="0" t="0" r="r" b="b"/>
              <a:pathLst>
                <a:path w="392" h="352">
                  <a:moveTo>
                    <a:pt x="0" y="248"/>
                  </a:moveTo>
                  <a:cubicBezTo>
                    <a:pt x="140" y="124"/>
                    <a:pt x="280" y="0"/>
                    <a:pt x="336" y="8"/>
                  </a:cubicBezTo>
                  <a:cubicBezTo>
                    <a:pt x="392" y="16"/>
                    <a:pt x="336" y="240"/>
                    <a:pt x="336" y="296"/>
                  </a:cubicBezTo>
                  <a:cubicBezTo>
                    <a:pt x="336" y="352"/>
                    <a:pt x="336" y="336"/>
                    <a:pt x="336" y="344"/>
                  </a:cubicBezTo>
                </a:path>
              </a:pathLst>
            </a:custGeom>
            <a:noFill/>
            <a:ln w="9525" cap="flat" cmpd="sng">
              <a:solidFill>
                <a:srgbClr val="FF0000"/>
              </a:solidFill>
              <a:prstDash val="solid"/>
              <a:round/>
              <a:headEnd type="none" w="med" len="me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tr-TR"/>
              </a:defPPr>
              <a:lvl1pPr algn="ctr" rtl="0" fontAlgn="base">
                <a:spcBef>
                  <a:spcPct val="2000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a:p>
          </p:txBody>
        </p:sp>
        <p:sp>
          <p:nvSpPr>
            <p:cNvPr id="36" name="Line 37">
              <a:extLst>
                <a:ext uri="{FF2B5EF4-FFF2-40B4-BE49-F238E27FC236}">
                  <a16:creationId xmlns:a16="http://schemas.microsoft.com/office/drawing/2014/main" id="{8095684E-EB2D-467F-9B7C-9AA15AFF098C}"/>
                </a:ext>
              </a:extLst>
            </p:cNvPr>
            <p:cNvSpPr>
              <a:spLocks noChangeShapeType="1"/>
            </p:cNvSpPr>
            <p:nvPr/>
          </p:nvSpPr>
          <p:spPr bwMode="auto">
            <a:xfrm flipV="1">
              <a:off x="2208" y="3072"/>
              <a:ext cx="432" cy="384"/>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tr-TR"/>
              </a:defPPr>
              <a:lvl1pPr algn="ctr" rtl="0" fontAlgn="base">
                <a:spcBef>
                  <a:spcPct val="2000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a:p>
          </p:txBody>
        </p:sp>
      </p:grpSp>
      <p:sp>
        <p:nvSpPr>
          <p:cNvPr id="37" name="Freeform 22">
            <a:extLst>
              <a:ext uri="{FF2B5EF4-FFF2-40B4-BE49-F238E27FC236}">
                <a16:creationId xmlns:a16="http://schemas.microsoft.com/office/drawing/2014/main" id="{6723E745-393F-40D6-A1C4-F2C0880F3C2E}"/>
              </a:ext>
            </a:extLst>
          </p:cNvPr>
          <p:cNvSpPr>
            <a:spLocks/>
          </p:cNvSpPr>
          <p:nvPr/>
        </p:nvSpPr>
        <p:spPr bwMode="auto">
          <a:xfrm>
            <a:off x="1829120" y="3160870"/>
            <a:ext cx="2590800" cy="863600"/>
          </a:xfrm>
          <a:custGeom>
            <a:avLst/>
            <a:gdLst>
              <a:gd name="T0" fmla="*/ 0 w 1680"/>
              <a:gd name="T1" fmla="*/ 288 h 544"/>
              <a:gd name="T2" fmla="*/ 720 w 1680"/>
              <a:gd name="T3" fmla="*/ 288 h 544"/>
              <a:gd name="T4" fmla="*/ 480 w 1680"/>
              <a:gd name="T5" fmla="*/ 384 h 544"/>
              <a:gd name="T6" fmla="*/ 480 w 1680"/>
              <a:gd name="T7" fmla="*/ 480 h 544"/>
              <a:gd name="T8" fmla="*/ 1680 w 1680"/>
              <a:gd name="T9" fmla="*/ 0 h 544"/>
            </a:gdLst>
            <a:ahLst/>
            <a:cxnLst>
              <a:cxn ang="0">
                <a:pos x="T0" y="T1"/>
              </a:cxn>
              <a:cxn ang="0">
                <a:pos x="T2" y="T3"/>
              </a:cxn>
              <a:cxn ang="0">
                <a:pos x="T4" y="T5"/>
              </a:cxn>
              <a:cxn ang="0">
                <a:pos x="T6" y="T7"/>
              </a:cxn>
              <a:cxn ang="0">
                <a:pos x="T8" y="T9"/>
              </a:cxn>
            </a:cxnLst>
            <a:rect l="0" t="0" r="r" b="b"/>
            <a:pathLst>
              <a:path w="1680" h="544">
                <a:moveTo>
                  <a:pt x="0" y="288"/>
                </a:moveTo>
                <a:cubicBezTo>
                  <a:pt x="320" y="280"/>
                  <a:pt x="640" y="272"/>
                  <a:pt x="720" y="288"/>
                </a:cubicBezTo>
                <a:cubicBezTo>
                  <a:pt x="800" y="304"/>
                  <a:pt x="520" y="352"/>
                  <a:pt x="480" y="384"/>
                </a:cubicBezTo>
                <a:cubicBezTo>
                  <a:pt x="440" y="416"/>
                  <a:pt x="280" y="544"/>
                  <a:pt x="480" y="480"/>
                </a:cubicBezTo>
                <a:cubicBezTo>
                  <a:pt x="680" y="416"/>
                  <a:pt x="1180" y="208"/>
                  <a:pt x="1680" y="0"/>
                </a:cubicBezTo>
              </a:path>
            </a:pathLst>
          </a:custGeom>
          <a:noFill/>
          <a:ln w="28575" cap="flat" cmpd="sng">
            <a:solidFill>
              <a:srgbClr val="FF0000"/>
            </a:solidFill>
            <a:prstDash val="dash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tr-TR"/>
            </a:defPPr>
            <a:lvl1pPr algn="ctr" rtl="0" fontAlgn="base">
              <a:spcBef>
                <a:spcPct val="2000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E59EB11-3F20-DF97-C8E7-C63C2AC965B5}"/>
                  </a:ext>
                </a:extLst>
              </p14:cNvPr>
              <p14:cNvContentPartPr/>
              <p14:nvPr/>
            </p14:nvContentPartPr>
            <p14:xfrm>
              <a:off x="1694160" y="1219320"/>
              <a:ext cx="7209360" cy="2209680"/>
            </p14:xfrm>
          </p:contentPart>
        </mc:Choice>
        <mc:Fallback>
          <p:pic>
            <p:nvPicPr>
              <p:cNvPr id="2" name="Ink 1">
                <a:extLst>
                  <a:ext uri="{FF2B5EF4-FFF2-40B4-BE49-F238E27FC236}">
                    <a16:creationId xmlns:a16="http://schemas.microsoft.com/office/drawing/2014/main" id="{1E59EB11-3F20-DF97-C8E7-C63C2AC965B5}"/>
                  </a:ext>
                </a:extLst>
              </p:cNvPr>
              <p:cNvPicPr/>
              <p:nvPr/>
            </p:nvPicPr>
            <p:blipFill>
              <a:blip r:embed="rId4"/>
              <a:stretch>
                <a:fillRect/>
              </a:stretch>
            </p:blipFill>
            <p:spPr>
              <a:xfrm>
                <a:off x="1684800" y="1209960"/>
                <a:ext cx="7228080" cy="2228400"/>
              </a:xfrm>
              <a:prstGeom prst="rect">
                <a:avLst/>
              </a:prstGeom>
            </p:spPr>
          </p:pic>
        </mc:Fallback>
      </mc:AlternateContent>
    </p:spTree>
    <p:extLst>
      <p:ext uri="{BB962C8B-B14F-4D97-AF65-F5344CB8AC3E}">
        <p14:creationId xmlns:p14="http://schemas.microsoft.com/office/powerpoint/2010/main" val="61011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0-#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p:bldP spid="20" grpId="0"/>
      <p:bldP spid="22" grpId="0"/>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Biểu</a:t>
            </a:r>
            <a:r>
              <a:rPr lang="en-US" altLang="en-US" sz="2000" b="1"/>
              <a:t> </a:t>
            </a:r>
            <a:r>
              <a:rPr lang="en-US" altLang="en-US" sz="2000" b="1" err="1"/>
              <a:t>diễn</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3">
            <a:extLst>
              <a:ext uri="{FF2B5EF4-FFF2-40B4-BE49-F238E27FC236}">
                <a16:creationId xmlns:a16="http://schemas.microsoft.com/office/drawing/2014/main" id="{86E6D433-9C6A-4EA9-A443-A181313981B2}"/>
              </a:ext>
            </a:extLst>
          </p:cNvPr>
          <p:cNvSpPr txBox="1">
            <a:spLocks noChangeArrowheads="1"/>
          </p:cNvSpPr>
          <p:nvPr/>
        </p:nvSpPr>
        <p:spPr bwMode="auto">
          <a:xfrm>
            <a:off x="1322512" y="1647825"/>
            <a:ext cx="54441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i="1">
                <a:solidFill>
                  <a:schemeClr val="tx1"/>
                </a:solidFill>
                <a:cs typeface="Arial" panose="020B0604020202020204" pitchFamily="34" charset="0"/>
              </a:rPr>
              <a:t>d</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 </a:t>
            </a:r>
            <a:r>
              <a:rPr lang="en-US" sz="1600" err="1">
                <a:solidFill>
                  <a:schemeClr val="tx1"/>
                </a:solidFill>
                <a:cs typeface="Arial" panose="020B0604020202020204" pitchFamily="34" charset="0"/>
              </a:rPr>
              <a:t>độ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 </a:t>
            </a:r>
            <a:r>
              <a:rPr lang="en-US" sz="1600" err="1">
                <a:solidFill>
                  <a:schemeClr val="tx1"/>
                </a:solidFill>
                <a:cs typeface="Arial" panose="020B0604020202020204" pitchFamily="34" charset="0"/>
              </a:rPr>
              <a:t>đến</a:t>
            </a:r>
            <a:r>
              <a:rPr lang="en-US" sz="1600" i="1">
                <a:solidFill>
                  <a:schemeClr val="tx1"/>
                </a:solidFill>
                <a:cs typeface="Arial" panose="020B0604020202020204" pitchFamily="34" charset="0"/>
              </a:rPr>
              <a:t> v</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hiện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biết</a:t>
            </a:r>
            <a:endParaRPr lang="en-US" sz="1600">
              <a:solidFill>
                <a:schemeClr val="tx1"/>
              </a:solidFill>
              <a:cs typeface="Arial" panose="020B0604020202020204" pitchFamily="34" charset="0"/>
            </a:endParaRPr>
          </a:p>
          <a:p>
            <a:pPr>
              <a:spcBef>
                <a:spcPct val="0"/>
              </a:spcBef>
              <a:buFontTx/>
              <a:buNone/>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cận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trên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cho</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thực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sự</a:t>
            </a:r>
            <a:r>
              <a:rPr lang="en-US" sz="1600">
                <a:solidFill>
                  <a:schemeClr val="tx1"/>
                </a:solidFill>
                <a:cs typeface="Arial" panose="020B0604020202020204" pitchFamily="34" charset="0"/>
              </a:rPr>
              <a:t>).</a:t>
            </a:r>
          </a:p>
        </p:txBody>
      </p:sp>
      <p:sp>
        <p:nvSpPr>
          <p:cNvPr id="23" name="AutoShape 4">
            <a:extLst>
              <a:ext uri="{FF2B5EF4-FFF2-40B4-BE49-F238E27FC236}">
                <a16:creationId xmlns:a16="http://schemas.microsoft.com/office/drawing/2014/main" id="{CEFD9C02-3CB3-4D33-A1A1-55CA8BEEE5B8}"/>
              </a:ext>
            </a:extLst>
          </p:cNvPr>
          <p:cNvSpPr>
            <a:spLocks noChangeArrowheads="1"/>
          </p:cNvSpPr>
          <p:nvPr/>
        </p:nvSpPr>
        <p:spPr bwMode="auto">
          <a:xfrm>
            <a:off x="1017712" y="1724025"/>
            <a:ext cx="228600" cy="228600"/>
          </a:xfrm>
          <a:prstGeom prst="star4">
            <a:avLst>
              <a:gd name="adj" fmla="val 125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24" name="AutoShape 5">
            <a:extLst>
              <a:ext uri="{FF2B5EF4-FFF2-40B4-BE49-F238E27FC236}">
                <a16:creationId xmlns:a16="http://schemas.microsoft.com/office/drawing/2014/main" id="{367854CC-8B47-4EFF-96C9-C58E5D3F84FA}"/>
              </a:ext>
            </a:extLst>
          </p:cNvPr>
          <p:cNvSpPr>
            <a:spLocks noChangeArrowheads="1"/>
          </p:cNvSpPr>
          <p:nvPr/>
        </p:nvSpPr>
        <p:spPr bwMode="auto">
          <a:xfrm>
            <a:off x="1017712" y="2562641"/>
            <a:ext cx="228600" cy="228600"/>
          </a:xfrm>
          <a:prstGeom prst="star4">
            <a:avLst>
              <a:gd name="adj" fmla="val 125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25" name="Text Box 6">
            <a:extLst>
              <a:ext uri="{FF2B5EF4-FFF2-40B4-BE49-F238E27FC236}">
                <a16:creationId xmlns:a16="http://schemas.microsoft.com/office/drawing/2014/main" id="{BC5ACAC1-EE8F-4058-8BA6-EE52848DDEB5}"/>
              </a:ext>
            </a:extLst>
          </p:cNvPr>
          <p:cNvSpPr txBox="1">
            <a:spLocks noChangeArrowheads="1"/>
          </p:cNvSpPr>
          <p:nvPr/>
        </p:nvSpPr>
        <p:spPr bwMode="auto">
          <a:xfrm>
            <a:off x="1322512" y="2492375"/>
            <a:ext cx="54809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i="1">
                <a:solidFill>
                  <a:schemeClr val="tx1"/>
                </a:solidFill>
                <a:cs typeface="Arial" panose="020B0604020202020204" pitchFamily="34" charset="0"/>
                <a:sym typeface="Symbol" panose="05050102010706020507" pitchFamily="18" charset="2"/>
              </a:rPr>
              <a:t>p</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trước</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 </a:t>
            </a:r>
            <a:r>
              <a:rPr lang="en-US" sz="1600" err="1">
                <a:solidFill>
                  <a:schemeClr val="tx1"/>
                </a:solidFill>
                <a:cs typeface="Arial" panose="020B0604020202020204" pitchFamily="34" charset="0"/>
              </a:rPr>
              <a:t>trong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nói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trên</a:t>
            </a:r>
            <a:endParaRPr lang="en-US" sz="1600">
              <a:solidFill>
                <a:schemeClr val="tx1"/>
              </a:solidFill>
              <a:cs typeface="Arial" panose="020B0604020202020204" pitchFamily="34" charset="0"/>
            </a:endParaRPr>
          </a:p>
          <a:p>
            <a:pPr>
              <a:spcBef>
                <a:spcPct val="0"/>
              </a:spcBef>
              <a:buFontTx/>
              <a:buNone/>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sẽ</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sử</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dụng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để</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truy</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ngược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 </a:t>
            </a:r>
          </a:p>
        </p:txBody>
      </p:sp>
      <p:sp>
        <p:nvSpPr>
          <p:cNvPr id="26" name="Text Box 8">
            <a:extLst>
              <a:ext uri="{FF2B5EF4-FFF2-40B4-BE49-F238E27FC236}">
                <a16:creationId xmlns:a16="http://schemas.microsoft.com/office/drawing/2014/main" id="{3103FD6A-F6B5-4742-A77E-589E3E03BAAE}"/>
              </a:ext>
            </a:extLst>
          </p:cNvPr>
          <p:cNvSpPr txBox="1">
            <a:spLocks noChangeArrowheads="1"/>
          </p:cNvSpPr>
          <p:nvPr/>
        </p:nvSpPr>
        <p:spPr bwMode="auto">
          <a:xfrm>
            <a:off x="408112" y="914400"/>
            <a:ext cx="5888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thuật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toán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tìm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việc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với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hai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mảng</a:t>
            </a:r>
            <a:r>
              <a:rPr lang="en-US" sz="1600">
                <a:solidFill>
                  <a:schemeClr val="tx1"/>
                </a:solidFill>
                <a:cs typeface="Arial" panose="020B0604020202020204" pitchFamily="34" charset="0"/>
              </a:rPr>
              <a:t>: </a:t>
            </a:r>
          </a:p>
        </p:txBody>
      </p:sp>
      <p:sp>
        <p:nvSpPr>
          <p:cNvPr id="27" name="Text Box 9">
            <a:extLst>
              <a:ext uri="{FF2B5EF4-FFF2-40B4-BE49-F238E27FC236}">
                <a16:creationId xmlns:a16="http://schemas.microsoft.com/office/drawing/2014/main" id="{1369CCEE-802B-47C1-A366-BB284BB8513F}"/>
              </a:ext>
            </a:extLst>
          </p:cNvPr>
          <p:cNvSpPr txBox="1">
            <a:spLocks noChangeArrowheads="1"/>
          </p:cNvSpPr>
          <p:nvPr/>
        </p:nvSpPr>
        <p:spPr bwMode="auto">
          <a:xfrm>
            <a:off x="414462" y="3490912"/>
            <a:ext cx="22220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Khởi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tạo</a:t>
            </a:r>
            <a:r>
              <a:rPr lang="en-US" sz="1600">
                <a:solidFill>
                  <a:schemeClr val="tx1"/>
                </a:solidFill>
                <a:cs typeface="Arial" panose="020B0604020202020204" pitchFamily="34" charset="0"/>
              </a:rPr>
              <a:t> (Initialization)</a:t>
            </a:r>
          </a:p>
        </p:txBody>
      </p:sp>
      <p:sp>
        <p:nvSpPr>
          <p:cNvPr id="28" name="Text Box 10">
            <a:extLst>
              <a:ext uri="{FF2B5EF4-FFF2-40B4-BE49-F238E27FC236}">
                <a16:creationId xmlns:a16="http://schemas.microsoft.com/office/drawing/2014/main" id="{4CF3ED6F-45C1-4B9D-90B8-6E028E9FEE89}"/>
              </a:ext>
            </a:extLst>
          </p:cNvPr>
          <p:cNvSpPr txBox="1">
            <a:spLocks noChangeArrowheads="1"/>
          </p:cNvSpPr>
          <p:nvPr/>
        </p:nvSpPr>
        <p:spPr bwMode="auto">
          <a:xfrm>
            <a:off x="2149600" y="4152900"/>
            <a:ext cx="2048959" cy="1077218"/>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rgbClr val="660066"/>
                </a:solidFill>
                <a:cs typeface="Arial" panose="020B0604020202020204" pitchFamily="34" charset="0"/>
              </a:rPr>
              <a:t>for</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a:solidFill>
                  <a:schemeClr val="tx1"/>
                </a:solidFill>
                <a:cs typeface="Arial" panose="020B0604020202020204" pitchFamily="34" charset="0"/>
                <a:sym typeface="Symbol" panose="05050102010706020507" pitchFamily="18" charset="2"/>
              </a:rPr>
              <a:t> V(</a:t>
            </a:r>
            <a:r>
              <a:rPr lang="en-US" sz="1600">
                <a:solidFill>
                  <a:schemeClr val="tx1"/>
                </a:solidFill>
                <a:cs typeface="Arial" panose="020B0604020202020204" pitchFamily="34" charset="0"/>
              </a:rPr>
              <a:t>G)</a:t>
            </a:r>
          </a:p>
          <a:p>
            <a:pPr>
              <a:spcBef>
                <a:spcPct val="0"/>
              </a:spcBef>
              <a:buFontTx/>
              <a:buNone/>
            </a:pPr>
            <a:r>
              <a:rPr lang="en-US" sz="1600">
                <a:solidFill>
                  <a:schemeClr val="tx1"/>
                </a:solidFill>
                <a:cs typeface="Arial" panose="020B0604020202020204" pitchFamily="34" charset="0"/>
              </a:rPr>
              <a:t>       </a:t>
            </a:r>
            <a:r>
              <a:rPr lang="en-US" sz="1600">
                <a:solidFill>
                  <a:srgbClr val="660066"/>
                </a:solidFill>
                <a:cs typeface="Arial" panose="020B0604020202020204" pitchFamily="34" charset="0"/>
              </a:rPr>
              <a:t>do</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d</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a:solidFill>
                  <a:schemeClr val="tx1"/>
                </a:solidFill>
                <a:cs typeface="Arial" panose="020B0604020202020204" pitchFamily="34" charset="0"/>
                <a:sym typeface="Symbol" panose="05050102010706020507" pitchFamily="18" charset="2"/>
              </a:rPr>
              <a:t> </a:t>
            </a:r>
          </a:p>
          <a:p>
            <a:pPr>
              <a:spcBef>
                <a:spcPct val="0"/>
              </a:spcBef>
              <a:buFontTx/>
              <a:buNone/>
            </a:pP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p</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  NULL</a:t>
            </a:r>
          </a:p>
          <a:p>
            <a:pPr>
              <a:spcBef>
                <a:spcPct val="0"/>
              </a:spcBef>
              <a:buFontTx/>
              <a:buNone/>
            </a:pPr>
            <a:r>
              <a:rPr lang="en-US" sz="1600" i="1">
                <a:solidFill>
                  <a:schemeClr val="tx1"/>
                </a:solidFill>
                <a:cs typeface="Arial" panose="020B0604020202020204" pitchFamily="34" charset="0"/>
                <a:sym typeface="Symbol" panose="05050102010706020507" pitchFamily="18" charset="2"/>
              </a:rPr>
              <a:t>d</a:t>
            </a:r>
            <a:r>
              <a:rPr lang="en-US" sz="1600">
                <a:solidFill>
                  <a:schemeClr val="tx1"/>
                </a:solidFill>
                <a:cs typeface="Arial" panose="020B0604020202020204" pitchFamily="34" charset="0"/>
                <a:sym typeface="Symbol" panose="05050102010706020507" pitchFamily="18" charset="2"/>
              </a:rPr>
              <a:t>[s]  0 </a:t>
            </a:r>
          </a:p>
        </p:txBody>
      </p:sp>
      <p:sp>
        <p:nvSpPr>
          <p:cNvPr id="30" name="TextBox 29">
            <a:extLst>
              <a:ext uri="{FF2B5EF4-FFF2-40B4-BE49-F238E27FC236}">
                <a16:creationId xmlns:a16="http://schemas.microsoft.com/office/drawing/2014/main" id="{58707639-2569-47F2-941D-F6A5BEF5A24E}"/>
              </a:ext>
            </a:extLst>
          </p:cNvPr>
          <p:cNvSpPr txBox="1"/>
          <p:nvPr/>
        </p:nvSpPr>
        <p:spPr>
          <a:xfrm>
            <a:off x="6935180" y="2470606"/>
            <a:ext cx="1980220"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sym typeface="Symbol" panose="05050102010706020507" pitchFamily="18" charset="2"/>
              </a:rPr>
              <a:t></a:t>
            </a:r>
            <a:r>
              <a:rPr lang="en-US" sz="1600">
                <a:latin typeface="Arial" panose="020B0604020202020204" pitchFamily="34" charset="0"/>
                <a:cs typeface="Arial" panose="020B0604020202020204" pitchFamily="34" charset="0"/>
              </a:rPr>
              <a:t>(</a:t>
            </a:r>
            <a:r>
              <a:rPr lang="en-US" sz="1600" i="1" err="1">
                <a:latin typeface="Arial" panose="020B0604020202020204" pitchFamily="34" charset="0"/>
                <a:cs typeface="Arial" panose="020B0604020202020204" pitchFamily="34" charset="0"/>
              </a:rPr>
              <a:t>s</a:t>
            </a:r>
            <a:r>
              <a:rPr lang="en-US" sz="1600" err="1">
                <a:latin typeface="Arial" panose="020B0604020202020204" pitchFamily="34" charset="0"/>
                <a:cs typeface="Arial" panose="020B0604020202020204" pitchFamily="34" charset="0"/>
              </a:rPr>
              <a:t>,</a:t>
            </a:r>
            <a:r>
              <a:rPr lang="en-US" sz="1600" i="1" err="1">
                <a:latin typeface="Arial" panose="020B0604020202020204" pitchFamily="34" charset="0"/>
                <a:cs typeface="Arial" panose="020B0604020202020204" pitchFamily="34" charset="0"/>
              </a:rPr>
              <a:t>v</a:t>
            </a:r>
            <a:r>
              <a:rPr 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sym typeface="Symbol" panose="05050102010706020507" pitchFamily="18" charset="2"/>
              </a:rPr>
              <a:t> </a:t>
            </a:r>
            <a:r>
              <a:rPr lang="en-US" sz="1600" i="1">
                <a:latin typeface="Arial" panose="020B0604020202020204" pitchFamily="34" charset="0"/>
                <a:cs typeface="Arial" panose="020B0604020202020204" pitchFamily="34" charset="0"/>
                <a:sym typeface="Symbol" panose="05050102010706020507" pitchFamily="18" charset="2"/>
              </a:rPr>
              <a:t>d</a:t>
            </a:r>
            <a:r>
              <a:rPr lang="en-US" sz="1600">
                <a:latin typeface="Arial" panose="020B0604020202020204" pitchFamily="34" charset="0"/>
                <a:cs typeface="Arial" panose="020B0604020202020204" pitchFamily="34" charset="0"/>
                <a:sym typeface="Symbol" panose="05050102010706020507" pitchFamily="18" charset="2"/>
              </a:rPr>
              <a:t>(</a:t>
            </a:r>
            <a:r>
              <a:rPr lang="en-US" sz="1600" i="1">
                <a:latin typeface="Arial" panose="020B0604020202020204" pitchFamily="34" charset="0"/>
                <a:cs typeface="Arial" panose="020B0604020202020204" pitchFamily="34" charset="0"/>
                <a:sym typeface="Symbol" panose="05050102010706020507" pitchFamily="18" charset="2"/>
              </a:rPr>
              <a:t>v</a:t>
            </a:r>
            <a:r>
              <a:rPr lang="en-US" sz="1600">
                <a:latin typeface="Arial" panose="020B0604020202020204" pitchFamily="34" charset="0"/>
                <a:cs typeface="Arial" panose="020B0604020202020204" pitchFamily="34" charset="0"/>
                <a:sym typeface="Symbol" panose="05050102010706020507" pitchFamily="18" charset="2"/>
              </a:rPr>
              <a:t>)</a:t>
            </a:r>
            <a:endParaRPr lang="en-US" sz="160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720601D-C3A7-EF81-09E5-7313AB219AE5}"/>
                  </a:ext>
                </a:extLst>
              </p14:cNvPr>
              <p14:cNvContentPartPr/>
              <p14:nvPr/>
            </p14:nvContentPartPr>
            <p14:xfrm>
              <a:off x="1302840" y="480960"/>
              <a:ext cx="7658640" cy="4772160"/>
            </p14:xfrm>
          </p:contentPart>
        </mc:Choice>
        <mc:Fallback>
          <p:pic>
            <p:nvPicPr>
              <p:cNvPr id="2" name="Ink 1">
                <a:extLst>
                  <a:ext uri="{FF2B5EF4-FFF2-40B4-BE49-F238E27FC236}">
                    <a16:creationId xmlns:a16="http://schemas.microsoft.com/office/drawing/2014/main" id="{4720601D-C3A7-EF81-09E5-7313AB219AE5}"/>
                  </a:ext>
                </a:extLst>
              </p:cNvPr>
              <p:cNvPicPr/>
              <p:nvPr/>
            </p:nvPicPr>
            <p:blipFill>
              <a:blip r:embed="rId4"/>
              <a:stretch>
                <a:fillRect/>
              </a:stretch>
            </p:blipFill>
            <p:spPr>
              <a:xfrm>
                <a:off x="1293480" y="471600"/>
                <a:ext cx="7677360" cy="4790880"/>
              </a:xfrm>
              <a:prstGeom prst="rect">
                <a:avLst/>
              </a:prstGeom>
            </p:spPr>
          </p:pic>
        </mc:Fallback>
      </mc:AlternateContent>
    </p:spTree>
    <p:extLst>
      <p:ext uri="{BB962C8B-B14F-4D97-AF65-F5344CB8AC3E}">
        <p14:creationId xmlns:p14="http://schemas.microsoft.com/office/powerpoint/2010/main" val="286058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slide(fromBottom)">
                                      <p:cBhvr>
                                        <p:cTn id="10" dur="500"/>
                                        <p:tgtEl>
                                          <p:spTgt spid="2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lide(fromBottom)">
                                      <p:cBhvr>
                                        <p:cTn id="19" dur="500"/>
                                        <p:tgtEl>
                                          <p:spTgt spid="24"/>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slide(fromBottom)">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P spid="24" grpId="0" animBg="1"/>
      <p:bldP spid="25" grpId="0"/>
      <p:bldP spid="27" grpId="0"/>
      <p:bldP spid="28" grpId="0" animBg="1"/>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Giảm</a:t>
            </a:r>
            <a:r>
              <a:rPr lang="en-US" altLang="en-US" sz="2000" b="1"/>
              <a:t> </a:t>
            </a:r>
            <a:r>
              <a:rPr lang="en-US" altLang="en-US" sz="2000" b="1" err="1"/>
              <a:t>cận</a:t>
            </a:r>
            <a:r>
              <a:rPr lang="en-US" altLang="en-US" sz="2000" b="1"/>
              <a:t> </a:t>
            </a:r>
            <a:r>
              <a:rPr lang="en-US" altLang="en-US" sz="2000" b="1" err="1"/>
              <a:t>trên</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Box 4">
            <a:extLst>
              <a:ext uri="{FF2B5EF4-FFF2-40B4-BE49-F238E27FC236}">
                <a16:creationId xmlns:a16="http://schemas.microsoft.com/office/drawing/2014/main" id="{058CA13D-3D53-483F-A603-43E37C4C9302}"/>
              </a:ext>
            </a:extLst>
          </p:cNvPr>
          <p:cNvSpPr txBox="1">
            <a:spLocks noChangeArrowheads="1"/>
          </p:cNvSpPr>
          <p:nvPr/>
        </p:nvSpPr>
        <p:spPr bwMode="auto">
          <a:xfrm>
            <a:off x="132618" y="707450"/>
            <a:ext cx="87233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Đang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xây</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dựng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a:t>
            </a:r>
          </a:p>
          <a:p>
            <a:pPr>
              <a:spcBef>
                <a:spcPct val="0"/>
              </a:spcBef>
              <a:buFontTx/>
              <a:buNone/>
            </a:pPr>
            <a:r>
              <a:rPr lang="en-US" sz="1600" err="1">
                <a:solidFill>
                  <a:schemeClr val="tx1"/>
                </a:solidFill>
                <a:cs typeface="Arial" panose="020B0604020202020204" pitchFamily="34" charset="0"/>
              </a:rPr>
              <a:t>Giả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sử</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hiện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biết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z</a:t>
            </a:r>
            <a:r>
              <a:rPr lang="en-US" sz="1600">
                <a:solidFill>
                  <a:schemeClr val="tx1"/>
                </a:solidFill>
                <a:cs typeface="Arial" panose="020B0604020202020204" pitchFamily="34" charset="0"/>
              </a:rPr>
              <a:t> </a:t>
            </a:r>
            <a:r>
              <a:rPr lang="en-US" sz="1600">
                <a:solidFill>
                  <a:schemeClr val="tx1"/>
                </a:solidFill>
                <a:cs typeface="Arial" panose="020B0604020202020204" pitchFamily="34" charset="0"/>
                <a:sym typeface="Wingdings" panose="05000000000000000000" pitchFamily="2" charset="2"/>
              </a:rPr>
              <a:t> </a:t>
            </a:r>
            <a:r>
              <a:rPr lang="en-US" sz="1600" i="1">
                <a:solidFill>
                  <a:schemeClr val="tx1"/>
                </a:solidFill>
                <a:cs typeface="Arial" panose="020B0604020202020204" pitchFamily="34" charset="0"/>
                <a:sym typeface="Wingdings" panose="05000000000000000000" pitchFamily="2" charset="2"/>
              </a:rPr>
              <a:t>v</a:t>
            </a:r>
          </a:p>
        </p:txBody>
      </p:sp>
      <p:grpSp>
        <p:nvGrpSpPr>
          <p:cNvPr id="13" name="Group 5">
            <a:extLst>
              <a:ext uri="{FF2B5EF4-FFF2-40B4-BE49-F238E27FC236}">
                <a16:creationId xmlns:a16="http://schemas.microsoft.com/office/drawing/2014/main" id="{5A392993-EB83-46B6-9187-590CE0CE5821}"/>
              </a:ext>
            </a:extLst>
          </p:cNvPr>
          <p:cNvGrpSpPr>
            <a:grpSpLocks/>
          </p:cNvGrpSpPr>
          <p:nvPr/>
        </p:nvGrpSpPr>
        <p:grpSpPr bwMode="auto">
          <a:xfrm>
            <a:off x="4833831" y="4641850"/>
            <a:ext cx="3657600" cy="1682750"/>
            <a:chOff x="1440" y="3076"/>
            <a:chExt cx="2304" cy="1060"/>
          </a:xfrm>
        </p:grpSpPr>
        <p:grpSp>
          <p:nvGrpSpPr>
            <p:cNvPr id="14" name="Group 6">
              <a:extLst>
                <a:ext uri="{FF2B5EF4-FFF2-40B4-BE49-F238E27FC236}">
                  <a16:creationId xmlns:a16="http://schemas.microsoft.com/office/drawing/2014/main" id="{5DBBB61D-91B9-4F49-A5A0-395D8C98ABF0}"/>
                </a:ext>
              </a:extLst>
            </p:cNvPr>
            <p:cNvGrpSpPr>
              <a:grpSpLocks/>
            </p:cNvGrpSpPr>
            <p:nvPr/>
          </p:nvGrpSpPr>
          <p:grpSpPr bwMode="auto">
            <a:xfrm>
              <a:off x="1440" y="3120"/>
              <a:ext cx="2304" cy="1016"/>
              <a:chOff x="1632" y="1440"/>
              <a:chExt cx="2304" cy="1016"/>
            </a:xfrm>
          </p:grpSpPr>
          <p:sp>
            <p:nvSpPr>
              <p:cNvPr id="17" name="Oval 7">
                <a:extLst>
                  <a:ext uri="{FF2B5EF4-FFF2-40B4-BE49-F238E27FC236}">
                    <a16:creationId xmlns:a16="http://schemas.microsoft.com/office/drawing/2014/main" id="{E4603C02-35B1-4B1F-A968-E3BA05A78887}"/>
                  </a:ext>
                </a:extLst>
              </p:cNvPr>
              <p:cNvSpPr>
                <a:spLocks noChangeArrowheads="1"/>
              </p:cNvSpPr>
              <p:nvPr/>
            </p:nvSpPr>
            <p:spPr bwMode="auto">
              <a:xfrm>
                <a:off x="1632" y="1824"/>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s</a:t>
                </a:r>
              </a:p>
            </p:txBody>
          </p:sp>
          <p:sp>
            <p:nvSpPr>
              <p:cNvPr id="18" name="Oval 8">
                <a:extLst>
                  <a:ext uri="{FF2B5EF4-FFF2-40B4-BE49-F238E27FC236}">
                    <a16:creationId xmlns:a16="http://schemas.microsoft.com/office/drawing/2014/main" id="{182A03CD-49AB-4EC0-8D80-CCB135FF9617}"/>
                  </a:ext>
                </a:extLst>
              </p:cNvPr>
              <p:cNvSpPr>
                <a:spLocks noChangeArrowheads="1"/>
              </p:cNvSpPr>
              <p:nvPr/>
            </p:nvSpPr>
            <p:spPr bwMode="auto">
              <a:xfrm>
                <a:off x="2880" y="2112"/>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rPr>
                  <a:t>z</a:t>
                </a:r>
              </a:p>
            </p:txBody>
          </p:sp>
          <p:sp>
            <p:nvSpPr>
              <p:cNvPr id="19" name="Oval 9">
                <a:extLst>
                  <a:ext uri="{FF2B5EF4-FFF2-40B4-BE49-F238E27FC236}">
                    <a16:creationId xmlns:a16="http://schemas.microsoft.com/office/drawing/2014/main" id="{B0DE3165-C810-4C5D-8CF9-BAC0FAE450F0}"/>
                  </a:ext>
                </a:extLst>
              </p:cNvPr>
              <p:cNvSpPr>
                <a:spLocks noChangeArrowheads="1"/>
              </p:cNvSpPr>
              <p:nvPr/>
            </p:nvSpPr>
            <p:spPr bwMode="auto">
              <a:xfrm>
                <a:off x="3600" y="1872"/>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v</a:t>
                </a:r>
              </a:p>
            </p:txBody>
          </p:sp>
          <p:sp>
            <p:nvSpPr>
              <p:cNvPr id="20" name="Oval 10">
                <a:extLst>
                  <a:ext uri="{FF2B5EF4-FFF2-40B4-BE49-F238E27FC236}">
                    <a16:creationId xmlns:a16="http://schemas.microsoft.com/office/drawing/2014/main" id="{D2916DD4-B305-4D15-A076-BBE162AD74CA}"/>
                  </a:ext>
                </a:extLst>
              </p:cNvPr>
              <p:cNvSpPr>
                <a:spLocks noChangeArrowheads="1"/>
              </p:cNvSpPr>
              <p:nvPr/>
            </p:nvSpPr>
            <p:spPr bwMode="auto">
              <a:xfrm>
                <a:off x="2928" y="1440"/>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u</a:t>
                </a:r>
              </a:p>
            </p:txBody>
          </p:sp>
          <p:sp>
            <p:nvSpPr>
              <p:cNvPr id="22" name="Freeform 11">
                <a:extLst>
                  <a:ext uri="{FF2B5EF4-FFF2-40B4-BE49-F238E27FC236}">
                    <a16:creationId xmlns:a16="http://schemas.microsoft.com/office/drawing/2014/main" id="{4D052D79-D47E-4580-B9AF-667AD1D07EF1}"/>
                  </a:ext>
                </a:extLst>
              </p:cNvPr>
              <p:cNvSpPr>
                <a:spLocks/>
              </p:cNvSpPr>
              <p:nvPr/>
            </p:nvSpPr>
            <p:spPr bwMode="auto">
              <a:xfrm>
                <a:off x="1968" y="1560"/>
                <a:ext cx="960" cy="360"/>
              </a:xfrm>
              <a:custGeom>
                <a:avLst/>
                <a:gdLst>
                  <a:gd name="T0" fmla="*/ 0 w 960"/>
                  <a:gd name="T1" fmla="*/ 360 h 360"/>
                  <a:gd name="T2" fmla="*/ 144 w 960"/>
                  <a:gd name="T3" fmla="*/ 120 h 360"/>
                  <a:gd name="T4" fmla="*/ 480 w 960"/>
                  <a:gd name="T5" fmla="*/ 168 h 360"/>
                  <a:gd name="T6" fmla="*/ 816 w 960"/>
                  <a:gd name="T7" fmla="*/ 24 h 360"/>
                  <a:gd name="T8" fmla="*/ 960 w 960"/>
                  <a:gd name="T9" fmla="*/ 24 h 360"/>
                  <a:gd name="T10" fmla="*/ 0 60000 65536"/>
                  <a:gd name="T11" fmla="*/ 0 60000 65536"/>
                  <a:gd name="T12" fmla="*/ 0 60000 65536"/>
                  <a:gd name="T13" fmla="*/ 0 60000 65536"/>
                  <a:gd name="T14" fmla="*/ 0 60000 65536"/>
                  <a:gd name="T15" fmla="*/ 0 w 960"/>
                  <a:gd name="T16" fmla="*/ 0 h 360"/>
                  <a:gd name="T17" fmla="*/ 960 w 960"/>
                  <a:gd name="T18" fmla="*/ 360 h 360"/>
                </a:gdLst>
                <a:ahLst/>
                <a:cxnLst>
                  <a:cxn ang="T10">
                    <a:pos x="T0" y="T1"/>
                  </a:cxn>
                  <a:cxn ang="T11">
                    <a:pos x="T2" y="T3"/>
                  </a:cxn>
                  <a:cxn ang="T12">
                    <a:pos x="T4" y="T5"/>
                  </a:cxn>
                  <a:cxn ang="T13">
                    <a:pos x="T6" y="T7"/>
                  </a:cxn>
                  <a:cxn ang="T14">
                    <a:pos x="T8" y="T9"/>
                  </a:cxn>
                </a:cxnLst>
                <a:rect l="T15" t="T16" r="T17" b="T18"/>
                <a:pathLst>
                  <a:path w="960" h="360">
                    <a:moveTo>
                      <a:pt x="0" y="360"/>
                    </a:moveTo>
                    <a:cubicBezTo>
                      <a:pt x="32" y="256"/>
                      <a:pt x="64" y="152"/>
                      <a:pt x="144" y="120"/>
                    </a:cubicBezTo>
                    <a:cubicBezTo>
                      <a:pt x="224" y="88"/>
                      <a:pt x="368" y="184"/>
                      <a:pt x="480" y="168"/>
                    </a:cubicBezTo>
                    <a:cubicBezTo>
                      <a:pt x="592" y="152"/>
                      <a:pt x="736" y="48"/>
                      <a:pt x="816" y="24"/>
                    </a:cubicBezTo>
                    <a:cubicBezTo>
                      <a:pt x="896" y="0"/>
                      <a:pt x="928" y="12"/>
                      <a:pt x="960" y="24"/>
                    </a:cubicBezTo>
                  </a:path>
                </a:pathLst>
              </a:custGeom>
              <a:noFill/>
              <a:ln w="9525">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Line 12">
                <a:extLst>
                  <a:ext uri="{FF2B5EF4-FFF2-40B4-BE49-F238E27FC236}">
                    <a16:creationId xmlns:a16="http://schemas.microsoft.com/office/drawing/2014/main" id="{FADDD968-6334-4285-806C-6F415C1451AE}"/>
                  </a:ext>
                </a:extLst>
              </p:cNvPr>
              <p:cNvSpPr>
                <a:spLocks noChangeShapeType="1"/>
              </p:cNvSpPr>
              <p:nvPr/>
            </p:nvSpPr>
            <p:spPr bwMode="auto">
              <a:xfrm>
                <a:off x="3264" y="1728"/>
                <a:ext cx="336" cy="192"/>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Freeform 13">
                <a:extLst>
                  <a:ext uri="{FF2B5EF4-FFF2-40B4-BE49-F238E27FC236}">
                    <a16:creationId xmlns:a16="http://schemas.microsoft.com/office/drawing/2014/main" id="{C2571449-7D2E-450C-A212-3D3875FDCD75}"/>
                  </a:ext>
                </a:extLst>
              </p:cNvPr>
              <p:cNvSpPr>
                <a:spLocks/>
              </p:cNvSpPr>
              <p:nvPr/>
            </p:nvSpPr>
            <p:spPr bwMode="auto">
              <a:xfrm>
                <a:off x="1968" y="1960"/>
                <a:ext cx="912" cy="496"/>
              </a:xfrm>
              <a:custGeom>
                <a:avLst/>
                <a:gdLst>
                  <a:gd name="T0" fmla="*/ 0 w 912"/>
                  <a:gd name="T1" fmla="*/ 104 h 496"/>
                  <a:gd name="T2" fmla="*/ 288 w 912"/>
                  <a:gd name="T3" fmla="*/ 56 h 496"/>
                  <a:gd name="T4" fmla="*/ 624 w 912"/>
                  <a:gd name="T5" fmla="*/ 440 h 496"/>
                  <a:gd name="T6" fmla="*/ 912 w 912"/>
                  <a:gd name="T7" fmla="*/ 392 h 496"/>
                  <a:gd name="T8" fmla="*/ 0 60000 65536"/>
                  <a:gd name="T9" fmla="*/ 0 60000 65536"/>
                  <a:gd name="T10" fmla="*/ 0 60000 65536"/>
                  <a:gd name="T11" fmla="*/ 0 60000 65536"/>
                  <a:gd name="T12" fmla="*/ 0 w 912"/>
                  <a:gd name="T13" fmla="*/ 0 h 496"/>
                  <a:gd name="T14" fmla="*/ 912 w 912"/>
                  <a:gd name="T15" fmla="*/ 496 h 496"/>
                </a:gdLst>
                <a:ahLst/>
                <a:cxnLst>
                  <a:cxn ang="T8">
                    <a:pos x="T0" y="T1"/>
                  </a:cxn>
                  <a:cxn ang="T9">
                    <a:pos x="T2" y="T3"/>
                  </a:cxn>
                  <a:cxn ang="T10">
                    <a:pos x="T4" y="T5"/>
                  </a:cxn>
                  <a:cxn ang="T11">
                    <a:pos x="T6" y="T7"/>
                  </a:cxn>
                </a:cxnLst>
                <a:rect l="T12" t="T13" r="T14" b="T15"/>
                <a:pathLst>
                  <a:path w="912" h="496">
                    <a:moveTo>
                      <a:pt x="0" y="104"/>
                    </a:moveTo>
                    <a:cubicBezTo>
                      <a:pt x="92" y="52"/>
                      <a:pt x="184" y="0"/>
                      <a:pt x="288" y="56"/>
                    </a:cubicBezTo>
                    <a:cubicBezTo>
                      <a:pt x="392" y="112"/>
                      <a:pt x="520" y="384"/>
                      <a:pt x="624" y="440"/>
                    </a:cubicBezTo>
                    <a:cubicBezTo>
                      <a:pt x="728" y="496"/>
                      <a:pt x="820" y="444"/>
                      <a:pt x="912" y="39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Line 14">
                <a:extLst>
                  <a:ext uri="{FF2B5EF4-FFF2-40B4-BE49-F238E27FC236}">
                    <a16:creationId xmlns:a16="http://schemas.microsoft.com/office/drawing/2014/main" id="{517FB79C-BD64-4EA8-BD4A-0E7C1C5B9495}"/>
                  </a:ext>
                </a:extLst>
              </p:cNvPr>
              <p:cNvSpPr>
                <a:spLocks noChangeShapeType="1"/>
              </p:cNvSpPr>
              <p:nvPr/>
            </p:nvSpPr>
            <p:spPr bwMode="auto">
              <a:xfrm flipV="1">
                <a:off x="3216" y="2112"/>
                <a:ext cx="38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5" name="Text Box 15">
              <a:extLst>
                <a:ext uri="{FF2B5EF4-FFF2-40B4-BE49-F238E27FC236}">
                  <a16:creationId xmlns:a16="http://schemas.microsoft.com/office/drawing/2014/main" id="{9A8E390A-976D-45AC-8B57-11A793E03B29}"/>
                </a:ext>
              </a:extLst>
            </p:cNvPr>
            <p:cNvSpPr txBox="1">
              <a:spLocks noChangeArrowheads="1"/>
            </p:cNvSpPr>
            <p:nvPr/>
          </p:nvSpPr>
          <p:spPr bwMode="auto">
            <a:xfrm>
              <a:off x="3264" y="3076"/>
              <a:ext cx="4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sym typeface="Symbol" panose="05050102010706020507" pitchFamily="18" charset="2"/>
                </a:rPr>
                <a:t>p</a:t>
              </a:r>
              <a:r>
                <a:rPr lang="en-US" sz="2400">
                  <a:solidFill>
                    <a:schemeClr val="tx1"/>
                  </a:solidFill>
                  <a:latin typeface="Times New Roman" panose="02020603050405020304" pitchFamily="18" charset="0"/>
                  <a:sym typeface="Symbol" panose="05050102010706020507" pitchFamily="18" charset="2"/>
                </a:rPr>
                <a:t>(</a:t>
              </a:r>
              <a:r>
                <a:rPr lang="en-US" sz="2400" i="1">
                  <a:solidFill>
                    <a:schemeClr val="tx1"/>
                  </a:solidFill>
                  <a:latin typeface="Times New Roman" panose="02020603050405020304" pitchFamily="18" charset="0"/>
                  <a:sym typeface="Symbol" panose="05050102010706020507" pitchFamily="18" charset="2"/>
                </a:rPr>
                <a:t>v</a:t>
              </a:r>
              <a:r>
                <a:rPr lang="en-US" sz="2400">
                  <a:solidFill>
                    <a:schemeClr val="tx1"/>
                  </a:solidFill>
                  <a:latin typeface="Times New Roman" panose="02020603050405020304" pitchFamily="18" charset="0"/>
                  <a:sym typeface="Symbol" panose="05050102010706020507" pitchFamily="18" charset="2"/>
                </a:rPr>
                <a:t>)</a:t>
              </a:r>
            </a:p>
          </p:txBody>
        </p:sp>
        <p:sp>
          <p:nvSpPr>
            <p:cNvPr id="16" name="AutoShape 16">
              <a:extLst>
                <a:ext uri="{FF2B5EF4-FFF2-40B4-BE49-F238E27FC236}">
                  <a16:creationId xmlns:a16="http://schemas.microsoft.com/office/drawing/2014/main" id="{656448FD-D709-4BCD-AA73-DED375FF056E}"/>
                </a:ext>
              </a:extLst>
            </p:cNvPr>
            <p:cNvSpPr>
              <a:spLocks noChangeArrowheads="1"/>
            </p:cNvSpPr>
            <p:nvPr/>
          </p:nvSpPr>
          <p:spPr bwMode="auto">
            <a:xfrm>
              <a:off x="3120" y="3216"/>
              <a:ext cx="144" cy="96"/>
            </a:xfrm>
            <a:prstGeom prst="leftArrow">
              <a:avLst>
                <a:gd name="adj1" fmla="val 50000"/>
                <a:gd name="adj2" fmla="val 375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grpSp>
      <p:sp>
        <p:nvSpPr>
          <p:cNvPr id="33" name="Oval 19">
            <a:extLst>
              <a:ext uri="{FF2B5EF4-FFF2-40B4-BE49-F238E27FC236}">
                <a16:creationId xmlns:a16="http://schemas.microsoft.com/office/drawing/2014/main" id="{591A6898-FAB4-4064-9970-C3D832CACB79}"/>
              </a:ext>
            </a:extLst>
          </p:cNvPr>
          <p:cNvSpPr>
            <a:spLocks noChangeArrowheads="1"/>
          </p:cNvSpPr>
          <p:nvPr/>
        </p:nvSpPr>
        <p:spPr bwMode="auto">
          <a:xfrm>
            <a:off x="4605231" y="24257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s</a:t>
            </a:r>
          </a:p>
        </p:txBody>
      </p:sp>
      <p:sp>
        <p:nvSpPr>
          <p:cNvPr id="34" name="Oval 20">
            <a:extLst>
              <a:ext uri="{FF2B5EF4-FFF2-40B4-BE49-F238E27FC236}">
                <a16:creationId xmlns:a16="http://schemas.microsoft.com/office/drawing/2014/main" id="{7F4BC5CC-59B6-4F68-A71D-D25E65637C7D}"/>
              </a:ext>
            </a:extLst>
          </p:cNvPr>
          <p:cNvSpPr>
            <a:spLocks noChangeArrowheads="1"/>
          </p:cNvSpPr>
          <p:nvPr/>
        </p:nvSpPr>
        <p:spPr bwMode="auto">
          <a:xfrm>
            <a:off x="6586431" y="28829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sym typeface="Symbol" panose="05050102010706020507" pitchFamily="18" charset="2"/>
              </a:rPr>
              <a:t>z</a:t>
            </a:r>
            <a:endParaRPr lang="en-US" sz="2000" i="1">
              <a:solidFill>
                <a:schemeClr val="tx1"/>
              </a:solidFill>
              <a:latin typeface="Times New Roman" panose="02020603050405020304" pitchFamily="18" charset="0"/>
            </a:endParaRPr>
          </a:p>
        </p:txBody>
      </p:sp>
      <p:sp>
        <p:nvSpPr>
          <p:cNvPr id="35" name="Oval 21">
            <a:extLst>
              <a:ext uri="{FF2B5EF4-FFF2-40B4-BE49-F238E27FC236}">
                <a16:creationId xmlns:a16="http://schemas.microsoft.com/office/drawing/2014/main" id="{3629D2CD-A916-4C08-B289-DB6AB000589E}"/>
              </a:ext>
            </a:extLst>
          </p:cNvPr>
          <p:cNvSpPr>
            <a:spLocks noChangeArrowheads="1"/>
          </p:cNvSpPr>
          <p:nvPr/>
        </p:nvSpPr>
        <p:spPr bwMode="auto">
          <a:xfrm>
            <a:off x="7729431" y="25019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v</a:t>
            </a:r>
          </a:p>
        </p:txBody>
      </p:sp>
      <p:sp>
        <p:nvSpPr>
          <p:cNvPr id="36" name="Oval 22">
            <a:extLst>
              <a:ext uri="{FF2B5EF4-FFF2-40B4-BE49-F238E27FC236}">
                <a16:creationId xmlns:a16="http://schemas.microsoft.com/office/drawing/2014/main" id="{09900F5C-3B91-41FB-86B2-F8BE02B4B07A}"/>
              </a:ext>
            </a:extLst>
          </p:cNvPr>
          <p:cNvSpPr>
            <a:spLocks noChangeArrowheads="1"/>
          </p:cNvSpPr>
          <p:nvPr/>
        </p:nvSpPr>
        <p:spPr bwMode="auto">
          <a:xfrm>
            <a:off x="6662631" y="18161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u</a:t>
            </a:r>
          </a:p>
        </p:txBody>
      </p:sp>
      <p:sp>
        <p:nvSpPr>
          <p:cNvPr id="37" name="Freeform 23">
            <a:extLst>
              <a:ext uri="{FF2B5EF4-FFF2-40B4-BE49-F238E27FC236}">
                <a16:creationId xmlns:a16="http://schemas.microsoft.com/office/drawing/2014/main" id="{FF42F64A-BAA7-42C1-8D98-2EE56243C14E}"/>
              </a:ext>
            </a:extLst>
          </p:cNvPr>
          <p:cNvSpPr>
            <a:spLocks/>
          </p:cNvSpPr>
          <p:nvPr/>
        </p:nvSpPr>
        <p:spPr bwMode="auto">
          <a:xfrm>
            <a:off x="5138631" y="2006600"/>
            <a:ext cx="1524000" cy="571500"/>
          </a:xfrm>
          <a:custGeom>
            <a:avLst/>
            <a:gdLst>
              <a:gd name="T0" fmla="*/ 0 w 960"/>
              <a:gd name="T1" fmla="*/ 360 h 360"/>
              <a:gd name="T2" fmla="*/ 144 w 960"/>
              <a:gd name="T3" fmla="*/ 120 h 360"/>
              <a:gd name="T4" fmla="*/ 480 w 960"/>
              <a:gd name="T5" fmla="*/ 168 h 360"/>
              <a:gd name="T6" fmla="*/ 816 w 960"/>
              <a:gd name="T7" fmla="*/ 24 h 360"/>
              <a:gd name="T8" fmla="*/ 960 w 960"/>
              <a:gd name="T9" fmla="*/ 24 h 360"/>
              <a:gd name="T10" fmla="*/ 0 60000 65536"/>
              <a:gd name="T11" fmla="*/ 0 60000 65536"/>
              <a:gd name="T12" fmla="*/ 0 60000 65536"/>
              <a:gd name="T13" fmla="*/ 0 60000 65536"/>
              <a:gd name="T14" fmla="*/ 0 60000 65536"/>
              <a:gd name="T15" fmla="*/ 0 w 960"/>
              <a:gd name="T16" fmla="*/ 0 h 360"/>
              <a:gd name="T17" fmla="*/ 960 w 960"/>
              <a:gd name="T18" fmla="*/ 360 h 360"/>
            </a:gdLst>
            <a:ahLst/>
            <a:cxnLst>
              <a:cxn ang="T10">
                <a:pos x="T0" y="T1"/>
              </a:cxn>
              <a:cxn ang="T11">
                <a:pos x="T2" y="T3"/>
              </a:cxn>
              <a:cxn ang="T12">
                <a:pos x="T4" y="T5"/>
              </a:cxn>
              <a:cxn ang="T13">
                <a:pos x="T6" y="T7"/>
              </a:cxn>
              <a:cxn ang="T14">
                <a:pos x="T8" y="T9"/>
              </a:cxn>
            </a:cxnLst>
            <a:rect l="T15" t="T16" r="T17" b="T18"/>
            <a:pathLst>
              <a:path w="960" h="360">
                <a:moveTo>
                  <a:pt x="0" y="360"/>
                </a:moveTo>
                <a:cubicBezTo>
                  <a:pt x="32" y="256"/>
                  <a:pt x="64" y="152"/>
                  <a:pt x="144" y="120"/>
                </a:cubicBezTo>
                <a:cubicBezTo>
                  <a:pt x="224" y="88"/>
                  <a:pt x="368" y="184"/>
                  <a:pt x="480" y="168"/>
                </a:cubicBezTo>
                <a:cubicBezTo>
                  <a:pt x="592" y="152"/>
                  <a:pt x="736" y="48"/>
                  <a:pt x="816" y="24"/>
                </a:cubicBezTo>
                <a:cubicBezTo>
                  <a:pt x="896" y="0"/>
                  <a:pt x="928" y="12"/>
                  <a:pt x="960" y="24"/>
                </a:cubicBezTo>
              </a:path>
            </a:pathLst>
          </a:custGeom>
          <a:noFill/>
          <a:ln w="9525">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Line 24">
            <a:extLst>
              <a:ext uri="{FF2B5EF4-FFF2-40B4-BE49-F238E27FC236}">
                <a16:creationId xmlns:a16="http://schemas.microsoft.com/office/drawing/2014/main" id="{12129DC5-A41C-4405-8AED-CCF0AF528117}"/>
              </a:ext>
            </a:extLst>
          </p:cNvPr>
          <p:cNvSpPr>
            <a:spLocks noChangeShapeType="1"/>
          </p:cNvSpPr>
          <p:nvPr/>
        </p:nvSpPr>
        <p:spPr bwMode="auto">
          <a:xfrm>
            <a:off x="7196031" y="22733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Freeform 25">
            <a:extLst>
              <a:ext uri="{FF2B5EF4-FFF2-40B4-BE49-F238E27FC236}">
                <a16:creationId xmlns:a16="http://schemas.microsoft.com/office/drawing/2014/main" id="{04EBFFE6-AE40-4FD1-8698-D5CF6420AB45}"/>
              </a:ext>
            </a:extLst>
          </p:cNvPr>
          <p:cNvSpPr>
            <a:spLocks/>
          </p:cNvSpPr>
          <p:nvPr/>
        </p:nvSpPr>
        <p:spPr bwMode="auto">
          <a:xfrm>
            <a:off x="5138631" y="2641600"/>
            <a:ext cx="1447800" cy="787400"/>
          </a:xfrm>
          <a:custGeom>
            <a:avLst/>
            <a:gdLst>
              <a:gd name="T0" fmla="*/ 0 w 912"/>
              <a:gd name="T1" fmla="*/ 104 h 496"/>
              <a:gd name="T2" fmla="*/ 288 w 912"/>
              <a:gd name="T3" fmla="*/ 56 h 496"/>
              <a:gd name="T4" fmla="*/ 624 w 912"/>
              <a:gd name="T5" fmla="*/ 440 h 496"/>
              <a:gd name="T6" fmla="*/ 912 w 912"/>
              <a:gd name="T7" fmla="*/ 392 h 496"/>
              <a:gd name="T8" fmla="*/ 0 60000 65536"/>
              <a:gd name="T9" fmla="*/ 0 60000 65536"/>
              <a:gd name="T10" fmla="*/ 0 60000 65536"/>
              <a:gd name="T11" fmla="*/ 0 60000 65536"/>
              <a:gd name="T12" fmla="*/ 0 w 912"/>
              <a:gd name="T13" fmla="*/ 0 h 496"/>
              <a:gd name="T14" fmla="*/ 912 w 912"/>
              <a:gd name="T15" fmla="*/ 496 h 496"/>
            </a:gdLst>
            <a:ahLst/>
            <a:cxnLst>
              <a:cxn ang="T8">
                <a:pos x="T0" y="T1"/>
              </a:cxn>
              <a:cxn ang="T9">
                <a:pos x="T2" y="T3"/>
              </a:cxn>
              <a:cxn ang="T10">
                <a:pos x="T4" y="T5"/>
              </a:cxn>
              <a:cxn ang="T11">
                <a:pos x="T6" y="T7"/>
              </a:cxn>
            </a:cxnLst>
            <a:rect l="T12" t="T13" r="T14" b="T15"/>
            <a:pathLst>
              <a:path w="912" h="496">
                <a:moveTo>
                  <a:pt x="0" y="104"/>
                </a:moveTo>
                <a:cubicBezTo>
                  <a:pt x="92" y="52"/>
                  <a:pt x="184" y="0"/>
                  <a:pt x="288" y="56"/>
                </a:cubicBezTo>
                <a:cubicBezTo>
                  <a:pt x="392" y="112"/>
                  <a:pt x="520" y="384"/>
                  <a:pt x="624" y="440"/>
                </a:cubicBezTo>
                <a:cubicBezTo>
                  <a:pt x="728" y="496"/>
                  <a:pt x="820" y="444"/>
                  <a:pt x="912" y="392"/>
                </a:cubicBezTo>
              </a:path>
            </a:pathLst>
          </a:custGeom>
          <a:noFill/>
          <a:ln w="9525">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Line 26">
            <a:extLst>
              <a:ext uri="{FF2B5EF4-FFF2-40B4-BE49-F238E27FC236}">
                <a16:creationId xmlns:a16="http://schemas.microsoft.com/office/drawing/2014/main" id="{A0F3F2A6-C9D3-4989-A433-329ECF8486EE}"/>
              </a:ext>
            </a:extLst>
          </p:cNvPr>
          <p:cNvSpPr>
            <a:spLocks noChangeShapeType="1"/>
          </p:cNvSpPr>
          <p:nvPr/>
        </p:nvSpPr>
        <p:spPr bwMode="auto">
          <a:xfrm flipV="1">
            <a:off x="7119831" y="2882900"/>
            <a:ext cx="609600" cy="22860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Text Box 27">
            <a:extLst>
              <a:ext uri="{FF2B5EF4-FFF2-40B4-BE49-F238E27FC236}">
                <a16:creationId xmlns:a16="http://schemas.microsoft.com/office/drawing/2014/main" id="{877A5DAD-459A-4783-B178-453318C58E32}"/>
              </a:ext>
            </a:extLst>
          </p:cNvPr>
          <p:cNvSpPr txBox="1">
            <a:spLocks noChangeArrowheads="1"/>
          </p:cNvSpPr>
          <p:nvPr/>
        </p:nvSpPr>
        <p:spPr bwMode="auto">
          <a:xfrm>
            <a:off x="7424631" y="3041650"/>
            <a:ext cx="67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sym typeface="Symbol" panose="05050102010706020507" pitchFamily="18" charset="2"/>
              </a:rPr>
              <a:t>p</a:t>
            </a:r>
            <a:r>
              <a:rPr lang="en-US" sz="2400">
                <a:solidFill>
                  <a:schemeClr val="tx1"/>
                </a:solidFill>
                <a:latin typeface="Times New Roman" panose="02020603050405020304" pitchFamily="18" charset="0"/>
                <a:sym typeface="Symbol" panose="05050102010706020507" pitchFamily="18" charset="2"/>
              </a:rPr>
              <a:t>(</a:t>
            </a:r>
            <a:r>
              <a:rPr lang="en-US" sz="2400" i="1">
                <a:solidFill>
                  <a:schemeClr val="tx1"/>
                </a:solidFill>
                <a:latin typeface="Times New Roman" panose="02020603050405020304" pitchFamily="18" charset="0"/>
                <a:sym typeface="Symbol" panose="05050102010706020507" pitchFamily="18" charset="2"/>
              </a:rPr>
              <a:t>v</a:t>
            </a:r>
            <a:r>
              <a:rPr lang="en-US" sz="2400">
                <a:solidFill>
                  <a:schemeClr val="tx1"/>
                </a:solidFill>
                <a:latin typeface="Times New Roman" panose="02020603050405020304" pitchFamily="18" charset="0"/>
                <a:sym typeface="Symbol" panose="05050102010706020507" pitchFamily="18" charset="2"/>
              </a:rPr>
              <a:t>)</a:t>
            </a:r>
          </a:p>
        </p:txBody>
      </p:sp>
      <p:sp>
        <p:nvSpPr>
          <p:cNvPr id="42" name="AutoShape 28">
            <a:extLst>
              <a:ext uri="{FF2B5EF4-FFF2-40B4-BE49-F238E27FC236}">
                <a16:creationId xmlns:a16="http://schemas.microsoft.com/office/drawing/2014/main" id="{3D1D8973-C067-4F57-9A60-47A4D1812CA7}"/>
              </a:ext>
            </a:extLst>
          </p:cNvPr>
          <p:cNvSpPr>
            <a:spLocks noChangeArrowheads="1"/>
          </p:cNvSpPr>
          <p:nvPr/>
        </p:nvSpPr>
        <p:spPr bwMode="auto">
          <a:xfrm>
            <a:off x="7196031" y="3187700"/>
            <a:ext cx="228600" cy="152400"/>
          </a:xfrm>
          <a:prstGeom prst="leftArrow">
            <a:avLst>
              <a:gd name="adj1" fmla="val 50000"/>
              <a:gd name="adj2" fmla="val 375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43" name="AutoShape 29">
            <a:extLst>
              <a:ext uri="{FF2B5EF4-FFF2-40B4-BE49-F238E27FC236}">
                <a16:creationId xmlns:a16="http://schemas.microsoft.com/office/drawing/2014/main" id="{AF5F71B4-352A-4E14-BAA5-38B959C062F3}"/>
              </a:ext>
            </a:extLst>
          </p:cNvPr>
          <p:cNvSpPr>
            <a:spLocks noChangeArrowheads="1"/>
          </p:cNvSpPr>
          <p:nvPr/>
        </p:nvSpPr>
        <p:spPr bwMode="auto">
          <a:xfrm>
            <a:off x="6129231" y="3721100"/>
            <a:ext cx="457200" cy="1143000"/>
          </a:xfrm>
          <a:prstGeom prst="downArrow">
            <a:avLst>
              <a:gd name="adj1" fmla="val 50000"/>
              <a:gd name="adj2" fmla="val 625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44" name="Text Box 30">
            <a:extLst>
              <a:ext uri="{FF2B5EF4-FFF2-40B4-BE49-F238E27FC236}">
                <a16:creationId xmlns:a16="http://schemas.microsoft.com/office/drawing/2014/main" id="{BE82B4AE-D5A3-4625-80CA-7F2CFC54FC08}"/>
              </a:ext>
            </a:extLst>
          </p:cNvPr>
          <p:cNvSpPr txBox="1">
            <a:spLocks noChangeArrowheads="1"/>
          </p:cNvSpPr>
          <p:nvPr/>
        </p:nvSpPr>
        <p:spPr bwMode="auto">
          <a:xfrm>
            <a:off x="6586431" y="3873500"/>
            <a:ext cx="19479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i="1">
                <a:solidFill>
                  <a:srgbClr val="000066"/>
                </a:solidFill>
                <a:cs typeface="Arial" panose="020B0604020202020204" pitchFamily="34" charset="0"/>
              </a:rPr>
              <a:t>d</a:t>
            </a:r>
            <a:r>
              <a:rPr lang="en-US" sz="1600">
                <a:solidFill>
                  <a:srgbClr val="000066"/>
                </a:solidFill>
                <a:cs typeface="Arial" panose="020B0604020202020204" pitchFamily="34" charset="0"/>
              </a:rPr>
              <a:t>[</a:t>
            </a:r>
            <a:r>
              <a:rPr lang="en-US" sz="1600" i="1">
                <a:solidFill>
                  <a:srgbClr val="000066"/>
                </a:solidFill>
                <a:cs typeface="Arial" panose="020B0604020202020204" pitchFamily="34" charset="0"/>
              </a:rPr>
              <a:t>v</a:t>
            </a:r>
            <a:r>
              <a:rPr lang="en-US" sz="1600">
                <a:solidFill>
                  <a:srgbClr val="000066"/>
                </a:solidFill>
                <a:cs typeface="Arial" panose="020B0604020202020204" pitchFamily="34" charset="0"/>
              </a:rPr>
              <a:t>] &gt; d[</a:t>
            </a:r>
            <a:r>
              <a:rPr lang="en-US" sz="1600" i="1">
                <a:solidFill>
                  <a:srgbClr val="000066"/>
                </a:solidFill>
                <a:cs typeface="Arial" panose="020B0604020202020204" pitchFamily="34" charset="0"/>
              </a:rPr>
              <a:t>u</a:t>
            </a:r>
            <a:r>
              <a:rPr lang="en-US" sz="1600">
                <a:solidFill>
                  <a:srgbClr val="000066"/>
                </a:solidFill>
                <a:cs typeface="Arial" panose="020B0604020202020204" pitchFamily="34" charset="0"/>
              </a:rPr>
              <a:t>] + </a:t>
            </a:r>
            <a:r>
              <a:rPr lang="en-US" sz="1600" i="1">
                <a:solidFill>
                  <a:srgbClr val="000066"/>
                </a:solidFill>
                <a:cs typeface="Arial" panose="020B0604020202020204" pitchFamily="34" charset="0"/>
              </a:rPr>
              <a:t>w</a:t>
            </a:r>
            <a:r>
              <a:rPr lang="en-US" sz="1600">
                <a:solidFill>
                  <a:srgbClr val="000066"/>
                </a:solidFill>
                <a:cs typeface="Arial" panose="020B0604020202020204" pitchFamily="34" charset="0"/>
              </a:rPr>
              <a:t>(</a:t>
            </a:r>
            <a:r>
              <a:rPr lang="en-US" sz="1600" i="1">
                <a:solidFill>
                  <a:srgbClr val="000066"/>
                </a:solidFill>
                <a:cs typeface="Arial" panose="020B0604020202020204" pitchFamily="34" charset="0"/>
              </a:rPr>
              <a:t>u</a:t>
            </a:r>
            <a:r>
              <a:rPr lang="en-US" sz="1600">
                <a:solidFill>
                  <a:srgbClr val="000066"/>
                </a:solidFill>
                <a:cs typeface="Arial" panose="020B0604020202020204" pitchFamily="34" charset="0"/>
              </a:rPr>
              <a:t>, </a:t>
            </a:r>
            <a:r>
              <a:rPr lang="en-US" sz="1600" i="1">
                <a:solidFill>
                  <a:srgbClr val="000066"/>
                </a:solidFill>
                <a:cs typeface="Arial" panose="020B0604020202020204" pitchFamily="34" charset="0"/>
              </a:rPr>
              <a:t>v</a:t>
            </a:r>
            <a:r>
              <a:rPr lang="en-US" sz="1600">
                <a:solidFill>
                  <a:srgbClr val="000066"/>
                </a:solidFill>
                <a:cs typeface="Arial" panose="020B0604020202020204" pitchFamily="34" charset="0"/>
              </a:rPr>
              <a:t>)</a:t>
            </a:r>
          </a:p>
        </p:txBody>
      </p:sp>
      <p:sp>
        <p:nvSpPr>
          <p:cNvPr id="45" name="Text Box 31">
            <a:extLst>
              <a:ext uri="{FF2B5EF4-FFF2-40B4-BE49-F238E27FC236}">
                <a16:creationId xmlns:a16="http://schemas.microsoft.com/office/drawing/2014/main" id="{B8E886E6-338B-41A3-B351-691415342DDC}"/>
              </a:ext>
            </a:extLst>
          </p:cNvPr>
          <p:cNvSpPr txBox="1">
            <a:spLocks noChangeArrowheads="1"/>
          </p:cNvSpPr>
          <p:nvPr/>
        </p:nvSpPr>
        <p:spPr bwMode="auto">
          <a:xfrm>
            <a:off x="191275" y="2297211"/>
            <a:ext cx="3122971" cy="1323439"/>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rgbClr val="000066"/>
                </a:solidFill>
                <a:cs typeface="Arial" panose="020B0604020202020204" pitchFamily="34" charset="0"/>
              </a:rPr>
              <a:t>Relax(</a:t>
            </a:r>
            <a:r>
              <a:rPr lang="en-US" sz="1600" i="1">
                <a:solidFill>
                  <a:srgbClr val="000066"/>
                </a:solidFill>
                <a:cs typeface="Arial" panose="020B0604020202020204" pitchFamily="34" charset="0"/>
              </a:rPr>
              <a:t>u</a:t>
            </a:r>
            <a:r>
              <a:rPr lang="en-US" sz="1600">
                <a:solidFill>
                  <a:srgbClr val="000066"/>
                </a:solidFill>
                <a:cs typeface="Arial" panose="020B0604020202020204" pitchFamily="34" charset="0"/>
              </a:rPr>
              <a:t>, </a:t>
            </a:r>
            <a:r>
              <a:rPr lang="en-US" sz="1600" i="1">
                <a:solidFill>
                  <a:srgbClr val="000066"/>
                </a:solidFill>
                <a:cs typeface="Arial" panose="020B0604020202020204" pitchFamily="34" charset="0"/>
              </a:rPr>
              <a:t>v</a:t>
            </a:r>
            <a:r>
              <a:rPr lang="en-US" sz="1600">
                <a:solidFill>
                  <a:srgbClr val="000066"/>
                </a:solidFill>
                <a:cs typeface="Arial" panose="020B0604020202020204" pitchFamily="34" charset="0"/>
              </a:rPr>
              <a:t>)</a:t>
            </a:r>
          </a:p>
          <a:p>
            <a:pPr>
              <a:spcBef>
                <a:spcPct val="0"/>
              </a:spcBef>
              <a:buFontTx/>
              <a:buNone/>
            </a:pPr>
            <a:r>
              <a:rPr lang="en-US" sz="1600">
                <a:solidFill>
                  <a:schemeClr val="tx1"/>
                </a:solidFill>
                <a:cs typeface="Arial" panose="020B0604020202020204" pitchFamily="34" charset="0"/>
              </a:rPr>
              <a:t>     </a:t>
            </a:r>
            <a:r>
              <a:rPr lang="en-US" sz="1600">
                <a:solidFill>
                  <a:srgbClr val="000066"/>
                </a:solidFill>
                <a:cs typeface="Arial" panose="020B0604020202020204" pitchFamily="34" charset="0"/>
              </a:rPr>
              <a:t>if</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d</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&gt; </a:t>
            </a:r>
            <a:r>
              <a:rPr lang="en-US" sz="1600" i="1">
                <a:solidFill>
                  <a:schemeClr val="tx1"/>
                </a:solidFill>
                <a:cs typeface="Arial" panose="020B0604020202020204" pitchFamily="34" charset="0"/>
              </a:rPr>
              <a:t>d</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u</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w</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u</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      </a:t>
            </a:r>
          </a:p>
          <a:p>
            <a:pPr>
              <a:spcBef>
                <a:spcPct val="0"/>
              </a:spcBef>
              <a:buFontTx/>
              <a:buNone/>
            </a:pP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d</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d</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u</a:t>
            </a:r>
            <a:r>
              <a:rPr lang="en-US" sz="1600">
                <a:solidFill>
                  <a:schemeClr val="tx1"/>
                </a:solidFill>
                <a:cs typeface="Arial" panose="020B0604020202020204" pitchFamily="34" charset="0"/>
                <a:sym typeface="Symbol" panose="05050102010706020507" pitchFamily="18" charset="2"/>
              </a:rPr>
              <a:t>] + </a:t>
            </a:r>
            <a:r>
              <a:rPr lang="en-US" sz="1600" i="1">
                <a:solidFill>
                  <a:schemeClr val="tx1"/>
                </a:solidFill>
                <a:cs typeface="Arial" panose="020B0604020202020204" pitchFamily="34" charset="0"/>
                <a:sym typeface="Symbol" panose="05050102010706020507" pitchFamily="18" charset="2"/>
              </a:rPr>
              <a:t>w</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u</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a:t>
            </a:r>
          </a:p>
          <a:p>
            <a:pPr>
              <a:spcBef>
                <a:spcPct val="0"/>
              </a:spcBef>
              <a:buFontTx/>
              <a:buNone/>
            </a:pP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p</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  </a:t>
            </a:r>
            <a:r>
              <a:rPr lang="en-US" sz="1600" i="1">
                <a:solidFill>
                  <a:schemeClr val="tx1"/>
                </a:solidFill>
                <a:cs typeface="Arial" panose="020B0604020202020204" pitchFamily="34" charset="0"/>
                <a:sym typeface="Symbol" panose="05050102010706020507" pitchFamily="18" charset="2"/>
              </a:rPr>
              <a:t>u</a:t>
            </a:r>
          </a:p>
          <a:p>
            <a:pPr>
              <a:spcBef>
                <a:spcPct val="0"/>
              </a:spcBef>
              <a:buFontTx/>
              <a:buNone/>
            </a:pPr>
            <a:r>
              <a:rPr lang="en-US" sz="1600" i="1">
                <a:solidFill>
                  <a:schemeClr val="tx1"/>
                </a:solidFill>
                <a:cs typeface="Arial" panose="020B0604020202020204" pitchFamily="34" charset="0"/>
                <a:sym typeface="Symbol" panose="05050102010706020507" pitchFamily="18" charset="2"/>
              </a:rPr>
              <a:t>    </a:t>
            </a:r>
            <a:r>
              <a:rPr lang="en-US" sz="1600">
                <a:solidFill>
                  <a:schemeClr val="tx1"/>
                </a:solidFill>
                <a:cs typeface="Arial" panose="020B0604020202020204" pitchFamily="34" charset="0"/>
                <a:sym typeface="Symbol" panose="05050102010706020507" pitchFamily="18" charset="2"/>
              </a:rPr>
              <a:t>}</a:t>
            </a:r>
          </a:p>
        </p:txBody>
      </p:sp>
      <p:sp>
        <p:nvSpPr>
          <p:cNvPr id="46" name="Text Box 32">
            <a:extLst>
              <a:ext uri="{FF2B5EF4-FFF2-40B4-BE49-F238E27FC236}">
                <a16:creationId xmlns:a16="http://schemas.microsoft.com/office/drawing/2014/main" id="{215DE42F-9A28-48EA-A875-6A7E1D2470BF}"/>
              </a:ext>
            </a:extLst>
          </p:cNvPr>
          <p:cNvSpPr txBox="1">
            <a:spLocks noChangeArrowheads="1"/>
          </p:cNvSpPr>
          <p:nvPr/>
        </p:nvSpPr>
        <p:spPr bwMode="auto">
          <a:xfrm>
            <a:off x="195799" y="4213938"/>
            <a:ext cx="37369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rgbClr val="FF0000"/>
                </a:solidFill>
                <a:cs typeface="Arial" panose="020B0604020202020204" pitchFamily="34" charset="0"/>
              </a:rPr>
              <a:t>Các</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thuật</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toán</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tìm</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đđnn</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khác</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nhau</a:t>
            </a:r>
            <a:r>
              <a:rPr lang="en-US" sz="1600">
                <a:solidFill>
                  <a:srgbClr val="FF0000"/>
                </a:solidFill>
                <a:cs typeface="Arial" panose="020B0604020202020204" pitchFamily="34" charset="0"/>
              </a:rPr>
              <a:t> ở </a:t>
            </a:r>
          </a:p>
          <a:p>
            <a:pPr>
              <a:spcBef>
                <a:spcPct val="0"/>
              </a:spcBef>
              <a:buFontTx/>
              <a:buNone/>
            </a:pPr>
            <a:r>
              <a:rPr lang="en-US" sz="1600" err="1">
                <a:solidFill>
                  <a:srgbClr val="FF0000"/>
                </a:solidFill>
                <a:cs typeface="Arial" panose="020B0604020202020204" pitchFamily="34" charset="0"/>
              </a:rPr>
              <a:t>số</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lần</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dùng</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các</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cạnh</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và</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trình</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tự</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duyệt</a:t>
            </a:r>
            <a:r>
              <a:rPr lang="en-US" sz="1600">
                <a:solidFill>
                  <a:srgbClr val="FF0000"/>
                </a:solidFill>
                <a:cs typeface="Arial" panose="020B0604020202020204" pitchFamily="34" charset="0"/>
              </a:rPr>
              <a:t> </a:t>
            </a:r>
          </a:p>
          <a:p>
            <a:pPr>
              <a:spcBef>
                <a:spcPct val="0"/>
              </a:spcBef>
              <a:buFontTx/>
              <a:buNone/>
            </a:pPr>
            <a:r>
              <a:rPr lang="en-US" sz="1600" err="1">
                <a:solidFill>
                  <a:srgbClr val="FF0000"/>
                </a:solidFill>
                <a:cs typeface="Arial" panose="020B0604020202020204" pitchFamily="34" charset="0"/>
              </a:rPr>
              <a:t>chúng</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để</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thực</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hiện</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giảm</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cận</a:t>
            </a:r>
            <a:endParaRPr lang="en-US" sz="1600">
              <a:solidFill>
                <a:srgbClr val="FF0000"/>
              </a:solidFill>
              <a:cs typeface="Arial" panose="020B0604020202020204" pitchFamily="34" charset="0"/>
            </a:endParaRPr>
          </a:p>
        </p:txBody>
      </p:sp>
      <p:sp>
        <p:nvSpPr>
          <p:cNvPr id="48" name="Text Box 4">
            <a:extLst>
              <a:ext uri="{FF2B5EF4-FFF2-40B4-BE49-F238E27FC236}">
                <a16:creationId xmlns:a16="http://schemas.microsoft.com/office/drawing/2014/main" id="{3EEA081A-592E-4FF9-93BC-2704EFD70EF4}"/>
              </a:ext>
            </a:extLst>
          </p:cNvPr>
          <p:cNvSpPr txBox="1">
            <a:spLocks noChangeArrowheads="1"/>
          </p:cNvSpPr>
          <p:nvPr/>
        </p:nvSpPr>
        <p:spPr bwMode="auto">
          <a:xfrm>
            <a:off x="132618" y="1449100"/>
            <a:ext cx="87605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Sử</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dụng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u, v</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để</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kiểm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xem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tìm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được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thể</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hơn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nhờ</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qua </a:t>
            </a:r>
            <a:r>
              <a:rPr lang="en-US" sz="1600" i="1">
                <a:solidFill>
                  <a:schemeClr val="tx1"/>
                </a:solidFill>
                <a:cs typeface="Arial" panose="020B0604020202020204" pitchFamily="34" charset="0"/>
              </a:rPr>
              <a:t>u</a:t>
            </a:r>
            <a:r>
              <a:rPr lang="en-US" sz="1600">
                <a:solidFill>
                  <a:schemeClr val="tx1"/>
                </a:solidFill>
                <a:cs typeface="Arial" panose="020B0604020202020204" pitchFamily="34" charset="0"/>
              </a:rPr>
              <a:t> hay </a:t>
            </a:r>
            <a:r>
              <a:rPr lang="en-US" sz="1600" err="1">
                <a:solidFill>
                  <a:schemeClr val="tx1"/>
                </a:solidFill>
                <a:cs typeface="Arial" panose="020B0604020202020204" pitchFamily="34" charset="0"/>
              </a:rPr>
              <a:t>không</a:t>
            </a:r>
            <a:r>
              <a:rPr lang="en-US" sz="1600">
                <a:solidFill>
                  <a:schemeClr val="tx1"/>
                </a:solidFill>
                <a:cs typeface="Arial" panose="020B0604020202020204" pitchFamily="34" charset="0"/>
              </a:rPr>
              <a:t>.</a:t>
            </a:r>
          </a:p>
        </p:txBody>
      </p:sp>
      <p:sp>
        <p:nvSpPr>
          <p:cNvPr id="49" name="Rectangle 48">
            <a:extLst>
              <a:ext uri="{FF2B5EF4-FFF2-40B4-BE49-F238E27FC236}">
                <a16:creationId xmlns:a16="http://schemas.microsoft.com/office/drawing/2014/main" id="{A7FBEAFA-810F-4578-AE8D-43C4C7FBB070}"/>
              </a:ext>
            </a:extLst>
          </p:cNvPr>
          <p:cNvSpPr/>
          <p:nvPr/>
        </p:nvSpPr>
        <p:spPr>
          <a:xfrm>
            <a:off x="7398864" y="1992868"/>
            <a:ext cx="968535" cy="430887"/>
          </a:xfrm>
          <a:prstGeom prst="rect">
            <a:avLst/>
          </a:prstGeom>
        </p:spPr>
        <p:txBody>
          <a:bodyPr wrap="none">
            <a:spAutoFit/>
          </a:bodyPr>
          <a:lstStyle/>
          <a:p>
            <a:r>
              <a:rPr lang="en-US" sz="2200" i="1">
                <a:solidFill>
                  <a:srgbClr val="000066"/>
                </a:solidFill>
                <a:latin typeface="Times New Roman" panose="02020603050405020304" pitchFamily="18" charset="0"/>
              </a:rPr>
              <a:t>w</a:t>
            </a:r>
            <a:r>
              <a:rPr lang="en-US" sz="2200">
                <a:solidFill>
                  <a:srgbClr val="000066"/>
                </a:solidFill>
                <a:latin typeface="Times New Roman" panose="02020603050405020304" pitchFamily="18" charset="0"/>
              </a:rPr>
              <a:t>(</a:t>
            </a:r>
            <a:r>
              <a:rPr lang="en-US" sz="2200" i="1">
                <a:solidFill>
                  <a:srgbClr val="000066"/>
                </a:solidFill>
                <a:latin typeface="Times New Roman" panose="02020603050405020304" pitchFamily="18" charset="0"/>
              </a:rPr>
              <a:t>u</a:t>
            </a:r>
            <a:r>
              <a:rPr lang="en-US" sz="2200">
                <a:solidFill>
                  <a:srgbClr val="000066"/>
                </a:solidFill>
                <a:latin typeface="Times New Roman" panose="02020603050405020304" pitchFamily="18" charset="0"/>
              </a:rPr>
              <a:t>, </a:t>
            </a:r>
            <a:r>
              <a:rPr lang="en-US" sz="2200" i="1">
                <a:solidFill>
                  <a:srgbClr val="000066"/>
                </a:solidFill>
                <a:latin typeface="Times New Roman" panose="02020603050405020304" pitchFamily="18" charset="0"/>
              </a:rPr>
              <a:t>v</a:t>
            </a:r>
            <a:r>
              <a:rPr lang="en-US" sz="2200">
                <a:solidFill>
                  <a:srgbClr val="000066"/>
                </a:solidFill>
                <a:latin typeface="Times New Roman" panose="02020603050405020304" pitchFamily="18" charset="0"/>
              </a:rPr>
              <a:t>)</a:t>
            </a:r>
          </a:p>
        </p:txBody>
      </p:sp>
      <p:sp>
        <p:nvSpPr>
          <p:cNvPr id="50" name="Rectangle 49">
            <a:extLst>
              <a:ext uri="{FF2B5EF4-FFF2-40B4-BE49-F238E27FC236}">
                <a16:creationId xmlns:a16="http://schemas.microsoft.com/office/drawing/2014/main" id="{B9996DB2-1188-4E26-90A9-541C8FA5AFCF}"/>
              </a:ext>
            </a:extLst>
          </p:cNvPr>
          <p:cNvSpPr/>
          <p:nvPr/>
        </p:nvSpPr>
        <p:spPr>
          <a:xfrm>
            <a:off x="5559844" y="1843643"/>
            <a:ext cx="655949" cy="430887"/>
          </a:xfrm>
          <a:prstGeom prst="rect">
            <a:avLst/>
          </a:prstGeom>
        </p:spPr>
        <p:txBody>
          <a:bodyPr wrap="none">
            <a:spAutoFit/>
          </a:bodyPr>
          <a:lstStyle/>
          <a:p>
            <a:r>
              <a:rPr lang="en-US" sz="2200" i="1">
                <a:solidFill>
                  <a:srgbClr val="000066"/>
                </a:solidFill>
                <a:latin typeface="Times New Roman" panose="02020603050405020304" pitchFamily="18" charset="0"/>
              </a:rPr>
              <a:t>d</a:t>
            </a:r>
            <a:r>
              <a:rPr lang="en-US" sz="2200">
                <a:solidFill>
                  <a:srgbClr val="000066"/>
                </a:solidFill>
                <a:latin typeface="Times New Roman" panose="02020603050405020304" pitchFamily="18" charset="0"/>
              </a:rPr>
              <a:t>[</a:t>
            </a:r>
            <a:r>
              <a:rPr lang="en-US" sz="2200" i="1">
                <a:solidFill>
                  <a:srgbClr val="000066"/>
                </a:solidFill>
                <a:latin typeface="Times New Roman" panose="02020603050405020304" pitchFamily="18" charset="0"/>
              </a:rPr>
              <a:t>u</a:t>
            </a:r>
            <a:r>
              <a:rPr lang="en-US" sz="2200">
                <a:solidFill>
                  <a:srgbClr val="000066"/>
                </a:solidFill>
                <a:latin typeface="Times New Roman" panose="02020603050405020304" pitchFamily="18"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F5C3392-4BB3-C8DA-F587-B9AF48B44D27}"/>
                  </a:ext>
                </a:extLst>
              </p14:cNvPr>
              <p14:cNvContentPartPr/>
              <p14:nvPr/>
            </p14:nvContentPartPr>
            <p14:xfrm>
              <a:off x="184680" y="1799280"/>
              <a:ext cx="7939800" cy="3313440"/>
            </p14:xfrm>
          </p:contentPart>
        </mc:Choice>
        <mc:Fallback>
          <p:pic>
            <p:nvPicPr>
              <p:cNvPr id="2" name="Ink 1">
                <a:extLst>
                  <a:ext uri="{FF2B5EF4-FFF2-40B4-BE49-F238E27FC236}">
                    <a16:creationId xmlns:a16="http://schemas.microsoft.com/office/drawing/2014/main" id="{AF5C3392-4BB3-C8DA-F587-B9AF48B44D27}"/>
                  </a:ext>
                </a:extLst>
              </p:cNvPr>
              <p:cNvPicPr/>
              <p:nvPr/>
            </p:nvPicPr>
            <p:blipFill>
              <a:blip r:embed="rId4"/>
              <a:stretch>
                <a:fillRect/>
              </a:stretch>
            </p:blipFill>
            <p:spPr>
              <a:xfrm>
                <a:off x="175320" y="1789920"/>
                <a:ext cx="7958520" cy="3332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5B1C2CD9-0387-D799-9136-C678D4FCE504}"/>
                  </a:ext>
                </a:extLst>
              </p14:cNvPr>
              <p14:cNvContentPartPr/>
              <p14:nvPr/>
            </p14:nvContentPartPr>
            <p14:xfrm>
              <a:off x="2148120" y="1853640"/>
              <a:ext cx="929520" cy="422640"/>
            </p14:xfrm>
          </p:contentPart>
        </mc:Choice>
        <mc:Fallback>
          <p:pic>
            <p:nvPicPr>
              <p:cNvPr id="3" name="Ink 2">
                <a:extLst>
                  <a:ext uri="{FF2B5EF4-FFF2-40B4-BE49-F238E27FC236}">
                    <a16:creationId xmlns:a16="http://schemas.microsoft.com/office/drawing/2014/main" id="{5B1C2CD9-0387-D799-9136-C678D4FCE504}"/>
                  </a:ext>
                </a:extLst>
              </p:cNvPr>
              <p:cNvPicPr/>
              <p:nvPr/>
            </p:nvPicPr>
            <p:blipFill>
              <a:blip r:embed="rId6"/>
              <a:stretch>
                <a:fillRect/>
              </a:stretch>
            </p:blipFill>
            <p:spPr>
              <a:xfrm>
                <a:off x="2138760" y="1844280"/>
                <a:ext cx="948240" cy="441360"/>
              </a:xfrm>
              <a:prstGeom prst="rect">
                <a:avLst/>
              </a:prstGeom>
            </p:spPr>
          </p:pic>
        </mc:Fallback>
      </mc:AlternateContent>
    </p:spTree>
    <p:extLst>
      <p:ext uri="{BB962C8B-B14F-4D97-AF65-F5344CB8AC3E}">
        <p14:creationId xmlns:p14="http://schemas.microsoft.com/office/powerpoint/2010/main" val="61851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 calcmode="lin" valueType="num">
                                      <p:cBhvr additive="base">
                                        <p:cTn id="20"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childTnLst>
                          </p:cTn>
                        </p:par>
                        <p:par>
                          <p:cTn id="30" fill="hold">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right)">
                                      <p:cBhvr>
                                        <p:cTn id="36" dur="500"/>
                                        <p:tgtEl>
                                          <p:spTgt spid="42"/>
                                        </p:tgtEl>
                                      </p:cBhvr>
                                    </p:animEffect>
                                  </p:childTnLst>
                                </p:cTn>
                              </p:par>
                            </p:childTnLst>
                          </p:cTn>
                        </p:par>
                        <p:par>
                          <p:cTn id="37" fill="hold">
                            <p:stCondLst>
                              <p:cond delay="2000"/>
                            </p:stCondLst>
                            <p:childTnLst>
                              <p:par>
                                <p:cTn id="38" presetID="22" presetClass="entr" presetSubtype="2"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500"/>
                                        <p:tgtEl>
                                          <p:spTgt spid="48"/>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up)">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down)">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up)">
                                      <p:cBhvr>
                                        <p:cTn id="63" dur="500"/>
                                        <p:tgtEl>
                                          <p:spTgt spid="43"/>
                                        </p:tgtEl>
                                      </p:cBhvr>
                                    </p:animEffec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down)">
                                      <p:cBhvr>
                                        <p:cTn id="70" dur="500"/>
                                        <p:tgtEl>
                                          <p:spTgt spid="49"/>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wipe(down)">
                                      <p:cBhvr>
                                        <p:cTn id="74" dur="500"/>
                                        <p:tgtEl>
                                          <p:spTgt spid="50"/>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slide(fromBottom)">
                                      <p:cBhvr>
                                        <p:cTn id="79" dur="500"/>
                                        <p:tgtEl>
                                          <p:spTgt spid="13"/>
                                        </p:tgtEl>
                                      </p:cBhvr>
                                    </p:animEffect>
                                  </p:childTnLst>
                                </p:cTn>
                              </p:par>
                            </p:childTnLst>
                          </p:cTn>
                        </p:par>
                        <p:par>
                          <p:cTn id="80" fill="hold">
                            <p:stCondLst>
                              <p:cond delay="500"/>
                            </p:stCondLst>
                            <p:childTnLst>
                              <p:par>
                                <p:cTn id="81" presetID="4" presetClass="entr" presetSubtype="16" fill="hold" grpId="0" nodeType="after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box(in)">
                                      <p:cBhvr>
                                        <p:cTn id="83" dur="500"/>
                                        <p:tgtEl>
                                          <p:spTgt spid="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box(in)">
                                      <p:cBhvr>
                                        <p:cTn id="8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p:bldP spid="42" grpId="0" animBg="1"/>
      <p:bldP spid="43" grpId="0" animBg="1"/>
      <p:bldP spid="44" grpId="0"/>
      <p:bldP spid="45" grpId="0" animBg="1"/>
      <p:bldP spid="46" grpId="0"/>
      <p:bldP spid="48" grpId="0"/>
      <p:bldP spid="49"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Bellman-Ford</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pic>
        <p:nvPicPr>
          <p:cNvPr id="47" name="Picture 5" descr="Bellman">
            <a:extLst>
              <a:ext uri="{FF2B5EF4-FFF2-40B4-BE49-F238E27FC236}">
                <a16:creationId xmlns:a16="http://schemas.microsoft.com/office/drawing/2014/main" id="{EBBACEC7-CED6-43C4-B992-33A3F916D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1889125"/>
            <a:ext cx="21018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6">
            <a:extLst>
              <a:ext uri="{FF2B5EF4-FFF2-40B4-BE49-F238E27FC236}">
                <a16:creationId xmlns:a16="http://schemas.microsoft.com/office/drawing/2014/main" id="{2DE92CB6-9790-47DE-A534-E40065EB0F36}"/>
              </a:ext>
            </a:extLst>
          </p:cNvPr>
          <p:cNvSpPr txBox="1">
            <a:spLocks noChangeArrowheads="1"/>
          </p:cNvSpPr>
          <p:nvPr/>
        </p:nvSpPr>
        <p:spPr bwMode="auto">
          <a:xfrm>
            <a:off x="1143000" y="4400550"/>
            <a:ext cx="24193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zh-TW" sz="1600">
                <a:solidFill>
                  <a:schemeClr val="tx1"/>
                </a:solidFill>
                <a:ea typeface="新細明體" panose="02020500000000000000" pitchFamily="18" charset="-120"/>
                <a:cs typeface="Arial" panose="020B0604020202020204" pitchFamily="34" charset="0"/>
              </a:rPr>
              <a:t>Richard Bellman</a:t>
            </a:r>
          </a:p>
          <a:p>
            <a:pPr algn="ctr">
              <a:spcBef>
                <a:spcPct val="0"/>
              </a:spcBef>
              <a:buFontTx/>
              <a:buNone/>
            </a:pPr>
            <a:r>
              <a:rPr lang="en-US" altLang="zh-TW" sz="1600">
                <a:solidFill>
                  <a:schemeClr val="tx1"/>
                </a:solidFill>
                <a:ea typeface="新細明體" panose="02020500000000000000" pitchFamily="18" charset="-120"/>
                <a:cs typeface="Arial" panose="020B0604020202020204" pitchFamily="34" charset="0"/>
              </a:rPr>
              <a:t>1920-1984</a:t>
            </a:r>
            <a:endParaRPr lang="en-US" sz="1600">
              <a:solidFill>
                <a:schemeClr val="tx1"/>
              </a:solidFill>
              <a:ea typeface="新細明體" panose="02020500000000000000" pitchFamily="18" charset="-120"/>
              <a:cs typeface="Arial" panose="020B0604020202020204" pitchFamily="34" charset="0"/>
            </a:endParaRPr>
          </a:p>
        </p:txBody>
      </p:sp>
      <p:pic>
        <p:nvPicPr>
          <p:cNvPr id="52" name="Picture 5" descr="ford">
            <a:extLst>
              <a:ext uri="{FF2B5EF4-FFF2-40B4-BE49-F238E27FC236}">
                <a16:creationId xmlns:a16="http://schemas.microsoft.com/office/drawing/2014/main" id="{26C2305C-F4FA-47AE-8012-DBC81E65A1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5675" y="1708150"/>
            <a:ext cx="20574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8">
            <a:extLst>
              <a:ext uri="{FF2B5EF4-FFF2-40B4-BE49-F238E27FC236}">
                <a16:creationId xmlns:a16="http://schemas.microsoft.com/office/drawing/2014/main" id="{5674FA27-533B-4FBF-8289-81B46C2B5AC6}"/>
              </a:ext>
            </a:extLst>
          </p:cNvPr>
          <p:cNvSpPr txBox="1">
            <a:spLocks noChangeArrowheads="1"/>
          </p:cNvSpPr>
          <p:nvPr/>
        </p:nvSpPr>
        <p:spPr bwMode="auto">
          <a:xfrm>
            <a:off x="5667375" y="4619625"/>
            <a:ext cx="2543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zh-TW" sz="1600">
                <a:solidFill>
                  <a:schemeClr val="tx1"/>
                </a:solidFill>
                <a:ea typeface="新細明體" panose="02020500000000000000" pitchFamily="18" charset="-120"/>
                <a:cs typeface="Arial" panose="020B0604020202020204" pitchFamily="34" charset="0"/>
              </a:rPr>
              <a:t>Lester R. Ford, Jr. </a:t>
            </a:r>
            <a:br>
              <a:rPr lang="en-US" altLang="zh-TW" sz="1600">
                <a:solidFill>
                  <a:schemeClr val="tx1"/>
                </a:solidFill>
                <a:ea typeface="新細明體" panose="02020500000000000000" pitchFamily="18" charset="-120"/>
                <a:cs typeface="Arial" panose="020B0604020202020204" pitchFamily="34" charset="0"/>
              </a:rPr>
            </a:br>
            <a:r>
              <a:rPr lang="en-US" altLang="zh-TW" sz="1600">
                <a:solidFill>
                  <a:schemeClr val="tx1"/>
                </a:solidFill>
                <a:ea typeface="新細明體" panose="02020500000000000000" pitchFamily="18" charset="-120"/>
                <a:cs typeface="Arial" panose="020B0604020202020204" pitchFamily="34" charset="0"/>
              </a:rPr>
              <a:t>1927-2017</a:t>
            </a:r>
            <a:endParaRPr lang="en-US" sz="1600">
              <a:solidFill>
                <a:schemeClr val="tx1"/>
              </a:solidFill>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32775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Bellman-Ford</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0163F996-D7F7-4DE6-851E-8F755460D0C3}"/>
              </a:ext>
            </a:extLst>
          </p:cNvPr>
          <p:cNvSpPr>
            <a:spLocks noGrp="1" noChangeArrowheads="1"/>
          </p:cNvSpPr>
          <p:nvPr>
            <p:ph idx="1"/>
          </p:nvPr>
        </p:nvSpPr>
        <p:spPr>
          <a:xfrm>
            <a:off x="169862" y="838200"/>
            <a:ext cx="8723313" cy="5181600"/>
          </a:xfrm>
        </p:spPr>
        <p:txBody>
          <a:bodyPr>
            <a:normAutofit/>
          </a:bodyPr>
          <a:lstStyle/>
          <a:p>
            <a:pPr algn="just">
              <a:defRPr/>
            </a:pPr>
            <a:r>
              <a:rPr lang="vi-VN" sz="1600">
                <a:cs typeface="Arial" panose="020B0604020202020204" pitchFamily="34" charset="0"/>
              </a:rPr>
              <a:t>Thuật toán Bellman</a:t>
            </a:r>
            <a:r>
              <a:rPr lang="en-US" sz="1600">
                <a:cs typeface="Arial" panose="020B0604020202020204" pitchFamily="34" charset="0"/>
              </a:rPr>
              <a:t>-Ford</a:t>
            </a:r>
            <a:r>
              <a:rPr lang="vi-VN" sz="1600">
                <a:cs typeface="Arial" panose="020B0604020202020204" pitchFamily="34" charset="0"/>
              </a:rPr>
              <a:t> tìm đường đi ngắn nhất từ đỉnh </a:t>
            </a:r>
            <a:r>
              <a:rPr lang="vi-VN" sz="1600" i="1">
                <a:cs typeface="Arial" panose="020B0604020202020204" pitchFamily="34" charset="0"/>
              </a:rPr>
              <a:t>s</a:t>
            </a:r>
            <a:r>
              <a:rPr lang="vi-VN" sz="1600">
                <a:cs typeface="Arial" panose="020B0604020202020204" pitchFamily="34" charset="0"/>
              </a:rPr>
              <a:t> đến tất cả các đỉnh còn lại của đồ thị. </a:t>
            </a:r>
          </a:p>
          <a:p>
            <a:pPr algn="just">
              <a:defRPr/>
            </a:pPr>
            <a:r>
              <a:rPr lang="vi-VN" sz="1600">
                <a:cs typeface="Arial" panose="020B0604020202020204" pitchFamily="34" charset="0"/>
              </a:rPr>
              <a:t>Thuật toán làm việc trong trường hợp trọng số của các cung là tuỳ ý.</a:t>
            </a:r>
          </a:p>
          <a:p>
            <a:pPr algn="just">
              <a:defRPr/>
            </a:pPr>
            <a:r>
              <a:rPr lang="en-GB" sz="1600" err="1">
                <a:solidFill>
                  <a:srgbClr val="FF0000"/>
                </a:solidFill>
                <a:cs typeface="Arial" panose="020B0604020202020204" pitchFamily="34" charset="0"/>
              </a:rPr>
              <a:t>Giả</a:t>
            </a:r>
            <a:r>
              <a:rPr lang="en-GB" sz="1600">
                <a:solidFill>
                  <a:srgbClr val="FF0000"/>
                </a:solidFill>
                <a:cs typeface="Arial" panose="020B0604020202020204" pitchFamily="34" charset="0"/>
              </a:rPr>
              <a:t> </a:t>
            </a:r>
            <a:r>
              <a:rPr lang="en-GB" sz="1600" err="1">
                <a:solidFill>
                  <a:srgbClr val="FF0000"/>
                </a:solidFill>
                <a:cs typeface="Arial" panose="020B0604020202020204" pitchFamily="34" charset="0"/>
              </a:rPr>
              <a:t>thiết</a:t>
            </a:r>
            <a:r>
              <a:rPr lang="en-GB" sz="1600">
                <a:solidFill>
                  <a:srgbClr val="FF0000"/>
                </a:solidFill>
                <a:cs typeface="Arial" panose="020B0604020202020204" pitchFamily="34" charset="0"/>
              </a:rPr>
              <a:t> </a:t>
            </a:r>
            <a:r>
              <a:rPr lang="en-GB" sz="1600" err="1">
                <a:solidFill>
                  <a:srgbClr val="FF0000"/>
                </a:solidFill>
                <a:cs typeface="Arial" panose="020B0604020202020204" pitchFamily="34" charset="0"/>
              </a:rPr>
              <a:t>rằng</a:t>
            </a:r>
            <a:r>
              <a:rPr lang="en-GB" sz="1600">
                <a:solidFill>
                  <a:srgbClr val="FF0000"/>
                </a:solidFill>
                <a:cs typeface="Arial" panose="020B0604020202020204" pitchFamily="34" charset="0"/>
              </a:rPr>
              <a:t> </a:t>
            </a:r>
            <a:r>
              <a:rPr lang="en-GB" sz="1600" err="1">
                <a:solidFill>
                  <a:srgbClr val="FF0000"/>
                </a:solidFill>
                <a:cs typeface="Arial" panose="020B0604020202020204" pitchFamily="34" charset="0"/>
              </a:rPr>
              <a:t>trong</a:t>
            </a:r>
            <a:r>
              <a:rPr lang="en-GB" sz="1600">
                <a:solidFill>
                  <a:srgbClr val="FF0000"/>
                </a:solidFill>
                <a:cs typeface="Arial" panose="020B0604020202020204" pitchFamily="34" charset="0"/>
              </a:rPr>
              <a:t> </a:t>
            </a:r>
            <a:r>
              <a:rPr lang="en-GB" sz="1600" err="1">
                <a:solidFill>
                  <a:srgbClr val="FF0000"/>
                </a:solidFill>
                <a:cs typeface="Arial" panose="020B0604020202020204" pitchFamily="34" charset="0"/>
              </a:rPr>
              <a:t>đồ</a:t>
            </a:r>
            <a:r>
              <a:rPr lang="en-GB" sz="1600">
                <a:solidFill>
                  <a:srgbClr val="FF0000"/>
                </a:solidFill>
                <a:cs typeface="Arial" panose="020B0604020202020204" pitchFamily="34" charset="0"/>
              </a:rPr>
              <a:t> </a:t>
            </a:r>
            <a:r>
              <a:rPr lang="en-GB" sz="1600" err="1">
                <a:solidFill>
                  <a:srgbClr val="FF0000"/>
                </a:solidFill>
                <a:cs typeface="Arial" panose="020B0604020202020204" pitchFamily="34" charset="0"/>
              </a:rPr>
              <a:t>thị</a:t>
            </a:r>
            <a:r>
              <a:rPr lang="en-GB" sz="1600">
                <a:solidFill>
                  <a:srgbClr val="FF0000"/>
                </a:solidFill>
                <a:cs typeface="Arial" panose="020B0604020202020204" pitchFamily="34" charset="0"/>
              </a:rPr>
              <a:t> </a:t>
            </a:r>
            <a:r>
              <a:rPr lang="en-GB" sz="1600" err="1">
                <a:solidFill>
                  <a:srgbClr val="FF0000"/>
                </a:solidFill>
                <a:cs typeface="Arial" panose="020B0604020202020204" pitchFamily="34" charset="0"/>
              </a:rPr>
              <a:t>không</a:t>
            </a:r>
            <a:r>
              <a:rPr lang="en-GB" sz="1600">
                <a:solidFill>
                  <a:srgbClr val="FF0000"/>
                </a:solidFill>
                <a:cs typeface="Arial" panose="020B0604020202020204" pitchFamily="34" charset="0"/>
              </a:rPr>
              <a:t> </a:t>
            </a:r>
            <a:r>
              <a:rPr lang="en-GB" sz="1600" err="1">
                <a:solidFill>
                  <a:srgbClr val="FF0000"/>
                </a:solidFill>
                <a:cs typeface="Arial" panose="020B0604020202020204" pitchFamily="34" charset="0"/>
              </a:rPr>
              <a:t>có</a:t>
            </a:r>
            <a:r>
              <a:rPr lang="en-GB" sz="1600">
                <a:solidFill>
                  <a:srgbClr val="FF0000"/>
                </a:solidFill>
                <a:cs typeface="Arial" panose="020B0604020202020204" pitchFamily="34" charset="0"/>
              </a:rPr>
              <a:t> </a:t>
            </a:r>
            <a:r>
              <a:rPr lang="en-GB" sz="1600" err="1">
                <a:solidFill>
                  <a:srgbClr val="FF0000"/>
                </a:solidFill>
                <a:cs typeface="Arial" panose="020B0604020202020204" pitchFamily="34" charset="0"/>
              </a:rPr>
              <a:t>chu</a:t>
            </a:r>
            <a:r>
              <a:rPr lang="en-GB" sz="1600">
                <a:solidFill>
                  <a:srgbClr val="FF0000"/>
                </a:solidFill>
                <a:cs typeface="Arial" panose="020B0604020202020204" pitchFamily="34" charset="0"/>
              </a:rPr>
              <a:t> </a:t>
            </a:r>
            <a:r>
              <a:rPr lang="en-GB" sz="1600" err="1">
                <a:solidFill>
                  <a:srgbClr val="FF0000"/>
                </a:solidFill>
                <a:cs typeface="Arial" panose="020B0604020202020204" pitchFamily="34" charset="0"/>
              </a:rPr>
              <a:t>trình</a:t>
            </a:r>
            <a:r>
              <a:rPr lang="en-GB" sz="1600">
                <a:solidFill>
                  <a:srgbClr val="FF0000"/>
                </a:solidFill>
                <a:cs typeface="Arial" panose="020B0604020202020204" pitchFamily="34" charset="0"/>
              </a:rPr>
              <a:t> </a:t>
            </a:r>
            <a:r>
              <a:rPr lang="en-GB" sz="1600" err="1">
                <a:solidFill>
                  <a:srgbClr val="FF0000"/>
                </a:solidFill>
                <a:cs typeface="Arial" panose="020B0604020202020204" pitchFamily="34" charset="0"/>
              </a:rPr>
              <a:t>âm</a:t>
            </a:r>
            <a:r>
              <a:rPr lang="en-GB" sz="1600">
                <a:solidFill>
                  <a:srgbClr val="FF0000"/>
                </a:solidFill>
                <a:cs typeface="Arial" panose="020B0604020202020204" pitchFamily="34" charset="0"/>
              </a:rPr>
              <a:t>.</a:t>
            </a:r>
          </a:p>
          <a:p>
            <a:pPr>
              <a:defRPr/>
            </a:pPr>
            <a:r>
              <a:rPr lang="en-GB" sz="1600" b="1" err="1">
                <a:cs typeface="Arial" panose="020B0604020202020204" pitchFamily="34" charset="0"/>
              </a:rPr>
              <a:t>Đầu</a:t>
            </a:r>
            <a:r>
              <a:rPr lang="en-GB" sz="1600" b="1">
                <a:cs typeface="Arial" panose="020B0604020202020204" pitchFamily="34" charset="0"/>
              </a:rPr>
              <a:t> </a:t>
            </a:r>
            <a:r>
              <a:rPr lang="en-GB" sz="1600" b="1" err="1">
                <a:cs typeface="Arial" panose="020B0604020202020204" pitchFamily="34" charset="0"/>
              </a:rPr>
              <a:t>vào</a:t>
            </a:r>
            <a:r>
              <a:rPr lang="en-GB" sz="1600" b="1">
                <a:cs typeface="Arial" panose="020B0604020202020204" pitchFamily="34" charset="0"/>
              </a:rPr>
              <a:t>:</a:t>
            </a:r>
            <a:r>
              <a:rPr lang="en-GB" sz="1600">
                <a:cs typeface="Arial" panose="020B0604020202020204" pitchFamily="34" charset="0"/>
              </a:rPr>
              <a:t>  </a:t>
            </a:r>
            <a:r>
              <a:rPr lang="en-GB" sz="1600" i="1" err="1">
                <a:cs typeface="Arial" panose="020B0604020202020204" pitchFamily="34" charset="0"/>
              </a:rPr>
              <a:t>Đồ</a:t>
            </a:r>
            <a:r>
              <a:rPr lang="en-GB" sz="1600" i="1">
                <a:cs typeface="Arial" panose="020B0604020202020204" pitchFamily="34" charset="0"/>
              </a:rPr>
              <a:t> </a:t>
            </a:r>
            <a:r>
              <a:rPr lang="en-GB" sz="1600" i="1" err="1">
                <a:cs typeface="Arial" panose="020B0604020202020204" pitchFamily="34" charset="0"/>
              </a:rPr>
              <a:t>thị</a:t>
            </a:r>
            <a:r>
              <a:rPr lang="en-GB" sz="1600" i="1">
                <a:cs typeface="Arial" panose="020B0604020202020204" pitchFamily="34" charset="0"/>
              </a:rPr>
              <a:t> G=</a:t>
            </a:r>
            <a:r>
              <a:rPr lang="en-GB" sz="1600">
                <a:cs typeface="Arial" panose="020B0604020202020204" pitchFamily="34" charset="0"/>
              </a:rPr>
              <a:t>(</a:t>
            </a:r>
            <a:r>
              <a:rPr lang="en-GB" sz="1600" i="1" err="1">
                <a:cs typeface="Arial" panose="020B0604020202020204" pitchFamily="34" charset="0"/>
              </a:rPr>
              <a:t>V,E</a:t>
            </a:r>
            <a:r>
              <a:rPr lang="en-GB" sz="1600">
                <a:cs typeface="Arial" panose="020B0604020202020204" pitchFamily="34" charset="0"/>
              </a:rPr>
              <a:t>)</a:t>
            </a:r>
            <a:r>
              <a:rPr lang="en-GB" sz="1600" i="1">
                <a:cs typeface="Arial" panose="020B0604020202020204" pitchFamily="34" charset="0"/>
              </a:rPr>
              <a:t> </a:t>
            </a:r>
            <a:r>
              <a:rPr lang="en-GB" sz="1600" i="1" err="1">
                <a:cs typeface="Arial" panose="020B0604020202020204" pitchFamily="34" charset="0"/>
              </a:rPr>
              <a:t>với</a:t>
            </a:r>
            <a:r>
              <a:rPr lang="en-GB" sz="1600" i="1">
                <a:cs typeface="Arial" panose="020B0604020202020204" pitchFamily="34" charset="0"/>
              </a:rPr>
              <a:t> n </a:t>
            </a:r>
            <a:r>
              <a:rPr lang="en-GB" sz="1600" i="1" err="1">
                <a:cs typeface="Arial" panose="020B0604020202020204" pitchFamily="34" charset="0"/>
              </a:rPr>
              <a:t>đỉnh</a:t>
            </a:r>
            <a:r>
              <a:rPr lang="en-GB" sz="1600" i="1">
                <a:cs typeface="Arial" panose="020B0604020202020204" pitchFamily="34" charset="0"/>
              </a:rPr>
              <a:t> </a:t>
            </a:r>
            <a:r>
              <a:rPr lang="en-GB" sz="1600" i="1" err="1">
                <a:cs typeface="Arial" panose="020B0604020202020204" pitchFamily="34" charset="0"/>
              </a:rPr>
              <a:t>xác</a:t>
            </a:r>
            <a:r>
              <a:rPr lang="en-GB" sz="1600" i="1">
                <a:cs typeface="Arial" panose="020B0604020202020204" pitchFamily="34" charset="0"/>
              </a:rPr>
              <a:t> </a:t>
            </a:r>
            <a:r>
              <a:rPr lang="en-GB" sz="1600" i="1" err="1">
                <a:cs typeface="Arial" panose="020B0604020202020204" pitchFamily="34" charset="0"/>
              </a:rPr>
              <a:t>định</a:t>
            </a:r>
            <a:r>
              <a:rPr lang="en-GB" sz="1600" i="1">
                <a:cs typeface="Arial" panose="020B0604020202020204" pitchFamily="34" charset="0"/>
              </a:rPr>
              <a:t> </a:t>
            </a:r>
            <a:r>
              <a:rPr lang="en-GB" sz="1600" i="1" err="1">
                <a:cs typeface="Arial" panose="020B0604020202020204" pitchFamily="34" charset="0"/>
              </a:rPr>
              <a:t>bởi</a:t>
            </a:r>
            <a:r>
              <a:rPr lang="en-GB" sz="1600" i="1">
                <a:cs typeface="Arial" panose="020B0604020202020204" pitchFamily="34" charset="0"/>
              </a:rPr>
              <a:t> ma </a:t>
            </a:r>
            <a:r>
              <a:rPr lang="en-GB" sz="1600" i="1" err="1">
                <a:cs typeface="Arial" panose="020B0604020202020204" pitchFamily="34" charset="0"/>
              </a:rPr>
              <a:t>trận</a:t>
            </a:r>
            <a:r>
              <a:rPr lang="en-GB" sz="1600" i="1">
                <a:cs typeface="Arial" panose="020B0604020202020204" pitchFamily="34" charset="0"/>
              </a:rPr>
              <a:t> </a:t>
            </a:r>
            <a:r>
              <a:rPr lang="en-GB" sz="1600" i="1" err="1">
                <a:cs typeface="Arial" panose="020B0604020202020204" pitchFamily="34" charset="0"/>
              </a:rPr>
              <a:t>trọng</a:t>
            </a:r>
            <a:r>
              <a:rPr lang="en-GB" sz="1600" i="1">
                <a:cs typeface="Arial" panose="020B0604020202020204" pitchFamily="34" charset="0"/>
              </a:rPr>
              <a:t> </a:t>
            </a:r>
            <a:r>
              <a:rPr lang="en-GB" sz="1600" i="1" err="1">
                <a:cs typeface="Arial" panose="020B0604020202020204" pitchFamily="34" charset="0"/>
              </a:rPr>
              <a:t>số</a:t>
            </a:r>
            <a:r>
              <a:rPr lang="en-GB" sz="1600" i="1">
                <a:cs typeface="Arial" panose="020B0604020202020204" pitchFamily="34" charset="0"/>
              </a:rPr>
              <a:t> w</a:t>
            </a:r>
            <a:r>
              <a:rPr lang="en-GB" sz="1600">
                <a:cs typeface="Arial" panose="020B0604020202020204" pitchFamily="34" charset="0"/>
              </a:rPr>
              <a:t>[</a:t>
            </a:r>
            <a:r>
              <a:rPr lang="en-GB" sz="1600" i="1" err="1">
                <a:cs typeface="Arial" panose="020B0604020202020204" pitchFamily="34" charset="0"/>
              </a:rPr>
              <a:t>u,v</a:t>
            </a:r>
            <a:r>
              <a:rPr lang="en-GB" sz="1600">
                <a:cs typeface="Arial" panose="020B0604020202020204" pitchFamily="34" charset="0"/>
              </a:rPr>
              <a:t>]</a:t>
            </a:r>
            <a:r>
              <a:rPr lang="en-GB" sz="1600" i="1">
                <a:cs typeface="Arial" panose="020B0604020202020204" pitchFamily="34" charset="0"/>
              </a:rPr>
              <a:t>, </a:t>
            </a:r>
            <a:r>
              <a:rPr lang="en-GB" sz="1600" i="1" err="1">
                <a:cs typeface="Arial" panose="020B0604020202020204" pitchFamily="34" charset="0"/>
              </a:rPr>
              <a:t>u,v</a:t>
            </a:r>
            <a:r>
              <a:rPr lang="en-GB" sz="1600" i="1">
                <a:cs typeface="Arial" panose="020B0604020202020204" pitchFamily="34" charset="0"/>
              </a:rPr>
              <a:t> </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 V, </a:t>
            </a:r>
            <a:r>
              <a:rPr lang="en-GB" sz="1600" i="1" err="1">
                <a:cs typeface="Arial" panose="020B0604020202020204" pitchFamily="34" charset="0"/>
                <a:sym typeface="Symbol" panose="05050102010706020507" pitchFamily="18" charset="2"/>
              </a:rPr>
              <a:t>đỉnh</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nguồn</a:t>
            </a:r>
            <a:r>
              <a:rPr lang="en-GB" sz="1600" i="1">
                <a:cs typeface="Arial" panose="020B0604020202020204" pitchFamily="34" charset="0"/>
                <a:sym typeface="Symbol" panose="05050102010706020507" pitchFamily="18" charset="2"/>
              </a:rPr>
              <a:t> s </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 V;  </a:t>
            </a:r>
            <a:endParaRPr lang="en-GB" sz="1600" b="1">
              <a:cs typeface="Arial" panose="020B0604020202020204" pitchFamily="34" charset="0"/>
              <a:sym typeface="Symbol" panose="05050102010706020507" pitchFamily="18" charset="2"/>
            </a:endParaRPr>
          </a:p>
          <a:p>
            <a:pPr>
              <a:defRPr/>
            </a:pPr>
            <a:r>
              <a:rPr lang="en-GB" sz="1600" b="1" err="1">
                <a:cs typeface="Arial" panose="020B0604020202020204" pitchFamily="34" charset="0"/>
              </a:rPr>
              <a:t>Đầu</a:t>
            </a:r>
            <a:r>
              <a:rPr lang="en-GB" sz="1600" b="1">
                <a:cs typeface="Arial" panose="020B0604020202020204" pitchFamily="34" charset="0"/>
              </a:rPr>
              <a:t> </a:t>
            </a:r>
            <a:r>
              <a:rPr lang="en-GB" sz="1600" b="1" err="1">
                <a:cs typeface="Arial" panose="020B0604020202020204" pitchFamily="34" charset="0"/>
              </a:rPr>
              <a:t>ra</a:t>
            </a:r>
            <a:r>
              <a:rPr lang="en-GB" sz="1600" b="1">
                <a:cs typeface="Arial" panose="020B0604020202020204" pitchFamily="34" charset="0"/>
              </a:rPr>
              <a:t>: </a:t>
            </a:r>
            <a:r>
              <a:rPr lang="en-GB" sz="1600" i="1" err="1">
                <a:cs typeface="Arial" panose="020B0604020202020204" pitchFamily="34" charset="0"/>
              </a:rPr>
              <a:t>Với</a:t>
            </a:r>
            <a:r>
              <a:rPr lang="en-GB" sz="1600" i="1">
                <a:cs typeface="Arial" panose="020B0604020202020204" pitchFamily="34" charset="0"/>
              </a:rPr>
              <a:t> </a:t>
            </a:r>
            <a:r>
              <a:rPr lang="en-GB" sz="1600" i="1" err="1">
                <a:cs typeface="Arial" panose="020B0604020202020204" pitchFamily="34" charset="0"/>
              </a:rPr>
              <a:t>mỗi</a:t>
            </a:r>
            <a:r>
              <a:rPr lang="en-GB" sz="1600">
                <a:cs typeface="Arial" panose="020B0604020202020204" pitchFamily="34" charset="0"/>
              </a:rPr>
              <a:t> </a:t>
            </a:r>
            <a:r>
              <a:rPr lang="en-GB" sz="1600" i="1">
                <a:cs typeface="Arial" panose="020B0604020202020204" pitchFamily="34" charset="0"/>
              </a:rPr>
              <a:t>v </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 V</a:t>
            </a:r>
            <a:endParaRPr lang="en-GB" sz="1600">
              <a:cs typeface="Arial" panose="020B0604020202020204" pitchFamily="34" charset="0"/>
              <a:sym typeface="Symbol" panose="05050102010706020507" pitchFamily="18" charset="2"/>
            </a:endParaRPr>
          </a:p>
          <a:p>
            <a:pPr marL="0" indent="0">
              <a:buFont typeface="Wingdings" panose="05000000000000000000" pitchFamily="2" charset="2"/>
              <a:buNone/>
              <a:defRPr/>
            </a:pPr>
            <a:r>
              <a:rPr lang="en-GB" sz="1600" i="1">
                <a:cs typeface="Arial" panose="020B0604020202020204" pitchFamily="34" charset="0"/>
              </a:rPr>
              <a:t>      d</a:t>
            </a:r>
            <a:r>
              <a:rPr lang="en-GB" sz="1600">
                <a:cs typeface="Arial" panose="020B0604020202020204" pitchFamily="34" charset="0"/>
              </a:rPr>
              <a:t>[</a:t>
            </a:r>
            <a:r>
              <a:rPr lang="en-GB" sz="1600" i="1">
                <a:cs typeface="Arial" panose="020B0604020202020204" pitchFamily="34" charset="0"/>
              </a:rPr>
              <a:t>v</a:t>
            </a:r>
            <a:r>
              <a:rPr lang="en-GB" sz="1600">
                <a:cs typeface="Arial" panose="020B0604020202020204" pitchFamily="34" charset="0"/>
              </a:rPr>
              <a:t>] = </a:t>
            </a:r>
            <a:r>
              <a:rPr lang="en-US" sz="1600">
                <a:cs typeface="Arial" panose="020B0604020202020204" pitchFamily="34" charset="0"/>
                <a:sym typeface="Symbol" panose="05050102010706020507" pitchFamily="18" charset="2"/>
              </a:rPr>
              <a:t>(</a:t>
            </a:r>
            <a:r>
              <a:rPr lang="en-US" sz="1600" i="1">
                <a:cs typeface="Arial" panose="020B0604020202020204" pitchFamily="34" charset="0"/>
                <a:sym typeface="Symbol" panose="05050102010706020507" pitchFamily="18" charset="2"/>
              </a:rPr>
              <a:t>s, v</a:t>
            </a:r>
            <a:r>
              <a:rPr lang="en-US" sz="1600">
                <a:cs typeface="Arial" panose="020B0604020202020204" pitchFamily="34" charset="0"/>
                <a:sym typeface="Symbol" panose="05050102010706020507" pitchFamily="18" charset="2"/>
              </a:rPr>
              <a:t>);</a:t>
            </a:r>
            <a:endParaRPr lang="en-GB" sz="1600" i="1">
              <a:cs typeface="Arial" panose="020B0604020202020204" pitchFamily="34" charset="0"/>
              <a:sym typeface="Symbol" panose="05050102010706020507" pitchFamily="18" charset="2"/>
            </a:endParaRPr>
          </a:p>
          <a:p>
            <a:pPr marL="0" indent="0">
              <a:buFont typeface="Wingdings" panose="05000000000000000000" pitchFamily="2" charset="2"/>
              <a:buNone/>
              <a:defRPr/>
            </a:pPr>
            <a:r>
              <a:rPr lang="en-US" sz="1600" i="1">
                <a:cs typeface="Arial" panose="020B0604020202020204" pitchFamily="34" charset="0"/>
              </a:rPr>
              <a:t>      </a:t>
            </a:r>
            <a:r>
              <a:rPr lang="vi-VN" sz="1600" i="1">
                <a:cs typeface="Arial" panose="020B0604020202020204" pitchFamily="34" charset="0"/>
              </a:rPr>
              <a:t>p</a:t>
            </a:r>
            <a:r>
              <a:rPr lang="vi-VN" sz="1600">
                <a:cs typeface="Arial" panose="020B0604020202020204" pitchFamily="34" charset="0"/>
              </a:rPr>
              <a:t>[</a:t>
            </a:r>
            <a:r>
              <a:rPr lang="vi-VN" sz="1600" i="1">
                <a:cs typeface="Arial" panose="020B0604020202020204" pitchFamily="34" charset="0"/>
              </a:rPr>
              <a:t>v</a:t>
            </a:r>
            <a:r>
              <a:rPr lang="vi-VN" sz="1600">
                <a:cs typeface="Arial" panose="020B0604020202020204" pitchFamily="34" charset="0"/>
              </a:rPr>
              <a:t>] -</a:t>
            </a:r>
            <a:r>
              <a:rPr lang="vi-VN" sz="1600" i="1">
                <a:cs typeface="Arial" panose="020B0604020202020204" pitchFamily="34" charset="0"/>
              </a:rPr>
              <a:t> đỉnh đi trước v trong đđnn từ s đến v.</a:t>
            </a:r>
            <a:endParaRPr lang="en-US" sz="1600" i="1">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7B2F57F-2CBE-DEC6-A89E-105C56861690}"/>
                  </a:ext>
                </a:extLst>
              </p14:cNvPr>
              <p14:cNvContentPartPr/>
              <p14:nvPr/>
            </p14:nvContentPartPr>
            <p14:xfrm>
              <a:off x="306000" y="734760"/>
              <a:ext cx="8485560" cy="3009960"/>
            </p14:xfrm>
          </p:contentPart>
        </mc:Choice>
        <mc:Fallback>
          <p:pic>
            <p:nvPicPr>
              <p:cNvPr id="2" name="Ink 1">
                <a:extLst>
                  <a:ext uri="{FF2B5EF4-FFF2-40B4-BE49-F238E27FC236}">
                    <a16:creationId xmlns:a16="http://schemas.microsoft.com/office/drawing/2014/main" id="{47B2F57F-2CBE-DEC6-A89E-105C56861690}"/>
                  </a:ext>
                </a:extLst>
              </p:cNvPr>
              <p:cNvPicPr/>
              <p:nvPr/>
            </p:nvPicPr>
            <p:blipFill>
              <a:blip r:embed="rId4"/>
              <a:stretch>
                <a:fillRect/>
              </a:stretch>
            </p:blipFill>
            <p:spPr>
              <a:xfrm>
                <a:off x="296640" y="725400"/>
                <a:ext cx="8504280" cy="3028680"/>
              </a:xfrm>
              <a:prstGeom prst="rect">
                <a:avLst/>
              </a:prstGeom>
            </p:spPr>
          </p:pic>
        </mc:Fallback>
      </mc:AlternateContent>
    </p:spTree>
    <p:extLst>
      <p:ext uri="{BB962C8B-B14F-4D97-AF65-F5344CB8AC3E}">
        <p14:creationId xmlns:p14="http://schemas.microsoft.com/office/powerpoint/2010/main" val="32869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Bellman-Ford</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BFB868A2-D3BE-4CEF-9028-670AB7334F37}"/>
              </a:ext>
            </a:extLst>
          </p:cNvPr>
          <p:cNvSpPr>
            <a:spLocks noGrp="1" noChangeArrowheads="1"/>
          </p:cNvSpPr>
          <p:nvPr>
            <p:ph idx="1"/>
          </p:nvPr>
        </p:nvSpPr>
        <p:spPr>
          <a:xfrm>
            <a:off x="76200" y="731041"/>
            <a:ext cx="4447932" cy="3741314"/>
          </a:xfrm>
        </p:spPr>
        <p:txBody>
          <a:bodyPr>
            <a:normAutofit/>
          </a:bodyPr>
          <a:lstStyle/>
          <a:p>
            <a:pPr>
              <a:lnSpc>
                <a:spcPct val="80000"/>
              </a:lnSpc>
              <a:buFont typeface="Wingdings" panose="05000000000000000000" pitchFamily="2" charset="2"/>
              <a:buNone/>
            </a:pPr>
            <a:r>
              <a:rPr lang="en-GB" sz="1600" b="1">
                <a:cs typeface="Arial" panose="020B0604020202020204" pitchFamily="34" charset="0"/>
              </a:rPr>
              <a:t>void  Bellman-Ford ( )</a:t>
            </a:r>
            <a:r>
              <a:rPr lang="en-GB" sz="1600">
                <a:cs typeface="Arial" panose="020B0604020202020204" pitchFamily="34" charset="0"/>
              </a:rPr>
              <a:t>{</a:t>
            </a:r>
          </a:p>
          <a:p>
            <a:pPr>
              <a:lnSpc>
                <a:spcPct val="80000"/>
              </a:lnSpc>
              <a:buFont typeface="Wingdings" panose="05000000000000000000" pitchFamily="2" charset="2"/>
              <a:buNone/>
            </a:pPr>
            <a:r>
              <a:rPr lang="en-GB" sz="1600">
                <a:cs typeface="Arial" panose="020B0604020202020204" pitchFamily="34" charset="0"/>
              </a:rPr>
              <a:t>     for   </a:t>
            </a:r>
            <a:r>
              <a:rPr lang="en-GB" sz="1600" i="1">
                <a:cs typeface="Arial" panose="020B0604020202020204" pitchFamily="34" charset="0"/>
              </a:rPr>
              <a:t>v</a:t>
            </a:r>
            <a:r>
              <a:rPr lang="en-GB" sz="1600">
                <a:cs typeface="Arial" panose="020B0604020202020204" pitchFamily="34" charset="0"/>
              </a:rPr>
              <a:t>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a:t>
            </a:r>
            <a:r>
              <a:rPr lang="en-GB" sz="1600" i="1">
                <a:cs typeface="Arial" panose="020B0604020202020204" pitchFamily="34" charset="0"/>
              </a:rPr>
              <a:t>V\s </a:t>
            </a:r>
            <a:r>
              <a:rPr lang="en-GB" sz="1600">
                <a:cs typeface="Arial" panose="020B0604020202020204" pitchFamily="34" charset="0"/>
              </a:rPr>
              <a:t>{  // </a:t>
            </a:r>
            <a:r>
              <a:rPr lang="en-GB" sz="1600" err="1">
                <a:cs typeface="Arial" panose="020B0604020202020204" pitchFamily="34" charset="0"/>
              </a:rPr>
              <a:t>Khởi</a:t>
            </a:r>
            <a:r>
              <a:rPr lang="en-GB" sz="1600">
                <a:cs typeface="Arial" panose="020B0604020202020204" pitchFamily="34" charset="0"/>
              </a:rPr>
              <a:t> </a:t>
            </a:r>
            <a:r>
              <a:rPr lang="en-GB" sz="1600" err="1">
                <a:cs typeface="Arial" panose="020B0604020202020204" pitchFamily="34" charset="0"/>
              </a:rPr>
              <a:t>tạo</a:t>
            </a:r>
            <a:r>
              <a:rPr lang="en-GB" sz="1600">
                <a:cs typeface="Arial" panose="020B0604020202020204" pitchFamily="34" charset="0"/>
              </a:rPr>
              <a:t>  </a:t>
            </a:r>
          </a:p>
          <a:p>
            <a:pPr>
              <a:lnSpc>
                <a:spcPct val="80000"/>
              </a:lnSpc>
              <a:buFont typeface="Wingdings" panose="05000000000000000000" pitchFamily="2" charset="2"/>
              <a:buNone/>
            </a:pPr>
            <a:r>
              <a:rPr lang="en-GB" sz="1600" i="1">
                <a:cs typeface="Arial" panose="020B0604020202020204" pitchFamily="34" charset="0"/>
              </a:rPr>
              <a:t>            d</a:t>
            </a:r>
            <a:r>
              <a:rPr lang="en-GB" sz="1600">
                <a:cs typeface="Arial" panose="020B0604020202020204" pitchFamily="34" charset="0"/>
              </a:rPr>
              <a:t>[</a:t>
            </a:r>
            <a:r>
              <a:rPr lang="en-GB" sz="1600" i="1">
                <a:cs typeface="Arial" panose="020B0604020202020204" pitchFamily="34" charset="0"/>
              </a:rPr>
              <a:t>v</a:t>
            </a:r>
            <a:r>
              <a:rPr lang="en-GB" sz="1600">
                <a:cs typeface="Arial" panose="020B0604020202020204" pitchFamily="34" charset="0"/>
              </a:rPr>
              <a:t>] = w[</a:t>
            </a:r>
            <a:r>
              <a:rPr lang="en-GB" sz="1600" i="1" err="1">
                <a:cs typeface="Arial" panose="020B0604020202020204" pitchFamily="34" charset="0"/>
              </a:rPr>
              <a:t>s</a:t>
            </a:r>
            <a:r>
              <a:rPr lang="en-GB" sz="1600" err="1">
                <a:cs typeface="Arial" panose="020B0604020202020204" pitchFamily="34" charset="0"/>
              </a:rPr>
              <a:t>,</a:t>
            </a:r>
            <a:r>
              <a:rPr lang="en-GB" sz="1600" i="1" err="1">
                <a:cs typeface="Arial" panose="020B0604020202020204" pitchFamily="34" charset="0"/>
              </a:rPr>
              <a:t>v</a:t>
            </a:r>
            <a:r>
              <a:rPr lang="en-GB" sz="1600">
                <a:cs typeface="Arial" panose="020B0604020202020204" pitchFamily="34" charset="0"/>
              </a:rPr>
              <a:t>]; </a:t>
            </a:r>
          </a:p>
          <a:p>
            <a:pPr>
              <a:lnSpc>
                <a:spcPct val="80000"/>
              </a:lnSpc>
              <a:buFont typeface="Wingdings" panose="05000000000000000000" pitchFamily="2" charset="2"/>
              <a:buNone/>
            </a:pPr>
            <a:r>
              <a:rPr lang="en-GB" sz="1600">
                <a:cs typeface="Arial" panose="020B0604020202020204" pitchFamily="34" charset="0"/>
              </a:rPr>
              <a:t>             </a:t>
            </a:r>
            <a:r>
              <a:rPr lang="en-GB" sz="1600" i="1">
                <a:cs typeface="Arial" panose="020B0604020202020204" pitchFamily="34" charset="0"/>
              </a:rPr>
              <a:t>p</a:t>
            </a:r>
            <a:r>
              <a:rPr lang="en-GB" sz="1600">
                <a:cs typeface="Arial" panose="020B0604020202020204" pitchFamily="34" charset="0"/>
              </a:rPr>
              <a:t>[</a:t>
            </a:r>
            <a:r>
              <a:rPr lang="en-GB" sz="1600" i="1">
                <a:cs typeface="Arial" panose="020B0604020202020204" pitchFamily="34" charset="0"/>
              </a:rPr>
              <a:t>v</a:t>
            </a:r>
            <a:r>
              <a:rPr lang="en-GB" sz="1600">
                <a:cs typeface="Arial" panose="020B0604020202020204" pitchFamily="34" charset="0"/>
              </a:rPr>
              <a:t>] = </a:t>
            </a:r>
            <a:r>
              <a:rPr lang="en-GB" sz="1600" i="1">
                <a:cs typeface="Arial" panose="020B0604020202020204" pitchFamily="34" charset="0"/>
              </a:rPr>
              <a:t>s</a:t>
            </a:r>
            <a:r>
              <a:rPr lang="en-GB" sz="1600">
                <a:cs typeface="Arial" panose="020B0604020202020204" pitchFamily="34" charset="0"/>
              </a:rPr>
              <a:t>;  </a:t>
            </a:r>
          </a:p>
          <a:p>
            <a:pPr>
              <a:lnSpc>
                <a:spcPct val="80000"/>
              </a:lnSpc>
              <a:buFont typeface="Wingdings" panose="05000000000000000000" pitchFamily="2" charset="2"/>
              <a:buNone/>
            </a:pPr>
            <a:r>
              <a:rPr lang="en-GB" sz="1600">
                <a:cs typeface="Arial" panose="020B0604020202020204" pitchFamily="34" charset="0"/>
              </a:rPr>
              <a:t>     }  </a:t>
            </a:r>
          </a:p>
          <a:p>
            <a:pPr>
              <a:lnSpc>
                <a:spcPct val="80000"/>
              </a:lnSpc>
              <a:buFont typeface="Wingdings" panose="05000000000000000000" pitchFamily="2" charset="2"/>
              <a:buNone/>
            </a:pPr>
            <a:r>
              <a:rPr lang="en-GB" sz="1600">
                <a:cs typeface="Arial" panose="020B0604020202020204" pitchFamily="34" charset="0"/>
              </a:rPr>
              <a:t>     </a:t>
            </a:r>
          </a:p>
          <a:p>
            <a:pPr>
              <a:lnSpc>
                <a:spcPct val="80000"/>
              </a:lnSpc>
              <a:buFont typeface="Wingdings" panose="05000000000000000000" pitchFamily="2" charset="2"/>
              <a:buNone/>
            </a:pPr>
            <a:r>
              <a:rPr lang="en-GB" sz="1600">
                <a:cs typeface="Arial" panose="020B0604020202020204" pitchFamily="34" charset="0"/>
              </a:rPr>
              <a:t>     d[s]=0; p[s]=s; </a:t>
            </a:r>
          </a:p>
          <a:p>
            <a:pPr>
              <a:lnSpc>
                <a:spcPct val="80000"/>
              </a:lnSpc>
              <a:buFont typeface="Wingdings" panose="05000000000000000000" pitchFamily="2" charset="2"/>
              <a:buNone/>
            </a:pPr>
            <a:r>
              <a:rPr lang="en-GB" sz="1600">
                <a:cs typeface="Arial" panose="020B0604020202020204" pitchFamily="34" charset="0"/>
              </a:rPr>
              <a:t>     for  (</a:t>
            </a:r>
            <a:r>
              <a:rPr lang="en-GB" sz="1600" i="1">
                <a:cs typeface="Arial" panose="020B0604020202020204" pitchFamily="34" charset="0"/>
              </a:rPr>
              <a:t>k</a:t>
            </a:r>
            <a:r>
              <a:rPr lang="en-GB" sz="1600">
                <a:cs typeface="Arial" panose="020B0604020202020204" pitchFamily="34" charset="0"/>
              </a:rPr>
              <a:t>= 1; </a:t>
            </a:r>
            <a:r>
              <a:rPr lang="en-GB" sz="1600" i="1">
                <a:cs typeface="Arial" panose="020B0604020202020204" pitchFamily="34" charset="0"/>
              </a:rPr>
              <a:t>k</a:t>
            </a:r>
            <a:r>
              <a:rPr lang="en-GB" sz="1600">
                <a:cs typeface="Arial" panose="020B0604020202020204" pitchFamily="34" charset="0"/>
              </a:rPr>
              <a:t>&lt;= |</a:t>
            </a:r>
            <a:r>
              <a:rPr lang="en-GB" sz="1600" i="1">
                <a:cs typeface="Arial" panose="020B0604020202020204" pitchFamily="34" charset="0"/>
              </a:rPr>
              <a:t>V</a:t>
            </a:r>
            <a:r>
              <a:rPr lang="en-GB" sz="1600">
                <a:cs typeface="Arial" panose="020B0604020202020204" pitchFamily="34" charset="0"/>
              </a:rPr>
              <a:t>| -1; </a:t>
            </a:r>
            <a:r>
              <a:rPr lang="en-GB" sz="1600" i="1">
                <a:cs typeface="Arial" panose="020B0604020202020204" pitchFamily="34" charset="0"/>
              </a:rPr>
              <a:t>k</a:t>
            </a:r>
            <a:r>
              <a:rPr lang="en-GB" sz="1600">
                <a:cs typeface="Arial" panose="020B0604020202020204" pitchFamily="34" charset="0"/>
              </a:rPr>
              <a:t>++)          </a:t>
            </a:r>
          </a:p>
          <a:p>
            <a:pPr>
              <a:lnSpc>
                <a:spcPct val="80000"/>
              </a:lnSpc>
              <a:buFont typeface="Wingdings" panose="05000000000000000000" pitchFamily="2" charset="2"/>
              <a:buNone/>
            </a:pPr>
            <a:r>
              <a:rPr lang="en-GB" sz="1600">
                <a:cs typeface="Arial" panose="020B0604020202020204" pitchFamily="34" charset="0"/>
              </a:rPr>
              <a:t>            for   each (</a:t>
            </a:r>
            <a:r>
              <a:rPr lang="en-GB" sz="1600" i="1">
                <a:cs typeface="Arial" panose="020B0604020202020204" pitchFamily="34" charset="0"/>
              </a:rPr>
              <a:t>u</a:t>
            </a:r>
            <a:r>
              <a:rPr lang="en-GB" sz="1600">
                <a:cs typeface="Arial" panose="020B0604020202020204" pitchFamily="34" charset="0"/>
              </a:rPr>
              <a:t>, </a:t>
            </a:r>
            <a:r>
              <a:rPr lang="en-GB" sz="1600" i="1">
                <a:cs typeface="Arial" panose="020B0604020202020204" pitchFamily="34" charset="0"/>
              </a:rPr>
              <a:t>v</a:t>
            </a:r>
            <a:r>
              <a:rPr lang="en-GB" sz="1600">
                <a:cs typeface="Arial" panose="020B0604020202020204" pitchFamily="34" charset="0"/>
              </a:rPr>
              <a:t>)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a:t>
            </a:r>
            <a:r>
              <a:rPr lang="en-GB" sz="1600" i="1">
                <a:cs typeface="Arial" panose="020B0604020202020204" pitchFamily="34" charset="0"/>
              </a:rPr>
              <a:t>E</a:t>
            </a:r>
            <a:endParaRPr lang="en-GB" sz="1600">
              <a:cs typeface="Arial" panose="020B0604020202020204" pitchFamily="34" charset="0"/>
            </a:endParaRPr>
          </a:p>
          <a:p>
            <a:pPr>
              <a:lnSpc>
                <a:spcPct val="80000"/>
              </a:lnSpc>
              <a:buFont typeface="Wingdings" panose="05000000000000000000" pitchFamily="2" charset="2"/>
              <a:buNone/>
            </a:pPr>
            <a:r>
              <a:rPr lang="en-GB" sz="1600">
                <a:cs typeface="Arial" panose="020B0604020202020204" pitchFamily="34" charset="0"/>
              </a:rPr>
              <a:t>                    RELAX(</a:t>
            </a:r>
            <a:r>
              <a:rPr lang="en-GB" sz="1600" i="1">
                <a:cs typeface="Arial" panose="020B0604020202020204" pitchFamily="34" charset="0"/>
              </a:rPr>
              <a:t>u</a:t>
            </a:r>
            <a:r>
              <a:rPr lang="en-GB" sz="1600">
                <a:cs typeface="Arial" panose="020B0604020202020204" pitchFamily="34" charset="0"/>
              </a:rPr>
              <a:t>, </a:t>
            </a:r>
            <a:r>
              <a:rPr lang="en-GB" sz="1600" i="1">
                <a:cs typeface="Arial" panose="020B0604020202020204" pitchFamily="34" charset="0"/>
              </a:rPr>
              <a:t>v</a:t>
            </a:r>
            <a:r>
              <a:rPr lang="en-GB" sz="1600">
                <a:cs typeface="Arial" panose="020B0604020202020204" pitchFamily="34" charset="0"/>
              </a:rPr>
              <a:t>);</a:t>
            </a:r>
          </a:p>
          <a:p>
            <a:pPr>
              <a:lnSpc>
                <a:spcPct val="80000"/>
              </a:lnSpc>
              <a:buFont typeface="Wingdings" panose="05000000000000000000" pitchFamily="2" charset="2"/>
              <a:buNone/>
            </a:pPr>
            <a:r>
              <a:rPr lang="en-GB" sz="1600">
                <a:cs typeface="Arial" panose="020B0604020202020204" pitchFamily="34" charset="0"/>
              </a:rPr>
              <a:t>} </a:t>
            </a:r>
            <a:endParaRPr lang="en-US" sz="1600">
              <a:cs typeface="Arial" panose="020B0604020202020204" pitchFamily="34" charset="0"/>
            </a:endParaRPr>
          </a:p>
        </p:txBody>
      </p:sp>
      <p:grpSp>
        <p:nvGrpSpPr>
          <p:cNvPr id="9" name="Group 4">
            <a:extLst>
              <a:ext uri="{FF2B5EF4-FFF2-40B4-BE49-F238E27FC236}">
                <a16:creationId xmlns:a16="http://schemas.microsoft.com/office/drawing/2014/main" id="{FE212F77-E950-43BD-ADAF-81FA012FC451}"/>
              </a:ext>
            </a:extLst>
          </p:cNvPr>
          <p:cNvGrpSpPr>
            <a:grpSpLocks/>
          </p:cNvGrpSpPr>
          <p:nvPr/>
        </p:nvGrpSpPr>
        <p:grpSpPr bwMode="auto">
          <a:xfrm>
            <a:off x="4839245" y="973236"/>
            <a:ext cx="4343400" cy="3078163"/>
            <a:chOff x="1104" y="1008"/>
            <a:chExt cx="2736" cy="1939"/>
          </a:xfrm>
        </p:grpSpPr>
        <p:sp>
          <p:nvSpPr>
            <p:cNvPr id="12" name="Oval 5">
              <a:extLst>
                <a:ext uri="{FF2B5EF4-FFF2-40B4-BE49-F238E27FC236}">
                  <a16:creationId xmlns:a16="http://schemas.microsoft.com/office/drawing/2014/main" id="{2B8A35B4-7759-4628-86EE-C82CB50100D8}"/>
                </a:ext>
              </a:extLst>
            </p:cNvPr>
            <p:cNvSpPr>
              <a:spLocks noChangeArrowheads="1"/>
            </p:cNvSpPr>
            <p:nvPr/>
          </p:nvSpPr>
          <p:spPr bwMode="auto">
            <a:xfrm>
              <a:off x="1104" y="1776"/>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rPr>
                <a:t>s</a:t>
              </a:r>
            </a:p>
          </p:txBody>
        </p:sp>
        <p:sp>
          <p:nvSpPr>
            <p:cNvPr id="13" name="Oval 6">
              <a:extLst>
                <a:ext uri="{FF2B5EF4-FFF2-40B4-BE49-F238E27FC236}">
                  <a16:creationId xmlns:a16="http://schemas.microsoft.com/office/drawing/2014/main" id="{68BB6755-26E0-4FAF-B149-2F6BDE0F0E85}"/>
                </a:ext>
              </a:extLst>
            </p:cNvPr>
            <p:cNvSpPr>
              <a:spLocks noChangeArrowheads="1"/>
            </p:cNvSpPr>
            <p:nvPr/>
          </p:nvSpPr>
          <p:spPr bwMode="auto">
            <a:xfrm>
              <a:off x="3504" y="2448"/>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sym typeface="Symbol" panose="05050102010706020507" pitchFamily="18" charset="2"/>
                </a:rPr>
                <a:t>z</a:t>
              </a:r>
            </a:p>
          </p:txBody>
        </p:sp>
        <p:sp>
          <p:nvSpPr>
            <p:cNvPr id="14" name="Oval 7">
              <a:extLst>
                <a:ext uri="{FF2B5EF4-FFF2-40B4-BE49-F238E27FC236}">
                  <a16:creationId xmlns:a16="http://schemas.microsoft.com/office/drawing/2014/main" id="{7E3814A0-40E1-491B-9734-5ADB17D04414}"/>
                </a:ext>
              </a:extLst>
            </p:cNvPr>
            <p:cNvSpPr>
              <a:spLocks noChangeArrowheads="1"/>
            </p:cNvSpPr>
            <p:nvPr/>
          </p:nvSpPr>
          <p:spPr bwMode="auto">
            <a:xfrm>
              <a:off x="2016" y="2496"/>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sym typeface="Symbol" panose="05050102010706020507" pitchFamily="18" charset="2"/>
                </a:rPr>
                <a:t>y</a:t>
              </a:r>
            </a:p>
          </p:txBody>
        </p:sp>
        <p:sp>
          <p:nvSpPr>
            <p:cNvPr id="15" name="Oval 8">
              <a:extLst>
                <a:ext uri="{FF2B5EF4-FFF2-40B4-BE49-F238E27FC236}">
                  <a16:creationId xmlns:a16="http://schemas.microsoft.com/office/drawing/2014/main" id="{CEA4424A-A9E8-432A-8061-D10047024E17}"/>
                </a:ext>
              </a:extLst>
            </p:cNvPr>
            <p:cNvSpPr>
              <a:spLocks noChangeArrowheads="1"/>
            </p:cNvSpPr>
            <p:nvPr/>
          </p:nvSpPr>
          <p:spPr bwMode="auto">
            <a:xfrm>
              <a:off x="3456" y="1152"/>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sym typeface="Symbol" panose="05050102010706020507" pitchFamily="18" charset="2"/>
                </a:rPr>
                <a:t>x</a:t>
              </a:r>
            </a:p>
          </p:txBody>
        </p:sp>
        <p:sp>
          <p:nvSpPr>
            <p:cNvPr id="16" name="Oval 9">
              <a:extLst>
                <a:ext uri="{FF2B5EF4-FFF2-40B4-BE49-F238E27FC236}">
                  <a16:creationId xmlns:a16="http://schemas.microsoft.com/office/drawing/2014/main" id="{7F3EB488-8AEC-4F94-A1D3-29119EE1EA61}"/>
                </a:ext>
              </a:extLst>
            </p:cNvPr>
            <p:cNvSpPr>
              <a:spLocks noChangeArrowheads="1"/>
            </p:cNvSpPr>
            <p:nvPr/>
          </p:nvSpPr>
          <p:spPr bwMode="auto">
            <a:xfrm>
              <a:off x="2016" y="1200"/>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sym typeface="Symbol" panose="05050102010706020507" pitchFamily="18" charset="2"/>
                </a:rPr>
                <a:t>t</a:t>
              </a:r>
            </a:p>
          </p:txBody>
        </p:sp>
        <p:sp>
          <p:nvSpPr>
            <p:cNvPr id="17" name="Line 10">
              <a:extLst>
                <a:ext uri="{FF2B5EF4-FFF2-40B4-BE49-F238E27FC236}">
                  <a16:creationId xmlns:a16="http://schemas.microsoft.com/office/drawing/2014/main" id="{F696A9D6-1D38-4332-854A-340C164A631F}"/>
                </a:ext>
              </a:extLst>
            </p:cNvPr>
            <p:cNvSpPr>
              <a:spLocks noChangeShapeType="1"/>
            </p:cNvSpPr>
            <p:nvPr/>
          </p:nvSpPr>
          <p:spPr bwMode="auto">
            <a:xfrm flipV="1">
              <a:off x="1440" y="1488"/>
              <a:ext cx="57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1">
              <a:extLst>
                <a:ext uri="{FF2B5EF4-FFF2-40B4-BE49-F238E27FC236}">
                  <a16:creationId xmlns:a16="http://schemas.microsoft.com/office/drawing/2014/main" id="{24DC436D-6138-42BF-805C-84AEE4240F0A}"/>
                </a:ext>
              </a:extLst>
            </p:cNvPr>
            <p:cNvSpPr>
              <a:spLocks noChangeShapeType="1"/>
            </p:cNvSpPr>
            <p:nvPr/>
          </p:nvSpPr>
          <p:spPr bwMode="auto">
            <a:xfrm>
              <a:off x="1392" y="2064"/>
              <a:ext cx="624"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2">
              <a:extLst>
                <a:ext uri="{FF2B5EF4-FFF2-40B4-BE49-F238E27FC236}">
                  <a16:creationId xmlns:a16="http://schemas.microsoft.com/office/drawing/2014/main" id="{0EFB3782-B6C8-40B5-8264-97693DB8D286}"/>
                </a:ext>
              </a:extLst>
            </p:cNvPr>
            <p:cNvSpPr>
              <a:spLocks noChangeShapeType="1"/>
            </p:cNvSpPr>
            <p:nvPr/>
          </p:nvSpPr>
          <p:spPr bwMode="auto">
            <a:xfrm>
              <a:off x="2304" y="1488"/>
              <a:ext cx="1200"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3">
              <a:extLst>
                <a:ext uri="{FF2B5EF4-FFF2-40B4-BE49-F238E27FC236}">
                  <a16:creationId xmlns:a16="http://schemas.microsoft.com/office/drawing/2014/main" id="{229695BB-8F10-4A1E-941A-0B49A16C3DAC}"/>
                </a:ext>
              </a:extLst>
            </p:cNvPr>
            <p:cNvSpPr>
              <a:spLocks noChangeShapeType="1"/>
            </p:cNvSpPr>
            <p:nvPr/>
          </p:nvSpPr>
          <p:spPr bwMode="auto">
            <a:xfrm flipV="1">
              <a:off x="2352" y="1440"/>
              <a:ext cx="1152"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4">
              <a:extLst>
                <a:ext uri="{FF2B5EF4-FFF2-40B4-BE49-F238E27FC236}">
                  <a16:creationId xmlns:a16="http://schemas.microsoft.com/office/drawing/2014/main" id="{D03FEDCD-4EB5-4487-85B8-093F244A7C30}"/>
                </a:ext>
              </a:extLst>
            </p:cNvPr>
            <p:cNvSpPr>
              <a:spLocks noChangeShapeType="1"/>
            </p:cNvSpPr>
            <p:nvPr/>
          </p:nvSpPr>
          <p:spPr bwMode="auto">
            <a:xfrm flipH="1" flipV="1">
              <a:off x="1440" y="1968"/>
              <a:ext cx="20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5">
              <a:extLst>
                <a:ext uri="{FF2B5EF4-FFF2-40B4-BE49-F238E27FC236}">
                  <a16:creationId xmlns:a16="http://schemas.microsoft.com/office/drawing/2014/main" id="{3BB7AA79-DD2B-43B6-A670-79C15688B268}"/>
                </a:ext>
              </a:extLst>
            </p:cNvPr>
            <p:cNvSpPr>
              <a:spLocks noChangeShapeType="1"/>
            </p:cNvSpPr>
            <p:nvPr/>
          </p:nvSpPr>
          <p:spPr bwMode="auto">
            <a:xfrm>
              <a:off x="2352" y="2688"/>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6">
              <a:extLst>
                <a:ext uri="{FF2B5EF4-FFF2-40B4-BE49-F238E27FC236}">
                  <a16:creationId xmlns:a16="http://schemas.microsoft.com/office/drawing/2014/main" id="{741CB5D2-B9A5-4FE2-90A9-F0EBFDA4088D}"/>
                </a:ext>
              </a:extLst>
            </p:cNvPr>
            <p:cNvSpPr>
              <a:spLocks noChangeShapeType="1"/>
            </p:cNvSpPr>
            <p:nvPr/>
          </p:nvSpPr>
          <p:spPr bwMode="auto">
            <a:xfrm flipV="1">
              <a:off x="3648" y="148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Freeform 17">
              <a:extLst>
                <a:ext uri="{FF2B5EF4-FFF2-40B4-BE49-F238E27FC236}">
                  <a16:creationId xmlns:a16="http://schemas.microsoft.com/office/drawing/2014/main" id="{B9DF6A6D-BBD0-4B3B-B9EF-B7A21952FC72}"/>
                </a:ext>
              </a:extLst>
            </p:cNvPr>
            <p:cNvSpPr>
              <a:spLocks/>
            </p:cNvSpPr>
            <p:nvPr/>
          </p:nvSpPr>
          <p:spPr bwMode="auto">
            <a:xfrm>
              <a:off x="2304" y="1056"/>
              <a:ext cx="1152" cy="192"/>
            </a:xfrm>
            <a:custGeom>
              <a:avLst/>
              <a:gdLst>
                <a:gd name="T0" fmla="*/ 0 w 1152"/>
                <a:gd name="T1" fmla="*/ 40 h 240"/>
                <a:gd name="T2" fmla="*/ 480 w 1152"/>
                <a:gd name="T3" fmla="*/ 0 h 240"/>
                <a:gd name="T4" fmla="*/ 1152 w 1152"/>
                <a:gd name="T5" fmla="*/ 40 h 240"/>
                <a:gd name="T6" fmla="*/ 0 60000 65536"/>
                <a:gd name="T7" fmla="*/ 0 60000 65536"/>
                <a:gd name="T8" fmla="*/ 0 60000 65536"/>
                <a:gd name="T9" fmla="*/ 0 w 1152"/>
                <a:gd name="T10" fmla="*/ 0 h 240"/>
                <a:gd name="T11" fmla="*/ 1152 w 1152"/>
                <a:gd name="T12" fmla="*/ 240 h 240"/>
              </a:gdLst>
              <a:ahLst/>
              <a:cxnLst>
                <a:cxn ang="T6">
                  <a:pos x="T0" y="T1"/>
                </a:cxn>
                <a:cxn ang="T7">
                  <a:pos x="T2" y="T3"/>
                </a:cxn>
                <a:cxn ang="T8">
                  <a:pos x="T4" y="T5"/>
                </a:cxn>
              </a:cxnLst>
              <a:rect l="T9" t="T10" r="T11" b="T12"/>
              <a:pathLst>
                <a:path w="1152" h="240">
                  <a:moveTo>
                    <a:pt x="0" y="240"/>
                  </a:moveTo>
                  <a:cubicBezTo>
                    <a:pt x="144" y="120"/>
                    <a:pt x="288" y="0"/>
                    <a:pt x="480" y="0"/>
                  </a:cubicBezTo>
                  <a:cubicBezTo>
                    <a:pt x="672" y="0"/>
                    <a:pt x="912" y="120"/>
                    <a:pt x="1152" y="24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8">
              <a:extLst>
                <a:ext uri="{FF2B5EF4-FFF2-40B4-BE49-F238E27FC236}">
                  <a16:creationId xmlns:a16="http://schemas.microsoft.com/office/drawing/2014/main" id="{1265F064-572A-43FD-B918-554B39BE512D}"/>
                </a:ext>
              </a:extLst>
            </p:cNvPr>
            <p:cNvSpPr>
              <a:spLocks/>
            </p:cNvSpPr>
            <p:nvPr/>
          </p:nvSpPr>
          <p:spPr bwMode="auto">
            <a:xfrm>
              <a:off x="2352" y="1344"/>
              <a:ext cx="1104" cy="208"/>
            </a:xfrm>
            <a:custGeom>
              <a:avLst/>
              <a:gdLst>
                <a:gd name="T0" fmla="*/ 0 w 1104"/>
                <a:gd name="T1" fmla="*/ 96 h 208"/>
                <a:gd name="T2" fmla="*/ 432 w 1104"/>
                <a:gd name="T3" fmla="*/ 192 h 208"/>
                <a:gd name="T4" fmla="*/ 1104 w 1104"/>
                <a:gd name="T5" fmla="*/ 0 h 208"/>
                <a:gd name="T6" fmla="*/ 0 60000 65536"/>
                <a:gd name="T7" fmla="*/ 0 60000 65536"/>
                <a:gd name="T8" fmla="*/ 0 60000 65536"/>
                <a:gd name="T9" fmla="*/ 0 w 1104"/>
                <a:gd name="T10" fmla="*/ 0 h 208"/>
                <a:gd name="T11" fmla="*/ 1104 w 1104"/>
                <a:gd name="T12" fmla="*/ 208 h 208"/>
              </a:gdLst>
              <a:ahLst/>
              <a:cxnLst>
                <a:cxn ang="T6">
                  <a:pos x="T0" y="T1"/>
                </a:cxn>
                <a:cxn ang="T7">
                  <a:pos x="T2" y="T3"/>
                </a:cxn>
                <a:cxn ang="T8">
                  <a:pos x="T4" y="T5"/>
                </a:cxn>
              </a:cxnLst>
              <a:rect l="T9" t="T10" r="T11" b="T12"/>
              <a:pathLst>
                <a:path w="1104" h="208">
                  <a:moveTo>
                    <a:pt x="0" y="96"/>
                  </a:moveTo>
                  <a:cubicBezTo>
                    <a:pt x="124" y="152"/>
                    <a:pt x="248" y="208"/>
                    <a:pt x="432" y="192"/>
                  </a:cubicBezTo>
                  <a:cubicBezTo>
                    <a:pt x="616" y="176"/>
                    <a:pt x="860" y="88"/>
                    <a:pt x="1104" y="0"/>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Line 19">
              <a:extLst>
                <a:ext uri="{FF2B5EF4-FFF2-40B4-BE49-F238E27FC236}">
                  <a16:creationId xmlns:a16="http://schemas.microsoft.com/office/drawing/2014/main" id="{DF2EB022-5BBA-42D2-9EB3-33EFA1759245}"/>
                </a:ext>
              </a:extLst>
            </p:cNvPr>
            <p:cNvSpPr>
              <a:spLocks noChangeShapeType="1"/>
            </p:cNvSpPr>
            <p:nvPr/>
          </p:nvSpPr>
          <p:spPr bwMode="auto">
            <a:xfrm>
              <a:off x="2208" y="1536"/>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20">
              <a:extLst>
                <a:ext uri="{FF2B5EF4-FFF2-40B4-BE49-F238E27FC236}">
                  <a16:creationId xmlns:a16="http://schemas.microsoft.com/office/drawing/2014/main" id="{B23A817B-3263-4303-922C-33C396E7B12E}"/>
                </a:ext>
              </a:extLst>
            </p:cNvPr>
            <p:cNvSpPr txBox="1">
              <a:spLocks noChangeArrowheads="1"/>
            </p:cNvSpPr>
            <p:nvPr/>
          </p:nvSpPr>
          <p:spPr bwMode="auto">
            <a:xfrm>
              <a:off x="1478" y="149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6</a:t>
              </a:r>
            </a:p>
          </p:txBody>
        </p:sp>
        <p:sp>
          <p:nvSpPr>
            <p:cNvPr id="28" name="Text Box 21">
              <a:extLst>
                <a:ext uri="{FF2B5EF4-FFF2-40B4-BE49-F238E27FC236}">
                  <a16:creationId xmlns:a16="http://schemas.microsoft.com/office/drawing/2014/main" id="{AE2D5724-E3C1-4D8E-A2FC-80C8F5706A81}"/>
                </a:ext>
              </a:extLst>
            </p:cNvPr>
            <p:cNvSpPr txBox="1">
              <a:spLocks noChangeArrowheads="1"/>
            </p:cNvSpPr>
            <p:nvPr/>
          </p:nvSpPr>
          <p:spPr bwMode="auto">
            <a:xfrm>
              <a:off x="2006" y="173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8</a:t>
              </a:r>
            </a:p>
          </p:txBody>
        </p:sp>
        <p:sp>
          <p:nvSpPr>
            <p:cNvPr id="29" name="Text Box 22">
              <a:extLst>
                <a:ext uri="{FF2B5EF4-FFF2-40B4-BE49-F238E27FC236}">
                  <a16:creationId xmlns:a16="http://schemas.microsoft.com/office/drawing/2014/main" id="{C3EA3021-CC4A-412E-8E5A-7163CCBF62BD}"/>
                </a:ext>
              </a:extLst>
            </p:cNvPr>
            <p:cNvSpPr txBox="1">
              <a:spLocks noChangeArrowheads="1"/>
            </p:cNvSpPr>
            <p:nvPr/>
          </p:nvSpPr>
          <p:spPr bwMode="auto">
            <a:xfrm>
              <a:off x="1622" y="183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2</a:t>
              </a:r>
            </a:p>
          </p:txBody>
        </p:sp>
        <p:sp>
          <p:nvSpPr>
            <p:cNvPr id="30" name="Text Box 23">
              <a:extLst>
                <a:ext uri="{FF2B5EF4-FFF2-40B4-BE49-F238E27FC236}">
                  <a16:creationId xmlns:a16="http://schemas.microsoft.com/office/drawing/2014/main" id="{524CCF1C-AAD4-451C-983A-856C02A603E2}"/>
                </a:ext>
              </a:extLst>
            </p:cNvPr>
            <p:cNvSpPr txBox="1">
              <a:spLocks noChangeArrowheads="1"/>
            </p:cNvSpPr>
            <p:nvPr/>
          </p:nvSpPr>
          <p:spPr bwMode="auto">
            <a:xfrm>
              <a:off x="1526" y="226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7</a:t>
              </a:r>
            </a:p>
          </p:txBody>
        </p:sp>
        <p:sp>
          <p:nvSpPr>
            <p:cNvPr id="31" name="Text Box 24">
              <a:extLst>
                <a:ext uri="{FF2B5EF4-FFF2-40B4-BE49-F238E27FC236}">
                  <a16:creationId xmlns:a16="http://schemas.microsoft.com/office/drawing/2014/main" id="{E1171A1E-8AE6-4477-9528-0814E6238D3C}"/>
                </a:ext>
              </a:extLst>
            </p:cNvPr>
            <p:cNvSpPr txBox="1">
              <a:spLocks noChangeArrowheads="1"/>
            </p:cNvSpPr>
            <p:nvPr/>
          </p:nvSpPr>
          <p:spPr bwMode="auto">
            <a:xfrm>
              <a:off x="3110" y="1737"/>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-3</a:t>
              </a:r>
            </a:p>
          </p:txBody>
        </p:sp>
        <p:sp>
          <p:nvSpPr>
            <p:cNvPr id="32" name="Text Box 25">
              <a:extLst>
                <a:ext uri="{FF2B5EF4-FFF2-40B4-BE49-F238E27FC236}">
                  <a16:creationId xmlns:a16="http://schemas.microsoft.com/office/drawing/2014/main" id="{4609820C-2D05-47D2-A145-94E090410963}"/>
                </a:ext>
              </a:extLst>
            </p:cNvPr>
            <p:cNvSpPr txBox="1">
              <a:spLocks noChangeArrowheads="1"/>
            </p:cNvSpPr>
            <p:nvPr/>
          </p:nvSpPr>
          <p:spPr bwMode="auto">
            <a:xfrm>
              <a:off x="3254" y="2073"/>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-4</a:t>
              </a:r>
            </a:p>
          </p:txBody>
        </p:sp>
        <p:sp>
          <p:nvSpPr>
            <p:cNvPr id="33" name="Text Box 26">
              <a:extLst>
                <a:ext uri="{FF2B5EF4-FFF2-40B4-BE49-F238E27FC236}">
                  <a16:creationId xmlns:a16="http://schemas.microsoft.com/office/drawing/2014/main" id="{31739186-CD09-4CF8-9EDA-17FC55BA40B9}"/>
                </a:ext>
              </a:extLst>
            </p:cNvPr>
            <p:cNvSpPr txBox="1">
              <a:spLocks noChangeArrowheads="1"/>
            </p:cNvSpPr>
            <p:nvPr/>
          </p:nvSpPr>
          <p:spPr bwMode="auto">
            <a:xfrm>
              <a:off x="3638" y="188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7</a:t>
              </a:r>
            </a:p>
          </p:txBody>
        </p:sp>
        <p:sp>
          <p:nvSpPr>
            <p:cNvPr id="34" name="Text Box 27">
              <a:extLst>
                <a:ext uri="{FF2B5EF4-FFF2-40B4-BE49-F238E27FC236}">
                  <a16:creationId xmlns:a16="http://schemas.microsoft.com/office/drawing/2014/main" id="{69F7A2F5-A034-463B-9F8D-1F11FFF5106B}"/>
                </a:ext>
              </a:extLst>
            </p:cNvPr>
            <p:cNvSpPr txBox="1">
              <a:spLocks noChangeArrowheads="1"/>
            </p:cNvSpPr>
            <p:nvPr/>
          </p:nvSpPr>
          <p:spPr bwMode="auto">
            <a:xfrm>
              <a:off x="2726" y="269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9</a:t>
              </a:r>
            </a:p>
          </p:txBody>
        </p:sp>
        <p:sp>
          <p:nvSpPr>
            <p:cNvPr id="35" name="Text Box 28">
              <a:extLst>
                <a:ext uri="{FF2B5EF4-FFF2-40B4-BE49-F238E27FC236}">
                  <a16:creationId xmlns:a16="http://schemas.microsoft.com/office/drawing/2014/main" id="{50D567D9-E0D9-47BC-8658-07C14F01EC5A}"/>
                </a:ext>
              </a:extLst>
            </p:cNvPr>
            <p:cNvSpPr txBox="1">
              <a:spLocks noChangeArrowheads="1"/>
            </p:cNvSpPr>
            <p:nvPr/>
          </p:nvSpPr>
          <p:spPr bwMode="auto">
            <a:xfrm>
              <a:off x="2688" y="100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5</a:t>
              </a:r>
            </a:p>
          </p:txBody>
        </p:sp>
        <p:sp>
          <p:nvSpPr>
            <p:cNvPr id="36" name="Text Box 29">
              <a:extLst>
                <a:ext uri="{FF2B5EF4-FFF2-40B4-BE49-F238E27FC236}">
                  <a16:creationId xmlns:a16="http://schemas.microsoft.com/office/drawing/2014/main" id="{3D8E2874-21FA-47BA-AA59-B87AAF6E1026}"/>
                </a:ext>
              </a:extLst>
            </p:cNvPr>
            <p:cNvSpPr txBox="1">
              <a:spLocks noChangeArrowheads="1"/>
            </p:cNvSpPr>
            <p:nvPr/>
          </p:nvSpPr>
          <p:spPr bwMode="auto">
            <a:xfrm>
              <a:off x="2630" y="1305"/>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-2</a:t>
              </a:r>
            </a:p>
          </p:txBody>
        </p:sp>
      </p:grpSp>
      <p:graphicFrame>
        <p:nvGraphicFramePr>
          <p:cNvPr id="37" name="Table 36">
            <a:extLst>
              <a:ext uri="{FF2B5EF4-FFF2-40B4-BE49-F238E27FC236}">
                <a16:creationId xmlns:a16="http://schemas.microsoft.com/office/drawing/2014/main" id="{2B0909E0-CF34-4B84-AD7D-F4B3D3838821}"/>
              </a:ext>
            </a:extLst>
          </p:cNvPr>
          <p:cNvGraphicFramePr>
            <a:graphicFrameLocks noGrp="1"/>
          </p:cNvGraphicFramePr>
          <p:nvPr>
            <p:extLst>
              <p:ext uri="{D42A27DB-BD31-4B8C-83A1-F6EECF244321}">
                <p14:modId xmlns:p14="http://schemas.microsoft.com/office/powerpoint/2010/main" val="627846515"/>
              </p:ext>
            </p:extLst>
          </p:nvPr>
        </p:nvGraphicFramePr>
        <p:xfrm>
          <a:off x="3229569" y="747498"/>
          <a:ext cx="1342431" cy="1854200"/>
        </p:xfrm>
        <a:graphic>
          <a:graphicData uri="http://schemas.openxmlformats.org/drawingml/2006/table">
            <a:tbl>
              <a:tblPr firstRow="1" bandRow="1">
                <a:tableStyleId>{93296810-A885-4BE3-A3E7-6D5BEEA58F35}</a:tableStyleId>
              </a:tblPr>
              <a:tblGrid>
                <a:gridCol w="410187">
                  <a:extLst>
                    <a:ext uri="{9D8B030D-6E8A-4147-A177-3AD203B41FA5}">
                      <a16:colId xmlns:a16="http://schemas.microsoft.com/office/drawing/2014/main" val="20000"/>
                    </a:ext>
                  </a:extLst>
                </a:gridCol>
                <a:gridCol w="522057">
                  <a:extLst>
                    <a:ext uri="{9D8B030D-6E8A-4147-A177-3AD203B41FA5}">
                      <a16:colId xmlns:a16="http://schemas.microsoft.com/office/drawing/2014/main" val="20001"/>
                    </a:ext>
                  </a:extLst>
                </a:gridCol>
                <a:gridCol w="410187">
                  <a:extLst>
                    <a:ext uri="{9D8B030D-6E8A-4147-A177-3AD203B41FA5}">
                      <a16:colId xmlns:a16="http://schemas.microsoft.com/office/drawing/2014/main" val="20002"/>
                    </a:ext>
                  </a:extLst>
                </a:gridCol>
              </a:tblGrid>
              <a:tr h="370840">
                <a:tc>
                  <a:txBody>
                    <a:bodyPr/>
                    <a:lstStyle/>
                    <a:p>
                      <a:endParaRPr lang="en-US"/>
                    </a:p>
                  </a:txBody>
                  <a:tcPr/>
                </a:tc>
                <a:tc>
                  <a:txBody>
                    <a:bodyPr/>
                    <a:lstStyle/>
                    <a:p>
                      <a:r>
                        <a:rPr lang="en-US"/>
                        <a:t>d</a:t>
                      </a:r>
                    </a:p>
                  </a:txBody>
                  <a:tcPr/>
                </a:tc>
                <a:tc>
                  <a:txBody>
                    <a:bodyPr/>
                    <a:lstStyle/>
                    <a:p>
                      <a:r>
                        <a:rPr lang="en-US"/>
                        <a:t>p</a:t>
                      </a:r>
                    </a:p>
                  </a:txBody>
                  <a:tcPr/>
                </a:tc>
                <a:extLst>
                  <a:ext uri="{0D108BD9-81ED-4DB2-BD59-A6C34878D82A}">
                    <a16:rowId xmlns:a16="http://schemas.microsoft.com/office/drawing/2014/main" val="10000"/>
                  </a:ext>
                </a:extLst>
              </a:tr>
              <a:tr h="370840">
                <a:tc>
                  <a:txBody>
                    <a:bodyPr/>
                    <a:lstStyle/>
                    <a:p>
                      <a:r>
                        <a:rPr lang="en-US"/>
                        <a:t>t</a:t>
                      </a:r>
                      <a:endParaRPr lang="en-US" i="1">
                        <a:latin typeface="Times New Roman" panose="02020603050405020304" pitchFamily="18" charset="0"/>
                        <a:cs typeface="Times New Roman" panose="02020603050405020304" pitchFamily="18" charset="0"/>
                      </a:endParaRPr>
                    </a:p>
                  </a:txBody>
                  <a:tcPr/>
                </a:tc>
                <a:tc>
                  <a:txBody>
                    <a:bodyPr/>
                    <a:lstStyle/>
                    <a:p>
                      <a:endParaRPr lang="en-US"/>
                    </a:p>
                  </a:txBody>
                  <a:tcPr/>
                </a:tc>
                <a:tc>
                  <a:txBody>
                    <a:bodyPr/>
                    <a:lstStyle/>
                    <a:p>
                      <a:r>
                        <a:rPr lang="en-US"/>
                        <a:t>s</a:t>
                      </a:r>
                    </a:p>
                  </a:txBody>
                  <a:tcPr/>
                </a:tc>
                <a:extLst>
                  <a:ext uri="{0D108BD9-81ED-4DB2-BD59-A6C34878D82A}">
                    <a16:rowId xmlns:a16="http://schemas.microsoft.com/office/drawing/2014/main" val="10001"/>
                  </a:ext>
                </a:extLst>
              </a:tr>
              <a:tr h="370840">
                <a:tc>
                  <a:txBody>
                    <a:bodyPr/>
                    <a:lstStyle/>
                    <a:p>
                      <a:r>
                        <a:rPr lang="en-US"/>
                        <a:t>x</a:t>
                      </a:r>
                      <a:endParaRPr lang="en-US" i="1">
                        <a:latin typeface="Times New Roman" panose="02020603050405020304" pitchFamily="18" charset="0"/>
                        <a:cs typeface="Times New Roman" panose="02020603050405020304" pitchFamily="18" charset="0"/>
                      </a:endParaRPr>
                    </a:p>
                  </a:txBody>
                  <a:tcPr/>
                </a:tc>
                <a:tc>
                  <a:txBody>
                    <a:bodyPr/>
                    <a:lstStyle/>
                    <a:p>
                      <a:endParaRPr lang="en-US"/>
                    </a:p>
                  </a:txBody>
                  <a:tcPr/>
                </a:tc>
                <a:tc>
                  <a:txBody>
                    <a:bodyPr/>
                    <a:lstStyle/>
                    <a:p>
                      <a:r>
                        <a:rPr lang="en-US"/>
                        <a:t>s</a:t>
                      </a:r>
                    </a:p>
                  </a:txBody>
                  <a:tcPr/>
                </a:tc>
                <a:extLst>
                  <a:ext uri="{0D108BD9-81ED-4DB2-BD59-A6C34878D82A}">
                    <a16:rowId xmlns:a16="http://schemas.microsoft.com/office/drawing/2014/main" val="10002"/>
                  </a:ext>
                </a:extLst>
              </a:tr>
              <a:tr h="370840">
                <a:tc>
                  <a:txBody>
                    <a:bodyPr/>
                    <a:lstStyle/>
                    <a:p>
                      <a:r>
                        <a:rPr lang="en-US"/>
                        <a:t>y</a:t>
                      </a:r>
                      <a:endParaRPr lang="en-US" i="1">
                        <a:latin typeface="Times New Roman" panose="02020603050405020304" pitchFamily="18" charset="0"/>
                        <a:cs typeface="Times New Roman" panose="02020603050405020304" pitchFamily="18" charset="0"/>
                      </a:endParaRPr>
                    </a:p>
                  </a:txBody>
                  <a:tcPr/>
                </a:tc>
                <a:tc>
                  <a:txBody>
                    <a:bodyPr/>
                    <a:lstStyle/>
                    <a:p>
                      <a:endParaRPr lang="en-US"/>
                    </a:p>
                  </a:txBody>
                  <a:tcPr/>
                </a:tc>
                <a:tc>
                  <a:txBody>
                    <a:bodyPr/>
                    <a:lstStyle/>
                    <a:p>
                      <a:r>
                        <a:rPr lang="en-US"/>
                        <a:t>s</a:t>
                      </a:r>
                    </a:p>
                  </a:txBody>
                  <a:tcPr/>
                </a:tc>
                <a:extLst>
                  <a:ext uri="{0D108BD9-81ED-4DB2-BD59-A6C34878D82A}">
                    <a16:rowId xmlns:a16="http://schemas.microsoft.com/office/drawing/2014/main" val="10003"/>
                  </a:ext>
                </a:extLst>
              </a:tr>
              <a:tr h="370840">
                <a:tc>
                  <a:txBody>
                    <a:bodyPr/>
                    <a:lstStyle/>
                    <a:p>
                      <a:r>
                        <a:rPr lang="en-US"/>
                        <a:t>z</a:t>
                      </a:r>
                      <a:endParaRPr lang="en-US" i="1">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r>
                        <a:rPr lang="en-US"/>
                        <a:t>s</a:t>
                      </a:r>
                    </a:p>
                  </a:txBody>
                  <a:tcPr/>
                </a:tc>
                <a:extLst>
                  <a:ext uri="{0D108BD9-81ED-4DB2-BD59-A6C34878D82A}">
                    <a16:rowId xmlns:a16="http://schemas.microsoft.com/office/drawing/2014/main" val="10004"/>
                  </a:ext>
                </a:extLst>
              </a:tr>
            </a:tbl>
          </a:graphicData>
        </a:graphic>
      </p:graphicFrame>
      <p:sp>
        <p:nvSpPr>
          <p:cNvPr id="38" name="Rounded Rectangle 34">
            <a:extLst>
              <a:ext uri="{FF2B5EF4-FFF2-40B4-BE49-F238E27FC236}">
                <a16:creationId xmlns:a16="http://schemas.microsoft.com/office/drawing/2014/main" id="{694CD401-B45D-4AB2-BECD-5399742AE632}"/>
              </a:ext>
            </a:extLst>
          </p:cNvPr>
          <p:cNvSpPr/>
          <p:nvPr/>
        </p:nvSpPr>
        <p:spPr>
          <a:xfrm>
            <a:off x="323179" y="976429"/>
            <a:ext cx="2596828" cy="13684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F03CB6A-4618-4969-8FEB-7878180C1E46}"/>
              </a:ext>
            </a:extLst>
          </p:cNvPr>
          <p:cNvSpPr txBox="1"/>
          <p:nvPr/>
        </p:nvSpPr>
        <p:spPr>
          <a:xfrm>
            <a:off x="3657196" y="1062861"/>
            <a:ext cx="410108"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6</a:t>
            </a:r>
          </a:p>
        </p:txBody>
      </p:sp>
      <p:sp>
        <p:nvSpPr>
          <p:cNvPr id="40" name="TextBox 39">
            <a:extLst>
              <a:ext uri="{FF2B5EF4-FFF2-40B4-BE49-F238E27FC236}">
                <a16:creationId xmlns:a16="http://schemas.microsoft.com/office/drawing/2014/main" id="{B074EE0D-AFE3-442E-BE93-A2CBB273AA16}"/>
              </a:ext>
            </a:extLst>
          </p:cNvPr>
          <p:cNvSpPr txBox="1"/>
          <p:nvPr/>
        </p:nvSpPr>
        <p:spPr>
          <a:xfrm>
            <a:off x="3662376" y="1461014"/>
            <a:ext cx="410108"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sym typeface="Symbol" panose="05050102010706020507" pitchFamily="18" charset="2"/>
              </a:rPr>
              <a:t></a:t>
            </a:r>
            <a:endParaRPr lang="en-US" sz="200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C5870C28-2BE4-4741-93BD-7ADBD941497C}"/>
              </a:ext>
            </a:extLst>
          </p:cNvPr>
          <p:cNvSpPr txBox="1"/>
          <p:nvPr/>
        </p:nvSpPr>
        <p:spPr>
          <a:xfrm>
            <a:off x="3662376" y="1821054"/>
            <a:ext cx="410108"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7</a:t>
            </a:r>
          </a:p>
        </p:txBody>
      </p:sp>
      <p:sp>
        <p:nvSpPr>
          <p:cNvPr id="42" name="TextBox 41">
            <a:extLst>
              <a:ext uri="{FF2B5EF4-FFF2-40B4-BE49-F238E27FC236}">
                <a16:creationId xmlns:a16="http://schemas.microsoft.com/office/drawing/2014/main" id="{5F7C7ED1-9363-4658-A7A7-96A1CAB1C3EF}"/>
              </a:ext>
            </a:extLst>
          </p:cNvPr>
          <p:cNvSpPr txBox="1"/>
          <p:nvPr/>
        </p:nvSpPr>
        <p:spPr>
          <a:xfrm>
            <a:off x="3662376" y="2181094"/>
            <a:ext cx="410108"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sym typeface="Symbol" panose="05050102010706020507" pitchFamily="18" charset="2"/>
              </a:rPr>
              <a:t></a:t>
            </a:r>
            <a:endParaRPr lang="en-US" sz="2000">
              <a:latin typeface="Times New Roman" panose="02020603050405020304" pitchFamily="18" charset="0"/>
              <a:cs typeface="Times New Roman" panose="02020603050405020304" pitchFamily="18" charset="0"/>
            </a:endParaRPr>
          </a:p>
        </p:txBody>
      </p:sp>
      <p:sp>
        <p:nvSpPr>
          <p:cNvPr id="43" name="Rounded Rectangle 41">
            <a:extLst>
              <a:ext uri="{FF2B5EF4-FFF2-40B4-BE49-F238E27FC236}">
                <a16:creationId xmlns:a16="http://schemas.microsoft.com/office/drawing/2014/main" id="{5630C190-5BC0-43D6-B7D5-5D10698634FC}"/>
              </a:ext>
            </a:extLst>
          </p:cNvPr>
          <p:cNvSpPr/>
          <p:nvPr/>
        </p:nvSpPr>
        <p:spPr>
          <a:xfrm>
            <a:off x="308079" y="2611190"/>
            <a:ext cx="214711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able 43">
            <a:extLst>
              <a:ext uri="{FF2B5EF4-FFF2-40B4-BE49-F238E27FC236}">
                <a16:creationId xmlns:a16="http://schemas.microsoft.com/office/drawing/2014/main" id="{8F524677-24C8-4C0A-8F44-3CC91A955B45}"/>
              </a:ext>
            </a:extLst>
          </p:cNvPr>
          <p:cNvGraphicFramePr>
            <a:graphicFrameLocks noGrp="1"/>
          </p:cNvGraphicFramePr>
          <p:nvPr>
            <p:extLst>
              <p:ext uri="{D42A27DB-BD31-4B8C-83A1-F6EECF244321}">
                <p14:modId xmlns:p14="http://schemas.microsoft.com/office/powerpoint/2010/main" val="2025536194"/>
              </p:ext>
            </p:extLst>
          </p:nvPr>
        </p:nvGraphicFramePr>
        <p:xfrm>
          <a:off x="3202559" y="2580710"/>
          <a:ext cx="1359917" cy="365760"/>
        </p:xfrm>
        <a:graphic>
          <a:graphicData uri="http://schemas.openxmlformats.org/drawingml/2006/table">
            <a:tbl>
              <a:tblPr firstRow="1" bandRow="1">
                <a:tableStyleId>{073A0DAA-6AF3-43AB-8588-CEC1D06C72B9}</a:tableStyleId>
              </a:tblPr>
              <a:tblGrid>
                <a:gridCol w="415530">
                  <a:extLst>
                    <a:ext uri="{9D8B030D-6E8A-4147-A177-3AD203B41FA5}">
                      <a16:colId xmlns:a16="http://schemas.microsoft.com/office/drawing/2014/main" val="20000"/>
                    </a:ext>
                  </a:extLst>
                </a:gridCol>
                <a:gridCol w="528857">
                  <a:extLst>
                    <a:ext uri="{9D8B030D-6E8A-4147-A177-3AD203B41FA5}">
                      <a16:colId xmlns:a16="http://schemas.microsoft.com/office/drawing/2014/main" val="20001"/>
                    </a:ext>
                  </a:extLst>
                </a:gridCol>
                <a:gridCol w="415530">
                  <a:extLst>
                    <a:ext uri="{9D8B030D-6E8A-4147-A177-3AD203B41FA5}">
                      <a16:colId xmlns:a16="http://schemas.microsoft.com/office/drawing/2014/main" val="20002"/>
                    </a:ext>
                  </a:extLst>
                </a:gridCol>
              </a:tblGrid>
              <a:tr h="328767">
                <a:tc>
                  <a:txBody>
                    <a:bodyPr/>
                    <a:lstStyle/>
                    <a:p>
                      <a:r>
                        <a:rPr lang="en-US" i="1">
                          <a:solidFill>
                            <a:schemeClr val="tx1"/>
                          </a:solidFill>
                          <a:latin typeface="Times New Roman" panose="02020603050405020304" pitchFamily="18" charset="0"/>
                          <a:cs typeface="Times New Roman" panose="02020603050405020304" pitchFamily="18" charset="0"/>
                        </a:rPr>
                        <a:t>s</a:t>
                      </a:r>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0</a:t>
                      </a:r>
                    </a:p>
                  </a:txBody>
                  <a:tcPr>
                    <a:solidFill>
                      <a:schemeClr val="bg2"/>
                    </a:solidFill>
                  </a:tcPr>
                </a:tc>
                <a:tc>
                  <a:txBody>
                    <a:bodyPr/>
                    <a:lstStyle/>
                    <a:p>
                      <a:r>
                        <a:rPr lang="en-US">
                          <a:solidFill>
                            <a:schemeClr val="tx1"/>
                          </a:solidFill>
                        </a:rPr>
                        <a:t>s</a:t>
                      </a:r>
                    </a:p>
                  </a:txBody>
                  <a:tcPr>
                    <a:solidFill>
                      <a:schemeClr val="bg2"/>
                    </a:solidFill>
                  </a:tcPr>
                </a:tc>
                <a:extLst>
                  <a:ext uri="{0D108BD9-81ED-4DB2-BD59-A6C34878D82A}">
                    <a16:rowId xmlns:a16="http://schemas.microsoft.com/office/drawing/2014/main" val="10000"/>
                  </a:ext>
                </a:extLst>
              </a:tr>
            </a:tbl>
          </a:graphicData>
        </a:graphic>
      </p:graphicFrame>
      <p:sp>
        <p:nvSpPr>
          <p:cNvPr id="45" name="Rectangle 44">
            <a:extLst>
              <a:ext uri="{FF2B5EF4-FFF2-40B4-BE49-F238E27FC236}">
                <a16:creationId xmlns:a16="http://schemas.microsoft.com/office/drawing/2014/main" id="{5C7CA813-B016-4383-BB04-83819813C142}"/>
              </a:ext>
            </a:extLst>
          </p:cNvPr>
          <p:cNvSpPr/>
          <p:nvPr/>
        </p:nvSpPr>
        <p:spPr>
          <a:xfrm>
            <a:off x="3322953" y="3533873"/>
            <a:ext cx="3029651" cy="880241"/>
          </a:xfrm>
          <a:prstGeom prst="rect">
            <a:avLst/>
          </a:prstGeom>
        </p:spPr>
        <p:txBody>
          <a:bodyPr wrap="square">
            <a:spAutoFit/>
          </a:bodyPr>
          <a:lstStyle/>
          <a:p>
            <a:pPr>
              <a:lnSpc>
                <a:spcPct val="80000"/>
              </a:lnSpc>
              <a:buFont typeface="Wingdings" panose="05000000000000000000" pitchFamily="2" charset="2"/>
              <a:buNone/>
            </a:pPr>
            <a:r>
              <a:rPr lang="en-GB" sz="1600">
                <a:latin typeface="Arial" panose="020B0604020202020204" pitchFamily="34" charset="0"/>
                <a:cs typeface="Arial" panose="020B0604020202020204" pitchFamily="34" charset="0"/>
              </a:rPr>
              <a:t>if   (d[</a:t>
            </a:r>
            <a:r>
              <a:rPr lang="en-GB" sz="1600" i="1">
                <a:latin typeface="Arial" panose="020B0604020202020204" pitchFamily="34" charset="0"/>
                <a:cs typeface="Arial" panose="020B0604020202020204" pitchFamily="34" charset="0"/>
              </a:rPr>
              <a:t>v</a:t>
            </a:r>
            <a:r>
              <a:rPr lang="en-GB" sz="1600">
                <a:latin typeface="Arial" panose="020B0604020202020204" pitchFamily="34" charset="0"/>
                <a:cs typeface="Arial" panose="020B0604020202020204" pitchFamily="34" charset="0"/>
              </a:rPr>
              <a:t>] &gt; d[</a:t>
            </a:r>
            <a:r>
              <a:rPr lang="en-GB" sz="1600" i="1">
                <a:latin typeface="Arial" panose="020B0604020202020204" pitchFamily="34" charset="0"/>
                <a:cs typeface="Arial" panose="020B0604020202020204" pitchFamily="34" charset="0"/>
              </a:rPr>
              <a:t>u</a:t>
            </a:r>
            <a:r>
              <a:rPr lang="en-GB" sz="1600">
                <a:latin typeface="Arial" panose="020B0604020202020204" pitchFamily="34" charset="0"/>
                <a:cs typeface="Arial" panose="020B0604020202020204" pitchFamily="34" charset="0"/>
              </a:rPr>
              <a:t>] + w[</a:t>
            </a:r>
            <a:r>
              <a:rPr lang="en-GB" sz="1600" i="1" err="1">
                <a:latin typeface="Arial" panose="020B0604020202020204" pitchFamily="34" charset="0"/>
                <a:cs typeface="Arial" panose="020B0604020202020204" pitchFamily="34" charset="0"/>
              </a:rPr>
              <a:t>u</a:t>
            </a:r>
            <a:r>
              <a:rPr lang="en-GB" sz="1600" err="1">
                <a:latin typeface="Arial" panose="020B0604020202020204" pitchFamily="34" charset="0"/>
                <a:cs typeface="Arial" panose="020B0604020202020204" pitchFamily="34" charset="0"/>
              </a:rPr>
              <a:t>,</a:t>
            </a:r>
            <a:r>
              <a:rPr lang="en-GB" sz="1600" i="1" err="1">
                <a:latin typeface="Arial" panose="020B0604020202020204" pitchFamily="34" charset="0"/>
                <a:cs typeface="Arial" panose="020B0604020202020204" pitchFamily="34" charset="0"/>
              </a:rPr>
              <a:t>v</a:t>
            </a:r>
            <a:r>
              <a:rPr lang="en-GB" sz="1600">
                <a:latin typeface="Arial" panose="020B0604020202020204" pitchFamily="34" charset="0"/>
                <a:cs typeface="Arial" panose="020B0604020202020204" pitchFamily="34" charset="0"/>
              </a:rPr>
              <a:t>]) {  </a:t>
            </a:r>
          </a:p>
          <a:p>
            <a:pPr>
              <a:lnSpc>
                <a:spcPct val="80000"/>
              </a:lnSpc>
              <a:buFont typeface="Wingdings" panose="05000000000000000000" pitchFamily="2" charset="2"/>
              <a:buNone/>
            </a:pPr>
            <a:r>
              <a:rPr lang="en-GB" sz="1600">
                <a:latin typeface="Arial" panose="020B0604020202020204" pitchFamily="34" charset="0"/>
                <a:cs typeface="Arial" panose="020B0604020202020204" pitchFamily="34" charset="0"/>
              </a:rPr>
              <a:t>      d[</a:t>
            </a:r>
            <a:r>
              <a:rPr lang="en-GB" sz="1600" i="1">
                <a:latin typeface="Arial" panose="020B0604020202020204" pitchFamily="34" charset="0"/>
                <a:cs typeface="Arial" panose="020B0604020202020204" pitchFamily="34" charset="0"/>
              </a:rPr>
              <a:t>v</a:t>
            </a:r>
            <a:r>
              <a:rPr lang="en-GB" sz="1600">
                <a:latin typeface="Arial" panose="020B0604020202020204" pitchFamily="34" charset="0"/>
                <a:cs typeface="Arial" panose="020B0604020202020204" pitchFamily="34" charset="0"/>
              </a:rPr>
              <a:t>] = d[</a:t>
            </a:r>
            <a:r>
              <a:rPr lang="en-GB" sz="1600" i="1">
                <a:latin typeface="Arial" panose="020B0604020202020204" pitchFamily="34" charset="0"/>
                <a:cs typeface="Arial" panose="020B0604020202020204" pitchFamily="34" charset="0"/>
              </a:rPr>
              <a:t>u</a:t>
            </a:r>
            <a:r>
              <a:rPr lang="en-GB" sz="1600">
                <a:latin typeface="Arial" panose="020B0604020202020204" pitchFamily="34" charset="0"/>
                <a:cs typeface="Arial" panose="020B0604020202020204" pitchFamily="34" charset="0"/>
              </a:rPr>
              <a:t>] + w[</a:t>
            </a:r>
            <a:r>
              <a:rPr lang="en-GB" sz="1600" i="1" err="1">
                <a:latin typeface="Arial" panose="020B0604020202020204" pitchFamily="34" charset="0"/>
                <a:cs typeface="Arial" panose="020B0604020202020204" pitchFamily="34" charset="0"/>
              </a:rPr>
              <a:t>u</a:t>
            </a:r>
            <a:r>
              <a:rPr lang="en-GB" sz="1600" err="1">
                <a:latin typeface="Arial" panose="020B0604020202020204" pitchFamily="34" charset="0"/>
                <a:cs typeface="Arial" panose="020B0604020202020204" pitchFamily="34" charset="0"/>
              </a:rPr>
              <a:t>,</a:t>
            </a:r>
            <a:r>
              <a:rPr lang="en-GB" sz="1600" i="1" err="1">
                <a:latin typeface="Arial" panose="020B0604020202020204" pitchFamily="34" charset="0"/>
                <a:cs typeface="Arial" panose="020B0604020202020204" pitchFamily="34" charset="0"/>
              </a:rPr>
              <a:t>v</a:t>
            </a:r>
            <a:r>
              <a:rPr lang="en-GB" sz="1600">
                <a:latin typeface="Arial" panose="020B0604020202020204" pitchFamily="34" charset="0"/>
                <a:cs typeface="Arial" panose="020B0604020202020204" pitchFamily="34" charset="0"/>
              </a:rPr>
              <a:t>] ;  </a:t>
            </a:r>
          </a:p>
          <a:p>
            <a:pPr>
              <a:lnSpc>
                <a:spcPct val="80000"/>
              </a:lnSpc>
              <a:buFont typeface="Wingdings" panose="05000000000000000000" pitchFamily="2" charset="2"/>
              <a:buNone/>
            </a:pPr>
            <a:r>
              <a:rPr lang="en-GB" sz="1600">
                <a:latin typeface="Arial" panose="020B0604020202020204" pitchFamily="34" charset="0"/>
                <a:cs typeface="Arial" panose="020B0604020202020204" pitchFamily="34" charset="0"/>
              </a:rPr>
              <a:t>      p[</a:t>
            </a:r>
            <a:r>
              <a:rPr lang="en-GB" sz="1600" i="1">
                <a:latin typeface="Arial" panose="020B0604020202020204" pitchFamily="34" charset="0"/>
                <a:cs typeface="Arial" panose="020B0604020202020204" pitchFamily="34" charset="0"/>
              </a:rPr>
              <a:t>v</a:t>
            </a:r>
            <a:r>
              <a:rPr lang="en-GB" sz="1600">
                <a:latin typeface="Arial" panose="020B0604020202020204" pitchFamily="34" charset="0"/>
                <a:cs typeface="Arial" panose="020B0604020202020204" pitchFamily="34" charset="0"/>
              </a:rPr>
              <a:t>] = </a:t>
            </a:r>
            <a:r>
              <a:rPr lang="en-GB" sz="1600" i="1">
                <a:latin typeface="Arial" panose="020B0604020202020204" pitchFamily="34" charset="0"/>
                <a:cs typeface="Arial" panose="020B0604020202020204" pitchFamily="34" charset="0"/>
              </a:rPr>
              <a:t>u</a:t>
            </a:r>
            <a:r>
              <a:rPr lang="en-GB" sz="1600">
                <a:latin typeface="Arial" panose="020B0604020202020204" pitchFamily="34" charset="0"/>
                <a:cs typeface="Arial" panose="020B0604020202020204" pitchFamily="34" charset="0"/>
              </a:rPr>
              <a:t> ;  </a:t>
            </a:r>
          </a:p>
          <a:p>
            <a:pPr>
              <a:lnSpc>
                <a:spcPct val="80000"/>
              </a:lnSpc>
              <a:buFont typeface="Wingdings" panose="05000000000000000000" pitchFamily="2" charset="2"/>
              <a:buNone/>
            </a:pPr>
            <a:r>
              <a:rPr lang="en-GB" sz="1600">
                <a:latin typeface="Arial" panose="020B0604020202020204" pitchFamily="34" charset="0"/>
                <a:cs typeface="Arial" panose="020B0604020202020204" pitchFamily="34" charset="0"/>
              </a:rPr>
              <a:t>}   </a:t>
            </a:r>
          </a:p>
        </p:txBody>
      </p:sp>
      <p:sp>
        <p:nvSpPr>
          <p:cNvPr id="46" name="Rounded Rectangle 29">
            <a:extLst>
              <a:ext uri="{FF2B5EF4-FFF2-40B4-BE49-F238E27FC236}">
                <a16:creationId xmlns:a16="http://schemas.microsoft.com/office/drawing/2014/main" id="{6E0BCA44-DCB5-4A20-902D-884A58746796}"/>
              </a:ext>
            </a:extLst>
          </p:cNvPr>
          <p:cNvSpPr/>
          <p:nvPr/>
        </p:nvSpPr>
        <p:spPr>
          <a:xfrm>
            <a:off x="942831" y="3588333"/>
            <a:ext cx="1872208" cy="3279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614CC6C-F6DC-4E08-937A-05EB514978AA}"/>
              </a:ext>
            </a:extLst>
          </p:cNvPr>
          <p:cNvSpPr txBox="1"/>
          <p:nvPr/>
        </p:nvSpPr>
        <p:spPr>
          <a:xfrm>
            <a:off x="3200400" y="3155192"/>
            <a:ext cx="878531" cy="338554"/>
          </a:xfrm>
          <a:prstGeom prst="rect">
            <a:avLst/>
          </a:prstGeom>
          <a:noFill/>
        </p:spPr>
        <p:txBody>
          <a:bodyPr wrap="square" rtlCol="0">
            <a:spAutoFit/>
          </a:bodyPr>
          <a:lstStyle/>
          <a:p>
            <a:r>
              <a:rPr lang="en-US" sz="1600" i="1">
                <a:solidFill>
                  <a:srgbClr val="FF0000"/>
                </a:solidFill>
                <a:latin typeface="Arial" panose="020B0604020202020204" pitchFamily="34" charset="0"/>
                <a:cs typeface="Arial" panose="020B0604020202020204" pitchFamily="34" charset="0"/>
              </a:rPr>
              <a:t>v</a:t>
            </a:r>
            <a:r>
              <a:rPr lang="en-US" sz="1600">
                <a:solidFill>
                  <a:srgbClr val="FF0000"/>
                </a:solidFill>
                <a:latin typeface="Arial" panose="020B0604020202020204" pitchFamily="34" charset="0"/>
                <a:cs typeface="Arial" panose="020B0604020202020204" pitchFamily="34" charset="0"/>
              </a:rPr>
              <a:t> != </a:t>
            </a:r>
            <a:r>
              <a:rPr lang="en-US" sz="1600" i="1">
                <a:solidFill>
                  <a:srgbClr val="FF0000"/>
                </a:solidFill>
                <a:latin typeface="Arial" panose="020B0604020202020204" pitchFamily="34" charset="0"/>
                <a:cs typeface="Arial" panose="020B0604020202020204" pitchFamily="34" charset="0"/>
              </a:rPr>
              <a:t>s</a:t>
            </a:r>
          </a:p>
        </p:txBody>
      </p:sp>
      <p:sp>
        <p:nvSpPr>
          <p:cNvPr id="48" name="Rectangle 47">
            <a:extLst>
              <a:ext uri="{FF2B5EF4-FFF2-40B4-BE49-F238E27FC236}">
                <a16:creationId xmlns:a16="http://schemas.microsoft.com/office/drawing/2014/main" id="{C36FF30E-B4D2-4AE2-9967-2C710E196935}"/>
              </a:ext>
            </a:extLst>
          </p:cNvPr>
          <p:cNvSpPr/>
          <p:nvPr/>
        </p:nvSpPr>
        <p:spPr>
          <a:xfrm>
            <a:off x="162475" y="4476576"/>
            <a:ext cx="8723313" cy="1077218"/>
          </a:xfrm>
          <a:prstGeom prst="rect">
            <a:avLst/>
          </a:prstGeom>
        </p:spPr>
        <p:txBody>
          <a:bodyPr wrap="square">
            <a:spAutoFit/>
          </a:bodyPr>
          <a:lstStyle/>
          <a:p>
            <a:pPr algn="just"/>
            <a:r>
              <a:rPr lang="en-GB" sz="1600" err="1">
                <a:latin typeface="Arial" panose="020B0604020202020204" pitchFamily="34" charset="0"/>
                <a:cs typeface="Arial" panose="020B0604020202020204" pitchFamily="34" charset="0"/>
              </a:rPr>
              <a:t>Độ</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phức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tạp</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tính</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toán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của</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thuật</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toán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là</a:t>
            </a:r>
            <a:r>
              <a:rPr lang="en-GB" sz="1600">
                <a:latin typeface="Arial" panose="020B0604020202020204" pitchFamily="34" charset="0"/>
                <a:cs typeface="Arial" panose="020B0604020202020204" pitchFamily="34" charset="0"/>
              </a:rPr>
              <a:t>  </a:t>
            </a:r>
            <a:r>
              <a:rPr lang="en-GB" sz="1600" i="1">
                <a:latin typeface="Arial" panose="020B0604020202020204" pitchFamily="34" charset="0"/>
                <a:cs typeface="Arial" panose="020B0604020202020204" pitchFamily="34" charset="0"/>
              </a:rPr>
              <a:t>O</a:t>
            </a:r>
            <a:r>
              <a:rPr lang="en-GB" sz="1600">
                <a:latin typeface="Arial" panose="020B0604020202020204" pitchFamily="34" charset="0"/>
                <a:cs typeface="Arial" panose="020B0604020202020204" pitchFamily="34" charset="0"/>
              </a:rPr>
              <a:t>(|V||E|). </a:t>
            </a:r>
          </a:p>
          <a:p>
            <a:pPr algn="just"/>
            <a:r>
              <a:rPr lang="en-GB" sz="1600" b="1" err="1">
                <a:latin typeface="Arial" panose="020B0604020202020204" pitchFamily="34" charset="0"/>
                <a:cs typeface="Arial" panose="020B0604020202020204" pitchFamily="34" charset="0"/>
              </a:rPr>
              <a:t>Chú</a:t>
            </a:r>
            <a:r>
              <a:rPr lang="en-GB" sz="1600" b="1">
                <a:latin typeface="Arial" panose="020B0604020202020204" pitchFamily="34" charset="0"/>
                <a:cs typeface="Arial" panose="020B0604020202020204" pitchFamily="34" charset="0"/>
              </a:rPr>
              <a:t> ý: </a:t>
            </a:r>
            <a:r>
              <a:rPr lang="en-GB" sz="1600" err="1">
                <a:latin typeface="Arial" panose="020B0604020202020204" pitchFamily="34" charset="0"/>
                <a:cs typeface="Arial" panose="020B0604020202020204" pitchFamily="34" charset="0"/>
              </a:rPr>
              <a:t>Có</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thể</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chấm</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dứt</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vòng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lặp</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theo</a:t>
            </a:r>
            <a:r>
              <a:rPr lang="en-GB" sz="1600">
                <a:latin typeface="Arial" panose="020B0604020202020204" pitchFamily="34" charset="0"/>
                <a:cs typeface="Arial" panose="020B0604020202020204" pitchFamily="34" charset="0"/>
              </a:rPr>
              <a:t> </a:t>
            </a:r>
            <a:r>
              <a:rPr lang="en-GB" sz="1600" i="1">
                <a:latin typeface="Arial" panose="020B0604020202020204" pitchFamily="34" charset="0"/>
                <a:cs typeface="Arial" panose="020B0604020202020204" pitchFamily="34" charset="0"/>
              </a:rPr>
              <a:t>k</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khi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phát</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hiện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trong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quá</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trình</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thực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hiện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vòng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lặp</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trong</a:t>
            </a:r>
            <a:r>
              <a:rPr lang="en-GB" sz="1600">
                <a:latin typeface="Arial" panose="020B0604020202020204" pitchFamily="34" charset="0"/>
                <a:cs typeface="Arial" panose="020B0604020202020204" pitchFamily="34" charset="0"/>
              </a:rPr>
              <a:t> (for   each (</a:t>
            </a:r>
            <a:r>
              <a:rPr lang="en-GB" sz="1600" i="1">
                <a:latin typeface="Arial" panose="020B0604020202020204" pitchFamily="34" charset="0"/>
                <a:cs typeface="Arial" panose="020B0604020202020204" pitchFamily="34" charset="0"/>
              </a:rPr>
              <a:t>u</a:t>
            </a:r>
            <a:r>
              <a:rPr lang="en-GB" sz="1600">
                <a:latin typeface="Arial" panose="020B0604020202020204" pitchFamily="34" charset="0"/>
                <a:cs typeface="Arial" panose="020B0604020202020204" pitchFamily="34" charset="0"/>
              </a:rPr>
              <a:t>, </a:t>
            </a:r>
            <a:r>
              <a:rPr lang="en-GB" sz="1600" i="1">
                <a:latin typeface="Arial" panose="020B0604020202020204" pitchFamily="34" charset="0"/>
                <a:cs typeface="Arial" panose="020B0604020202020204" pitchFamily="34" charset="0"/>
              </a:rPr>
              <a:t>v</a:t>
            </a:r>
            <a:r>
              <a:rPr lang="en-GB" sz="1600">
                <a:latin typeface="Arial" panose="020B0604020202020204" pitchFamily="34" charset="0"/>
                <a:cs typeface="Arial" panose="020B0604020202020204" pitchFamily="34" charset="0"/>
              </a:rPr>
              <a:t>) </a:t>
            </a:r>
            <a:r>
              <a:rPr lang="en-GB" sz="1600">
                <a:latin typeface="Arial" panose="020B0604020202020204" pitchFamily="34" charset="0"/>
                <a:cs typeface="Arial" panose="020B0604020202020204" pitchFamily="34" charset="0"/>
                <a:sym typeface="Symbol" panose="05050102010706020507" pitchFamily="18" charset="2"/>
              </a:rPr>
              <a:t></a:t>
            </a:r>
            <a:r>
              <a:rPr lang="en-GB" sz="1600">
                <a:latin typeface="Arial" panose="020B0604020202020204" pitchFamily="34" charset="0"/>
                <a:cs typeface="Arial" panose="020B0604020202020204" pitchFamily="34" charset="0"/>
              </a:rPr>
              <a:t> </a:t>
            </a:r>
            <a:r>
              <a:rPr lang="en-GB" sz="1600" i="1">
                <a:latin typeface="Arial" panose="020B0604020202020204" pitchFamily="34" charset="0"/>
                <a:cs typeface="Arial" panose="020B0604020202020204" pitchFamily="34" charset="0"/>
              </a:rPr>
              <a:t>E</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không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có</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biến</a:t>
            </a:r>
            <a:r>
              <a:rPr lang="en-GB" sz="1600">
                <a:latin typeface="Arial" panose="020B0604020202020204" pitchFamily="34" charset="0"/>
                <a:cs typeface="Arial" panose="020B0604020202020204" pitchFamily="34" charset="0"/>
              </a:rPr>
              <a:t> </a:t>
            </a:r>
            <a:r>
              <a:rPr lang="en-GB" sz="1600" i="1">
                <a:latin typeface="Arial" panose="020B0604020202020204" pitchFamily="34" charset="0"/>
                <a:cs typeface="Arial" panose="020B0604020202020204" pitchFamily="34" charset="0"/>
              </a:rPr>
              <a:t>d</a:t>
            </a:r>
            <a:r>
              <a:rPr lang="en-GB" sz="1600">
                <a:latin typeface="Arial" panose="020B0604020202020204" pitchFamily="34" charset="0"/>
                <a:cs typeface="Arial" panose="020B0604020202020204" pitchFamily="34" charset="0"/>
              </a:rPr>
              <a:t>[</a:t>
            </a:r>
            <a:r>
              <a:rPr lang="en-GB" sz="1600" i="1">
                <a:latin typeface="Arial" panose="020B0604020202020204" pitchFamily="34" charset="0"/>
                <a:cs typeface="Arial" panose="020B0604020202020204" pitchFamily="34" charset="0"/>
              </a:rPr>
              <a:t>v</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nào</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bị</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đổi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giá</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trị</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Việc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này</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có</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thể</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xảy</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ra</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đối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với</a:t>
            </a:r>
            <a:r>
              <a:rPr lang="en-GB" sz="1600">
                <a:latin typeface="Arial" panose="020B0604020202020204" pitchFamily="34" charset="0"/>
                <a:cs typeface="Arial" panose="020B0604020202020204" pitchFamily="34" charset="0"/>
              </a:rPr>
              <a:t>  </a:t>
            </a:r>
            <a:r>
              <a:rPr lang="en-GB" sz="1600" i="1">
                <a:latin typeface="Arial" panose="020B0604020202020204" pitchFamily="34" charset="0"/>
                <a:cs typeface="Arial" panose="020B0604020202020204" pitchFamily="34" charset="0"/>
              </a:rPr>
              <a:t>k &lt; |V|-</a:t>
            </a:r>
            <a:r>
              <a:rPr lang="en-GB" sz="1600">
                <a:latin typeface="Arial" panose="020B0604020202020204" pitchFamily="34" charset="0"/>
                <a:cs typeface="Arial" panose="020B0604020202020204" pitchFamily="34" charset="0"/>
              </a:rPr>
              <a:t>2, </a:t>
            </a:r>
            <a:r>
              <a:rPr lang="en-GB" sz="1600" err="1">
                <a:latin typeface="Arial" panose="020B0604020202020204" pitchFamily="34" charset="0"/>
                <a:cs typeface="Arial" panose="020B0604020202020204" pitchFamily="34" charset="0"/>
              </a:rPr>
              <a:t>và</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điều</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đó</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làm</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tăng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hiệu</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quả</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của</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thuật</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toán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trong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việc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giải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các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bài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toán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thực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tế</a:t>
            </a:r>
            <a:r>
              <a:rPr lang="en-GB" sz="1600">
                <a:latin typeface="Arial" panose="020B0604020202020204" pitchFamily="34" charset="0"/>
                <a:cs typeface="Arial" panose="020B0604020202020204" pitchFamily="34" charset="0"/>
              </a:rPr>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F3FC069-3795-1000-F946-536B5BB4D07C}"/>
                  </a:ext>
                </a:extLst>
              </p14:cNvPr>
              <p14:cNvContentPartPr/>
              <p14:nvPr/>
            </p14:nvContentPartPr>
            <p14:xfrm>
              <a:off x="51480" y="560880"/>
              <a:ext cx="2920680" cy="4422240"/>
            </p14:xfrm>
          </p:contentPart>
        </mc:Choice>
        <mc:Fallback>
          <p:pic>
            <p:nvPicPr>
              <p:cNvPr id="2" name="Ink 1">
                <a:extLst>
                  <a:ext uri="{FF2B5EF4-FFF2-40B4-BE49-F238E27FC236}">
                    <a16:creationId xmlns:a16="http://schemas.microsoft.com/office/drawing/2014/main" id="{CF3FC069-3795-1000-F946-536B5BB4D07C}"/>
                  </a:ext>
                </a:extLst>
              </p:cNvPr>
              <p:cNvPicPr/>
              <p:nvPr/>
            </p:nvPicPr>
            <p:blipFill>
              <a:blip r:embed="rId4"/>
              <a:stretch>
                <a:fillRect/>
              </a:stretch>
            </p:blipFill>
            <p:spPr>
              <a:xfrm>
                <a:off x="42120" y="551520"/>
                <a:ext cx="2939400" cy="4440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413682E-0706-E0EA-BB3A-18E2E86F5687}"/>
                  </a:ext>
                </a:extLst>
              </p14:cNvPr>
              <p14:cNvContentPartPr/>
              <p14:nvPr/>
            </p14:nvContentPartPr>
            <p14:xfrm>
              <a:off x="455040" y="278640"/>
              <a:ext cx="5857200" cy="4264560"/>
            </p14:xfrm>
          </p:contentPart>
        </mc:Choice>
        <mc:Fallback>
          <p:pic>
            <p:nvPicPr>
              <p:cNvPr id="3" name="Ink 2">
                <a:extLst>
                  <a:ext uri="{FF2B5EF4-FFF2-40B4-BE49-F238E27FC236}">
                    <a16:creationId xmlns:a16="http://schemas.microsoft.com/office/drawing/2014/main" id="{2413682E-0706-E0EA-BB3A-18E2E86F5687}"/>
                  </a:ext>
                </a:extLst>
              </p:cNvPr>
              <p:cNvPicPr/>
              <p:nvPr/>
            </p:nvPicPr>
            <p:blipFill>
              <a:blip r:embed="rId6"/>
              <a:stretch>
                <a:fillRect/>
              </a:stretch>
            </p:blipFill>
            <p:spPr>
              <a:xfrm>
                <a:off x="445680" y="269280"/>
                <a:ext cx="5875920" cy="4283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FA925395-585B-2AEE-5747-F771DB2A5C42}"/>
                  </a:ext>
                </a:extLst>
              </p14:cNvPr>
              <p14:cNvContentPartPr/>
              <p14:nvPr/>
            </p14:nvContentPartPr>
            <p14:xfrm>
              <a:off x="28440" y="471960"/>
              <a:ext cx="4853520" cy="4892760"/>
            </p14:xfrm>
          </p:contentPart>
        </mc:Choice>
        <mc:Fallback>
          <p:pic>
            <p:nvPicPr>
              <p:cNvPr id="4" name="Ink 3">
                <a:extLst>
                  <a:ext uri="{FF2B5EF4-FFF2-40B4-BE49-F238E27FC236}">
                    <a16:creationId xmlns:a16="http://schemas.microsoft.com/office/drawing/2014/main" id="{FA925395-585B-2AEE-5747-F771DB2A5C42}"/>
                  </a:ext>
                </a:extLst>
              </p:cNvPr>
              <p:cNvPicPr/>
              <p:nvPr/>
            </p:nvPicPr>
            <p:blipFill>
              <a:blip r:embed="rId8"/>
              <a:stretch>
                <a:fillRect/>
              </a:stretch>
            </p:blipFill>
            <p:spPr>
              <a:xfrm>
                <a:off x="19080" y="462600"/>
                <a:ext cx="4872240" cy="4911480"/>
              </a:xfrm>
              <a:prstGeom prst="rect">
                <a:avLst/>
              </a:prstGeom>
            </p:spPr>
          </p:pic>
        </mc:Fallback>
      </mc:AlternateContent>
    </p:spTree>
    <p:extLst>
      <p:ext uri="{BB962C8B-B14F-4D97-AF65-F5344CB8AC3E}">
        <p14:creationId xmlns:p14="http://schemas.microsoft.com/office/powerpoint/2010/main" val="172328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ppt_x"/>
                                          </p:val>
                                        </p:tav>
                                        <p:tav tm="100000">
                                          <p:val>
                                            <p:strVal val="#ppt_x"/>
                                          </p:val>
                                        </p:tav>
                                      </p:tavLst>
                                    </p:anim>
                                    <p:anim calcmode="lin" valueType="num">
                                      <p:cBhvr additive="base">
                                        <p:cTn id="3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38"/>
                                        </p:tgtEl>
                                      </p:cBhvr>
                                    </p:animEffect>
                                    <p:set>
                                      <p:cBhvr>
                                        <p:cTn id="47" dur="1" fill="hold">
                                          <p:stCondLst>
                                            <p:cond delay="499"/>
                                          </p:stCondLst>
                                        </p:cTn>
                                        <p:tgtEl>
                                          <p:spTgt spid="38"/>
                                        </p:tgtEl>
                                        <p:attrNameLst>
                                          <p:attrName>style.visibility</p:attrName>
                                        </p:attrNameLst>
                                      </p:cBhvr>
                                      <p:to>
                                        <p:strVal val="hidden"/>
                                      </p:to>
                                    </p:se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43"/>
                                        </p:tgtEl>
                                      </p:cBhvr>
                                    </p:animEffect>
                                    <p:set>
                                      <p:cBhvr>
                                        <p:cTn id="61" dur="1" fill="hold">
                                          <p:stCondLst>
                                            <p:cond delay="499"/>
                                          </p:stCondLst>
                                        </p:cTn>
                                        <p:tgtEl>
                                          <p:spTgt spid="4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additive="base">
                                        <p:cTn id="66" dur="500" fill="hold"/>
                                        <p:tgtEl>
                                          <p:spTgt spid="47"/>
                                        </p:tgtEl>
                                        <p:attrNameLst>
                                          <p:attrName>ppt_x</p:attrName>
                                        </p:attrNameLst>
                                      </p:cBhvr>
                                      <p:tavLst>
                                        <p:tav tm="0">
                                          <p:val>
                                            <p:strVal val="#ppt_x"/>
                                          </p:val>
                                        </p:tav>
                                        <p:tav tm="100000">
                                          <p:val>
                                            <p:strVal val="#ppt_x"/>
                                          </p:val>
                                        </p:tav>
                                      </p:tavLst>
                                    </p:anim>
                                    <p:anim calcmode="lin" valueType="num">
                                      <p:cBhvr additive="base">
                                        <p:cTn id="67"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left)">
                                      <p:cBhvr>
                                        <p:cTn id="72" dur="500"/>
                                        <p:tgtEl>
                                          <p:spTgt spid="46"/>
                                        </p:tgtEl>
                                      </p:cBhvr>
                                    </p:animEffect>
                                  </p:childTnLst>
                                </p:cTn>
                              </p:par>
                            </p:childTnLst>
                          </p:cTn>
                        </p:par>
                        <p:par>
                          <p:cTn id="73" fill="hold">
                            <p:stCondLst>
                              <p:cond delay="500"/>
                            </p:stCondLst>
                            <p:childTnLst>
                              <p:par>
                                <p:cTn id="74" presetID="2" presetClass="entr" presetSubtype="2"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additive="base">
                                        <p:cTn id="76" dur="500" fill="hold"/>
                                        <p:tgtEl>
                                          <p:spTgt spid="45"/>
                                        </p:tgtEl>
                                        <p:attrNameLst>
                                          <p:attrName>ppt_x</p:attrName>
                                        </p:attrNameLst>
                                      </p:cBhvr>
                                      <p:tavLst>
                                        <p:tav tm="0">
                                          <p:val>
                                            <p:strVal val="1+#ppt_w/2"/>
                                          </p:val>
                                        </p:tav>
                                        <p:tav tm="100000">
                                          <p:val>
                                            <p:strVal val="#ppt_x"/>
                                          </p:val>
                                        </p:tav>
                                      </p:tavLst>
                                    </p:anim>
                                    <p:anim calcmode="lin" valueType="num">
                                      <p:cBhvr additive="base">
                                        <p:cTn id="77"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additive="base">
                                        <p:cTn id="82" dur="500" fill="hold"/>
                                        <p:tgtEl>
                                          <p:spTgt spid="48"/>
                                        </p:tgtEl>
                                        <p:attrNameLst>
                                          <p:attrName>ppt_x</p:attrName>
                                        </p:attrNameLst>
                                      </p:cBhvr>
                                      <p:tavLst>
                                        <p:tav tm="0">
                                          <p:val>
                                            <p:strVal val="#ppt_x"/>
                                          </p:val>
                                        </p:tav>
                                        <p:tav tm="100000">
                                          <p:val>
                                            <p:strVal val="#ppt_x"/>
                                          </p:val>
                                        </p:tav>
                                      </p:tavLst>
                                    </p:anim>
                                    <p:anim calcmode="lin" valueType="num">
                                      <p:cBhvr additive="base">
                                        <p:cTn id="83"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p:bldP spid="40" grpId="0"/>
      <p:bldP spid="41" grpId="0"/>
      <p:bldP spid="42" grpId="0"/>
      <p:bldP spid="43" grpId="0" animBg="1"/>
      <p:bldP spid="43" grpId="1" animBg="1"/>
      <p:bldP spid="45" grpId="0"/>
      <p:bldP spid="46" grpId="0" animBg="1"/>
      <p:bldP spid="47"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EFCBBC-224C-3174-0652-BA81767D6D2F}"/>
              </a:ext>
            </a:extLst>
          </p:cNvPr>
          <p:cNvSpPr>
            <a:spLocks noGrp="1"/>
          </p:cNvSpPr>
          <p:nvPr>
            <p:ph type="sldNum" sz="quarter" idx="12"/>
          </p:nvPr>
        </p:nvSpPr>
        <p:spPr/>
        <p:txBody>
          <a:bodyPr/>
          <a:lstStyle/>
          <a:p>
            <a:fld id="{EAE85108-AB35-4433-8F19-4A27CCF14BF7}" type="slidenum">
              <a:rPr lang="en-US" smtClean="0"/>
              <a:t>19</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1ADE287-04A5-ECD0-BEA0-3B42F21A6254}"/>
                  </a:ext>
                </a:extLst>
              </p14:cNvPr>
              <p14:cNvContentPartPr/>
              <p14:nvPr/>
            </p14:nvContentPartPr>
            <p14:xfrm>
              <a:off x="115920" y="131040"/>
              <a:ext cx="8930880" cy="6654960"/>
            </p14:xfrm>
          </p:contentPart>
        </mc:Choice>
        <mc:Fallback>
          <p:pic>
            <p:nvPicPr>
              <p:cNvPr id="3" name="Ink 2">
                <a:extLst>
                  <a:ext uri="{FF2B5EF4-FFF2-40B4-BE49-F238E27FC236}">
                    <a16:creationId xmlns:a16="http://schemas.microsoft.com/office/drawing/2014/main" id="{01ADE287-04A5-ECD0-BEA0-3B42F21A6254}"/>
                  </a:ext>
                </a:extLst>
              </p:cNvPr>
              <p:cNvPicPr/>
              <p:nvPr/>
            </p:nvPicPr>
            <p:blipFill>
              <a:blip r:embed="rId3"/>
              <a:stretch>
                <a:fillRect/>
              </a:stretch>
            </p:blipFill>
            <p:spPr>
              <a:xfrm>
                <a:off x="106560" y="121680"/>
                <a:ext cx="8949600" cy="6673680"/>
              </a:xfrm>
              <a:prstGeom prst="rect">
                <a:avLst/>
              </a:prstGeom>
            </p:spPr>
          </p:pic>
        </mc:Fallback>
      </mc:AlternateContent>
    </p:spTree>
    <p:extLst>
      <p:ext uri="{BB962C8B-B14F-4D97-AF65-F5344CB8AC3E}">
        <p14:creationId xmlns:p14="http://schemas.microsoft.com/office/powerpoint/2010/main" val="395064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F7679A-6063-45D8-B9BF-006268D40A75}"/>
              </a:ext>
            </a:extLst>
          </p:cNvPr>
          <p:cNvSpPr>
            <a:spLocks noGrp="1"/>
          </p:cNvSpPr>
          <p:nvPr>
            <p:ph type="title"/>
          </p:nvPr>
        </p:nvSpPr>
        <p:spPr>
          <a:xfrm>
            <a:off x="533400" y="2667000"/>
            <a:ext cx="7886700" cy="1325563"/>
          </a:xfrm>
        </p:spPr>
        <p:txBody>
          <a:bodyPr>
            <a:normAutofit/>
          </a:bodyPr>
          <a:lstStyle/>
          <a:p>
            <a:pPr algn="ctr"/>
            <a:r>
              <a:rPr lang="en-US" sz="3000"/>
              <a:t>BÀI TOÁN ĐƯỜNG ĐI NGẮN NHẤT</a:t>
            </a:r>
          </a:p>
        </p:txBody>
      </p:sp>
    </p:spTree>
    <p:extLst>
      <p:ext uri="{BB962C8B-B14F-4D97-AF65-F5344CB8AC3E}">
        <p14:creationId xmlns:p14="http://schemas.microsoft.com/office/powerpoint/2010/main" val="984875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Bellman-Ford</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603DFA8-9DFD-4F79-B3EE-769C2F6C09B9}"/>
              </a:ext>
            </a:extLst>
          </p:cNvPr>
          <p:cNvSpPr/>
          <p:nvPr/>
        </p:nvSpPr>
        <p:spPr>
          <a:xfrm>
            <a:off x="169862" y="838200"/>
            <a:ext cx="8723313" cy="1323439"/>
          </a:xfrm>
          <a:prstGeom prst="rect">
            <a:avLst/>
          </a:prstGeom>
        </p:spPr>
        <p:txBody>
          <a:bodyPr wrap="square">
            <a:spAutoFit/>
          </a:bodyPr>
          <a:lstStyle/>
          <a:p>
            <a:pPr marL="285750" indent="-285750" algn="just">
              <a:buFont typeface="Arial" panose="020B0604020202020204" pitchFamily="34" charset="0"/>
              <a:buChar char="•"/>
            </a:pPr>
            <a:r>
              <a:rPr lang="en-GB" sz="1600" err="1">
                <a:latin typeface="Arial" panose="020B0604020202020204" pitchFamily="34" charset="0"/>
                <a:cs typeface="Arial" panose="020B0604020202020204" pitchFamily="34" charset="0"/>
              </a:rPr>
              <a:t>Nhận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xét</a:t>
            </a:r>
            <a:endParaRPr lang="en-GB" sz="160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GB" sz="1600" err="1">
                <a:latin typeface="Arial" panose="020B0604020202020204" pitchFamily="34" charset="0"/>
                <a:cs typeface="Arial" panose="020B0604020202020204" pitchFamily="34" charset="0"/>
              </a:rPr>
              <a:t>Độ</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phức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tạp</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tính</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toán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của</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thuật</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toán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là</a:t>
            </a:r>
            <a:r>
              <a:rPr lang="en-GB" sz="1600">
                <a:latin typeface="Arial" panose="020B0604020202020204" pitchFamily="34" charset="0"/>
                <a:cs typeface="Arial" panose="020B0604020202020204" pitchFamily="34" charset="0"/>
              </a:rPr>
              <a:t>  </a:t>
            </a:r>
            <a:r>
              <a:rPr lang="en-GB" sz="1600" i="1">
                <a:latin typeface="Arial" panose="020B0604020202020204" pitchFamily="34" charset="0"/>
                <a:cs typeface="Arial" panose="020B0604020202020204" pitchFamily="34" charset="0"/>
              </a:rPr>
              <a:t>O</a:t>
            </a:r>
            <a:r>
              <a:rPr lang="en-GB" sz="1600">
                <a:latin typeface="Arial" panose="020B0604020202020204" pitchFamily="34" charset="0"/>
                <a:cs typeface="Arial" panose="020B0604020202020204" pitchFamily="34" charset="0"/>
              </a:rPr>
              <a:t>(|V||E|). </a:t>
            </a:r>
          </a:p>
          <a:p>
            <a:pPr marL="742950" lvl="1" indent="-285750" algn="just">
              <a:buFont typeface="Arial" panose="020B0604020202020204" pitchFamily="34" charset="0"/>
              <a:buChar char="•"/>
            </a:pPr>
            <a:r>
              <a:rPr lang="en-GB" sz="1600" b="1" err="1">
                <a:latin typeface="Arial" panose="020B0604020202020204" pitchFamily="34" charset="0"/>
                <a:cs typeface="Arial" panose="020B0604020202020204" pitchFamily="34" charset="0"/>
              </a:rPr>
              <a:t>Chú</a:t>
            </a:r>
            <a:r>
              <a:rPr lang="en-GB" sz="1600" b="1">
                <a:latin typeface="Arial" panose="020B0604020202020204" pitchFamily="34" charset="0"/>
                <a:cs typeface="Arial" panose="020B0604020202020204" pitchFamily="34" charset="0"/>
              </a:rPr>
              <a:t> ý: </a:t>
            </a:r>
            <a:r>
              <a:rPr lang="en-GB" sz="1600" err="1">
                <a:latin typeface="Arial" panose="020B0604020202020204" pitchFamily="34" charset="0"/>
                <a:cs typeface="Arial" panose="020B0604020202020204" pitchFamily="34" charset="0"/>
              </a:rPr>
              <a:t>Có</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thể</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chấm</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dứt</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vòng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lặp</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theo</a:t>
            </a:r>
            <a:r>
              <a:rPr lang="en-GB" sz="1600">
                <a:latin typeface="Arial" panose="020B0604020202020204" pitchFamily="34" charset="0"/>
                <a:cs typeface="Arial" panose="020B0604020202020204" pitchFamily="34" charset="0"/>
              </a:rPr>
              <a:t> </a:t>
            </a:r>
            <a:r>
              <a:rPr lang="en-GB" sz="1600" i="1">
                <a:latin typeface="Arial" panose="020B0604020202020204" pitchFamily="34" charset="0"/>
                <a:cs typeface="Arial" panose="020B0604020202020204" pitchFamily="34" charset="0"/>
              </a:rPr>
              <a:t>k</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khi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phát</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hiện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trong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quá</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trình</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thực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hiện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vòng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lặp</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trong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không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có</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biến</a:t>
            </a:r>
            <a:r>
              <a:rPr lang="en-GB" sz="1600">
                <a:latin typeface="Arial" panose="020B0604020202020204" pitchFamily="34" charset="0"/>
                <a:cs typeface="Arial" panose="020B0604020202020204" pitchFamily="34" charset="0"/>
              </a:rPr>
              <a:t> </a:t>
            </a:r>
            <a:r>
              <a:rPr lang="en-GB" sz="1600" i="1">
                <a:latin typeface="Arial" panose="020B0604020202020204" pitchFamily="34" charset="0"/>
                <a:cs typeface="Arial" panose="020B0604020202020204" pitchFamily="34" charset="0"/>
              </a:rPr>
              <a:t>d</a:t>
            </a:r>
            <a:r>
              <a:rPr lang="en-GB" sz="1600">
                <a:latin typeface="Arial" panose="020B0604020202020204" pitchFamily="34" charset="0"/>
                <a:cs typeface="Arial" panose="020B0604020202020204" pitchFamily="34" charset="0"/>
              </a:rPr>
              <a:t>[</a:t>
            </a:r>
            <a:r>
              <a:rPr lang="en-GB" sz="1600" i="1">
                <a:latin typeface="Arial" panose="020B0604020202020204" pitchFamily="34" charset="0"/>
                <a:cs typeface="Arial" panose="020B0604020202020204" pitchFamily="34" charset="0"/>
              </a:rPr>
              <a:t>v</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nào</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bị</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đổi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giá</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trị</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Việc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này</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có</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thể</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xảy</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ra</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đối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với</a:t>
            </a:r>
            <a:r>
              <a:rPr lang="en-GB" sz="1600">
                <a:latin typeface="Arial" panose="020B0604020202020204" pitchFamily="34" charset="0"/>
                <a:cs typeface="Arial" panose="020B0604020202020204" pitchFamily="34" charset="0"/>
              </a:rPr>
              <a:t>  </a:t>
            </a:r>
            <a:r>
              <a:rPr lang="en-GB" sz="1600" i="1">
                <a:latin typeface="Arial" panose="020B0604020202020204" pitchFamily="34" charset="0"/>
                <a:cs typeface="Arial" panose="020B0604020202020204" pitchFamily="34" charset="0"/>
              </a:rPr>
              <a:t>k &lt; |V|-</a:t>
            </a:r>
            <a:r>
              <a:rPr lang="en-GB" sz="1600">
                <a:latin typeface="Arial" panose="020B0604020202020204" pitchFamily="34" charset="0"/>
                <a:cs typeface="Arial" panose="020B0604020202020204" pitchFamily="34" charset="0"/>
              </a:rPr>
              <a:t>2, </a:t>
            </a:r>
            <a:r>
              <a:rPr lang="en-GB" sz="1600" err="1">
                <a:latin typeface="Arial" panose="020B0604020202020204" pitchFamily="34" charset="0"/>
                <a:cs typeface="Arial" panose="020B0604020202020204" pitchFamily="34" charset="0"/>
              </a:rPr>
              <a:t>và</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điều</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đó</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làm</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tăng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hiệu</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quả</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của</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thuật</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toán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trong</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việc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giải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các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bài</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toán</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thực</a:t>
            </a:r>
            <a:r>
              <a:rPr lang="en-GB" sz="1600">
                <a:latin typeface="Arial" panose="020B0604020202020204" pitchFamily="34" charset="0"/>
                <a:cs typeface="Arial" panose="020B0604020202020204" pitchFamily="34" charset="0"/>
              </a:rPr>
              <a:t> </a:t>
            </a:r>
            <a:r>
              <a:rPr lang="en-GB" sz="1600" err="1">
                <a:latin typeface="Arial" panose="020B0604020202020204" pitchFamily="34" charset="0"/>
                <a:cs typeface="Arial" panose="020B0604020202020204" pitchFamily="34" charset="0"/>
              </a:rPr>
              <a:t>tế</a:t>
            </a:r>
            <a:r>
              <a:rPr lang="en-GB" sz="16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9823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Bellman-Ford</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603DFA8-9DFD-4F79-B3EE-769C2F6C09B9}"/>
              </a:ext>
            </a:extLst>
          </p:cNvPr>
          <p:cNvSpPr/>
          <p:nvPr/>
        </p:nvSpPr>
        <p:spPr>
          <a:xfrm>
            <a:off x="169862" y="838200"/>
            <a:ext cx="8723313" cy="338554"/>
          </a:xfrm>
          <a:prstGeom prst="rect">
            <a:avLst/>
          </a:prstGeom>
        </p:spPr>
        <p:txBody>
          <a:bodyPr wrap="square">
            <a:spAutoFit/>
          </a:bodyPr>
          <a:lstStyle/>
          <a:p>
            <a:pPr marL="285750" indent="-285750" algn="just">
              <a:buFont typeface="Arial" panose="020B0604020202020204" pitchFamily="34" charset="0"/>
              <a:buChar char="•"/>
            </a:pPr>
            <a:r>
              <a:rPr lang="en-GB" sz="1600" b="1" err="1">
                <a:solidFill>
                  <a:srgbClr val="FF0000"/>
                </a:solidFill>
                <a:latin typeface="Arial" panose="020B0604020202020204" pitchFamily="34" charset="0"/>
                <a:cs typeface="Arial" panose="020B0604020202020204" pitchFamily="34" charset="0"/>
              </a:rPr>
              <a:t>Chứng</a:t>
            </a:r>
            <a:r>
              <a:rPr lang="en-GB" sz="1600" b="1">
                <a:solidFill>
                  <a:srgbClr val="FF0000"/>
                </a:solidFill>
                <a:latin typeface="Arial" panose="020B0604020202020204" pitchFamily="34" charset="0"/>
                <a:cs typeface="Arial" panose="020B0604020202020204" pitchFamily="34" charset="0"/>
              </a:rPr>
              <a:t> </a:t>
            </a:r>
            <a:r>
              <a:rPr lang="en-GB" sz="1600" b="1" err="1">
                <a:solidFill>
                  <a:srgbClr val="FF0000"/>
                </a:solidFill>
                <a:latin typeface="Arial" panose="020B0604020202020204" pitchFamily="34" charset="0"/>
                <a:cs typeface="Arial" panose="020B0604020202020204" pitchFamily="34" charset="0"/>
              </a:rPr>
              <a:t>minh</a:t>
            </a:r>
            <a:r>
              <a:rPr lang="en-GB" sz="1600" b="1">
                <a:solidFill>
                  <a:srgbClr val="FF0000"/>
                </a:solidFill>
                <a:latin typeface="Arial" panose="020B0604020202020204" pitchFamily="34" charset="0"/>
                <a:cs typeface="Arial" panose="020B0604020202020204" pitchFamily="34" charset="0"/>
              </a:rPr>
              <a:t> </a:t>
            </a:r>
            <a:r>
              <a:rPr lang="en-GB" sz="1600" b="1" err="1">
                <a:solidFill>
                  <a:srgbClr val="FF0000"/>
                </a:solidFill>
                <a:latin typeface="Arial" panose="020B0604020202020204" pitchFamily="34" charset="0"/>
                <a:cs typeface="Arial" panose="020B0604020202020204" pitchFamily="34" charset="0"/>
              </a:rPr>
              <a:t>tính</a:t>
            </a:r>
            <a:r>
              <a:rPr lang="en-GB" sz="1600" b="1">
                <a:solidFill>
                  <a:srgbClr val="FF0000"/>
                </a:solidFill>
                <a:latin typeface="Arial" panose="020B0604020202020204" pitchFamily="34" charset="0"/>
                <a:cs typeface="Arial" panose="020B0604020202020204" pitchFamily="34" charset="0"/>
              </a:rPr>
              <a:t> </a:t>
            </a:r>
            <a:r>
              <a:rPr lang="en-GB" sz="1600" b="1" err="1">
                <a:solidFill>
                  <a:srgbClr val="FF0000"/>
                </a:solidFill>
                <a:latin typeface="Arial" panose="020B0604020202020204" pitchFamily="34" charset="0"/>
                <a:cs typeface="Arial" panose="020B0604020202020204" pitchFamily="34" charset="0"/>
              </a:rPr>
              <a:t>đúng</a:t>
            </a:r>
            <a:r>
              <a:rPr lang="en-GB" sz="1600" b="1">
                <a:solidFill>
                  <a:srgbClr val="FF0000"/>
                </a:solidFill>
                <a:latin typeface="Arial" panose="020B0604020202020204" pitchFamily="34" charset="0"/>
                <a:cs typeface="Arial" panose="020B0604020202020204" pitchFamily="34" charset="0"/>
              </a:rPr>
              <a:t> </a:t>
            </a:r>
            <a:r>
              <a:rPr lang="en-GB" sz="1600" b="1" err="1">
                <a:solidFill>
                  <a:srgbClr val="FF0000"/>
                </a:solidFill>
                <a:latin typeface="Arial" panose="020B0604020202020204" pitchFamily="34" charset="0"/>
                <a:cs typeface="Arial" panose="020B0604020202020204" pitchFamily="34" charset="0"/>
              </a:rPr>
              <a:t>đắn</a:t>
            </a:r>
            <a:r>
              <a:rPr lang="en-GB" sz="1600" b="1">
                <a:solidFill>
                  <a:srgbClr val="FF0000"/>
                </a:solidFill>
                <a:latin typeface="Arial" panose="020B0604020202020204" pitchFamily="34" charset="0"/>
                <a:cs typeface="Arial" panose="020B0604020202020204" pitchFamily="34" charset="0"/>
              </a:rPr>
              <a:t> </a:t>
            </a:r>
            <a:r>
              <a:rPr lang="en-GB" sz="1600" b="1" err="1">
                <a:solidFill>
                  <a:srgbClr val="FF0000"/>
                </a:solidFill>
                <a:latin typeface="Arial" panose="020B0604020202020204" pitchFamily="34" charset="0"/>
                <a:cs typeface="Arial" panose="020B0604020202020204" pitchFamily="34" charset="0"/>
              </a:rPr>
              <a:t>của</a:t>
            </a:r>
            <a:r>
              <a:rPr lang="en-GB" sz="1600" b="1">
                <a:solidFill>
                  <a:srgbClr val="FF0000"/>
                </a:solidFill>
                <a:latin typeface="Arial" panose="020B0604020202020204" pitchFamily="34" charset="0"/>
                <a:cs typeface="Arial" panose="020B0604020202020204" pitchFamily="34" charset="0"/>
              </a:rPr>
              <a:t> </a:t>
            </a:r>
            <a:r>
              <a:rPr lang="en-GB" sz="1600" b="1" err="1">
                <a:solidFill>
                  <a:srgbClr val="FF0000"/>
                </a:solidFill>
                <a:latin typeface="Arial" panose="020B0604020202020204" pitchFamily="34" charset="0"/>
                <a:cs typeface="Arial" panose="020B0604020202020204" pitchFamily="34" charset="0"/>
              </a:rPr>
              <a:t>thuật</a:t>
            </a:r>
            <a:r>
              <a:rPr lang="en-GB" sz="1600" b="1">
                <a:solidFill>
                  <a:srgbClr val="FF0000"/>
                </a:solidFill>
                <a:latin typeface="Arial" panose="020B0604020202020204" pitchFamily="34" charset="0"/>
                <a:cs typeface="Arial" panose="020B0604020202020204" pitchFamily="34" charset="0"/>
              </a:rPr>
              <a:t> </a:t>
            </a:r>
            <a:r>
              <a:rPr lang="en-GB" sz="1600" b="1" err="1">
                <a:solidFill>
                  <a:srgbClr val="FF0000"/>
                </a:solidFill>
                <a:latin typeface="Arial" panose="020B0604020202020204" pitchFamily="34" charset="0"/>
                <a:cs typeface="Arial" panose="020B0604020202020204" pitchFamily="34" charset="0"/>
              </a:rPr>
              <a:t>toán</a:t>
            </a:r>
            <a:r>
              <a:rPr lang="en-GB" sz="1600" b="1">
                <a:solidFill>
                  <a:srgbClr val="FF0000"/>
                </a:solidFill>
                <a:latin typeface="Arial" panose="020B0604020202020204" pitchFamily="34" charset="0"/>
                <a:cs typeface="Arial" panose="020B0604020202020204" pitchFamily="34" charset="0"/>
              </a:rPr>
              <a:t> Bellman-Ford?</a:t>
            </a:r>
          </a:p>
        </p:txBody>
      </p:sp>
    </p:spTree>
    <p:extLst>
      <p:ext uri="{BB962C8B-B14F-4D97-AF65-F5344CB8AC3E}">
        <p14:creationId xmlns:p14="http://schemas.microsoft.com/office/powerpoint/2010/main" val="782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Bellman-Ford</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 Box 35">
            <a:extLst>
              <a:ext uri="{FF2B5EF4-FFF2-40B4-BE49-F238E27FC236}">
                <a16:creationId xmlns:a16="http://schemas.microsoft.com/office/drawing/2014/main" id="{AD11D2B5-5E15-4C22-89DB-C0D1FAF46A88}"/>
              </a:ext>
            </a:extLst>
          </p:cNvPr>
          <p:cNvSpPr txBox="1">
            <a:spLocks noChangeArrowheads="1"/>
          </p:cNvSpPr>
          <p:nvPr/>
        </p:nvSpPr>
        <p:spPr bwMode="auto">
          <a:xfrm>
            <a:off x="457200" y="1970621"/>
            <a:ext cx="11673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rgbClr val="660066"/>
                </a:solidFill>
                <a:cs typeface="Arial" panose="020B0604020202020204" pitchFamily="34" charset="0"/>
              </a:rPr>
              <a:t>Source:  </a:t>
            </a:r>
            <a:r>
              <a:rPr lang="en-US" sz="1600" i="1">
                <a:solidFill>
                  <a:srgbClr val="660066"/>
                </a:solidFill>
                <a:cs typeface="Arial" panose="020B0604020202020204" pitchFamily="34" charset="0"/>
              </a:rPr>
              <a:t>s</a:t>
            </a:r>
            <a:r>
              <a:rPr lang="en-US" sz="1600">
                <a:solidFill>
                  <a:schemeClr val="accent2"/>
                </a:solidFill>
                <a:cs typeface="Arial" panose="020B0604020202020204" pitchFamily="34" charset="0"/>
              </a:rPr>
              <a:t> </a:t>
            </a:r>
          </a:p>
        </p:txBody>
      </p:sp>
      <p:grpSp>
        <p:nvGrpSpPr>
          <p:cNvPr id="6" name="Group 4">
            <a:extLst>
              <a:ext uri="{FF2B5EF4-FFF2-40B4-BE49-F238E27FC236}">
                <a16:creationId xmlns:a16="http://schemas.microsoft.com/office/drawing/2014/main" id="{1882D5DB-341A-43E6-8543-4AC8A4944DEB}"/>
              </a:ext>
            </a:extLst>
          </p:cNvPr>
          <p:cNvGrpSpPr>
            <a:grpSpLocks/>
          </p:cNvGrpSpPr>
          <p:nvPr/>
        </p:nvGrpSpPr>
        <p:grpSpPr bwMode="auto">
          <a:xfrm>
            <a:off x="1439652" y="1952836"/>
            <a:ext cx="4343400" cy="3078163"/>
            <a:chOff x="1104" y="1008"/>
            <a:chExt cx="2736" cy="1939"/>
          </a:xfrm>
        </p:grpSpPr>
        <p:sp>
          <p:nvSpPr>
            <p:cNvPr id="7" name="Oval 5">
              <a:extLst>
                <a:ext uri="{FF2B5EF4-FFF2-40B4-BE49-F238E27FC236}">
                  <a16:creationId xmlns:a16="http://schemas.microsoft.com/office/drawing/2014/main" id="{D7AACFF2-3813-41B0-B8B8-156119A2CA8A}"/>
                </a:ext>
              </a:extLst>
            </p:cNvPr>
            <p:cNvSpPr>
              <a:spLocks noChangeArrowheads="1"/>
            </p:cNvSpPr>
            <p:nvPr/>
          </p:nvSpPr>
          <p:spPr bwMode="auto">
            <a:xfrm>
              <a:off x="1104" y="1776"/>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rPr>
                <a:t>s</a:t>
              </a:r>
            </a:p>
          </p:txBody>
        </p:sp>
        <p:sp>
          <p:nvSpPr>
            <p:cNvPr id="8" name="Oval 6">
              <a:extLst>
                <a:ext uri="{FF2B5EF4-FFF2-40B4-BE49-F238E27FC236}">
                  <a16:creationId xmlns:a16="http://schemas.microsoft.com/office/drawing/2014/main" id="{ACD1453A-CF6F-46C5-B821-84BFB44276DE}"/>
                </a:ext>
              </a:extLst>
            </p:cNvPr>
            <p:cNvSpPr>
              <a:spLocks noChangeArrowheads="1"/>
            </p:cNvSpPr>
            <p:nvPr/>
          </p:nvSpPr>
          <p:spPr bwMode="auto">
            <a:xfrm>
              <a:off x="3504" y="2448"/>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sym typeface="Symbol" panose="05050102010706020507" pitchFamily="18" charset="2"/>
                </a:rPr>
                <a:t>z</a:t>
              </a:r>
            </a:p>
          </p:txBody>
        </p:sp>
        <p:sp>
          <p:nvSpPr>
            <p:cNvPr id="9" name="Oval 7">
              <a:extLst>
                <a:ext uri="{FF2B5EF4-FFF2-40B4-BE49-F238E27FC236}">
                  <a16:creationId xmlns:a16="http://schemas.microsoft.com/office/drawing/2014/main" id="{984BB7CF-B600-412F-A58E-CD7B0FC28893}"/>
                </a:ext>
              </a:extLst>
            </p:cNvPr>
            <p:cNvSpPr>
              <a:spLocks noChangeArrowheads="1"/>
            </p:cNvSpPr>
            <p:nvPr/>
          </p:nvSpPr>
          <p:spPr bwMode="auto">
            <a:xfrm>
              <a:off x="2016" y="2496"/>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sym typeface="Symbol" panose="05050102010706020507" pitchFamily="18" charset="2"/>
                </a:rPr>
                <a:t>y</a:t>
              </a:r>
            </a:p>
          </p:txBody>
        </p:sp>
        <p:sp>
          <p:nvSpPr>
            <p:cNvPr id="12" name="Oval 8">
              <a:extLst>
                <a:ext uri="{FF2B5EF4-FFF2-40B4-BE49-F238E27FC236}">
                  <a16:creationId xmlns:a16="http://schemas.microsoft.com/office/drawing/2014/main" id="{886BAD6A-1B03-4894-AB9B-78698246E835}"/>
                </a:ext>
              </a:extLst>
            </p:cNvPr>
            <p:cNvSpPr>
              <a:spLocks noChangeArrowheads="1"/>
            </p:cNvSpPr>
            <p:nvPr/>
          </p:nvSpPr>
          <p:spPr bwMode="auto">
            <a:xfrm>
              <a:off x="3456" y="1152"/>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sym typeface="Symbol" panose="05050102010706020507" pitchFamily="18" charset="2"/>
                </a:rPr>
                <a:t>x</a:t>
              </a:r>
            </a:p>
          </p:txBody>
        </p:sp>
        <p:sp>
          <p:nvSpPr>
            <p:cNvPr id="13" name="Oval 9">
              <a:extLst>
                <a:ext uri="{FF2B5EF4-FFF2-40B4-BE49-F238E27FC236}">
                  <a16:creationId xmlns:a16="http://schemas.microsoft.com/office/drawing/2014/main" id="{E6877C49-59B5-464E-9BAB-927BE0D728B0}"/>
                </a:ext>
              </a:extLst>
            </p:cNvPr>
            <p:cNvSpPr>
              <a:spLocks noChangeArrowheads="1"/>
            </p:cNvSpPr>
            <p:nvPr/>
          </p:nvSpPr>
          <p:spPr bwMode="auto">
            <a:xfrm>
              <a:off x="2016" y="1200"/>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sym typeface="Symbol" panose="05050102010706020507" pitchFamily="18" charset="2"/>
                </a:rPr>
                <a:t>t</a:t>
              </a:r>
            </a:p>
          </p:txBody>
        </p:sp>
        <p:sp>
          <p:nvSpPr>
            <p:cNvPr id="14" name="Line 10">
              <a:extLst>
                <a:ext uri="{FF2B5EF4-FFF2-40B4-BE49-F238E27FC236}">
                  <a16:creationId xmlns:a16="http://schemas.microsoft.com/office/drawing/2014/main" id="{C735D5F9-244E-40BA-895F-5FD1363EB4E6}"/>
                </a:ext>
              </a:extLst>
            </p:cNvPr>
            <p:cNvSpPr>
              <a:spLocks noChangeShapeType="1"/>
            </p:cNvSpPr>
            <p:nvPr/>
          </p:nvSpPr>
          <p:spPr bwMode="auto">
            <a:xfrm flipV="1">
              <a:off x="1440" y="1488"/>
              <a:ext cx="57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1">
              <a:extLst>
                <a:ext uri="{FF2B5EF4-FFF2-40B4-BE49-F238E27FC236}">
                  <a16:creationId xmlns:a16="http://schemas.microsoft.com/office/drawing/2014/main" id="{F1588EBA-3443-4BB1-AD34-51A473F4BE2C}"/>
                </a:ext>
              </a:extLst>
            </p:cNvPr>
            <p:cNvSpPr>
              <a:spLocks noChangeShapeType="1"/>
            </p:cNvSpPr>
            <p:nvPr/>
          </p:nvSpPr>
          <p:spPr bwMode="auto">
            <a:xfrm>
              <a:off x="1392" y="2064"/>
              <a:ext cx="624"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2">
              <a:extLst>
                <a:ext uri="{FF2B5EF4-FFF2-40B4-BE49-F238E27FC236}">
                  <a16:creationId xmlns:a16="http://schemas.microsoft.com/office/drawing/2014/main" id="{E47B8576-8BB9-41A9-A58E-CA0DD0B1F4B7}"/>
                </a:ext>
              </a:extLst>
            </p:cNvPr>
            <p:cNvSpPr>
              <a:spLocks noChangeShapeType="1"/>
            </p:cNvSpPr>
            <p:nvPr/>
          </p:nvSpPr>
          <p:spPr bwMode="auto">
            <a:xfrm>
              <a:off x="2304" y="1488"/>
              <a:ext cx="1200"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3">
              <a:extLst>
                <a:ext uri="{FF2B5EF4-FFF2-40B4-BE49-F238E27FC236}">
                  <a16:creationId xmlns:a16="http://schemas.microsoft.com/office/drawing/2014/main" id="{99DEF4CB-22DD-4203-A842-FCDA2F4ACB53}"/>
                </a:ext>
              </a:extLst>
            </p:cNvPr>
            <p:cNvSpPr>
              <a:spLocks noChangeShapeType="1"/>
            </p:cNvSpPr>
            <p:nvPr/>
          </p:nvSpPr>
          <p:spPr bwMode="auto">
            <a:xfrm flipV="1">
              <a:off x="2352" y="1440"/>
              <a:ext cx="1152"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4">
              <a:extLst>
                <a:ext uri="{FF2B5EF4-FFF2-40B4-BE49-F238E27FC236}">
                  <a16:creationId xmlns:a16="http://schemas.microsoft.com/office/drawing/2014/main" id="{46B47CD6-9232-4A43-83A9-2B221235AF65}"/>
                </a:ext>
              </a:extLst>
            </p:cNvPr>
            <p:cNvSpPr>
              <a:spLocks noChangeShapeType="1"/>
            </p:cNvSpPr>
            <p:nvPr/>
          </p:nvSpPr>
          <p:spPr bwMode="auto">
            <a:xfrm flipH="1" flipV="1">
              <a:off x="1440" y="1968"/>
              <a:ext cx="20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5">
              <a:extLst>
                <a:ext uri="{FF2B5EF4-FFF2-40B4-BE49-F238E27FC236}">
                  <a16:creationId xmlns:a16="http://schemas.microsoft.com/office/drawing/2014/main" id="{E4574397-072F-4242-851E-AE20CE81C64B}"/>
                </a:ext>
              </a:extLst>
            </p:cNvPr>
            <p:cNvSpPr>
              <a:spLocks noChangeShapeType="1"/>
            </p:cNvSpPr>
            <p:nvPr/>
          </p:nvSpPr>
          <p:spPr bwMode="auto">
            <a:xfrm>
              <a:off x="2352" y="2688"/>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6">
              <a:extLst>
                <a:ext uri="{FF2B5EF4-FFF2-40B4-BE49-F238E27FC236}">
                  <a16:creationId xmlns:a16="http://schemas.microsoft.com/office/drawing/2014/main" id="{0F8277F6-EB45-4FDA-B476-A06082E5E22C}"/>
                </a:ext>
              </a:extLst>
            </p:cNvPr>
            <p:cNvSpPr>
              <a:spLocks noChangeShapeType="1"/>
            </p:cNvSpPr>
            <p:nvPr/>
          </p:nvSpPr>
          <p:spPr bwMode="auto">
            <a:xfrm flipV="1">
              <a:off x="3648" y="148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Freeform 17">
              <a:extLst>
                <a:ext uri="{FF2B5EF4-FFF2-40B4-BE49-F238E27FC236}">
                  <a16:creationId xmlns:a16="http://schemas.microsoft.com/office/drawing/2014/main" id="{767F65BF-6FCE-440E-9D41-4602D96B9D63}"/>
                </a:ext>
              </a:extLst>
            </p:cNvPr>
            <p:cNvSpPr>
              <a:spLocks/>
            </p:cNvSpPr>
            <p:nvPr/>
          </p:nvSpPr>
          <p:spPr bwMode="auto">
            <a:xfrm>
              <a:off x="2304" y="1056"/>
              <a:ext cx="1152" cy="192"/>
            </a:xfrm>
            <a:custGeom>
              <a:avLst/>
              <a:gdLst>
                <a:gd name="T0" fmla="*/ 0 w 1152"/>
                <a:gd name="T1" fmla="*/ 40 h 240"/>
                <a:gd name="T2" fmla="*/ 480 w 1152"/>
                <a:gd name="T3" fmla="*/ 0 h 240"/>
                <a:gd name="T4" fmla="*/ 1152 w 1152"/>
                <a:gd name="T5" fmla="*/ 40 h 240"/>
                <a:gd name="T6" fmla="*/ 0 60000 65536"/>
                <a:gd name="T7" fmla="*/ 0 60000 65536"/>
                <a:gd name="T8" fmla="*/ 0 60000 65536"/>
                <a:gd name="T9" fmla="*/ 0 w 1152"/>
                <a:gd name="T10" fmla="*/ 0 h 240"/>
                <a:gd name="T11" fmla="*/ 1152 w 1152"/>
                <a:gd name="T12" fmla="*/ 240 h 240"/>
              </a:gdLst>
              <a:ahLst/>
              <a:cxnLst>
                <a:cxn ang="T6">
                  <a:pos x="T0" y="T1"/>
                </a:cxn>
                <a:cxn ang="T7">
                  <a:pos x="T2" y="T3"/>
                </a:cxn>
                <a:cxn ang="T8">
                  <a:pos x="T4" y="T5"/>
                </a:cxn>
              </a:cxnLst>
              <a:rect l="T9" t="T10" r="T11" b="T12"/>
              <a:pathLst>
                <a:path w="1152" h="240">
                  <a:moveTo>
                    <a:pt x="0" y="240"/>
                  </a:moveTo>
                  <a:cubicBezTo>
                    <a:pt x="144" y="120"/>
                    <a:pt x="288" y="0"/>
                    <a:pt x="480" y="0"/>
                  </a:cubicBezTo>
                  <a:cubicBezTo>
                    <a:pt x="672" y="0"/>
                    <a:pt x="912" y="120"/>
                    <a:pt x="1152" y="24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8">
              <a:extLst>
                <a:ext uri="{FF2B5EF4-FFF2-40B4-BE49-F238E27FC236}">
                  <a16:creationId xmlns:a16="http://schemas.microsoft.com/office/drawing/2014/main" id="{885217E5-547E-4916-879A-0067E94E5323}"/>
                </a:ext>
              </a:extLst>
            </p:cNvPr>
            <p:cNvSpPr>
              <a:spLocks/>
            </p:cNvSpPr>
            <p:nvPr/>
          </p:nvSpPr>
          <p:spPr bwMode="auto">
            <a:xfrm>
              <a:off x="2352" y="1344"/>
              <a:ext cx="1104" cy="208"/>
            </a:xfrm>
            <a:custGeom>
              <a:avLst/>
              <a:gdLst>
                <a:gd name="T0" fmla="*/ 0 w 1104"/>
                <a:gd name="T1" fmla="*/ 96 h 208"/>
                <a:gd name="T2" fmla="*/ 432 w 1104"/>
                <a:gd name="T3" fmla="*/ 192 h 208"/>
                <a:gd name="T4" fmla="*/ 1104 w 1104"/>
                <a:gd name="T5" fmla="*/ 0 h 208"/>
                <a:gd name="T6" fmla="*/ 0 60000 65536"/>
                <a:gd name="T7" fmla="*/ 0 60000 65536"/>
                <a:gd name="T8" fmla="*/ 0 60000 65536"/>
                <a:gd name="T9" fmla="*/ 0 w 1104"/>
                <a:gd name="T10" fmla="*/ 0 h 208"/>
                <a:gd name="T11" fmla="*/ 1104 w 1104"/>
                <a:gd name="T12" fmla="*/ 208 h 208"/>
              </a:gdLst>
              <a:ahLst/>
              <a:cxnLst>
                <a:cxn ang="T6">
                  <a:pos x="T0" y="T1"/>
                </a:cxn>
                <a:cxn ang="T7">
                  <a:pos x="T2" y="T3"/>
                </a:cxn>
                <a:cxn ang="T8">
                  <a:pos x="T4" y="T5"/>
                </a:cxn>
              </a:cxnLst>
              <a:rect l="T9" t="T10" r="T11" b="T12"/>
              <a:pathLst>
                <a:path w="1104" h="208">
                  <a:moveTo>
                    <a:pt x="0" y="96"/>
                  </a:moveTo>
                  <a:cubicBezTo>
                    <a:pt x="124" y="152"/>
                    <a:pt x="248" y="208"/>
                    <a:pt x="432" y="192"/>
                  </a:cubicBezTo>
                  <a:cubicBezTo>
                    <a:pt x="616" y="176"/>
                    <a:pt x="860" y="88"/>
                    <a:pt x="1104" y="0"/>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Line 19">
              <a:extLst>
                <a:ext uri="{FF2B5EF4-FFF2-40B4-BE49-F238E27FC236}">
                  <a16:creationId xmlns:a16="http://schemas.microsoft.com/office/drawing/2014/main" id="{69267471-49C3-4EC3-89E6-AF602D8DB9F2}"/>
                </a:ext>
              </a:extLst>
            </p:cNvPr>
            <p:cNvSpPr>
              <a:spLocks noChangeShapeType="1"/>
            </p:cNvSpPr>
            <p:nvPr/>
          </p:nvSpPr>
          <p:spPr bwMode="auto">
            <a:xfrm>
              <a:off x="2208" y="1536"/>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 Box 20">
              <a:extLst>
                <a:ext uri="{FF2B5EF4-FFF2-40B4-BE49-F238E27FC236}">
                  <a16:creationId xmlns:a16="http://schemas.microsoft.com/office/drawing/2014/main" id="{4A5BFD04-A0FC-4E15-9594-62A372C93C34}"/>
                </a:ext>
              </a:extLst>
            </p:cNvPr>
            <p:cNvSpPr txBox="1">
              <a:spLocks noChangeArrowheads="1"/>
            </p:cNvSpPr>
            <p:nvPr/>
          </p:nvSpPr>
          <p:spPr bwMode="auto">
            <a:xfrm>
              <a:off x="1478" y="149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6</a:t>
              </a:r>
            </a:p>
          </p:txBody>
        </p:sp>
        <p:sp>
          <p:nvSpPr>
            <p:cNvPr id="25" name="Text Box 21">
              <a:extLst>
                <a:ext uri="{FF2B5EF4-FFF2-40B4-BE49-F238E27FC236}">
                  <a16:creationId xmlns:a16="http://schemas.microsoft.com/office/drawing/2014/main" id="{109C6A1E-6EA1-4B60-B960-D77BAC238B54}"/>
                </a:ext>
              </a:extLst>
            </p:cNvPr>
            <p:cNvSpPr txBox="1">
              <a:spLocks noChangeArrowheads="1"/>
            </p:cNvSpPr>
            <p:nvPr/>
          </p:nvSpPr>
          <p:spPr bwMode="auto">
            <a:xfrm>
              <a:off x="2006" y="173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8</a:t>
              </a:r>
            </a:p>
          </p:txBody>
        </p:sp>
        <p:sp>
          <p:nvSpPr>
            <p:cNvPr id="26" name="Text Box 22">
              <a:extLst>
                <a:ext uri="{FF2B5EF4-FFF2-40B4-BE49-F238E27FC236}">
                  <a16:creationId xmlns:a16="http://schemas.microsoft.com/office/drawing/2014/main" id="{610CC3F6-CEC8-4029-BF1E-1C1AF212B9BA}"/>
                </a:ext>
              </a:extLst>
            </p:cNvPr>
            <p:cNvSpPr txBox="1">
              <a:spLocks noChangeArrowheads="1"/>
            </p:cNvSpPr>
            <p:nvPr/>
          </p:nvSpPr>
          <p:spPr bwMode="auto">
            <a:xfrm>
              <a:off x="1622" y="183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2</a:t>
              </a:r>
            </a:p>
          </p:txBody>
        </p:sp>
        <p:sp>
          <p:nvSpPr>
            <p:cNvPr id="27" name="Text Box 23">
              <a:extLst>
                <a:ext uri="{FF2B5EF4-FFF2-40B4-BE49-F238E27FC236}">
                  <a16:creationId xmlns:a16="http://schemas.microsoft.com/office/drawing/2014/main" id="{A2A645CB-AE44-4607-904A-5FB2119A7EF9}"/>
                </a:ext>
              </a:extLst>
            </p:cNvPr>
            <p:cNvSpPr txBox="1">
              <a:spLocks noChangeArrowheads="1"/>
            </p:cNvSpPr>
            <p:nvPr/>
          </p:nvSpPr>
          <p:spPr bwMode="auto">
            <a:xfrm>
              <a:off x="1526" y="226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7</a:t>
              </a:r>
            </a:p>
          </p:txBody>
        </p:sp>
        <p:sp>
          <p:nvSpPr>
            <p:cNvPr id="28" name="Text Box 24">
              <a:extLst>
                <a:ext uri="{FF2B5EF4-FFF2-40B4-BE49-F238E27FC236}">
                  <a16:creationId xmlns:a16="http://schemas.microsoft.com/office/drawing/2014/main" id="{33339868-85C2-44FD-97F3-9490925D3930}"/>
                </a:ext>
              </a:extLst>
            </p:cNvPr>
            <p:cNvSpPr txBox="1">
              <a:spLocks noChangeArrowheads="1"/>
            </p:cNvSpPr>
            <p:nvPr/>
          </p:nvSpPr>
          <p:spPr bwMode="auto">
            <a:xfrm>
              <a:off x="3110" y="1737"/>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-3</a:t>
              </a:r>
            </a:p>
          </p:txBody>
        </p:sp>
        <p:sp>
          <p:nvSpPr>
            <p:cNvPr id="29" name="Text Box 25">
              <a:extLst>
                <a:ext uri="{FF2B5EF4-FFF2-40B4-BE49-F238E27FC236}">
                  <a16:creationId xmlns:a16="http://schemas.microsoft.com/office/drawing/2014/main" id="{AA302C3C-A6A2-4CBE-860B-F33BA3D608D3}"/>
                </a:ext>
              </a:extLst>
            </p:cNvPr>
            <p:cNvSpPr txBox="1">
              <a:spLocks noChangeArrowheads="1"/>
            </p:cNvSpPr>
            <p:nvPr/>
          </p:nvSpPr>
          <p:spPr bwMode="auto">
            <a:xfrm>
              <a:off x="3254" y="2073"/>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-4</a:t>
              </a:r>
            </a:p>
          </p:txBody>
        </p:sp>
        <p:sp>
          <p:nvSpPr>
            <p:cNvPr id="30" name="Text Box 26">
              <a:extLst>
                <a:ext uri="{FF2B5EF4-FFF2-40B4-BE49-F238E27FC236}">
                  <a16:creationId xmlns:a16="http://schemas.microsoft.com/office/drawing/2014/main" id="{9E6183DB-376D-4E74-9BC9-544559F1E73D}"/>
                </a:ext>
              </a:extLst>
            </p:cNvPr>
            <p:cNvSpPr txBox="1">
              <a:spLocks noChangeArrowheads="1"/>
            </p:cNvSpPr>
            <p:nvPr/>
          </p:nvSpPr>
          <p:spPr bwMode="auto">
            <a:xfrm>
              <a:off x="3638" y="188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7</a:t>
              </a:r>
            </a:p>
          </p:txBody>
        </p:sp>
        <p:sp>
          <p:nvSpPr>
            <p:cNvPr id="31" name="Text Box 27">
              <a:extLst>
                <a:ext uri="{FF2B5EF4-FFF2-40B4-BE49-F238E27FC236}">
                  <a16:creationId xmlns:a16="http://schemas.microsoft.com/office/drawing/2014/main" id="{76CDEC96-9CD8-4827-9324-35B252BF62F6}"/>
                </a:ext>
              </a:extLst>
            </p:cNvPr>
            <p:cNvSpPr txBox="1">
              <a:spLocks noChangeArrowheads="1"/>
            </p:cNvSpPr>
            <p:nvPr/>
          </p:nvSpPr>
          <p:spPr bwMode="auto">
            <a:xfrm>
              <a:off x="2726" y="269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9</a:t>
              </a:r>
            </a:p>
          </p:txBody>
        </p:sp>
        <p:sp>
          <p:nvSpPr>
            <p:cNvPr id="32" name="Text Box 28">
              <a:extLst>
                <a:ext uri="{FF2B5EF4-FFF2-40B4-BE49-F238E27FC236}">
                  <a16:creationId xmlns:a16="http://schemas.microsoft.com/office/drawing/2014/main" id="{43B8482A-A722-45BA-A6DC-CA4F9774E590}"/>
                </a:ext>
              </a:extLst>
            </p:cNvPr>
            <p:cNvSpPr txBox="1">
              <a:spLocks noChangeArrowheads="1"/>
            </p:cNvSpPr>
            <p:nvPr/>
          </p:nvSpPr>
          <p:spPr bwMode="auto">
            <a:xfrm>
              <a:off x="2688" y="100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5</a:t>
              </a:r>
            </a:p>
          </p:txBody>
        </p:sp>
        <p:sp>
          <p:nvSpPr>
            <p:cNvPr id="33" name="Text Box 29">
              <a:extLst>
                <a:ext uri="{FF2B5EF4-FFF2-40B4-BE49-F238E27FC236}">
                  <a16:creationId xmlns:a16="http://schemas.microsoft.com/office/drawing/2014/main" id="{9916DC95-6A72-4B4D-911D-1FF36B7DBF44}"/>
                </a:ext>
              </a:extLst>
            </p:cNvPr>
            <p:cNvSpPr txBox="1">
              <a:spLocks noChangeArrowheads="1"/>
            </p:cNvSpPr>
            <p:nvPr/>
          </p:nvSpPr>
          <p:spPr bwMode="auto">
            <a:xfrm>
              <a:off x="2630" y="1305"/>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-2</a:t>
              </a:r>
            </a:p>
          </p:txBody>
        </p:sp>
      </p:grpSp>
      <p:sp>
        <p:nvSpPr>
          <p:cNvPr id="34" name="Text Box 35">
            <a:extLst>
              <a:ext uri="{FF2B5EF4-FFF2-40B4-BE49-F238E27FC236}">
                <a16:creationId xmlns:a16="http://schemas.microsoft.com/office/drawing/2014/main" id="{F5302F7D-1FE6-437E-AA8A-A80D2AD1B58D}"/>
              </a:ext>
            </a:extLst>
          </p:cNvPr>
          <p:cNvSpPr txBox="1">
            <a:spLocks noChangeArrowheads="1"/>
          </p:cNvSpPr>
          <p:nvPr/>
        </p:nvSpPr>
        <p:spPr bwMode="auto">
          <a:xfrm>
            <a:off x="169863" y="838798"/>
            <a:ext cx="87233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spcBef>
                <a:spcPct val="0"/>
              </a:spcBef>
            </a:pPr>
            <a:r>
              <a:rPr lang="en-US" sz="1600" err="1">
                <a:solidFill>
                  <a:schemeClr val="tx1"/>
                </a:solidFill>
                <a:cs typeface="Arial" panose="020B0604020202020204" pitchFamily="34" charset="0"/>
              </a:rPr>
              <a:t>Ví</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dụ</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Áp</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dụng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thuật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toán</a:t>
            </a:r>
            <a:r>
              <a:rPr lang="en-US" sz="1600">
                <a:solidFill>
                  <a:schemeClr val="tx1"/>
                </a:solidFill>
                <a:cs typeface="Arial" panose="020B0604020202020204" pitchFamily="34" charset="0"/>
              </a:rPr>
              <a:t> Bellman-Ford </a:t>
            </a:r>
            <a:r>
              <a:rPr lang="en-US" sz="1600" err="1">
                <a:solidFill>
                  <a:schemeClr val="tx1"/>
                </a:solidFill>
                <a:cs typeface="Arial" panose="020B0604020202020204" pitchFamily="34" charset="0"/>
              </a:rPr>
              <a:t>tìm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còn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lại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của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đồ</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thị</a:t>
            </a:r>
            <a:endParaRPr lang="en-US" sz="1600">
              <a:solidFill>
                <a:schemeClr val="tx1"/>
              </a:solidFill>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DFA2581-7018-99A4-D4A1-67BBBEF603D3}"/>
                  </a:ext>
                </a:extLst>
              </p14:cNvPr>
              <p14:cNvContentPartPr/>
              <p14:nvPr/>
            </p14:nvContentPartPr>
            <p14:xfrm>
              <a:off x="172440" y="1146960"/>
              <a:ext cx="9037080" cy="5299560"/>
            </p14:xfrm>
          </p:contentPart>
        </mc:Choice>
        <mc:Fallback>
          <p:pic>
            <p:nvPicPr>
              <p:cNvPr id="2" name="Ink 1">
                <a:extLst>
                  <a:ext uri="{FF2B5EF4-FFF2-40B4-BE49-F238E27FC236}">
                    <a16:creationId xmlns:a16="http://schemas.microsoft.com/office/drawing/2014/main" id="{0DFA2581-7018-99A4-D4A1-67BBBEF603D3}"/>
                  </a:ext>
                </a:extLst>
              </p:cNvPr>
              <p:cNvPicPr/>
              <p:nvPr/>
            </p:nvPicPr>
            <p:blipFill>
              <a:blip r:embed="rId4"/>
              <a:stretch>
                <a:fillRect/>
              </a:stretch>
            </p:blipFill>
            <p:spPr>
              <a:xfrm>
                <a:off x="163080" y="1137600"/>
                <a:ext cx="9055800" cy="5318280"/>
              </a:xfrm>
              <a:prstGeom prst="rect">
                <a:avLst/>
              </a:prstGeom>
            </p:spPr>
          </p:pic>
        </mc:Fallback>
      </mc:AlternateContent>
    </p:spTree>
    <p:extLst>
      <p:ext uri="{BB962C8B-B14F-4D97-AF65-F5344CB8AC3E}">
        <p14:creationId xmlns:p14="http://schemas.microsoft.com/office/powerpoint/2010/main" val="80028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Dijkstra</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 Box 35">
            <a:extLst>
              <a:ext uri="{FF2B5EF4-FFF2-40B4-BE49-F238E27FC236}">
                <a16:creationId xmlns:a16="http://schemas.microsoft.com/office/drawing/2014/main" id="{F5302F7D-1FE6-437E-AA8A-A80D2AD1B58D}"/>
              </a:ext>
            </a:extLst>
          </p:cNvPr>
          <p:cNvSpPr txBox="1">
            <a:spLocks noChangeArrowheads="1"/>
          </p:cNvSpPr>
          <p:nvPr/>
        </p:nvSpPr>
        <p:spPr bwMode="auto">
          <a:xfrm>
            <a:off x="169863" y="838798"/>
            <a:ext cx="6154737" cy="235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lgn="just"/>
            <a:r>
              <a:rPr lang="vi-VN" sz="1600">
                <a:solidFill>
                  <a:schemeClr val="tx1"/>
                </a:solidFill>
                <a:cs typeface="Arial" panose="020B0604020202020204" pitchFamily="34" charset="0"/>
              </a:rPr>
              <a:t>Trong trường hợp trọng số trên các cung là không âm, thuật toán do Dijkstra đề nghị hiệu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quả</a:t>
            </a:r>
            <a:r>
              <a:rPr lang="vi-VN" sz="1600">
                <a:solidFill>
                  <a:schemeClr val="tx1"/>
                </a:solidFill>
                <a:cs typeface="Arial" panose="020B0604020202020204" pitchFamily="34" charset="0"/>
              </a:rPr>
              <a:t> hơn rất nhiều so với thuật toán </a:t>
            </a:r>
            <a:r>
              <a:rPr lang="en-US" sz="1600">
                <a:solidFill>
                  <a:schemeClr val="tx1"/>
                </a:solidFill>
                <a:cs typeface="Arial" panose="020B0604020202020204" pitchFamily="34" charset="0"/>
              </a:rPr>
              <a:t>Bellman-</a:t>
            </a:r>
            <a:r>
              <a:rPr lang="vi-VN" sz="1600">
                <a:solidFill>
                  <a:schemeClr val="tx1"/>
                </a:solidFill>
                <a:cs typeface="Arial" panose="020B0604020202020204" pitchFamily="34" charset="0"/>
              </a:rPr>
              <a:t>Ford. </a:t>
            </a:r>
          </a:p>
          <a:p>
            <a:pPr marL="285750" indent="-285750" algn="just"/>
            <a:r>
              <a:rPr lang="vi-VN" sz="1600">
                <a:solidFill>
                  <a:schemeClr val="tx1"/>
                </a:solidFill>
                <a:cs typeface="Arial" panose="020B0604020202020204" pitchFamily="34" charset="0"/>
              </a:rPr>
              <a:t>Thuật toán được xây dựng dựa trên thủ tục g</a:t>
            </a:r>
            <a:r>
              <a:rPr lang="en-US" sz="1600">
                <a:solidFill>
                  <a:schemeClr val="tx1"/>
                </a:solidFill>
                <a:cs typeface="Arial" panose="020B0604020202020204" pitchFamily="34" charset="0"/>
              </a:rPr>
              <a:t>á</a:t>
            </a:r>
            <a:r>
              <a:rPr lang="vi-VN" sz="1600">
                <a:solidFill>
                  <a:schemeClr val="tx1"/>
                </a:solidFill>
                <a:cs typeface="Arial" panose="020B0604020202020204" pitchFamily="34" charset="0"/>
              </a:rPr>
              <a:t>n nh</a:t>
            </a:r>
            <a:r>
              <a:rPr lang="en-US" sz="1600">
                <a:solidFill>
                  <a:schemeClr val="tx1"/>
                </a:solidFill>
                <a:cs typeface="Arial" panose="020B0604020202020204" pitchFamily="34" charset="0"/>
              </a:rPr>
              <a:t>ã</a:t>
            </a:r>
            <a:r>
              <a:rPr lang="vi-VN" sz="1600">
                <a:solidFill>
                  <a:schemeClr val="tx1"/>
                </a:solidFill>
                <a:cs typeface="Arial" panose="020B0604020202020204" pitchFamily="34" charset="0"/>
              </a:rPr>
              <a:t>n. Thoạt ti</a:t>
            </a:r>
            <a:r>
              <a:rPr lang="en-US" sz="1600">
                <a:solidFill>
                  <a:schemeClr val="tx1"/>
                </a:solidFill>
                <a:cs typeface="Arial" panose="020B0604020202020204" pitchFamily="34" charset="0"/>
              </a:rPr>
              <a:t>ê</a:t>
            </a:r>
            <a:r>
              <a:rPr lang="vi-VN" sz="1600">
                <a:solidFill>
                  <a:schemeClr val="tx1"/>
                </a:solidFill>
                <a:cs typeface="Arial" panose="020B0604020202020204" pitchFamily="34" charset="0"/>
              </a:rPr>
              <a:t>n nhãn của c</a:t>
            </a:r>
            <a:r>
              <a:rPr lang="en-US" sz="1600">
                <a:solidFill>
                  <a:schemeClr val="tx1"/>
                </a:solidFill>
                <a:cs typeface="Arial" panose="020B0604020202020204" pitchFamily="34" charset="0"/>
              </a:rPr>
              <a:t>á</a:t>
            </a:r>
            <a:r>
              <a:rPr lang="vi-VN" sz="1600">
                <a:solidFill>
                  <a:schemeClr val="tx1"/>
                </a:solidFill>
                <a:cs typeface="Arial" panose="020B0604020202020204" pitchFamily="34" charset="0"/>
              </a:rPr>
              <a:t>c đỉnh là tạm thời. Ở mỗi một bước lặp có một nhãn tạm thời trở thành nhãn cố định. Nếu nhãn của một đỉnh </a:t>
            </a:r>
            <a:r>
              <a:rPr lang="vi-VN" sz="1600" i="1">
                <a:solidFill>
                  <a:schemeClr val="tx1"/>
                </a:solidFill>
                <a:cs typeface="Arial" panose="020B0604020202020204" pitchFamily="34" charset="0"/>
              </a:rPr>
              <a:t>u</a:t>
            </a:r>
            <a:r>
              <a:rPr lang="vi-VN" sz="1600">
                <a:solidFill>
                  <a:schemeClr val="tx1"/>
                </a:solidFill>
                <a:cs typeface="Arial" panose="020B0604020202020204" pitchFamily="34" charset="0"/>
              </a:rPr>
              <a:t> trở thành cố định thì </a:t>
            </a:r>
            <a:r>
              <a:rPr lang="vi-VN" sz="1600" i="1">
                <a:solidFill>
                  <a:schemeClr val="tx1"/>
                </a:solidFill>
                <a:cs typeface="Arial" panose="020B0604020202020204" pitchFamily="34" charset="0"/>
              </a:rPr>
              <a:t>d</a:t>
            </a:r>
            <a:r>
              <a:rPr lang="vi-VN" sz="1600">
                <a:solidFill>
                  <a:schemeClr val="tx1"/>
                </a:solidFill>
                <a:cs typeface="Arial" panose="020B0604020202020204" pitchFamily="34" charset="0"/>
              </a:rPr>
              <a:t>[</a:t>
            </a:r>
            <a:r>
              <a:rPr lang="vi-VN" sz="1600" i="1">
                <a:solidFill>
                  <a:schemeClr val="tx1"/>
                </a:solidFill>
                <a:cs typeface="Arial" panose="020B0604020202020204" pitchFamily="34" charset="0"/>
              </a:rPr>
              <a:t>u</a:t>
            </a:r>
            <a:r>
              <a:rPr lang="vi-VN" sz="1600">
                <a:solidFill>
                  <a:schemeClr val="tx1"/>
                </a:solidFill>
                <a:cs typeface="Arial" panose="020B0604020202020204" pitchFamily="34" charset="0"/>
              </a:rPr>
              <a:t>] sẽ cho ta độ dài của đđnn từ đỉnh </a:t>
            </a:r>
            <a:r>
              <a:rPr lang="vi-VN" sz="1600" i="1">
                <a:solidFill>
                  <a:schemeClr val="tx1"/>
                </a:solidFill>
                <a:cs typeface="Arial" panose="020B0604020202020204" pitchFamily="34" charset="0"/>
              </a:rPr>
              <a:t>s </a:t>
            </a:r>
            <a:r>
              <a:rPr lang="vi-VN" sz="1600">
                <a:solidFill>
                  <a:schemeClr val="tx1"/>
                </a:solidFill>
                <a:cs typeface="Arial" panose="020B0604020202020204" pitchFamily="34" charset="0"/>
              </a:rPr>
              <a:t>đến </a:t>
            </a:r>
            <a:r>
              <a:rPr lang="vi-VN" sz="1600" i="1">
                <a:solidFill>
                  <a:schemeClr val="tx1"/>
                </a:solidFill>
                <a:cs typeface="Arial" panose="020B0604020202020204" pitchFamily="34" charset="0"/>
              </a:rPr>
              <a:t>u</a:t>
            </a:r>
            <a:r>
              <a:rPr lang="vi-VN" sz="1600">
                <a:solidFill>
                  <a:schemeClr val="tx1"/>
                </a:solidFill>
                <a:cs typeface="Arial" panose="020B0604020202020204" pitchFamily="34" charset="0"/>
              </a:rPr>
              <a:t>. Thuật to</a:t>
            </a:r>
            <a:r>
              <a:rPr lang="en-US" sz="1600">
                <a:solidFill>
                  <a:schemeClr val="tx1"/>
                </a:solidFill>
                <a:cs typeface="Arial" panose="020B0604020202020204" pitchFamily="34" charset="0"/>
              </a:rPr>
              <a:t>á</a:t>
            </a:r>
            <a:r>
              <a:rPr lang="vi-VN" sz="1600">
                <a:solidFill>
                  <a:schemeClr val="tx1"/>
                </a:solidFill>
                <a:cs typeface="Arial" panose="020B0604020202020204" pitchFamily="34" charset="0"/>
              </a:rPr>
              <a:t>n kết th</a:t>
            </a:r>
            <a:r>
              <a:rPr lang="en-US" sz="1600">
                <a:solidFill>
                  <a:schemeClr val="tx1"/>
                </a:solidFill>
                <a:cs typeface="Arial" panose="020B0604020202020204" pitchFamily="34" charset="0"/>
              </a:rPr>
              <a:t>ú</a:t>
            </a:r>
            <a:r>
              <a:rPr lang="vi-VN" sz="1600">
                <a:solidFill>
                  <a:schemeClr val="tx1"/>
                </a:solidFill>
                <a:cs typeface="Arial" panose="020B0604020202020204" pitchFamily="34" charset="0"/>
              </a:rPr>
              <a:t>c khi nh</a:t>
            </a:r>
            <a:r>
              <a:rPr lang="en-US" sz="1600">
                <a:solidFill>
                  <a:schemeClr val="tx1"/>
                </a:solidFill>
                <a:cs typeface="Arial" panose="020B0604020202020204" pitchFamily="34" charset="0"/>
              </a:rPr>
              <a:t>ã</a:t>
            </a:r>
            <a:r>
              <a:rPr lang="vi-VN" sz="1600">
                <a:solidFill>
                  <a:schemeClr val="tx1"/>
                </a:solidFill>
                <a:cs typeface="Arial" panose="020B0604020202020204" pitchFamily="34" charset="0"/>
              </a:rPr>
              <a:t>n của tất cả c</a:t>
            </a:r>
            <a:r>
              <a:rPr lang="en-US" sz="1600">
                <a:solidFill>
                  <a:schemeClr val="tx1"/>
                </a:solidFill>
                <a:cs typeface="Arial" panose="020B0604020202020204" pitchFamily="34" charset="0"/>
              </a:rPr>
              <a:t>á</a:t>
            </a:r>
            <a:r>
              <a:rPr lang="vi-VN" sz="1600">
                <a:solidFill>
                  <a:schemeClr val="tx1"/>
                </a:solidFill>
                <a:cs typeface="Arial" panose="020B0604020202020204" pitchFamily="34" charset="0"/>
              </a:rPr>
              <a:t>c đỉnh trở thành cố định.</a:t>
            </a:r>
          </a:p>
        </p:txBody>
      </p:sp>
      <p:pic>
        <p:nvPicPr>
          <p:cNvPr id="35" name="Picture 4">
            <a:extLst>
              <a:ext uri="{FF2B5EF4-FFF2-40B4-BE49-F238E27FC236}">
                <a16:creationId xmlns:a16="http://schemas.microsoft.com/office/drawing/2014/main" id="{6E474DBD-07F8-457A-AA67-9DC392D8C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650" y="762000"/>
            <a:ext cx="22955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6" name="Text Box 5">
            <a:extLst>
              <a:ext uri="{FF2B5EF4-FFF2-40B4-BE49-F238E27FC236}">
                <a16:creationId xmlns:a16="http://schemas.microsoft.com/office/drawing/2014/main" id="{BF3D331F-ADC5-4B74-B75F-ACA3BCE7211D}"/>
              </a:ext>
            </a:extLst>
          </p:cNvPr>
          <p:cNvSpPr txBox="1">
            <a:spLocks noChangeArrowheads="1"/>
          </p:cNvSpPr>
          <p:nvPr/>
        </p:nvSpPr>
        <p:spPr bwMode="auto">
          <a:xfrm>
            <a:off x="6711950" y="3552825"/>
            <a:ext cx="2057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sz="1600" err="1">
                <a:solidFill>
                  <a:schemeClr val="tx1"/>
                </a:solidFill>
                <a:cs typeface="Arial" panose="020B0604020202020204" pitchFamily="34" charset="0"/>
              </a:rPr>
              <a:t>Edsger</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W.Dijkstra</a:t>
            </a:r>
            <a:endParaRPr lang="en-US" sz="1600">
              <a:solidFill>
                <a:schemeClr val="tx1"/>
              </a:solidFill>
              <a:cs typeface="Arial" panose="020B0604020202020204" pitchFamily="34" charset="0"/>
            </a:endParaRPr>
          </a:p>
          <a:p>
            <a:pPr algn="ctr">
              <a:spcBef>
                <a:spcPct val="50000"/>
              </a:spcBef>
              <a:buFontTx/>
              <a:buNone/>
            </a:pPr>
            <a:r>
              <a:rPr lang="en-US" sz="1600">
                <a:solidFill>
                  <a:schemeClr val="tx1"/>
                </a:solidFill>
                <a:cs typeface="Arial" panose="020B0604020202020204" pitchFamily="34" charset="0"/>
              </a:rPr>
              <a:t>(1930-2002)</a:t>
            </a:r>
          </a:p>
        </p:txBody>
      </p:sp>
    </p:spTree>
    <p:extLst>
      <p:ext uri="{BB962C8B-B14F-4D97-AF65-F5344CB8AC3E}">
        <p14:creationId xmlns:p14="http://schemas.microsoft.com/office/powerpoint/2010/main" val="399992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Dijkstra</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 Box 35">
            <a:extLst>
              <a:ext uri="{FF2B5EF4-FFF2-40B4-BE49-F238E27FC236}">
                <a16:creationId xmlns:a16="http://schemas.microsoft.com/office/drawing/2014/main" id="{F5302F7D-1FE6-437E-AA8A-A80D2AD1B58D}"/>
              </a:ext>
            </a:extLst>
          </p:cNvPr>
          <p:cNvSpPr txBox="1">
            <a:spLocks noChangeArrowheads="1"/>
          </p:cNvSpPr>
          <p:nvPr/>
        </p:nvSpPr>
        <p:spPr bwMode="auto">
          <a:xfrm>
            <a:off x="169863" y="838798"/>
            <a:ext cx="8723312" cy="211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defRPr/>
            </a:pPr>
            <a:r>
              <a:rPr lang="en-GB" sz="1600" b="1" i="1">
                <a:solidFill>
                  <a:schemeClr val="tx1"/>
                </a:solidFill>
                <a:cs typeface="Arial" panose="020B0604020202020204" pitchFamily="34" charset="0"/>
                <a:sym typeface="Symbol" panose="05050102010706020507" pitchFamily="18" charset="2"/>
              </a:rPr>
              <a:t> </a:t>
            </a:r>
            <a:r>
              <a:rPr lang="vi-VN" sz="1600" b="1">
                <a:solidFill>
                  <a:schemeClr val="tx1"/>
                </a:solidFill>
                <a:cs typeface="Arial" panose="020B0604020202020204" pitchFamily="34" charset="0"/>
              </a:rPr>
              <a:t>Đầu vào:</a:t>
            </a:r>
            <a:r>
              <a:rPr lang="vi-VN" sz="1600" i="1">
                <a:solidFill>
                  <a:schemeClr val="tx1"/>
                </a:solidFill>
                <a:cs typeface="Arial" panose="020B0604020202020204" pitchFamily="34" charset="0"/>
              </a:rPr>
              <a:t>  Đồ thị có hướng G=</a:t>
            </a:r>
            <a:r>
              <a:rPr lang="vi-VN" sz="1600">
                <a:solidFill>
                  <a:schemeClr val="tx1"/>
                </a:solidFill>
                <a:cs typeface="Arial" panose="020B0604020202020204" pitchFamily="34" charset="0"/>
              </a:rPr>
              <a:t>(</a:t>
            </a:r>
            <a:r>
              <a:rPr lang="vi-VN" sz="1600" i="1">
                <a:solidFill>
                  <a:schemeClr val="tx1"/>
                </a:solidFill>
                <a:cs typeface="Arial" panose="020B0604020202020204" pitchFamily="34" charset="0"/>
              </a:rPr>
              <a:t>V,E</a:t>
            </a:r>
            <a:r>
              <a:rPr lang="vi-VN" sz="1600">
                <a:solidFill>
                  <a:schemeClr val="tx1"/>
                </a:solidFill>
                <a:cs typeface="Arial" panose="020B0604020202020204" pitchFamily="34" charset="0"/>
              </a:rPr>
              <a:t>)</a:t>
            </a:r>
            <a:r>
              <a:rPr lang="vi-VN" sz="1600" i="1">
                <a:solidFill>
                  <a:schemeClr val="tx1"/>
                </a:solidFill>
                <a:cs typeface="Arial" panose="020B0604020202020204" pitchFamily="34" charset="0"/>
              </a:rPr>
              <a:t> với n đỉnh, </a:t>
            </a:r>
          </a:p>
          <a:p>
            <a:pPr marL="0" indent="0">
              <a:buFont typeface="Wingdings" panose="05000000000000000000" pitchFamily="2" charset="2"/>
              <a:buNone/>
              <a:defRPr/>
            </a:pPr>
            <a:r>
              <a:rPr lang="en-GB" sz="1600" i="1">
                <a:solidFill>
                  <a:schemeClr val="tx1"/>
                </a:solidFill>
                <a:cs typeface="Arial" panose="020B0604020202020204" pitchFamily="34" charset="0"/>
              </a:rPr>
              <a:t>                      s </a:t>
            </a:r>
            <a:r>
              <a:rPr lang="en-GB" sz="1600">
                <a:solidFill>
                  <a:schemeClr val="tx1"/>
                </a:solidFill>
                <a:cs typeface="Arial" panose="020B0604020202020204" pitchFamily="34" charset="0"/>
                <a:sym typeface="Symbol" panose="05050102010706020507" pitchFamily="18" charset="2"/>
              </a:rPr>
              <a:t></a:t>
            </a:r>
            <a:r>
              <a:rPr lang="en-GB" sz="1600" i="1">
                <a:solidFill>
                  <a:schemeClr val="tx1"/>
                </a:solidFill>
                <a:cs typeface="Arial" panose="020B0604020202020204" pitchFamily="34" charset="0"/>
                <a:sym typeface="Symbol" panose="05050102010706020507" pitchFamily="18" charset="2"/>
              </a:rPr>
              <a:t> V </a:t>
            </a:r>
            <a:r>
              <a:rPr lang="en-GB" sz="1600" i="1" err="1">
                <a:solidFill>
                  <a:schemeClr val="tx1"/>
                </a:solidFill>
                <a:cs typeface="Arial" panose="020B0604020202020204" pitchFamily="34" charset="0"/>
                <a:sym typeface="Symbol" panose="05050102010706020507" pitchFamily="18" charset="2"/>
              </a:rPr>
              <a:t>là</a:t>
            </a:r>
            <a:r>
              <a:rPr lang="en-GB" sz="1600" i="1">
                <a:solidFill>
                  <a:schemeClr val="tx1"/>
                </a:solidFill>
                <a:cs typeface="Arial" panose="020B0604020202020204" pitchFamily="34" charset="0"/>
                <a:sym typeface="Symbol" panose="05050102010706020507" pitchFamily="18" charset="2"/>
              </a:rPr>
              <a:t> </a:t>
            </a:r>
            <a:r>
              <a:rPr lang="en-GB" sz="1600" i="1" err="1">
                <a:solidFill>
                  <a:schemeClr val="tx1"/>
                </a:solidFill>
                <a:cs typeface="Arial" panose="020B0604020202020204" pitchFamily="34" charset="0"/>
                <a:sym typeface="Symbol" panose="05050102010706020507" pitchFamily="18" charset="2"/>
              </a:rPr>
              <a:t>đỉnh</a:t>
            </a:r>
            <a:r>
              <a:rPr lang="en-GB" sz="1600" i="1">
                <a:solidFill>
                  <a:schemeClr val="tx1"/>
                </a:solidFill>
                <a:cs typeface="Arial" panose="020B0604020202020204" pitchFamily="34" charset="0"/>
                <a:sym typeface="Symbol" panose="05050102010706020507" pitchFamily="18" charset="2"/>
              </a:rPr>
              <a:t> </a:t>
            </a:r>
            <a:r>
              <a:rPr lang="en-GB" sz="1600" i="1" err="1">
                <a:solidFill>
                  <a:schemeClr val="tx1"/>
                </a:solidFill>
                <a:cs typeface="Arial" panose="020B0604020202020204" pitchFamily="34" charset="0"/>
                <a:sym typeface="Symbol" panose="05050102010706020507" pitchFamily="18" charset="2"/>
              </a:rPr>
              <a:t>xuất</a:t>
            </a:r>
            <a:r>
              <a:rPr lang="en-GB" sz="1600" i="1">
                <a:solidFill>
                  <a:schemeClr val="tx1"/>
                </a:solidFill>
                <a:cs typeface="Arial" panose="020B0604020202020204" pitchFamily="34" charset="0"/>
                <a:sym typeface="Symbol" panose="05050102010706020507" pitchFamily="18" charset="2"/>
              </a:rPr>
              <a:t> </a:t>
            </a:r>
            <a:r>
              <a:rPr lang="en-GB" sz="1600" i="1" err="1">
                <a:solidFill>
                  <a:schemeClr val="tx1"/>
                </a:solidFill>
                <a:cs typeface="Arial" panose="020B0604020202020204" pitchFamily="34" charset="0"/>
                <a:sym typeface="Symbol" panose="05050102010706020507" pitchFamily="18" charset="2"/>
              </a:rPr>
              <a:t>phát</a:t>
            </a:r>
            <a:r>
              <a:rPr lang="en-GB" sz="1600" i="1">
                <a:solidFill>
                  <a:schemeClr val="tx1"/>
                </a:solidFill>
                <a:cs typeface="Arial" panose="020B0604020202020204" pitchFamily="34" charset="0"/>
                <a:sym typeface="Symbol" panose="05050102010706020507" pitchFamily="18" charset="2"/>
              </a:rPr>
              <a:t>,   </a:t>
            </a:r>
          </a:p>
          <a:p>
            <a:pPr marL="0" indent="0">
              <a:buFont typeface="Wingdings" panose="05000000000000000000" pitchFamily="2" charset="2"/>
              <a:buNone/>
              <a:defRPr/>
            </a:pPr>
            <a:r>
              <a:rPr lang="pl-PL" sz="1600" i="1">
                <a:solidFill>
                  <a:schemeClr val="tx1"/>
                </a:solidFill>
                <a:cs typeface="Arial" panose="020B0604020202020204" pitchFamily="34" charset="0"/>
              </a:rPr>
              <a:t>                    </a:t>
            </a:r>
            <a:r>
              <a:rPr lang="en-US" sz="1600" i="1">
                <a:solidFill>
                  <a:schemeClr val="tx1"/>
                </a:solidFill>
                <a:cs typeface="Arial" panose="020B0604020202020204" pitchFamily="34" charset="0"/>
              </a:rPr>
              <a:t>  </a:t>
            </a:r>
            <a:r>
              <a:rPr lang="pl-PL" sz="1600" i="1">
                <a:solidFill>
                  <a:schemeClr val="tx1"/>
                </a:solidFill>
                <a:cs typeface="Arial" panose="020B0604020202020204" pitchFamily="34" charset="0"/>
              </a:rPr>
              <a:t>w</a:t>
            </a:r>
            <a:r>
              <a:rPr lang="pl-PL" sz="1600">
                <a:solidFill>
                  <a:schemeClr val="tx1"/>
                </a:solidFill>
                <a:cs typeface="Arial" panose="020B0604020202020204" pitchFamily="34" charset="0"/>
              </a:rPr>
              <a:t>[</a:t>
            </a:r>
            <a:r>
              <a:rPr lang="pl-PL" sz="1600" i="1">
                <a:solidFill>
                  <a:schemeClr val="tx1"/>
                </a:solidFill>
                <a:cs typeface="Arial" panose="020B0604020202020204" pitchFamily="34" charset="0"/>
              </a:rPr>
              <a:t>u,v</a:t>
            </a:r>
            <a:r>
              <a:rPr lang="pl-PL" sz="1600">
                <a:solidFill>
                  <a:schemeClr val="tx1"/>
                </a:solidFill>
                <a:cs typeface="Arial" panose="020B0604020202020204" pitchFamily="34" charset="0"/>
              </a:rPr>
              <a:t>]</a:t>
            </a:r>
            <a:r>
              <a:rPr lang="pl-PL" sz="1600" i="1">
                <a:solidFill>
                  <a:schemeClr val="tx1"/>
                </a:solidFill>
                <a:cs typeface="Arial" panose="020B0604020202020204" pitchFamily="34" charset="0"/>
              </a:rPr>
              <a:t>, u,v </a:t>
            </a:r>
            <a:r>
              <a:rPr lang="pl-PL" sz="1600">
                <a:solidFill>
                  <a:schemeClr val="tx1"/>
                </a:solidFill>
                <a:cs typeface="Arial" panose="020B0604020202020204" pitchFamily="34" charset="0"/>
                <a:sym typeface="Symbol" panose="05050102010706020507" pitchFamily="18" charset="2"/>
              </a:rPr>
              <a:t></a:t>
            </a:r>
            <a:r>
              <a:rPr lang="pl-PL" sz="1600" i="1">
                <a:solidFill>
                  <a:schemeClr val="tx1"/>
                </a:solidFill>
                <a:cs typeface="Arial" panose="020B0604020202020204" pitchFamily="34" charset="0"/>
                <a:sym typeface="Symbol" panose="05050102010706020507" pitchFamily="18" charset="2"/>
              </a:rPr>
              <a:t> V - ma trận trọng số;  </a:t>
            </a:r>
            <a:endParaRPr lang="pl-PL" sz="1600" b="1" i="1">
              <a:solidFill>
                <a:schemeClr val="tx1"/>
              </a:solidFill>
              <a:cs typeface="Arial" panose="020B0604020202020204" pitchFamily="34" charset="0"/>
              <a:sym typeface="Symbol" panose="05050102010706020507" pitchFamily="18" charset="2"/>
            </a:endParaRPr>
          </a:p>
          <a:p>
            <a:pPr marL="0" indent="0">
              <a:buFontTx/>
              <a:buNone/>
              <a:defRPr/>
            </a:pPr>
            <a:r>
              <a:rPr lang="en-US" sz="1600" b="1" i="1">
                <a:solidFill>
                  <a:schemeClr val="tx1"/>
                </a:solidFill>
                <a:cs typeface="Arial" panose="020B0604020202020204" pitchFamily="34" charset="0"/>
              </a:rPr>
              <a:t>                     </a:t>
            </a:r>
            <a:r>
              <a:rPr lang="pl-PL" sz="1600" b="1" i="1">
                <a:solidFill>
                  <a:schemeClr val="tx1"/>
                </a:solidFill>
                <a:cs typeface="Arial" panose="020B0604020202020204" pitchFamily="34" charset="0"/>
              </a:rPr>
              <a:t> Giả thiết:</a:t>
            </a:r>
            <a:r>
              <a:rPr lang="pl-PL" sz="1600" i="1">
                <a:solidFill>
                  <a:schemeClr val="tx1"/>
                </a:solidFill>
                <a:cs typeface="Arial" panose="020B0604020202020204" pitchFamily="34" charset="0"/>
              </a:rPr>
              <a:t>  </a:t>
            </a:r>
            <a:r>
              <a:rPr lang="pl-PL" sz="1600" b="1" i="1">
                <a:solidFill>
                  <a:schemeClr val="tx1"/>
                </a:solidFill>
                <a:cs typeface="Arial" panose="020B0604020202020204" pitchFamily="34" charset="0"/>
              </a:rPr>
              <a:t> w</a:t>
            </a:r>
            <a:r>
              <a:rPr lang="pl-PL" sz="1600" b="1">
                <a:solidFill>
                  <a:schemeClr val="tx1"/>
                </a:solidFill>
                <a:cs typeface="Arial" panose="020B0604020202020204" pitchFamily="34" charset="0"/>
              </a:rPr>
              <a:t>[</a:t>
            </a:r>
            <a:r>
              <a:rPr lang="pl-PL" sz="1600" b="1" i="1">
                <a:solidFill>
                  <a:schemeClr val="tx1"/>
                </a:solidFill>
                <a:cs typeface="Arial" panose="020B0604020202020204" pitchFamily="34" charset="0"/>
              </a:rPr>
              <a:t>u,v</a:t>
            </a:r>
            <a:r>
              <a:rPr lang="pl-PL" sz="1600" b="1">
                <a:solidFill>
                  <a:schemeClr val="tx1"/>
                </a:solidFill>
                <a:cs typeface="Arial" panose="020B0604020202020204" pitchFamily="34" charset="0"/>
              </a:rPr>
              <a:t>] ≥ 0</a:t>
            </a:r>
            <a:r>
              <a:rPr lang="pl-PL" sz="1600" b="1" i="1">
                <a:solidFill>
                  <a:schemeClr val="tx1"/>
                </a:solidFill>
                <a:cs typeface="Arial" panose="020B0604020202020204" pitchFamily="34" charset="0"/>
              </a:rPr>
              <a:t>,  </a:t>
            </a:r>
            <a:r>
              <a:rPr lang="pl-PL" sz="1600" b="1" i="1">
                <a:solidFill>
                  <a:schemeClr val="tx1"/>
                </a:solidFill>
                <a:cs typeface="Arial" panose="020B0604020202020204" pitchFamily="34" charset="0"/>
                <a:sym typeface="Symbol" panose="05050102010706020507" pitchFamily="18" charset="2"/>
              </a:rPr>
              <a:t></a:t>
            </a:r>
            <a:r>
              <a:rPr lang="pl-PL" sz="1600" b="1">
                <a:solidFill>
                  <a:schemeClr val="tx1"/>
                </a:solidFill>
                <a:cs typeface="Arial" panose="020B0604020202020204" pitchFamily="34" charset="0"/>
                <a:sym typeface="Symbol" panose="05050102010706020507" pitchFamily="18" charset="2"/>
              </a:rPr>
              <a:t></a:t>
            </a:r>
            <a:r>
              <a:rPr lang="pl-PL" sz="1600" b="1" i="1">
                <a:solidFill>
                  <a:schemeClr val="tx1"/>
                </a:solidFill>
                <a:cs typeface="Arial" panose="020B0604020202020204" pitchFamily="34" charset="0"/>
              </a:rPr>
              <a:t> u, v </a:t>
            </a:r>
            <a:r>
              <a:rPr lang="pl-PL" sz="1600" b="1">
                <a:solidFill>
                  <a:schemeClr val="tx1"/>
                </a:solidFill>
                <a:cs typeface="Arial" panose="020B0604020202020204" pitchFamily="34" charset="0"/>
                <a:sym typeface="Symbol" panose="05050102010706020507" pitchFamily="18" charset="2"/>
              </a:rPr>
              <a:t></a:t>
            </a:r>
            <a:r>
              <a:rPr lang="pl-PL" sz="1600" b="1" i="1">
                <a:solidFill>
                  <a:schemeClr val="tx1"/>
                </a:solidFill>
                <a:cs typeface="Arial" panose="020B0604020202020204" pitchFamily="34" charset="0"/>
                <a:sym typeface="Symbol" panose="05050102010706020507" pitchFamily="18" charset="2"/>
              </a:rPr>
              <a:t> V.</a:t>
            </a:r>
          </a:p>
          <a:p>
            <a:pPr>
              <a:defRPr/>
            </a:pPr>
            <a:r>
              <a:rPr lang="en-GB" sz="1600" b="1">
                <a:solidFill>
                  <a:schemeClr val="tx1"/>
                </a:solidFill>
                <a:cs typeface="Arial" panose="020B0604020202020204" pitchFamily="34" charset="0"/>
              </a:rPr>
              <a:t> </a:t>
            </a:r>
            <a:r>
              <a:rPr lang="en-GB" sz="1600" b="1" err="1">
                <a:solidFill>
                  <a:schemeClr val="tx1"/>
                </a:solidFill>
                <a:cs typeface="Arial" panose="020B0604020202020204" pitchFamily="34" charset="0"/>
              </a:rPr>
              <a:t>Đầu</a:t>
            </a:r>
            <a:r>
              <a:rPr lang="en-GB" sz="1600" b="1">
                <a:solidFill>
                  <a:schemeClr val="tx1"/>
                </a:solidFill>
                <a:cs typeface="Arial" panose="020B0604020202020204" pitchFamily="34" charset="0"/>
              </a:rPr>
              <a:t> </a:t>
            </a:r>
            <a:r>
              <a:rPr lang="en-GB" sz="1600" b="1" err="1">
                <a:solidFill>
                  <a:schemeClr val="tx1"/>
                </a:solidFill>
                <a:cs typeface="Arial" panose="020B0604020202020204" pitchFamily="34" charset="0"/>
              </a:rPr>
              <a:t>ra</a:t>
            </a:r>
            <a:r>
              <a:rPr lang="en-GB" sz="1600" b="1">
                <a:solidFill>
                  <a:schemeClr val="tx1"/>
                </a:solidFill>
                <a:cs typeface="Arial" panose="020B0604020202020204" pitchFamily="34" charset="0"/>
              </a:rPr>
              <a:t>: </a:t>
            </a:r>
            <a:r>
              <a:rPr lang="en-GB" sz="1600" i="1" err="1">
                <a:solidFill>
                  <a:schemeClr val="tx1"/>
                </a:solidFill>
                <a:cs typeface="Arial" panose="020B0604020202020204" pitchFamily="34" charset="0"/>
              </a:rPr>
              <a:t>Với</a:t>
            </a:r>
            <a:r>
              <a:rPr lang="en-GB" sz="1600" i="1">
                <a:solidFill>
                  <a:schemeClr val="tx1"/>
                </a:solidFill>
                <a:cs typeface="Arial" panose="020B0604020202020204" pitchFamily="34" charset="0"/>
              </a:rPr>
              <a:t> </a:t>
            </a:r>
            <a:r>
              <a:rPr lang="en-GB" sz="1600" i="1" err="1">
                <a:solidFill>
                  <a:schemeClr val="tx1"/>
                </a:solidFill>
                <a:cs typeface="Arial" panose="020B0604020202020204" pitchFamily="34" charset="0"/>
              </a:rPr>
              <a:t>mỗi</a:t>
            </a:r>
            <a:r>
              <a:rPr lang="en-GB" sz="1600">
                <a:solidFill>
                  <a:schemeClr val="tx1"/>
                </a:solidFill>
                <a:cs typeface="Arial" panose="020B0604020202020204" pitchFamily="34" charset="0"/>
              </a:rPr>
              <a:t> </a:t>
            </a:r>
            <a:r>
              <a:rPr lang="en-GB" sz="1600" i="1">
                <a:solidFill>
                  <a:schemeClr val="tx1"/>
                </a:solidFill>
                <a:cs typeface="Arial" panose="020B0604020202020204" pitchFamily="34" charset="0"/>
              </a:rPr>
              <a:t>v </a:t>
            </a:r>
            <a:r>
              <a:rPr lang="en-GB" sz="1600">
                <a:solidFill>
                  <a:schemeClr val="tx1"/>
                </a:solidFill>
                <a:cs typeface="Arial" panose="020B0604020202020204" pitchFamily="34" charset="0"/>
                <a:sym typeface="Symbol" panose="05050102010706020507" pitchFamily="18" charset="2"/>
              </a:rPr>
              <a:t></a:t>
            </a:r>
            <a:r>
              <a:rPr lang="en-GB" sz="1600" i="1">
                <a:solidFill>
                  <a:schemeClr val="tx1"/>
                </a:solidFill>
                <a:cs typeface="Arial" panose="020B0604020202020204" pitchFamily="34" charset="0"/>
                <a:sym typeface="Symbol" panose="05050102010706020507" pitchFamily="18" charset="2"/>
              </a:rPr>
              <a:t> V</a:t>
            </a:r>
            <a:endParaRPr lang="en-GB" sz="1600">
              <a:solidFill>
                <a:schemeClr val="tx1"/>
              </a:solidFill>
              <a:cs typeface="Arial" panose="020B0604020202020204" pitchFamily="34" charset="0"/>
              <a:sym typeface="Symbol" panose="05050102010706020507" pitchFamily="18" charset="2"/>
            </a:endParaRPr>
          </a:p>
          <a:p>
            <a:pPr marL="0" indent="0">
              <a:buFont typeface="Wingdings" panose="05000000000000000000" pitchFamily="2" charset="2"/>
              <a:buNone/>
              <a:defRPr/>
            </a:pPr>
            <a:r>
              <a:rPr lang="en-GB" sz="1600" i="1">
                <a:solidFill>
                  <a:schemeClr val="tx1"/>
                </a:solidFill>
                <a:cs typeface="Arial" panose="020B0604020202020204" pitchFamily="34" charset="0"/>
              </a:rPr>
              <a:t>      d</a:t>
            </a:r>
            <a:r>
              <a:rPr lang="en-GB" sz="1600">
                <a:solidFill>
                  <a:schemeClr val="tx1"/>
                </a:solidFill>
                <a:cs typeface="Arial" panose="020B0604020202020204" pitchFamily="34" charset="0"/>
              </a:rPr>
              <a:t>[</a:t>
            </a:r>
            <a:r>
              <a:rPr lang="en-GB" sz="1600" i="1">
                <a:solidFill>
                  <a:schemeClr val="tx1"/>
                </a:solidFill>
                <a:cs typeface="Arial" panose="020B0604020202020204" pitchFamily="34" charset="0"/>
              </a:rPr>
              <a:t>v</a:t>
            </a:r>
            <a:r>
              <a:rPr lang="en-GB" sz="1600">
                <a:solidFill>
                  <a:schemeClr val="tx1"/>
                </a:solidFill>
                <a:cs typeface="Arial" panose="020B0604020202020204" pitchFamily="34" charset="0"/>
              </a:rPr>
              <a:t>] = </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s, v</a:t>
            </a:r>
            <a:r>
              <a:rPr lang="en-US" sz="1600">
                <a:solidFill>
                  <a:schemeClr val="tx1"/>
                </a:solidFill>
                <a:cs typeface="Arial" panose="020B0604020202020204" pitchFamily="34" charset="0"/>
                <a:sym typeface="Symbol" panose="05050102010706020507" pitchFamily="18" charset="2"/>
              </a:rPr>
              <a:t>);</a:t>
            </a:r>
            <a:endParaRPr lang="en-GB" sz="1600" i="1">
              <a:solidFill>
                <a:schemeClr val="tx1"/>
              </a:solidFill>
              <a:cs typeface="Arial" panose="020B0604020202020204" pitchFamily="34" charset="0"/>
              <a:sym typeface="Symbol" panose="05050102010706020507" pitchFamily="18" charset="2"/>
            </a:endParaRPr>
          </a:p>
          <a:p>
            <a:pPr marL="0" indent="0">
              <a:buFont typeface="Wingdings" panose="05000000000000000000" pitchFamily="2" charset="2"/>
              <a:buNone/>
              <a:defRPr/>
            </a:pPr>
            <a:r>
              <a:rPr lang="en-US" sz="1600" i="1">
                <a:solidFill>
                  <a:schemeClr val="tx1"/>
                </a:solidFill>
                <a:cs typeface="Arial" panose="020B0604020202020204" pitchFamily="34" charset="0"/>
              </a:rPr>
              <a:t>      </a:t>
            </a:r>
            <a:r>
              <a:rPr lang="vi-VN" sz="1600" i="1">
                <a:solidFill>
                  <a:schemeClr val="tx1"/>
                </a:solidFill>
                <a:cs typeface="Arial" panose="020B0604020202020204" pitchFamily="34" charset="0"/>
              </a:rPr>
              <a:t>p</a:t>
            </a:r>
            <a:r>
              <a:rPr lang="vi-VN" sz="1600">
                <a:solidFill>
                  <a:schemeClr val="tx1"/>
                </a:solidFill>
                <a:cs typeface="Arial" panose="020B0604020202020204" pitchFamily="34" charset="0"/>
              </a:rPr>
              <a:t>[</a:t>
            </a:r>
            <a:r>
              <a:rPr lang="vi-VN" sz="1600" i="1">
                <a:solidFill>
                  <a:schemeClr val="tx1"/>
                </a:solidFill>
                <a:cs typeface="Arial" panose="020B0604020202020204" pitchFamily="34" charset="0"/>
              </a:rPr>
              <a:t>v</a:t>
            </a:r>
            <a:r>
              <a:rPr lang="vi-VN" sz="1600">
                <a:solidFill>
                  <a:schemeClr val="tx1"/>
                </a:solidFill>
                <a:cs typeface="Arial" panose="020B0604020202020204" pitchFamily="34" charset="0"/>
              </a:rPr>
              <a:t>] -</a:t>
            </a:r>
            <a:r>
              <a:rPr lang="vi-VN" sz="1600" i="1">
                <a:solidFill>
                  <a:schemeClr val="tx1"/>
                </a:solidFill>
                <a:cs typeface="Arial" panose="020B0604020202020204" pitchFamily="34" charset="0"/>
              </a:rPr>
              <a:t> đỉnh đi trước v trong đđnn từ s đến v.</a:t>
            </a:r>
            <a:endParaRPr lang="en-US" sz="1600" i="1">
              <a:solidFill>
                <a:schemeClr val="tx1"/>
              </a:solidFill>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26DCAAC-3F83-71B2-0565-BD6C333592FC}"/>
                  </a:ext>
                </a:extLst>
              </p14:cNvPr>
              <p14:cNvContentPartPr/>
              <p14:nvPr/>
            </p14:nvContentPartPr>
            <p14:xfrm>
              <a:off x="369000" y="137160"/>
              <a:ext cx="8691120" cy="2806200"/>
            </p14:xfrm>
          </p:contentPart>
        </mc:Choice>
        <mc:Fallback>
          <p:pic>
            <p:nvPicPr>
              <p:cNvPr id="2" name="Ink 1">
                <a:extLst>
                  <a:ext uri="{FF2B5EF4-FFF2-40B4-BE49-F238E27FC236}">
                    <a16:creationId xmlns:a16="http://schemas.microsoft.com/office/drawing/2014/main" id="{A26DCAAC-3F83-71B2-0565-BD6C333592FC}"/>
                  </a:ext>
                </a:extLst>
              </p:cNvPr>
              <p:cNvPicPr/>
              <p:nvPr/>
            </p:nvPicPr>
            <p:blipFill>
              <a:blip r:embed="rId4"/>
              <a:stretch>
                <a:fillRect/>
              </a:stretch>
            </p:blipFill>
            <p:spPr>
              <a:xfrm>
                <a:off x="359640" y="127800"/>
                <a:ext cx="8709840" cy="2824920"/>
              </a:xfrm>
              <a:prstGeom prst="rect">
                <a:avLst/>
              </a:prstGeom>
            </p:spPr>
          </p:pic>
        </mc:Fallback>
      </mc:AlternateContent>
    </p:spTree>
    <p:extLst>
      <p:ext uri="{BB962C8B-B14F-4D97-AF65-F5344CB8AC3E}">
        <p14:creationId xmlns:p14="http://schemas.microsoft.com/office/powerpoint/2010/main" val="1808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Dijkstra</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 Box 35">
            <a:extLst>
              <a:ext uri="{FF2B5EF4-FFF2-40B4-BE49-F238E27FC236}">
                <a16:creationId xmlns:a16="http://schemas.microsoft.com/office/drawing/2014/main" id="{F5302F7D-1FE6-437E-AA8A-A80D2AD1B58D}"/>
              </a:ext>
            </a:extLst>
          </p:cNvPr>
          <p:cNvSpPr txBox="1">
            <a:spLocks noChangeArrowheads="1"/>
          </p:cNvSpPr>
          <p:nvPr/>
        </p:nvSpPr>
        <p:spPr bwMode="auto">
          <a:xfrm>
            <a:off x="169863" y="838798"/>
            <a:ext cx="8723312"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defRPr/>
            </a:pPr>
            <a:r>
              <a:rPr lang="en-GB" sz="1600" b="1">
                <a:solidFill>
                  <a:schemeClr val="tx1"/>
                </a:solidFill>
                <a:cs typeface="Arial" panose="020B0604020202020204" pitchFamily="34" charset="0"/>
              </a:rPr>
              <a:t>Dijkstra ( ) {</a:t>
            </a:r>
          </a:p>
          <a:p>
            <a:pPr>
              <a:lnSpc>
                <a:spcPct val="80000"/>
              </a:lnSpc>
              <a:buFont typeface="Wingdings" panose="05000000000000000000" pitchFamily="2" charset="2"/>
              <a:buNone/>
              <a:defRPr/>
            </a:pPr>
            <a:r>
              <a:rPr lang="en-GB" sz="1600">
                <a:solidFill>
                  <a:schemeClr val="tx1"/>
                </a:solidFill>
                <a:cs typeface="Arial" panose="020B0604020202020204" pitchFamily="34" charset="0"/>
              </a:rPr>
              <a:t>      </a:t>
            </a:r>
            <a:r>
              <a:rPr lang="en-GB" sz="1600" b="1">
                <a:solidFill>
                  <a:schemeClr val="tx1"/>
                </a:solidFill>
                <a:cs typeface="Arial" panose="020B0604020202020204" pitchFamily="34" charset="0"/>
              </a:rPr>
              <a:t>for</a:t>
            </a:r>
            <a:r>
              <a:rPr lang="en-GB" sz="1600">
                <a:solidFill>
                  <a:schemeClr val="tx1"/>
                </a:solidFill>
                <a:cs typeface="Arial" panose="020B0604020202020204" pitchFamily="34" charset="0"/>
              </a:rPr>
              <a:t>   v </a:t>
            </a:r>
            <a:r>
              <a:rPr lang="en-GB" sz="1600">
                <a:solidFill>
                  <a:schemeClr val="tx1"/>
                </a:solidFill>
                <a:cs typeface="Arial" panose="020B0604020202020204" pitchFamily="34" charset="0"/>
                <a:sym typeface="Symbol" panose="05050102010706020507" pitchFamily="18" charset="2"/>
              </a:rPr>
              <a:t></a:t>
            </a:r>
            <a:r>
              <a:rPr lang="en-GB" sz="1600">
                <a:solidFill>
                  <a:schemeClr val="tx1"/>
                </a:solidFill>
                <a:cs typeface="Arial" panose="020B0604020202020204" pitchFamily="34" charset="0"/>
              </a:rPr>
              <a:t> V do</a:t>
            </a:r>
            <a:r>
              <a:rPr lang="en-US" sz="1600">
                <a:solidFill>
                  <a:schemeClr val="tx1"/>
                </a:solidFill>
                <a:cs typeface="Arial" panose="020B0604020202020204" pitchFamily="34" charset="0"/>
              </a:rPr>
              <a:t>    </a:t>
            </a:r>
            <a:r>
              <a:rPr lang="en-GB" sz="1600">
                <a:solidFill>
                  <a:schemeClr val="tx1"/>
                </a:solidFill>
                <a:cs typeface="Arial" panose="020B0604020202020204" pitchFamily="34" charset="0"/>
              </a:rPr>
              <a:t>{</a:t>
            </a:r>
          </a:p>
          <a:p>
            <a:pPr>
              <a:lnSpc>
                <a:spcPct val="80000"/>
              </a:lnSpc>
              <a:buFont typeface="Wingdings" panose="05000000000000000000" pitchFamily="2" charset="2"/>
              <a:buNone/>
              <a:defRPr/>
            </a:pPr>
            <a:r>
              <a:rPr lang="en-GB" sz="1600">
                <a:solidFill>
                  <a:schemeClr val="tx1"/>
                </a:solidFill>
                <a:cs typeface="Arial" panose="020B0604020202020204" pitchFamily="34" charset="0"/>
              </a:rPr>
              <a:t>           d[v] = w[</a:t>
            </a:r>
            <a:r>
              <a:rPr lang="en-GB" sz="1600" err="1">
                <a:solidFill>
                  <a:schemeClr val="tx1"/>
                </a:solidFill>
                <a:cs typeface="Arial" panose="020B0604020202020204" pitchFamily="34" charset="0"/>
              </a:rPr>
              <a:t>s,v</a:t>
            </a:r>
            <a:r>
              <a:rPr lang="en-GB" sz="1600">
                <a:solidFill>
                  <a:schemeClr val="tx1"/>
                </a:solidFill>
                <a:cs typeface="Arial" panose="020B0604020202020204" pitchFamily="34" charset="0"/>
              </a:rPr>
              <a:t>] ;   p[v]=s;  </a:t>
            </a:r>
          </a:p>
          <a:p>
            <a:pPr>
              <a:lnSpc>
                <a:spcPct val="80000"/>
              </a:lnSpc>
              <a:buFont typeface="Wingdings" panose="05000000000000000000" pitchFamily="2" charset="2"/>
              <a:buNone/>
              <a:defRPr/>
            </a:pPr>
            <a:r>
              <a:rPr lang="en-GB" sz="1600">
                <a:solidFill>
                  <a:schemeClr val="tx1"/>
                </a:solidFill>
                <a:cs typeface="Arial" panose="020B0604020202020204" pitchFamily="34" charset="0"/>
              </a:rPr>
              <a:t>     } </a:t>
            </a:r>
          </a:p>
          <a:p>
            <a:pPr>
              <a:lnSpc>
                <a:spcPct val="80000"/>
              </a:lnSpc>
              <a:buFont typeface="Wingdings" panose="05000000000000000000" pitchFamily="2" charset="2"/>
              <a:buNone/>
              <a:defRPr/>
            </a:pPr>
            <a:r>
              <a:rPr lang="en-GB" sz="1600">
                <a:solidFill>
                  <a:schemeClr val="tx1"/>
                </a:solidFill>
                <a:cs typeface="Arial" panose="020B0604020202020204" pitchFamily="34" charset="0"/>
              </a:rPr>
              <a:t>     d[s] = 0;   S = {s};                          </a:t>
            </a:r>
            <a:r>
              <a:rPr lang="en-GB" sz="1600">
                <a:solidFill>
                  <a:schemeClr val="tx1"/>
                </a:solidFill>
                <a:cs typeface="Arial" panose="020B0604020202020204" pitchFamily="34" charset="0"/>
                <a:sym typeface="Symbol" panose="05050102010706020507" pitchFamily="18" charset="2"/>
              </a:rPr>
              <a:t>// S: </a:t>
            </a:r>
            <a:r>
              <a:rPr lang="en-GB" sz="1600" err="1">
                <a:solidFill>
                  <a:schemeClr val="tx1"/>
                </a:solidFill>
                <a:cs typeface="Arial" panose="020B0604020202020204" pitchFamily="34" charset="0"/>
                <a:sym typeface="Symbol" panose="05050102010706020507" pitchFamily="18" charset="2"/>
              </a:rPr>
              <a:t>tập</a:t>
            </a:r>
            <a:r>
              <a:rPr lang="en-GB" sz="1600">
                <a:solidFill>
                  <a:schemeClr val="tx1"/>
                </a:solidFill>
                <a:cs typeface="Arial" panose="020B0604020202020204" pitchFamily="34" charset="0"/>
                <a:sym typeface="Symbol" panose="05050102010706020507" pitchFamily="18" charset="2"/>
              </a:rPr>
              <a:t> </a:t>
            </a:r>
            <a:r>
              <a:rPr lang="en-GB" sz="1600" err="1">
                <a:solidFill>
                  <a:schemeClr val="tx1"/>
                </a:solidFill>
                <a:cs typeface="Arial" panose="020B0604020202020204" pitchFamily="34" charset="0"/>
                <a:sym typeface="Symbol" panose="05050102010706020507" pitchFamily="18" charset="2"/>
              </a:rPr>
              <a:t>các</a:t>
            </a:r>
            <a:r>
              <a:rPr lang="en-GB" sz="1600">
                <a:solidFill>
                  <a:schemeClr val="tx1"/>
                </a:solidFill>
                <a:cs typeface="Arial" panose="020B0604020202020204" pitchFamily="34" charset="0"/>
                <a:sym typeface="Symbol" panose="05050102010706020507" pitchFamily="18" charset="2"/>
              </a:rPr>
              <a:t> </a:t>
            </a:r>
            <a:r>
              <a:rPr lang="en-GB" sz="1600" err="1">
                <a:solidFill>
                  <a:schemeClr val="tx1"/>
                </a:solidFill>
                <a:cs typeface="Arial" panose="020B0604020202020204" pitchFamily="34" charset="0"/>
                <a:sym typeface="Symbol" panose="05050102010706020507" pitchFamily="18" charset="2"/>
              </a:rPr>
              <a:t>đỉnh</a:t>
            </a:r>
            <a:r>
              <a:rPr lang="en-GB" sz="1600">
                <a:solidFill>
                  <a:schemeClr val="tx1"/>
                </a:solidFill>
                <a:cs typeface="Arial" panose="020B0604020202020204" pitchFamily="34" charset="0"/>
                <a:sym typeface="Symbol" panose="05050102010706020507" pitchFamily="18" charset="2"/>
              </a:rPr>
              <a:t> </a:t>
            </a:r>
            <a:r>
              <a:rPr lang="en-GB" sz="1600" err="1">
                <a:solidFill>
                  <a:schemeClr val="tx1"/>
                </a:solidFill>
                <a:cs typeface="Arial" panose="020B0604020202020204" pitchFamily="34" charset="0"/>
                <a:sym typeface="Symbol" panose="05050102010706020507" pitchFamily="18" charset="2"/>
              </a:rPr>
              <a:t>có</a:t>
            </a:r>
            <a:r>
              <a:rPr lang="en-GB" sz="1600">
                <a:solidFill>
                  <a:schemeClr val="tx1"/>
                </a:solidFill>
                <a:cs typeface="Arial" panose="020B0604020202020204" pitchFamily="34" charset="0"/>
                <a:sym typeface="Symbol" panose="05050102010706020507" pitchFamily="18" charset="2"/>
              </a:rPr>
              <a:t> </a:t>
            </a:r>
            <a:r>
              <a:rPr lang="en-GB" sz="1600" err="1">
                <a:solidFill>
                  <a:schemeClr val="tx1"/>
                </a:solidFill>
                <a:cs typeface="Arial" panose="020B0604020202020204" pitchFamily="34" charset="0"/>
                <a:sym typeface="Symbol" panose="05050102010706020507" pitchFamily="18" charset="2"/>
              </a:rPr>
              <a:t>nhãn</a:t>
            </a:r>
            <a:r>
              <a:rPr lang="en-GB" sz="1600">
                <a:solidFill>
                  <a:schemeClr val="tx1"/>
                </a:solidFill>
                <a:cs typeface="Arial" panose="020B0604020202020204" pitchFamily="34" charset="0"/>
                <a:sym typeface="Symbol" panose="05050102010706020507" pitchFamily="18" charset="2"/>
              </a:rPr>
              <a:t> </a:t>
            </a:r>
            <a:r>
              <a:rPr lang="en-GB" sz="1600" err="1">
                <a:solidFill>
                  <a:schemeClr val="tx1"/>
                </a:solidFill>
                <a:cs typeface="Arial" panose="020B0604020202020204" pitchFamily="34" charset="0"/>
                <a:sym typeface="Symbol" panose="05050102010706020507" pitchFamily="18" charset="2"/>
              </a:rPr>
              <a:t>cố</a:t>
            </a:r>
            <a:r>
              <a:rPr lang="en-GB" sz="1600">
                <a:solidFill>
                  <a:schemeClr val="tx1"/>
                </a:solidFill>
                <a:cs typeface="Arial" panose="020B0604020202020204" pitchFamily="34" charset="0"/>
                <a:sym typeface="Symbol" panose="05050102010706020507" pitchFamily="18" charset="2"/>
              </a:rPr>
              <a:t> </a:t>
            </a:r>
            <a:r>
              <a:rPr lang="en-GB" sz="1600" err="1">
                <a:solidFill>
                  <a:schemeClr val="tx1"/>
                </a:solidFill>
                <a:cs typeface="Arial" panose="020B0604020202020204" pitchFamily="34" charset="0"/>
                <a:sym typeface="Symbol" panose="05050102010706020507" pitchFamily="18" charset="2"/>
              </a:rPr>
              <a:t>định</a:t>
            </a:r>
            <a:endParaRPr lang="en-GB" sz="1600">
              <a:solidFill>
                <a:schemeClr val="tx1"/>
              </a:solidFill>
              <a:cs typeface="Arial" panose="020B0604020202020204" pitchFamily="34" charset="0"/>
              <a:sym typeface="Symbol" panose="05050102010706020507" pitchFamily="18" charset="2"/>
            </a:endParaRPr>
          </a:p>
          <a:p>
            <a:pPr>
              <a:lnSpc>
                <a:spcPct val="80000"/>
              </a:lnSpc>
              <a:buFont typeface="Wingdings" panose="05000000000000000000" pitchFamily="2" charset="2"/>
              <a:buNone/>
              <a:defRPr/>
            </a:pPr>
            <a:r>
              <a:rPr lang="en-GB" sz="1600">
                <a:solidFill>
                  <a:schemeClr val="tx1"/>
                </a:solidFill>
                <a:cs typeface="Arial" panose="020B0604020202020204" pitchFamily="34" charset="0"/>
              </a:rPr>
              <a:t>     T = V \ {s};                                    // T: </a:t>
            </a:r>
            <a:r>
              <a:rPr lang="en-GB" sz="1600" err="1">
                <a:solidFill>
                  <a:schemeClr val="tx1"/>
                </a:solidFill>
                <a:cs typeface="Arial" panose="020B0604020202020204" pitchFamily="34" charset="0"/>
              </a:rPr>
              <a:t>tập</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các</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đỉnh</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có</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nhãn</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tạm</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thời</a:t>
            </a:r>
            <a:endParaRPr lang="en-GB" sz="1600">
              <a:solidFill>
                <a:schemeClr val="tx1"/>
              </a:solidFill>
              <a:cs typeface="Arial" panose="020B0604020202020204" pitchFamily="34" charset="0"/>
            </a:endParaRPr>
          </a:p>
          <a:p>
            <a:pPr marL="0" indent="0">
              <a:buFont typeface="Wingdings" panose="05000000000000000000" pitchFamily="2" charset="2"/>
              <a:buNone/>
              <a:defRPr/>
            </a:pPr>
            <a:r>
              <a:rPr lang="en-GB" sz="1600">
                <a:solidFill>
                  <a:schemeClr val="tx1"/>
                </a:solidFill>
                <a:cs typeface="Arial" panose="020B0604020202020204" pitchFamily="34" charset="0"/>
              </a:rPr>
              <a:t>      </a:t>
            </a:r>
            <a:r>
              <a:rPr lang="en-GB" sz="1600" b="1">
                <a:solidFill>
                  <a:schemeClr val="tx1"/>
                </a:solidFill>
                <a:cs typeface="Arial" panose="020B0604020202020204" pitchFamily="34" charset="0"/>
              </a:rPr>
              <a:t>while</a:t>
            </a:r>
            <a:r>
              <a:rPr lang="en-GB" sz="1600">
                <a:solidFill>
                  <a:schemeClr val="tx1"/>
                </a:solidFill>
                <a:cs typeface="Arial" panose="020B0604020202020204" pitchFamily="34" charset="0"/>
              </a:rPr>
              <a:t>  (T  </a:t>
            </a:r>
            <a:r>
              <a:rPr lang="en-GB" sz="1600">
                <a:solidFill>
                  <a:schemeClr val="tx1"/>
                </a:solidFill>
                <a:cs typeface="Arial" panose="020B0604020202020204" pitchFamily="34" charset="0"/>
                <a:sym typeface="Symbol" panose="05050102010706020507" pitchFamily="18" charset="2"/>
              </a:rPr>
              <a:t></a:t>
            </a:r>
            <a:r>
              <a:rPr lang="en-GB" sz="1600">
                <a:solidFill>
                  <a:schemeClr val="tx1"/>
                </a:solidFill>
                <a:cs typeface="Arial" panose="020B0604020202020204" pitchFamily="34" charset="0"/>
              </a:rPr>
              <a:t> </a:t>
            </a:r>
            <a:r>
              <a:rPr lang="en-GB" sz="1600">
                <a:solidFill>
                  <a:schemeClr val="tx1"/>
                </a:solidFill>
                <a:cs typeface="Arial" panose="020B0604020202020204" pitchFamily="34" charset="0"/>
                <a:sym typeface="Symbol" panose="05050102010706020507" pitchFamily="18" charset="2"/>
              </a:rPr>
              <a:t>)</a:t>
            </a:r>
            <a:r>
              <a:rPr lang="en-GB" sz="1600">
                <a:solidFill>
                  <a:schemeClr val="tx1"/>
                </a:solidFill>
                <a:cs typeface="Arial" panose="020B0604020202020204" pitchFamily="34" charset="0"/>
              </a:rPr>
              <a:t> {                           </a:t>
            </a:r>
            <a:r>
              <a:rPr lang="en-US" sz="1600">
                <a:solidFill>
                  <a:schemeClr val="tx1"/>
                </a:solidFill>
                <a:cs typeface="Arial" panose="020B0604020202020204" pitchFamily="34" charset="0"/>
              </a:rPr>
              <a:t>// </a:t>
            </a:r>
            <a:r>
              <a:rPr lang="vi-VN" sz="1600">
                <a:solidFill>
                  <a:schemeClr val="tx1"/>
                </a:solidFill>
                <a:cs typeface="Arial" panose="020B0604020202020204" pitchFamily="34" charset="0"/>
              </a:rPr>
              <a:t>Bước lặp   </a:t>
            </a:r>
          </a:p>
          <a:p>
            <a:pPr>
              <a:lnSpc>
                <a:spcPct val="80000"/>
              </a:lnSpc>
              <a:buFont typeface="Wingdings" panose="05000000000000000000" pitchFamily="2" charset="2"/>
              <a:buNone/>
              <a:defRPr/>
            </a:pP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Tìm</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cạnh</a:t>
            </a:r>
            <a:r>
              <a:rPr lang="en-GB" sz="1600">
                <a:solidFill>
                  <a:schemeClr val="tx1"/>
                </a:solidFill>
                <a:cs typeface="Arial" panose="020B0604020202020204" pitchFamily="34" charset="0"/>
              </a:rPr>
              <a:t>  u </a:t>
            </a:r>
            <a:r>
              <a:rPr lang="en-GB" sz="1600">
                <a:solidFill>
                  <a:schemeClr val="tx1"/>
                </a:solidFill>
                <a:cs typeface="Arial" panose="020B0604020202020204" pitchFamily="34" charset="0"/>
                <a:sym typeface="Symbol" panose="05050102010706020507" pitchFamily="18" charset="2"/>
              </a:rPr>
              <a:t></a:t>
            </a:r>
            <a:r>
              <a:rPr lang="en-GB" sz="1600">
                <a:solidFill>
                  <a:schemeClr val="tx1"/>
                </a:solidFill>
                <a:cs typeface="Arial" panose="020B0604020202020204" pitchFamily="34" charset="0"/>
              </a:rPr>
              <a:t> T </a:t>
            </a:r>
            <a:r>
              <a:rPr lang="en-GB" sz="1600" err="1">
                <a:solidFill>
                  <a:schemeClr val="tx1"/>
                </a:solidFill>
                <a:cs typeface="Arial" panose="020B0604020202020204" pitchFamily="34" charset="0"/>
              </a:rPr>
              <a:t>sao</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cho</a:t>
            </a:r>
            <a:r>
              <a:rPr lang="en-GB" sz="1600">
                <a:solidFill>
                  <a:schemeClr val="tx1"/>
                </a:solidFill>
                <a:cs typeface="Arial" panose="020B0604020202020204" pitchFamily="34" charset="0"/>
              </a:rPr>
              <a:t>  d[u] = min{ d[z] :  z  </a:t>
            </a:r>
            <a:r>
              <a:rPr lang="en-GB" sz="1600">
                <a:solidFill>
                  <a:schemeClr val="tx1"/>
                </a:solidFill>
                <a:cs typeface="Arial" panose="020B0604020202020204" pitchFamily="34" charset="0"/>
                <a:sym typeface="Symbol" panose="05050102010706020507" pitchFamily="18" charset="2"/>
              </a:rPr>
              <a:t></a:t>
            </a:r>
            <a:r>
              <a:rPr lang="en-GB" sz="1600">
                <a:solidFill>
                  <a:schemeClr val="tx1"/>
                </a:solidFill>
                <a:cs typeface="Arial" panose="020B0604020202020204" pitchFamily="34" charset="0"/>
              </a:rPr>
              <a:t>  T};  </a:t>
            </a:r>
          </a:p>
          <a:p>
            <a:pPr>
              <a:lnSpc>
                <a:spcPct val="80000"/>
              </a:lnSpc>
              <a:buFont typeface="Wingdings" panose="05000000000000000000" pitchFamily="2" charset="2"/>
              <a:buNone/>
              <a:defRPr/>
            </a:pPr>
            <a:r>
              <a:rPr lang="en-GB" sz="1600">
                <a:solidFill>
                  <a:schemeClr val="tx1"/>
                </a:solidFill>
                <a:cs typeface="Arial" panose="020B0604020202020204" pitchFamily="34" charset="0"/>
              </a:rPr>
              <a:t>             T =  T \ {u};  S= S  </a:t>
            </a:r>
            <a:r>
              <a:rPr lang="en-GB" sz="1600">
                <a:solidFill>
                  <a:schemeClr val="tx1"/>
                </a:solidFill>
                <a:cs typeface="Arial" panose="020B0604020202020204" pitchFamily="34" charset="0"/>
                <a:sym typeface="Symbol" panose="05050102010706020507" pitchFamily="18" charset="2"/>
              </a:rPr>
              <a:t> {u};</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Cố</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định</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nhãn</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của</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đỉnh</a:t>
            </a:r>
            <a:r>
              <a:rPr lang="en-GB" sz="1600">
                <a:solidFill>
                  <a:schemeClr val="tx1"/>
                </a:solidFill>
                <a:cs typeface="Arial" panose="020B0604020202020204" pitchFamily="34" charset="0"/>
              </a:rPr>
              <a:t> u</a:t>
            </a:r>
          </a:p>
          <a:p>
            <a:pPr>
              <a:lnSpc>
                <a:spcPct val="80000"/>
              </a:lnSpc>
              <a:buFont typeface="Wingdings" panose="05000000000000000000" pitchFamily="2" charset="2"/>
              <a:buNone/>
              <a:defRPr/>
            </a:pPr>
            <a:r>
              <a:rPr lang="en-GB" sz="1600" b="1">
                <a:solidFill>
                  <a:schemeClr val="tx1"/>
                </a:solidFill>
                <a:cs typeface="Arial" panose="020B0604020202020204" pitchFamily="34" charset="0"/>
              </a:rPr>
              <a:t>             for</a:t>
            </a:r>
            <a:r>
              <a:rPr lang="en-GB" sz="1600">
                <a:solidFill>
                  <a:schemeClr val="tx1"/>
                </a:solidFill>
                <a:cs typeface="Arial" panose="020B0604020202020204" pitchFamily="34" charset="0"/>
              </a:rPr>
              <a:t>   v </a:t>
            </a:r>
            <a:r>
              <a:rPr lang="en-GB" sz="1600">
                <a:solidFill>
                  <a:schemeClr val="tx1"/>
                </a:solidFill>
                <a:cs typeface="Arial" panose="020B0604020202020204" pitchFamily="34" charset="0"/>
                <a:sym typeface="Symbol" panose="05050102010706020507" pitchFamily="18" charset="2"/>
              </a:rPr>
              <a:t></a:t>
            </a:r>
            <a:r>
              <a:rPr lang="en-GB" sz="1600">
                <a:solidFill>
                  <a:schemeClr val="tx1"/>
                </a:solidFill>
                <a:cs typeface="Arial" panose="020B0604020202020204" pitchFamily="34" charset="0"/>
              </a:rPr>
              <a:t> T do {                     //</a:t>
            </a:r>
            <a:r>
              <a:rPr lang="en-GB" sz="1600" err="1">
                <a:solidFill>
                  <a:schemeClr val="tx1"/>
                </a:solidFill>
                <a:cs typeface="Arial" panose="020B0604020202020204" pitchFamily="34" charset="0"/>
              </a:rPr>
              <a:t>Gãn</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nhãn</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lại</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cho</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các</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đỉnh</a:t>
            </a:r>
            <a:r>
              <a:rPr lang="en-GB" sz="1600">
                <a:solidFill>
                  <a:schemeClr val="tx1"/>
                </a:solidFill>
                <a:cs typeface="Arial" panose="020B0604020202020204" pitchFamily="34" charset="0"/>
              </a:rPr>
              <a:t> </a:t>
            </a:r>
            <a:r>
              <a:rPr lang="en-GB" sz="1600" err="1">
                <a:solidFill>
                  <a:schemeClr val="tx1"/>
                </a:solidFill>
                <a:cs typeface="Arial" panose="020B0604020202020204" pitchFamily="34" charset="0"/>
              </a:rPr>
              <a:t>trong</a:t>
            </a:r>
            <a:r>
              <a:rPr lang="en-GB" sz="1600">
                <a:solidFill>
                  <a:schemeClr val="tx1"/>
                </a:solidFill>
                <a:cs typeface="Arial" panose="020B0604020202020204" pitchFamily="34" charset="0"/>
              </a:rPr>
              <a:t> T</a:t>
            </a:r>
          </a:p>
          <a:p>
            <a:pPr>
              <a:lnSpc>
                <a:spcPct val="80000"/>
              </a:lnSpc>
              <a:buFont typeface="Wingdings" panose="05000000000000000000" pitchFamily="2" charset="2"/>
              <a:buNone/>
              <a:defRPr/>
            </a:pPr>
            <a:r>
              <a:rPr lang="en-GB" sz="1600">
                <a:solidFill>
                  <a:schemeClr val="tx1"/>
                </a:solidFill>
                <a:cs typeface="Arial" panose="020B0604020202020204" pitchFamily="34" charset="0"/>
              </a:rPr>
              <a:t>                   </a:t>
            </a:r>
            <a:r>
              <a:rPr lang="en-GB" sz="1600" b="1">
                <a:solidFill>
                  <a:schemeClr val="tx1"/>
                </a:solidFill>
                <a:cs typeface="Arial" panose="020B0604020202020204" pitchFamily="34" charset="0"/>
              </a:rPr>
              <a:t>if</a:t>
            </a:r>
            <a:r>
              <a:rPr lang="en-GB" sz="1600">
                <a:solidFill>
                  <a:schemeClr val="tx1"/>
                </a:solidFill>
                <a:cs typeface="Arial" panose="020B0604020202020204" pitchFamily="34" charset="0"/>
              </a:rPr>
              <a:t>   (d[v] &gt; d[u] + w[</a:t>
            </a:r>
            <a:r>
              <a:rPr lang="en-GB" sz="1600" err="1">
                <a:solidFill>
                  <a:schemeClr val="tx1"/>
                </a:solidFill>
                <a:cs typeface="Arial" panose="020B0604020202020204" pitchFamily="34" charset="0"/>
              </a:rPr>
              <a:t>u,v</a:t>
            </a:r>
            <a:r>
              <a:rPr lang="en-GB" sz="1600">
                <a:solidFill>
                  <a:schemeClr val="tx1"/>
                </a:solidFill>
                <a:cs typeface="Arial" panose="020B0604020202020204" pitchFamily="34" charset="0"/>
              </a:rPr>
              <a:t>])  { </a:t>
            </a:r>
          </a:p>
          <a:p>
            <a:pPr>
              <a:lnSpc>
                <a:spcPct val="80000"/>
              </a:lnSpc>
              <a:buFont typeface="Wingdings" panose="05000000000000000000" pitchFamily="2" charset="2"/>
              <a:buNone/>
              <a:defRPr/>
            </a:pPr>
            <a:r>
              <a:rPr lang="en-GB" sz="1600">
                <a:solidFill>
                  <a:schemeClr val="tx1"/>
                </a:solidFill>
                <a:cs typeface="Arial" panose="020B0604020202020204" pitchFamily="34" charset="0"/>
              </a:rPr>
              <a:t>                         d[v] = d[u] + w[</a:t>
            </a:r>
            <a:r>
              <a:rPr lang="en-GB" sz="1600" err="1">
                <a:solidFill>
                  <a:schemeClr val="tx1"/>
                </a:solidFill>
                <a:cs typeface="Arial" panose="020B0604020202020204" pitchFamily="34" charset="0"/>
              </a:rPr>
              <a:t>u,v</a:t>
            </a:r>
            <a:r>
              <a:rPr lang="en-GB" sz="1600">
                <a:solidFill>
                  <a:schemeClr val="tx1"/>
                </a:solidFill>
                <a:cs typeface="Arial" panose="020B0604020202020204" pitchFamily="34" charset="0"/>
              </a:rPr>
              <a:t>] ;</a:t>
            </a:r>
          </a:p>
          <a:p>
            <a:pPr>
              <a:lnSpc>
                <a:spcPct val="80000"/>
              </a:lnSpc>
              <a:buFont typeface="Wingdings" panose="05000000000000000000" pitchFamily="2" charset="2"/>
              <a:buNone/>
              <a:defRPr/>
            </a:pPr>
            <a:r>
              <a:rPr lang="en-GB" sz="1600">
                <a:solidFill>
                  <a:schemeClr val="tx1"/>
                </a:solidFill>
                <a:cs typeface="Arial" panose="020B0604020202020204" pitchFamily="34" charset="0"/>
              </a:rPr>
              <a:t>                         p[v] = u ;  </a:t>
            </a:r>
          </a:p>
          <a:p>
            <a:pPr>
              <a:lnSpc>
                <a:spcPct val="80000"/>
              </a:lnSpc>
              <a:buFont typeface="Wingdings" panose="05000000000000000000" pitchFamily="2" charset="2"/>
              <a:buNone/>
              <a:defRPr/>
            </a:pPr>
            <a:r>
              <a:rPr lang="en-GB" sz="1600" b="1">
                <a:solidFill>
                  <a:schemeClr val="tx1"/>
                </a:solidFill>
                <a:cs typeface="Arial" panose="020B0604020202020204" pitchFamily="34" charset="0"/>
              </a:rPr>
              <a:t>                   }  </a:t>
            </a:r>
          </a:p>
          <a:p>
            <a:pPr>
              <a:lnSpc>
                <a:spcPct val="80000"/>
              </a:lnSpc>
              <a:buFont typeface="Wingdings" panose="05000000000000000000" pitchFamily="2" charset="2"/>
              <a:buNone/>
              <a:defRPr/>
            </a:pPr>
            <a:r>
              <a:rPr lang="en-GB" sz="1600" b="1">
                <a:solidFill>
                  <a:schemeClr val="tx1"/>
                </a:solidFill>
                <a:cs typeface="Arial" panose="020B0604020202020204" pitchFamily="34" charset="0"/>
              </a:rPr>
              <a:t>              }</a:t>
            </a:r>
          </a:p>
          <a:p>
            <a:pPr>
              <a:lnSpc>
                <a:spcPct val="80000"/>
              </a:lnSpc>
              <a:buFont typeface="Wingdings" panose="05000000000000000000" pitchFamily="2" charset="2"/>
              <a:buNone/>
              <a:defRPr/>
            </a:pPr>
            <a:r>
              <a:rPr lang="en-GB" sz="1600">
                <a:solidFill>
                  <a:schemeClr val="tx1"/>
                </a:solidFill>
                <a:cs typeface="Arial" panose="020B0604020202020204" pitchFamily="34" charset="0"/>
              </a:rPr>
              <a:t>      </a:t>
            </a:r>
            <a:r>
              <a:rPr lang="en-GB" sz="1600" b="1">
                <a:solidFill>
                  <a:schemeClr val="tx1"/>
                </a:solidFill>
                <a:cs typeface="Arial" panose="020B0604020202020204" pitchFamily="34" charset="0"/>
              </a:rPr>
              <a:t>}</a:t>
            </a:r>
            <a:r>
              <a:rPr lang="en-GB" sz="1600">
                <a:solidFill>
                  <a:schemeClr val="tx1"/>
                </a:solidFill>
                <a:cs typeface="Arial" panose="020B0604020202020204" pitchFamily="34" charset="0"/>
              </a:rPr>
              <a:t> </a:t>
            </a:r>
          </a:p>
          <a:p>
            <a:pPr>
              <a:lnSpc>
                <a:spcPct val="80000"/>
              </a:lnSpc>
              <a:buFont typeface="Wingdings" panose="05000000000000000000" pitchFamily="2" charset="2"/>
              <a:buNone/>
              <a:defRPr/>
            </a:pPr>
            <a:r>
              <a:rPr lang="en-GB" sz="1600" b="1">
                <a:solidFill>
                  <a:schemeClr val="tx1"/>
                </a:solidFill>
                <a:cs typeface="Arial" panose="020B0604020202020204" pitchFamily="34" charset="0"/>
              </a:rPr>
              <a:t>} </a:t>
            </a:r>
            <a:endParaRPr lang="en-US" sz="1600" b="1">
              <a:solidFill>
                <a:schemeClr val="tx1"/>
              </a:solidFill>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F1842DD-FF10-5EAD-D901-6C73ABBA8F49}"/>
                  </a:ext>
                </a:extLst>
              </p14:cNvPr>
              <p14:cNvContentPartPr/>
              <p14:nvPr/>
            </p14:nvContentPartPr>
            <p14:xfrm>
              <a:off x="297720" y="164160"/>
              <a:ext cx="8837280" cy="5275080"/>
            </p14:xfrm>
          </p:contentPart>
        </mc:Choice>
        <mc:Fallback>
          <p:pic>
            <p:nvPicPr>
              <p:cNvPr id="2" name="Ink 1">
                <a:extLst>
                  <a:ext uri="{FF2B5EF4-FFF2-40B4-BE49-F238E27FC236}">
                    <a16:creationId xmlns:a16="http://schemas.microsoft.com/office/drawing/2014/main" id="{AF1842DD-FF10-5EAD-D901-6C73ABBA8F49}"/>
                  </a:ext>
                </a:extLst>
              </p:cNvPr>
              <p:cNvPicPr/>
              <p:nvPr/>
            </p:nvPicPr>
            <p:blipFill>
              <a:blip r:embed="rId4"/>
              <a:stretch>
                <a:fillRect/>
              </a:stretch>
            </p:blipFill>
            <p:spPr>
              <a:xfrm>
                <a:off x="288360" y="154800"/>
                <a:ext cx="8856000" cy="5293800"/>
              </a:xfrm>
              <a:prstGeom prst="rect">
                <a:avLst/>
              </a:prstGeom>
            </p:spPr>
          </p:pic>
        </mc:Fallback>
      </mc:AlternateContent>
    </p:spTree>
    <p:extLst>
      <p:ext uri="{BB962C8B-B14F-4D97-AF65-F5344CB8AC3E}">
        <p14:creationId xmlns:p14="http://schemas.microsoft.com/office/powerpoint/2010/main" val="61153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Dijkstra</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 Box 35">
            <a:extLst>
              <a:ext uri="{FF2B5EF4-FFF2-40B4-BE49-F238E27FC236}">
                <a16:creationId xmlns:a16="http://schemas.microsoft.com/office/drawing/2014/main" id="{F5302F7D-1FE6-437E-AA8A-A80D2AD1B58D}"/>
              </a:ext>
            </a:extLst>
          </p:cNvPr>
          <p:cNvSpPr txBox="1">
            <a:spLocks noChangeArrowheads="1"/>
          </p:cNvSpPr>
          <p:nvPr/>
        </p:nvSpPr>
        <p:spPr bwMode="auto">
          <a:xfrm>
            <a:off x="169863" y="838798"/>
            <a:ext cx="87233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lgn="just"/>
            <a:r>
              <a:rPr lang="vi-VN" sz="1600" b="1">
                <a:solidFill>
                  <a:schemeClr val="tx1"/>
                </a:solidFill>
                <a:cs typeface="Arial" panose="020B0604020202020204" pitchFamily="34" charset="0"/>
              </a:rPr>
              <a:t>Chú ý:</a:t>
            </a:r>
            <a:r>
              <a:rPr lang="vi-VN" sz="1600">
                <a:solidFill>
                  <a:schemeClr val="tx1"/>
                </a:solidFill>
                <a:cs typeface="Arial" panose="020B0604020202020204" pitchFamily="34" charset="0"/>
              </a:rPr>
              <a:t> Nếu chỉ cần tìm đường đi ngắn nhất từ </a:t>
            </a:r>
            <a:r>
              <a:rPr lang="vi-VN" sz="1600" i="1">
                <a:solidFill>
                  <a:schemeClr val="tx1"/>
                </a:solidFill>
                <a:cs typeface="Arial" panose="020B0604020202020204" pitchFamily="34" charset="0"/>
              </a:rPr>
              <a:t>s</a:t>
            </a:r>
            <a:r>
              <a:rPr lang="vi-VN" sz="1600">
                <a:solidFill>
                  <a:schemeClr val="tx1"/>
                </a:solidFill>
                <a:cs typeface="Arial" panose="020B0604020202020204" pitchFamily="34" charset="0"/>
              </a:rPr>
              <a:t> đ</a:t>
            </a:r>
            <a:r>
              <a:rPr lang="en-US" sz="1600">
                <a:solidFill>
                  <a:schemeClr val="tx1"/>
                </a:solidFill>
                <a:cs typeface="Arial" panose="020B0604020202020204" pitchFamily="34" charset="0"/>
              </a:rPr>
              <a:t>ế</a:t>
            </a:r>
            <a:r>
              <a:rPr lang="vi-VN" sz="1600">
                <a:solidFill>
                  <a:schemeClr val="tx1"/>
                </a:solidFill>
                <a:cs typeface="Arial" panose="020B0604020202020204" pitchFamily="34" charset="0"/>
              </a:rPr>
              <a:t>n </a:t>
            </a:r>
            <a:r>
              <a:rPr lang="vi-VN" sz="1600" i="1">
                <a:solidFill>
                  <a:schemeClr val="tx1"/>
                </a:solidFill>
                <a:cs typeface="Arial" panose="020B0604020202020204" pitchFamily="34" charset="0"/>
              </a:rPr>
              <a:t>t</a:t>
            </a:r>
            <a:r>
              <a:rPr lang="vi-VN" sz="1600">
                <a:solidFill>
                  <a:schemeClr val="tx1"/>
                </a:solidFill>
                <a:cs typeface="Arial" panose="020B0604020202020204" pitchFamily="34" charset="0"/>
              </a:rPr>
              <a:t> thì có thể chấm dứt thuật toán khi đỉnh </a:t>
            </a:r>
            <a:r>
              <a:rPr lang="vi-VN" sz="1600" i="1">
                <a:solidFill>
                  <a:schemeClr val="tx1"/>
                </a:solidFill>
                <a:cs typeface="Arial" panose="020B0604020202020204" pitchFamily="34" charset="0"/>
              </a:rPr>
              <a:t>t</a:t>
            </a:r>
            <a:r>
              <a:rPr lang="vi-VN" sz="1600">
                <a:solidFill>
                  <a:schemeClr val="tx1"/>
                </a:solidFill>
                <a:cs typeface="Arial" panose="020B0604020202020204" pitchFamily="34" charset="0"/>
              </a:rPr>
              <a:t> trở thành có nhãn cố định.</a:t>
            </a:r>
            <a:r>
              <a:rPr lang="vi-VN" sz="1600" b="1">
                <a:solidFill>
                  <a:schemeClr val="tx1"/>
                </a:solidFill>
                <a:cs typeface="Arial" panose="020B0604020202020204" pitchFamily="34" charset="0"/>
              </a:rPr>
              <a:t>   </a:t>
            </a:r>
          </a:p>
          <a:p>
            <a:endParaRPr lang="en-GB" sz="1600" b="1">
              <a:solidFill>
                <a:schemeClr val="tx1"/>
              </a:solidFill>
              <a:cs typeface="Arial" panose="020B0604020202020204" pitchFamily="34" charset="0"/>
            </a:endParaRPr>
          </a:p>
          <a:p>
            <a:pPr marL="285750" indent="-285750" algn="just"/>
            <a:r>
              <a:rPr lang="vi-VN" sz="1600" b="1">
                <a:solidFill>
                  <a:schemeClr val="tx1"/>
                </a:solidFill>
                <a:cs typeface="Arial" panose="020B0604020202020204" pitchFamily="34" charset="0"/>
              </a:rPr>
              <a:t>Định lý 1.</a:t>
            </a:r>
            <a:r>
              <a:rPr lang="vi-VN" sz="1600">
                <a:solidFill>
                  <a:schemeClr val="tx1"/>
                </a:solidFill>
                <a:cs typeface="Arial" panose="020B0604020202020204" pitchFamily="34" charset="0"/>
              </a:rPr>
              <a:t> </a:t>
            </a:r>
            <a:r>
              <a:rPr lang="vi-VN" sz="1600" i="1">
                <a:solidFill>
                  <a:schemeClr val="tx1"/>
                </a:solidFill>
                <a:cs typeface="Arial" panose="020B0604020202020204" pitchFamily="34" charset="0"/>
              </a:rPr>
              <a:t>Thuật toán Dijkstra tìm được đường đi ngắn nhất từ đỉnh s đến tất cả các đỉnh còn lại trên đồ thị sau thời gian O</a:t>
            </a:r>
            <a:r>
              <a:rPr lang="vi-VN" sz="1600">
                <a:solidFill>
                  <a:schemeClr val="tx1"/>
                </a:solidFill>
                <a:cs typeface="Arial" panose="020B0604020202020204" pitchFamily="34" charset="0"/>
              </a:rPr>
              <a:t>(</a:t>
            </a:r>
            <a:r>
              <a:rPr lang="vi-VN" sz="1600" i="1">
                <a:solidFill>
                  <a:schemeClr val="tx1"/>
                </a:solidFill>
                <a:cs typeface="Arial" panose="020B0604020202020204" pitchFamily="34" charset="0"/>
              </a:rPr>
              <a:t>n</a:t>
            </a:r>
            <a:r>
              <a:rPr lang="vi-VN" sz="1600" baseline="30000">
                <a:solidFill>
                  <a:schemeClr val="tx1"/>
                </a:solidFill>
                <a:cs typeface="Arial" panose="020B0604020202020204" pitchFamily="34" charset="0"/>
              </a:rPr>
              <a:t>2</a:t>
            </a:r>
            <a:r>
              <a:rPr lang="vi-VN" sz="1600">
                <a:solidFill>
                  <a:schemeClr val="tx1"/>
                </a:solidFill>
                <a:cs typeface="Arial" panose="020B0604020202020204" pitchFamily="34" charset="0"/>
              </a:rPr>
              <a:t>)</a:t>
            </a:r>
            <a:r>
              <a:rPr lang="vi-VN" sz="1600" i="1">
                <a:solidFill>
                  <a:schemeClr val="tx1"/>
                </a:solidFill>
                <a:cs typeface="Arial" panose="020B0604020202020204" pitchFamily="34" charset="0"/>
              </a:rPr>
              <a:t>.</a:t>
            </a:r>
            <a:endParaRPr lang="en-US" sz="1600" i="1">
              <a:solidFill>
                <a:schemeClr val="tx1"/>
              </a:solidFill>
              <a:cs typeface="Arial" panose="020B0604020202020204" pitchFamily="34" charset="0"/>
            </a:endParaRPr>
          </a:p>
          <a:p>
            <a:pPr marL="285750" indent="-285750" algn="just"/>
            <a:endParaRPr lang="en-US" sz="1600" i="1">
              <a:solidFill>
                <a:schemeClr val="tx1"/>
              </a:solidFill>
              <a:cs typeface="Arial" panose="020B0604020202020204" pitchFamily="34" charset="0"/>
            </a:endParaRPr>
          </a:p>
          <a:p>
            <a:pPr marL="285750" indent="-285750" algn="just"/>
            <a:r>
              <a:rPr lang="en-US" sz="1600" b="1" err="1">
                <a:solidFill>
                  <a:srgbClr val="FF0000"/>
                </a:solidFill>
                <a:cs typeface="Arial" panose="020B0604020202020204" pitchFamily="34" charset="0"/>
              </a:rPr>
              <a:t>Chứng</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minh</a:t>
            </a:r>
            <a:r>
              <a:rPr lang="en-US" sz="1600" b="1">
                <a:solidFill>
                  <a:srgbClr val="FF0000"/>
                </a:solidFill>
                <a:cs typeface="Arial" panose="020B0604020202020204" pitchFamily="34" charset="0"/>
              </a:rPr>
              <a:t> ?</a:t>
            </a:r>
            <a:endParaRPr lang="vi-VN" sz="1600" b="1">
              <a:solidFill>
                <a:srgbClr val="FF0000"/>
              </a:solidFill>
              <a:cs typeface="Arial" panose="020B0604020202020204" pitchFamily="34" charset="0"/>
            </a:endParaRPr>
          </a:p>
          <a:p>
            <a:pPr marL="0" indent="0">
              <a:buNone/>
            </a:pPr>
            <a:endParaRPr lang="en-GB" sz="1600">
              <a:solidFill>
                <a:schemeClr val="tx1"/>
              </a:solidFill>
              <a:cs typeface="Arial" panose="020B0604020202020204" pitchFamily="34" charset="0"/>
            </a:endParaRPr>
          </a:p>
        </p:txBody>
      </p:sp>
    </p:spTree>
    <p:extLst>
      <p:ext uri="{BB962C8B-B14F-4D97-AF65-F5344CB8AC3E}">
        <p14:creationId xmlns:p14="http://schemas.microsoft.com/office/powerpoint/2010/main" val="6803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Dijkstra: </a:t>
            </a:r>
            <a:r>
              <a:rPr lang="en-US" altLang="en-US" sz="2000" b="1" err="1"/>
              <a:t>ví</a:t>
            </a:r>
            <a:r>
              <a:rPr lang="en-US" altLang="en-US" sz="2000" b="1"/>
              <a:t> </a:t>
            </a:r>
            <a:r>
              <a:rPr lang="en-US" altLang="en-US" sz="2000" b="1" err="1"/>
              <a:t>dụ</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graphicFrame>
        <p:nvGraphicFramePr>
          <p:cNvPr id="22" name="Group 216">
            <a:extLst>
              <a:ext uri="{FF2B5EF4-FFF2-40B4-BE49-F238E27FC236}">
                <a16:creationId xmlns:a16="http://schemas.microsoft.com/office/drawing/2014/main" id="{AB191893-5EF2-435D-ACCA-6DE0ED9BFE64}"/>
              </a:ext>
            </a:extLst>
          </p:cNvPr>
          <p:cNvGraphicFramePr>
            <a:graphicFrameLocks/>
          </p:cNvGraphicFramePr>
          <p:nvPr>
            <p:extLst>
              <p:ext uri="{D42A27DB-BD31-4B8C-83A1-F6EECF244321}">
                <p14:modId xmlns:p14="http://schemas.microsoft.com/office/powerpoint/2010/main" val="3448208722"/>
              </p:ext>
            </p:extLst>
          </p:nvPr>
        </p:nvGraphicFramePr>
        <p:xfrm>
          <a:off x="341091" y="3311604"/>
          <a:ext cx="7928359" cy="2670616"/>
        </p:xfrm>
        <a:graphic>
          <a:graphicData uri="http://schemas.openxmlformats.org/drawingml/2006/table">
            <a:tbl>
              <a:tblPr/>
              <a:tblGrid>
                <a:gridCol w="1260140">
                  <a:extLst>
                    <a:ext uri="{9D8B030D-6E8A-4147-A177-3AD203B41FA5}">
                      <a16:colId xmlns:a16="http://schemas.microsoft.com/office/drawing/2014/main" val="20000"/>
                    </a:ext>
                  </a:extLst>
                </a:gridCol>
                <a:gridCol w="1103099">
                  <a:extLst>
                    <a:ext uri="{9D8B030D-6E8A-4147-A177-3AD203B41FA5}">
                      <a16:colId xmlns:a16="http://schemas.microsoft.com/office/drawing/2014/main" val="20001"/>
                    </a:ext>
                  </a:extLst>
                </a:gridCol>
                <a:gridCol w="1036039">
                  <a:extLst>
                    <a:ext uri="{9D8B030D-6E8A-4147-A177-3AD203B41FA5}">
                      <a16:colId xmlns:a16="http://schemas.microsoft.com/office/drawing/2014/main" val="20002"/>
                    </a:ext>
                  </a:extLst>
                </a:gridCol>
                <a:gridCol w="1129804">
                  <a:extLst>
                    <a:ext uri="{9D8B030D-6E8A-4147-A177-3AD203B41FA5}">
                      <a16:colId xmlns:a16="http://schemas.microsoft.com/office/drawing/2014/main" val="20003"/>
                    </a:ext>
                  </a:extLst>
                </a:gridCol>
                <a:gridCol w="1131448">
                  <a:extLst>
                    <a:ext uri="{9D8B030D-6E8A-4147-A177-3AD203B41FA5}">
                      <a16:colId xmlns:a16="http://schemas.microsoft.com/office/drawing/2014/main" val="20004"/>
                    </a:ext>
                  </a:extLst>
                </a:gridCol>
                <a:gridCol w="1134737">
                  <a:extLst>
                    <a:ext uri="{9D8B030D-6E8A-4147-A177-3AD203B41FA5}">
                      <a16:colId xmlns:a16="http://schemas.microsoft.com/office/drawing/2014/main" val="20005"/>
                    </a:ext>
                  </a:extLst>
                </a:gridCol>
                <a:gridCol w="1133092">
                  <a:extLst>
                    <a:ext uri="{9D8B030D-6E8A-4147-A177-3AD203B41FA5}">
                      <a16:colId xmlns:a16="http://schemas.microsoft.com/office/drawing/2014/main" val="20006"/>
                    </a:ext>
                  </a:extLst>
                </a:gridCol>
              </a:tblGrid>
              <a:tr h="477898">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Đỉnh 1</a:t>
                      </a: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Đỉnh 2</a:t>
                      </a: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Đỉnh 3</a:t>
                      </a: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Đỉnh 4</a:t>
                      </a: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Đỉnh 5</a:t>
                      </a: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err="1">
                          <a:ln>
                            <a:noFill/>
                          </a:ln>
                          <a:solidFill>
                            <a:schemeClr val="tx1"/>
                          </a:solidFill>
                          <a:effectLst/>
                          <a:latin typeface="Arial" charset="0"/>
                        </a:rPr>
                        <a:t>Đỉnh</a:t>
                      </a:r>
                      <a:r>
                        <a:rPr kumimoji="0" lang="en-US" sz="1600" b="1" i="0" u="none" strike="noStrike" cap="none" normalizeH="0" baseline="0">
                          <a:ln>
                            <a:noFill/>
                          </a:ln>
                          <a:solidFill>
                            <a:schemeClr val="tx1"/>
                          </a:solidFill>
                          <a:effectLst/>
                          <a:latin typeface="Arial" charset="0"/>
                        </a:rPr>
                        <a:t> 6</a:t>
                      </a: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453">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rgbClr val="0033CC"/>
                          </a:solidFill>
                          <a:effectLst/>
                          <a:latin typeface="Arial" charset="0"/>
                        </a:rPr>
                        <a:t>Khởi tạo</a:t>
                      </a: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A50021"/>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FF0000"/>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453">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rgbClr val="0033CC"/>
                          </a:solidFill>
                          <a:effectLst/>
                          <a:latin typeface="Arial" charset="0"/>
                        </a:rPr>
                        <a:t>1</a:t>
                      </a: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A50021"/>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453">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rgbClr val="0033CC"/>
                          </a:solidFill>
                          <a:effectLst/>
                          <a:latin typeface="Arial" charset="0"/>
                        </a:rPr>
                        <a:t>2</a:t>
                      </a: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A50021"/>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00FF"/>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453">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rgbClr val="0033CC"/>
                          </a:solidFill>
                          <a:effectLst/>
                          <a:latin typeface="Arial" charset="0"/>
                        </a:rPr>
                        <a:t>3</a:t>
                      </a: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FF0000"/>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65453">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rgbClr val="0033CC"/>
                          </a:solidFill>
                          <a:effectLst/>
                          <a:latin typeface="Arial" charset="0"/>
                        </a:rPr>
                        <a:t>4</a:t>
                      </a: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A50021"/>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5453">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rgbClr val="0033CC"/>
                          </a:solidFill>
                          <a:effectLst/>
                          <a:latin typeface="Arial" charset="0"/>
                        </a:rPr>
                        <a:t>5</a:t>
                      </a: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 name="Text Box 184">
            <a:extLst>
              <a:ext uri="{FF2B5EF4-FFF2-40B4-BE49-F238E27FC236}">
                <a16:creationId xmlns:a16="http://schemas.microsoft.com/office/drawing/2014/main" id="{C6068E38-D9BA-4AC7-844D-5E997CA31522}"/>
              </a:ext>
            </a:extLst>
          </p:cNvPr>
          <p:cNvSpPr txBox="1">
            <a:spLocks noChangeArrowheads="1"/>
          </p:cNvSpPr>
          <p:nvPr/>
        </p:nvSpPr>
        <p:spPr bwMode="auto">
          <a:xfrm>
            <a:off x="130058" y="1170087"/>
            <a:ext cx="33623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600" err="1">
                <a:solidFill>
                  <a:schemeClr val="tx1"/>
                </a:solidFill>
                <a:cs typeface="Arial" panose="020B0604020202020204" pitchFamily="34" charset="0"/>
              </a:rPr>
              <a:t>Tìm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1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còn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lại</a:t>
            </a:r>
            <a:endParaRPr lang="en-US" sz="1600">
              <a:solidFill>
                <a:schemeClr val="tx1"/>
              </a:solidFill>
              <a:cs typeface="Arial" panose="020B0604020202020204" pitchFamily="34" charset="0"/>
            </a:endParaRPr>
          </a:p>
        </p:txBody>
      </p:sp>
      <p:grpSp>
        <p:nvGrpSpPr>
          <p:cNvPr id="24" name="Group 215">
            <a:extLst>
              <a:ext uri="{FF2B5EF4-FFF2-40B4-BE49-F238E27FC236}">
                <a16:creationId xmlns:a16="http://schemas.microsoft.com/office/drawing/2014/main" id="{8EF3468E-6876-4036-97B4-FEFF708C8C99}"/>
              </a:ext>
            </a:extLst>
          </p:cNvPr>
          <p:cNvGrpSpPr>
            <a:grpSpLocks/>
          </p:cNvGrpSpPr>
          <p:nvPr/>
        </p:nvGrpSpPr>
        <p:grpSpPr bwMode="auto">
          <a:xfrm>
            <a:off x="4479925" y="577850"/>
            <a:ext cx="4283075" cy="2622550"/>
            <a:chOff x="2772" y="90"/>
            <a:chExt cx="2698" cy="1652"/>
          </a:xfrm>
        </p:grpSpPr>
        <p:sp>
          <p:nvSpPr>
            <p:cNvPr id="25" name="Rectangle 187">
              <a:extLst>
                <a:ext uri="{FF2B5EF4-FFF2-40B4-BE49-F238E27FC236}">
                  <a16:creationId xmlns:a16="http://schemas.microsoft.com/office/drawing/2014/main" id="{86EA2F83-BD16-456C-86AF-0305694E8DF8}"/>
                </a:ext>
              </a:extLst>
            </p:cNvPr>
            <p:cNvSpPr>
              <a:spLocks noChangeArrowheads="1"/>
            </p:cNvSpPr>
            <p:nvPr/>
          </p:nvSpPr>
          <p:spPr bwMode="auto">
            <a:xfrm>
              <a:off x="2772" y="97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26" name="Rectangle 188">
              <a:extLst>
                <a:ext uri="{FF2B5EF4-FFF2-40B4-BE49-F238E27FC236}">
                  <a16:creationId xmlns:a16="http://schemas.microsoft.com/office/drawing/2014/main" id="{4D9993F5-AE9C-41AA-B8D1-E14571FFBFD5}"/>
                </a:ext>
              </a:extLst>
            </p:cNvPr>
            <p:cNvSpPr>
              <a:spLocks noChangeArrowheads="1"/>
            </p:cNvSpPr>
            <p:nvPr/>
          </p:nvSpPr>
          <p:spPr bwMode="auto">
            <a:xfrm>
              <a:off x="4651" y="39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27" name="Rectangle 189">
              <a:extLst>
                <a:ext uri="{FF2B5EF4-FFF2-40B4-BE49-F238E27FC236}">
                  <a16:creationId xmlns:a16="http://schemas.microsoft.com/office/drawing/2014/main" id="{77AEB105-38BC-44DC-B665-958F34809388}"/>
                </a:ext>
              </a:extLst>
            </p:cNvPr>
            <p:cNvSpPr>
              <a:spLocks noChangeArrowheads="1"/>
            </p:cNvSpPr>
            <p:nvPr/>
          </p:nvSpPr>
          <p:spPr bwMode="auto">
            <a:xfrm>
              <a:off x="3569" y="85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sp>
          <p:nvSpPr>
            <p:cNvPr id="28" name="Rectangle 190">
              <a:extLst>
                <a:ext uri="{FF2B5EF4-FFF2-40B4-BE49-F238E27FC236}">
                  <a16:creationId xmlns:a16="http://schemas.microsoft.com/office/drawing/2014/main" id="{DAD522A9-D641-437C-8482-AB966DECF61A}"/>
                </a:ext>
              </a:extLst>
            </p:cNvPr>
            <p:cNvSpPr>
              <a:spLocks noChangeArrowheads="1"/>
            </p:cNvSpPr>
            <p:nvPr/>
          </p:nvSpPr>
          <p:spPr bwMode="auto">
            <a:xfrm>
              <a:off x="3438" y="152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sp>
          <p:nvSpPr>
            <p:cNvPr id="29" name="Rectangle 191">
              <a:extLst>
                <a:ext uri="{FF2B5EF4-FFF2-40B4-BE49-F238E27FC236}">
                  <a16:creationId xmlns:a16="http://schemas.microsoft.com/office/drawing/2014/main" id="{5A74C213-3CC2-4DAB-908A-ED004B67154D}"/>
                </a:ext>
              </a:extLst>
            </p:cNvPr>
            <p:cNvSpPr>
              <a:spLocks noChangeArrowheads="1"/>
            </p:cNvSpPr>
            <p:nvPr/>
          </p:nvSpPr>
          <p:spPr bwMode="auto">
            <a:xfrm>
              <a:off x="4231" y="92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30" name="Rectangle 192">
              <a:extLst>
                <a:ext uri="{FF2B5EF4-FFF2-40B4-BE49-F238E27FC236}">
                  <a16:creationId xmlns:a16="http://schemas.microsoft.com/office/drawing/2014/main" id="{CD3CD98D-E59B-4E3F-9D0F-2C7A3C6530C1}"/>
                </a:ext>
              </a:extLst>
            </p:cNvPr>
            <p:cNvSpPr>
              <a:spLocks noChangeArrowheads="1"/>
            </p:cNvSpPr>
            <p:nvPr/>
          </p:nvSpPr>
          <p:spPr bwMode="auto">
            <a:xfrm>
              <a:off x="5292" y="93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10</a:t>
              </a:r>
              <a:endParaRPr lang="en-US" sz="2000" b="1">
                <a:solidFill>
                  <a:schemeClr val="tx1"/>
                </a:solidFill>
              </a:endParaRPr>
            </a:p>
          </p:txBody>
        </p:sp>
        <p:sp>
          <p:nvSpPr>
            <p:cNvPr id="31" name="Rectangle 193">
              <a:extLst>
                <a:ext uri="{FF2B5EF4-FFF2-40B4-BE49-F238E27FC236}">
                  <a16:creationId xmlns:a16="http://schemas.microsoft.com/office/drawing/2014/main" id="{178CA109-711E-4EFA-BEA0-2B7D24BC05A1}"/>
                </a:ext>
              </a:extLst>
            </p:cNvPr>
            <p:cNvSpPr>
              <a:spLocks noChangeArrowheads="1"/>
            </p:cNvSpPr>
            <p:nvPr/>
          </p:nvSpPr>
          <p:spPr bwMode="auto">
            <a:xfrm>
              <a:off x="4069" y="9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7</a:t>
              </a:r>
              <a:endParaRPr lang="en-US" sz="2000" b="1">
                <a:solidFill>
                  <a:schemeClr val="tx1"/>
                </a:solidFill>
              </a:endParaRPr>
            </a:p>
          </p:txBody>
        </p:sp>
        <p:sp>
          <p:nvSpPr>
            <p:cNvPr id="32" name="Rectangle 194">
              <a:extLst>
                <a:ext uri="{FF2B5EF4-FFF2-40B4-BE49-F238E27FC236}">
                  <a16:creationId xmlns:a16="http://schemas.microsoft.com/office/drawing/2014/main" id="{C5493C21-9782-46CF-9165-9351891F356E}"/>
                </a:ext>
              </a:extLst>
            </p:cNvPr>
            <p:cNvSpPr>
              <a:spLocks noChangeArrowheads="1"/>
            </p:cNvSpPr>
            <p:nvPr/>
          </p:nvSpPr>
          <p:spPr bwMode="auto">
            <a:xfrm>
              <a:off x="3489" y="38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5</a:t>
              </a:r>
              <a:endParaRPr lang="en-US" sz="2000" b="1">
                <a:solidFill>
                  <a:schemeClr val="tx1"/>
                </a:solidFill>
              </a:endParaRPr>
            </a:p>
          </p:txBody>
        </p:sp>
        <p:sp>
          <p:nvSpPr>
            <p:cNvPr id="33" name="Rectangle 195">
              <a:extLst>
                <a:ext uri="{FF2B5EF4-FFF2-40B4-BE49-F238E27FC236}">
                  <a16:creationId xmlns:a16="http://schemas.microsoft.com/office/drawing/2014/main" id="{7CD33663-101C-486D-9277-8D10D8B2044A}"/>
                </a:ext>
              </a:extLst>
            </p:cNvPr>
            <p:cNvSpPr>
              <a:spLocks noChangeArrowheads="1"/>
            </p:cNvSpPr>
            <p:nvPr/>
          </p:nvSpPr>
          <p:spPr bwMode="auto">
            <a:xfrm>
              <a:off x="4717" y="155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4</a:t>
              </a:r>
              <a:endParaRPr lang="en-US" sz="2000" b="1">
                <a:solidFill>
                  <a:schemeClr val="tx1"/>
                </a:solidFill>
              </a:endParaRPr>
            </a:p>
          </p:txBody>
        </p:sp>
        <p:sp>
          <p:nvSpPr>
            <p:cNvPr id="34" name="Rectangle 196">
              <a:extLst>
                <a:ext uri="{FF2B5EF4-FFF2-40B4-BE49-F238E27FC236}">
                  <a16:creationId xmlns:a16="http://schemas.microsoft.com/office/drawing/2014/main" id="{F2CFA5C8-2EB0-4812-9315-A4A1AC60A54C}"/>
                </a:ext>
              </a:extLst>
            </p:cNvPr>
            <p:cNvSpPr>
              <a:spLocks noChangeArrowheads="1"/>
            </p:cNvSpPr>
            <p:nvPr/>
          </p:nvSpPr>
          <p:spPr bwMode="auto">
            <a:xfrm>
              <a:off x="4646" y="127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3</a:t>
              </a:r>
              <a:endParaRPr lang="en-US" sz="2000" b="1">
                <a:solidFill>
                  <a:schemeClr val="tx1"/>
                </a:solidFill>
              </a:endParaRPr>
            </a:p>
          </p:txBody>
        </p:sp>
        <p:sp>
          <p:nvSpPr>
            <p:cNvPr id="35" name="Oval 197">
              <a:extLst>
                <a:ext uri="{FF2B5EF4-FFF2-40B4-BE49-F238E27FC236}">
                  <a16:creationId xmlns:a16="http://schemas.microsoft.com/office/drawing/2014/main" id="{9E81228E-1E2B-4946-8841-B4D74C856399}"/>
                </a:ext>
              </a:extLst>
            </p:cNvPr>
            <p:cNvSpPr>
              <a:spLocks noChangeArrowheads="1"/>
            </p:cNvSpPr>
            <p:nvPr/>
          </p:nvSpPr>
          <p:spPr bwMode="auto">
            <a:xfrm>
              <a:off x="2797" y="1370"/>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1</a:t>
              </a:r>
            </a:p>
          </p:txBody>
        </p:sp>
        <p:sp>
          <p:nvSpPr>
            <p:cNvPr id="36" name="Oval 198">
              <a:extLst>
                <a:ext uri="{FF2B5EF4-FFF2-40B4-BE49-F238E27FC236}">
                  <a16:creationId xmlns:a16="http://schemas.microsoft.com/office/drawing/2014/main" id="{14A83874-0936-4EEF-B9DB-C2A29AC5D49A}"/>
                </a:ext>
              </a:extLst>
            </p:cNvPr>
            <p:cNvSpPr>
              <a:spLocks noChangeArrowheads="1"/>
            </p:cNvSpPr>
            <p:nvPr/>
          </p:nvSpPr>
          <p:spPr bwMode="auto">
            <a:xfrm>
              <a:off x="2797" y="458"/>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2</a:t>
              </a:r>
            </a:p>
          </p:txBody>
        </p:sp>
        <p:sp>
          <p:nvSpPr>
            <p:cNvPr id="37" name="Oval 199">
              <a:extLst>
                <a:ext uri="{FF2B5EF4-FFF2-40B4-BE49-F238E27FC236}">
                  <a16:creationId xmlns:a16="http://schemas.microsoft.com/office/drawing/2014/main" id="{9C0AF31A-470A-44B6-A3E9-34075117A16A}"/>
                </a:ext>
              </a:extLst>
            </p:cNvPr>
            <p:cNvSpPr>
              <a:spLocks noChangeArrowheads="1"/>
            </p:cNvSpPr>
            <p:nvPr/>
          </p:nvSpPr>
          <p:spPr bwMode="auto">
            <a:xfrm>
              <a:off x="4053" y="463"/>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3</a:t>
              </a:r>
            </a:p>
          </p:txBody>
        </p:sp>
        <p:sp>
          <p:nvSpPr>
            <p:cNvPr id="38" name="Oval 200">
              <a:extLst>
                <a:ext uri="{FF2B5EF4-FFF2-40B4-BE49-F238E27FC236}">
                  <a16:creationId xmlns:a16="http://schemas.microsoft.com/office/drawing/2014/main" id="{73BE8AC3-671E-4F58-995E-EF0AB7606439}"/>
                </a:ext>
              </a:extLst>
            </p:cNvPr>
            <p:cNvSpPr>
              <a:spLocks noChangeArrowheads="1"/>
            </p:cNvSpPr>
            <p:nvPr/>
          </p:nvSpPr>
          <p:spPr bwMode="auto">
            <a:xfrm>
              <a:off x="4053" y="1375"/>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4</a:t>
              </a:r>
            </a:p>
          </p:txBody>
        </p:sp>
        <p:sp>
          <p:nvSpPr>
            <p:cNvPr id="39" name="Oval 201">
              <a:extLst>
                <a:ext uri="{FF2B5EF4-FFF2-40B4-BE49-F238E27FC236}">
                  <a16:creationId xmlns:a16="http://schemas.microsoft.com/office/drawing/2014/main" id="{047635E0-DD71-4168-937D-134B5A589DEE}"/>
                </a:ext>
              </a:extLst>
            </p:cNvPr>
            <p:cNvSpPr>
              <a:spLocks noChangeArrowheads="1"/>
            </p:cNvSpPr>
            <p:nvPr/>
          </p:nvSpPr>
          <p:spPr bwMode="auto">
            <a:xfrm>
              <a:off x="5120" y="463"/>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6</a:t>
              </a:r>
            </a:p>
          </p:txBody>
        </p:sp>
        <p:sp>
          <p:nvSpPr>
            <p:cNvPr id="40" name="Oval 202">
              <a:extLst>
                <a:ext uri="{FF2B5EF4-FFF2-40B4-BE49-F238E27FC236}">
                  <a16:creationId xmlns:a16="http://schemas.microsoft.com/office/drawing/2014/main" id="{3837ED4C-5DF5-4284-840F-1F3198C20F4D}"/>
                </a:ext>
              </a:extLst>
            </p:cNvPr>
            <p:cNvSpPr>
              <a:spLocks noChangeArrowheads="1"/>
            </p:cNvSpPr>
            <p:nvPr/>
          </p:nvSpPr>
          <p:spPr bwMode="auto">
            <a:xfrm>
              <a:off x="5126" y="1385"/>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5</a:t>
              </a:r>
            </a:p>
          </p:txBody>
        </p:sp>
        <p:cxnSp>
          <p:nvCxnSpPr>
            <p:cNvPr id="41" name="AutoShape 203">
              <a:extLst>
                <a:ext uri="{FF2B5EF4-FFF2-40B4-BE49-F238E27FC236}">
                  <a16:creationId xmlns:a16="http://schemas.microsoft.com/office/drawing/2014/main" id="{742FEEE3-7767-40D9-8002-2840C3D158B3}"/>
                </a:ext>
              </a:extLst>
            </p:cNvPr>
            <p:cNvCxnSpPr>
              <a:cxnSpLocks noChangeShapeType="1"/>
              <a:stCxn id="35" idx="0"/>
              <a:endCxn id="36" idx="4"/>
            </p:cNvCxnSpPr>
            <p:nvPr/>
          </p:nvCxnSpPr>
          <p:spPr bwMode="auto">
            <a:xfrm flipV="1">
              <a:off x="2934" y="693"/>
              <a:ext cx="0" cy="67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2" name="AutoShape 204">
              <a:extLst>
                <a:ext uri="{FF2B5EF4-FFF2-40B4-BE49-F238E27FC236}">
                  <a16:creationId xmlns:a16="http://schemas.microsoft.com/office/drawing/2014/main" id="{F014043F-11CD-4C14-AFE4-2E7AFFA475E3}"/>
                </a:ext>
              </a:extLst>
            </p:cNvPr>
            <p:cNvCxnSpPr>
              <a:cxnSpLocks noChangeShapeType="1"/>
              <a:stCxn id="36" idx="6"/>
              <a:endCxn id="37" idx="2"/>
            </p:cNvCxnSpPr>
            <p:nvPr/>
          </p:nvCxnSpPr>
          <p:spPr bwMode="auto">
            <a:xfrm>
              <a:off x="3071" y="576"/>
              <a:ext cx="982" cy="4"/>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 name="AutoShape 205">
              <a:extLst>
                <a:ext uri="{FF2B5EF4-FFF2-40B4-BE49-F238E27FC236}">
                  <a16:creationId xmlns:a16="http://schemas.microsoft.com/office/drawing/2014/main" id="{C551D23D-DEE0-4184-BC09-ACC8E8E5212A}"/>
                </a:ext>
              </a:extLst>
            </p:cNvPr>
            <p:cNvCxnSpPr>
              <a:cxnSpLocks noChangeShapeType="1"/>
              <a:stCxn id="38" idx="0"/>
              <a:endCxn id="37" idx="4"/>
            </p:cNvCxnSpPr>
            <p:nvPr/>
          </p:nvCxnSpPr>
          <p:spPr bwMode="auto">
            <a:xfrm flipV="1">
              <a:off x="4190" y="698"/>
              <a:ext cx="0" cy="67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4" name="AutoShape 206">
              <a:extLst>
                <a:ext uri="{FF2B5EF4-FFF2-40B4-BE49-F238E27FC236}">
                  <a16:creationId xmlns:a16="http://schemas.microsoft.com/office/drawing/2014/main" id="{6D7776E9-4E30-4CAE-AEAF-22977CC66716}"/>
                </a:ext>
              </a:extLst>
            </p:cNvPr>
            <p:cNvCxnSpPr>
              <a:cxnSpLocks noChangeShapeType="1"/>
              <a:stCxn id="38" idx="2"/>
              <a:endCxn id="35" idx="6"/>
            </p:cNvCxnSpPr>
            <p:nvPr/>
          </p:nvCxnSpPr>
          <p:spPr bwMode="auto">
            <a:xfrm flipH="1" flipV="1">
              <a:off x="3071" y="1488"/>
              <a:ext cx="982" cy="5"/>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5" name="AutoShape 207">
              <a:extLst>
                <a:ext uri="{FF2B5EF4-FFF2-40B4-BE49-F238E27FC236}">
                  <a16:creationId xmlns:a16="http://schemas.microsoft.com/office/drawing/2014/main" id="{AEFE9F62-5898-4BA9-BFF1-290D3A92295E}"/>
                </a:ext>
              </a:extLst>
            </p:cNvPr>
            <p:cNvCxnSpPr>
              <a:cxnSpLocks noChangeShapeType="1"/>
              <a:stCxn id="36" idx="5"/>
              <a:endCxn id="38" idx="1"/>
            </p:cNvCxnSpPr>
            <p:nvPr/>
          </p:nvCxnSpPr>
          <p:spPr bwMode="auto">
            <a:xfrm>
              <a:off x="3031" y="659"/>
              <a:ext cx="1062" cy="75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6" name="AutoShape 208">
              <a:extLst>
                <a:ext uri="{FF2B5EF4-FFF2-40B4-BE49-F238E27FC236}">
                  <a16:creationId xmlns:a16="http://schemas.microsoft.com/office/drawing/2014/main" id="{65F092F3-CD70-4BA1-92E4-1140E9C8D850}"/>
                </a:ext>
              </a:extLst>
            </p:cNvPr>
            <p:cNvCxnSpPr>
              <a:cxnSpLocks noChangeShapeType="1"/>
              <a:stCxn id="37" idx="6"/>
              <a:endCxn id="39" idx="2"/>
            </p:cNvCxnSpPr>
            <p:nvPr/>
          </p:nvCxnSpPr>
          <p:spPr bwMode="auto">
            <a:xfrm>
              <a:off x="4327" y="580"/>
              <a:ext cx="793" cy="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7" name="AutoShape 209">
              <a:extLst>
                <a:ext uri="{FF2B5EF4-FFF2-40B4-BE49-F238E27FC236}">
                  <a16:creationId xmlns:a16="http://schemas.microsoft.com/office/drawing/2014/main" id="{41A126F7-1978-428E-915A-86D68525797C}"/>
                </a:ext>
              </a:extLst>
            </p:cNvPr>
            <p:cNvCxnSpPr>
              <a:cxnSpLocks noChangeShapeType="1"/>
              <a:stCxn id="39" idx="4"/>
              <a:endCxn id="40" idx="0"/>
            </p:cNvCxnSpPr>
            <p:nvPr/>
          </p:nvCxnSpPr>
          <p:spPr bwMode="auto">
            <a:xfrm>
              <a:off x="5257" y="698"/>
              <a:ext cx="6" cy="68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8" name="AutoShape 210">
              <a:extLst>
                <a:ext uri="{FF2B5EF4-FFF2-40B4-BE49-F238E27FC236}">
                  <a16:creationId xmlns:a16="http://schemas.microsoft.com/office/drawing/2014/main" id="{760078C7-90EA-42A8-A9CD-3167CDAF8ACD}"/>
                </a:ext>
              </a:extLst>
            </p:cNvPr>
            <p:cNvCxnSpPr>
              <a:cxnSpLocks noChangeShapeType="1"/>
              <a:stCxn id="40" idx="2"/>
              <a:endCxn id="38" idx="6"/>
            </p:cNvCxnSpPr>
            <p:nvPr/>
          </p:nvCxnSpPr>
          <p:spPr bwMode="auto">
            <a:xfrm rot="10800000">
              <a:off x="4327" y="1493"/>
              <a:ext cx="799" cy="10"/>
            </a:xfrm>
            <a:prstGeom prst="curvedConnector3">
              <a:avLst>
                <a:gd name="adj1" fmla="val 49935"/>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9" name="AutoShape 211">
              <a:extLst>
                <a:ext uri="{FF2B5EF4-FFF2-40B4-BE49-F238E27FC236}">
                  <a16:creationId xmlns:a16="http://schemas.microsoft.com/office/drawing/2014/main" id="{B602FAB8-6343-41D5-A25D-CB5153FDA988}"/>
                </a:ext>
              </a:extLst>
            </p:cNvPr>
            <p:cNvCxnSpPr>
              <a:cxnSpLocks noChangeShapeType="1"/>
              <a:stCxn id="38" idx="5"/>
              <a:endCxn id="40" idx="3"/>
            </p:cNvCxnSpPr>
            <p:nvPr/>
          </p:nvCxnSpPr>
          <p:spPr bwMode="auto">
            <a:xfrm rot="16200000" flipH="1">
              <a:off x="4722" y="1141"/>
              <a:ext cx="10" cy="879"/>
            </a:xfrm>
            <a:prstGeom prst="curvedConnector3">
              <a:avLst>
                <a:gd name="adj1" fmla="val 1650000"/>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0" name="AutoShape 212">
              <a:extLst>
                <a:ext uri="{FF2B5EF4-FFF2-40B4-BE49-F238E27FC236}">
                  <a16:creationId xmlns:a16="http://schemas.microsoft.com/office/drawing/2014/main" id="{BD7442F3-66A6-4389-A35E-8F3B38F7354E}"/>
                </a:ext>
              </a:extLst>
            </p:cNvPr>
            <p:cNvCxnSpPr>
              <a:cxnSpLocks noChangeShapeType="1"/>
              <a:stCxn id="36" idx="0"/>
              <a:endCxn id="39" idx="0"/>
            </p:cNvCxnSpPr>
            <p:nvPr/>
          </p:nvCxnSpPr>
          <p:spPr bwMode="auto">
            <a:xfrm rot="5400000" flipV="1">
              <a:off x="4093" y="-701"/>
              <a:ext cx="5" cy="2323"/>
            </a:xfrm>
            <a:prstGeom prst="curvedConnector3">
              <a:avLst>
                <a:gd name="adj1" fmla="val -2840000"/>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1" name="AutoShape 213">
              <a:extLst>
                <a:ext uri="{FF2B5EF4-FFF2-40B4-BE49-F238E27FC236}">
                  <a16:creationId xmlns:a16="http://schemas.microsoft.com/office/drawing/2014/main" id="{D6F6F1C2-32FF-48C2-AA25-E675B4E3503D}"/>
                </a:ext>
              </a:extLst>
            </p:cNvPr>
            <p:cNvCxnSpPr>
              <a:cxnSpLocks noChangeShapeType="1"/>
              <a:stCxn id="37" idx="5"/>
              <a:endCxn id="40" idx="1"/>
            </p:cNvCxnSpPr>
            <p:nvPr/>
          </p:nvCxnSpPr>
          <p:spPr bwMode="auto">
            <a:xfrm>
              <a:off x="4287" y="664"/>
              <a:ext cx="879" cy="755"/>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52" name="Rectangle 214">
              <a:extLst>
                <a:ext uri="{FF2B5EF4-FFF2-40B4-BE49-F238E27FC236}">
                  <a16:creationId xmlns:a16="http://schemas.microsoft.com/office/drawing/2014/main" id="{494F614C-9B03-42A0-A592-5CF0F6EDEDF4}"/>
                </a:ext>
              </a:extLst>
            </p:cNvPr>
            <p:cNvSpPr>
              <a:spLocks noChangeArrowheads="1"/>
            </p:cNvSpPr>
            <p:nvPr/>
          </p:nvSpPr>
          <p:spPr bwMode="auto">
            <a:xfrm>
              <a:off x="4802" y="865"/>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grpSp>
      <p:sp>
        <p:nvSpPr>
          <p:cNvPr id="53" name="TextBox 52">
            <a:extLst>
              <a:ext uri="{FF2B5EF4-FFF2-40B4-BE49-F238E27FC236}">
                <a16:creationId xmlns:a16="http://schemas.microsoft.com/office/drawing/2014/main" id="{2F12588C-6719-4D20-B41F-D043ADF3D301}"/>
              </a:ext>
            </a:extLst>
          </p:cNvPr>
          <p:cNvSpPr txBox="1"/>
          <p:nvPr/>
        </p:nvSpPr>
        <p:spPr>
          <a:xfrm>
            <a:off x="1599443" y="3717032"/>
            <a:ext cx="792088" cy="400110"/>
          </a:xfrm>
          <a:prstGeom prst="rect">
            <a:avLst/>
          </a:prstGeom>
          <a:noFill/>
        </p:spPr>
        <p:txBody>
          <a:bodyPr wrap="square" rtlCol="0">
            <a:spAutoFit/>
          </a:bodyPr>
          <a:lstStyle/>
          <a:p>
            <a:r>
              <a:rPr lang="en-US" sz="2000"/>
              <a:t>[0,1]</a:t>
            </a:r>
          </a:p>
        </p:txBody>
      </p:sp>
      <p:sp>
        <p:nvSpPr>
          <p:cNvPr id="54" name="Rectangle 53">
            <a:extLst>
              <a:ext uri="{FF2B5EF4-FFF2-40B4-BE49-F238E27FC236}">
                <a16:creationId xmlns:a16="http://schemas.microsoft.com/office/drawing/2014/main" id="{AE6EB023-D245-4725-8164-1175B9344BC0}"/>
              </a:ext>
            </a:extLst>
          </p:cNvPr>
          <p:cNvSpPr/>
          <p:nvPr/>
        </p:nvSpPr>
        <p:spPr>
          <a:xfrm>
            <a:off x="169914" y="2292534"/>
            <a:ext cx="4572000" cy="584775"/>
          </a:xfrm>
          <a:prstGeom prst="rect">
            <a:avLst/>
          </a:prstGeom>
        </p:spPr>
        <p:txBody>
          <a:bodyPr>
            <a:spAutoFit/>
          </a:bodyPr>
          <a:lstStyle/>
          <a:p>
            <a:pPr marL="0" indent="0">
              <a:buFont typeface="Wingdings" panose="05000000000000000000" pitchFamily="2" charset="2"/>
              <a:buNone/>
              <a:defRPr/>
            </a:pPr>
            <a:r>
              <a:rPr lang="en-GB" sz="1600" i="1">
                <a:latin typeface="Arial" panose="020B0604020202020204" pitchFamily="34" charset="0"/>
                <a:cs typeface="Arial" panose="020B0604020202020204" pitchFamily="34" charset="0"/>
              </a:rPr>
              <a:t>d</a:t>
            </a:r>
            <a:r>
              <a:rPr lang="en-GB" sz="1600">
                <a:latin typeface="Arial" panose="020B0604020202020204" pitchFamily="34" charset="0"/>
                <a:cs typeface="Arial" panose="020B0604020202020204" pitchFamily="34" charset="0"/>
              </a:rPr>
              <a:t>[</a:t>
            </a:r>
            <a:r>
              <a:rPr lang="en-GB" sz="1600" i="1">
                <a:latin typeface="Arial" panose="020B0604020202020204" pitchFamily="34" charset="0"/>
                <a:cs typeface="Arial" panose="020B0604020202020204" pitchFamily="34" charset="0"/>
              </a:rPr>
              <a:t>v</a:t>
            </a:r>
            <a:r>
              <a:rPr lang="en-GB" sz="1600">
                <a:latin typeface="Arial" panose="020B0604020202020204" pitchFamily="34" charset="0"/>
                <a:cs typeface="Arial" panose="020B0604020202020204" pitchFamily="34" charset="0"/>
              </a:rPr>
              <a:t>] = </a:t>
            </a:r>
            <a:r>
              <a:rPr lang="en-US" sz="1600">
                <a:latin typeface="Arial" panose="020B0604020202020204" pitchFamily="34" charset="0"/>
                <a:cs typeface="Arial" panose="020B0604020202020204" pitchFamily="34" charset="0"/>
                <a:sym typeface="Symbol" panose="05050102010706020507" pitchFamily="18" charset="2"/>
              </a:rPr>
              <a:t>(</a:t>
            </a:r>
            <a:r>
              <a:rPr lang="en-US" sz="1600" i="1">
                <a:latin typeface="Arial" panose="020B0604020202020204" pitchFamily="34" charset="0"/>
                <a:cs typeface="Arial" panose="020B0604020202020204" pitchFamily="34" charset="0"/>
                <a:sym typeface="Symbol" panose="05050102010706020507" pitchFamily="18" charset="2"/>
              </a:rPr>
              <a:t>s, v</a:t>
            </a:r>
            <a:r>
              <a:rPr lang="en-US" sz="1600">
                <a:latin typeface="Arial" panose="020B0604020202020204" pitchFamily="34" charset="0"/>
                <a:cs typeface="Arial" panose="020B0604020202020204" pitchFamily="34" charset="0"/>
                <a:sym typeface="Symbol" panose="05050102010706020507" pitchFamily="18" charset="2"/>
              </a:rPr>
              <a:t>);</a:t>
            </a:r>
            <a:endParaRPr lang="en-GB" sz="1600" i="1">
              <a:latin typeface="Arial" panose="020B0604020202020204" pitchFamily="34" charset="0"/>
              <a:cs typeface="Arial" panose="020B0604020202020204" pitchFamily="34" charset="0"/>
              <a:sym typeface="Symbol" panose="05050102010706020507" pitchFamily="18" charset="2"/>
            </a:endParaRPr>
          </a:p>
          <a:p>
            <a:pPr marL="0" indent="0">
              <a:buFont typeface="Wingdings" panose="05000000000000000000" pitchFamily="2" charset="2"/>
              <a:buNone/>
              <a:defRPr/>
            </a:pPr>
            <a:r>
              <a:rPr lang="vi-VN" sz="1600" i="1">
                <a:latin typeface="Arial" panose="020B0604020202020204" pitchFamily="34" charset="0"/>
                <a:cs typeface="Arial" panose="020B0604020202020204" pitchFamily="34" charset="0"/>
              </a:rPr>
              <a:t>p</a:t>
            </a:r>
            <a:r>
              <a:rPr lang="vi-VN" sz="1600">
                <a:latin typeface="Arial" panose="020B0604020202020204" pitchFamily="34" charset="0"/>
                <a:cs typeface="Arial" panose="020B0604020202020204" pitchFamily="34" charset="0"/>
              </a:rPr>
              <a:t>[</a:t>
            </a:r>
            <a:r>
              <a:rPr lang="vi-VN" sz="1600" i="1">
                <a:latin typeface="Arial" panose="020B0604020202020204" pitchFamily="34" charset="0"/>
                <a:cs typeface="Arial" panose="020B0604020202020204" pitchFamily="34" charset="0"/>
              </a:rPr>
              <a:t>v</a:t>
            </a:r>
            <a:r>
              <a:rPr lang="vi-VN" sz="1600">
                <a:latin typeface="Arial" panose="020B0604020202020204" pitchFamily="34" charset="0"/>
                <a:cs typeface="Arial" panose="020B0604020202020204" pitchFamily="34" charset="0"/>
              </a:rPr>
              <a:t>] -</a:t>
            </a:r>
            <a:r>
              <a:rPr lang="vi-VN" sz="1600" i="1">
                <a:latin typeface="Arial" panose="020B0604020202020204" pitchFamily="34" charset="0"/>
                <a:cs typeface="Arial" panose="020B0604020202020204" pitchFamily="34" charset="0"/>
              </a:rPr>
              <a:t> đỉnh đi trước v trong đđnn từ s đến v.</a:t>
            </a:r>
            <a:endParaRPr lang="en-US" sz="1600" i="1">
              <a:latin typeface="Arial" panose="020B0604020202020204" pitchFamily="34" charset="0"/>
              <a:cs typeface="Arial" panose="020B0604020202020204" pitchFamily="34" charset="0"/>
            </a:endParaRPr>
          </a:p>
        </p:txBody>
      </p:sp>
      <p:cxnSp>
        <p:nvCxnSpPr>
          <p:cNvPr id="55" name="AutoShape 203">
            <a:extLst>
              <a:ext uri="{FF2B5EF4-FFF2-40B4-BE49-F238E27FC236}">
                <a16:creationId xmlns:a16="http://schemas.microsoft.com/office/drawing/2014/main" id="{A0FE088C-BAE9-4DA6-A3B3-667F6864D7D8}"/>
              </a:ext>
            </a:extLst>
          </p:cNvPr>
          <p:cNvCxnSpPr>
            <a:cxnSpLocks noChangeShapeType="1"/>
          </p:cNvCxnSpPr>
          <p:nvPr/>
        </p:nvCxnSpPr>
        <p:spPr bwMode="auto">
          <a:xfrm flipV="1">
            <a:off x="4737100" y="1501775"/>
            <a:ext cx="0" cy="1074738"/>
          </a:xfrm>
          <a:prstGeom prst="straightConnector1">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05E80E2F-A1AB-4798-BDBE-9D5D53506F86}"/>
              </a:ext>
            </a:extLst>
          </p:cNvPr>
          <p:cNvSpPr txBox="1"/>
          <p:nvPr/>
        </p:nvSpPr>
        <p:spPr>
          <a:xfrm>
            <a:off x="2699792" y="3717032"/>
            <a:ext cx="792088" cy="400110"/>
          </a:xfrm>
          <a:prstGeom prst="rect">
            <a:avLst/>
          </a:prstGeom>
          <a:noFill/>
        </p:spPr>
        <p:txBody>
          <a:bodyPr wrap="square" rtlCol="0">
            <a:spAutoFit/>
          </a:bodyPr>
          <a:lstStyle/>
          <a:p>
            <a:r>
              <a:rPr lang="en-US" sz="2000"/>
              <a:t>[1,1]</a:t>
            </a:r>
          </a:p>
        </p:txBody>
      </p:sp>
      <p:sp>
        <p:nvSpPr>
          <p:cNvPr id="57" name="TextBox 56">
            <a:extLst>
              <a:ext uri="{FF2B5EF4-FFF2-40B4-BE49-F238E27FC236}">
                <a16:creationId xmlns:a16="http://schemas.microsoft.com/office/drawing/2014/main" id="{D7A89F63-1E4B-4E36-ADE3-342B0D66DFAD}"/>
              </a:ext>
            </a:extLst>
          </p:cNvPr>
          <p:cNvSpPr txBox="1"/>
          <p:nvPr/>
        </p:nvSpPr>
        <p:spPr>
          <a:xfrm>
            <a:off x="3779912" y="3743744"/>
            <a:ext cx="792088" cy="400110"/>
          </a:xfrm>
          <a:prstGeom prst="rect">
            <a:avLst/>
          </a:prstGeom>
          <a:noFill/>
        </p:spPr>
        <p:txBody>
          <a:bodyPr wrap="square" rtlCol="0">
            <a:spAutoFit/>
          </a:bodyPr>
          <a:lstStyle/>
          <a:p>
            <a:r>
              <a:rPr lang="en-US" sz="2000"/>
              <a:t>[</a:t>
            </a:r>
            <a:r>
              <a:rPr lang="en-US" sz="2000">
                <a:sym typeface="Symbol" panose="05050102010706020507" pitchFamily="18" charset="2"/>
              </a:rPr>
              <a:t></a:t>
            </a:r>
            <a:r>
              <a:rPr lang="en-US" sz="2000"/>
              <a:t>,1]</a:t>
            </a:r>
          </a:p>
        </p:txBody>
      </p:sp>
      <p:sp>
        <p:nvSpPr>
          <p:cNvPr id="58" name="TextBox 57">
            <a:extLst>
              <a:ext uri="{FF2B5EF4-FFF2-40B4-BE49-F238E27FC236}">
                <a16:creationId xmlns:a16="http://schemas.microsoft.com/office/drawing/2014/main" id="{050CE150-D282-4D06-81E3-54ADD267CF73}"/>
              </a:ext>
            </a:extLst>
          </p:cNvPr>
          <p:cNvSpPr txBox="1"/>
          <p:nvPr/>
        </p:nvSpPr>
        <p:spPr>
          <a:xfrm>
            <a:off x="4968044" y="3743744"/>
            <a:ext cx="792088" cy="400110"/>
          </a:xfrm>
          <a:prstGeom prst="rect">
            <a:avLst/>
          </a:prstGeom>
          <a:noFill/>
        </p:spPr>
        <p:txBody>
          <a:bodyPr wrap="square" rtlCol="0">
            <a:spAutoFit/>
          </a:bodyPr>
          <a:lstStyle/>
          <a:p>
            <a:r>
              <a:rPr lang="en-US" sz="2000"/>
              <a:t>[</a:t>
            </a:r>
            <a:r>
              <a:rPr lang="en-US" sz="2000">
                <a:sym typeface="Symbol" panose="05050102010706020507" pitchFamily="18" charset="2"/>
              </a:rPr>
              <a:t></a:t>
            </a:r>
            <a:r>
              <a:rPr lang="en-US" sz="2000"/>
              <a:t>,1]</a:t>
            </a:r>
          </a:p>
        </p:txBody>
      </p:sp>
      <p:sp>
        <p:nvSpPr>
          <p:cNvPr id="59" name="TextBox 58">
            <a:extLst>
              <a:ext uri="{FF2B5EF4-FFF2-40B4-BE49-F238E27FC236}">
                <a16:creationId xmlns:a16="http://schemas.microsoft.com/office/drawing/2014/main" id="{AD839769-CEC7-4115-928B-AD2A20CB0414}"/>
              </a:ext>
            </a:extLst>
          </p:cNvPr>
          <p:cNvSpPr txBox="1"/>
          <p:nvPr/>
        </p:nvSpPr>
        <p:spPr>
          <a:xfrm>
            <a:off x="6012160" y="3753036"/>
            <a:ext cx="792088" cy="400110"/>
          </a:xfrm>
          <a:prstGeom prst="rect">
            <a:avLst/>
          </a:prstGeom>
          <a:noFill/>
        </p:spPr>
        <p:txBody>
          <a:bodyPr wrap="square" rtlCol="0">
            <a:spAutoFit/>
          </a:bodyPr>
          <a:lstStyle/>
          <a:p>
            <a:r>
              <a:rPr lang="en-US" sz="2000"/>
              <a:t>[</a:t>
            </a:r>
            <a:r>
              <a:rPr lang="en-US" sz="2000">
                <a:sym typeface="Symbol" panose="05050102010706020507" pitchFamily="18" charset="2"/>
              </a:rPr>
              <a:t></a:t>
            </a:r>
            <a:r>
              <a:rPr lang="en-US" sz="2000"/>
              <a:t>,1]</a:t>
            </a:r>
          </a:p>
        </p:txBody>
      </p:sp>
      <p:sp>
        <p:nvSpPr>
          <p:cNvPr id="60" name="TextBox 59">
            <a:extLst>
              <a:ext uri="{FF2B5EF4-FFF2-40B4-BE49-F238E27FC236}">
                <a16:creationId xmlns:a16="http://schemas.microsoft.com/office/drawing/2014/main" id="{7A547869-90B1-401B-B484-7CE8BA4A8431}"/>
              </a:ext>
            </a:extLst>
          </p:cNvPr>
          <p:cNvSpPr txBox="1"/>
          <p:nvPr/>
        </p:nvSpPr>
        <p:spPr>
          <a:xfrm>
            <a:off x="7236296" y="3753036"/>
            <a:ext cx="792088" cy="400110"/>
          </a:xfrm>
          <a:prstGeom prst="rect">
            <a:avLst/>
          </a:prstGeom>
          <a:noFill/>
        </p:spPr>
        <p:txBody>
          <a:bodyPr wrap="square" rtlCol="0">
            <a:spAutoFit/>
          </a:bodyPr>
          <a:lstStyle/>
          <a:p>
            <a:r>
              <a:rPr lang="en-US" sz="2000"/>
              <a:t>[</a:t>
            </a:r>
            <a:r>
              <a:rPr lang="en-US" sz="2000">
                <a:sym typeface="Symbol" panose="05050102010706020507" pitchFamily="18" charset="2"/>
              </a:rPr>
              <a:t></a:t>
            </a:r>
            <a:r>
              <a:rPr lang="en-US" sz="2000"/>
              <a:t>,1]</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2FC0749-5F7B-28A6-B0E7-FE4E51F3E605}"/>
                  </a:ext>
                </a:extLst>
              </p14:cNvPr>
              <p14:cNvContentPartPr/>
              <p14:nvPr/>
            </p14:nvContentPartPr>
            <p14:xfrm>
              <a:off x="146160" y="173880"/>
              <a:ext cx="8715960" cy="5666760"/>
            </p14:xfrm>
          </p:contentPart>
        </mc:Choice>
        <mc:Fallback>
          <p:pic>
            <p:nvPicPr>
              <p:cNvPr id="2" name="Ink 1">
                <a:extLst>
                  <a:ext uri="{FF2B5EF4-FFF2-40B4-BE49-F238E27FC236}">
                    <a16:creationId xmlns:a16="http://schemas.microsoft.com/office/drawing/2014/main" id="{A2FC0749-5F7B-28A6-B0E7-FE4E51F3E605}"/>
                  </a:ext>
                </a:extLst>
              </p:cNvPr>
              <p:cNvPicPr/>
              <p:nvPr/>
            </p:nvPicPr>
            <p:blipFill>
              <a:blip r:embed="rId4"/>
              <a:stretch>
                <a:fillRect/>
              </a:stretch>
            </p:blipFill>
            <p:spPr>
              <a:xfrm>
                <a:off x="136800" y="164520"/>
                <a:ext cx="8734680" cy="5685480"/>
              </a:xfrm>
              <a:prstGeom prst="rect">
                <a:avLst/>
              </a:prstGeom>
            </p:spPr>
          </p:pic>
        </mc:Fallback>
      </mc:AlternateContent>
    </p:spTree>
    <p:extLst>
      <p:ext uri="{BB962C8B-B14F-4D97-AF65-F5344CB8AC3E}">
        <p14:creationId xmlns:p14="http://schemas.microsoft.com/office/powerpoint/2010/main" val="92962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down)">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fill="hold"/>
                                        <p:tgtEl>
                                          <p:spTgt spid="56"/>
                                        </p:tgtEl>
                                        <p:attrNameLst>
                                          <p:attrName>ppt_x</p:attrName>
                                        </p:attrNameLst>
                                      </p:cBhvr>
                                      <p:tavLst>
                                        <p:tav tm="0">
                                          <p:val>
                                            <p:strVal val="#ppt_x"/>
                                          </p:val>
                                        </p:tav>
                                        <p:tav tm="100000">
                                          <p:val>
                                            <p:strVal val="#ppt_x"/>
                                          </p:val>
                                        </p:tav>
                                      </p:tavLst>
                                    </p:anim>
                                    <p:anim calcmode="lin" valueType="num">
                                      <p:cBhvr additive="base">
                                        <p:cTn id="19" dur="500" fill="hold"/>
                                        <p:tgtEl>
                                          <p:spTgt spid="56"/>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grpId="0"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ppt_x"/>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1+#ppt_h/2"/>
                                          </p:val>
                                        </p:tav>
                                        <p:tav tm="100000">
                                          <p:val>
                                            <p:strVal val="#ppt_y"/>
                                          </p:val>
                                        </p:tav>
                                      </p:tavLst>
                                    </p:anim>
                                  </p:childTnLst>
                                </p:cTn>
                              </p:par>
                              <p:par>
                                <p:cTn id="40" presetID="22" presetClass="exit" presetSubtype="4" fill="hold" nodeType="withEffect">
                                  <p:stCondLst>
                                    <p:cond delay="0"/>
                                  </p:stCondLst>
                                  <p:childTnLst>
                                    <p:animEffect transition="out" filter="wipe(down)">
                                      <p:cBhvr>
                                        <p:cTn id="41" dur="500"/>
                                        <p:tgtEl>
                                          <p:spTgt spid="55"/>
                                        </p:tgtEl>
                                      </p:cBhvr>
                                    </p:animEffect>
                                    <p:set>
                                      <p:cBhvr>
                                        <p:cTn id="42"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57" grpId="0"/>
      <p:bldP spid="58" grpId="0"/>
      <p:bldP spid="59" grpId="0"/>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Dijkstra: </a:t>
            </a:r>
            <a:r>
              <a:rPr lang="en-US" altLang="en-US" sz="2000" b="1" err="1"/>
              <a:t>ví</a:t>
            </a:r>
            <a:r>
              <a:rPr lang="en-US" altLang="en-US" sz="2000" b="1"/>
              <a:t> dụ</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23" name="Text Box 184">
            <a:extLst>
              <a:ext uri="{FF2B5EF4-FFF2-40B4-BE49-F238E27FC236}">
                <a16:creationId xmlns:a16="http://schemas.microsoft.com/office/drawing/2014/main" id="{C6068E38-D9BA-4AC7-844D-5E997CA31522}"/>
              </a:ext>
            </a:extLst>
          </p:cNvPr>
          <p:cNvSpPr txBox="1">
            <a:spLocks noChangeArrowheads="1"/>
          </p:cNvSpPr>
          <p:nvPr/>
        </p:nvSpPr>
        <p:spPr bwMode="auto">
          <a:xfrm>
            <a:off x="130058" y="1170087"/>
            <a:ext cx="33623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600" err="1">
                <a:solidFill>
                  <a:schemeClr val="tx1"/>
                </a:solidFill>
                <a:cs typeface="Arial" panose="020B0604020202020204" pitchFamily="34" charset="0"/>
              </a:rPr>
              <a:t>Tìm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1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còn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lại</a:t>
            </a:r>
            <a:endParaRPr lang="en-US" sz="1600">
              <a:solidFill>
                <a:schemeClr val="tx1"/>
              </a:solidFill>
              <a:cs typeface="Arial" panose="020B0604020202020204" pitchFamily="34" charset="0"/>
            </a:endParaRPr>
          </a:p>
        </p:txBody>
      </p:sp>
      <p:grpSp>
        <p:nvGrpSpPr>
          <p:cNvPr id="24" name="Group 215">
            <a:extLst>
              <a:ext uri="{FF2B5EF4-FFF2-40B4-BE49-F238E27FC236}">
                <a16:creationId xmlns:a16="http://schemas.microsoft.com/office/drawing/2014/main" id="{8EF3468E-6876-4036-97B4-FEFF708C8C99}"/>
              </a:ext>
            </a:extLst>
          </p:cNvPr>
          <p:cNvGrpSpPr>
            <a:grpSpLocks/>
          </p:cNvGrpSpPr>
          <p:nvPr/>
        </p:nvGrpSpPr>
        <p:grpSpPr bwMode="auto">
          <a:xfrm>
            <a:off x="4479925" y="577850"/>
            <a:ext cx="4283075" cy="2622550"/>
            <a:chOff x="2772" y="90"/>
            <a:chExt cx="2698" cy="1652"/>
          </a:xfrm>
        </p:grpSpPr>
        <p:sp>
          <p:nvSpPr>
            <p:cNvPr id="25" name="Rectangle 187">
              <a:extLst>
                <a:ext uri="{FF2B5EF4-FFF2-40B4-BE49-F238E27FC236}">
                  <a16:creationId xmlns:a16="http://schemas.microsoft.com/office/drawing/2014/main" id="{86EA2F83-BD16-456C-86AF-0305694E8DF8}"/>
                </a:ext>
              </a:extLst>
            </p:cNvPr>
            <p:cNvSpPr>
              <a:spLocks noChangeArrowheads="1"/>
            </p:cNvSpPr>
            <p:nvPr/>
          </p:nvSpPr>
          <p:spPr bwMode="auto">
            <a:xfrm>
              <a:off x="2772" y="97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26" name="Rectangle 188">
              <a:extLst>
                <a:ext uri="{FF2B5EF4-FFF2-40B4-BE49-F238E27FC236}">
                  <a16:creationId xmlns:a16="http://schemas.microsoft.com/office/drawing/2014/main" id="{4D9993F5-AE9C-41AA-B8D1-E14571FFBFD5}"/>
                </a:ext>
              </a:extLst>
            </p:cNvPr>
            <p:cNvSpPr>
              <a:spLocks noChangeArrowheads="1"/>
            </p:cNvSpPr>
            <p:nvPr/>
          </p:nvSpPr>
          <p:spPr bwMode="auto">
            <a:xfrm>
              <a:off x="4651" y="39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27" name="Rectangle 189">
              <a:extLst>
                <a:ext uri="{FF2B5EF4-FFF2-40B4-BE49-F238E27FC236}">
                  <a16:creationId xmlns:a16="http://schemas.microsoft.com/office/drawing/2014/main" id="{77AEB105-38BC-44DC-B665-958F34809388}"/>
                </a:ext>
              </a:extLst>
            </p:cNvPr>
            <p:cNvSpPr>
              <a:spLocks noChangeArrowheads="1"/>
            </p:cNvSpPr>
            <p:nvPr/>
          </p:nvSpPr>
          <p:spPr bwMode="auto">
            <a:xfrm>
              <a:off x="3569" y="85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sp>
          <p:nvSpPr>
            <p:cNvPr id="28" name="Rectangle 190">
              <a:extLst>
                <a:ext uri="{FF2B5EF4-FFF2-40B4-BE49-F238E27FC236}">
                  <a16:creationId xmlns:a16="http://schemas.microsoft.com/office/drawing/2014/main" id="{DAD522A9-D641-437C-8482-AB966DECF61A}"/>
                </a:ext>
              </a:extLst>
            </p:cNvPr>
            <p:cNvSpPr>
              <a:spLocks noChangeArrowheads="1"/>
            </p:cNvSpPr>
            <p:nvPr/>
          </p:nvSpPr>
          <p:spPr bwMode="auto">
            <a:xfrm>
              <a:off x="3438" y="152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sp>
          <p:nvSpPr>
            <p:cNvPr id="29" name="Rectangle 191">
              <a:extLst>
                <a:ext uri="{FF2B5EF4-FFF2-40B4-BE49-F238E27FC236}">
                  <a16:creationId xmlns:a16="http://schemas.microsoft.com/office/drawing/2014/main" id="{5A74C213-3CC2-4DAB-908A-ED004B67154D}"/>
                </a:ext>
              </a:extLst>
            </p:cNvPr>
            <p:cNvSpPr>
              <a:spLocks noChangeArrowheads="1"/>
            </p:cNvSpPr>
            <p:nvPr/>
          </p:nvSpPr>
          <p:spPr bwMode="auto">
            <a:xfrm>
              <a:off x="4231" y="92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30" name="Rectangle 192">
              <a:extLst>
                <a:ext uri="{FF2B5EF4-FFF2-40B4-BE49-F238E27FC236}">
                  <a16:creationId xmlns:a16="http://schemas.microsoft.com/office/drawing/2014/main" id="{CD3CD98D-E59B-4E3F-9D0F-2C7A3C6530C1}"/>
                </a:ext>
              </a:extLst>
            </p:cNvPr>
            <p:cNvSpPr>
              <a:spLocks noChangeArrowheads="1"/>
            </p:cNvSpPr>
            <p:nvPr/>
          </p:nvSpPr>
          <p:spPr bwMode="auto">
            <a:xfrm>
              <a:off x="5292" y="93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10</a:t>
              </a:r>
              <a:endParaRPr lang="en-US" sz="2000" b="1">
                <a:solidFill>
                  <a:schemeClr val="tx1"/>
                </a:solidFill>
              </a:endParaRPr>
            </a:p>
          </p:txBody>
        </p:sp>
        <p:sp>
          <p:nvSpPr>
            <p:cNvPr id="31" name="Rectangle 193">
              <a:extLst>
                <a:ext uri="{FF2B5EF4-FFF2-40B4-BE49-F238E27FC236}">
                  <a16:creationId xmlns:a16="http://schemas.microsoft.com/office/drawing/2014/main" id="{178CA109-711E-4EFA-BEA0-2B7D24BC05A1}"/>
                </a:ext>
              </a:extLst>
            </p:cNvPr>
            <p:cNvSpPr>
              <a:spLocks noChangeArrowheads="1"/>
            </p:cNvSpPr>
            <p:nvPr/>
          </p:nvSpPr>
          <p:spPr bwMode="auto">
            <a:xfrm>
              <a:off x="4069" y="9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7</a:t>
              </a:r>
              <a:endParaRPr lang="en-US" sz="2000" b="1">
                <a:solidFill>
                  <a:schemeClr val="tx1"/>
                </a:solidFill>
              </a:endParaRPr>
            </a:p>
          </p:txBody>
        </p:sp>
        <p:sp>
          <p:nvSpPr>
            <p:cNvPr id="32" name="Rectangle 194">
              <a:extLst>
                <a:ext uri="{FF2B5EF4-FFF2-40B4-BE49-F238E27FC236}">
                  <a16:creationId xmlns:a16="http://schemas.microsoft.com/office/drawing/2014/main" id="{C5493C21-9782-46CF-9165-9351891F356E}"/>
                </a:ext>
              </a:extLst>
            </p:cNvPr>
            <p:cNvSpPr>
              <a:spLocks noChangeArrowheads="1"/>
            </p:cNvSpPr>
            <p:nvPr/>
          </p:nvSpPr>
          <p:spPr bwMode="auto">
            <a:xfrm>
              <a:off x="3489" y="38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5</a:t>
              </a:r>
              <a:endParaRPr lang="en-US" sz="2000" b="1">
                <a:solidFill>
                  <a:schemeClr val="tx1"/>
                </a:solidFill>
              </a:endParaRPr>
            </a:p>
          </p:txBody>
        </p:sp>
        <p:sp>
          <p:nvSpPr>
            <p:cNvPr id="33" name="Rectangle 195">
              <a:extLst>
                <a:ext uri="{FF2B5EF4-FFF2-40B4-BE49-F238E27FC236}">
                  <a16:creationId xmlns:a16="http://schemas.microsoft.com/office/drawing/2014/main" id="{7CD33663-101C-486D-9277-8D10D8B2044A}"/>
                </a:ext>
              </a:extLst>
            </p:cNvPr>
            <p:cNvSpPr>
              <a:spLocks noChangeArrowheads="1"/>
            </p:cNvSpPr>
            <p:nvPr/>
          </p:nvSpPr>
          <p:spPr bwMode="auto">
            <a:xfrm>
              <a:off x="4717" y="155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4</a:t>
              </a:r>
              <a:endParaRPr lang="en-US" sz="2000" b="1">
                <a:solidFill>
                  <a:schemeClr val="tx1"/>
                </a:solidFill>
              </a:endParaRPr>
            </a:p>
          </p:txBody>
        </p:sp>
        <p:sp>
          <p:nvSpPr>
            <p:cNvPr id="34" name="Rectangle 196">
              <a:extLst>
                <a:ext uri="{FF2B5EF4-FFF2-40B4-BE49-F238E27FC236}">
                  <a16:creationId xmlns:a16="http://schemas.microsoft.com/office/drawing/2014/main" id="{F2CFA5C8-2EB0-4812-9315-A4A1AC60A54C}"/>
                </a:ext>
              </a:extLst>
            </p:cNvPr>
            <p:cNvSpPr>
              <a:spLocks noChangeArrowheads="1"/>
            </p:cNvSpPr>
            <p:nvPr/>
          </p:nvSpPr>
          <p:spPr bwMode="auto">
            <a:xfrm>
              <a:off x="4646" y="127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3</a:t>
              </a:r>
              <a:endParaRPr lang="en-US" sz="2000" b="1">
                <a:solidFill>
                  <a:schemeClr val="tx1"/>
                </a:solidFill>
              </a:endParaRPr>
            </a:p>
          </p:txBody>
        </p:sp>
        <p:sp>
          <p:nvSpPr>
            <p:cNvPr id="35" name="Oval 197">
              <a:extLst>
                <a:ext uri="{FF2B5EF4-FFF2-40B4-BE49-F238E27FC236}">
                  <a16:creationId xmlns:a16="http://schemas.microsoft.com/office/drawing/2014/main" id="{9E81228E-1E2B-4946-8841-B4D74C856399}"/>
                </a:ext>
              </a:extLst>
            </p:cNvPr>
            <p:cNvSpPr>
              <a:spLocks noChangeArrowheads="1"/>
            </p:cNvSpPr>
            <p:nvPr/>
          </p:nvSpPr>
          <p:spPr bwMode="auto">
            <a:xfrm>
              <a:off x="2797" y="1370"/>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1</a:t>
              </a:r>
            </a:p>
          </p:txBody>
        </p:sp>
        <p:sp>
          <p:nvSpPr>
            <p:cNvPr id="36" name="Oval 198">
              <a:extLst>
                <a:ext uri="{FF2B5EF4-FFF2-40B4-BE49-F238E27FC236}">
                  <a16:creationId xmlns:a16="http://schemas.microsoft.com/office/drawing/2014/main" id="{14A83874-0936-4EEF-B9DB-C2A29AC5D49A}"/>
                </a:ext>
              </a:extLst>
            </p:cNvPr>
            <p:cNvSpPr>
              <a:spLocks noChangeArrowheads="1"/>
            </p:cNvSpPr>
            <p:nvPr/>
          </p:nvSpPr>
          <p:spPr bwMode="auto">
            <a:xfrm>
              <a:off x="2797" y="458"/>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2</a:t>
              </a:r>
            </a:p>
          </p:txBody>
        </p:sp>
        <p:sp>
          <p:nvSpPr>
            <p:cNvPr id="37" name="Oval 199">
              <a:extLst>
                <a:ext uri="{FF2B5EF4-FFF2-40B4-BE49-F238E27FC236}">
                  <a16:creationId xmlns:a16="http://schemas.microsoft.com/office/drawing/2014/main" id="{9C0AF31A-470A-44B6-A3E9-34075117A16A}"/>
                </a:ext>
              </a:extLst>
            </p:cNvPr>
            <p:cNvSpPr>
              <a:spLocks noChangeArrowheads="1"/>
            </p:cNvSpPr>
            <p:nvPr/>
          </p:nvSpPr>
          <p:spPr bwMode="auto">
            <a:xfrm>
              <a:off x="4053" y="463"/>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3</a:t>
              </a:r>
            </a:p>
          </p:txBody>
        </p:sp>
        <p:sp>
          <p:nvSpPr>
            <p:cNvPr id="38" name="Oval 200">
              <a:extLst>
                <a:ext uri="{FF2B5EF4-FFF2-40B4-BE49-F238E27FC236}">
                  <a16:creationId xmlns:a16="http://schemas.microsoft.com/office/drawing/2014/main" id="{73BE8AC3-671E-4F58-995E-EF0AB7606439}"/>
                </a:ext>
              </a:extLst>
            </p:cNvPr>
            <p:cNvSpPr>
              <a:spLocks noChangeArrowheads="1"/>
            </p:cNvSpPr>
            <p:nvPr/>
          </p:nvSpPr>
          <p:spPr bwMode="auto">
            <a:xfrm>
              <a:off x="4053" y="1375"/>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4</a:t>
              </a:r>
            </a:p>
          </p:txBody>
        </p:sp>
        <p:sp>
          <p:nvSpPr>
            <p:cNvPr id="39" name="Oval 201">
              <a:extLst>
                <a:ext uri="{FF2B5EF4-FFF2-40B4-BE49-F238E27FC236}">
                  <a16:creationId xmlns:a16="http://schemas.microsoft.com/office/drawing/2014/main" id="{047635E0-DD71-4168-937D-134B5A589DEE}"/>
                </a:ext>
              </a:extLst>
            </p:cNvPr>
            <p:cNvSpPr>
              <a:spLocks noChangeArrowheads="1"/>
            </p:cNvSpPr>
            <p:nvPr/>
          </p:nvSpPr>
          <p:spPr bwMode="auto">
            <a:xfrm>
              <a:off x="5120" y="463"/>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6</a:t>
              </a:r>
            </a:p>
          </p:txBody>
        </p:sp>
        <p:sp>
          <p:nvSpPr>
            <p:cNvPr id="40" name="Oval 202">
              <a:extLst>
                <a:ext uri="{FF2B5EF4-FFF2-40B4-BE49-F238E27FC236}">
                  <a16:creationId xmlns:a16="http://schemas.microsoft.com/office/drawing/2014/main" id="{3837ED4C-5DF5-4284-840F-1F3198C20F4D}"/>
                </a:ext>
              </a:extLst>
            </p:cNvPr>
            <p:cNvSpPr>
              <a:spLocks noChangeArrowheads="1"/>
            </p:cNvSpPr>
            <p:nvPr/>
          </p:nvSpPr>
          <p:spPr bwMode="auto">
            <a:xfrm>
              <a:off x="5126" y="1385"/>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5</a:t>
              </a:r>
            </a:p>
          </p:txBody>
        </p:sp>
        <p:cxnSp>
          <p:nvCxnSpPr>
            <p:cNvPr id="41" name="AutoShape 203">
              <a:extLst>
                <a:ext uri="{FF2B5EF4-FFF2-40B4-BE49-F238E27FC236}">
                  <a16:creationId xmlns:a16="http://schemas.microsoft.com/office/drawing/2014/main" id="{742FEEE3-7767-40D9-8002-2840C3D158B3}"/>
                </a:ext>
              </a:extLst>
            </p:cNvPr>
            <p:cNvCxnSpPr>
              <a:cxnSpLocks noChangeShapeType="1"/>
              <a:stCxn id="35" idx="0"/>
              <a:endCxn id="36" idx="4"/>
            </p:cNvCxnSpPr>
            <p:nvPr/>
          </p:nvCxnSpPr>
          <p:spPr bwMode="auto">
            <a:xfrm flipV="1">
              <a:off x="2934" y="693"/>
              <a:ext cx="0" cy="67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2" name="AutoShape 204">
              <a:extLst>
                <a:ext uri="{FF2B5EF4-FFF2-40B4-BE49-F238E27FC236}">
                  <a16:creationId xmlns:a16="http://schemas.microsoft.com/office/drawing/2014/main" id="{F014043F-11CD-4C14-AFE4-2E7AFFA475E3}"/>
                </a:ext>
              </a:extLst>
            </p:cNvPr>
            <p:cNvCxnSpPr>
              <a:cxnSpLocks noChangeShapeType="1"/>
              <a:stCxn id="36" idx="6"/>
              <a:endCxn id="37" idx="2"/>
            </p:cNvCxnSpPr>
            <p:nvPr/>
          </p:nvCxnSpPr>
          <p:spPr bwMode="auto">
            <a:xfrm>
              <a:off x="3071" y="576"/>
              <a:ext cx="982" cy="4"/>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 name="AutoShape 205">
              <a:extLst>
                <a:ext uri="{FF2B5EF4-FFF2-40B4-BE49-F238E27FC236}">
                  <a16:creationId xmlns:a16="http://schemas.microsoft.com/office/drawing/2014/main" id="{C551D23D-DEE0-4184-BC09-ACC8E8E5212A}"/>
                </a:ext>
              </a:extLst>
            </p:cNvPr>
            <p:cNvCxnSpPr>
              <a:cxnSpLocks noChangeShapeType="1"/>
              <a:stCxn id="38" idx="0"/>
              <a:endCxn id="37" idx="4"/>
            </p:cNvCxnSpPr>
            <p:nvPr/>
          </p:nvCxnSpPr>
          <p:spPr bwMode="auto">
            <a:xfrm flipV="1">
              <a:off x="4190" y="698"/>
              <a:ext cx="0" cy="67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4" name="AutoShape 206">
              <a:extLst>
                <a:ext uri="{FF2B5EF4-FFF2-40B4-BE49-F238E27FC236}">
                  <a16:creationId xmlns:a16="http://schemas.microsoft.com/office/drawing/2014/main" id="{6D7776E9-4E30-4CAE-AEAF-22977CC66716}"/>
                </a:ext>
              </a:extLst>
            </p:cNvPr>
            <p:cNvCxnSpPr>
              <a:cxnSpLocks noChangeShapeType="1"/>
              <a:stCxn id="38" idx="2"/>
              <a:endCxn id="35" idx="6"/>
            </p:cNvCxnSpPr>
            <p:nvPr/>
          </p:nvCxnSpPr>
          <p:spPr bwMode="auto">
            <a:xfrm flipH="1" flipV="1">
              <a:off x="3071" y="1488"/>
              <a:ext cx="982" cy="5"/>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5" name="AutoShape 207">
              <a:extLst>
                <a:ext uri="{FF2B5EF4-FFF2-40B4-BE49-F238E27FC236}">
                  <a16:creationId xmlns:a16="http://schemas.microsoft.com/office/drawing/2014/main" id="{AEFE9F62-5898-4BA9-BFF1-290D3A92295E}"/>
                </a:ext>
              </a:extLst>
            </p:cNvPr>
            <p:cNvCxnSpPr>
              <a:cxnSpLocks noChangeShapeType="1"/>
              <a:stCxn id="36" idx="5"/>
              <a:endCxn id="38" idx="1"/>
            </p:cNvCxnSpPr>
            <p:nvPr/>
          </p:nvCxnSpPr>
          <p:spPr bwMode="auto">
            <a:xfrm>
              <a:off x="3031" y="659"/>
              <a:ext cx="1062" cy="75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6" name="AutoShape 208">
              <a:extLst>
                <a:ext uri="{FF2B5EF4-FFF2-40B4-BE49-F238E27FC236}">
                  <a16:creationId xmlns:a16="http://schemas.microsoft.com/office/drawing/2014/main" id="{65F092F3-CD70-4BA1-92E4-1140E9C8D850}"/>
                </a:ext>
              </a:extLst>
            </p:cNvPr>
            <p:cNvCxnSpPr>
              <a:cxnSpLocks noChangeShapeType="1"/>
              <a:stCxn id="37" idx="6"/>
              <a:endCxn id="39" idx="2"/>
            </p:cNvCxnSpPr>
            <p:nvPr/>
          </p:nvCxnSpPr>
          <p:spPr bwMode="auto">
            <a:xfrm>
              <a:off x="4327" y="580"/>
              <a:ext cx="793" cy="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7" name="AutoShape 209">
              <a:extLst>
                <a:ext uri="{FF2B5EF4-FFF2-40B4-BE49-F238E27FC236}">
                  <a16:creationId xmlns:a16="http://schemas.microsoft.com/office/drawing/2014/main" id="{41A126F7-1978-428E-915A-86D68525797C}"/>
                </a:ext>
              </a:extLst>
            </p:cNvPr>
            <p:cNvCxnSpPr>
              <a:cxnSpLocks noChangeShapeType="1"/>
              <a:stCxn id="39" idx="4"/>
              <a:endCxn id="40" idx="0"/>
            </p:cNvCxnSpPr>
            <p:nvPr/>
          </p:nvCxnSpPr>
          <p:spPr bwMode="auto">
            <a:xfrm>
              <a:off x="5257" y="698"/>
              <a:ext cx="6" cy="68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8" name="AutoShape 210">
              <a:extLst>
                <a:ext uri="{FF2B5EF4-FFF2-40B4-BE49-F238E27FC236}">
                  <a16:creationId xmlns:a16="http://schemas.microsoft.com/office/drawing/2014/main" id="{760078C7-90EA-42A8-A9CD-3167CDAF8ACD}"/>
                </a:ext>
              </a:extLst>
            </p:cNvPr>
            <p:cNvCxnSpPr>
              <a:cxnSpLocks noChangeShapeType="1"/>
              <a:stCxn id="40" idx="2"/>
              <a:endCxn id="38" idx="6"/>
            </p:cNvCxnSpPr>
            <p:nvPr/>
          </p:nvCxnSpPr>
          <p:spPr bwMode="auto">
            <a:xfrm rot="10800000">
              <a:off x="4327" y="1493"/>
              <a:ext cx="799" cy="10"/>
            </a:xfrm>
            <a:prstGeom prst="curvedConnector3">
              <a:avLst>
                <a:gd name="adj1" fmla="val 49935"/>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9" name="AutoShape 211">
              <a:extLst>
                <a:ext uri="{FF2B5EF4-FFF2-40B4-BE49-F238E27FC236}">
                  <a16:creationId xmlns:a16="http://schemas.microsoft.com/office/drawing/2014/main" id="{B602FAB8-6343-41D5-A25D-CB5153FDA988}"/>
                </a:ext>
              </a:extLst>
            </p:cNvPr>
            <p:cNvCxnSpPr>
              <a:cxnSpLocks noChangeShapeType="1"/>
              <a:stCxn id="38" idx="5"/>
              <a:endCxn id="40" idx="3"/>
            </p:cNvCxnSpPr>
            <p:nvPr/>
          </p:nvCxnSpPr>
          <p:spPr bwMode="auto">
            <a:xfrm rot="16200000" flipH="1">
              <a:off x="4722" y="1141"/>
              <a:ext cx="10" cy="879"/>
            </a:xfrm>
            <a:prstGeom prst="curvedConnector3">
              <a:avLst>
                <a:gd name="adj1" fmla="val 1650000"/>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0" name="AutoShape 212">
              <a:extLst>
                <a:ext uri="{FF2B5EF4-FFF2-40B4-BE49-F238E27FC236}">
                  <a16:creationId xmlns:a16="http://schemas.microsoft.com/office/drawing/2014/main" id="{BD7442F3-66A6-4389-A35E-8F3B38F7354E}"/>
                </a:ext>
              </a:extLst>
            </p:cNvPr>
            <p:cNvCxnSpPr>
              <a:cxnSpLocks noChangeShapeType="1"/>
              <a:stCxn id="36" idx="0"/>
              <a:endCxn id="39" idx="0"/>
            </p:cNvCxnSpPr>
            <p:nvPr/>
          </p:nvCxnSpPr>
          <p:spPr bwMode="auto">
            <a:xfrm rot="5400000" flipV="1">
              <a:off x="4093" y="-701"/>
              <a:ext cx="5" cy="2323"/>
            </a:xfrm>
            <a:prstGeom prst="curvedConnector3">
              <a:avLst>
                <a:gd name="adj1" fmla="val -2840000"/>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1" name="AutoShape 213">
              <a:extLst>
                <a:ext uri="{FF2B5EF4-FFF2-40B4-BE49-F238E27FC236}">
                  <a16:creationId xmlns:a16="http://schemas.microsoft.com/office/drawing/2014/main" id="{D6F6F1C2-32FF-48C2-AA25-E675B4E3503D}"/>
                </a:ext>
              </a:extLst>
            </p:cNvPr>
            <p:cNvCxnSpPr>
              <a:cxnSpLocks noChangeShapeType="1"/>
              <a:stCxn id="37" idx="5"/>
              <a:endCxn id="40" idx="1"/>
            </p:cNvCxnSpPr>
            <p:nvPr/>
          </p:nvCxnSpPr>
          <p:spPr bwMode="auto">
            <a:xfrm>
              <a:off x="4287" y="664"/>
              <a:ext cx="879" cy="755"/>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52" name="Rectangle 214">
              <a:extLst>
                <a:ext uri="{FF2B5EF4-FFF2-40B4-BE49-F238E27FC236}">
                  <a16:creationId xmlns:a16="http://schemas.microsoft.com/office/drawing/2014/main" id="{494F614C-9B03-42A0-A592-5CF0F6EDEDF4}"/>
                </a:ext>
              </a:extLst>
            </p:cNvPr>
            <p:cNvSpPr>
              <a:spLocks noChangeArrowheads="1"/>
            </p:cNvSpPr>
            <p:nvPr/>
          </p:nvSpPr>
          <p:spPr bwMode="auto">
            <a:xfrm>
              <a:off x="4802" y="865"/>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grpSp>
      <p:sp>
        <p:nvSpPr>
          <p:cNvPr id="54" name="Rectangle 53">
            <a:extLst>
              <a:ext uri="{FF2B5EF4-FFF2-40B4-BE49-F238E27FC236}">
                <a16:creationId xmlns:a16="http://schemas.microsoft.com/office/drawing/2014/main" id="{AE6EB023-D245-4725-8164-1175B9344BC0}"/>
              </a:ext>
            </a:extLst>
          </p:cNvPr>
          <p:cNvSpPr/>
          <p:nvPr/>
        </p:nvSpPr>
        <p:spPr>
          <a:xfrm>
            <a:off x="169914" y="2292534"/>
            <a:ext cx="4572000" cy="584775"/>
          </a:xfrm>
          <a:prstGeom prst="rect">
            <a:avLst/>
          </a:prstGeom>
        </p:spPr>
        <p:txBody>
          <a:bodyPr>
            <a:spAutoFit/>
          </a:bodyPr>
          <a:lstStyle/>
          <a:p>
            <a:pPr marL="0" indent="0">
              <a:buFont typeface="Wingdings" panose="05000000000000000000" pitchFamily="2" charset="2"/>
              <a:buNone/>
              <a:defRPr/>
            </a:pPr>
            <a:r>
              <a:rPr lang="en-GB" sz="1600" i="1">
                <a:latin typeface="Arial" panose="020B0604020202020204" pitchFamily="34" charset="0"/>
                <a:cs typeface="Arial" panose="020B0604020202020204" pitchFamily="34" charset="0"/>
              </a:rPr>
              <a:t>d</a:t>
            </a:r>
            <a:r>
              <a:rPr lang="en-GB" sz="1600">
                <a:latin typeface="Arial" panose="020B0604020202020204" pitchFamily="34" charset="0"/>
                <a:cs typeface="Arial" panose="020B0604020202020204" pitchFamily="34" charset="0"/>
              </a:rPr>
              <a:t>[</a:t>
            </a:r>
            <a:r>
              <a:rPr lang="en-GB" sz="1600" i="1">
                <a:latin typeface="Arial" panose="020B0604020202020204" pitchFamily="34" charset="0"/>
                <a:cs typeface="Arial" panose="020B0604020202020204" pitchFamily="34" charset="0"/>
              </a:rPr>
              <a:t>v</a:t>
            </a:r>
            <a:r>
              <a:rPr lang="en-GB" sz="1600">
                <a:latin typeface="Arial" panose="020B0604020202020204" pitchFamily="34" charset="0"/>
                <a:cs typeface="Arial" panose="020B0604020202020204" pitchFamily="34" charset="0"/>
              </a:rPr>
              <a:t>] = </a:t>
            </a:r>
            <a:r>
              <a:rPr lang="en-US" sz="1600">
                <a:latin typeface="Arial" panose="020B0604020202020204" pitchFamily="34" charset="0"/>
                <a:cs typeface="Arial" panose="020B0604020202020204" pitchFamily="34" charset="0"/>
                <a:sym typeface="Symbol" panose="05050102010706020507" pitchFamily="18" charset="2"/>
              </a:rPr>
              <a:t>(</a:t>
            </a:r>
            <a:r>
              <a:rPr lang="en-US" sz="1600" i="1">
                <a:latin typeface="Arial" panose="020B0604020202020204" pitchFamily="34" charset="0"/>
                <a:cs typeface="Arial" panose="020B0604020202020204" pitchFamily="34" charset="0"/>
                <a:sym typeface="Symbol" panose="05050102010706020507" pitchFamily="18" charset="2"/>
              </a:rPr>
              <a:t>s, v</a:t>
            </a:r>
            <a:r>
              <a:rPr lang="en-US" sz="1600">
                <a:latin typeface="Arial" panose="020B0604020202020204" pitchFamily="34" charset="0"/>
                <a:cs typeface="Arial" panose="020B0604020202020204" pitchFamily="34" charset="0"/>
                <a:sym typeface="Symbol" panose="05050102010706020507" pitchFamily="18" charset="2"/>
              </a:rPr>
              <a:t>);</a:t>
            </a:r>
            <a:endParaRPr lang="en-GB" sz="1600" i="1">
              <a:latin typeface="Arial" panose="020B0604020202020204" pitchFamily="34" charset="0"/>
              <a:cs typeface="Arial" panose="020B0604020202020204" pitchFamily="34" charset="0"/>
              <a:sym typeface="Symbol" panose="05050102010706020507" pitchFamily="18" charset="2"/>
            </a:endParaRPr>
          </a:p>
          <a:p>
            <a:pPr marL="0" indent="0">
              <a:buFont typeface="Wingdings" panose="05000000000000000000" pitchFamily="2" charset="2"/>
              <a:buNone/>
              <a:defRPr/>
            </a:pPr>
            <a:r>
              <a:rPr lang="vi-VN" sz="1600" i="1">
                <a:latin typeface="Arial" panose="020B0604020202020204" pitchFamily="34" charset="0"/>
                <a:cs typeface="Arial" panose="020B0604020202020204" pitchFamily="34" charset="0"/>
              </a:rPr>
              <a:t>p</a:t>
            </a:r>
            <a:r>
              <a:rPr lang="vi-VN" sz="1600">
                <a:latin typeface="Arial" panose="020B0604020202020204" pitchFamily="34" charset="0"/>
                <a:cs typeface="Arial" panose="020B0604020202020204" pitchFamily="34" charset="0"/>
              </a:rPr>
              <a:t>[</a:t>
            </a:r>
            <a:r>
              <a:rPr lang="vi-VN" sz="1600" i="1">
                <a:latin typeface="Arial" panose="020B0604020202020204" pitchFamily="34" charset="0"/>
                <a:cs typeface="Arial" panose="020B0604020202020204" pitchFamily="34" charset="0"/>
              </a:rPr>
              <a:t>v</a:t>
            </a:r>
            <a:r>
              <a:rPr lang="vi-VN" sz="1600">
                <a:latin typeface="Arial" panose="020B0604020202020204" pitchFamily="34" charset="0"/>
                <a:cs typeface="Arial" panose="020B0604020202020204" pitchFamily="34" charset="0"/>
              </a:rPr>
              <a:t>] -</a:t>
            </a:r>
            <a:r>
              <a:rPr lang="vi-VN" sz="1600" i="1">
                <a:latin typeface="Arial" panose="020B0604020202020204" pitchFamily="34" charset="0"/>
                <a:cs typeface="Arial" panose="020B0604020202020204" pitchFamily="34" charset="0"/>
              </a:rPr>
              <a:t> đỉnh đi trước v trong đđnn từ s đến v.</a:t>
            </a:r>
            <a:endParaRPr lang="en-US" sz="1600" i="1">
              <a:latin typeface="Arial" panose="020B0604020202020204" pitchFamily="34" charset="0"/>
              <a:cs typeface="Arial" panose="020B0604020202020204" pitchFamily="34" charset="0"/>
            </a:endParaRPr>
          </a:p>
        </p:txBody>
      </p:sp>
      <p:cxnSp>
        <p:nvCxnSpPr>
          <p:cNvPr id="55" name="AutoShape 203">
            <a:extLst>
              <a:ext uri="{FF2B5EF4-FFF2-40B4-BE49-F238E27FC236}">
                <a16:creationId xmlns:a16="http://schemas.microsoft.com/office/drawing/2014/main" id="{A0FE088C-BAE9-4DA6-A3B3-667F6864D7D8}"/>
              </a:ext>
            </a:extLst>
          </p:cNvPr>
          <p:cNvCxnSpPr>
            <a:cxnSpLocks noChangeShapeType="1"/>
          </p:cNvCxnSpPr>
          <p:nvPr/>
        </p:nvCxnSpPr>
        <p:spPr bwMode="auto">
          <a:xfrm flipV="1">
            <a:off x="4737100" y="1501775"/>
            <a:ext cx="0" cy="1074738"/>
          </a:xfrm>
          <a:prstGeom prst="straightConnector1">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graphicFrame>
        <p:nvGraphicFramePr>
          <p:cNvPr id="61" name="Group 216">
            <a:extLst>
              <a:ext uri="{FF2B5EF4-FFF2-40B4-BE49-F238E27FC236}">
                <a16:creationId xmlns:a16="http://schemas.microsoft.com/office/drawing/2014/main" id="{180CE166-B888-4837-B55D-B91D0E897D60}"/>
              </a:ext>
            </a:extLst>
          </p:cNvPr>
          <p:cNvGraphicFramePr>
            <a:graphicFrameLocks/>
          </p:cNvGraphicFramePr>
          <p:nvPr>
            <p:extLst>
              <p:ext uri="{D42A27DB-BD31-4B8C-83A1-F6EECF244321}">
                <p14:modId xmlns:p14="http://schemas.microsoft.com/office/powerpoint/2010/main" val="997818283"/>
              </p:ext>
            </p:extLst>
          </p:nvPr>
        </p:nvGraphicFramePr>
        <p:xfrm>
          <a:off x="377441" y="3284244"/>
          <a:ext cx="7928359" cy="2661989"/>
        </p:xfrm>
        <a:graphic>
          <a:graphicData uri="http://schemas.openxmlformats.org/drawingml/2006/table">
            <a:tbl>
              <a:tblPr/>
              <a:tblGrid>
                <a:gridCol w="1260140">
                  <a:extLst>
                    <a:ext uri="{9D8B030D-6E8A-4147-A177-3AD203B41FA5}">
                      <a16:colId xmlns:a16="http://schemas.microsoft.com/office/drawing/2014/main" val="20000"/>
                    </a:ext>
                  </a:extLst>
                </a:gridCol>
                <a:gridCol w="1103099">
                  <a:extLst>
                    <a:ext uri="{9D8B030D-6E8A-4147-A177-3AD203B41FA5}">
                      <a16:colId xmlns:a16="http://schemas.microsoft.com/office/drawing/2014/main" val="20001"/>
                    </a:ext>
                  </a:extLst>
                </a:gridCol>
                <a:gridCol w="1036039">
                  <a:extLst>
                    <a:ext uri="{9D8B030D-6E8A-4147-A177-3AD203B41FA5}">
                      <a16:colId xmlns:a16="http://schemas.microsoft.com/office/drawing/2014/main" val="20002"/>
                    </a:ext>
                  </a:extLst>
                </a:gridCol>
                <a:gridCol w="1129804">
                  <a:extLst>
                    <a:ext uri="{9D8B030D-6E8A-4147-A177-3AD203B41FA5}">
                      <a16:colId xmlns:a16="http://schemas.microsoft.com/office/drawing/2014/main" val="20003"/>
                    </a:ext>
                  </a:extLst>
                </a:gridCol>
                <a:gridCol w="1131448">
                  <a:extLst>
                    <a:ext uri="{9D8B030D-6E8A-4147-A177-3AD203B41FA5}">
                      <a16:colId xmlns:a16="http://schemas.microsoft.com/office/drawing/2014/main" val="20004"/>
                    </a:ext>
                  </a:extLst>
                </a:gridCol>
                <a:gridCol w="1134737">
                  <a:extLst>
                    <a:ext uri="{9D8B030D-6E8A-4147-A177-3AD203B41FA5}">
                      <a16:colId xmlns:a16="http://schemas.microsoft.com/office/drawing/2014/main" val="20005"/>
                    </a:ext>
                  </a:extLst>
                </a:gridCol>
                <a:gridCol w="1133092">
                  <a:extLst>
                    <a:ext uri="{9D8B030D-6E8A-4147-A177-3AD203B41FA5}">
                      <a16:colId xmlns:a16="http://schemas.microsoft.com/office/drawing/2014/main" val="20006"/>
                    </a:ext>
                  </a:extLst>
                </a:gridCol>
              </a:tblGrid>
              <a:tr h="484332">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2800" b="1" i="0" u="none" strike="noStrike" cap="none" normalizeH="0" baseline="0">
                        <a:ln>
                          <a:noFill/>
                        </a:ln>
                        <a:solidFill>
                          <a:srgbClr val="003366"/>
                        </a:solidFill>
                        <a:effectLst/>
                        <a:latin typeface="Arial" charset="0"/>
                      </a:endParaRP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err="1">
                          <a:ln>
                            <a:noFill/>
                          </a:ln>
                          <a:solidFill>
                            <a:schemeClr val="tx1"/>
                          </a:solidFill>
                          <a:effectLst/>
                          <a:latin typeface="Arial" charset="0"/>
                        </a:rPr>
                        <a:t>Đỉnh</a:t>
                      </a:r>
                      <a:r>
                        <a:rPr kumimoji="0" lang="en-US" sz="1600" b="1" i="0" u="none" strike="noStrike" cap="none" normalizeH="0" baseline="0">
                          <a:ln>
                            <a:noFill/>
                          </a:ln>
                          <a:solidFill>
                            <a:schemeClr val="tx1"/>
                          </a:solidFill>
                          <a:effectLst/>
                          <a:latin typeface="Arial" charset="0"/>
                        </a:rPr>
                        <a:t> 1</a:t>
                      </a: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err="1">
                          <a:ln>
                            <a:noFill/>
                          </a:ln>
                          <a:solidFill>
                            <a:schemeClr val="tx1"/>
                          </a:solidFill>
                          <a:effectLst/>
                          <a:latin typeface="Arial" charset="0"/>
                        </a:rPr>
                        <a:t>Đỉnh</a:t>
                      </a:r>
                      <a:r>
                        <a:rPr kumimoji="0" lang="en-US" sz="1600" b="1" i="0" u="none" strike="noStrike" cap="none" normalizeH="0" baseline="0">
                          <a:ln>
                            <a:noFill/>
                          </a:ln>
                          <a:solidFill>
                            <a:schemeClr val="tx1"/>
                          </a:solidFill>
                          <a:effectLst/>
                          <a:latin typeface="Arial" charset="0"/>
                        </a:rPr>
                        <a:t> 2</a:t>
                      </a: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Đỉnh 3</a:t>
                      </a: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Đỉnh 4</a:t>
                      </a: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Đỉnh 5</a:t>
                      </a: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Đỉnh 6</a:t>
                      </a: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24988">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err="1">
                          <a:ln>
                            <a:noFill/>
                          </a:ln>
                          <a:solidFill>
                            <a:srgbClr val="0033CC"/>
                          </a:solidFill>
                          <a:effectLst/>
                          <a:latin typeface="Arial" charset="0"/>
                        </a:rPr>
                        <a:t>Khởi</a:t>
                      </a:r>
                      <a:r>
                        <a:rPr kumimoji="0" lang="en-US" sz="1600" b="1" i="0" u="none" strike="noStrike" cap="none" normalizeH="0" baseline="0">
                          <a:ln>
                            <a:noFill/>
                          </a:ln>
                          <a:solidFill>
                            <a:srgbClr val="0033CC"/>
                          </a:solidFill>
                          <a:effectLst/>
                          <a:latin typeface="Arial" charset="0"/>
                        </a:rPr>
                        <a:t> </a:t>
                      </a:r>
                      <a:r>
                        <a:rPr kumimoji="0" lang="en-US" sz="1600" b="1" i="0" u="none" strike="noStrike" cap="none" normalizeH="0" baseline="0" err="1">
                          <a:ln>
                            <a:noFill/>
                          </a:ln>
                          <a:solidFill>
                            <a:srgbClr val="0033CC"/>
                          </a:solidFill>
                          <a:effectLst/>
                          <a:latin typeface="Arial" charset="0"/>
                        </a:rPr>
                        <a:t>tạo</a:t>
                      </a:r>
                      <a:endParaRPr kumimoji="0" lang="en-US" sz="1600" b="1" i="0" u="none" strike="noStrike" cap="none" normalizeH="0" baseline="0">
                        <a:ln>
                          <a:noFill/>
                        </a:ln>
                        <a:solidFill>
                          <a:srgbClr val="0033CC"/>
                        </a:solidFill>
                        <a:effectLst/>
                        <a:latin typeface="Arial" charset="0"/>
                      </a:endParaRP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A50021"/>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FF0000"/>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1">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rgbClr val="0033CC"/>
                          </a:solidFill>
                          <a:effectLst/>
                          <a:latin typeface="Arial" charset="0"/>
                        </a:rPr>
                        <a:t>1</a:t>
                      </a: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A50021"/>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1">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rgbClr val="0033CC"/>
                          </a:solidFill>
                          <a:effectLst/>
                          <a:latin typeface="Arial" charset="0"/>
                        </a:rPr>
                        <a:t>2</a:t>
                      </a: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A50021"/>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00FF"/>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8131">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rgbClr val="0033CC"/>
                          </a:solidFill>
                          <a:effectLst/>
                          <a:latin typeface="Arial" charset="0"/>
                        </a:rPr>
                        <a:t>3</a:t>
                      </a: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FF0000"/>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52220">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rgbClr val="0033CC"/>
                          </a:solidFill>
                          <a:effectLst/>
                          <a:latin typeface="Arial" charset="0"/>
                        </a:rPr>
                        <a:t>4</a:t>
                      </a: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A50021"/>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52220">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rgbClr val="0033CC"/>
                          </a:solidFill>
                          <a:effectLst/>
                          <a:latin typeface="Arial" charset="0"/>
                        </a:rPr>
                        <a:t>5</a:t>
                      </a:r>
                    </a:p>
                  </a:txBody>
                  <a:tcPr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Tx/>
                        <a:buFont typeface="Wingdings" pitchFamily="2" charset="2"/>
                        <a:buNone/>
                        <a:tabLst/>
                      </a:pPr>
                      <a:endParaRPr kumimoji="0" lang="en-US" sz="1600" b="1" i="0" u="none" strike="noStrike" cap="none" normalizeH="0" baseline="0">
                        <a:ln>
                          <a:noFill/>
                        </a:ln>
                        <a:solidFill>
                          <a:srgbClr val="003366"/>
                        </a:solidFill>
                        <a:effectLst/>
                        <a:latin typeface="Arial" charset="0"/>
                      </a:endParaRPr>
                    </a:p>
                  </a:txBody>
                  <a:tcPr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2" name="TextBox 61">
            <a:extLst>
              <a:ext uri="{FF2B5EF4-FFF2-40B4-BE49-F238E27FC236}">
                <a16:creationId xmlns:a16="http://schemas.microsoft.com/office/drawing/2014/main" id="{337ECE35-1BD7-44AD-84A7-571CEF50913E}"/>
              </a:ext>
            </a:extLst>
          </p:cNvPr>
          <p:cNvSpPr txBox="1"/>
          <p:nvPr/>
        </p:nvSpPr>
        <p:spPr>
          <a:xfrm>
            <a:off x="1761368" y="3733800"/>
            <a:ext cx="792088" cy="400110"/>
          </a:xfrm>
          <a:prstGeom prst="rect">
            <a:avLst/>
          </a:prstGeom>
          <a:noFill/>
        </p:spPr>
        <p:txBody>
          <a:bodyPr wrap="square" rtlCol="0">
            <a:spAutoFit/>
          </a:bodyPr>
          <a:lstStyle/>
          <a:p>
            <a:r>
              <a:rPr lang="en-US" sz="2000"/>
              <a:t>[0,1]</a:t>
            </a:r>
          </a:p>
        </p:txBody>
      </p:sp>
      <p:sp>
        <p:nvSpPr>
          <p:cNvPr id="63" name="TextBox 62">
            <a:extLst>
              <a:ext uri="{FF2B5EF4-FFF2-40B4-BE49-F238E27FC236}">
                <a16:creationId xmlns:a16="http://schemas.microsoft.com/office/drawing/2014/main" id="{A1F0AE35-1881-41A3-A520-B0ECF8850A42}"/>
              </a:ext>
            </a:extLst>
          </p:cNvPr>
          <p:cNvSpPr txBox="1"/>
          <p:nvPr/>
        </p:nvSpPr>
        <p:spPr>
          <a:xfrm>
            <a:off x="2861716" y="3733800"/>
            <a:ext cx="923681" cy="400110"/>
          </a:xfrm>
          <a:prstGeom prst="rect">
            <a:avLst/>
          </a:prstGeom>
          <a:noFill/>
        </p:spPr>
        <p:txBody>
          <a:bodyPr wrap="square" rtlCol="0">
            <a:spAutoFit/>
          </a:bodyPr>
          <a:lstStyle/>
          <a:p>
            <a:r>
              <a:rPr lang="en-US" sz="2000" b="1">
                <a:solidFill>
                  <a:srgbClr val="FF0000"/>
                </a:solidFill>
              </a:rPr>
              <a:t>[1,1]*</a:t>
            </a:r>
          </a:p>
        </p:txBody>
      </p:sp>
      <p:sp>
        <p:nvSpPr>
          <p:cNvPr id="64" name="TextBox 63">
            <a:extLst>
              <a:ext uri="{FF2B5EF4-FFF2-40B4-BE49-F238E27FC236}">
                <a16:creationId xmlns:a16="http://schemas.microsoft.com/office/drawing/2014/main" id="{962D811B-8EC6-402C-8D20-DEB383987C27}"/>
              </a:ext>
            </a:extLst>
          </p:cNvPr>
          <p:cNvSpPr txBox="1"/>
          <p:nvPr/>
        </p:nvSpPr>
        <p:spPr>
          <a:xfrm>
            <a:off x="3941837" y="3760512"/>
            <a:ext cx="792088" cy="400110"/>
          </a:xfrm>
          <a:prstGeom prst="rect">
            <a:avLst/>
          </a:prstGeom>
          <a:noFill/>
        </p:spPr>
        <p:txBody>
          <a:bodyPr wrap="square" rtlCol="0">
            <a:spAutoFit/>
          </a:bodyPr>
          <a:lstStyle/>
          <a:p>
            <a:r>
              <a:rPr lang="en-US" sz="2000"/>
              <a:t>[</a:t>
            </a:r>
            <a:r>
              <a:rPr lang="en-US" sz="2000">
                <a:sym typeface="Symbol" panose="05050102010706020507" pitchFamily="18" charset="2"/>
              </a:rPr>
              <a:t></a:t>
            </a:r>
            <a:r>
              <a:rPr lang="en-US" sz="2000"/>
              <a:t>,1]</a:t>
            </a:r>
          </a:p>
        </p:txBody>
      </p:sp>
      <p:sp>
        <p:nvSpPr>
          <p:cNvPr id="65" name="TextBox 64">
            <a:extLst>
              <a:ext uri="{FF2B5EF4-FFF2-40B4-BE49-F238E27FC236}">
                <a16:creationId xmlns:a16="http://schemas.microsoft.com/office/drawing/2014/main" id="{AE6BA304-FF1F-4EF8-AC3D-858086B0E3CA}"/>
              </a:ext>
            </a:extLst>
          </p:cNvPr>
          <p:cNvSpPr txBox="1"/>
          <p:nvPr/>
        </p:nvSpPr>
        <p:spPr>
          <a:xfrm>
            <a:off x="5129969" y="3760512"/>
            <a:ext cx="792088" cy="400110"/>
          </a:xfrm>
          <a:prstGeom prst="rect">
            <a:avLst/>
          </a:prstGeom>
          <a:noFill/>
        </p:spPr>
        <p:txBody>
          <a:bodyPr wrap="square" rtlCol="0">
            <a:spAutoFit/>
          </a:bodyPr>
          <a:lstStyle/>
          <a:p>
            <a:r>
              <a:rPr lang="en-US" sz="2000"/>
              <a:t>[</a:t>
            </a:r>
            <a:r>
              <a:rPr lang="en-US" sz="2000">
                <a:sym typeface="Symbol" panose="05050102010706020507" pitchFamily="18" charset="2"/>
              </a:rPr>
              <a:t></a:t>
            </a:r>
            <a:r>
              <a:rPr lang="en-US" sz="2000"/>
              <a:t>,1]</a:t>
            </a:r>
          </a:p>
        </p:txBody>
      </p:sp>
      <p:sp>
        <p:nvSpPr>
          <p:cNvPr id="66" name="TextBox 65">
            <a:extLst>
              <a:ext uri="{FF2B5EF4-FFF2-40B4-BE49-F238E27FC236}">
                <a16:creationId xmlns:a16="http://schemas.microsoft.com/office/drawing/2014/main" id="{7B58BBA7-5CA6-4E02-8D55-58DA8BA65A16}"/>
              </a:ext>
            </a:extLst>
          </p:cNvPr>
          <p:cNvSpPr txBox="1"/>
          <p:nvPr/>
        </p:nvSpPr>
        <p:spPr>
          <a:xfrm>
            <a:off x="6174085" y="3769804"/>
            <a:ext cx="792088" cy="400110"/>
          </a:xfrm>
          <a:prstGeom prst="rect">
            <a:avLst/>
          </a:prstGeom>
          <a:noFill/>
        </p:spPr>
        <p:txBody>
          <a:bodyPr wrap="square" rtlCol="0">
            <a:spAutoFit/>
          </a:bodyPr>
          <a:lstStyle/>
          <a:p>
            <a:r>
              <a:rPr lang="en-US" sz="2000"/>
              <a:t>[</a:t>
            </a:r>
            <a:r>
              <a:rPr lang="en-US" sz="2000">
                <a:sym typeface="Symbol" panose="05050102010706020507" pitchFamily="18" charset="2"/>
              </a:rPr>
              <a:t></a:t>
            </a:r>
            <a:r>
              <a:rPr lang="en-US" sz="2000"/>
              <a:t>,1]</a:t>
            </a:r>
          </a:p>
        </p:txBody>
      </p:sp>
      <p:sp>
        <p:nvSpPr>
          <p:cNvPr id="67" name="TextBox 66">
            <a:extLst>
              <a:ext uri="{FF2B5EF4-FFF2-40B4-BE49-F238E27FC236}">
                <a16:creationId xmlns:a16="http://schemas.microsoft.com/office/drawing/2014/main" id="{E38D0680-0124-49DD-A00A-15D9D089783F}"/>
              </a:ext>
            </a:extLst>
          </p:cNvPr>
          <p:cNvSpPr txBox="1"/>
          <p:nvPr/>
        </p:nvSpPr>
        <p:spPr>
          <a:xfrm>
            <a:off x="7398221" y="3769804"/>
            <a:ext cx="792088" cy="400110"/>
          </a:xfrm>
          <a:prstGeom prst="rect">
            <a:avLst/>
          </a:prstGeom>
          <a:noFill/>
        </p:spPr>
        <p:txBody>
          <a:bodyPr wrap="square" rtlCol="0">
            <a:spAutoFit/>
          </a:bodyPr>
          <a:lstStyle/>
          <a:p>
            <a:r>
              <a:rPr lang="en-US" sz="2000"/>
              <a:t>[</a:t>
            </a:r>
            <a:r>
              <a:rPr lang="en-US" sz="2000">
                <a:sym typeface="Symbol" panose="05050102010706020507" pitchFamily="18" charset="2"/>
              </a:rPr>
              <a:t></a:t>
            </a:r>
            <a:r>
              <a:rPr lang="en-US" sz="2000"/>
              <a:t>,1]</a:t>
            </a:r>
          </a:p>
        </p:txBody>
      </p:sp>
      <p:sp>
        <p:nvSpPr>
          <p:cNvPr id="68" name="TextBox 67">
            <a:extLst>
              <a:ext uri="{FF2B5EF4-FFF2-40B4-BE49-F238E27FC236}">
                <a16:creationId xmlns:a16="http://schemas.microsoft.com/office/drawing/2014/main" id="{40ECCBEE-0DEC-4C9C-87F0-094378DEAF61}"/>
              </a:ext>
            </a:extLst>
          </p:cNvPr>
          <p:cNvSpPr txBox="1"/>
          <p:nvPr/>
        </p:nvSpPr>
        <p:spPr>
          <a:xfrm>
            <a:off x="1897415" y="4273860"/>
            <a:ext cx="792088" cy="430887"/>
          </a:xfrm>
          <a:prstGeom prst="rect">
            <a:avLst/>
          </a:prstGeom>
          <a:noFill/>
        </p:spPr>
        <p:txBody>
          <a:bodyPr wrap="square" rtlCol="0">
            <a:spAutoFit/>
          </a:bodyPr>
          <a:lstStyle/>
          <a:p>
            <a:r>
              <a:rPr lang="en-US" sz="2200" b="1"/>
              <a:t>-</a:t>
            </a:r>
          </a:p>
        </p:txBody>
      </p:sp>
      <p:sp>
        <p:nvSpPr>
          <p:cNvPr id="69" name="TextBox 68">
            <a:extLst>
              <a:ext uri="{FF2B5EF4-FFF2-40B4-BE49-F238E27FC236}">
                <a16:creationId xmlns:a16="http://schemas.microsoft.com/office/drawing/2014/main" id="{EFED0A27-DEE6-43F7-AC8A-E900617E2584}"/>
              </a:ext>
            </a:extLst>
          </p:cNvPr>
          <p:cNvSpPr txBox="1"/>
          <p:nvPr/>
        </p:nvSpPr>
        <p:spPr>
          <a:xfrm>
            <a:off x="3005733" y="4237856"/>
            <a:ext cx="792088" cy="430887"/>
          </a:xfrm>
          <a:prstGeom prst="rect">
            <a:avLst/>
          </a:prstGeom>
          <a:noFill/>
        </p:spPr>
        <p:txBody>
          <a:bodyPr wrap="square" rtlCol="0">
            <a:spAutoFit/>
          </a:bodyPr>
          <a:lstStyle/>
          <a:p>
            <a:r>
              <a:rPr lang="en-US" sz="2200" b="1"/>
              <a:t>-</a:t>
            </a:r>
          </a:p>
        </p:txBody>
      </p:sp>
      <p:sp>
        <p:nvSpPr>
          <p:cNvPr id="70" name="TextBox 69">
            <a:extLst>
              <a:ext uri="{FF2B5EF4-FFF2-40B4-BE49-F238E27FC236}">
                <a16:creationId xmlns:a16="http://schemas.microsoft.com/office/drawing/2014/main" id="{F85ABCF8-7D87-467C-85EA-6E9D7EB05A15}"/>
              </a:ext>
            </a:extLst>
          </p:cNvPr>
          <p:cNvSpPr txBox="1"/>
          <p:nvPr/>
        </p:nvSpPr>
        <p:spPr>
          <a:xfrm>
            <a:off x="4013845" y="4201852"/>
            <a:ext cx="792088" cy="400110"/>
          </a:xfrm>
          <a:prstGeom prst="rect">
            <a:avLst/>
          </a:prstGeom>
          <a:noFill/>
        </p:spPr>
        <p:txBody>
          <a:bodyPr wrap="square" rtlCol="0">
            <a:spAutoFit/>
          </a:bodyPr>
          <a:lstStyle/>
          <a:p>
            <a:r>
              <a:rPr lang="en-US" sz="2000"/>
              <a:t>[6, 2]</a:t>
            </a:r>
          </a:p>
        </p:txBody>
      </p:sp>
      <p:sp>
        <p:nvSpPr>
          <p:cNvPr id="71" name="TextBox 70">
            <a:extLst>
              <a:ext uri="{FF2B5EF4-FFF2-40B4-BE49-F238E27FC236}">
                <a16:creationId xmlns:a16="http://schemas.microsoft.com/office/drawing/2014/main" id="{7C822B5D-F95A-4815-A861-9E9C769DD08A}"/>
              </a:ext>
            </a:extLst>
          </p:cNvPr>
          <p:cNvSpPr txBox="1"/>
          <p:nvPr/>
        </p:nvSpPr>
        <p:spPr>
          <a:xfrm>
            <a:off x="5093965" y="4191000"/>
            <a:ext cx="1044116" cy="400110"/>
          </a:xfrm>
          <a:prstGeom prst="rect">
            <a:avLst/>
          </a:prstGeom>
          <a:noFill/>
        </p:spPr>
        <p:txBody>
          <a:bodyPr wrap="square" rtlCol="0">
            <a:spAutoFit/>
          </a:bodyPr>
          <a:lstStyle/>
          <a:p>
            <a:r>
              <a:rPr lang="en-US" sz="2000" b="1">
                <a:solidFill>
                  <a:srgbClr val="FF0000"/>
                </a:solidFill>
              </a:rPr>
              <a:t>[3, 2]*</a:t>
            </a:r>
          </a:p>
        </p:txBody>
      </p:sp>
      <p:sp>
        <p:nvSpPr>
          <p:cNvPr id="72" name="TextBox 71">
            <a:extLst>
              <a:ext uri="{FF2B5EF4-FFF2-40B4-BE49-F238E27FC236}">
                <a16:creationId xmlns:a16="http://schemas.microsoft.com/office/drawing/2014/main" id="{167A7E69-478D-4608-B7CD-4997141A3AD1}"/>
              </a:ext>
            </a:extLst>
          </p:cNvPr>
          <p:cNvSpPr txBox="1"/>
          <p:nvPr/>
        </p:nvSpPr>
        <p:spPr>
          <a:xfrm>
            <a:off x="6138081" y="4171890"/>
            <a:ext cx="792088" cy="400110"/>
          </a:xfrm>
          <a:prstGeom prst="rect">
            <a:avLst/>
          </a:prstGeom>
          <a:noFill/>
        </p:spPr>
        <p:txBody>
          <a:bodyPr wrap="square" rtlCol="0">
            <a:spAutoFit/>
          </a:bodyPr>
          <a:lstStyle/>
          <a:p>
            <a:r>
              <a:rPr lang="en-US" sz="2000"/>
              <a:t>[</a:t>
            </a:r>
            <a:r>
              <a:rPr lang="en-US" sz="2000">
                <a:sym typeface="Symbol" panose="05050102010706020507" pitchFamily="18" charset="2"/>
              </a:rPr>
              <a:t></a:t>
            </a:r>
            <a:r>
              <a:rPr lang="en-US" sz="2000"/>
              <a:t>,1]</a:t>
            </a:r>
          </a:p>
        </p:txBody>
      </p:sp>
      <p:sp>
        <p:nvSpPr>
          <p:cNvPr id="73" name="TextBox 72">
            <a:extLst>
              <a:ext uri="{FF2B5EF4-FFF2-40B4-BE49-F238E27FC236}">
                <a16:creationId xmlns:a16="http://schemas.microsoft.com/office/drawing/2014/main" id="{57647276-4B9C-4DFF-A28E-D4263C50B3AD}"/>
              </a:ext>
            </a:extLst>
          </p:cNvPr>
          <p:cNvSpPr txBox="1"/>
          <p:nvPr/>
        </p:nvSpPr>
        <p:spPr>
          <a:xfrm>
            <a:off x="7362217" y="4191000"/>
            <a:ext cx="792088" cy="400110"/>
          </a:xfrm>
          <a:prstGeom prst="rect">
            <a:avLst/>
          </a:prstGeom>
          <a:noFill/>
        </p:spPr>
        <p:txBody>
          <a:bodyPr wrap="square" rtlCol="0">
            <a:spAutoFit/>
          </a:bodyPr>
          <a:lstStyle/>
          <a:p>
            <a:r>
              <a:rPr lang="en-US" sz="2000"/>
              <a:t>[</a:t>
            </a:r>
            <a:r>
              <a:rPr lang="en-US" sz="2000">
                <a:sym typeface="Symbol" panose="05050102010706020507" pitchFamily="18" charset="2"/>
              </a:rPr>
              <a:t>8</a:t>
            </a:r>
            <a:r>
              <a:rPr lang="en-US" sz="2000"/>
              <a:t>,2]</a:t>
            </a:r>
          </a:p>
        </p:txBody>
      </p:sp>
      <p:sp>
        <p:nvSpPr>
          <p:cNvPr id="74" name="TextBox 73">
            <a:extLst>
              <a:ext uri="{FF2B5EF4-FFF2-40B4-BE49-F238E27FC236}">
                <a16:creationId xmlns:a16="http://schemas.microsoft.com/office/drawing/2014/main" id="{4F56FB37-4E1E-418B-B2B0-3E21A5325A77}"/>
              </a:ext>
            </a:extLst>
          </p:cNvPr>
          <p:cNvSpPr txBox="1"/>
          <p:nvPr/>
        </p:nvSpPr>
        <p:spPr>
          <a:xfrm>
            <a:off x="1905000" y="4495800"/>
            <a:ext cx="792088" cy="430887"/>
          </a:xfrm>
          <a:prstGeom prst="rect">
            <a:avLst/>
          </a:prstGeom>
          <a:noFill/>
        </p:spPr>
        <p:txBody>
          <a:bodyPr wrap="square" rtlCol="0">
            <a:spAutoFit/>
          </a:bodyPr>
          <a:lstStyle/>
          <a:p>
            <a:r>
              <a:rPr lang="en-US" sz="2200" b="1"/>
              <a:t>-</a:t>
            </a:r>
          </a:p>
        </p:txBody>
      </p:sp>
      <p:sp>
        <p:nvSpPr>
          <p:cNvPr id="75" name="TextBox 74">
            <a:extLst>
              <a:ext uri="{FF2B5EF4-FFF2-40B4-BE49-F238E27FC236}">
                <a16:creationId xmlns:a16="http://schemas.microsoft.com/office/drawing/2014/main" id="{83A4E1F3-69BA-4A7D-9A3F-A03A0DA5B9D6}"/>
              </a:ext>
            </a:extLst>
          </p:cNvPr>
          <p:cNvSpPr txBox="1"/>
          <p:nvPr/>
        </p:nvSpPr>
        <p:spPr>
          <a:xfrm>
            <a:off x="3048000" y="4495800"/>
            <a:ext cx="792088" cy="430887"/>
          </a:xfrm>
          <a:prstGeom prst="rect">
            <a:avLst/>
          </a:prstGeom>
          <a:noFill/>
        </p:spPr>
        <p:txBody>
          <a:bodyPr wrap="square" rtlCol="0">
            <a:spAutoFit/>
          </a:bodyPr>
          <a:lstStyle/>
          <a:p>
            <a:r>
              <a:rPr lang="en-US" sz="2200" b="1"/>
              <a:t>-</a:t>
            </a:r>
          </a:p>
        </p:txBody>
      </p:sp>
      <p:sp>
        <p:nvSpPr>
          <p:cNvPr id="76" name="TextBox 75">
            <a:extLst>
              <a:ext uri="{FF2B5EF4-FFF2-40B4-BE49-F238E27FC236}">
                <a16:creationId xmlns:a16="http://schemas.microsoft.com/office/drawing/2014/main" id="{2E7349E6-E0EA-44C3-B095-98DF1108D2D5}"/>
              </a:ext>
            </a:extLst>
          </p:cNvPr>
          <p:cNvSpPr txBox="1"/>
          <p:nvPr/>
        </p:nvSpPr>
        <p:spPr>
          <a:xfrm>
            <a:off x="5237981" y="4568225"/>
            <a:ext cx="792088" cy="430887"/>
          </a:xfrm>
          <a:prstGeom prst="rect">
            <a:avLst/>
          </a:prstGeom>
          <a:noFill/>
        </p:spPr>
        <p:txBody>
          <a:bodyPr wrap="square" rtlCol="0">
            <a:spAutoFit/>
          </a:bodyPr>
          <a:lstStyle/>
          <a:p>
            <a:r>
              <a:rPr lang="en-US" sz="2200" b="1"/>
              <a:t>-</a:t>
            </a:r>
          </a:p>
        </p:txBody>
      </p:sp>
      <p:sp>
        <p:nvSpPr>
          <p:cNvPr id="77" name="TextBox 76">
            <a:extLst>
              <a:ext uri="{FF2B5EF4-FFF2-40B4-BE49-F238E27FC236}">
                <a16:creationId xmlns:a16="http://schemas.microsoft.com/office/drawing/2014/main" id="{AB20E829-3E99-4888-84D5-4E832BE5C4DA}"/>
              </a:ext>
            </a:extLst>
          </p:cNvPr>
          <p:cNvSpPr txBox="1"/>
          <p:nvPr/>
        </p:nvSpPr>
        <p:spPr>
          <a:xfrm>
            <a:off x="3977840" y="4531060"/>
            <a:ext cx="912133" cy="400110"/>
          </a:xfrm>
          <a:prstGeom prst="rect">
            <a:avLst/>
          </a:prstGeom>
          <a:noFill/>
        </p:spPr>
        <p:txBody>
          <a:bodyPr wrap="square" rtlCol="0">
            <a:spAutoFit/>
          </a:bodyPr>
          <a:lstStyle/>
          <a:p>
            <a:r>
              <a:rPr lang="en-US" sz="2000" b="1">
                <a:solidFill>
                  <a:srgbClr val="FF0000"/>
                </a:solidFill>
              </a:rPr>
              <a:t>[4, 4]*</a:t>
            </a:r>
          </a:p>
        </p:txBody>
      </p:sp>
      <p:sp>
        <p:nvSpPr>
          <p:cNvPr id="78" name="TextBox 77">
            <a:extLst>
              <a:ext uri="{FF2B5EF4-FFF2-40B4-BE49-F238E27FC236}">
                <a16:creationId xmlns:a16="http://schemas.microsoft.com/office/drawing/2014/main" id="{8E3953B9-EA4C-4CC6-B5F9-84760B601819}"/>
              </a:ext>
            </a:extLst>
          </p:cNvPr>
          <p:cNvSpPr txBox="1"/>
          <p:nvPr/>
        </p:nvSpPr>
        <p:spPr>
          <a:xfrm>
            <a:off x="6066073" y="4531060"/>
            <a:ext cx="792088" cy="400110"/>
          </a:xfrm>
          <a:prstGeom prst="rect">
            <a:avLst/>
          </a:prstGeom>
          <a:noFill/>
        </p:spPr>
        <p:txBody>
          <a:bodyPr wrap="square" rtlCol="0">
            <a:spAutoFit/>
          </a:bodyPr>
          <a:lstStyle/>
          <a:p>
            <a:r>
              <a:rPr lang="en-US" sz="2000"/>
              <a:t>[7, 4]</a:t>
            </a:r>
          </a:p>
        </p:txBody>
      </p:sp>
      <p:sp>
        <p:nvSpPr>
          <p:cNvPr id="79" name="TextBox 78">
            <a:extLst>
              <a:ext uri="{FF2B5EF4-FFF2-40B4-BE49-F238E27FC236}">
                <a16:creationId xmlns:a16="http://schemas.microsoft.com/office/drawing/2014/main" id="{A6C78E9C-3AD8-4C2F-A34A-33EECF03ABBA}"/>
              </a:ext>
            </a:extLst>
          </p:cNvPr>
          <p:cNvSpPr txBox="1"/>
          <p:nvPr/>
        </p:nvSpPr>
        <p:spPr>
          <a:xfrm>
            <a:off x="7326213" y="4567064"/>
            <a:ext cx="792088" cy="400110"/>
          </a:xfrm>
          <a:prstGeom prst="rect">
            <a:avLst/>
          </a:prstGeom>
          <a:noFill/>
        </p:spPr>
        <p:txBody>
          <a:bodyPr wrap="square" rtlCol="0">
            <a:spAutoFit/>
          </a:bodyPr>
          <a:lstStyle/>
          <a:p>
            <a:r>
              <a:rPr lang="en-US" sz="2000"/>
              <a:t>[</a:t>
            </a:r>
            <a:r>
              <a:rPr lang="en-US" sz="2000">
                <a:sym typeface="Symbol" panose="05050102010706020507" pitchFamily="18" charset="2"/>
              </a:rPr>
              <a:t>8</a:t>
            </a:r>
            <a:r>
              <a:rPr lang="en-US" sz="2000"/>
              <a:t>,2]</a:t>
            </a:r>
          </a:p>
        </p:txBody>
      </p:sp>
      <p:sp>
        <p:nvSpPr>
          <p:cNvPr id="80" name="TextBox 79">
            <a:extLst>
              <a:ext uri="{FF2B5EF4-FFF2-40B4-BE49-F238E27FC236}">
                <a16:creationId xmlns:a16="http://schemas.microsoft.com/office/drawing/2014/main" id="{636B6A76-3AF1-44C9-8C90-7303F1A57A7F}"/>
              </a:ext>
            </a:extLst>
          </p:cNvPr>
          <p:cNvSpPr txBox="1"/>
          <p:nvPr/>
        </p:nvSpPr>
        <p:spPr>
          <a:xfrm>
            <a:off x="1905000" y="4893005"/>
            <a:ext cx="792088" cy="430887"/>
          </a:xfrm>
          <a:prstGeom prst="rect">
            <a:avLst/>
          </a:prstGeom>
          <a:noFill/>
        </p:spPr>
        <p:txBody>
          <a:bodyPr wrap="square" rtlCol="0">
            <a:spAutoFit/>
          </a:bodyPr>
          <a:lstStyle/>
          <a:p>
            <a:r>
              <a:rPr lang="en-US" sz="2200" b="1"/>
              <a:t>-</a:t>
            </a:r>
          </a:p>
        </p:txBody>
      </p:sp>
      <p:sp>
        <p:nvSpPr>
          <p:cNvPr id="81" name="TextBox 80">
            <a:extLst>
              <a:ext uri="{FF2B5EF4-FFF2-40B4-BE49-F238E27FC236}">
                <a16:creationId xmlns:a16="http://schemas.microsoft.com/office/drawing/2014/main" id="{8FAAC3D3-F2A9-46B1-98CA-E4708957946E}"/>
              </a:ext>
            </a:extLst>
          </p:cNvPr>
          <p:cNvSpPr txBox="1"/>
          <p:nvPr/>
        </p:nvSpPr>
        <p:spPr>
          <a:xfrm>
            <a:off x="3048000" y="4872274"/>
            <a:ext cx="792088" cy="430887"/>
          </a:xfrm>
          <a:prstGeom prst="rect">
            <a:avLst/>
          </a:prstGeom>
          <a:noFill/>
        </p:spPr>
        <p:txBody>
          <a:bodyPr wrap="square" rtlCol="0">
            <a:spAutoFit/>
          </a:bodyPr>
          <a:lstStyle/>
          <a:p>
            <a:r>
              <a:rPr lang="en-US" sz="2200" b="1"/>
              <a:t>-</a:t>
            </a:r>
          </a:p>
        </p:txBody>
      </p:sp>
      <p:sp>
        <p:nvSpPr>
          <p:cNvPr id="82" name="TextBox 81">
            <a:extLst>
              <a:ext uri="{FF2B5EF4-FFF2-40B4-BE49-F238E27FC236}">
                <a16:creationId xmlns:a16="http://schemas.microsoft.com/office/drawing/2014/main" id="{86F69029-5283-4989-93D1-CFEBA5862E00}"/>
              </a:ext>
            </a:extLst>
          </p:cNvPr>
          <p:cNvSpPr txBox="1"/>
          <p:nvPr/>
        </p:nvSpPr>
        <p:spPr>
          <a:xfrm>
            <a:off x="4129663" y="4876800"/>
            <a:ext cx="792088" cy="430887"/>
          </a:xfrm>
          <a:prstGeom prst="rect">
            <a:avLst/>
          </a:prstGeom>
          <a:noFill/>
        </p:spPr>
        <p:txBody>
          <a:bodyPr wrap="square" rtlCol="0">
            <a:spAutoFit/>
          </a:bodyPr>
          <a:lstStyle/>
          <a:p>
            <a:r>
              <a:rPr lang="en-US" sz="2200" b="1"/>
              <a:t>-</a:t>
            </a:r>
          </a:p>
        </p:txBody>
      </p:sp>
      <p:sp>
        <p:nvSpPr>
          <p:cNvPr id="83" name="TextBox 82">
            <a:extLst>
              <a:ext uri="{FF2B5EF4-FFF2-40B4-BE49-F238E27FC236}">
                <a16:creationId xmlns:a16="http://schemas.microsoft.com/office/drawing/2014/main" id="{FE39E467-86CB-497C-9512-A6BFE76CE3C7}"/>
              </a:ext>
            </a:extLst>
          </p:cNvPr>
          <p:cNvSpPr txBox="1"/>
          <p:nvPr/>
        </p:nvSpPr>
        <p:spPr>
          <a:xfrm>
            <a:off x="5237981" y="4892261"/>
            <a:ext cx="792088" cy="430887"/>
          </a:xfrm>
          <a:prstGeom prst="rect">
            <a:avLst/>
          </a:prstGeom>
          <a:noFill/>
        </p:spPr>
        <p:txBody>
          <a:bodyPr wrap="square" rtlCol="0">
            <a:spAutoFit/>
          </a:bodyPr>
          <a:lstStyle/>
          <a:p>
            <a:r>
              <a:rPr lang="en-US" sz="2200" b="1"/>
              <a:t>-</a:t>
            </a:r>
          </a:p>
        </p:txBody>
      </p:sp>
      <p:sp>
        <p:nvSpPr>
          <p:cNvPr id="84" name="TextBox 83">
            <a:extLst>
              <a:ext uri="{FF2B5EF4-FFF2-40B4-BE49-F238E27FC236}">
                <a16:creationId xmlns:a16="http://schemas.microsoft.com/office/drawing/2014/main" id="{3E165DEC-2F21-4968-99A3-F11169C8C529}"/>
              </a:ext>
            </a:extLst>
          </p:cNvPr>
          <p:cNvSpPr txBox="1"/>
          <p:nvPr/>
        </p:nvSpPr>
        <p:spPr>
          <a:xfrm>
            <a:off x="6066073" y="4876800"/>
            <a:ext cx="792088" cy="400110"/>
          </a:xfrm>
          <a:prstGeom prst="rect">
            <a:avLst/>
          </a:prstGeom>
          <a:noFill/>
        </p:spPr>
        <p:txBody>
          <a:bodyPr wrap="square" rtlCol="0">
            <a:spAutoFit/>
          </a:bodyPr>
          <a:lstStyle/>
          <a:p>
            <a:r>
              <a:rPr lang="en-US" sz="2000"/>
              <a:t>[6, 3]</a:t>
            </a:r>
          </a:p>
        </p:txBody>
      </p:sp>
      <p:sp>
        <p:nvSpPr>
          <p:cNvPr id="85" name="TextBox 84">
            <a:extLst>
              <a:ext uri="{FF2B5EF4-FFF2-40B4-BE49-F238E27FC236}">
                <a16:creationId xmlns:a16="http://schemas.microsoft.com/office/drawing/2014/main" id="{A446BA43-74D7-4C7F-BF65-71258679D09D}"/>
              </a:ext>
            </a:extLst>
          </p:cNvPr>
          <p:cNvSpPr txBox="1"/>
          <p:nvPr/>
        </p:nvSpPr>
        <p:spPr>
          <a:xfrm>
            <a:off x="7290209" y="4876800"/>
            <a:ext cx="999716" cy="400110"/>
          </a:xfrm>
          <a:prstGeom prst="rect">
            <a:avLst/>
          </a:prstGeom>
          <a:noFill/>
        </p:spPr>
        <p:txBody>
          <a:bodyPr wrap="square" rtlCol="0">
            <a:spAutoFit/>
          </a:bodyPr>
          <a:lstStyle/>
          <a:p>
            <a:r>
              <a:rPr lang="en-US" sz="2000" b="1">
                <a:solidFill>
                  <a:srgbClr val="FF0000"/>
                </a:solidFill>
              </a:rPr>
              <a:t>[5, 3]*</a:t>
            </a:r>
          </a:p>
        </p:txBody>
      </p:sp>
      <p:sp>
        <p:nvSpPr>
          <p:cNvPr id="86" name="TextBox 85">
            <a:extLst>
              <a:ext uri="{FF2B5EF4-FFF2-40B4-BE49-F238E27FC236}">
                <a16:creationId xmlns:a16="http://schemas.microsoft.com/office/drawing/2014/main" id="{2A71683F-46C6-4028-97F3-066351C3CF13}"/>
              </a:ext>
            </a:extLst>
          </p:cNvPr>
          <p:cNvSpPr txBox="1"/>
          <p:nvPr/>
        </p:nvSpPr>
        <p:spPr>
          <a:xfrm>
            <a:off x="1905000" y="5289049"/>
            <a:ext cx="792088" cy="430887"/>
          </a:xfrm>
          <a:prstGeom prst="rect">
            <a:avLst/>
          </a:prstGeom>
          <a:noFill/>
        </p:spPr>
        <p:txBody>
          <a:bodyPr wrap="square" rtlCol="0">
            <a:spAutoFit/>
          </a:bodyPr>
          <a:lstStyle/>
          <a:p>
            <a:r>
              <a:rPr lang="en-US" sz="2200" b="1"/>
              <a:t>-</a:t>
            </a:r>
          </a:p>
        </p:txBody>
      </p:sp>
      <p:sp>
        <p:nvSpPr>
          <p:cNvPr id="87" name="TextBox 86">
            <a:extLst>
              <a:ext uri="{FF2B5EF4-FFF2-40B4-BE49-F238E27FC236}">
                <a16:creationId xmlns:a16="http://schemas.microsoft.com/office/drawing/2014/main" id="{8820409F-03C9-4D5F-82FD-C4F1CE6219D5}"/>
              </a:ext>
            </a:extLst>
          </p:cNvPr>
          <p:cNvSpPr txBox="1"/>
          <p:nvPr/>
        </p:nvSpPr>
        <p:spPr>
          <a:xfrm>
            <a:off x="3048000" y="5268318"/>
            <a:ext cx="792088" cy="430887"/>
          </a:xfrm>
          <a:prstGeom prst="rect">
            <a:avLst/>
          </a:prstGeom>
          <a:noFill/>
        </p:spPr>
        <p:txBody>
          <a:bodyPr wrap="square" rtlCol="0">
            <a:spAutoFit/>
          </a:bodyPr>
          <a:lstStyle/>
          <a:p>
            <a:r>
              <a:rPr lang="en-US" sz="2200" b="1"/>
              <a:t>-</a:t>
            </a:r>
          </a:p>
        </p:txBody>
      </p:sp>
      <p:sp>
        <p:nvSpPr>
          <p:cNvPr id="88" name="TextBox 87">
            <a:extLst>
              <a:ext uri="{FF2B5EF4-FFF2-40B4-BE49-F238E27FC236}">
                <a16:creationId xmlns:a16="http://schemas.microsoft.com/office/drawing/2014/main" id="{5C46BC06-F39E-4F0A-8F32-7ED29D101658}"/>
              </a:ext>
            </a:extLst>
          </p:cNvPr>
          <p:cNvSpPr txBox="1"/>
          <p:nvPr/>
        </p:nvSpPr>
        <p:spPr>
          <a:xfrm>
            <a:off x="4129663" y="5181600"/>
            <a:ext cx="792088" cy="430887"/>
          </a:xfrm>
          <a:prstGeom prst="rect">
            <a:avLst/>
          </a:prstGeom>
          <a:noFill/>
        </p:spPr>
        <p:txBody>
          <a:bodyPr wrap="square" rtlCol="0">
            <a:spAutoFit/>
          </a:bodyPr>
          <a:lstStyle/>
          <a:p>
            <a:r>
              <a:rPr lang="en-US" sz="2200" b="1"/>
              <a:t>-</a:t>
            </a:r>
          </a:p>
        </p:txBody>
      </p:sp>
      <p:sp>
        <p:nvSpPr>
          <p:cNvPr id="89" name="TextBox 88">
            <a:extLst>
              <a:ext uri="{FF2B5EF4-FFF2-40B4-BE49-F238E27FC236}">
                <a16:creationId xmlns:a16="http://schemas.microsoft.com/office/drawing/2014/main" id="{6AB52FE4-B609-46C1-95AB-15F6BCB07D90}"/>
              </a:ext>
            </a:extLst>
          </p:cNvPr>
          <p:cNvSpPr txBox="1"/>
          <p:nvPr/>
        </p:nvSpPr>
        <p:spPr>
          <a:xfrm>
            <a:off x="5237981" y="5257800"/>
            <a:ext cx="792088" cy="430887"/>
          </a:xfrm>
          <a:prstGeom prst="rect">
            <a:avLst/>
          </a:prstGeom>
          <a:noFill/>
        </p:spPr>
        <p:txBody>
          <a:bodyPr wrap="square" rtlCol="0">
            <a:spAutoFit/>
          </a:bodyPr>
          <a:lstStyle/>
          <a:p>
            <a:r>
              <a:rPr lang="en-US" sz="2200" b="1"/>
              <a:t>-</a:t>
            </a:r>
          </a:p>
        </p:txBody>
      </p:sp>
      <p:sp>
        <p:nvSpPr>
          <p:cNvPr id="90" name="TextBox 89">
            <a:extLst>
              <a:ext uri="{FF2B5EF4-FFF2-40B4-BE49-F238E27FC236}">
                <a16:creationId xmlns:a16="http://schemas.microsoft.com/office/drawing/2014/main" id="{8778B1C3-E588-45C6-9408-0F10657FB7B7}"/>
              </a:ext>
            </a:extLst>
          </p:cNvPr>
          <p:cNvSpPr txBox="1"/>
          <p:nvPr/>
        </p:nvSpPr>
        <p:spPr>
          <a:xfrm>
            <a:off x="7470229" y="5257800"/>
            <a:ext cx="792088" cy="430887"/>
          </a:xfrm>
          <a:prstGeom prst="rect">
            <a:avLst/>
          </a:prstGeom>
          <a:noFill/>
        </p:spPr>
        <p:txBody>
          <a:bodyPr wrap="square" rtlCol="0">
            <a:spAutoFit/>
          </a:bodyPr>
          <a:lstStyle/>
          <a:p>
            <a:r>
              <a:rPr lang="en-US" sz="2200" b="1"/>
              <a:t>-</a:t>
            </a:r>
          </a:p>
        </p:txBody>
      </p:sp>
      <p:sp>
        <p:nvSpPr>
          <p:cNvPr id="91" name="TextBox 90">
            <a:extLst>
              <a:ext uri="{FF2B5EF4-FFF2-40B4-BE49-F238E27FC236}">
                <a16:creationId xmlns:a16="http://schemas.microsoft.com/office/drawing/2014/main" id="{7CD6A894-7BC8-479E-B84B-D757A115523B}"/>
              </a:ext>
            </a:extLst>
          </p:cNvPr>
          <p:cNvSpPr txBox="1"/>
          <p:nvPr/>
        </p:nvSpPr>
        <p:spPr>
          <a:xfrm>
            <a:off x="6102076" y="5257800"/>
            <a:ext cx="917849" cy="400110"/>
          </a:xfrm>
          <a:prstGeom prst="rect">
            <a:avLst/>
          </a:prstGeom>
          <a:noFill/>
        </p:spPr>
        <p:txBody>
          <a:bodyPr wrap="square" rtlCol="0">
            <a:spAutoFit/>
          </a:bodyPr>
          <a:lstStyle/>
          <a:p>
            <a:r>
              <a:rPr lang="en-US" sz="2000" b="1">
                <a:solidFill>
                  <a:srgbClr val="FF0000"/>
                </a:solidFill>
              </a:rPr>
              <a:t>[6, 3]*</a:t>
            </a:r>
          </a:p>
        </p:txBody>
      </p:sp>
      <p:sp>
        <p:nvSpPr>
          <p:cNvPr id="92" name="TextBox 91">
            <a:extLst>
              <a:ext uri="{FF2B5EF4-FFF2-40B4-BE49-F238E27FC236}">
                <a16:creationId xmlns:a16="http://schemas.microsoft.com/office/drawing/2014/main" id="{5F20C35F-8B97-4AB7-B99A-136B29330EB3}"/>
              </a:ext>
            </a:extLst>
          </p:cNvPr>
          <p:cNvSpPr txBox="1"/>
          <p:nvPr/>
        </p:nvSpPr>
        <p:spPr>
          <a:xfrm>
            <a:off x="1905000" y="5583331"/>
            <a:ext cx="792088" cy="430887"/>
          </a:xfrm>
          <a:prstGeom prst="rect">
            <a:avLst/>
          </a:prstGeom>
          <a:noFill/>
        </p:spPr>
        <p:txBody>
          <a:bodyPr wrap="square" rtlCol="0">
            <a:spAutoFit/>
          </a:bodyPr>
          <a:lstStyle/>
          <a:p>
            <a:r>
              <a:rPr lang="en-US" sz="2200" b="1"/>
              <a:t>-</a:t>
            </a:r>
          </a:p>
        </p:txBody>
      </p:sp>
      <p:sp>
        <p:nvSpPr>
          <p:cNvPr id="93" name="TextBox 92">
            <a:extLst>
              <a:ext uri="{FF2B5EF4-FFF2-40B4-BE49-F238E27FC236}">
                <a16:creationId xmlns:a16="http://schemas.microsoft.com/office/drawing/2014/main" id="{353495E2-92B9-41F1-A2A9-36C601A306DF}"/>
              </a:ext>
            </a:extLst>
          </p:cNvPr>
          <p:cNvSpPr txBox="1"/>
          <p:nvPr/>
        </p:nvSpPr>
        <p:spPr>
          <a:xfrm>
            <a:off x="3048000" y="5562600"/>
            <a:ext cx="792088" cy="430887"/>
          </a:xfrm>
          <a:prstGeom prst="rect">
            <a:avLst/>
          </a:prstGeom>
          <a:noFill/>
        </p:spPr>
        <p:txBody>
          <a:bodyPr wrap="square" rtlCol="0">
            <a:spAutoFit/>
          </a:bodyPr>
          <a:lstStyle/>
          <a:p>
            <a:r>
              <a:rPr lang="en-US" sz="2200" b="1"/>
              <a:t>-</a:t>
            </a:r>
          </a:p>
        </p:txBody>
      </p:sp>
      <p:sp>
        <p:nvSpPr>
          <p:cNvPr id="94" name="TextBox 93">
            <a:extLst>
              <a:ext uri="{FF2B5EF4-FFF2-40B4-BE49-F238E27FC236}">
                <a16:creationId xmlns:a16="http://schemas.microsoft.com/office/drawing/2014/main" id="{C0A91932-4B65-4983-9CFC-FC6F4C55BCC5}"/>
              </a:ext>
            </a:extLst>
          </p:cNvPr>
          <p:cNvSpPr txBox="1"/>
          <p:nvPr/>
        </p:nvSpPr>
        <p:spPr>
          <a:xfrm>
            <a:off x="4129663" y="5562600"/>
            <a:ext cx="792088" cy="430887"/>
          </a:xfrm>
          <a:prstGeom prst="rect">
            <a:avLst/>
          </a:prstGeom>
          <a:noFill/>
        </p:spPr>
        <p:txBody>
          <a:bodyPr wrap="square" rtlCol="0">
            <a:spAutoFit/>
          </a:bodyPr>
          <a:lstStyle/>
          <a:p>
            <a:r>
              <a:rPr lang="en-US" sz="2200" b="1"/>
              <a:t>-</a:t>
            </a:r>
          </a:p>
        </p:txBody>
      </p:sp>
      <p:sp>
        <p:nvSpPr>
          <p:cNvPr id="95" name="TextBox 94">
            <a:extLst>
              <a:ext uri="{FF2B5EF4-FFF2-40B4-BE49-F238E27FC236}">
                <a16:creationId xmlns:a16="http://schemas.microsoft.com/office/drawing/2014/main" id="{FB148200-E4B4-400E-AE1F-A162579BBE25}"/>
              </a:ext>
            </a:extLst>
          </p:cNvPr>
          <p:cNvSpPr txBox="1"/>
          <p:nvPr/>
        </p:nvSpPr>
        <p:spPr>
          <a:xfrm>
            <a:off x="5237981" y="5562600"/>
            <a:ext cx="792088" cy="430887"/>
          </a:xfrm>
          <a:prstGeom prst="rect">
            <a:avLst/>
          </a:prstGeom>
          <a:noFill/>
        </p:spPr>
        <p:txBody>
          <a:bodyPr wrap="square" rtlCol="0">
            <a:spAutoFit/>
          </a:bodyPr>
          <a:lstStyle/>
          <a:p>
            <a:r>
              <a:rPr lang="en-US" sz="2200" b="1"/>
              <a:t>-</a:t>
            </a:r>
          </a:p>
        </p:txBody>
      </p:sp>
      <p:sp>
        <p:nvSpPr>
          <p:cNvPr id="96" name="TextBox 95">
            <a:extLst>
              <a:ext uri="{FF2B5EF4-FFF2-40B4-BE49-F238E27FC236}">
                <a16:creationId xmlns:a16="http://schemas.microsoft.com/office/drawing/2014/main" id="{3A1A37EB-E244-4528-BA1D-D31FAF9362A4}"/>
              </a:ext>
            </a:extLst>
          </p:cNvPr>
          <p:cNvSpPr txBox="1"/>
          <p:nvPr/>
        </p:nvSpPr>
        <p:spPr>
          <a:xfrm>
            <a:off x="7470229" y="5562600"/>
            <a:ext cx="792088" cy="430887"/>
          </a:xfrm>
          <a:prstGeom prst="rect">
            <a:avLst/>
          </a:prstGeom>
          <a:noFill/>
        </p:spPr>
        <p:txBody>
          <a:bodyPr wrap="square" rtlCol="0">
            <a:spAutoFit/>
          </a:bodyPr>
          <a:lstStyle/>
          <a:p>
            <a:r>
              <a:rPr lang="en-US" sz="2200" b="1"/>
              <a:t>-</a:t>
            </a:r>
          </a:p>
        </p:txBody>
      </p:sp>
      <p:sp>
        <p:nvSpPr>
          <p:cNvPr id="97" name="TextBox 96">
            <a:extLst>
              <a:ext uri="{FF2B5EF4-FFF2-40B4-BE49-F238E27FC236}">
                <a16:creationId xmlns:a16="http://schemas.microsoft.com/office/drawing/2014/main" id="{87420E6F-3E71-4892-822D-54B05DAEBE32}"/>
              </a:ext>
            </a:extLst>
          </p:cNvPr>
          <p:cNvSpPr txBox="1"/>
          <p:nvPr/>
        </p:nvSpPr>
        <p:spPr>
          <a:xfrm>
            <a:off x="6282097" y="5562600"/>
            <a:ext cx="792088" cy="430887"/>
          </a:xfrm>
          <a:prstGeom prst="rect">
            <a:avLst/>
          </a:prstGeom>
          <a:noFill/>
        </p:spPr>
        <p:txBody>
          <a:bodyPr wrap="square" rtlCol="0">
            <a:spAutoFit/>
          </a:bodyPr>
          <a:lstStyle/>
          <a:p>
            <a:r>
              <a:rPr lang="en-US" sz="2200" b="1"/>
              <a:t>-</a:t>
            </a:r>
          </a:p>
        </p:txBody>
      </p:sp>
    </p:spTree>
    <p:extLst>
      <p:ext uri="{BB962C8B-B14F-4D97-AF65-F5344CB8AC3E}">
        <p14:creationId xmlns:p14="http://schemas.microsoft.com/office/powerpoint/2010/main" val="245775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par>
                                <p:cTn id="8" presetID="22" presetClass="exit" presetSubtype="4" fill="hold" nodeType="withEffect">
                                  <p:stCondLst>
                                    <p:cond delay="0"/>
                                  </p:stCondLst>
                                  <p:childTnLst>
                                    <p:animEffect transition="out" filter="wipe(down)">
                                      <p:cBhvr>
                                        <p:cTn id="9" dur="500"/>
                                        <p:tgtEl>
                                          <p:spTgt spid="55"/>
                                        </p:tgtEl>
                                      </p:cBhvr>
                                    </p:animEffect>
                                    <p:set>
                                      <p:cBhvr>
                                        <p:cTn id="10" dur="1" fill="hold">
                                          <p:stCondLst>
                                            <p:cond delay="499"/>
                                          </p:stCondLst>
                                        </p:cTn>
                                        <p:tgtEl>
                                          <p:spTgt spid="5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anim calcmode="lin" valueType="num">
                                      <p:cBhvr additive="base">
                                        <p:cTn id="15" dur="500" fill="hold"/>
                                        <p:tgtEl>
                                          <p:spTgt spid="96"/>
                                        </p:tgtEl>
                                        <p:attrNameLst>
                                          <p:attrName>ppt_x</p:attrName>
                                        </p:attrNameLst>
                                      </p:cBhvr>
                                      <p:tavLst>
                                        <p:tav tm="0">
                                          <p:val>
                                            <p:strVal val="#ppt_x"/>
                                          </p:val>
                                        </p:tav>
                                        <p:tav tm="100000">
                                          <p:val>
                                            <p:strVal val="#ppt_x"/>
                                          </p:val>
                                        </p:tav>
                                      </p:tavLst>
                                    </p:anim>
                                    <p:anim calcmode="lin" valueType="num">
                                      <p:cBhvr additive="base">
                                        <p:cTn id="16" dur="500" fill="hold"/>
                                        <p:tgtEl>
                                          <p:spTgt spid="9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cBhvr additive="base">
                                        <p:cTn id="19" dur="500" fill="hold"/>
                                        <p:tgtEl>
                                          <p:spTgt spid="92"/>
                                        </p:tgtEl>
                                        <p:attrNameLst>
                                          <p:attrName>ppt_x</p:attrName>
                                        </p:attrNameLst>
                                      </p:cBhvr>
                                      <p:tavLst>
                                        <p:tav tm="0">
                                          <p:val>
                                            <p:strVal val="#ppt_x"/>
                                          </p:val>
                                        </p:tav>
                                        <p:tav tm="100000">
                                          <p:val>
                                            <p:strVal val="#ppt_x"/>
                                          </p:val>
                                        </p:tav>
                                      </p:tavLst>
                                    </p:anim>
                                    <p:anim calcmode="lin" valueType="num">
                                      <p:cBhvr additive="base">
                                        <p:cTn id="20" dur="500" fill="hold"/>
                                        <p:tgtEl>
                                          <p:spTgt spid="9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anim calcmode="lin" valueType="num">
                                      <p:cBhvr additive="base">
                                        <p:cTn id="23" dur="500" fill="hold"/>
                                        <p:tgtEl>
                                          <p:spTgt spid="93"/>
                                        </p:tgtEl>
                                        <p:attrNameLst>
                                          <p:attrName>ppt_x</p:attrName>
                                        </p:attrNameLst>
                                      </p:cBhvr>
                                      <p:tavLst>
                                        <p:tav tm="0">
                                          <p:val>
                                            <p:strVal val="#ppt_x"/>
                                          </p:val>
                                        </p:tav>
                                        <p:tav tm="100000">
                                          <p:val>
                                            <p:strVal val="#ppt_x"/>
                                          </p:val>
                                        </p:tav>
                                      </p:tavLst>
                                    </p:anim>
                                    <p:anim calcmode="lin" valueType="num">
                                      <p:cBhvr additive="base">
                                        <p:cTn id="24" dur="500" fill="hold"/>
                                        <p:tgtEl>
                                          <p:spTgt spid="9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500" fill="hold"/>
                                        <p:tgtEl>
                                          <p:spTgt spid="94"/>
                                        </p:tgtEl>
                                        <p:attrNameLst>
                                          <p:attrName>ppt_x</p:attrName>
                                        </p:attrNameLst>
                                      </p:cBhvr>
                                      <p:tavLst>
                                        <p:tav tm="0">
                                          <p:val>
                                            <p:strVal val="#ppt_x"/>
                                          </p:val>
                                        </p:tav>
                                        <p:tav tm="100000">
                                          <p:val>
                                            <p:strVal val="#ppt_x"/>
                                          </p:val>
                                        </p:tav>
                                      </p:tavLst>
                                    </p:anim>
                                    <p:anim calcmode="lin" valueType="num">
                                      <p:cBhvr additive="base">
                                        <p:cTn id="28" dur="500" fill="hold"/>
                                        <p:tgtEl>
                                          <p:spTgt spid="9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 calcmode="lin" valueType="num">
                                      <p:cBhvr additive="base">
                                        <p:cTn id="31" dur="500" fill="hold"/>
                                        <p:tgtEl>
                                          <p:spTgt spid="95"/>
                                        </p:tgtEl>
                                        <p:attrNameLst>
                                          <p:attrName>ppt_x</p:attrName>
                                        </p:attrNameLst>
                                      </p:cBhvr>
                                      <p:tavLst>
                                        <p:tav tm="0">
                                          <p:val>
                                            <p:strVal val="#ppt_x"/>
                                          </p:val>
                                        </p:tav>
                                        <p:tav tm="100000">
                                          <p:val>
                                            <p:strVal val="#ppt_x"/>
                                          </p:val>
                                        </p:tav>
                                      </p:tavLst>
                                    </p:anim>
                                    <p:anim calcmode="lin" valueType="num">
                                      <p:cBhvr additive="base">
                                        <p:cTn id="32" dur="500" fill="hold"/>
                                        <p:tgtEl>
                                          <p:spTgt spid="9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7"/>
                                        </p:tgtEl>
                                        <p:attrNameLst>
                                          <p:attrName>style.visibility</p:attrName>
                                        </p:attrNameLst>
                                      </p:cBhvr>
                                      <p:to>
                                        <p:strVal val="visible"/>
                                      </p:to>
                                    </p:set>
                                    <p:anim calcmode="lin" valueType="num">
                                      <p:cBhvr additive="base">
                                        <p:cTn id="35" dur="500" fill="hold"/>
                                        <p:tgtEl>
                                          <p:spTgt spid="97"/>
                                        </p:tgtEl>
                                        <p:attrNameLst>
                                          <p:attrName>ppt_x</p:attrName>
                                        </p:attrNameLst>
                                      </p:cBhvr>
                                      <p:tavLst>
                                        <p:tav tm="0">
                                          <p:val>
                                            <p:strVal val="#ppt_x"/>
                                          </p:val>
                                        </p:tav>
                                        <p:tav tm="100000">
                                          <p:val>
                                            <p:strVal val="#ppt_x"/>
                                          </p:val>
                                        </p:tav>
                                      </p:tavLst>
                                    </p:anim>
                                    <p:anim calcmode="lin" valueType="num">
                                      <p:cBhvr additive="base">
                                        <p:cTn id="36"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4" grpId="0"/>
      <p:bldP spid="95" grpId="0"/>
      <p:bldP spid="96" grpId="0"/>
      <p:bldP spid="9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Dijkstra: </a:t>
            </a:r>
            <a:r>
              <a:rPr lang="en-US" altLang="en-US" sz="2000" b="1" err="1"/>
              <a:t>ví</a:t>
            </a:r>
            <a:r>
              <a:rPr lang="en-US" altLang="en-US" sz="2000" b="1"/>
              <a:t> dụ</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98" name="Rectangle 3">
            <a:extLst>
              <a:ext uri="{FF2B5EF4-FFF2-40B4-BE49-F238E27FC236}">
                <a16:creationId xmlns:a16="http://schemas.microsoft.com/office/drawing/2014/main" id="{2E7E917E-A7B9-4F6D-922D-0FF73D1040AA}"/>
              </a:ext>
            </a:extLst>
          </p:cNvPr>
          <p:cNvSpPr>
            <a:spLocks noGrp="1" noChangeArrowheads="1"/>
          </p:cNvSpPr>
          <p:nvPr>
            <p:ph idx="1"/>
          </p:nvPr>
        </p:nvSpPr>
        <p:spPr>
          <a:xfrm>
            <a:off x="169862" y="854870"/>
            <a:ext cx="8723313" cy="804067"/>
          </a:xfrm>
        </p:spPr>
        <p:txBody>
          <a:bodyPr>
            <a:normAutofit/>
          </a:bodyPr>
          <a:lstStyle/>
          <a:p>
            <a:pPr algn="just">
              <a:lnSpc>
                <a:spcPct val="90000"/>
              </a:lnSpc>
            </a:pP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i="1">
                <a:cs typeface="Arial" panose="020B0604020202020204" pitchFamily="34" charset="0"/>
              </a:rPr>
              <a:t>p</a:t>
            </a:r>
            <a:r>
              <a:rPr lang="en-US" sz="1600">
                <a:cs typeface="Arial" panose="020B0604020202020204" pitchFamily="34" charset="0"/>
              </a:rPr>
              <a:t>(</a:t>
            </a:r>
            <a:r>
              <a:rPr lang="en-US" sz="1600" i="1">
                <a:cs typeface="Arial" panose="020B0604020202020204" pitchFamily="34" charset="0"/>
              </a:rPr>
              <a:t>v</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i="1" err="1">
                <a:cs typeface="Arial" panose="020B0604020202020204" pitchFamily="34" charset="0"/>
              </a:rPr>
              <a:t>v</a:t>
            </a:r>
            <a:r>
              <a:rPr lang="en-US" sz="1600" err="1">
                <a:cs typeface="Arial" panose="020B0604020202020204" pitchFamily="34" charset="0"/>
                <a:sym typeface="Symbol" panose="05050102010706020507" pitchFamily="18" charset="2"/>
              </a:rPr>
              <a:t></a:t>
            </a:r>
            <a:r>
              <a:rPr lang="en-US" sz="1600" i="1" err="1">
                <a:cs typeface="Arial" panose="020B0604020202020204" pitchFamily="34" charset="0"/>
                <a:sym typeface="Symbol" panose="05050102010706020507" pitchFamily="18" charset="2"/>
              </a:rPr>
              <a:t>V</a:t>
            </a:r>
            <a:r>
              <a:rPr lang="en-US" sz="1600" i="1">
                <a:cs typeface="Arial" panose="020B0604020202020204" pitchFamily="34" charset="0"/>
                <a:sym typeface="Symbol" panose="05050102010706020507" pitchFamily="18" charset="2"/>
              </a:rPr>
              <a:t> </a:t>
            </a:r>
            <a:r>
              <a:rPr lang="en-US" sz="1600">
                <a:cs typeface="Arial" panose="020B0604020202020204" pitchFamily="34" charset="0"/>
                <a:sym typeface="Symbol" panose="05050102010706020507" pitchFamily="18" charset="2"/>
              </a:rPr>
              <a:t>\ {s} } </a:t>
            </a:r>
            <a:r>
              <a:rPr lang="en-US" sz="1600" err="1">
                <a:cs typeface="Arial" panose="020B0604020202020204" pitchFamily="34" charset="0"/>
                <a:sym typeface="Symbol" panose="05050102010706020507" pitchFamily="18" charset="2"/>
              </a:rPr>
              <a:t>tạo</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thành</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cây</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có</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gốc</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tại</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đỉnh</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nguồn</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s</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được</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gọi</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là</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cây</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đđnn</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xuất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phát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từ</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đỉnh</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s</a:t>
            </a:r>
            <a:r>
              <a:rPr lang="en-US" sz="1600">
                <a:cs typeface="Arial" panose="020B0604020202020204" pitchFamily="34" charset="0"/>
                <a:sym typeface="Symbol" panose="05050102010706020507" pitchFamily="18" charset="2"/>
              </a:rPr>
              <a:t>.</a:t>
            </a:r>
            <a:endParaRPr lang="en-US" sz="1600">
              <a:cs typeface="Arial" panose="020B0604020202020204" pitchFamily="34" charset="0"/>
            </a:endParaRPr>
          </a:p>
        </p:txBody>
      </p:sp>
      <p:grpSp>
        <p:nvGrpSpPr>
          <p:cNvPr id="99" name="Group 41">
            <a:extLst>
              <a:ext uri="{FF2B5EF4-FFF2-40B4-BE49-F238E27FC236}">
                <a16:creationId xmlns:a16="http://schemas.microsoft.com/office/drawing/2014/main" id="{93C7A6AD-6456-4CF4-AA5A-ED87A2A84891}"/>
              </a:ext>
            </a:extLst>
          </p:cNvPr>
          <p:cNvGrpSpPr>
            <a:grpSpLocks/>
          </p:cNvGrpSpPr>
          <p:nvPr/>
        </p:nvGrpSpPr>
        <p:grpSpPr bwMode="auto">
          <a:xfrm>
            <a:off x="3790950" y="1752600"/>
            <a:ext cx="4872038" cy="3282950"/>
            <a:chOff x="1314" y="1710"/>
            <a:chExt cx="3069" cy="2068"/>
          </a:xfrm>
        </p:grpSpPr>
        <p:sp>
          <p:nvSpPr>
            <p:cNvPr id="100" name="Rectangle 5">
              <a:extLst>
                <a:ext uri="{FF2B5EF4-FFF2-40B4-BE49-F238E27FC236}">
                  <a16:creationId xmlns:a16="http://schemas.microsoft.com/office/drawing/2014/main" id="{52D6DBC8-B076-420F-8828-9B096BF70137}"/>
                </a:ext>
              </a:extLst>
            </p:cNvPr>
            <p:cNvSpPr>
              <a:spLocks noChangeArrowheads="1"/>
            </p:cNvSpPr>
            <p:nvPr/>
          </p:nvSpPr>
          <p:spPr bwMode="auto">
            <a:xfrm>
              <a:off x="1518" y="280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101" name="Rectangle 6">
              <a:extLst>
                <a:ext uri="{FF2B5EF4-FFF2-40B4-BE49-F238E27FC236}">
                  <a16:creationId xmlns:a16="http://schemas.microsoft.com/office/drawing/2014/main" id="{EC6943CD-8AC5-4E08-8571-A57969881A6E}"/>
                </a:ext>
              </a:extLst>
            </p:cNvPr>
            <p:cNvSpPr>
              <a:spLocks noChangeArrowheads="1"/>
            </p:cNvSpPr>
            <p:nvPr/>
          </p:nvSpPr>
          <p:spPr bwMode="auto">
            <a:xfrm>
              <a:off x="3331" y="222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102" name="Rectangle 7">
              <a:extLst>
                <a:ext uri="{FF2B5EF4-FFF2-40B4-BE49-F238E27FC236}">
                  <a16:creationId xmlns:a16="http://schemas.microsoft.com/office/drawing/2014/main" id="{3E215E11-ECB1-4736-9CFE-183E6BDBA6F0}"/>
                </a:ext>
              </a:extLst>
            </p:cNvPr>
            <p:cNvSpPr>
              <a:spLocks noChangeArrowheads="1"/>
            </p:cNvSpPr>
            <p:nvPr/>
          </p:nvSpPr>
          <p:spPr bwMode="auto">
            <a:xfrm>
              <a:off x="2315" y="268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sp>
          <p:nvSpPr>
            <p:cNvPr id="103" name="Rectangle 8">
              <a:extLst>
                <a:ext uri="{FF2B5EF4-FFF2-40B4-BE49-F238E27FC236}">
                  <a16:creationId xmlns:a16="http://schemas.microsoft.com/office/drawing/2014/main" id="{D7A07CC2-4ECE-4EB8-9A80-ACE888F58AD8}"/>
                </a:ext>
              </a:extLst>
            </p:cNvPr>
            <p:cNvSpPr>
              <a:spLocks noChangeArrowheads="1"/>
            </p:cNvSpPr>
            <p:nvPr/>
          </p:nvSpPr>
          <p:spPr bwMode="auto">
            <a:xfrm>
              <a:off x="2184" y="335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sp>
          <p:nvSpPr>
            <p:cNvPr id="104" name="Rectangle 9">
              <a:extLst>
                <a:ext uri="{FF2B5EF4-FFF2-40B4-BE49-F238E27FC236}">
                  <a16:creationId xmlns:a16="http://schemas.microsoft.com/office/drawing/2014/main" id="{EFA8751A-DB87-4A4A-9360-89DD1207809E}"/>
                </a:ext>
              </a:extLst>
            </p:cNvPr>
            <p:cNvSpPr>
              <a:spLocks noChangeArrowheads="1"/>
            </p:cNvSpPr>
            <p:nvPr/>
          </p:nvSpPr>
          <p:spPr bwMode="auto">
            <a:xfrm>
              <a:off x="2977" y="27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105" name="Rectangle 10">
              <a:extLst>
                <a:ext uri="{FF2B5EF4-FFF2-40B4-BE49-F238E27FC236}">
                  <a16:creationId xmlns:a16="http://schemas.microsoft.com/office/drawing/2014/main" id="{4482011A-3BCC-444B-B62B-10F87A929EF1}"/>
                </a:ext>
              </a:extLst>
            </p:cNvPr>
            <p:cNvSpPr>
              <a:spLocks noChangeArrowheads="1"/>
            </p:cNvSpPr>
            <p:nvPr/>
          </p:nvSpPr>
          <p:spPr bwMode="auto">
            <a:xfrm>
              <a:off x="4038" y="276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10</a:t>
              </a:r>
              <a:endParaRPr lang="en-US" sz="2000" b="1">
                <a:solidFill>
                  <a:schemeClr val="tx1"/>
                </a:solidFill>
              </a:endParaRPr>
            </a:p>
          </p:txBody>
        </p:sp>
        <p:sp>
          <p:nvSpPr>
            <p:cNvPr id="106" name="Rectangle 11">
              <a:extLst>
                <a:ext uri="{FF2B5EF4-FFF2-40B4-BE49-F238E27FC236}">
                  <a16:creationId xmlns:a16="http://schemas.microsoft.com/office/drawing/2014/main" id="{1932F1D4-7CF2-494E-9AC7-15D92DD2F883}"/>
                </a:ext>
              </a:extLst>
            </p:cNvPr>
            <p:cNvSpPr>
              <a:spLocks noChangeArrowheads="1"/>
            </p:cNvSpPr>
            <p:nvPr/>
          </p:nvSpPr>
          <p:spPr bwMode="auto">
            <a:xfrm>
              <a:off x="2815" y="171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7</a:t>
              </a:r>
              <a:endParaRPr lang="en-US" sz="2000" b="1">
                <a:solidFill>
                  <a:schemeClr val="tx1"/>
                </a:solidFill>
              </a:endParaRPr>
            </a:p>
          </p:txBody>
        </p:sp>
        <p:sp>
          <p:nvSpPr>
            <p:cNvPr id="107" name="Rectangle 12">
              <a:extLst>
                <a:ext uri="{FF2B5EF4-FFF2-40B4-BE49-F238E27FC236}">
                  <a16:creationId xmlns:a16="http://schemas.microsoft.com/office/drawing/2014/main" id="{C2907022-E536-4A53-BF3E-6E9E22606567}"/>
                </a:ext>
              </a:extLst>
            </p:cNvPr>
            <p:cNvSpPr>
              <a:spLocks noChangeArrowheads="1"/>
            </p:cNvSpPr>
            <p:nvPr/>
          </p:nvSpPr>
          <p:spPr bwMode="auto">
            <a:xfrm>
              <a:off x="2235" y="221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5</a:t>
              </a:r>
              <a:endParaRPr lang="en-US" sz="2000" b="1">
                <a:solidFill>
                  <a:schemeClr val="tx1"/>
                </a:solidFill>
              </a:endParaRPr>
            </a:p>
          </p:txBody>
        </p:sp>
        <p:sp>
          <p:nvSpPr>
            <p:cNvPr id="108" name="Rectangle 13">
              <a:extLst>
                <a:ext uri="{FF2B5EF4-FFF2-40B4-BE49-F238E27FC236}">
                  <a16:creationId xmlns:a16="http://schemas.microsoft.com/office/drawing/2014/main" id="{DAEA2F2E-BCF1-49E8-8B47-630791A6FD09}"/>
                </a:ext>
              </a:extLst>
            </p:cNvPr>
            <p:cNvSpPr>
              <a:spLocks noChangeArrowheads="1"/>
            </p:cNvSpPr>
            <p:nvPr/>
          </p:nvSpPr>
          <p:spPr bwMode="auto">
            <a:xfrm>
              <a:off x="3409" y="339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4</a:t>
              </a:r>
              <a:endParaRPr lang="en-US" sz="2000" b="1">
                <a:solidFill>
                  <a:schemeClr val="tx1"/>
                </a:solidFill>
              </a:endParaRPr>
            </a:p>
          </p:txBody>
        </p:sp>
        <p:sp>
          <p:nvSpPr>
            <p:cNvPr id="109" name="Rectangle 14">
              <a:extLst>
                <a:ext uri="{FF2B5EF4-FFF2-40B4-BE49-F238E27FC236}">
                  <a16:creationId xmlns:a16="http://schemas.microsoft.com/office/drawing/2014/main" id="{F40B3B99-7726-4CB2-8F3E-2AA250809C32}"/>
                </a:ext>
              </a:extLst>
            </p:cNvPr>
            <p:cNvSpPr>
              <a:spLocks noChangeArrowheads="1"/>
            </p:cNvSpPr>
            <p:nvPr/>
          </p:nvSpPr>
          <p:spPr bwMode="auto">
            <a:xfrm>
              <a:off x="3392" y="310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3</a:t>
              </a:r>
              <a:endParaRPr lang="en-US" sz="2000" b="1">
                <a:solidFill>
                  <a:schemeClr val="tx1"/>
                </a:solidFill>
              </a:endParaRPr>
            </a:p>
          </p:txBody>
        </p:sp>
        <p:sp>
          <p:nvSpPr>
            <p:cNvPr id="110" name="Oval 15">
              <a:extLst>
                <a:ext uri="{FF2B5EF4-FFF2-40B4-BE49-F238E27FC236}">
                  <a16:creationId xmlns:a16="http://schemas.microsoft.com/office/drawing/2014/main" id="{31AB3ABB-AD2E-4E43-BA03-C9BC9DC2D79D}"/>
                </a:ext>
              </a:extLst>
            </p:cNvPr>
            <p:cNvSpPr>
              <a:spLocks noChangeArrowheads="1"/>
            </p:cNvSpPr>
            <p:nvPr/>
          </p:nvSpPr>
          <p:spPr bwMode="auto">
            <a:xfrm>
              <a:off x="1543" y="3200"/>
              <a:ext cx="274" cy="235"/>
            </a:xfrm>
            <a:prstGeom prst="ellipse">
              <a:avLst/>
            </a:prstGeom>
            <a:solidFill>
              <a:srgbClr val="993366"/>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bg1"/>
                  </a:solidFill>
                </a:rPr>
                <a:t>1</a:t>
              </a:r>
            </a:p>
          </p:txBody>
        </p:sp>
        <p:sp>
          <p:nvSpPr>
            <p:cNvPr id="111" name="Oval 16">
              <a:extLst>
                <a:ext uri="{FF2B5EF4-FFF2-40B4-BE49-F238E27FC236}">
                  <a16:creationId xmlns:a16="http://schemas.microsoft.com/office/drawing/2014/main" id="{8C81A21F-8E60-48AB-818A-5F6469236516}"/>
                </a:ext>
              </a:extLst>
            </p:cNvPr>
            <p:cNvSpPr>
              <a:spLocks noChangeArrowheads="1"/>
            </p:cNvSpPr>
            <p:nvPr/>
          </p:nvSpPr>
          <p:spPr bwMode="auto">
            <a:xfrm>
              <a:off x="1543" y="2288"/>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2</a:t>
              </a:r>
            </a:p>
          </p:txBody>
        </p:sp>
        <p:sp>
          <p:nvSpPr>
            <p:cNvPr id="112" name="Oval 17">
              <a:extLst>
                <a:ext uri="{FF2B5EF4-FFF2-40B4-BE49-F238E27FC236}">
                  <a16:creationId xmlns:a16="http://schemas.microsoft.com/office/drawing/2014/main" id="{C955D580-8872-4F41-B0FD-603066D5C3B2}"/>
                </a:ext>
              </a:extLst>
            </p:cNvPr>
            <p:cNvSpPr>
              <a:spLocks noChangeArrowheads="1"/>
            </p:cNvSpPr>
            <p:nvPr/>
          </p:nvSpPr>
          <p:spPr bwMode="auto">
            <a:xfrm>
              <a:off x="2799" y="2293"/>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3</a:t>
              </a:r>
            </a:p>
          </p:txBody>
        </p:sp>
        <p:sp>
          <p:nvSpPr>
            <p:cNvPr id="113" name="Oval 18">
              <a:extLst>
                <a:ext uri="{FF2B5EF4-FFF2-40B4-BE49-F238E27FC236}">
                  <a16:creationId xmlns:a16="http://schemas.microsoft.com/office/drawing/2014/main" id="{36751A4E-FACA-4FE4-B17B-6FDB5D44CEA2}"/>
                </a:ext>
              </a:extLst>
            </p:cNvPr>
            <p:cNvSpPr>
              <a:spLocks noChangeArrowheads="1"/>
            </p:cNvSpPr>
            <p:nvPr/>
          </p:nvSpPr>
          <p:spPr bwMode="auto">
            <a:xfrm>
              <a:off x="2799" y="3205"/>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4</a:t>
              </a:r>
            </a:p>
          </p:txBody>
        </p:sp>
        <p:sp>
          <p:nvSpPr>
            <p:cNvPr id="114" name="Oval 19">
              <a:extLst>
                <a:ext uri="{FF2B5EF4-FFF2-40B4-BE49-F238E27FC236}">
                  <a16:creationId xmlns:a16="http://schemas.microsoft.com/office/drawing/2014/main" id="{19699687-01F4-4610-BE99-51A7A307D15B}"/>
                </a:ext>
              </a:extLst>
            </p:cNvPr>
            <p:cNvSpPr>
              <a:spLocks noChangeArrowheads="1"/>
            </p:cNvSpPr>
            <p:nvPr/>
          </p:nvSpPr>
          <p:spPr bwMode="auto">
            <a:xfrm>
              <a:off x="3866" y="2293"/>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6</a:t>
              </a:r>
            </a:p>
          </p:txBody>
        </p:sp>
        <p:sp>
          <p:nvSpPr>
            <p:cNvPr id="115" name="Oval 20">
              <a:extLst>
                <a:ext uri="{FF2B5EF4-FFF2-40B4-BE49-F238E27FC236}">
                  <a16:creationId xmlns:a16="http://schemas.microsoft.com/office/drawing/2014/main" id="{750DE0EE-D651-4B37-A9A5-BF011C0C74AD}"/>
                </a:ext>
              </a:extLst>
            </p:cNvPr>
            <p:cNvSpPr>
              <a:spLocks noChangeArrowheads="1"/>
            </p:cNvSpPr>
            <p:nvPr/>
          </p:nvSpPr>
          <p:spPr bwMode="auto">
            <a:xfrm>
              <a:off x="3872" y="3215"/>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5</a:t>
              </a:r>
            </a:p>
          </p:txBody>
        </p:sp>
        <p:cxnSp>
          <p:nvCxnSpPr>
            <p:cNvPr id="116" name="AutoShape 21">
              <a:extLst>
                <a:ext uri="{FF2B5EF4-FFF2-40B4-BE49-F238E27FC236}">
                  <a16:creationId xmlns:a16="http://schemas.microsoft.com/office/drawing/2014/main" id="{65E03E38-DE33-4BDF-A7D1-CF90318EF261}"/>
                </a:ext>
              </a:extLst>
            </p:cNvPr>
            <p:cNvCxnSpPr>
              <a:cxnSpLocks noChangeShapeType="1"/>
              <a:stCxn id="110" idx="0"/>
              <a:endCxn id="111" idx="4"/>
            </p:cNvCxnSpPr>
            <p:nvPr/>
          </p:nvCxnSpPr>
          <p:spPr bwMode="auto">
            <a:xfrm flipV="1">
              <a:off x="1680" y="2523"/>
              <a:ext cx="0" cy="677"/>
            </a:xfrm>
            <a:prstGeom prst="straightConnector1">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17" name="AutoShape 22">
              <a:extLst>
                <a:ext uri="{FF2B5EF4-FFF2-40B4-BE49-F238E27FC236}">
                  <a16:creationId xmlns:a16="http://schemas.microsoft.com/office/drawing/2014/main" id="{94644C20-AF62-4B82-A262-AB5FC4C02EFB}"/>
                </a:ext>
              </a:extLst>
            </p:cNvPr>
            <p:cNvCxnSpPr>
              <a:cxnSpLocks noChangeShapeType="1"/>
              <a:stCxn id="111" idx="6"/>
              <a:endCxn id="112" idx="2"/>
            </p:cNvCxnSpPr>
            <p:nvPr/>
          </p:nvCxnSpPr>
          <p:spPr bwMode="auto">
            <a:xfrm>
              <a:off x="1817" y="2406"/>
              <a:ext cx="982" cy="4"/>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18" name="AutoShape 23">
              <a:extLst>
                <a:ext uri="{FF2B5EF4-FFF2-40B4-BE49-F238E27FC236}">
                  <a16:creationId xmlns:a16="http://schemas.microsoft.com/office/drawing/2014/main" id="{3114FC61-98B3-4497-9900-0C62FA02B894}"/>
                </a:ext>
              </a:extLst>
            </p:cNvPr>
            <p:cNvCxnSpPr>
              <a:cxnSpLocks noChangeShapeType="1"/>
              <a:stCxn id="113" idx="0"/>
              <a:endCxn id="112" idx="4"/>
            </p:cNvCxnSpPr>
            <p:nvPr/>
          </p:nvCxnSpPr>
          <p:spPr bwMode="auto">
            <a:xfrm flipV="1">
              <a:off x="2936" y="2528"/>
              <a:ext cx="0" cy="677"/>
            </a:xfrm>
            <a:prstGeom prst="straightConnector1">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19" name="AutoShape 24">
              <a:extLst>
                <a:ext uri="{FF2B5EF4-FFF2-40B4-BE49-F238E27FC236}">
                  <a16:creationId xmlns:a16="http://schemas.microsoft.com/office/drawing/2014/main" id="{12A25F4B-F6AB-40DF-ACDF-5B50DA196D0A}"/>
                </a:ext>
              </a:extLst>
            </p:cNvPr>
            <p:cNvCxnSpPr>
              <a:cxnSpLocks noChangeShapeType="1"/>
              <a:stCxn id="113" idx="2"/>
              <a:endCxn id="110" idx="6"/>
            </p:cNvCxnSpPr>
            <p:nvPr/>
          </p:nvCxnSpPr>
          <p:spPr bwMode="auto">
            <a:xfrm flipH="1" flipV="1">
              <a:off x="1817" y="3318"/>
              <a:ext cx="982" cy="5"/>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20" name="AutoShape 25">
              <a:extLst>
                <a:ext uri="{FF2B5EF4-FFF2-40B4-BE49-F238E27FC236}">
                  <a16:creationId xmlns:a16="http://schemas.microsoft.com/office/drawing/2014/main" id="{9922D7C8-E35C-4F82-89CC-B590B9FD1128}"/>
                </a:ext>
              </a:extLst>
            </p:cNvPr>
            <p:cNvCxnSpPr>
              <a:cxnSpLocks noChangeShapeType="1"/>
              <a:stCxn id="111" idx="5"/>
              <a:endCxn id="113" idx="1"/>
            </p:cNvCxnSpPr>
            <p:nvPr/>
          </p:nvCxnSpPr>
          <p:spPr bwMode="auto">
            <a:xfrm>
              <a:off x="1777" y="2489"/>
              <a:ext cx="1062" cy="750"/>
            </a:xfrm>
            <a:prstGeom prst="straightConnector1">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21" name="AutoShape 26">
              <a:extLst>
                <a:ext uri="{FF2B5EF4-FFF2-40B4-BE49-F238E27FC236}">
                  <a16:creationId xmlns:a16="http://schemas.microsoft.com/office/drawing/2014/main" id="{C0E9FE84-55D2-4BE9-BD0C-5FD3DC97E484}"/>
                </a:ext>
              </a:extLst>
            </p:cNvPr>
            <p:cNvCxnSpPr>
              <a:cxnSpLocks noChangeShapeType="1"/>
              <a:stCxn id="112" idx="6"/>
              <a:endCxn id="114" idx="2"/>
            </p:cNvCxnSpPr>
            <p:nvPr/>
          </p:nvCxnSpPr>
          <p:spPr bwMode="auto">
            <a:xfrm>
              <a:off x="3073" y="2410"/>
              <a:ext cx="793" cy="0"/>
            </a:xfrm>
            <a:prstGeom prst="straightConnector1">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22" name="AutoShape 27">
              <a:extLst>
                <a:ext uri="{FF2B5EF4-FFF2-40B4-BE49-F238E27FC236}">
                  <a16:creationId xmlns:a16="http://schemas.microsoft.com/office/drawing/2014/main" id="{4D80E7F3-8774-4DC4-9CA3-9B03B2236B8E}"/>
                </a:ext>
              </a:extLst>
            </p:cNvPr>
            <p:cNvCxnSpPr>
              <a:cxnSpLocks noChangeShapeType="1"/>
              <a:stCxn id="114" idx="4"/>
              <a:endCxn id="115" idx="0"/>
            </p:cNvCxnSpPr>
            <p:nvPr/>
          </p:nvCxnSpPr>
          <p:spPr bwMode="auto">
            <a:xfrm>
              <a:off x="4003" y="2528"/>
              <a:ext cx="6" cy="68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23" name="AutoShape 28">
              <a:extLst>
                <a:ext uri="{FF2B5EF4-FFF2-40B4-BE49-F238E27FC236}">
                  <a16:creationId xmlns:a16="http://schemas.microsoft.com/office/drawing/2014/main" id="{7C2624B8-93C6-46F1-8139-838D078AF56A}"/>
                </a:ext>
              </a:extLst>
            </p:cNvPr>
            <p:cNvCxnSpPr>
              <a:cxnSpLocks noChangeShapeType="1"/>
              <a:stCxn id="115" idx="2"/>
              <a:endCxn id="113" idx="6"/>
            </p:cNvCxnSpPr>
            <p:nvPr/>
          </p:nvCxnSpPr>
          <p:spPr bwMode="auto">
            <a:xfrm rot="10800000">
              <a:off x="3073" y="3323"/>
              <a:ext cx="799" cy="10"/>
            </a:xfrm>
            <a:prstGeom prst="curvedConnector3">
              <a:avLst>
                <a:gd name="adj1" fmla="val 49935"/>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24" name="AutoShape 29">
              <a:extLst>
                <a:ext uri="{FF2B5EF4-FFF2-40B4-BE49-F238E27FC236}">
                  <a16:creationId xmlns:a16="http://schemas.microsoft.com/office/drawing/2014/main" id="{542CD6CB-2600-4110-B420-C8C548D80490}"/>
                </a:ext>
              </a:extLst>
            </p:cNvPr>
            <p:cNvCxnSpPr>
              <a:cxnSpLocks noChangeShapeType="1"/>
              <a:stCxn id="113" idx="5"/>
              <a:endCxn id="115" idx="3"/>
            </p:cNvCxnSpPr>
            <p:nvPr/>
          </p:nvCxnSpPr>
          <p:spPr bwMode="auto">
            <a:xfrm rot="16200000" flipH="1">
              <a:off x="3468" y="2971"/>
              <a:ext cx="10" cy="879"/>
            </a:xfrm>
            <a:prstGeom prst="curvedConnector3">
              <a:avLst>
                <a:gd name="adj1" fmla="val 1650000"/>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25" name="AutoShape 30">
              <a:extLst>
                <a:ext uri="{FF2B5EF4-FFF2-40B4-BE49-F238E27FC236}">
                  <a16:creationId xmlns:a16="http://schemas.microsoft.com/office/drawing/2014/main" id="{2982158B-5E42-4AB5-A6FB-FD58012519F2}"/>
                </a:ext>
              </a:extLst>
            </p:cNvPr>
            <p:cNvCxnSpPr>
              <a:cxnSpLocks noChangeShapeType="1"/>
              <a:stCxn id="111" idx="0"/>
              <a:endCxn id="114" idx="0"/>
            </p:cNvCxnSpPr>
            <p:nvPr/>
          </p:nvCxnSpPr>
          <p:spPr bwMode="auto">
            <a:xfrm rot="5400000" flipV="1">
              <a:off x="2839" y="1129"/>
              <a:ext cx="5" cy="2323"/>
            </a:xfrm>
            <a:prstGeom prst="curvedConnector3">
              <a:avLst>
                <a:gd name="adj1" fmla="val -7600000"/>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26" name="AutoShape 31">
              <a:extLst>
                <a:ext uri="{FF2B5EF4-FFF2-40B4-BE49-F238E27FC236}">
                  <a16:creationId xmlns:a16="http://schemas.microsoft.com/office/drawing/2014/main" id="{D128CEE1-D9DA-4FE7-8960-DAF4AF31873A}"/>
                </a:ext>
              </a:extLst>
            </p:cNvPr>
            <p:cNvCxnSpPr>
              <a:cxnSpLocks noChangeShapeType="1"/>
              <a:stCxn id="112" idx="5"/>
              <a:endCxn id="115" idx="1"/>
            </p:cNvCxnSpPr>
            <p:nvPr/>
          </p:nvCxnSpPr>
          <p:spPr bwMode="auto">
            <a:xfrm>
              <a:off x="3033" y="2494"/>
              <a:ext cx="879" cy="755"/>
            </a:xfrm>
            <a:prstGeom prst="straightConnector1">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127" name="Rectangle 32">
              <a:extLst>
                <a:ext uri="{FF2B5EF4-FFF2-40B4-BE49-F238E27FC236}">
                  <a16:creationId xmlns:a16="http://schemas.microsoft.com/office/drawing/2014/main" id="{051E3D14-AC11-48EF-B588-24D7F2C851F0}"/>
                </a:ext>
              </a:extLst>
            </p:cNvPr>
            <p:cNvSpPr>
              <a:spLocks noChangeArrowheads="1"/>
            </p:cNvSpPr>
            <p:nvPr/>
          </p:nvSpPr>
          <p:spPr bwMode="auto">
            <a:xfrm>
              <a:off x="3548" y="2695"/>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sp>
          <p:nvSpPr>
            <p:cNvPr id="128" name="Text Box 36">
              <a:extLst>
                <a:ext uri="{FF2B5EF4-FFF2-40B4-BE49-F238E27FC236}">
                  <a16:creationId xmlns:a16="http://schemas.microsoft.com/office/drawing/2014/main" id="{CC6F2D6E-47FE-400E-8749-AEA0566109A2}"/>
                </a:ext>
              </a:extLst>
            </p:cNvPr>
            <p:cNvSpPr txBox="1">
              <a:spLocks noChangeArrowheads="1"/>
            </p:cNvSpPr>
            <p:nvPr/>
          </p:nvSpPr>
          <p:spPr bwMode="auto">
            <a:xfrm>
              <a:off x="1314" y="2250"/>
              <a:ext cx="198" cy="296"/>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FF0000"/>
                  </a:solidFill>
                  <a:latin typeface="Times New Roman" panose="02020603050405020304" pitchFamily="18" charset="0"/>
                </a:rPr>
                <a:t>1</a:t>
              </a:r>
            </a:p>
          </p:txBody>
        </p:sp>
        <p:sp>
          <p:nvSpPr>
            <p:cNvPr id="129" name="Text Box 37">
              <a:extLst>
                <a:ext uri="{FF2B5EF4-FFF2-40B4-BE49-F238E27FC236}">
                  <a16:creationId xmlns:a16="http://schemas.microsoft.com/office/drawing/2014/main" id="{1EBF89CF-C147-4630-A8CE-6BF74DC8BAFB}"/>
                </a:ext>
              </a:extLst>
            </p:cNvPr>
            <p:cNvSpPr txBox="1">
              <a:spLocks noChangeArrowheads="1"/>
            </p:cNvSpPr>
            <p:nvPr/>
          </p:nvSpPr>
          <p:spPr bwMode="auto">
            <a:xfrm>
              <a:off x="2851" y="1981"/>
              <a:ext cx="168" cy="296"/>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FF0000"/>
                  </a:solidFill>
                  <a:latin typeface="Times New Roman" panose="02020603050405020304" pitchFamily="18" charset="0"/>
                </a:rPr>
                <a:t>4</a:t>
              </a:r>
            </a:p>
          </p:txBody>
        </p:sp>
        <p:sp>
          <p:nvSpPr>
            <p:cNvPr id="130" name="Text Box 38">
              <a:extLst>
                <a:ext uri="{FF2B5EF4-FFF2-40B4-BE49-F238E27FC236}">
                  <a16:creationId xmlns:a16="http://schemas.microsoft.com/office/drawing/2014/main" id="{96FA6D7C-CB53-4EF4-9887-2F08D7FC8C14}"/>
                </a:ext>
              </a:extLst>
            </p:cNvPr>
            <p:cNvSpPr txBox="1">
              <a:spLocks noChangeArrowheads="1"/>
            </p:cNvSpPr>
            <p:nvPr/>
          </p:nvSpPr>
          <p:spPr bwMode="auto">
            <a:xfrm>
              <a:off x="2834" y="3482"/>
              <a:ext cx="198" cy="296"/>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FF0000"/>
                  </a:solidFill>
                  <a:latin typeface="Times New Roman" panose="02020603050405020304" pitchFamily="18" charset="0"/>
                </a:rPr>
                <a:t>3</a:t>
              </a:r>
            </a:p>
          </p:txBody>
        </p:sp>
        <p:sp>
          <p:nvSpPr>
            <p:cNvPr id="131" name="Text Box 39">
              <a:extLst>
                <a:ext uri="{FF2B5EF4-FFF2-40B4-BE49-F238E27FC236}">
                  <a16:creationId xmlns:a16="http://schemas.microsoft.com/office/drawing/2014/main" id="{2BF7C056-2379-4FBE-9310-A9655B264E81}"/>
                </a:ext>
              </a:extLst>
            </p:cNvPr>
            <p:cNvSpPr txBox="1">
              <a:spLocks noChangeArrowheads="1"/>
            </p:cNvSpPr>
            <p:nvPr/>
          </p:nvSpPr>
          <p:spPr bwMode="auto">
            <a:xfrm>
              <a:off x="4185" y="2247"/>
              <a:ext cx="198" cy="296"/>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FF0000"/>
                  </a:solidFill>
                  <a:latin typeface="Times New Roman" panose="02020603050405020304" pitchFamily="18" charset="0"/>
                </a:rPr>
                <a:t>5</a:t>
              </a:r>
            </a:p>
          </p:txBody>
        </p:sp>
        <p:sp>
          <p:nvSpPr>
            <p:cNvPr id="132" name="Text Box 40">
              <a:extLst>
                <a:ext uri="{FF2B5EF4-FFF2-40B4-BE49-F238E27FC236}">
                  <a16:creationId xmlns:a16="http://schemas.microsoft.com/office/drawing/2014/main" id="{276F04BF-C14C-4C85-97B5-612A3F3C418B}"/>
                </a:ext>
              </a:extLst>
            </p:cNvPr>
            <p:cNvSpPr txBox="1">
              <a:spLocks noChangeArrowheads="1"/>
            </p:cNvSpPr>
            <p:nvPr/>
          </p:nvSpPr>
          <p:spPr bwMode="auto">
            <a:xfrm>
              <a:off x="4168" y="3178"/>
              <a:ext cx="198" cy="296"/>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FF0000"/>
                  </a:solidFill>
                  <a:latin typeface="Times New Roman" panose="02020603050405020304" pitchFamily="18" charset="0"/>
                </a:rPr>
                <a:t>6</a:t>
              </a:r>
            </a:p>
          </p:txBody>
        </p:sp>
      </p:grpSp>
      <p:sp>
        <p:nvSpPr>
          <p:cNvPr id="133" name="Text Box 42">
            <a:extLst>
              <a:ext uri="{FF2B5EF4-FFF2-40B4-BE49-F238E27FC236}">
                <a16:creationId xmlns:a16="http://schemas.microsoft.com/office/drawing/2014/main" id="{3DFA5128-3B24-4A51-9D9E-959DD2C18946}"/>
              </a:ext>
            </a:extLst>
          </p:cNvPr>
          <p:cNvSpPr txBox="1">
            <a:spLocks noChangeArrowheads="1"/>
          </p:cNvSpPr>
          <p:nvPr/>
        </p:nvSpPr>
        <p:spPr bwMode="auto">
          <a:xfrm>
            <a:off x="476250" y="2209800"/>
            <a:ext cx="291465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màu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đỏ</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tạo</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thành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cây</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đđnn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xuất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phát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1</a:t>
            </a:r>
          </a:p>
          <a:p>
            <a:pPr algn="just">
              <a:spcBef>
                <a:spcPct val="50000"/>
              </a:spcBef>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Số</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màu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đỏ</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viết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bên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mỗi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1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nó</a:t>
            </a:r>
            <a:r>
              <a:rPr lang="en-US" sz="1600">
                <a:solidFill>
                  <a:schemeClr val="tx1"/>
                </a:solidFill>
                <a:cs typeface="Arial" panose="020B0604020202020204" pitchFamily="34" charset="0"/>
              </a:rPr>
              <a:t>.</a:t>
            </a:r>
          </a:p>
        </p:txBody>
      </p:sp>
    </p:spTree>
    <p:extLst>
      <p:ext uri="{BB962C8B-B14F-4D97-AF65-F5344CB8AC3E}">
        <p14:creationId xmlns:p14="http://schemas.microsoft.com/office/powerpoint/2010/main" val="183951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Nội</a:t>
            </a:r>
            <a:r>
              <a:rPr lang="en-US" altLang="en-US" sz="2000" b="1"/>
              <a:t> dung</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62000"/>
            <a:ext cx="8723313" cy="5260571"/>
          </a:xfrm>
        </p:spPr>
        <p:txBody>
          <a:bodyPr>
            <a:normAutofit/>
          </a:bodyPr>
          <a:lstStyle/>
          <a:p>
            <a:pPr>
              <a:lnSpc>
                <a:spcPct val="80000"/>
              </a:lnSpc>
            </a:pP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ngắn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(ĐĐNN)</a:t>
            </a:r>
          </a:p>
          <a:p>
            <a:pPr>
              <a:lnSpc>
                <a:spcPct val="80000"/>
              </a:lnSpc>
            </a:pPr>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chất</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ĐĐNN</a:t>
            </a:r>
          </a:p>
          <a:p>
            <a:pPr>
              <a:lnSpc>
                <a:spcPct val="80000"/>
              </a:lnSpc>
            </a:pPr>
            <a:r>
              <a:rPr lang="en-US" altLang="en-US" sz="1600" err="1">
                <a:cs typeface="Arial" panose="020B0604020202020204" pitchFamily="34" charset="0"/>
              </a:rPr>
              <a:t>Thuật</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Bellman-Ford</a:t>
            </a:r>
          </a:p>
          <a:p>
            <a:pPr>
              <a:lnSpc>
                <a:spcPct val="80000"/>
              </a:lnSpc>
            </a:pPr>
            <a:r>
              <a:rPr lang="en-US" altLang="en-US" sz="1600" err="1">
                <a:cs typeface="Arial" panose="020B0604020202020204" pitchFamily="34" charset="0"/>
              </a:rPr>
              <a:t>Thuật</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Dijkstra</a:t>
            </a:r>
          </a:p>
          <a:p>
            <a:pPr>
              <a:lnSpc>
                <a:spcPct val="80000"/>
              </a:lnSpc>
            </a:pP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ngắn</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a:t>
            </a:r>
            <a:r>
              <a:rPr lang="en-US" altLang="en-US" sz="1600" err="1">
                <a:cs typeface="Arial" panose="020B0604020202020204" pitchFamily="34" charset="0"/>
              </a:rPr>
              <a:t>trên</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chu </a:t>
            </a:r>
            <a:r>
              <a:rPr lang="en-US" altLang="en-US" sz="1600" err="1">
                <a:cs typeface="Arial" panose="020B0604020202020204" pitchFamily="34" charset="0"/>
              </a:rPr>
              <a:t>trình</a:t>
            </a:r>
            <a:endParaRPr lang="en-US" altLang="en-US" sz="1600">
              <a:cs typeface="Arial" panose="020B0604020202020204" pitchFamily="34" charset="0"/>
            </a:endParaRPr>
          </a:p>
          <a:p>
            <a:pPr>
              <a:lnSpc>
                <a:spcPct val="80000"/>
              </a:lnSpc>
            </a:pPr>
            <a:r>
              <a:rPr lang="en-US" altLang="en-US" sz="1600" err="1">
                <a:cs typeface="Arial" panose="020B0604020202020204" pitchFamily="34" charset="0"/>
              </a:rPr>
              <a:t>Thuật</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Floyd-</a:t>
            </a:r>
            <a:r>
              <a:rPr lang="en-US" altLang="en-US" sz="1600" err="1">
                <a:cs typeface="Arial" panose="020B0604020202020204" pitchFamily="34" charset="0"/>
              </a:rPr>
              <a:t>Warshall</a:t>
            </a: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D06ECDA-23AF-AD97-5839-D131F3951C40}"/>
                  </a:ext>
                </a:extLst>
              </p14:cNvPr>
              <p14:cNvContentPartPr/>
              <p14:nvPr/>
            </p14:nvContentPartPr>
            <p14:xfrm>
              <a:off x="2407320" y="830160"/>
              <a:ext cx="2850840" cy="1414440"/>
            </p14:xfrm>
          </p:contentPart>
        </mc:Choice>
        <mc:Fallback>
          <p:pic>
            <p:nvPicPr>
              <p:cNvPr id="2" name="Ink 1">
                <a:extLst>
                  <a:ext uri="{FF2B5EF4-FFF2-40B4-BE49-F238E27FC236}">
                    <a16:creationId xmlns:a16="http://schemas.microsoft.com/office/drawing/2014/main" id="{3D06ECDA-23AF-AD97-5839-D131F3951C40}"/>
                  </a:ext>
                </a:extLst>
              </p:cNvPr>
              <p:cNvPicPr/>
              <p:nvPr/>
            </p:nvPicPr>
            <p:blipFill>
              <a:blip r:embed="rId4"/>
              <a:stretch>
                <a:fillRect/>
              </a:stretch>
            </p:blipFill>
            <p:spPr>
              <a:xfrm>
                <a:off x="2397960" y="820800"/>
                <a:ext cx="2869560" cy="1433160"/>
              </a:xfrm>
              <a:prstGeom prst="rect">
                <a:avLst/>
              </a:prstGeom>
            </p:spPr>
          </p:pic>
        </mc:Fallback>
      </mc:AlternateContent>
    </p:spTree>
    <p:extLst>
      <p:ext uri="{BB962C8B-B14F-4D97-AF65-F5344CB8AC3E}">
        <p14:creationId xmlns:p14="http://schemas.microsoft.com/office/powerpoint/2010/main" val="2192232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a:t>
            </a:r>
            <a:r>
              <a:rPr lang="en-US" altLang="en-US" sz="2000" b="1" err="1"/>
              <a:t>tìm</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r>
              <a:rPr lang="en-US" altLang="en-US" sz="2000" b="1"/>
              <a:t> </a:t>
            </a:r>
            <a:r>
              <a:rPr lang="en-US" altLang="en-US" sz="2000" b="1" err="1"/>
              <a:t>trên</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không</a:t>
            </a:r>
            <a:r>
              <a:rPr lang="en-US" altLang="en-US" sz="2000" b="1"/>
              <a:t> </a:t>
            </a:r>
            <a:r>
              <a:rPr lang="en-US" altLang="en-US" sz="2000" b="1" err="1"/>
              <a:t>có</a:t>
            </a:r>
            <a:r>
              <a:rPr lang="en-US" altLang="en-US" sz="2000" b="1"/>
              <a:t> chu </a:t>
            </a:r>
            <a:r>
              <a:rPr lang="en-US" altLang="en-US" sz="2000" b="1" err="1"/>
              <a:t>trình</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2" name="Content Placeholder 1">
            <a:extLst>
              <a:ext uri="{FF2B5EF4-FFF2-40B4-BE49-F238E27FC236}">
                <a16:creationId xmlns:a16="http://schemas.microsoft.com/office/drawing/2014/main" id="{690B2251-4268-4235-B0D6-88409E76D489}"/>
              </a:ext>
            </a:extLst>
          </p:cNvPr>
          <p:cNvSpPr>
            <a:spLocks noGrp="1"/>
          </p:cNvSpPr>
          <p:nvPr>
            <p:ph idx="1"/>
          </p:nvPr>
        </p:nvSpPr>
        <p:spPr>
          <a:xfrm>
            <a:off x="169863" y="602672"/>
            <a:ext cx="8723312" cy="5574291"/>
          </a:xfrm>
        </p:spPr>
        <p:txBody>
          <a:bodyPr>
            <a:normAutofit/>
          </a:bodyPr>
          <a:lstStyle/>
          <a:p>
            <a:pPr algn="just"/>
            <a:r>
              <a:rPr lang="vi-VN" sz="1600">
                <a:cs typeface="Arial" panose="020B0604020202020204" pitchFamily="34" charset="0"/>
              </a:rPr>
              <a:t>Một trường hợp riêng của bài toán đường đi ngắn nhất giải được nhờ thuật toán với độ phức tạp tính toán </a:t>
            </a:r>
            <a:r>
              <a:rPr lang="vi-VN" sz="1600" i="1">
                <a:cs typeface="Arial" panose="020B0604020202020204" pitchFamily="34" charset="0"/>
              </a:rPr>
              <a:t>O</a:t>
            </a:r>
            <a:r>
              <a:rPr lang="vi-VN" sz="1600">
                <a:cs typeface="Arial" panose="020B0604020202020204" pitchFamily="34" charset="0"/>
              </a:rPr>
              <a:t>(</a:t>
            </a:r>
            <a:r>
              <a:rPr lang="en-US" sz="1600">
                <a:cs typeface="Arial" panose="020B0604020202020204" pitchFamily="34" charset="0"/>
              </a:rPr>
              <a:t>|</a:t>
            </a:r>
            <a:r>
              <a:rPr lang="en-US" sz="1600" i="1">
                <a:cs typeface="Arial" panose="020B0604020202020204" pitchFamily="34" charset="0"/>
              </a:rPr>
              <a:t>E</a:t>
            </a:r>
            <a:r>
              <a:rPr lang="en-US" sz="1600">
                <a:cs typeface="Arial" panose="020B0604020202020204" pitchFamily="34" charset="0"/>
              </a:rPr>
              <a:t>|</a:t>
            </a:r>
            <a:r>
              <a:rPr lang="vi-VN" sz="1600">
                <a:cs typeface="Arial" panose="020B0604020202020204" pitchFamily="34" charset="0"/>
              </a:rPr>
              <a:t>), đó là bài toán trên đồ thị không có chu trình (còn trọng số trên các cung có thể là các số thực tuỳ ý). Kết quả sau đây là cơ sở để xây dựng thuật toán nói trên:</a:t>
            </a:r>
          </a:p>
          <a:p>
            <a:endParaRPr lang="en-GB" sz="1600">
              <a:cs typeface="Arial" panose="020B0604020202020204" pitchFamily="34" charset="0"/>
            </a:endParaRPr>
          </a:p>
          <a:p>
            <a:pPr algn="just"/>
            <a:r>
              <a:rPr lang="vi-VN" sz="1600" b="1">
                <a:cs typeface="Arial" panose="020B0604020202020204" pitchFamily="34" charset="0"/>
              </a:rPr>
              <a:t>Định lý 2. </a:t>
            </a:r>
            <a:r>
              <a:rPr lang="vi-VN" sz="1600" i="1">
                <a:cs typeface="Arial" panose="020B0604020202020204" pitchFamily="34" charset="0"/>
              </a:rPr>
              <a:t>Giả sử G là đồ thị không có chu trình. Khi đó các đỉnh của nó có thể đánh số sao cho mỗi cung của đồ thị chỉ hướng từ đỉnh có chỉ số nhỏ hơn đến đỉnh có chỉ số lớn hơn, nghĩa là mỗi cung của nó có thể biểu diễn dưới dạng  </a:t>
            </a:r>
            <a:r>
              <a:rPr lang="vi-VN" sz="1600">
                <a:cs typeface="Arial" panose="020B0604020202020204" pitchFamily="34" charset="0"/>
              </a:rPr>
              <a:t>(</a:t>
            </a:r>
            <a:r>
              <a:rPr lang="vi-VN" sz="1600" i="1">
                <a:cs typeface="Arial" panose="020B0604020202020204" pitchFamily="34" charset="0"/>
              </a:rPr>
              <a:t>v</a:t>
            </a:r>
            <a:r>
              <a:rPr lang="vi-VN" sz="1600">
                <a:cs typeface="Arial" panose="020B0604020202020204" pitchFamily="34" charset="0"/>
              </a:rPr>
              <a:t>[</a:t>
            </a:r>
            <a:r>
              <a:rPr lang="vi-VN" sz="1600" i="1">
                <a:cs typeface="Arial" panose="020B0604020202020204" pitchFamily="34" charset="0"/>
              </a:rPr>
              <a:t>i</a:t>
            </a:r>
            <a:r>
              <a:rPr lang="vi-VN" sz="1600">
                <a:cs typeface="Arial" panose="020B0604020202020204" pitchFamily="34" charset="0"/>
              </a:rPr>
              <a:t>]</a:t>
            </a:r>
            <a:r>
              <a:rPr lang="vi-VN" sz="1600" i="1">
                <a:cs typeface="Arial" panose="020B0604020202020204" pitchFamily="34" charset="0"/>
              </a:rPr>
              <a:t>, v</a:t>
            </a:r>
            <a:r>
              <a:rPr lang="vi-VN" sz="1600">
                <a:cs typeface="Arial" panose="020B0604020202020204" pitchFamily="34" charset="0"/>
              </a:rPr>
              <a:t>[</a:t>
            </a:r>
            <a:r>
              <a:rPr lang="vi-VN" sz="1600" i="1">
                <a:cs typeface="Arial" panose="020B0604020202020204" pitchFamily="34" charset="0"/>
              </a:rPr>
              <a:t>j</a:t>
            </a:r>
            <a:r>
              <a:rPr lang="vi-VN" sz="1600">
                <a:cs typeface="Arial" panose="020B0604020202020204" pitchFamily="34" charset="0"/>
              </a:rPr>
              <a:t>])</a:t>
            </a:r>
            <a:r>
              <a:rPr lang="vi-VN" sz="1600" i="1">
                <a:cs typeface="Arial" panose="020B0604020202020204" pitchFamily="34" charset="0"/>
              </a:rPr>
              <a:t>, trong đó  i &lt; j .</a:t>
            </a:r>
            <a:endParaRPr lang="en-US" sz="1600" i="1">
              <a:cs typeface="Arial" panose="020B0604020202020204" pitchFamily="34" charset="0"/>
            </a:endParaRPr>
          </a:p>
          <a:p>
            <a:endParaRPr 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07D4241-ED76-BB8D-21F0-CB1795A8988D}"/>
                  </a:ext>
                </a:extLst>
              </p14:cNvPr>
              <p14:cNvContentPartPr/>
              <p14:nvPr/>
            </p14:nvContentPartPr>
            <p14:xfrm>
              <a:off x="380880" y="1264680"/>
              <a:ext cx="3350520" cy="1652760"/>
            </p14:xfrm>
          </p:contentPart>
        </mc:Choice>
        <mc:Fallback>
          <p:pic>
            <p:nvPicPr>
              <p:cNvPr id="3" name="Ink 2">
                <a:extLst>
                  <a:ext uri="{FF2B5EF4-FFF2-40B4-BE49-F238E27FC236}">
                    <a16:creationId xmlns:a16="http://schemas.microsoft.com/office/drawing/2014/main" id="{D07D4241-ED76-BB8D-21F0-CB1795A8988D}"/>
                  </a:ext>
                </a:extLst>
              </p:cNvPr>
              <p:cNvPicPr/>
              <p:nvPr/>
            </p:nvPicPr>
            <p:blipFill>
              <a:blip r:embed="rId4"/>
              <a:stretch>
                <a:fillRect/>
              </a:stretch>
            </p:blipFill>
            <p:spPr>
              <a:xfrm>
                <a:off x="371520" y="1255320"/>
                <a:ext cx="3369240" cy="1671480"/>
              </a:xfrm>
              <a:prstGeom prst="rect">
                <a:avLst/>
              </a:prstGeom>
            </p:spPr>
          </p:pic>
        </mc:Fallback>
      </mc:AlternateContent>
    </p:spTree>
    <p:extLst>
      <p:ext uri="{BB962C8B-B14F-4D97-AF65-F5344CB8AC3E}">
        <p14:creationId xmlns:p14="http://schemas.microsoft.com/office/powerpoint/2010/main" val="2288984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a:t>
            </a:r>
            <a:r>
              <a:rPr lang="en-US" altLang="en-US" sz="2000" b="1" err="1"/>
              <a:t>đánh</a:t>
            </a:r>
            <a:r>
              <a:rPr lang="en-US" altLang="en-US" sz="2000" b="1"/>
              <a:t> </a:t>
            </a:r>
            <a:r>
              <a:rPr lang="en-US" altLang="en-US" sz="2000" b="1" err="1"/>
              <a:t>số</a:t>
            </a:r>
            <a:r>
              <a:rPr lang="en-US" altLang="en-US" sz="2000" b="1"/>
              <a:t> </a:t>
            </a:r>
            <a:r>
              <a:rPr lang="en-US" altLang="en-US" sz="2000" b="1" err="1"/>
              <a:t>đỉnh</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2" name="Content Placeholder 1">
            <a:extLst>
              <a:ext uri="{FF2B5EF4-FFF2-40B4-BE49-F238E27FC236}">
                <a16:creationId xmlns:a16="http://schemas.microsoft.com/office/drawing/2014/main" id="{690B2251-4268-4235-B0D6-88409E76D489}"/>
              </a:ext>
            </a:extLst>
          </p:cNvPr>
          <p:cNvSpPr>
            <a:spLocks noGrp="1"/>
          </p:cNvSpPr>
          <p:nvPr>
            <p:ph idx="1"/>
          </p:nvPr>
        </p:nvSpPr>
        <p:spPr>
          <a:xfrm>
            <a:off x="169863" y="602672"/>
            <a:ext cx="8723312" cy="5574291"/>
          </a:xfrm>
        </p:spPr>
        <p:txBody>
          <a:bodyPr>
            <a:normAutofit/>
          </a:bodyPr>
          <a:lstStyle/>
          <a:p>
            <a:pPr algn="just"/>
            <a:r>
              <a:rPr lang="vi-VN" sz="1600">
                <a:cs typeface="Arial" panose="020B0604020202020204" pitchFamily="34" charset="0"/>
              </a:rPr>
              <a:t>Trước hết nhận thấy rằng: </a:t>
            </a:r>
            <a:r>
              <a:rPr lang="vi-VN" sz="1600" i="1">
                <a:solidFill>
                  <a:srgbClr val="FF0000"/>
                </a:solidFill>
                <a:cs typeface="Arial" panose="020B0604020202020204" pitchFamily="34" charset="0"/>
              </a:rPr>
              <a:t>Trong đồ thị không có chu trình bao giờ cũng tìm được đỉnh có bán bậc vào bằng </a:t>
            </a:r>
            <a:r>
              <a:rPr lang="vi-VN" sz="1600">
                <a:solidFill>
                  <a:srgbClr val="FF0000"/>
                </a:solidFill>
                <a:cs typeface="Arial" panose="020B0604020202020204" pitchFamily="34" charset="0"/>
              </a:rPr>
              <a:t>0</a:t>
            </a:r>
            <a:r>
              <a:rPr lang="vi-VN" sz="1600">
                <a:cs typeface="Arial" panose="020B0604020202020204" pitchFamily="34" charset="0"/>
              </a:rPr>
              <a:t>. </a:t>
            </a:r>
            <a:endParaRPr lang="en-US" sz="1600">
              <a:cs typeface="Arial" panose="020B0604020202020204" pitchFamily="34" charset="0"/>
            </a:endParaRPr>
          </a:p>
        </p:txBody>
      </p:sp>
      <p:grpSp>
        <p:nvGrpSpPr>
          <p:cNvPr id="8" name="Group 215">
            <a:extLst>
              <a:ext uri="{FF2B5EF4-FFF2-40B4-BE49-F238E27FC236}">
                <a16:creationId xmlns:a16="http://schemas.microsoft.com/office/drawing/2014/main" id="{13FEE7B3-DF65-4627-A6F7-5CB36846C519}"/>
              </a:ext>
            </a:extLst>
          </p:cNvPr>
          <p:cNvGrpSpPr>
            <a:grpSpLocks/>
          </p:cNvGrpSpPr>
          <p:nvPr/>
        </p:nvGrpSpPr>
        <p:grpSpPr bwMode="auto">
          <a:xfrm>
            <a:off x="2389979" y="1981200"/>
            <a:ext cx="4283075" cy="2622550"/>
            <a:chOff x="2772" y="90"/>
            <a:chExt cx="2698" cy="1652"/>
          </a:xfrm>
        </p:grpSpPr>
        <p:sp>
          <p:nvSpPr>
            <p:cNvPr id="9" name="Rectangle 187">
              <a:extLst>
                <a:ext uri="{FF2B5EF4-FFF2-40B4-BE49-F238E27FC236}">
                  <a16:creationId xmlns:a16="http://schemas.microsoft.com/office/drawing/2014/main" id="{36A6CEA9-24A9-45C5-A68B-0F9BCF867AF7}"/>
                </a:ext>
              </a:extLst>
            </p:cNvPr>
            <p:cNvSpPr>
              <a:spLocks noChangeArrowheads="1"/>
            </p:cNvSpPr>
            <p:nvPr/>
          </p:nvSpPr>
          <p:spPr bwMode="auto">
            <a:xfrm>
              <a:off x="2772" y="97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12" name="Rectangle 188">
              <a:extLst>
                <a:ext uri="{FF2B5EF4-FFF2-40B4-BE49-F238E27FC236}">
                  <a16:creationId xmlns:a16="http://schemas.microsoft.com/office/drawing/2014/main" id="{0C30EFDB-3730-4250-BCF1-B3C1EC698509}"/>
                </a:ext>
              </a:extLst>
            </p:cNvPr>
            <p:cNvSpPr>
              <a:spLocks noChangeArrowheads="1"/>
            </p:cNvSpPr>
            <p:nvPr/>
          </p:nvSpPr>
          <p:spPr bwMode="auto">
            <a:xfrm>
              <a:off x="4651" y="39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13" name="Rectangle 189">
              <a:extLst>
                <a:ext uri="{FF2B5EF4-FFF2-40B4-BE49-F238E27FC236}">
                  <a16:creationId xmlns:a16="http://schemas.microsoft.com/office/drawing/2014/main" id="{D4BF2A39-BB72-455F-9E1B-9FB77C3A5A29}"/>
                </a:ext>
              </a:extLst>
            </p:cNvPr>
            <p:cNvSpPr>
              <a:spLocks noChangeArrowheads="1"/>
            </p:cNvSpPr>
            <p:nvPr/>
          </p:nvSpPr>
          <p:spPr bwMode="auto">
            <a:xfrm>
              <a:off x="3569" y="85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sp>
          <p:nvSpPr>
            <p:cNvPr id="14" name="Rectangle 190">
              <a:extLst>
                <a:ext uri="{FF2B5EF4-FFF2-40B4-BE49-F238E27FC236}">
                  <a16:creationId xmlns:a16="http://schemas.microsoft.com/office/drawing/2014/main" id="{DEE0F2D9-7812-4EF8-BC77-D3CE8E70A100}"/>
                </a:ext>
              </a:extLst>
            </p:cNvPr>
            <p:cNvSpPr>
              <a:spLocks noChangeArrowheads="1"/>
            </p:cNvSpPr>
            <p:nvPr/>
          </p:nvSpPr>
          <p:spPr bwMode="auto">
            <a:xfrm>
              <a:off x="3438" y="152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sp>
          <p:nvSpPr>
            <p:cNvPr id="15" name="Rectangle 191">
              <a:extLst>
                <a:ext uri="{FF2B5EF4-FFF2-40B4-BE49-F238E27FC236}">
                  <a16:creationId xmlns:a16="http://schemas.microsoft.com/office/drawing/2014/main" id="{978AA2DE-F0C1-49F0-940C-6B292044B32F}"/>
                </a:ext>
              </a:extLst>
            </p:cNvPr>
            <p:cNvSpPr>
              <a:spLocks noChangeArrowheads="1"/>
            </p:cNvSpPr>
            <p:nvPr/>
          </p:nvSpPr>
          <p:spPr bwMode="auto">
            <a:xfrm>
              <a:off x="4231" y="92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a:t>
              </a:r>
              <a:endParaRPr lang="en-US" sz="2000" b="1">
                <a:solidFill>
                  <a:schemeClr val="tx1"/>
                </a:solidFill>
              </a:endParaRPr>
            </a:p>
          </p:txBody>
        </p:sp>
        <p:sp>
          <p:nvSpPr>
            <p:cNvPr id="16" name="Rectangle 192">
              <a:extLst>
                <a:ext uri="{FF2B5EF4-FFF2-40B4-BE49-F238E27FC236}">
                  <a16:creationId xmlns:a16="http://schemas.microsoft.com/office/drawing/2014/main" id="{83AA45FE-76E6-43F5-9BF2-900A0A0BBD12}"/>
                </a:ext>
              </a:extLst>
            </p:cNvPr>
            <p:cNvSpPr>
              <a:spLocks noChangeArrowheads="1"/>
            </p:cNvSpPr>
            <p:nvPr/>
          </p:nvSpPr>
          <p:spPr bwMode="auto">
            <a:xfrm>
              <a:off x="5292" y="93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10</a:t>
              </a:r>
              <a:endParaRPr lang="en-US" sz="2000" b="1">
                <a:solidFill>
                  <a:schemeClr val="tx1"/>
                </a:solidFill>
              </a:endParaRPr>
            </a:p>
          </p:txBody>
        </p:sp>
        <p:sp>
          <p:nvSpPr>
            <p:cNvPr id="17" name="Rectangle 193">
              <a:extLst>
                <a:ext uri="{FF2B5EF4-FFF2-40B4-BE49-F238E27FC236}">
                  <a16:creationId xmlns:a16="http://schemas.microsoft.com/office/drawing/2014/main" id="{CF342C97-7A94-44EC-A313-5285E5211546}"/>
                </a:ext>
              </a:extLst>
            </p:cNvPr>
            <p:cNvSpPr>
              <a:spLocks noChangeArrowheads="1"/>
            </p:cNvSpPr>
            <p:nvPr/>
          </p:nvSpPr>
          <p:spPr bwMode="auto">
            <a:xfrm>
              <a:off x="4069" y="9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7</a:t>
              </a:r>
              <a:endParaRPr lang="en-US" sz="2000" b="1">
                <a:solidFill>
                  <a:schemeClr val="tx1"/>
                </a:solidFill>
              </a:endParaRPr>
            </a:p>
          </p:txBody>
        </p:sp>
        <p:sp>
          <p:nvSpPr>
            <p:cNvPr id="18" name="Rectangle 194">
              <a:extLst>
                <a:ext uri="{FF2B5EF4-FFF2-40B4-BE49-F238E27FC236}">
                  <a16:creationId xmlns:a16="http://schemas.microsoft.com/office/drawing/2014/main" id="{8FB070FC-3027-41F4-A455-17F5EBDF8C8E}"/>
                </a:ext>
              </a:extLst>
            </p:cNvPr>
            <p:cNvSpPr>
              <a:spLocks noChangeArrowheads="1"/>
            </p:cNvSpPr>
            <p:nvPr/>
          </p:nvSpPr>
          <p:spPr bwMode="auto">
            <a:xfrm>
              <a:off x="3489" y="38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5</a:t>
              </a:r>
              <a:endParaRPr lang="en-US" sz="2000" b="1">
                <a:solidFill>
                  <a:schemeClr val="tx1"/>
                </a:solidFill>
              </a:endParaRPr>
            </a:p>
          </p:txBody>
        </p:sp>
        <p:sp>
          <p:nvSpPr>
            <p:cNvPr id="19" name="Rectangle 195">
              <a:extLst>
                <a:ext uri="{FF2B5EF4-FFF2-40B4-BE49-F238E27FC236}">
                  <a16:creationId xmlns:a16="http://schemas.microsoft.com/office/drawing/2014/main" id="{39986314-9922-45E5-8C48-22624FBA1C93}"/>
                </a:ext>
              </a:extLst>
            </p:cNvPr>
            <p:cNvSpPr>
              <a:spLocks noChangeArrowheads="1"/>
            </p:cNvSpPr>
            <p:nvPr/>
          </p:nvSpPr>
          <p:spPr bwMode="auto">
            <a:xfrm>
              <a:off x="4717" y="155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4</a:t>
              </a:r>
              <a:endParaRPr lang="en-US" sz="2000" b="1">
                <a:solidFill>
                  <a:schemeClr val="tx1"/>
                </a:solidFill>
              </a:endParaRPr>
            </a:p>
          </p:txBody>
        </p:sp>
        <p:sp>
          <p:nvSpPr>
            <p:cNvPr id="22" name="Oval 197">
              <a:extLst>
                <a:ext uri="{FF2B5EF4-FFF2-40B4-BE49-F238E27FC236}">
                  <a16:creationId xmlns:a16="http://schemas.microsoft.com/office/drawing/2014/main" id="{71EB2093-2EAC-4566-809B-B6176A07E710}"/>
                </a:ext>
              </a:extLst>
            </p:cNvPr>
            <p:cNvSpPr>
              <a:spLocks noChangeArrowheads="1"/>
            </p:cNvSpPr>
            <p:nvPr/>
          </p:nvSpPr>
          <p:spPr bwMode="auto">
            <a:xfrm>
              <a:off x="2797" y="1370"/>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1</a:t>
              </a:r>
            </a:p>
          </p:txBody>
        </p:sp>
        <p:sp>
          <p:nvSpPr>
            <p:cNvPr id="23" name="Oval 198">
              <a:extLst>
                <a:ext uri="{FF2B5EF4-FFF2-40B4-BE49-F238E27FC236}">
                  <a16:creationId xmlns:a16="http://schemas.microsoft.com/office/drawing/2014/main" id="{77394AD9-9EC2-499A-AF1E-A928674D1F02}"/>
                </a:ext>
              </a:extLst>
            </p:cNvPr>
            <p:cNvSpPr>
              <a:spLocks noChangeArrowheads="1"/>
            </p:cNvSpPr>
            <p:nvPr/>
          </p:nvSpPr>
          <p:spPr bwMode="auto">
            <a:xfrm>
              <a:off x="2797" y="458"/>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2</a:t>
              </a:r>
            </a:p>
          </p:txBody>
        </p:sp>
        <p:sp>
          <p:nvSpPr>
            <p:cNvPr id="24" name="Oval 199">
              <a:extLst>
                <a:ext uri="{FF2B5EF4-FFF2-40B4-BE49-F238E27FC236}">
                  <a16:creationId xmlns:a16="http://schemas.microsoft.com/office/drawing/2014/main" id="{18EAC2A3-A134-43D9-92BF-6A5C3FFE4BA2}"/>
                </a:ext>
              </a:extLst>
            </p:cNvPr>
            <p:cNvSpPr>
              <a:spLocks noChangeArrowheads="1"/>
            </p:cNvSpPr>
            <p:nvPr/>
          </p:nvSpPr>
          <p:spPr bwMode="auto">
            <a:xfrm>
              <a:off x="4053" y="463"/>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3</a:t>
              </a:r>
            </a:p>
          </p:txBody>
        </p:sp>
        <p:sp>
          <p:nvSpPr>
            <p:cNvPr id="25" name="Oval 200">
              <a:extLst>
                <a:ext uri="{FF2B5EF4-FFF2-40B4-BE49-F238E27FC236}">
                  <a16:creationId xmlns:a16="http://schemas.microsoft.com/office/drawing/2014/main" id="{C9EF7ED8-022A-4964-8657-E6529049DA3C}"/>
                </a:ext>
              </a:extLst>
            </p:cNvPr>
            <p:cNvSpPr>
              <a:spLocks noChangeArrowheads="1"/>
            </p:cNvSpPr>
            <p:nvPr/>
          </p:nvSpPr>
          <p:spPr bwMode="auto">
            <a:xfrm>
              <a:off x="4053" y="1375"/>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4</a:t>
              </a:r>
            </a:p>
          </p:txBody>
        </p:sp>
        <p:sp>
          <p:nvSpPr>
            <p:cNvPr id="26" name="Oval 201">
              <a:extLst>
                <a:ext uri="{FF2B5EF4-FFF2-40B4-BE49-F238E27FC236}">
                  <a16:creationId xmlns:a16="http://schemas.microsoft.com/office/drawing/2014/main" id="{B6391D40-B136-4568-B17D-07F84F95D61F}"/>
                </a:ext>
              </a:extLst>
            </p:cNvPr>
            <p:cNvSpPr>
              <a:spLocks noChangeArrowheads="1"/>
            </p:cNvSpPr>
            <p:nvPr/>
          </p:nvSpPr>
          <p:spPr bwMode="auto">
            <a:xfrm>
              <a:off x="5120" y="463"/>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6</a:t>
              </a:r>
            </a:p>
          </p:txBody>
        </p:sp>
        <p:sp>
          <p:nvSpPr>
            <p:cNvPr id="27" name="Oval 202">
              <a:extLst>
                <a:ext uri="{FF2B5EF4-FFF2-40B4-BE49-F238E27FC236}">
                  <a16:creationId xmlns:a16="http://schemas.microsoft.com/office/drawing/2014/main" id="{707AC7C6-6312-4506-908C-711ED4B64F3F}"/>
                </a:ext>
              </a:extLst>
            </p:cNvPr>
            <p:cNvSpPr>
              <a:spLocks noChangeArrowheads="1"/>
            </p:cNvSpPr>
            <p:nvPr/>
          </p:nvSpPr>
          <p:spPr bwMode="auto">
            <a:xfrm>
              <a:off x="5126" y="1385"/>
              <a:ext cx="274" cy="235"/>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5</a:t>
              </a:r>
            </a:p>
          </p:txBody>
        </p:sp>
        <p:cxnSp>
          <p:nvCxnSpPr>
            <p:cNvPr id="28" name="AutoShape 203">
              <a:extLst>
                <a:ext uri="{FF2B5EF4-FFF2-40B4-BE49-F238E27FC236}">
                  <a16:creationId xmlns:a16="http://schemas.microsoft.com/office/drawing/2014/main" id="{8DC64444-8348-4E2F-984E-96D32C70F055}"/>
                </a:ext>
              </a:extLst>
            </p:cNvPr>
            <p:cNvCxnSpPr>
              <a:cxnSpLocks noChangeShapeType="1"/>
              <a:stCxn id="23" idx="4"/>
              <a:endCxn id="22" idx="0"/>
            </p:cNvCxnSpPr>
            <p:nvPr/>
          </p:nvCxnSpPr>
          <p:spPr bwMode="auto">
            <a:xfrm>
              <a:off x="2934" y="693"/>
              <a:ext cx="0" cy="67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AutoShape 204">
              <a:extLst>
                <a:ext uri="{FF2B5EF4-FFF2-40B4-BE49-F238E27FC236}">
                  <a16:creationId xmlns:a16="http://schemas.microsoft.com/office/drawing/2014/main" id="{26324795-C673-4800-BBBF-7B9BA564A7DB}"/>
                </a:ext>
              </a:extLst>
            </p:cNvPr>
            <p:cNvCxnSpPr>
              <a:cxnSpLocks noChangeShapeType="1"/>
              <a:stCxn id="23" idx="6"/>
              <a:endCxn id="24" idx="2"/>
            </p:cNvCxnSpPr>
            <p:nvPr/>
          </p:nvCxnSpPr>
          <p:spPr bwMode="auto">
            <a:xfrm>
              <a:off x="3071" y="576"/>
              <a:ext cx="982" cy="4"/>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 name="AutoShape 205">
              <a:extLst>
                <a:ext uri="{FF2B5EF4-FFF2-40B4-BE49-F238E27FC236}">
                  <a16:creationId xmlns:a16="http://schemas.microsoft.com/office/drawing/2014/main" id="{171A1A3C-EED2-45C9-9858-E4FF5C952B11}"/>
                </a:ext>
              </a:extLst>
            </p:cNvPr>
            <p:cNvCxnSpPr>
              <a:cxnSpLocks noChangeShapeType="1"/>
              <a:stCxn id="25" idx="0"/>
              <a:endCxn id="24" idx="4"/>
            </p:cNvCxnSpPr>
            <p:nvPr/>
          </p:nvCxnSpPr>
          <p:spPr bwMode="auto">
            <a:xfrm flipV="1">
              <a:off x="4190" y="698"/>
              <a:ext cx="0" cy="67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1" name="AutoShape 206">
              <a:extLst>
                <a:ext uri="{FF2B5EF4-FFF2-40B4-BE49-F238E27FC236}">
                  <a16:creationId xmlns:a16="http://schemas.microsoft.com/office/drawing/2014/main" id="{8AD21386-A248-4A71-99F3-8E3D0CAF8BBB}"/>
                </a:ext>
              </a:extLst>
            </p:cNvPr>
            <p:cNvCxnSpPr>
              <a:cxnSpLocks noChangeShapeType="1"/>
              <a:stCxn id="25" idx="2"/>
              <a:endCxn id="22" idx="6"/>
            </p:cNvCxnSpPr>
            <p:nvPr/>
          </p:nvCxnSpPr>
          <p:spPr bwMode="auto">
            <a:xfrm flipH="1" flipV="1">
              <a:off x="3071" y="1488"/>
              <a:ext cx="982" cy="5"/>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2" name="AutoShape 207">
              <a:extLst>
                <a:ext uri="{FF2B5EF4-FFF2-40B4-BE49-F238E27FC236}">
                  <a16:creationId xmlns:a16="http://schemas.microsoft.com/office/drawing/2014/main" id="{28744623-23DE-4CBC-B8D4-22329F399383}"/>
                </a:ext>
              </a:extLst>
            </p:cNvPr>
            <p:cNvCxnSpPr>
              <a:cxnSpLocks noChangeShapeType="1"/>
              <a:stCxn id="23" idx="5"/>
              <a:endCxn id="25" idx="1"/>
            </p:cNvCxnSpPr>
            <p:nvPr/>
          </p:nvCxnSpPr>
          <p:spPr bwMode="auto">
            <a:xfrm>
              <a:off x="3031" y="659"/>
              <a:ext cx="1062" cy="75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3" name="AutoShape 208">
              <a:extLst>
                <a:ext uri="{FF2B5EF4-FFF2-40B4-BE49-F238E27FC236}">
                  <a16:creationId xmlns:a16="http://schemas.microsoft.com/office/drawing/2014/main" id="{7EC9F665-1F84-48BF-AAB4-74B37516B1EB}"/>
                </a:ext>
              </a:extLst>
            </p:cNvPr>
            <p:cNvCxnSpPr>
              <a:cxnSpLocks noChangeShapeType="1"/>
              <a:stCxn id="24" idx="6"/>
              <a:endCxn id="26" idx="2"/>
            </p:cNvCxnSpPr>
            <p:nvPr/>
          </p:nvCxnSpPr>
          <p:spPr bwMode="auto">
            <a:xfrm>
              <a:off x="4327" y="580"/>
              <a:ext cx="793" cy="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4" name="AutoShape 209">
              <a:extLst>
                <a:ext uri="{FF2B5EF4-FFF2-40B4-BE49-F238E27FC236}">
                  <a16:creationId xmlns:a16="http://schemas.microsoft.com/office/drawing/2014/main" id="{7A1FB2B1-A1E6-49E4-BE19-27B6EBD23A01}"/>
                </a:ext>
              </a:extLst>
            </p:cNvPr>
            <p:cNvCxnSpPr>
              <a:cxnSpLocks noChangeShapeType="1"/>
              <a:stCxn id="26" idx="4"/>
              <a:endCxn id="27" idx="0"/>
            </p:cNvCxnSpPr>
            <p:nvPr/>
          </p:nvCxnSpPr>
          <p:spPr bwMode="auto">
            <a:xfrm>
              <a:off x="5257" y="698"/>
              <a:ext cx="6" cy="68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 name="AutoShape 211">
              <a:extLst>
                <a:ext uri="{FF2B5EF4-FFF2-40B4-BE49-F238E27FC236}">
                  <a16:creationId xmlns:a16="http://schemas.microsoft.com/office/drawing/2014/main" id="{979E45BB-6089-4B12-8658-E99C719BC618}"/>
                </a:ext>
              </a:extLst>
            </p:cNvPr>
            <p:cNvCxnSpPr>
              <a:cxnSpLocks noChangeShapeType="1"/>
              <a:stCxn id="25" idx="5"/>
              <a:endCxn id="27" idx="3"/>
            </p:cNvCxnSpPr>
            <p:nvPr/>
          </p:nvCxnSpPr>
          <p:spPr bwMode="auto">
            <a:xfrm rot="16200000" flipH="1">
              <a:off x="4722" y="1141"/>
              <a:ext cx="10" cy="879"/>
            </a:xfrm>
            <a:prstGeom prst="curvedConnector3">
              <a:avLst>
                <a:gd name="adj1" fmla="val 1650000"/>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7" name="AutoShape 212">
              <a:extLst>
                <a:ext uri="{FF2B5EF4-FFF2-40B4-BE49-F238E27FC236}">
                  <a16:creationId xmlns:a16="http://schemas.microsoft.com/office/drawing/2014/main" id="{E80B917F-5062-4222-B9B3-5C59A07FCF27}"/>
                </a:ext>
              </a:extLst>
            </p:cNvPr>
            <p:cNvCxnSpPr>
              <a:cxnSpLocks noChangeShapeType="1"/>
              <a:stCxn id="23" idx="0"/>
              <a:endCxn id="26" idx="0"/>
            </p:cNvCxnSpPr>
            <p:nvPr/>
          </p:nvCxnSpPr>
          <p:spPr bwMode="auto">
            <a:xfrm rot="5400000" flipV="1">
              <a:off x="4093" y="-701"/>
              <a:ext cx="5" cy="2323"/>
            </a:xfrm>
            <a:prstGeom prst="curvedConnector3">
              <a:avLst>
                <a:gd name="adj1" fmla="val -2840000"/>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8" name="AutoShape 213">
              <a:extLst>
                <a:ext uri="{FF2B5EF4-FFF2-40B4-BE49-F238E27FC236}">
                  <a16:creationId xmlns:a16="http://schemas.microsoft.com/office/drawing/2014/main" id="{B306A664-B774-4874-8DAF-2DFAAED0AD0F}"/>
                </a:ext>
              </a:extLst>
            </p:cNvPr>
            <p:cNvCxnSpPr>
              <a:cxnSpLocks noChangeShapeType="1"/>
              <a:stCxn id="24" idx="5"/>
              <a:endCxn id="27" idx="1"/>
            </p:cNvCxnSpPr>
            <p:nvPr/>
          </p:nvCxnSpPr>
          <p:spPr bwMode="auto">
            <a:xfrm>
              <a:off x="4287" y="664"/>
              <a:ext cx="879" cy="755"/>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39" name="Rectangle 214">
              <a:extLst>
                <a:ext uri="{FF2B5EF4-FFF2-40B4-BE49-F238E27FC236}">
                  <a16:creationId xmlns:a16="http://schemas.microsoft.com/office/drawing/2014/main" id="{A9B18A84-042C-4F60-ACDA-8EB84183290B}"/>
                </a:ext>
              </a:extLst>
            </p:cNvPr>
            <p:cNvSpPr>
              <a:spLocks noChangeArrowheads="1"/>
            </p:cNvSpPr>
            <p:nvPr/>
          </p:nvSpPr>
          <p:spPr bwMode="auto">
            <a:xfrm>
              <a:off x="4802" y="865"/>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2</a:t>
              </a:r>
              <a:endParaRPr lang="en-US" sz="2000" b="1">
                <a:solidFill>
                  <a:schemeClr val="tx1"/>
                </a:solidFill>
              </a:endParaRP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2849858-B8AA-B999-F37A-51223AD61E1A}"/>
                  </a:ext>
                </a:extLst>
              </p14:cNvPr>
              <p14:cNvContentPartPr/>
              <p14:nvPr/>
            </p14:nvContentPartPr>
            <p14:xfrm>
              <a:off x="135720" y="984600"/>
              <a:ext cx="7799400" cy="2043360"/>
            </p14:xfrm>
          </p:contentPart>
        </mc:Choice>
        <mc:Fallback>
          <p:pic>
            <p:nvPicPr>
              <p:cNvPr id="3" name="Ink 2">
                <a:extLst>
                  <a:ext uri="{FF2B5EF4-FFF2-40B4-BE49-F238E27FC236}">
                    <a16:creationId xmlns:a16="http://schemas.microsoft.com/office/drawing/2014/main" id="{D2849858-B8AA-B999-F37A-51223AD61E1A}"/>
                  </a:ext>
                </a:extLst>
              </p:cNvPr>
              <p:cNvPicPr/>
              <p:nvPr/>
            </p:nvPicPr>
            <p:blipFill>
              <a:blip r:embed="rId4"/>
              <a:stretch>
                <a:fillRect/>
              </a:stretch>
            </p:blipFill>
            <p:spPr>
              <a:xfrm>
                <a:off x="126360" y="975240"/>
                <a:ext cx="7818120" cy="2062080"/>
              </a:xfrm>
              <a:prstGeom prst="rect">
                <a:avLst/>
              </a:prstGeom>
            </p:spPr>
          </p:pic>
        </mc:Fallback>
      </mc:AlternateContent>
    </p:spTree>
    <p:extLst>
      <p:ext uri="{BB962C8B-B14F-4D97-AF65-F5344CB8AC3E}">
        <p14:creationId xmlns:p14="http://schemas.microsoft.com/office/powerpoint/2010/main" val="70889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a:t>
            </a:r>
            <a:r>
              <a:rPr lang="en-US" altLang="en-US" sz="2000" b="1" err="1"/>
              <a:t>đánh</a:t>
            </a:r>
            <a:r>
              <a:rPr lang="en-US" altLang="en-US" sz="2000" b="1"/>
              <a:t> </a:t>
            </a:r>
            <a:r>
              <a:rPr lang="en-US" altLang="en-US" sz="2000" b="1" err="1"/>
              <a:t>số</a:t>
            </a:r>
            <a:r>
              <a:rPr lang="en-US" altLang="en-US" sz="2000" b="1"/>
              <a:t> </a:t>
            </a:r>
            <a:r>
              <a:rPr lang="en-US" altLang="en-US" sz="2000" b="1" err="1"/>
              <a:t>đỉnh</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2" name="Content Placeholder 1">
            <a:extLst>
              <a:ext uri="{FF2B5EF4-FFF2-40B4-BE49-F238E27FC236}">
                <a16:creationId xmlns:a16="http://schemas.microsoft.com/office/drawing/2014/main" id="{690B2251-4268-4235-B0D6-88409E76D489}"/>
              </a:ext>
            </a:extLst>
          </p:cNvPr>
          <p:cNvSpPr>
            <a:spLocks noGrp="1"/>
          </p:cNvSpPr>
          <p:nvPr>
            <p:ph idx="1"/>
          </p:nvPr>
        </p:nvSpPr>
        <p:spPr>
          <a:xfrm>
            <a:off x="169863" y="602672"/>
            <a:ext cx="8723312" cy="5574291"/>
          </a:xfrm>
        </p:spPr>
        <p:txBody>
          <a:bodyPr>
            <a:normAutofit/>
          </a:bodyPr>
          <a:lstStyle/>
          <a:p>
            <a:pPr algn="just"/>
            <a:r>
              <a:rPr lang="vi-VN" sz="1600">
                <a:cs typeface="Arial" panose="020B0604020202020204" pitchFamily="34" charset="0"/>
              </a:rPr>
              <a:t>Trước hết nhận thấy rằng: </a:t>
            </a:r>
            <a:r>
              <a:rPr lang="vi-VN" sz="1600" i="1">
                <a:solidFill>
                  <a:srgbClr val="FF0000"/>
                </a:solidFill>
                <a:cs typeface="Arial" panose="020B0604020202020204" pitchFamily="34" charset="0"/>
              </a:rPr>
              <a:t>Trong đồ thị không có chu trình bao giờ cũng tìm được đỉnh có bán bậc vào bằng </a:t>
            </a:r>
            <a:r>
              <a:rPr lang="vi-VN" sz="1600">
                <a:solidFill>
                  <a:srgbClr val="FF0000"/>
                </a:solidFill>
                <a:cs typeface="Arial" panose="020B0604020202020204" pitchFamily="34" charset="0"/>
              </a:rPr>
              <a:t>0</a:t>
            </a:r>
            <a:r>
              <a:rPr lang="vi-VN" sz="1600">
                <a:cs typeface="Arial" panose="020B0604020202020204" pitchFamily="34" charset="0"/>
              </a:rPr>
              <a:t>. </a:t>
            </a:r>
            <a:endParaRPr lang="en-US" sz="1600">
              <a:cs typeface="Arial" panose="020B0604020202020204" pitchFamily="34" charset="0"/>
            </a:endParaRPr>
          </a:p>
          <a:p>
            <a:pPr marL="0" indent="0" algn="just">
              <a:buNone/>
            </a:pPr>
            <a:r>
              <a:rPr lang="vi-VN" sz="1600">
                <a:cs typeface="Arial" panose="020B0604020202020204" pitchFamily="34" charset="0"/>
              </a:rPr>
              <a:t>Thực vậy, bắt đầu từ đỉnh </a:t>
            </a:r>
            <a:r>
              <a:rPr lang="vi-VN" sz="1600" i="1">
                <a:cs typeface="Arial" panose="020B0604020202020204" pitchFamily="34" charset="0"/>
              </a:rPr>
              <a:t>v</a:t>
            </a:r>
            <a:r>
              <a:rPr lang="vi-VN" sz="1600" baseline="-25000">
                <a:cs typeface="Arial" panose="020B0604020202020204" pitchFamily="34" charset="0"/>
              </a:rPr>
              <a:t>1</a:t>
            </a:r>
            <a:r>
              <a:rPr lang="vi-VN" sz="1600">
                <a:cs typeface="Arial" panose="020B0604020202020204" pitchFamily="34" charset="0"/>
              </a:rPr>
              <a:t> nếu có cung đi vào nó từ </a:t>
            </a:r>
            <a:r>
              <a:rPr lang="vi-VN" sz="1600" i="1">
                <a:cs typeface="Arial" panose="020B0604020202020204" pitchFamily="34" charset="0"/>
              </a:rPr>
              <a:t>v</a:t>
            </a:r>
            <a:r>
              <a:rPr lang="vi-VN" sz="1600" baseline="-25000">
                <a:cs typeface="Arial" panose="020B0604020202020204" pitchFamily="34" charset="0"/>
              </a:rPr>
              <a:t>2</a:t>
            </a:r>
            <a:r>
              <a:rPr lang="vi-VN" sz="1600">
                <a:cs typeface="Arial" panose="020B0604020202020204" pitchFamily="34" charset="0"/>
              </a:rPr>
              <a:t> thì ta lại chuyển sang xét đỉnh </a:t>
            </a:r>
            <a:r>
              <a:rPr lang="vi-VN" sz="1600" i="1">
                <a:cs typeface="Arial" panose="020B0604020202020204" pitchFamily="34" charset="0"/>
              </a:rPr>
              <a:t>v</a:t>
            </a:r>
            <a:r>
              <a:rPr lang="vi-VN" sz="1600" baseline="-25000">
                <a:cs typeface="Arial" panose="020B0604020202020204" pitchFamily="34" charset="0"/>
              </a:rPr>
              <a:t>2</a:t>
            </a:r>
            <a:r>
              <a:rPr lang="vi-VN" sz="1600">
                <a:cs typeface="Arial" panose="020B0604020202020204" pitchFamily="34" charset="0"/>
              </a:rPr>
              <a:t>. Nếu có cung từ </a:t>
            </a:r>
            <a:r>
              <a:rPr lang="vi-VN" sz="1600" i="1">
                <a:cs typeface="Arial" panose="020B0604020202020204" pitchFamily="34" charset="0"/>
              </a:rPr>
              <a:t>v</a:t>
            </a:r>
            <a:r>
              <a:rPr lang="vi-VN" sz="1600" baseline="-25000">
                <a:cs typeface="Arial" panose="020B0604020202020204" pitchFamily="34" charset="0"/>
              </a:rPr>
              <a:t>3</a:t>
            </a:r>
            <a:r>
              <a:rPr lang="vi-VN" sz="1600">
                <a:cs typeface="Arial" panose="020B0604020202020204" pitchFamily="34" charset="0"/>
              </a:rPr>
              <a:t> đi vào </a:t>
            </a:r>
            <a:r>
              <a:rPr lang="vi-VN" sz="1600" i="1">
                <a:cs typeface="Arial" panose="020B0604020202020204" pitchFamily="34" charset="0"/>
              </a:rPr>
              <a:t>v</a:t>
            </a:r>
            <a:r>
              <a:rPr lang="vi-VN" sz="1600" baseline="-25000">
                <a:cs typeface="Arial" panose="020B0604020202020204" pitchFamily="34" charset="0"/>
              </a:rPr>
              <a:t>2</a:t>
            </a:r>
            <a:r>
              <a:rPr lang="vi-VN" sz="1600">
                <a:cs typeface="Arial" panose="020B0604020202020204" pitchFamily="34" charset="0"/>
              </a:rPr>
              <a:t>, thì ta lại chuyển sang xét </a:t>
            </a:r>
            <a:r>
              <a:rPr lang="vi-VN" sz="1600" i="1">
                <a:cs typeface="Arial" panose="020B0604020202020204" pitchFamily="34" charset="0"/>
              </a:rPr>
              <a:t>v</a:t>
            </a:r>
            <a:r>
              <a:rPr lang="vi-VN" sz="1600" baseline="-25000">
                <a:cs typeface="Arial" panose="020B0604020202020204" pitchFamily="34" charset="0"/>
              </a:rPr>
              <a:t>3</a:t>
            </a:r>
            <a:r>
              <a:rPr lang="vi-VN" sz="1600">
                <a:cs typeface="Arial" panose="020B0604020202020204" pitchFamily="34" charset="0"/>
              </a:rPr>
              <a:t>, ... Do đồ thị là không có chu trình nên sau một số hữu hạn lần chuyển như vậy ta phải đi đến đỉnh không có cung đi vào. </a:t>
            </a:r>
          </a:p>
          <a:p>
            <a:pPr algn="just"/>
            <a:endParaRPr lang="en-US" sz="1600" b="1">
              <a:solidFill>
                <a:srgbClr val="FF0000"/>
              </a:solidFill>
              <a:cs typeface="Arial" panose="020B0604020202020204" pitchFamily="34" charset="0"/>
            </a:endParaRPr>
          </a:p>
          <a:p>
            <a:pPr algn="just"/>
            <a:r>
              <a:rPr lang="vi-VN" sz="1600" b="1">
                <a:solidFill>
                  <a:srgbClr val="FF0000"/>
                </a:solidFill>
                <a:cs typeface="Arial" panose="020B0604020202020204" pitchFamily="34" charset="0"/>
              </a:rPr>
              <a:t>Thuật toán</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đánh</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số</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đỉnh</a:t>
            </a:r>
            <a:r>
              <a:rPr lang="vi-VN" sz="1600" b="1">
                <a:solidFill>
                  <a:srgbClr val="FF0000"/>
                </a:solidFill>
                <a:cs typeface="Arial" panose="020B0604020202020204" pitchFamily="34" charset="0"/>
              </a:rPr>
              <a:t>: </a:t>
            </a:r>
            <a:endParaRPr lang="en-US" sz="1600" b="1">
              <a:solidFill>
                <a:srgbClr val="FF0000"/>
              </a:solidFill>
              <a:cs typeface="Arial" panose="020B0604020202020204" pitchFamily="34" charset="0"/>
            </a:endParaRPr>
          </a:p>
          <a:p>
            <a:pPr marL="0" indent="0" algn="just">
              <a:buNone/>
            </a:pPr>
            <a:r>
              <a:rPr lang="vi-VN" sz="1600">
                <a:cs typeface="Arial" panose="020B0604020202020204" pitchFamily="34" charset="0"/>
              </a:rPr>
              <a:t>Thoạt tiên, tìm các đỉnh có bán bậc vào bằng 0. </a:t>
            </a:r>
            <a:r>
              <a:rPr lang="en-US" sz="1600">
                <a:cs typeface="Arial" panose="020B0604020202020204" pitchFamily="34" charset="0"/>
              </a:rPr>
              <a:t>T</a:t>
            </a:r>
            <a:r>
              <a:rPr lang="vi-VN" sz="1600">
                <a:cs typeface="Arial" panose="020B0604020202020204" pitchFamily="34" charset="0"/>
              </a:rPr>
              <a:t>a đánh số </a:t>
            </a:r>
            <a:r>
              <a:rPr lang="en-US" sz="1600" err="1">
                <a:cs typeface="Arial" panose="020B0604020202020204" pitchFamily="34" charset="0"/>
              </a:rPr>
              <a:t>những</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này</a:t>
            </a:r>
            <a:r>
              <a:rPr lang="vi-VN" sz="1600">
                <a:cs typeface="Arial" panose="020B0604020202020204" pitchFamily="34" charset="0"/>
              </a:rPr>
              <a:t> theo một thứ tự tuỳ ý bắt đầu từ 1. </a:t>
            </a:r>
            <a:endParaRPr lang="en-US" sz="1600">
              <a:cs typeface="Arial" panose="020B0604020202020204" pitchFamily="34" charset="0"/>
            </a:endParaRPr>
          </a:p>
          <a:p>
            <a:pPr marL="0" indent="0" algn="just">
              <a:buNone/>
            </a:pPr>
            <a:r>
              <a:rPr lang="vi-VN" sz="1600">
                <a:cs typeface="Arial" panose="020B0604020202020204" pitchFamily="34" charset="0"/>
              </a:rPr>
              <a:t>Tiếp theo, loại bỏ khỏi đồ thị những đỉnh đã được đánh số cùng các cung đi ra khỏi chúng, ta thu được đồ thị mới cũng không có chu trình, và thủ tục được lặp lại với đồ thị mới này. </a:t>
            </a:r>
            <a:endParaRPr lang="en-US" sz="1600">
              <a:cs typeface="Arial" panose="020B0604020202020204" pitchFamily="34" charset="0"/>
            </a:endParaRPr>
          </a:p>
          <a:p>
            <a:pPr marL="0" indent="0" algn="just">
              <a:buNone/>
            </a:pPr>
            <a:r>
              <a:rPr lang="vi-VN" sz="1600">
                <a:cs typeface="Arial" panose="020B0604020202020204" pitchFamily="34" charset="0"/>
              </a:rPr>
              <a:t>Quá trình đó sẽ được tiếp tục cho đến khi tất cả các đỉnh của đồ thị được đánh số. </a:t>
            </a:r>
          </a:p>
        </p:txBody>
      </p:sp>
    </p:spTree>
    <p:extLst>
      <p:ext uri="{BB962C8B-B14F-4D97-AF65-F5344CB8AC3E}">
        <p14:creationId xmlns:p14="http://schemas.microsoft.com/office/powerpoint/2010/main" val="259045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a:t>
            </a:r>
            <a:r>
              <a:rPr lang="en-US" altLang="en-US" sz="2000" b="1" err="1"/>
              <a:t>đánh</a:t>
            </a:r>
            <a:r>
              <a:rPr lang="en-US" altLang="en-US" sz="2000" b="1"/>
              <a:t> </a:t>
            </a:r>
            <a:r>
              <a:rPr lang="en-US" altLang="en-US" sz="2000" b="1" err="1"/>
              <a:t>số</a:t>
            </a:r>
            <a:r>
              <a:rPr lang="en-US" altLang="en-US" sz="2000" b="1"/>
              <a:t> </a:t>
            </a:r>
            <a:r>
              <a:rPr lang="en-US" altLang="en-US" sz="2000" b="1" err="1"/>
              <a:t>đỉnh</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2" name="Content Placeholder 1">
            <a:extLst>
              <a:ext uri="{FF2B5EF4-FFF2-40B4-BE49-F238E27FC236}">
                <a16:creationId xmlns:a16="http://schemas.microsoft.com/office/drawing/2014/main" id="{690B2251-4268-4235-B0D6-88409E76D489}"/>
              </a:ext>
            </a:extLst>
          </p:cNvPr>
          <p:cNvSpPr>
            <a:spLocks noGrp="1"/>
          </p:cNvSpPr>
          <p:nvPr>
            <p:ph idx="1"/>
          </p:nvPr>
        </p:nvSpPr>
        <p:spPr>
          <a:xfrm>
            <a:off x="169863" y="602672"/>
            <a:ext cx="8723312" cy="5574291"/>
          </a:xfrm>
        </p:spPr>
        <p:txBody>
          <a:bodyPr>
            <a:normAutofit/>
          </a:bodyPr>
          <a:lstStyle/>
          <a:p>
            <a:pPr algn="just"/>
            <a:r>
              <a:rPr lang="en-GB" sz="1600" b="1">
                <a:cs typeface="Arial" panose="020B0604020202020204" pitchFamily="34" charset="0"/>
              </a:rPr>
              <a:t> </a:t>
            </a:r>
            <a:r>
              <a:rPr lang="vi-VN" sz="1600" b="1">
                <a:cs typeface="Arial" panose="020B0604020202020204" pitchFamily="34" charset="0"/>
              </a:rPr>
              <a:t>Đầu vào:</a:t>
            </a:r>
            <a:r>
              <a:rPr lang="vi-VN" sz="1600">
                <a:cs typeface="Arial" panose="020B0604020202020204" pitchFamily="34" charset="0"/>
              </a:rPr>
              <a:t>  </a:t>
            </a:r>
            <a:r>
              <a:rPr lang="vi-VN" sz="1600" i="1">
                <a:cs typeface="Arial" panose="020B0604020202020204" pitchFamily="34" charset="0"/>
              </a:rPr>
              <a:t>Đồ thị có hướng G=</a:t>
            </a:r>
            <a:r>
              <a:rPr lang="vi-VN" sz="1600">
                <a:cs typeface="Arial" panose="020B0604020202020204" pitchFamily="34" charset="0"/>
              </a:rPr>
              <a:t>(</a:t>
            </a:r>
            <a:r>
              <a:rPr lang="vi-VN" sz="1600" i="1">
                <a:cs typeface="Arial" panose="020B0604020202020204" pitchFamily="34" charset="0"/>
              </a:rPr>
              <a:t>V,E</a:t>
            </a:r>
            <a:r>
              <a:rPr lang="vi-VN" sz="1600">
                <a:cs typeface="Arial" panose="020B0604020202020204" pitchFamily="34" charset="0"/>
              </a:rPr>
              <a:t>)</a:t>
            </a:r>
            <a:r>
              <a:rPr lang="vi-VN" sz="1600" i="1">
                <a:cs typeface="Arial" panose="020B0604020202020204" pitchFamily="34" charset="0"/>
              </a:rPr>
              <a:t> với n đỉnh không chứa chu trình được cho bởi danh sách kề Ke</a:t>
            </a:r>
            <a:r>
              <a:rPr lang="vi-VN" sz="1600">
                <a:cs typeface="Arial" panose="020B0604020202020204" pitchFamily="34" charset="0"/>
              </a:rPr>
              <a:t>(</a:t>
            </a:r>
            <a:r>
              <a:rPr lang="vi-VN" sz="1600" i="1">
                <a:cs typeface="Arial" panose="020B0604020202020204" pitchFamily="34" charset="0"/>
              </a:rPr>
              <a:t>v</a:t>
            </a:r>
            <a:r>
              <a:rPr lang="vi-VN" sz="1600">
                <a:cs typeface="Arial" panose="020B0604020202020204" pitchFamily="34" charset="0"/>
              </a:rPr>
              <a:t>)</a:t>
            </a:r>
            <a:r>
              <a:rPr lang="vi-VN" sz="1600" i="1">
                <a:cs typeface="Arial" panose="020B0604020202020204" pitchFamily="34" charset="0"/>
              </a:rPr>
              <a:t>, v </a:t>
            </a:r>
            <a:r>
              <a:rPr lang="vi-VN" sz="1600">
                <a:cs typeface="Arial" panose="020B0604020202020204" pitchFamily="34" charset="0"/>
                <a:sym typeface="Symbol" panose="05050102010706020507" pitchFamily="18" charset="2"/>
              </a:rPr>
              <a:t></a:t>
            </a:r>
            <a:r>
              <a:rPr lang="vi-VN" sz="1600" i="1">
                <a:cs typeface="Arial" panose="020B0604020202020204" pitchFamily="34" charset="0"/>
                <a:sym typeface="Symbol" panose="05050102010706020507" pitchFamily="18" charset="2"/>
              </a:rPr>
              <a:t> V.</a:t>
            </a:r>
            <a:endParaRPr lang="vi-VN" sz="1600">
              <a:cs typeface="Arial" panose="020B0604020202020204" pitchFamily="34" charset="0"/>
              <a:sym typeface="Symbol" panose="05050102010706020507" pitchFamily="18" charset="2"/>
            </a:endParaRPr>
          </a:p>
          <a:p>
            <a:pPr algn="just"/>
            <a:r>
              <a:rPr lang="en-GB" sz="1600" b="1">
                <a:cs typeface="Arial" panose="020B0604020202020204" pitchFamily="34" charset="0"/>
              </a:rPr>
              <a:t> </a:t>
            </a:r>
            <a:r>
              <a:rPr lang="en-GB" sz="1600" b="1" err="1">
                <a:cs typeface="Arial" panose="020B0604020202020204" pitchFamily="34" charset="0"/>
              </a:rPr>
              <a:t>Đầu</a:t>
            </a:r>
            <a:r>
              <a:rPr lang="en-GB" sz="1600" b="1">
                <a:cs typeface="Arial" panose="020B0604020202020204" pitchFamily="34" charset="0"/>
              </a:rPr>
              <a:t> </a:t>
            </a:r>
            <a:r>
              <a:rPr lang="en-GB" sz="1600" b="1" err="1">
                <a:cs typeface="Arial" panose="020B0604020202020204" pitchFamily="34" charset="0"/>
              </a:rPr>
              <a:t>ra</a:t>
            </a:r>
            <a:r>
              <a:rPr lang="en-GB" sz="1600" b="1">
                <a:cs typeface="Arial" panose="020B0604020202020204" pitchFamily="34" charset="0"/>
              </a:rPr>
              <a:t>:</a:t>
            </a:r>
            <a:r>
              <a:rPr lang="en-GB" sz="1600">
                <a:cs typeface="Arial" panose="020B0604020202020204" pitchFamily="34" charset="0"/>
              </a:rPr>
              <a:t>  </a:t>
            </a:r>
            <a:r>
              <a:rPr lang="en-GB" sz="1600" i="1">
                <a:cs typeface="Arial" panose="020B0604020202020204" pitchFamily="34" charset="0"/>
              </a:rPr>
              <a:t> </a:t>
            </a:r>
            <a:r>
              <a:rPr lang="en-GB" sz="1600" i="1" err="1">
                <a:cs typeface="Arial" panose="020B0604020202020204" pitchFamily="34" charset="0"/>
              </a:rPr>
              <a:t>Với</a:t>
            </a:r>
            <a:r>
              <a:rPr lang="en-GB" sz="1600" i="1">
                <a:cs typeface="Arial" panose="020B0604020202020204" pitchFamily="34" charset="0"/>
              </a:rPr>
              <a:t> </a:t>
            </a:r>
            <a:r>
              <a:rPr lang="en-GB" sz="1600" i="1" err="1">
                <a:cs typeface="Arial" panose="020B0604020202020204" pitchFamily="34" charset="0"/>
              </a:rPr>
              <a:t>mỗi</a:t>
            </a:r>
            <a:r>
              <a:rPr lang="en-GB" sz="1600" i="1">
                <a:cs typeface="Arial" panose="020B0604020202020204" pitchFamily="34" charset="0"/>
              </a:rPr>
              <a:t> </a:t>
            </a:r>
            <a:r>
              <a:rPr lang="en-GB" sz="1600" i="1" err="1">
                <a:cs typeface="Arial" panose="020B0604020202020204" pitchFamily="34" charset="0"/>
              </a:rPr>
              <a:t>đỉnh</a:t>
            </a:r>
            <a:r>
              <a:rPr lang="en-GB" sz="1600" i="1">
                <a:cs typeface="Arial" panose="020B0604020202020204" pitchFamily="34" charset="0"/>
              </a:rPr>
              <a:t> v </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 V </a:t>
            </a:r>
            <a:r>
              <a:rPr lang="en-GB" sz="1600" i="1" err="1">
                <a:cs typeface="Arial" panose="020B0604020202020204" pitchFamily="34" charset="0"/>
                <a:sym typeface="Symbol" panose="05050102010706020507" pitchFamily="18" charset="2"/>
              </a:rPr>
              <a:t>chỉ</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số</a:t>
            </a:r>
            <a:r>
              <a:rPr lang="en-GB" sz="1600" i="1">
                <a:cs typeface="Arial" panose="020B0604020202020204" pitchFamily="34" charset="0"/>
                <a:sym typeface="Symbol" panose="05050102010706020507" pitchFamily="18" charset="2"/>
              </a:rPr>
              <a:t> NR </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v</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thoả</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mãn</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Với</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mọi</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cung</a:t>
            </a:r>
            <a:r>
              <a:rPr lang="en-GB" sz="1600" i="1">
                <a:cs typeface="Arial" panose="020B0604020202020204" pitchFamily="34" charset="0"/>
                <a:sym typeface="Symbol" panose="05050102010706020507" pitchFamily="18" charset="2"/>
              </a:rPr>
              <a:t>  </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u, v</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của</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đồ</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thị</a:t>
            </a:r>
            <a:r>
              <a:rPr lang="en-GB" sz="1600" i="1">
                <a:cs typeface="Arial" panose="020B0604020202020204" pitchFamily="34" charset="0"/>
                <a:sym typeface="Symbol" panose="05050102010706020507" pitchFamily="18" charset="2"/>
              </a:rPr>
              <a:t> ta </a:t>
            </a:r>
            <a:r>
              <a:rPr lang="en-GB" sz="1600" i="1" err="1">
                <a:cs typeface="Arial" panose="020B0604020202020204" pitchFamily="34" charset="0"/>
                <a:sym typeface="Symbol" panose="05050102010706020507" pitchFamily="18" charset="2"/>
              </a:rPr>
              <a:t>đều</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có</a:t>
            </a:r>
            <a:r>
              <a:rPr lang="en-GB" sz="1600" i="1">
                <a:cs typeface="Arial" panose="020B0604020202020204" pitchFamily="34" charset="0"/>
                <a:sym typeface="Symbol" panose="05050102010706020507" pitchFamily="18" charset="2"/>
              </a:rPr>
              <a:t>  NR</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u</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  &lt; NR</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v</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  </a:t>
            </a:r>
            <a:endParaRPr lang="en-GB" sz="1600">
              <a:cs typeface="Arial" panose="020B0604020202020204" pitchFamily="34" charset="0"/>
              <a:sym typeface="Symbol" panose="05050102010706020507" pitchFamily="18" charset="2"/>
            </a:endParaRPr>
          </a:p>
        </p:txBody>
      </p:sp>
      <p:sp>
        <p:nvSpPr>
          <p:cNvPr id="6" name="Oval 199">
            <a:extLst>
              <a:ext uri="{FF2B5EF4-FFF2-40B4-BE49-F238E27FC236}">
                <a16:creationId xmlns:a16="http://schemas.microsoft.com/office/drawing/2014/main" id="{7A5A0A54-F107-4F8A-B371-C0720AA3108D}"/>
              </a:ext>
            </a:extLst>
          </p:cNvPr>
          <p:cNvSpPr>
            <a:spLocks noChangeArrowheads="1"/>
          </p:cNvSpPr>
          <p:nvPr/>
        </p:nvSpPr>
        <p:spPr bwMode="auto">
          <a:xfrm>
            <a:off x="3143250" y="2667000"/>
            <a:ext cx="434975" cy="37306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u</a:t>
            </a:r>
          </a:p>
        </p:txBody>
      </p:sp>
      <p:sp>
        <p:nvSpPr>
          <p:cNvPr id="7" name="Oval 199">
            <a:extLst>
              <a:ext uri="{FF2B5EF4-FFF2-40B4-BE49-F238E27FC236}">
                <a16:creationId xmlns:a16="http://schemas.microsoft.com/office/drawing/2014/main" id="{D654B52E-3ED5-4987-ABBE-50F97584DDA6}"/>
              </a:ext>
            </a:extLst>
          </p:cNvPr>
          <p:cNvSpPr>
            <a:spLocks noChangeArrowheads="1"/>
          </p:cNvSpPr>
          <p:nvPr/>
        </p:nvSpPr>
        <p:spPr bwMode="auto">
          <a:xfrm>
            <a:off x="4508475" y="2667000"/>
            <a:ext cx="434975" cy="373063"/>
          </a:xfrm>
          <a:prstGeom prst="ellipse">
            <a:avLst/>
          </a:prstGeom>
          <a:solidFill>
            <a:srgbClr val="FFC000"/>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200" b="1">
                <a:solidFill>
                  <a:schemeClr val="tx1"/>
                </a:solidFill>
              </a:rPr>
              <a:t>v</a:t>
            </a:r>
            <a:endParaRPr lang="en-US" sz="2200" b="1" baseline="-25000">
              <a:solidFill>
                <a:schemeClr val="tx1"/>
              </a:solidFill>
            </a:endParaRPr>
          </a:p>
        </p:txBody>
      </p:sp>
      <p:cxnSp>
        <p:nvCxnSpPr>
          <p:cNvPr id="8" name="Straight Arrow Connector 7">
            <a:extLst>
              <a:ext uri="{FF2B5EF4-FFF2-40B4-BE49-F238E27FC236}">
                <a16:creationId xmlns:a16="http://schemas.microsoft.com/office/drawing/2014/main" id="{D3D87B08-9A78-4894-8888-9D7ECDB41F8B}"/>
              </a:ext>
            </a:extLst>
          </p:cNvPr>
          <p:cNvCxnSpPr>
            <a:stCxn id="6" idx="6"/>
            <a:endCxn id="7" idx="2"/>
          </p:cNvCxnSpPr>
          <p:nvPr/>
        </p:nvCxnSpPr>
        <p:spPr>
          <a:xfrm>
            <a:off x="3578225" y="2853532"/>
            <a:ext cx="9302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87CB270-5133-44E0-B4C9-B6CE3949B2D8}"/>
              </a:ext>
            </a:extLst>
          </p:cNvPr>
          <p:cNvSpPr/>
          <p:nvPr/>
        </p:nvSpPr>
        <p:spPr>
          <a:xfrm>
            <a:off x="2333813" y="2670731"/>
            <a:ext cx="811441" cy="400110"/>
          </a:xfrm>
          <a:prstGeom prst="rect">
            <a:avLst/>
          </a:prstGeom>
        </p:spPr>
        <p:txBody>
          <a:bodyPr wrap="none">
            <a:spAutoFit/>
          </a:bodyPr>
          <a:lstStyle/>
          <a:p>
            <a:r>
              <a:rPr lang="en-GB" sz="2000" i="1">
                <a:latin typeface="Times New Roman" panose="02020603050405020304" pitchFamily="18" charset="0"/>
                <a:cs typeface="Times New Roman" panose="02020603050405020304" pitchFamily="18" charset="0"/>
                <a:sym typeface="Symbol" panose="05050102010706020507" pitchFamily="18" charset="2"/>
              </a:rPr>
              <a:t>NR</a:t>
            </a:r>
            <a:r>
              <a:rPr lang="en-GB" sz="2000">
                <a:latin typeface="Times New Roman" panose="02020603050405020304" pitchFamily="18" charset="0"/>
                <a:cs typeface="Times New Roman" panose="02020603050405020304" pitchFamily="18" charset="0"/>
                <a:sym typeface="Symbol" panose="05050102010706020507" pitchFamily="18" charset="2"/>
              </a:rPr>
              <a:t>[</a:t>
            </a:r>
            <a:r>
              <a:rPr lang="en-GB" sz="2000" i="1">
                <a:latin typeface="Times New Roman" panose="02020603050405020304" pitchFamily="18" charset="0"/>
                <a:cs typeface="Times New Roman" panose="02020603050405020304" pitchFamily="18" charset="0"/>
                <a:sym typeface="Symbol" panose="05050102010706020507" pitchFamily="18" charset="2"/>
              </a:rPr>
              <a:t>u</a:t>
            </a:r>
            <a:r>
              <a:rPr lang="en-GB" sz="2000">
                <a:latin typeface="Times New Roman" panose="02020603050405020304" pitchFamily="18" charset="0"/>
                <a:cs typeface="Times New Roman" panose="02020603050405020304" pitchFamily="18" charset="0"/>
                <a:sym typeface="Symbol" panose="05050102010706020507" pitchFamily="18" charset="2"/>
              </a:rPr>
              <a:t>]</a:t>
            </a:r>
            <a:endParaRPr lang="en-US" sz="2000"/>
          </a:p>
        </p:txBody>
      </p:sp>
      <p:sp>
        <p:nvSpPr>
          <p:cNvPr id="12" name="Rectangle 11">
            <a:extLst>
              <a:ext uri="{FF2B5EF4-FFF2-40B4-BE49-F238E27FC236}">
                <a16:creationId xmlns:a16="http://schemas.microsoft.com/office/drawing/2014/main" id="{FE1F243C-47D0-479F-AABF-5B1C3B6B2990}"/>
              </a:ext>
            </a:extLst>
          </p:cNvPr>
          <p:cNvSpPr/>
          <p:nvPr/>
        </p:nvSpPr>
        <p:spPr>
          <a:xfrm>
            <a:off x="4943450" y="2670731"/>
            <a:ext cx="797013" cy="400110"/>
          </a:xfrm>
          <a:prstGeom prst="rect">
            <a:avLst/>
          </a:prstGeom>
        </p:spPr>
        <p:txBody>
          <a:bodyPr wrap="none">
            <a:spAutoFit/>
          </a:bodyPr>
          <a:lstStyle/>
          <a:p>
            <a:r>
              <a:rPr lang="en-GB" sz="2000" i="1">
                <a:latin typeface="Times New Roman" panose="02020603050405020304" pitchFamily="18" charset="0"/>
                <a:cs typeface="Times New Roman" panose="02020603050405020304" pitchFamily="18" charset="0"/>
                <a:sym typeface="Symbol" panose="05050102010706020507" pitchFamily="18" charset="2"/>
              </a:rPr>
              <a:t>NR</a:t>
            </a:r>
            <a:r>
              <a:rPr lang="en-GB" sz="2000">
                <a:latin typeface="Times New Roman" panose="02020603050405020304" pitchFamily="18" charset="0"/>
                <a:cs typeface="Times New Roman" panose="02020603050405020304" pitchFamily="18" charset="0"/>
                <a:sym typeface="Symbol" panose="05050102010706020507" pitchFamily="18" charset="2"/>
              </a:rPr>
              <a:t>[</a:t>
            </a:r>
            <a:r>
              <a:rPr lang="en-GB" sz="2000" i="1">
                <a:latin typeface="Times New Roman" panose="02020603050405020304" pitchFamily="18" charset="0"/>
                <a:cs typeface="Times New Roman" panose="02020603050405020304" pitchFamily="18" charset="0"/>
                <a:sym typeface="Symbol" panose="05050102010706020507" pitchFamily="18" charset="2"/>
              </a:rPr>
              <a:t>v</a:t>
            </a:r>
            <a:r>
              <a:rPr lang="en-GB" sz="2000">
                <a:latin typeface="Times New Roman" panose="02020603050405020304" pitchFamily="18" charset="0"/>
                <a:cs typeface="Times New Roman" panose="02020603050405020304" pitchFamily="18" charset="0"/>
                <a:sym typeface="Symbol" panose="05050102010706020507" pitchFamily="18" charset="2"/>
              </a:rPr>
              <a:t>]</a:t>
            </a:r>
            <a:endParaRPr lang="en-US" sz="2000"/>
          </a:p>
        </p:txBody>
      </p:sp>
    </p:spTree>
    <p:extLst>
      <p:ext uri="{BB962C8B-B14F-4D97-AF65-F5344CB8AC3E}">
        <p14:creationId xmlns:p14="http://schemas.microsoft.com/office/powerpoint/2010/main" val="60303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a:t>
            </a:r>
            <a:r>
              <a:rPr lang="en-US" altLang="en-US" sz="2000" b="1" err="1"/>
              <a:t>đánh</a:t>
            </a:r>
            <a:r>
              <a:rPr lang="en-US" altLang="en-US" sz="2000" b="1"/>
              <a:t> </a:t>
            </a:r>
            <a:r>
              <a:rPr lang="en-US" altLang="en-US" sz="2000" b="1" err="1"/>
              <a:t>số</a:t>
            </a:r>
            <a:r>
              <a:rPr lang="en-US" altLang="en-US" sz="2000" b="1"/>
              <a:t> </a:t>
            </a:r>
            <a:r>
              <a:rPr lang="en-US" altLang="en-US" sz="2000" b="1" err="1"/>
              <a:t>đỉnh</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2" name="Content Placeholder 1">
            <a:extLst>
              <a:ext uri="{FF2B5EF4-FFF2-40B4-BE49-F238E27FC236}">
                <a16:creationId xmlns:a16="http://schemas.microsoft.com/office/drawing/2014/main" id="{690B2251-4268-4235-B0D6-88409E76D489}"/>
              </a:ext>
            </a:extLst>
          </p:cNvPr>
          <p:cNvSpPr>
            <a:spLocks noGrp="1"/>
          </p:cNvSpPr>
          <p:nvPr>
            <p:ph idx="1"/>
          </p:nvPr>
        </p:nvSpPr>
        <p:spPr>
          <a:xfrm>
            <a:off x="169863" y="602672"/>
            <a:ext cx="8723312" cy="5574291"/>
          </a:xfrm>
        </p:spPr>
        <p:txBody>
          <a:bodyPr>
            <a:noAutofit/>
          </a:bodyPr>
          <a:lstStyle/>
          <a:p>
            <a:pPr>
              <a:lnSpc>
                <a:spcPct val="80000"/>
              </a:lnSpc>
              <a:buFont typeface="Wingdings" panose="05000000000000000000" pitchFamily="2" charset="2"/>
              <a:buNone/>
            </a:pPr>
            <a:r>
              <a:rPr lang="en-GB" sz="1600" b="1">
                <a:cs typeface="Arial" panose="020B0604020202020204" pitchFamily="34" charset="0"/>
              </a:rPr>
              <a:t>Numbering ( )</a:t>
            </a:r>
            <a:r>
              <a:rPr lang="en-GB" sz="1600">
                <a:cs typeface="Arial" panose="020B0604020202020204" pitchFamily="34" charset="0"/>
              </a:rPr>
              <a:t>{</a:t>
            </a:r>
          </a:p>
          <a:p>
            <a:pPr>
              <a:lnSpc>
                <a:spcPct val="80000"/>
              </a:lnSpc>
              <a:buFont typeface="Wingdings" panose="05000000000000000000" pitchFamily="2" charset="2"/>
              <a:buNone/>
            </a:pPr>
            <a:r>
              <a:rPr lang="en-GB" sz="1600">
                <a:cs typeface="Arial" panose="020B0604020202020204" pitchFamily="34" charset="0"/>
              </a:rPr>
              <a:t>     for   v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V  do   </a:t>
            </a:r>
            <a:r>
              <a:rPr lang="en-GB" sz="1600" err="1">
                <a:cs typeface="Arial" panose="020B0604020202020204" pitchFamily="34" charset="0"/>
              </a:rPr>
              <a:t>Vao</a:t>
            </a:r>
            <a:r>
              <a:rPr lang="en-GB" sz="1600">
                <a:cs typeface="Arial" panose="020B0604020202020204" pitchFamily="34" charset="0"/>
              </a:rPr>
              <a:t>[v] := 0;  </a:t>
            </a:r>
          </a:p>
          <a:p>
            <a:pPr>
              <a:lnSpc>
                <a:spcPct val="80000"/>
              </a:lnSpc>
              <a:buFont typeface="Wingdings" panose="05000000000000000000" pitchFamily="2" charset="2"/>
              <a:buNone/>
            </a:pPr>
            <a:r>
              <a:rPr lang="en-GB" sz="1600">
                <a:cs typeface="Arial" panose="020B0604020202020204" pitchFamily="34" charset="0"/>
              </a:rPr>
              <a:t>	 for   u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V   do       // </a:t>
            </a:r>
            <a:r>
              <a:rPr lang="en-GB" sz="1600" err="1">
                <a:cs typeface="Arial" panose="020B0604020202020204" pitchFamily="34" charset="0"/>
              </a:rPr>
              <a:t>Tính</a:t>
            </a:r>
            <a:r>
              <a:rPr lang="en-GB" sz="1600">
                <a:cs typeface="Arial" panose="020B0604020202020204" pitchFamily="34" charset="0"/>
              </a:rPr>
              <a:t> </a:t>
            </a:r>
            <a:r>
              <a:rPr lang="en-GB" sz="1600" err="1">
                <a:cs typeface="Arial" panose="020B0604020202020204" pitchFamily="34" charset="0"/>
              </a:rPr>
              <a:t>Vao</a:t>
            </a:r>
            <a:r>
              <a:rPr lang="en-GB" sz="1600">
                <a:cs typeface="Arial" panose="020B0604020202020204" pitchFamily="34" charset="0"/>
              </a:rPr>
              <a:t>[v] = </a:t>
            </a:r>
            <a:r>
              <a:rPr lang="en-GB" sz="1600" err="1">
                <a:cs typeface="Arial" panose="020B0604020202020204" pitchFamily="34" charset="0"/>
              </a:rPr>
              <a:t>bán</a:t>
            </a:r>
            <a:r>
              <a:rPr lang="en-GB" sz="1600">
                <a:cs typeface="Arial" panose="020B0604020202020204" pitchFamily="34" charset="0"/>
              </a:rPr>
              <a:t> </a:t>
            </a:r>
            <a:r>
              <a:rPr lang="en-GB" sz="1600" err="1">
                <a:cs typeface="Arial" panose="020B0604020202020204" pitchFamily="34" charset="0"/>
              </a:rPr>
              <a:t>bậc</a:t>
            </a:r>
            <a:r>
              <a:rPr lang="en-GB" sz="1600">
                <a:cs typeface="Arial" panose="020B0604020202020204" pitchFamily="34" charset="0"/>
              </a:rPr>
              <a:t> </a:t>
            </a:r>
            <a:r>
              <a:rPr lang="en-GB" sz="1600" err="1">
                <a:cs typeface="Arial" panose="020B0604020202020204" pitchFamily="34" charset="0"/>
              </a:rPr>
              <a:t>vào</a:t>
            </a:r>
            <a:r>
              <a:rPr lang="en-GB" sz="1600">
                <a:cs typeface="Arial" panose="020B0604020202020204" pitchFamily="34" charset="0"/>
              </a:rPr>
              <a:t> </a:t>
            </a:r>
            <a:r>
              <a:rPr lang="en-GB" sz="1600" err="1">
                <a:cs typeface="Arial" panose="020B0604020202020204" pitchFamily="34" charset="0"/>
              </a:rPr>
              <a:t>của</a:t>
            </a:r>
            <a:r>
              <a:rPr lang="en-GB" sz="1600">
                <a:cs typeface="Arial" panose="020B0604020202020204" pitchFamily="34" charset="0"/>
              </a:rPr>
              <a:t> </a:t>
            </a:r>
            <a:r>
              <a:rPr lang="en-GB" sz="1600" err="1">
                <a:cs typeface="Arial" panose="020B0604020202020204" pitchFamily="34" charset="0"/>
              </a:rPr>
              <a:t>đỉnh</a:t>
            </a:r>
            <a:r>
              <a:rPr lang="en-GB" sz="1600">
                <a:cs typeface="Arial" panose="020B0604020202020204" pitchFamily="34" charset="0"/>
              </a:rPr>
              <a:t> v</a:t>
            </a:r>
          </a:p>
          <a:p>
            <a:pPr>
              <a:lnSpc>
                <a:spcPct val="80000"/>
              </a:lnSpc>
              <a:buFont typeface="Wingdings" panose="05000000000000000000" pitchFamily="2" charset="2"/>
              <a:buNone/>
            </a:pPr>
            <a:r>
              <a:rPr lang="en-GB" sz="1600">
                <a:cs typeface="Arial" panose="020B0604020202020204" pitchFamily="34" charset="0"/>
              </a:rPr>
              <a:t>            for   v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a:t>
            </a:r>
            <a:r>
              <a:rPr lang="en-GB" sz="1600" err="1">
                <a:cs typeface="Arial" panose="020B0604020202020204" pitchFamily="34" charset="0"/>
              </a:rPr>
              <a:t>Ke</a:t>
            </a:r>
            <a:r>
              <a:rPr lang="en-GB" sz="1600">
                <a:cs typeface="Arial" panose="020B0604020202020204" pitchFamily="34" charset="0"/>
              </a:rPr>
              <a:t>(u)  do  </a:t>
            </a:r>
            <a:r>
              <a:rPr lang="en-GB" sz="1600" err="1">
                <a:cs typeface="Arial" panose="020B0604020202020204" pitchFamily="34" charset="0"/>
              </a:rPr>
              <a:t>Vao</a:t>
            </a:r>
            <a:r>
              <a:rPr lang="en-GB" sz="1600">
                <a:cs typeface="Arial" panose="020B0604020202020204" pitchFamily="34" charset="0"/>
              </a:rPr>
              <a:t>[v] = </a:t>
            </a:r>
            <a:r>
              <a:rPr lang="en-GB" sz="1600" err="1">
                <a:cs typeface="Arial" panose="020B0604020202020204" pitchFamily="34" charset="0"/>
              </a:rPr>
              <a:t>Vao</a:t>
            </a:r>
            <a:r>
              <a:rPr lang="en-GB" sz="1600">
                <a:cs typeface="Arial" panose="020B0604020202020204" pitchFamily="34" charset="0"/>
              </a:rPr>
              <a:t>[v] + 1 ;</a:t>
            </a:r>
          </a:p>
          <a:p>
            <a:pPr>
              <a:lnSpc>
                <a:spcPct val="80000"/>
              </a:lnSpc>
              <a:buFont typeface="Wingdings" panose="05000000000000000000" pitchFamily="2" charset="2"/>
              <a:buNone/>
            </a:pPr>
            <a:r>
              <a:rPr lang="en-GB" sz="1600">
                <a:cs typeface="Arial" panose="020B0604020202020204" pitchFamily="34" charset="0"/>
              </a:rPr>
              <a:t>      </a:t>
            </a:r>
          </a:p>
          <a:p>
            <a:pPr>
              <a:lnSpc>
                <a:spcPct val="80000"/>
              </a:lnSpc>
              <a:buFont typeface="Wingdings" panose="05000000000000000000" pitchFamily="2" charset="2"/>
              <a:buNone/>
            </a:pPr>
            <a:r>
              <a:rPr lang="en-GB" sz="1600">
                <a:cs typeface="Arial" panose="020B0604020202020204" pitchFamily="34" charset="0"/>
              </a:rPr>
              <a:t>     QUEUE =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  </a:t>
            </a:r>
          </a:p>
          <a:p>
            <a:pPr>
              <a:lnSpc>
                <a:spcPct val="80000"/>
              </a:lnSpc>
              <a:buFont typeface="Wingdings" panose="05000000000000000000" pitchFamily="2" charset="2"/>
              <a:buNone/>
            </a:pPr>
            <a:r>
              <a:rPr lang="en-GB" sz="1600">
                <a:cs typeface="Arial" panose="020B0604020202020204" pitchFamily="34" charset="0"/>
              </a:rPr>
              <a:t>      for   v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V   do  </a:t>
            </a:r>
          </a:p>
          <a:p>
            <a:pPr>
              <a:lnSpc>
                <a:spcPct val="80000"/>
              </a:lnSpc>
              <a:buFont typeface="Wingdings" panose="05000000000000000000" pitchFamily="2" charset="2"/>
              <a:buNone/>
            </a:pPr>
            <a:r>
              <a:rPr lang="en-GB" sz="1600">
                <a:cs typeface="Arial" panose="020B0604020202020204" pitchFamily="34" charset="0"/>
              </a:rPr>
              <a:t>                if   (</a:t>
            </a:r>
            <a:r>
              <a:rPr lang="en-GB" sz="1600" err="1">
                <a:cs typeface="Arial" panose="020B0604020202020204" pitchFamily="34" charset="0"/>
              </a:rPr>
              <a:t>Vao</a:t>
            </a:r>
            <a:r>
              <a:rPr lang="en-GB" sz="1600">
                <a:cs typeface="Arial" panose="020B0604020202020204" pitchFamily="34" charset="0"/>
              </a:rPr>
              <a:t>[v] == 0) QUEUE = QUEUE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 v } ;  </a:t>
            </a:r>
          </a:p>
          <a:p>
            <a:pPr>
              <a:lnSpc>
                <a:spcPct val="80000"/>
              </a:lnSpc>
              <a:buFont typeface="Wingdings" panose="05000000000000000000" pitchFamily="2" charset="2"/>
              <a:buNone/>
            </a:pPr>
            <a:r>
              <a:rPr lang="en-GB" sz="1600">
                <a:cs typeface="Arial" panose="020B0604020202020204" pitchFamily="34" charset="0"/>
              </a:rPr>
              <a:t>      </a:t>
            </a:r>
            <a:r>
              <a:rPr lang="en-GB" sz="1600" err="1">
                <a:cs typeface="Arial" panose="020B0604020202020204" pitchFamily="34" charset="0"/>
              </a:rPr>
              <a:t>num</a:t>
            </a:r>
            <a:r>
              <a:rPr lang="en-GB" sz="1600">
                <a:cs typeface="Arial" panose="020B0604020202020204" pitchFamily="34" charset="0"/>
              </a:rPr>
              <a:t> = 0;  </a:t>
            </a:r>
          </a:p>
          <a:p>
            <a:pPr>
              <a:lnSpc>
                <a:spcPct val="80000"/>
              </a:lnSpc>
              <a:buFont typeface="Wingdings" panose="05000000000000000000" pitchFamily="2" charset="2"/>
              <a:buNone/>
            </a:pPr>
            <a:r>
              <a:rPr lang="en-GB" sz="1600">
                <a:cs typeface="Arial" panose="020B0604020202020204" pitchFamily="34" charset="0"/>
              </a:rPr>
              <a:t>      while  (QUEUE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 do {</a:t>
            </a:r>
          </a:p>
          <a:p>
            <a:pPr>
              <a:lnSpc>
                <a:spcPct val="80000"/>
              </a:lnSpc>
              <a:buFont typeface="Wingdings" panose="05000000000000000000" pitchFamily="2" charset="2"/>
              <a:buNone/>
            </a:pPr>
            <a:r>
              <a:rPr lang="en-GB" sz="1600">
                <a:cs typeface="Arial" panose="020B0604020202020204" pitchFamily="34" charset="0"/>
              </a:rPr>
              <a:t>                u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QUEUE ;  </a:t>
            </a:r>
            <a:r>
              <a:rPr lang="en-GB" sz="1600" err="1">
                <a:cs typeface="Arial" panose="020B0604020202020204" pitchFamily="34" charset="0"/>
              </a:rPr>
              <a:t>num</a:t>
            </a:r>
            <a:r>
              <a:rPr lang="en-GB" sz="1600">
                <a:cs typeface="Arial" panose="020B0604020202020204" pitchFamily="34" charset="0"/>
              </a:rPr>
              <a:t> = </a:t>
            </a:r>
            <a:r>
              <a:rPr lang="en-GB" sz="1600" err="1">
                <a:cs typeface="Arial" panose="020B0604020202020204" pitchFamily="34" charset="0"/>
              </a:rPr>
              <a:t>num</a:t>
            </a:r>
            <a:r>
              <a:rPr lang="en-GB" sz="1600">
                <a:cs typeface="Arial" panose="020B0604020202020204" pitchFamily="34" charset="0"/>
              </a:rPr>
              <a:t> + 1 ;   NR[u] = </a:t>
            </a:r>
            <a:r>
              <a:rPr lang="en-GB" sz="1600" err="1">
                <a:cs typeface="Arial" panose="020B0604020202020204" pitchFamily="34" charset="0"/>
              </a:rPr>
              <a:t>num</a:t>
            </a:r>
            <a:r>
              <a:rPr lang="en-GB" sz="1600">
                <a:cs typeface="Arial" panose="020B0604020202020204" pitchFamily="34" charset="0"/>
              </a:rPr>
              <a:t> ;  </a:t>
            </a:r>
          </a:p>
          <a:p>
            <a:pPr>
              <a:lnSpc>
                <a:spcPct val="80000"/>
              </a:lnSpc>
              <a:buFont typeface="Wingdings" panose="05000000000000000000" pitchFamily="2" charset="2"/>
              <a:buNone/>
            </a:pPr>
            <a:r>
              <a:rPr lang="en-GB" sz="1600">
                <a:cs typeface="Arial" panose="020B0604020202020204" pitchFamily="34" charset="0"/>
              </a:rPr>
              <a:t>                for   v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a:t>
            </a:r>
            <a:r>
              <a:rPr lang="en-GB" sz="1600" err="1">
                <a:cs typeface="Arial" panose="020B0604020202020204" pitchFamily="34" charset="0"/>
              </a:rPr>
              <a:t>Ke</a:t>
            </a:r>
            <a:r>
              <a:rPr lang="en-GB" sz="1600">
                <a:cs typeface="Arial" panose="020B0604020202020204" pitchFamily="34" charset="0"/>
              </a:rPr>
              <a:t>(u)   do { </a:t>
            </a:r>
          </a:p>
          <a:p>
            <a:pPr>
              <a:lnSpc>
                <a:spcPct val="80000"/>
              </a:lnSpc>
              <a:buFont typeface="Wingdings" panose="05000000000000000000" pitchFamily="2" charset="2"/>
              <a:buNone/>
            </a:pPr>
            <a:r>
              <a:rPr lang="en-GB" sz="1600">
                <a:cs typeface="Arial" panose="020B0604020202020204" pitchFamily="34" charset="0"/>
              </a:rPr>
              <a:t>                         </a:t>
            </a:r>
            <a:r>
              <a:rPr lang="en-GB" sz="1600" err="1">
                <a:cs typeface="Arial" panose="020B0604020202020204" pitchFamily="34" charset="0"/>
              </a:rPr>
              <a:t>Vao</a:t>
            </a:r>
            <a:r>
              <a:rPr lang="en-GB" sz="1600">
                <a:cs typeface="Arial" panose="020B0604020202020204" pitchFamily="34" charset="0"/>
              </a:rPr>
              <a:t>[v] = </a:t>
            </a:r>
            <a:r>
              <a:rPr lang="en-GB" sz="1600" err="1">
                <a:cs typeface="Arial" panose="020B0604020202020204" pitchFamily="34" charset="0"/>
              </a:rPr>
              <a:t>Vao</a:t>
            </a:r>
            <a:r>
              <a:rPr lang="en-GB" sz="1600">
                <a:cs typeface="Arial" panose="020B0604020202020204" pitchFamily="34" charset="0"/>
              </a:rPr>
              <a:t>[v] - 1 ;  </a:t>
            </a:r>
          </a:p>
          <a:p>
            <a:pPr>
              <a:lnSpc>
                <a:spcPct val="80000"/>
              </a:lnSpc>
              <a:buFont typeface="Wingdings" panose="05000000000000000000" pitchFamily="2" charset="2"/>
              <a:buNone/>
            </a:pPr>
            <a:r>
              <a:rPr lang="en-GB" sz="1600">
                <a:cs typeface="Arial" panose="020B0604020202020204" pitchFamily="34" charset="0"/>
              </a:rPr>
              <a:t>                         if   (</a:t>
            </a:r>
            <a:r>
              <a:rPr lang="en-GB" sz="1600" err="1">
                <a:cs typeface="Arial" panose="020B0604020202020204" pitchFamily="34" charset="0"/>
              </a:rPr>
              <a:t>Vao</a:t>
            </a:r>
            <a:r>
              <a:rPr lang="en-GB" sz="1600">
                <a:cs typeface="Arial" panose="020B0604020202020204" pitchFamily="34" charset="0"/>
              </a:rPr>
              <a:t>[v] == 0) QUEUE = QUEUE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 v } ;  </a:t>
            </a:r>
          </a:p>
          <a:p>
            <a:pPr>
              <a:lnSpc>
                <a:spcPct val="80000"/>
              </a:lnSpc>
              <a:buFont typeface="Wingdings" panose="05000000000000000000" pitchFamily="2" charset="2"/>
              <a:buNone/>
            </a:pPr>
            <a:r>
              <a:rPr lang="en-GB" sz="1600">
                <a:cs typeface="Arial" panose="020B0604020202020204" pitchFamily="34" charset="0"/>
              </a:rPr>
              <a:t>                } </a:t>
            </a:r>
          </a:p>
          <a:p>
            <a:pPr>
              <a:lnSpc>
                <a:spcPct val="80000"/>
              </a:lnSpc>
              <a:buFont typeface="Wingdings" panose="05000000000000000000" pitchFamily="2" charset="2"/>
              <a:buNone/>
            </a:pPr>
            <a:r>
              <a:rPr lang="en-GB" sz="1600">
                <a:cs typeface="Arial" panose="020B0604020202020204" pitchFamily="34" charset="0"/>
              </a:rPr>
              <a:t>      } </a:t>
            </a:r>
          </a:p>
          <a:p>
            <a:pPr>
              <a:lnSpc>
                <a:spcPct val="80000"/>
              </a:lnSpc>
              <a:buFont typeface="Wingdings" panose="05000000000000000000" pitchFamily="2" charset="2"/>
              <a:buNone/>
            </a:pPr>
            <a:r>
              <a:rPr lang="en-GB" sz="1600">
                <a:cs typeface="Arial" panose="020B0604020202020204" pitchFamily="34" charset="0"/>
              </a:rPr>
              <a:t>} </a:t>
            </a:r>
            <a:endParaRPr 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6252E4F-22DB-CFB3-4B03-FCBF4742F22F}"/>
                  </a:ext>
                </a:extLst>
              </p14:cNvPr>
              <p14:cNvContentPartPr/>
              <p14:nvPr/>
            </p14:nvContentPartPr>
            <p14:xfrm>
              <a:off x="38160" y="308160"/>
              <a:ext cx="9079560" cy="4951800"/>
            </p14:xfrm>
          </p:contentPart>
        </mc:Choice>
        <mc:Fallback>
          <p:pic>
            <p:nvPicPr>
              <p:cNvPr id="3" name="Ink 2">
                <a:extLst>
                  <a:ext uri="{FF2B5EF4-FFF2-40B4-BE49-F238E27FC236}">
                    <a16:creationId xmlns:a16="http://schemas.microsoft.com/office/drawing/2014/main" id="{26252E4F-22DB-CFB3-4B03-FCBF4742F22F}"/>
                  </a:ext>
                </a:extLst>
              </p:cNvPr>
              <p:cNvPicPr/>
              <p:nvPr/>
            </p:nvPicPr>
            <p:blipFill>
              <a:blip r:embed="rId4"/>
              <a:stretch>
                <a:fillRect/>
              </a:stretch>
            </p:blipFill>
            <p:spPr>
              <a:xfrm>
                <a:off x="28800" y="298800"/>
                <a:ext cx="9098280" cy="4970520"/>
              </a:xfrm>
              <a:prstGeom prst="rect">
                <a:avLst/>
              </a:prstGeom>
            </p:spPr>
          </p:pic>
        </mc:Fallback>
      </mc:AlternateContent>
    </p:spTree>
    <p:extLst>
      <p:ext uri="{BB962C8B-B14F-4D97-AF65-F5344CB8AC3E}">
        <p14:creationId xmlns:p14="http://schemas.microsoft.com/office/powerpoint/2010/main" val="1957232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a:t>
            </a:r>
            <a:r>
              <a:rPr lang="en-US" altLang="en-US" sz="2000" b="1" err="1"/>
              <a:t>đánh</a:t>
            </a:r>
            <a:r>
              <a:rPr lang="en-US" altLang="en-US" sz="2000" b="1"/>
              <a:t> </a:t>
            </a:r>
            <a:r>
              <a:rPr lang="en-US" altLang="en-US" sz="2000" b="1" err="1"/>
              <a:t>số</a:t>
            </a:r>
            <a:r>
              <a:rPr lang="en-US" altLang="en-US" sz="2000" b="1"/>
              <a:t> </a:t>
            </a:r>
            <a:r>
              <a:rPr lang="en-US" altLang="en-US" sz="2000" b="1" err="1"/>
              <a:t>đỉnh</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2" name="Content Placeholder 1">
            <a:extLst>
              <a:ext uri="{FF2B5EF4-FFF2-40B4-BE49-F238E27FC236}">
                <a16:creationId xmlns:a16="http://schemas.microsoft.com/office/drawing/2014/main" id="{690B2251-4268-4235-B0D6-88409E76D489}"/>
              </a:ext>
            </a:extLst>
          </p:cNvPr>
          <p:cNvSpPr>
            <a:spLocks noGrp="1"/>
          </p:cNvSpPr>
          <p:nvPr>
            <p:ph idx="1"/>
          </p:nvPr>
        </p:nvSpPr>
        <p:spPr>
          <a:xfrm>
            <a:off x="169863" y="602672"/>
            <a:ext cx="8723312" cy="5574291"/>
          </a:xfrm>
        </p:spPr>
        <p:txBody>
          <a:bodyPr>
            <a:noAutofit/>
          </a:bodyPr>
          <a:lstStyle/>
          <a:p>
            <a:pPr algn="just"/>
            <a:r>
              <a:rPr lang="vi-VN" sz="1600">
                <a:cs typeface="Arial" panose="020B0604020202020204" pitchFamily="34" charset="0"/>
              </a:rPr>
              <a:t>Rõ ràng trong bước khởi tạo ta phải duyệt qua tất cả các cung của đồ thị khi tính bán bậc vào của các đỉnh, vì vậy ở đó ta tốn cỡ </a:t>
            </a:r>
            <a:r>
              <a:rPr lang="vi-VN" sz="1600" i="1">
                <a:cs typeface="Arial" panose="020B0604020202020204" pitchFamily="34" charset="0"/>
              </a:rPr>
              <a:t>O</a:t>
            </a:r>
            <a:r>
              <a:rPr lang="vi-VN" sz="1600">
                <a:cs typeface="Arial" panose="020B0604020202020204" pitchFamily="34" charset="0"/>
              </a:rPr>
              <a:t>(</a:t>
            </a:r>
            <a:r>
              <a:rPr lang="en-US" sz="1600" i="1">
                <a:cs typeface="Arial" panose="020B0604020202020204" pitchFamily="34" charset="0"/>
              </a:rPr>
              <a:t>|E|</a:t>
            </a:r>
            <a:r>
              <a:rPr lang="vi-VN" sz="1600">
                <a:cs typeface="Arial" panose="020B0604020202020204" pitchFamily="34" charset="0"/>
              </a:rPr>
              <a:t>) phép toán. Tiếp theo, mỗi lần đánh số một đỉnh, để thực hiện việc loại bỏ đỉnh đã đánh số cùng với các cung đi ra khỏi nó, chúng ta lại duyệt qua tất cả các cung này. Suy ra để đánh số tất cả các đỉnh của đồ thị chúng ta sẽ phải duyệt qua tất cả các cung của đồ thị một lần nữa. </a:t>
            </a:r>
          </a:p>
          <a:p>
            <a:pPr algn="just"/>
            <a:r>
              <a:rPr lang="en-GB" sz="1600" err="1">
                <a:cs typeface="Arial" panose="020B0604020202020204" pitchFamily="34" charset="0"/>
              </a:rPr>
              <a:t>Vậy</a:t>
            </a:r>
            <a:r>
              <a:rPr lang="en-GB" sz="1600">
                <a:cs typeface="Arial" panose="020B0604020202020204" pitchFamily="34" charset="0"/>
              </a:rPr>
              <a:t> </a:t>
            </a:r>
            <a:r>
              <a:rPr lang="en-GB" sz="1600" err="1">
                <a:cs typeface="Arial" panose="020B0604020202020204" pitchFamily="34" charset="0"/>
              </a:rPr>
              <a:t>độ</a:t>
            </a:r>
            <a:r>
              <a:rPr lang="en-GB" sz="1600">
                <a:cs typeface="Arial" panose="020B0604020202020204" pitchFamily="34" charset="0"/>
              </a:rPr>
              <a:t> </a:t>
            </a:r>
            <a:r>
              <a:rPr lang="en-GB" sz="1600" err="1">
                <a:cs typeface="Arial" panose="020B0604020202020204" pitchFamily="34" charset="0"/>
              </a:rPr>
              <a:t>phức</a:t>
            </a:r>
            <a:r>
              <a:rPr lang="en-GB" sz="1600">
                <a:cs typeface="Arial" panose="020B0604020202020204" pitchFamily="34" charset="0"/>
              </a:rPr>
              <a:t> </a:t>
            </a:r>
            <a:r>
              <a:rPr lang="en-GB" sz="1600" err="1">
                <a:cs typeface="Arial" panose="020B0604020202020204" pitchFamily="34" charset="0"/>
              </a:rPr>
              <a:t>tạp</a:t>
            </a:r>
            <a:r>
              <a:rPr lang="en-GB" sz="1600">
                <a:cs typeface="Arial" panose="020B0604020202020204" pitchFamily="34" charset="0"/>
              </a:rPr>
              <a:t> </a:t>
            </a:r>
            <a:r>
              <a:rPr lang="en-GB" sz="1600" err="1">
                <a:cs typeface="Arial" panose="020B0604020202020204" pitchFamily="34" charset="0"/>
              </a:rPr>
              <a:t>của</a:t>
            </a:r>
            <a:r>
              <a:rPr lang="en-GB" sz="1600">
                <a:cs typeface="Arial" panose="020B0604020202020204" pitchFamily="34" charset="0"/>
              </a:rPr>
              <a:t> </a:t>
            </a:r>
            <a:r>
              <a:rPr lang="en-GB" sz="1600" err="1">
                <a:cs typeface="Arial" panose="020B0604020202020204" pitchFamily="34" charset="0"/>
              </a:rPr>
              <a:t>thuật</a:t>
            </a:r>
            <a:r>
              <a:rPr lang="en-GB" sz="1600">
                <a:cs typeface="Arial" panose="020B0604020202020204" pitchFamily="34" charset="0"/>
              </a:rPr>
              <a:t> </a:t>
            </a:r>
            <a:r>
              <a:rPr lang="en-GB" sz="1600" err="1">
                <a:cs typeface="Arial" panose="020B0604020202020204" pitchFamily="34" charset="0"/>
              </a:rPr>
              <a:t>toán</a:t>
            </a:r>
            <a:r>
              <a:rPr lang="en-GB" sz="1600">
                <a:cs typeface="Arial" panose="020B0604020202020204" pitchFamily="34" charset="0"/>
              </a:rPr>
              <a:t> </a:t>
            </a:r>
            <a:r>
              <a:rPr lang="en-GB" sz="1600" err="1">
                <a:cs typeface="Arial" panose="020B0604020202020204" pitchFamily="34" charset="0"/>
              </a:rPr>
              <a:t>là</a:t>
            </a:r>
            <a:r>
              <a:rPr lang="en-GB" sz="1600">
                <a:cs typeface="Arial" panose="020B0604020202020204" pitchFamily="34" charset="0"/>
              </a:rPr>
              <a:t> </a:t>
            </a:r>
            <a:r>
              <a:rPr lang="en-GB" sz="1600" i="1">
                <a:cs typeface="Arial" panose="020B0604020202020204" pitchFamily="34" charset="0"/>
              </a:rPr>
              <a:t>O</a:t>
            </a:r>
            <a:r>
              <a:rPr lang="en-GB" sz="1600">
                <a:cs typeface="Arial" panose="020B0604020202020204" pitchFamily="34" charset="0"/>
              </a:rPr>
              <a:t>(</a:t>
            </a:r>
            <a:r>
              <a:rPr lang="en-GB" sz="1600" i="1">
                <a:cs typeface="Arial" panose="020B0604020202020204" pitchFamily="34" charset="0"/>
              </a:rPr>
              <a:t>|E|</a:t>
            </a:r>
            <a:r>
              <a:rPr lang="en-GB" sz="1600">
                <a:cs typeface="Arial" panose="020B0604020202020204" pitchFamily="34" charset="0"/>
              </a:rPr>
              <a:t>).</a:t>
            </a:r>
            <a:endParaRPr lang="en-US" sz="1600">
              <a:cs typeface="Arial" panose="020B0604020202020204" pitchFamily="34" charset="0"/>
            </a:endParaRPr>
          </a:p>
        </p:txBody>
      </p:sp>
    </p:spTree>
    <p:extLst>
      <p:ext uri="{BB962C8B-B14F-4D97-AF65-F5344CB8AC3E}">
        <p14:creationId xmlns:p14="http://schemas.microsoft.com/office/powerpoint/2010/main" val="2513766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a:t>
            </a:r>
            <a:r>
              <a:rPr lang="en-US" altLang="en-US" sz="2000" b="1" err="1"/>
              <a:t>đánh</a:t>
            </a:r>
            <a:r>
              <a:rPr lang="en-US" altLang="en-US" sz="2000" b="1"/>
              <a:t> </a:t>
            </a:r>
            <a:r>
              <a:rPr lang="en-US" altLang="en-US" sz="2000" b="1" err="1"/>
              <a:t>số</a:t>
            </a:r>
            <a:r>
              <a:rPr lang="en-US" altLang="en-US" sz="2000" b="1"/>
              <a:t> </a:t>
            </a:r>
            <a:r>
              <a:rPr lang="en-US" altLang="en-US" sz="2000" b="1" err="1"/>
              <a:t>đỉnh</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2" name="Content Placeholder 1">
            <a:extLst>
              <a:ext uri="{FF2B5EF4-FFF2-40B4-BE49-F238E27FC236}">
                <a16:creationId xmlns:a16="http://schemas.microsoft.com/office/drawing/2014/main" id="{690B2251-4268-4235-B0D6-88409E76D489}"/>
              </a:ext>
            </a:extLst>
          </p:cNvPr>
          <p:cNvSpPr>
            <a:spLocks noGrp="1"/>
          </p:cNvSpPr>
          <p:nvPr>
            <p:ph idx="1"/>
          </p:nvPr>
        </p:nvSpPr>
        <p:spPr>
          <a:xfrm>
            <a:off x="169863" y="602672"/>
            <a:ext cx="8723312" cy="5574291"/>
          </a:xfrm>
        </p:spPr>
        <p:txBody>
          <a:bodyPr>
            <a:noAutofit/>
          </a:bodyPr>
          <a:lstStyle/>
          <a:p>
            <a:pPr algn="just"/>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r>
              <a:rPr lang="en-US" sz="1600">
                <a:cs typeface="Arial" panose="020B0604020202020204" pitchFamily="34" charset="0"/>
              </a:rPr>
              <a:t>: </a:t>
            </a:r>
            <a:r>
              <a:rPr lang="en-US" sz="1600" err="1">
                <a:cs typeface="Arial" panose="020B0604020202020204" pitchFamily="34" charset="0"/>
              </a:rPr>
              <a:t>đánh</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sau</a:t>
            </a:r>
            <a:r>
              <a:rPr lang="en-US" sz="1600">
                <a:cs typeface="Arial" panose="020B0604020202020204" pitchFamily="34" charset="0"/>
              </a:rPr>
              <a:t> </a:t>
            </a:r>
            <a:r>
              <a:rPr lang="en-US" sz="1600" err="1">
                <a:cs typeface="Arial" panose="020B0604020202020204" pitchFamily="34" charset="0"/>
              </a:rPr>
              <a:t>đây</a:t>
            </a:r>
            <a:endParaRPr lang="en-US" sz="1600">
              <a:cs typeface="Arial" panose="020B0604020202020204" pitchFamily="34" charset="0"/>
            </a:endParaRPr>
          </a:p>
        </p:txBody>
      </p:sp>
      <p:pic>
        <p:nvPicPr>
          <p:cNvPr id="6" name="Picture 2">
            <a:extLst>
              <a:ext uri="{FF2B5EF4-FFF2-40B4-BE49-F238E27FC236}">
                <a16:creationId xmlns:a16="http://schemas.microsoft.com/office/drawing/2014/main" id="{8266480B-22B8-4C33-8623-D0F7CFDDEFFD}"/>
              </a:ext>
            </a:extLst>
          </p:cNvPr>
          <p:cNvPicPr>
            <a:picLocks noChangeAspect="1" noChangeArrowheads="1"/>
          </p:cNvPicPr>
          <p:nvPr/>
        </p:nvPicPr>
        <p:blipFill>
          <a:blip r:embed="rId3"/>
          <a:srcRect/>
          <a:stretch>
            <a:fillRect/>
          </a:stretch>
        </p:blipFill>
        <p:spPr bwMode="auto">
          <a:xfrm>
            <a:off x="1981200" y="1345593"/>
            <a:ext cx="4724400" cy="4400176"/>
          </a:xfrm>
          <a:prstGeom prst="rect">
            <a:avLst/>
          </a:prstGeom>
          <a:noFill/>
          <a:ln w="9525">
            <a:noFill/>
            <a:miter lim="800000"/>
            <a:headEnd/>
            <a:tailEnd/>
          </a:ln>
        </p:spPr>
      </p:pic>
    </p:spTree>
    <p:extLst>
      <p:ext uri="{BB962C8B-B14F-4D97-AF65-F5344CB8AC3E}">
        <p14:creationId xmlns:p14="http://schemas.microsoft.com/office/powerpoint/2010/main" val="1479495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a:t>
            </a:r>
            <a:r>
              <a:rPr lang="en-US" altLang="en-US" sz="2000" b="1" err="1"/>
              <a:t>tìm</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r>
              <a:rPr lang="en-US" altLang="en-US" sz="2000" b="1"/>
              <a:t> </a:t>
            </a:r>
            <a:r>
              <a:rPr lang="en-US" altLang="en-US" sz="2000" b="1" err="1"/>
              <a:t>trên</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không</a:t>
            </a:r>
            <a:r>
              <a:rPr lang="en-US" altLang="en-US" sz="2000" b="1"/>
              <a:t> </a:t>
            </a:r>
            <a:r>
              <a:rPr lang="en-US" altLang="en-US" sz="2000" b="1" err="1"/>
              <a:t>có</a:t>
            </a:r>
            <a:r>
              <a:rPr lang="en-US" altLang="en-US" sz="2000" b="1"/>
              <a:t> chu </a:t>
            </a:r>
            <a:r>
              <a:rPr lang="en-US" altLang="en-US" sz="2000" b="1" err="1"/>
              <a:t>trình</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2" name="Content Placeholder 1">
            <a:extLst>
              <a:ext uri="{FF2B5EF4-FFF2-40B4-BE49-F238E27FC236}">
                <a16:creationId xmlns:a16="http://schemas.microsoft.com/office/drawing/2014/main" id="{690B2251-4268-4235-B0D6-88409E76D489}"/>
              </a:ext>
            </a:extLst>
          </p:cNvPr>
          <p:cNvSpPr>
            <a:spLocks noGrp="1"/>
          </p:cNvSpPr>
          <p:nvPr>
            <p:ph idx="1"/>
          </p:nvPr>
        </p:nvSpPr>
        <p:spPr>
          <a:xfrm>
            <a:off x="169863" y="602672"/>
            <a:ext cx="8723312" cy="5574291"/>
          </a:xfrm>
        </p:spPr>
        <p:txBody>
          <a:bodyPr>
            <a:noAutofit/>
          </a:bodyPr>
          <a:lstStyle/>
          <a:p>
            <a:pPr algn="just">
              <a:defRPr/>
            </a:pPr>
            <a:r>
              <a:rPr lang="vi-VN" sz="1600">
                <a:cs typeface="Arial" panose="020B0604020202020204" pitchFamily="34" charset="0"/>
              </a:rPr>
              <a:t>Do có thuật toán đánh số trên, nên khi xét đồ thị không có chu trình ta có thể giả thiết là các đỉnh của nó </a:t>
            </a:r>
            <a:r>
              <a:rPr lang="en-US" sz="1600" err="1">
                <a:cs typeface="Arial" panose="020B0604020202020204" pitchFamily="34" charset="0"/>
              </a:rPr>
              <a:t>đã</a:t>
            </a:r>
            <a:r>
              <a:rPr lang="en-US" sz="1600">
                <a:cs typeface="Arial" panose="020B0604020202020204" pitchFamily="34" charset="0"/>
              </a:rPr>
              <a:t> </a:t>
            </a:r>
            <a:r>
              <a:rPr lang="vi-VN" sz="1600">
                <a:cs typeface="Arial" panose="020B0604020202020204" pitchFamily="34" charset="0"/>
              </a:rPr>
              <a:t>được đánh số sao cho mỗi cung chỉ đi từ đỉnh có chỉ số nhỏ đến đỉnh có chỉ số lớn hơn.</a:t>
            </a:r>
          </a:p>
          <a:p>
            <a:pPr>
              <a:defRPr/>
            </a:pPr>
            <a:endParaRPr lang="en-GB" sz="1600">
              <a:cs typeface="Arial" panose="020B0604020202020204" pitchFamily="34" charset="0"/>
            </a:endParaRPr>
          </a:p>
          <a:p>
            <a:pPr marL="0" indent="0">
              <a:buFontTx/>
              <a:buNone/>
              <a:defRPr/>
            </a:pPr>
            <a:r>
              <a:rPr lang="vi-VN" sz="1600" b="1" i="1">
                <a:cs typeface="Arial" panose="020B0604020202020204" pitchFamily="34" charset="0"/>
              </a:rPr>
              <a:t>Thuật toán tìm đường đi ngắn nhất từ đỉnh nguồn v</a:t>
            </a:r>
            <a:r>
              <a:rPr lang="vi-VN" sz="1600" b="1">
                <a:cs typeface="Arial" panose="020B0604020202020204" pitchFamily="34" charset="0"/>
              </a:rPr>
              <a:t>[1]</a:t>
            </a:r>
            <a:r>
              <a:rPr lang="vi-VN" sz="1600" b="1" i="1">
                <a:cs typeface="Arial" panose="020B0604020202020204" pitchFamily="34" charset="0"/>
              </a:rPr>
              <a:t> đến tất cả các đỉnh còn lại trên</a:t>
            </a:r>
            <a:r>
              <a:rPr lang="en-US" sz="1600" b="1" i="1">
                <a:cs typeface="Arial" panose="020B0604020202020204" pitchFamily="34" charset="0"/>
              </a:rPr>
              <a:t> </a:t>
            </a:r>
            <a:r>
              <a:rPr lang="vi-VN" sz="1600" b="1" i="1">
                <a:cs typeface="Arial" panose="020B0604020202020204" pitchFamily="34" charset="0"/>
              </a:rPr>
              <a:t>đồ thị không có chu trình</a:t>
            </a:r>
            <a:endParaRPr lang="vi-VN" sz="1600" b="1">
              <a:cs typeface="Arial" panose="020B0604020202020204" pitchFamily="34" charset="0"/>
            </a:endParaRPr>
          </a:p>
          <a:p>
            <a:pPr>
              <a:defRPr/>
            </a:pPr>
            <a:r>
              <a:rPr lang="en-GB" sz="1600" b="1" err="1">
                <a:cs typeface="Arial" panose="020B0604020202020204" pitchFamily="34" charset="0"/>
              </a:rPr>
              <a:t>Đầu</a:t>
            </a:r>
            <a:r>
              <a:rPr lang="en-GB" sz="1600" b="1">
                <a:cs typeface="Arial" panose="020B0604020202020204" pitchFamily="34" charset="0"/>
              </a:rPr>
              <a:t> </a:t>
            </a:r>
            <a:r>
              <a:rPr lang="en-GB" sz="1600" b="1" err="1">
                <a:cs typeface="Arial" panose="020B0604020202020204" pitchFamily="34" charset="0"/>
              </a:rPr>
              <a:t>vào</a:t>
            </a:r>
            <a:r>
              <a:rPr lang="en-GB" sz="1600" b="1">
                <a:cs typeface="Arial" panose="020B0604020202020204" pitchFamily="34" charset="0"/>
              </a:rPr>
              <a:t>:</a:t>
            </a:r>
            <a:r>
              <a:rPr lang="en-GB" sz="1600" i="1">
                <a:cs typeface="Arial" panose="020B0604020202020204" pitchFamily="34" charset="0"/>
              </a:rPr>
              <a:t>   </a:t>
            </a:r>
            <a:r>
              <a:rPr lang="en-GB" sz="1600" i="1" err="1">
                <a:cs typeface="Arial" panose="020B0604020202020204" pitchFamily="34" charset="0"/>
              </a:rPr>
              <a:t>Đồ</a:t>
            </a:r>
            <a:r>
              <a:rPr lang="en-GB" sz="1600" i="1">
                <a:cs typeface="Arial" panose="020B0604020202020204" pitchFamily="34" charset="0"/>
              </a:rPr>
              <a:t> </a:t>
            </a:r>
            <a:r>
              <a:rPr lang="en-GB" sz="1600" i="1" err="1">
                <a:cs typeface="Arial" panose="020B0604020202020204" pitchFamily="34" charset="0"/>
              </a:rPr>
              <a:t>thị</a:t>
            </a:r>
            <a:r>
              <a:rPr lang="en-GB" sz="1600" i="1">
                <a:cs typeface="Arial" panose="020B0604020202020204" pitchFamily="34" charset="0"/>
              </a:rPr>
              <a:t> G=</a:t>
            </a:r>
            <a:r>
              <a:rPr lang="en-GB" sz="1600">
                <a:cs typeface="Arial" panose="020B0604020202020204" pitchFamily="34" charset="0"/>
              </a:rPr>
              <a:t>(</a:t>
            </a:r>
            <a:r>
              <a:rPr lang="en-GB" sz="1600" i="1">
                <a:cs typeface="Arial" panose="020B0604020202020204" pitchFamily="34" charset="0"/>
              </a:rPr>
              <a:t>V, E</a:t>
            </a:r>
            <a:r>
              <a:rPr lang="en-GB" sz="1600">
                <a:cs typeface="Arial" panose="020B0604020202020204" pitchFamily="34" charset="0"/>
              </a:rPr>
              <a:t>)</a:t>
            </a:r>
            <a:r>
              <a:rPr lang="en-GB" sz="1600" i="1">
                <a:cs typeface="Arial" panose="020B0604020202020204" pitchFamily="34" charset="0"/>
              </a:rPr>
              <a:t>, </a:t>
            </a:r>
            <a:r>
              <a:rPr lang="en-GB" sz="1600" i="1" err="1">
                <a:cs typeface="Arial" panose="020B0604020202020204" pitchFamily="34" charset="0"/>
              </a:rPr>
              <a:t>trong</a:t>
            </a:r>
            <a:r>
              <a:rPr lang="en-GB" sz="1600" i="1">
                <a:cs typeface="Arial" panose="020B0604020202020204" pitchFamily="34" charset="0"/>
              </a:rPr>
              <a:t> </a:t>
            </a:r>
            <a:r>
              <a:rPr lang="en-GB" sz="1600" i="1" err="1">
                <a:cs typeface="Arial" panose="020B0604020202020204" pitchFamily="34" charset="0"/>
              </a:rPr>
              <a:t>đó</a:t>
            </a:r>
            <a:r>
              <a:rPr lang="en-GB" sz="1600" i="1">
                <a:cs typeface="Arial" panose="020B0604020202020204" pitchFamily="34" charset="0"/>
              </a:rPr>
              <a:t>  V=</a:t>
            </a:r>
            <a:r>
              <a:rPr lang="en-GB" sz="1600">
                <a:cs typeface="Arial" panose="020B0604020202020204" pitchFamily="34" charset="0"/>
              </a:rPr>
              <a:t>{</a:t>
            </a:r>
            <a:r>
              <a:rPr lang="en-GB" sz="1600" i="1">
                <a:cs typeface="Arial" panose="020B0604020202020204" pitchFamily="34" charset="0"/>
              </a:rPr>
              <a:t> v</a:t>
            </a:r>
            <a:r>
              <a:rPr lang="en-GB" sz="1600">
                <a:cs typeface="Arial" panose="020B0604020202020204" pitchFamily="34" charset="0"/>
              </a:rPr>
              <a:t>[1]</a:t>
            </a:r>
            <a:r>
              <a:rPr lang="en-GB" sz="1600" i="1">
                <a:cs typeface="Arial" panose="020B0604020202020204" pitchFamily="34" charset="0"/>
              </a:rPr>
              <a:t>, v</a:t>
            </a:r>
            <a:r>
              <a:rPr lang="en-GB" sz="1600">
                <a:cs typeface="Arial" panose="020B0604020202020204" pitchFamily="34" charset="0"/>
              </a:rPr>
              <a:t>[2]</a:t>
            </a:r>
            <a:r>
              <a:rPr lang="en-GB" sz="1600" i="1">
                <a:cs typeface="Arial" panose="020B0604020202020204" pitchFamily="34" charset="0"/>
              </a:rPr>
              <a:t>, ... , v</a:t>
            </a:r>
            <a:r>
              <a:rPr lang="en-GB" sz="1600">
                <a:cs typeface="Arial" panose="020B0604020202020204" pitchFamily="34" charset="0"/>
              </a:rPr>
              <a:t>[</a:t>
            </a:r>
            <a:r>
              <a:rPr lang="en-GB" sz="1600" i="1">
                <a:cs typeface="Arial" panose="020B0604020202020204" pitchFamily="34" charset="0"/>
              </a:rPr>
              <a:t>n</a:t>
            </a:r>
            <a:r>
              <a:rPr lang="en-GB" sz="1600">
                <a:cs typeface="Arial" panose="020B0604020202020204" pitchFamily="34" charset="0"/>
              </a:rPr>
              <a:t>] }</a:t>
            </a:r>
            <a:r>
              <a:rPr lang="en-GB" sz="1600" i="1">
                <a:cs typeface="Arial" panose="020B0604020202020204" pitchFamily="34" charset="0"/>
              </a:rPr>
              <a:t>.</a:t>
            </a:r>
          </a:p>
          <a:p>
            <a:pPr marL="0" indent="0">
              <a:buFont typeface="Wingdings" panose="05000000000000000000" pitchFamily="2" charset="2"/>
              <a:buNone/>
              <a:defRPr/>
            </a:pPr>
            <a:r>
              <a:rPr lang="en-GB" sz="1600" i="1">
                <a:cs typeface="Arial" panose="020B0604020202020204" pitchFamily="34" charset="0"/>
              </a:rPr>
              <a:t>                       </a:t>
            </a:r>
            <a:r>
              <a:rPr lang="en-GB" sz="1600" i="1" err="1">
                <a:cs typeface="Arial" panose="020B0604020202020204" pitchFamily="34" charset="0"/>
              </a:rPr>
              <a:t>Đối</a:t>
            </a:r>
            <a:r>
              <a:rPr lang="en-GB" sz="1600" i="1">
                <a:cs typeface="Arial" panose="020B0604020202020204" pitchFamily="34" charset="0"/>
              </a:rPr>
              <a:t> </a:t>
            </a:r>
            <a:r>
              <a:rPr lang="en-GB" sz="1600" i="1" err="1">
                <a:cs typeface="Arial" panose="020B0604020202020204" pitchFamily="34" charset="0"/>
              </a:rPr>
              <a:t>với</a:t>
            </a:r>
            <a:r>
              <a:rPr lang="en-GB" sz="1600" i="1">
                <a:cs typeface="Arial" panose="020B0604020202020204" pitchFamily="34" charset="0"/>
              </a:rPr>
              <a:t> </a:t>
            </a:r>
            <a:r>
              <a:rPr lang="en-GB" sz="1600" i="1" err="1">
                <a:cs typeface="Arial" panose="020B0604020202020204" pitchFamily="34" charset="0"/>
              </a:rPr>
              <a:t>mỗi</a:t>
            </a:r>
            <a:r>
              <a:rPr lang="en-GB" sz="1600" i="1">
                <a:cs typeface="Arial" panose="020B0604020202020204" pitchFamily="34" charset="0"/>
              </a:rPr>
              <a:t> </a:t>
            </a:r>
            <a:r>
              <a:rPr lang="en-GB" sz="1600" i="1" err="1">
                <a:cs typeface="Arial" panose="020B0604020202020204" pitchFamily="34" charset="0"/>
              </a:rPr>
              <a:t>cung</a:t>
            </a:r>
            <a:r>
              <a:rPr lang="en-GB" sz="1600" i="1">
                <a:cs typeface="Arial" panose="020B0604020202020204" pitchFamily="34" charset="0"/>
              </a:rPr>
              <a:t>  </a:t>
            </a:r>
            <a:r>
              <a:rPr lang="en-GB" sz="1600">
                <a:cs typeface="Arial" panose="020B0604020202020204" pitchFamily="34" charset="0"/>
              </a:rPr>
              <a:t>(</a:t>
            </a:r>
            <a:r>
              <a:rPr lang="en-GB" sz="1600" i="1">
                <a:cs typeface="Arial" panose="020B0604020202020204" pitchFamily="34" charset="0"/>
              </a:rPr>
              <a:t>v</a:t>
            </a:r>
            <a:r>
              <a:rPr lang="en-GB" sz="1600">
                <a:cs typeface="Arial" panose="020B0604020202020204" pitchFamily="34" charset="0"/>
              </a:rPr>
              <a:t>[</a:t>
            </a:r>
            <a:r>
              <a:rPr lang="en-GB" sz="1600" i="1" err="1">
                <a:cs typeface="Arial" panose="020B0604020202020204" pitchFamily="34" charset="0"/>
              </a:rPr>
              <a:t>i</a:t>
            </a:r>
            <a:r>
              <a:rPr lang="en-GB" sz="1600">
                <a:cs typeface="Arial" panose="020B0604020202020204" pitchFamily="34" charset="0"/>
              </a:rPr>
              <a:t>],</a:t>
            </a:r>
            <a:r>
              <a:rPr lang="en-GB" sz="1600" i="1">
                <a:cs typeface="Arial" panose="020B0604020202020204" pitchFamily="34" charset="0"/>
              </a:rPr>
              <a:t> v</a:t>
            </a:r>
            <a:r>
              <a:rPr lang="en-GB" sz="1600">
                <a:cs typeface="Arial" panose="020B0604020202020204" pitchFamily="34" charset="0"/>
              </a:rPr>
              <a:t>[</a:t>
            </a:r>
            <a:r>
              <a:rPr lang="en-GB" sz="1600" i="1">
                <a:cs typeface="Arial" panose="020B0604020202020204" pitchFamily="34" charset="0"/>
              </a:rPr>
              <a:t>j</a:t>
            </a:r>
            <a:r>
              <a:rPr lang="en-GB" sz="1600">
                <a:cs typeface="Arial" panose="020B0604020202020204" pitchFamily="34" charset="0"/>
              </a:rPr>
              <a:t>]) </a:t>
            </a:r>
            <a:r>
              <a:rPr lang="en-GB" sz="1600">
                <a:cs typeface="Arial" panose="020B0604020202020204" pitchFamily="34" charset="0"/>
                <a:sym typeface="Symbol" panose="05050102010706020507" pitchFamily="18" charset="2"/>
              </a:rPr>
              <a:t></a:t>
            </a:r>
            <a:r>
              <a:rPr lang="en-GB" sz="1600" i="1">
                <a:cs typeface="Arial" panose="020B0604020202020204" pitchFamily="34" charset="0"/>
                <a:sym typeface="Symbol" panose="05050102010706020507" pitchFamily="18" charset="2"/>
              </a:rPr>
              <a:t> E, ta </a:t>
            </a:r>
            <a:r>
              <a:rPr lang="en-GB" sz="1600" i="1" err="1">
                <a:cs typeface="Arial" panose="020B0604020202020204" pitchFamily="34" charset="0"/>
                <a:sym typeface="Symbol" panose="05050102010706020507" pitchFamily="18" charset="2"/>
              </a:rPr>
              <a:t>có</a:t>
            </a:r>
            <a:r>
              <a:rPr lang="en-GB" sz="1600" i="1">
                <a:cs typeface="Arial" panose="020B0604020202020204" pitchFamily="34" charset="0"/>
                <a:sym typeface="Symbol" panose="05050102010706020507" pitchFamily="18" charset="2"/>
              </a:rPr>
              <a:t>  </a:t>
            </a:r>
            <a:r>
              <a:rPr lang="en-GB" sz="1600" i="1" err="1">
                <a:cs typeface="Arial" panose="020B0604020202020204" pitchFamily="34" charset="0"/>
                <a:sym typeface="Symbol" panose="05050102010706020507" pitchFamily="18" charset="2"/>
              </a:rPr>
              <a:t>i</a:t>
            </a:r>
            <a:r>
              <a:rPr lang="en-GB" sz="1600" i="1">
                <a:cs typeface="Arial" panose="020B0604020202020204" pitchFamily="34" charset="0"/>
                <a:sym typeface="Symbol" panose="05050102010706020507" pitchFamily="18" charset="2"/>
              </a:rPr>
              <a:t> &lt; j.</a:t>
            </a:r>
          </a:p>
          <a:p>
            <a:pPr marL="0" indent="0">
              <a:buFont typeface="Wingdings" panose="05000000000000000000" pitchFamily="2" charset="2"/>
              <a:buNone/>
              <a:defRPr/>
            </a:pPr>
            <a:r>
              <a:rPr lang="vi-VN" sz="1600" i="1">
                <a:cs typeface="Arial" panose="020B0604020202020204" pitchFamily="34" charset="0"/>
              </a:rPr>
              <a:t>                      Đồ thị được cho bởi danh sách kề   Ke</a:t>
            </a:r>
            <a:r>
              <a:rPr lang="vi-VN" sz="1600">
                <a:cs typeface="Arial" panose="020B0604020202020204" pitchFamily="34" charset="0"/>
              </a:rPr>
              <a:t>(</a:t>
            </a:r>
            <a:r>
              <a:rPr lang="vi-VN" sz="1600" i="1">
                <a:cs typeface="Arial" panose="020B0604020202020204" pitchFamily="34" charset="0"/>
              </a:rPr>
              <a:t>v</a:t>
            </a:r>
            <a:r>
              <a:rPr lang="vi-VN" sz="1600">
                <a:cs typeface="Arial" panose="020B0604020202020204" pitchFamily="34" charset="0"/>
              </a:rPr>
              <a:t>)</a:t>
            </a:r>
            <a:r>
              <a:rPr lang="vi-VN" sz="1600" i="1">
                <a:cs typeface="Arial" panose="020B0604020202020204" pitchFamily="34" charset="0"/>
              </a:rPr>
              <a:t>, v </a:t>
            </a:r>
            <a:r>
              <a:rPr lang="vi-VN" sz="1600">
                <a:cs typeface="Arial" panose="020B0604020202020204" pitchFamily="34" charset="0"/>
                <a:sym typeface="Symbol" panose="05050102010706020507" pitchFamily="18" charset="2"/>
              </a:rPr>
              <a:t></a:t>
            </a:r>
            <a:r>
              <a:rPr lang="vi-VN" sz="1600" i="1">
                <a:cs typeface="Arial" panose="020B0604020202020204" pitchFamily="34" charset="0"/>
                <a:sym typeface="Symbol" panose="05050102010706020507" pitchFamily="18" charset="2"/>
              </a:rPr>
              <a:t> V.</a:t>
            </a:r>
            <a:endParaRPr lang="vi-VN" sz="1600" b="1">
              <a:cs typeface="Arial" panose="020B0604020202020204" pitchFamily="34" charset="0"/>
              <a:sym typeface="Symbol" panose="05050102010706020507" pitchFamily="18" charset="2"/>
            </a:endParaRPr>
          </a:p>
          <a:p>
            <a:pPr>
              <a:defRPr/>
            </a:pPr>
            <a:r>
              <a:rPr lang="en-GB" sz="1600" b="1" err="1">
                <a:cs typeface="Arial" panose="020B0604020202020204" pitchFamily="34" charset="0"/>
              </a:rPr>
              <a:t>Đầu</a:t>
            </a:r>
            <a:r>
              <a:rPr lang="en-GB" sz="1600" b="1">
                <a:cs typeface="Arial" panose="020B0604020202020204" pitchFamily="34" charset="0"/>
              </a:rPr>
              <a:t> </a:t>
            </a:r>
            <a:r>
              <a:rPr lang="en-GB" sz="1600" b="1" err="1">
                <a:cs typeface="Arial" panose="020B0604020202020204" pitchFamily="34" charset="0"/>
              </a:rPr>
              <a:t>ra</a:t>
            </a:r>
            <a:r>
              <a:rPr lang="en-GB" sz="1600" b="1">
                <a:cs typeface="Arial" panose="020B0604020202020204" pitchFamily="34" charset="0"/>
              </a:rPr>
              <a:t>:</a:t>
            </a:r>
            <a:r>
              <a:rPr lang="en-GB" sz="1600" i="1">
                <a:cs typeface="Arial" panose="020B0604020202020204" pitchFamily="34" charset="0"/>
              </a:rPr>
              <a:t>     </a:t>
            </a:r>
            <a:r>
              <a:rPr lang="en-GB" sz="1600" i="1" err="1">
                <a:cs typeface="Arial" panose="020B0604020202020204" pitchFamily="34" charset="0"/>
              </a:rPr>
              <a:t>Khoảng</a:t>
            </a:r>
            <a:r>
              <a:rPr lang="en-GB" sz="1600" i="1">
                <a:cs typeface="Arial" panose="020B0604020202020204" pitchFamily="34" charset="0"/>
              </a:rPr>
              <a:t> </a:t>
            </a:r>
            <a:r>
              <a:rPr lang="en-GB" sz="1600" i="1" err="1">
                <a:cs typeface="Arial" panose="020B0604020202020204" pitchFamily="34" charset="0"/>
              </a:rPr>
              <a:t>cách</a:t>
            </a:r>
            <a:r>
              <a:rPr lang="en-GB" sz="1600" i="1">
                <a:cs typeface="Arial" panose="020B0604020202020204" pitchFamily="34" charset="0"/>
              </a:rPr>
              <a:t> </a:t>
            </a:r>
            <a:r>
              <a:rPr lang="en-GB" sz="1600" i="1" err="1">
                <a:cs typeface="Arial" panose="020B0604020202020204" pitchFamily="34" charset="0"/>
              </a:rPr>
              <a:t>từ</a:t>
            </a:r>
            <a:r>
              <a:rPr lang="en-GB" sz="1600" i="1">
                <a:cs typeface="Arial" panose="020B0604020202020204" pitchFamily="34" charset="0"/>
              </a:rPr>
              <a:t> v</a:t>
            </a:r>
            <a:r>
              <a:rPr lang="en-GB" sz="1600">
                <a:cs typeface="Arial" panose="020B0604020202020204" pitchFamily="34" charset="0"/>
              </a:rPr>
              <a:t>[1] </a:t>
            </a:r>
            <a:r>
              <a:rPr lang="en-GB" sz="1600" i="1" err="1">
                <a:cs typeface="Arial" panose="020B0604020202020204" pitchFamily="34" charset="0"/>
              </a:rPr>
              <a:t>đến</a:t>
            </a:r>
            <a:r>
              <a:rPr lang="en-GB" sz="1600" i="1">
                <a:cs typeface="Arial" panose="020B0604020202020204" pitchFamily="34" charset="0"/>
              </a:rPr>
              <a:t> </a:t>
            </a:r>
            <a:r>
              <a:rPr lang="en-GB" sz="1600" i="1" err="1">
                <a:cs typeface="Arial" panose="020B0604020202020204" pitchFamily="34" charset="0"/>
              </a:rPr>
              <a:t>tất</a:t>
            </a:r>
            <a:r>
              <a:rPr lang="en-GB" sz="1600" i="1">
                <a:cs typeface="Arial" panose="020B0604020202020204" pitchFamily="34" charset="0"/>
              </a:rPr>
              <a:t> </a:t>
            </a:r>
            <a:r>
              <a:rPr lang="en-GB" sz="1600" i="1" err="1">
                <a:cs typeface="Arial" panose="020B0604020202020204" pitchFamily="34" charset="0"/>
              </a:rPr>
              <a:t>cả</a:t>
            </a:r>
            <a:r>
              <a:rPr lang="en-GB" sz="1600" i="1">
                <a:cs typeface="Arial" panose="020B0604020202020204" pitchFamily="34" charset="0"/>
              </a:rPr>
              <a:t> </a:t>
            </a:r>
            <a:r>
              <a:rPr lang="en-GB" sz="1600" i="1" err="1">
                <a:cs typeface="Arial" panose="020B0604020202020204" pitchFamily="34" charset="0"/>
              </a:rPr>
              <a:t>các</a:t>
            </a:r>
            <a:r>
              <a:rPr lang="en-GB" sz="1600" i="1">
                <a:cs typeface="Arial" panose="020B0604020202020204" pitchFamily="34" charset="0"/>
              </a:rPr>
              <a:t> </a:t>
            </a:r>
            <a:r>
              <a:rPr lang="en-GB" sz="1600" i="1" err="1">
                <a:cs typeface="Arial" panose="020B0604020202020204" pitchFamily="34" charset="0"/>
              </a:rPr>
              <a:t>đỉnh</a:t>
            </a:r>
            <a:r>
              <a:rPr lang="en-GB" sz="1600" i="1">
                <a:cs typeface="Arial" panose="020B0604020202020204" pitchFamily="34" charset="0"/>
              </a:rPr>
              <a:t> </a:t>
            </a:r>
            <a:r>
              <a:rPr lang="en-GB" sz="1600" i="1" err="1">
                <a:cs typeface="Arial" panose="020B0604020202020204" pitchFamily="34" charset="0"/>
              </a:rPr>
              <a:t>còn</a:t>
            </a:r>
            <a:r>
              <a:rPr lang="en-GB" sz="1600" i="1">
                <a:cs typeface="Arial" panose="020B0604020202020204" pitchFamily="34" charset="0"/>
              </a:rPr>
              <a:t> </a:t>
            </a:r>
            <a:r>
              <a:rPr lang="en-GB" sz="1600" i="1" err="1">
                <a:cs typeface="Arial" panose="020B0604020202020204" pitchFamily="34" charset="0"/>
              </a:rPr>
              <a:t>lại</a:t>
            </a:r>
            <a:r>
              <a:rPr lang="en-GB" sz="1600" i="1">
                <a:cs typeface="Arial" panose="020B0604020202020204" pitchFamily="34" charset="0"/>
              </a:rPr>
              <a:t> </a:t>
            </a:r>
          </a:p>
          <a:p>
            <a:pPr marL="0" indent="0">
              <a:buFont typeface="Wingdings" panose="05000000000000000000" pitchFamily="2" charset="2"/>
              <a:buNone/>
              <a:defRPr/>
            </a:pPr>
            <a:r>
              <a:rPr lang="nn-NO" sz="1600" i="1">
                <a:cs typeface="Arial" panose="020B0604020202020204" pitchFamily="34" charset="0"/>
              </a:rPr>
              <a:t>                       được ghi trong mảng d</a:t>
            </a:r>
            <a:r>
              <a:rPr lang="nn-NO" sz="1600">
                <a:cs typeface="Arial" panose="020B0604020202020204" pitchFamily="34" charset="0"/>
              </a:rPr>
              <a:t>[</a:t>
            </a:r>
            <a:r>
              <a:rPr lang="nn-NO" sz="1600" i="1">
                <a:cs typeface="Arial" panose="020B0604020202020204" pitchFamily="34" charset="0"/>
              </a:rPr>
              <a:t>v</a:t>
            </a:r>
            <a:r>
              <a:rPr lang="nn-NO" sz="1600">
                <a:cs typeface="Arial" panose="020B0604020202020204" pitchFamily="34" charset="0"/>
              </a:rPr>
              <a:t>[</a:t>
            </a:r>
            <a:r>
              <a:rPr lang="nn-NO" sz="1600" i="1">
                <a:cs typeface="Arial" panose="020B0604020202020204" pitchFamily="34" charset="0"/>
              </a:rPr>
              <a:t>i</a:t>
            </a:r>
            <a:r>
              <a:rPr lang="nn-NO" sz="1600">
                <a:cs typeface="Arial" panose="020B0604020202020204" pitchFamily="34" charset="0"/>
              </a:rPr>
              <a:t>]],</a:t>
            </a:r>
            <a:r>
              <a:rPr lang="nn-NO" sz="1600" i="1">
                <a:cs typeface="Arial" panose="020B0604020202020204" pitchFamily="34" charset="0"/>
              </a:rPr>
              <a:t>  i = </a:t>
            </a:r>
            <a:r>
              <a:rPr lang="nn-NO" sz="1600">
                <a:cs typeface="Arial" panose="020B0604020202020204" pitchFamily="34" charset="0"/>
              </a:rPr>
              <a:t>2, 3,</a:t>
            </a:r>
            <a:r>
              <a:rPr lang="nn-NO" sz="1600" i="1">
                <a:cs typeface="Arial" panose="020B0604020202020204" pitchFamily="34" charset="0"/>
              </a:rPr>
              <a:t> ..., n               </a:t>
            </a:r>
            <a:endParaRPr lang="en-US" sz="1600">
              <a:cs typeface="Arial" panose="020B0604020202020204" pitchFamily="34" charset="0"/>
            </a:endParaRPr>
          </a:p>
        </p:txBody>
      </p:sp>
    </p:spTree>
    <p:extLst>
      <p:ext uri="{BB962C8B-B14F-4D97-AF65-F5344CB8AC3E}">
        <p14:creationId xmlns:p14="http://schemas.microsoft.com/office/powerpoint/2010/main" val="3417147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a:t>
            </a:r>
            <a:r>
              <a:rPr lang="en-US" altLang="en-US" sz="2000" b="1" err="1"/>
              <a:t>tìm</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r>
              <a:rPr lang="en-US" altLang="en-US" sz="2000" b="1"/>
              <a:t> </a:t>
            </a:r>
            <a:r>
              <a:rPr lang="en-US" altLang="en-US" sz="2000" b="1" err="1"/>
              <a:t>trên</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không</a:t>
            </a:r>
            <a:r>
              <a:rPr lang="en-US" altLang="en-US" sz="2000" b="1"/>
              <a:t> </a:t>
            </a:r>
            <a:r>
              <a:rPr lang="en-US" altLang="en-US" sz="2000" b="1" err="1"/>
              <a:t>có</a:t>
            </a:r>
            <a:r>
              <a:rPr lang="en-US" altLang="en-US" sz="2000" b="1"/>
              <a:t> chu </a:t>
            </a:r>
            <a:r>
              <a:rPr lang="en-US" altLang="en-US" sz="2000" b="1" err="1"/>
              <a:t>trình</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2" name="Content Placeholder 1">
            <a:extLst>
              <a:ext uri="{FF2B5EF4-FFF2-40B4-BE49-F238E27FC236}">
                <a16:creationId xmlns:a16="http://schemas.microsoft.com/office/drawing/2014/main" id="{690B2251-4268-4235-B0D6-88409E76D489}"/>
              </a:ext>
            </a:extLst>
          </p:cNvPr>
          <p:cNvSpPr>
            <a:spLocks noGrp="1"/>
          </p:cNvSpPr>
          <p:nvPr>
            <p:ph idx="1"/>
          </p:nvPr>
        </p:nvSpPr>
        <p:spPr>
          <a:xfrm>
            <a:off x="169863" y="602672"/>
            <a:ext cx="8723312" cy="5574291"/>
          </a:xfrm>
        </p:spPr>
        <p:txBody>
          <a:bodyPr>
            <a:noAutofit/>
          </a:bodyPr>
          <a:lstStyle/>
          <a:p>
            <a:pPr>
              <a:lnSpc>
                <a:spcPct val="80000"/>
              </a:lnSpc>
              <a:buFont typeface="Wingdings" panose="05000000000000000000" pitchFamily="2" charset="2"/>
              <a:buNone/>
            </a:pPr>
            <a:r>
              <a:rPr lang="en-GB" sz="1600" b="1" err="1">
                <a:solidFill>
                  <a:srgbClr val="FF0000"/>
                </a:solidFill>
                <a:cs typeface="Arial" panose="020B0604020202020204" pitchFamily="34" charset="0"/>
              </a:rPr>
              <a:t>Critical_Path</a:t>
            </a:r>
            <a:r>
              <a:rPr lang="en-GB" sz="1600" b="1">
                <a:cs typeface="Arial" panose="020B0604020202020204" pitchFamily="34" charset="0"/>
              </a:rPr>
              <a:t> ( ){</a:t>
            </a:r>
          </a:p>
          <a:p>
            <a:pPr>
              <a:lnSpc>
                <a:spcPct val="80000"/>
              </a:lnSpc>
              <a:buFont typeface="Wingdings" panose="05000000000000000000" pitchFamily="2" charset="2"/>
              <a:buNone/>
            </a:pPr>
            <a:r>
              <a:rPr lang="en-GB" sz="1600">
                <a:cs typeface="Arial" panose="020B0604020202020204" pitchFamily="34" charset="0"/>
              </a:rPr>
              <a:t>     d[v[1] = 0;  </a:t>
            </a:r>
          </a:p>
          <a:p>
            <a:pPr>
              <a:lnSpc>
                <a:spcPct val="80000"/>
              </a:lnSpc>
              <a:buFont typeface="Wingdings" panose="05000000000000000000" pitchFamily="2" charset="2"/>
              <a:buNone/>
            </a:pPr>
            <a:r>
              <a:rPr lang="en-GB" sz="1600">
                <a:cs typeface="Arial" panose="020B0604020202020204" pitchFamily="34" charset="0"/>
              </a:rPr>
              <a:t>     </a:t>
            </a:r>
            <a:r>
              <a:rPr lang="en-GB" sz="1600" b="1">
                <a:cs typeface="Arial" panose="020B0604020202020204" pitchFamily="34" charset="0"/>
              </a:rPr>
              <a:t>for</a:t>
            </a:r>
            <a:r>
              <a:rPr lang="en-GB" sz="1600">
                <a:cs typeface="Arial" panose="020B0604020202020204" pitchFamily="34" charset="0"/>
              </a:rPr>
              <a:t>   </a:t>
            </a:r>
            <a:r>
              <a:rPr lang="en-GB" sz="1600" i="1">
                <a:cs typeface="Arial" panose="020B0604020202020204" pitchFamily="34" charset="0"/>
              </a:rPr>
              <a:t>j</a:t>
            </a:r>
            <a:r>
              <a:rPr lang="en-GB" sz="1600">
                <a:cs typeface="Arial" panose="020B0604020202020204" pitchFamily="34" charset="0"/>
              </a:rPr>
              <a:t> = 2 </a:t>
            </a:r>
            <a:r>
              <a:rPr lang="en-GB" sz="1600">
                <a:cs typeface="Arial" panose="020B0604020202020204" pitchFamily="34" charset="0"/>
                <a:sym typeface="Wingdings" panose="05000000000000000000" pitchFamily="2" charset="2"/>
              </a:rPr>
              <a:t> </a:t>
            </a:r>
            <a:r>
              <a:rPr lang="en-GB" sz="1600" i="1">
                <a:cs typeface="Arial" panose="020B0604020202020204" pitchFamily="34" charset="0"/>
                <a:sym typeface="Wingdings" panose="05000000000000000000" pitchFamily="2" charset="2"/>
              </a:rPr>
              <a:t>n</a:t>
            </a:r>
            <a:r>
              <a:rPr lang="en-GB" sz="1600">
                <a:cs typeface="Arial" panose="020B0604020202020204" pitchFamily="34" charset="0"/>
              </a:rPr>
              <a:t> do d[v[j] =∞;</a:t>
            </a:r>
          </a:p>
          <a:p>
            <a:pPr>
              <a:lnSpc>
                <a:spcPct val="80000"/>
              </a:lnSpc>
              <a:buFont typeface="Wingdings" panose="05000000000000000000" pitchFamily="2" charset="2"/>
              <a:buNone/>
            </a:pPr>
            <a:r>
              <a:rPr lang="en-GB" sz="1600" b="1">
                <a:cs typeface="Arial" panose="020B0604020202020204" pitchFamily="34" charset="0"/>
              </a:rPr>
              <a:t>     for</a:t>
            </a:r>
            <a:r>
              <a:rPr lang="en-GB" sz="1600">
                <a:cs typeface="Arial" panose="020B0604020202020204" pitchFamily="34" charset="0"/>
              </a:rPr>
              <a:t>   v[j]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a:t>
            </a:r>
            <a:r>
              <a:rPr lang="en-GB" sz="1600" err="1">
                <a:cs typeface="Arial" panose="020B0604020202020204" pitchFamily="34" charset="0"/>
              </a:rPr>
              <a:t>Ke</a:t>
            </a:r>
            <a:r>
              <a:rPr lang="en-GB" sz="1600">
                <a:cs typeface="Arial" panose="020B0604020202020204" pitchFamily="34" charset="0"/>
              </a:rPr>
              <a:t>(v[1]) do   </a:t>
            </a:r>
          </a:p>
          <a:p>
            <a:pPr>
              <a:lnSpc>
                <a:spcPct val="80000"/>
              </a:lnSpc>
              <a:buFont typeface="Wingdings" panose="05000000000000000000" pitchFamily="2" charset="2"/>
              <a:buNone/>
            </a:pPr>
            <a:r>
              <a:rPr lang="en-GB" sz="1600">
                <a:cs typeface="Arial" panose="020B0604020202020204" pitchFamily="34" charset="0"/>
              </a:rPr>
              <a:t>             d[v[j]] := w(v[1], v[j]) ;  </a:t>
            </a:r>
          </a:p>
          <a:p>
            <a:pPr>
              <a:lnSpc>
                <a:spcPct val="80000"/>
              </a:lnSpc>
              <a:buFont typeface="Wingdings" panose="05000000000000000000" pitchFamily="2" charset="2"/>
              <a:buNone/>
            </a:pPr>
            <a:endParaRPr lang="en-GB" sz="1600" b="1">
              <a:cs typeface="Arial" panose="020B0604020202020204" pitchFamily="34" charset="0"/>
            </a:endParaRPr>
          </a:p>
          <a:p>
            <a:pPr>
              <a:lnSpc>
                <a:spcPct val="80000"/>
              </a:lnSpc>
              <a:buFont typeface="Wingdings" panose="05000000000000000000" pitchFamily="2" charset="2"/>
              <a:buNone/>
            </a:pPr>
            <a:r>
              <a:rPr lang="en-GB" sz="1600" b="1">
                <a:cs typeface="Arial" panose="020B0604020202020204" pitchFamily="34" charset="0"/>
              </a:rPr>
              <a:t>     for</a:t>
            </a:r>
            <a:r>
              <a:rPr lang="en-GB" sz="1600">
                <a:cs typeface="Arial" panose="020B0604020202020204" pitchFamily="34" charset="0"/>
              </a:rPr>
              <a:t>  j= 2 </a:t>
            </a:r>
            <a:r>
              <a:rPr lang="en-GB" sz="1600">
                <a:cs typeface="Arial" panose="020B0604020202020204" pitchFamily="34" charset="0"/>
                <a:sym typeface="Wingdings" panose="05000000000000000000" pitchFamily="2" charset="2"/>
              </a:rPr>
              <a:t></a:t>
            </a:r>
            <a:r>
              <a:rPr lang="en-GB" sz="1600">
                <a:cs typeface="Arial" panose="020B0604020202020204" pitchFamily="34" charset="0"/>
              </a:rPr>
              <a:t> </a:t>
            </a:r>
            <a:r>
              <a:rPr lang="en-GB" sz="1600" i="1">
                <a:cs typeface="Arial" panose="020B0604020202020204" pitchFamily="34" charset="0"/>
              </a:rPr>
              <a:t>n </a:t>
            </a:r>
            <a:r>
              <a:rPr lang="en-GB" sz="1600" b="1">
                <a:cs typeface="Arial" panose="020B0604020202020204" pitchFamily="34" charset="0"/>
              </a:rPr>
              <a:t> do</a:t>
            </a:r>
            <a:r>
              <a:rPr lang="en-GB" sz="1600">
                <a:cs typeface="Arial" panose="020B0604020202020204" pitchFamily="34" charset="0"/>
              </a:rPr>
              <a:t> </a:t>
            </a:r>
          </a:p>
          <a:p>
            <a:pPr>
              <a:lnSpc>
                <a:spcPct val="80000"/>
              </a:lnSpc>
              <a:buFont typeface="Wingdings" panose="05000000000000000000" pitchFamily="2" charset="2"/>
              <a:buNone/>
            </a:pPr>
            <a:r>
              <a:rPr lang="en-GB" sz="1600">
                <a:cs typeface="Arial" panose="020B0604020202020204" pitchFamily="34" charset="0"/>
              </a:rPr>
              <a:t>       </a:t>
            </a:r>
            <a:r>
              <a:rPr lang="en-GB" sz="1600" b="1">
                <a:cs typeface="Arial" panose="020B0604020202020204" pitchFamily="34" charset="0"/>
              </a:rPr>
              <a:t>for</a:t>
            </a:r>
            <a:r>
              <a:rPr lang="en-GB" sz="1600">
                <a:cs typeface="Arial" panose="020B0604020202020204" pitchFamily="34" charset="0"/>
              </a:rPr>
              <a:t>  x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a:t>
            </a:r>
            <a:r>
              <a:rPr lang="en-GB" sz="1600" err="1">
                <a:cs typeface="Arial" panose="020B0604020202020204" pitchFamily="34" charset="0"/>
              </a:rPr>
              <a:t>Ke</a:t>
            </a:r>
            <a:r>
              <a:rPr lang="en-GB" sz="1600">
                <a:cs typeface="Arial" panose="020B0604020202020204" pitchFamily="34" charset="0"/>
              </a:rPr>
              <a:t>(v[j]) </a:t>
            </a:r>
            <a:r>
              <a:rPr lang="en-GB" sz="1600" b="1">
                <a:cs typeface="Arial" panose="020B0604020202020204" pitchFamily="34" charset="0"/>
              </a:rPr>
              <a:t>do</a:t>
            </a:r>
            <a:r>
              <a:rPr lang="en-GB" sz="1600">
                <a:cs typeface="Arial" panose="020B0604020202020204" pitchFamily="34" charset="0"/>
              </a:rPr>
              <a:t>   </a:t>
            </a:r>
          </a:p>
          <a:p>
            <a:pPr>
              <a:lnSpc>
                <a:spcPct val="80000"/>
              </a:lnSpc>
              <a:buFont typeface="Wingdings" panose="05000000000000000000" pitchFamily="2" charset="2"/>
              <a:buNone/>
            </a:pPr>
            <a:r>
              <a:rPr lang="en-GB" sz="1600">
                <a:cs typeface="Arial" panose="020B0604020202020204" pitchFamily="34" charset="0"/>
              </a:rPr>
              <a:t>          d[x] =  min (d[x],  d[v[j]] + w(v[j], x));  </a:t>
            </a:r>
          </a:p>
          <a:p>
            <a:pPr>
              <a:lnSpc>
                <a:spcPct val="80000"/>
              </a:lnSpc>
              <a:buFont typeface="Wingdings" panose="05000000000000000000" pitchFamily="2" charset="2"/>
              <a:buNone/>
            </a:pPr>
            <a:r>
              <a:rPr lang="en-GB" sz="1600" b="1">
                <a:cs typeface="Arial" panose="020B0604020202020204" pitchFamily="34" charset="0"/>
              </a:rPr>
              <a:t>} </a:t>
            </a:r>
          </a:p>
          <a:p>
            <a:pPr>
              <a:lnSpc>
                <a:spcPct val="80000"/>
              </a:lnSpc>
            </a:pPr>
            <a:endParaRPr lang="en-GB" sz="1600" b="1">
              <a:cs typeface="Arial" panose="020B0604020202020204" pitchFamily="34" charset="0"/>
            </a:endParaRPr>
          </a:p>
          <a:p>
            <a:pPr marL="0" indent="0">
              <a:buNone/>
            </a:pPr>
            <a:endParaRPr lang="en-GB" sz="1600" b="1">
              <a:cs typeface="Arial" panose="020B0604020202020204" pitchFamily="34" charset="0"/>
            </a:endParaRPr>
          </a:p>
          <a:p>
            <a:pPr marL="0" indent="0">
              <a:buNone/>
            </a:pPr>
            <a:endParaRPr lang="en-GB" sz="1600" b="1">
              <a:cs typeface="Arial" panose="020B0604020202020204" pitchFamily="34" charset="0"/>
            </a:endParaRPr>
          </a:p>
          <a:p>
            <a:pPr marL="0" indent="0">
              <a:buNone/>
            </a:pPr>
            <a:endParaRPr lang="en-GB" sz="1600" b="1">
              <a:cs typeface="Arial" panose="020B0604020202020204" pitchFamily="34" charset="0"/>
            </a:endParaRPr>
          </a:p>
          <a:p>
            <a:pPr marL="0" indent="0">
              <a:buNone/>
            </a:pPr>
            <a:r>
              <a:rPr lang="en-GB" sz="1600" err="1">
                <a:cs typeface="Arial" panose="020B0604020202020204" pitchFamily="34" charset="0"/>
              </a:rPr>
              <a:t>Độ</a:t>
            </a:r>
            <a:r>
              <a:rPr lang="en-GB" sz="1600">
                <a:cs typeface="Arial" panose="020B0604020202020204" pitchFamily="34" charset="0"/>
              </a:rPr>
              <a:t> </a:t>
            </a:r>
            <a:r>
              <a:rPr lang="en-GB" sz="1600" err="1">
                <a:cs typeface="Arial" panose="020B0604020202020204" pitchFamily="34" charset="0"/>
              </a:rPr>
              <a:t>ph</a:t>
            </a:r>
            <a:r>
              <a:rPr lang="en-US" sz="1600" err="1">
                <a:cs typeface="Arial" panose="020B0604020202020204" pitchFamily="34" charset="0"/>
              </a:rPr>
              <a:t>ức</a:t>
            </a:r>
            <a:r>
              <a:rPr lang="en-US" sz="1600">
                <a:cs typeface="Arial" panose="020B0604020202020204" pitchFamily="34" charset="0"/>
              </a:rPr>
              <a:t> </a:t>
            </a:r>
            <a:r>
              <a:rPr lang="en-US" sz="1600" err="1">
                <a:cs typeface="Arial" panose="020B0604020202020204" pitchFamily="34" charset="0"/>
              </a:rPr>
              <a:t>tạp</a:t>
            </a:r>
            <a:r>
              <a:rPr lang="en-US" sz="1600">
                <a:cs typeface="Arial" panose="020B0604020202020204" pitchFamily="34" charset="0"/>
              </a:rPr>
              <a:t> </a:t>
            </a:r>
            <a:r>
              <a:rPr lang="en-US" sz="1600" err="1">
                <a:cs typeface="Arial" panose="020B0604020202020204" pitchFamily="34" charset="0"/>
              </a:rPr>
              <a:t>tính</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thuật</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O(|E|), do </a:t>
            </a:r>
            <a:r>
              <a:rPr lang="en-US" sz="1600" err="1">
                <a:cs typeface="Arial" panose="020B0604020202020204" pitchFamily="34" charset="0"/>
              </a:rPr>
              <a:t>mỗi</a:t>
            </a:r>
            <a:r>
              <a:rPr lang="en-US" sz="1600">
                <a:cs typeface="Arial" panose="020B0604020202020204" pitchFamily="34" charset="0"/>
              </a:rPr>
              <a:t> </a:t>
            </a:r>
            <a:r>
              <a:rPr lang="en-US" sz="1600" err="1">
                <a:cs typeface="Arial" panose="020B0604020202020204" pitchFamily="34" charset="0"/>
              </a:rPr>
              <a:t>cung</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phải</a:t>
            </a:r>
            <a:r>
              <a:rPr lang="en-US" sz="1600">
                <a:cs typeface="Arial" panose="020B0604020202020204" pitchFamily="34" charset="0"/>
              </a:rPr>
              <a:t> </a:t>
            </a:r>
            <a:r>
              <a:rPr lang="en-US" sz="1600" err="1">
                <a:cs typeface="Arial" panose="020B0604020202020204" pitchFamily="34" charset="0"/>
              </a:rPr>
              <a:t>xét</a:t>
            </a:r>
            <a:endParaRPr lang="en-US" sz="1600">
              <a:cs typeface="Arial" panose="020B0604020202020204" pitchFamily="34" charset="0"/>
            </a:endParaRPr>
          </a:p>
          <a:p>
            <a:pPr marL="0" indent="0">
              <a:buNone/>
            </a:pPr>
            <a:r>
              <a:rPr lang="en-US" sz="1600">
                <a:cs typeface="Arial" panose="020B0604020202020204" pitchFamily="34" charset="0"/>
              </a:rPr>
              <a:t>qua </a:t>
            </a:r>
            <a:r>
              <a:rPr lang="en-US" sz="1600" err="1">
                <a:cs typeface="Arial" panose="020B0604020202020204" pitchFamily="34" charset="0"/>
              </a:rPr>
              <a:t>đúng</a:t>
            </a:r>
            <a:r>
              <a:rPr lang="en-US" sz="1600">
                <a:cs typeface="Arial" panose="020B0604020202020204" pitchFamily="34" charset="0"/>
              </a:rPr>
              <a:t> 1 </a:t>
            </a:r>
            <a:r>
              <a:rPr lang="en-US" sz="1600" err="1">
                <a:cs typeface="Arial" panose="020B0604020202020204" pitchFamily="34" charset="0"/>
              </a:rPr>
              <a:t>lần</a:t>
            </a:r>
            <a:endParaRPr lang="en-US" sz="1600">
              <a:cs typeface="Arial" panose="020B0604020202020204" pitchFamily="34" charset="0"/>
            </a:endParaRPr>
          </a:p>
        </p:txBody>
      </p:sp>
      <p:sp>
        <p:nvSpPr>
          <p:cNvPr id="6" name="Oval 19">
            <a:extLst>
              <a:ext uri="{FF2B5EF4-FFF2-40B4-BE49-F238E27FC236}">
                <a16:creationId xmlns:a16="http://schemas.microsoft.com/office/drawing/2014/main" id="{7995D671-BC43-443E-B8F5-913877791598}"/>
              </a:ext>
            </a:extLst>
          </p:cNvPr>
          <p:cNvSpPr>
            <a:spLocks noChangeArrowheads="1"/>
          </p:cNvSpPr>
          <p:nvPr/>
        </p:nvSpPr>
        <p:spPr bwMode="auto">
          <a:xfrm>
            <a:off x="2540367" y="4319032"/>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i="1">
                <a:solidFill>
                  <a:schemeClr val="tx1"/>
                </a:solidFill>
                <a:latin typeface="Times New Roman" panose="02020603050405020304" pitchFamily="18" charset="0"/>
              </a:rPr>
              <a:t>v</a:t>
            </a:r>
            <a:r>
              <a:rPr lang="en-US" sz="2000">
                <a:solidFill>
                  <a:schemeClr val="tx1"/>
                </a:solidFill>
                <a:latin typeface="Times New Roman" panose="02020603050405020304" pitchFamily="18" charset="0"/>
              </a:rPr>
              <a:t>[1]</a:t>
            </a:r>
          </a:p>
        </p:txBody>
      </p:sp>
      <p:sp>
        <p:nvSpPr>
          <p:cNvPr id="7" name="Oval 21">
            <a:extLst>
              <a:ext uri="{FF2B5EF4-FFF2-40B4-BE49-F238E27FC236}">
                <a16:creationId xmlns:a16="http://schemas.microsoft.com/office/drawing/2014/main" id="{B38C33E1-3DAD-4436-AD17-FC468E8E5FA5}"/>
              </a:ext>
            </a:extLst>
          </p:cNvPr>
          <p:cNvSpPr>
            <a:spLocks noChangeArrowheads="1"/>
          </p:cNvSpPr>
          <p:nvPr/>
        </p:nvSpPr>
        <p:spPr bwMode="auto">
          <a:xfrm>
            <a:off x="5664567" y="4395232"/>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x</a:t>
            </a:r>
          </a:p>
        </p:txBody>
      </p:sp>
      <p:sp>
        <p:nvSpPr>
          <p:cNvPr id="8" name="Oval 22">
            <a:extLst>
              <a:ext uri="{FF2B5EF4-FFF2-40B4-BE49-F238E27FC236}">
                <a16:creationId xmlns:a16="http://schemas.microsoft.com/office/drawing/2014/main" id="{A66CDD53-89ED-4390-B09A-AF50A4BC9B53}"/>
              </a:ext>
            </a:extLst>
          </p:cNvPr>
          <p:cNvSpPr>
            <a:spLocks noChangeArrowheads="1"/>
          </p:cNvSpPr>
          <p:nvPr/>
        </p:nvSpPr>
        <p:spPr bwMode="auto">
          <a:xfrm>
            <a:off x="4597767" y="3709432"/>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v</a:t>
            </a:r>
            <a:r>
              <a:rPr lang="en-US" sz="2400">
                <a:solidFill>
                  <a:schemeClr val="tx1"/>
                </a:solidFill>
                <a:latin typeface="Times New Roman" panose="02020603050405020304" pitchFamily="18" charset="0"/>
              </a:rPr>
              <a:t>[</a:t>
            </a:r>
            <a:r>
              <a:rPr lang="en-US" sz="2400" i="1">
                <a:solidFill>
                  <a:schemeClr val="tx1"/>
                </a:solidFill>
                <a:latin typeface="Times New Roman" panose="02020603050405020304" pitchFamily="18" charset="0"/>
              </a:rPr>
              <a:t>j</a:t>
            </a:r>
            <a:r>
              <a:rPr lang="en-US" sz="2400">
                <a:solidFill>
                  <a:schemeClr val="tx1"/>
                </a:solidFill>
                <a:latin typeface="Times New Roman" panose="02020603050405020304" pitchFamily="18" charset="0"/>
              </a:rPr>
              <a:t>]</a:t>
            </a:r>
          </a:p>
        </p:txBody>
      </p:sp>
      <p:sp>
        <p:nvSpPr>
          <p:cNvPr id="9" name="Freeform 23">
            <a:extLst>
              <a:ext uri="{FF2B5EF4-FFF2-40B4-BE49-F238E27FC236}">
                <a16:creationId xmlns:a16="http://schemas.microsoft.com/office/drawing/2014/main" id="{D627C2C1-D942-403A-BDF6-1E100E986AC0}"/>
              </a:ext>
            </a:extLst>
          </p:cNvPr>
          <p:cNvSpPr>
            <a:spLocks/>
          </p:cNvSpPr>
          <p:nvPr/>
        </p:nvSpPr>
        <p:spPr bwMode="auto">
          <a:xfrm>
            <a:off x="3073767" y="3899932"/>
            <a:ext cx="1524000" cy="571500"/>
          </a:xfrm>
          <a:custGeom>
            <a:avLst/>
            <a:gdLst>
              <a:gd name="T0" fmla="*/ 0 w 960"/>
              <a:gd name="T1" fmla="*/ 360 h 360"/>
              <a:gd name="T2" fmla="*/ 144 w 960"/>
              <a:gd name="T3" fmla="*/ 120 h 360"/>
              <a:gd name="T4" fmla="*/ 480 w 960"/>
              <a:gd name="T5" fmla="*/ 168 h 360"/>
              <a:gd name="T6" fmla="*/ 816 w 960"/>
              <a:gd name="T7" fmla="*/ 24 h 360"/>
              <a:gd name="T8" fmla="*/ 960 w 960"/>
              <a:gd name="T9" fmla="*/ 24 h 360"/>
              <a:gd name="T10" fmla="*/ 0 60000 65536"/>
              <a:gd name="T11" fmla="*/ 0 60000 65536"/>
              <a:gd name="T12" fmla="*/ 0 60000 65536"/>
              <a:gd name="T13" fmla="*/ 0 60000 65536"/>
              <a:gd name="T14" fmla="*/ 0 60000 65536"/>
              <a:gd name="T15" fmla="*/ 0 w 960"/>
              <a:gd name="T16" fmla="*/ 0 h 360"/>
              <a:gd name="T17" fmla="*/ 960 w 960"/>
              <a:gd name="T18" fmla="*/ 360 h 360"/>
            </a:gdLst>
            <a:ahLst/>
            <a:cxnLst>
              <a:cxn ang="T10">
                <a:pos x="T0" y="T1"/>
              </a:cxn>
              <a:cxn ang="T11">
                <a:pos x="T2" y="T3"/>
              </a:cxn>
              <a:cxn ang="T12">
                <a:pos x="T4" y="T5"/>
              </a:cxn>
              <a:cxn ang="T13">
                <a:pos x="T6" y="T7"/>
              </a:cxn>
              <a:cxn ang="T14">
                <a:pos x="T8" y="T9"/>
              </a:cxn>
            </a:cxnLst>
            <a:rect l="T15" t="T16" r="T17" b="T18"/>
            <a:pathLst>
              <a:path w="960" h="360">
                <a:moveTo>
                  <a:pt x="0" y="360"/>
                </a:moveTo>
                <a:cubicBezTo>
                  <a:pt x="32" y="256"/>
                  <a:pt x="64" y="152"/>
                  <a:pt x="144" y="120"/>
                </a:cubicBezTo>
                <a:cubicBezTo>
                  <a:pt x="224" y="88"/>
                  <a:pt x="368" y="184"/>
                  <a:pt x="480" y="168"/>
                </a:cubicBezTo>
                <a:cubicBezTo>
                  <a:pt x="592" y="152"/>
                  <a:pt x="736" y="48"/>
                  <a:pt x="816" y="24"/>
                </a:cubicBezTo>
                <a:cubicBezTo>
                  <a:pt x="896" y="0"/>
                  <a:pt x="928" y="12"/>
                  <a:pt x="960" y="24"/>
                </a:cubicBezTo>
              </a:path>
            </a:pathLst>
          </a:custGeom>
          <a:noFill/>
          <a:ln w="9525">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Line 24">
            <a:extLst>
              <a:ext uri="{FF2B5EF4-FFF2-40B4-BE49-F238E27FC236}">
                <a16:creationId xmlns:a16="http://schemas.microsoft.com/office/drawing/2014/main" id="{B94F4E98-FED6-4260-B02D-35322013B421}"/>
              </a:ext>
            </a:extLst>
          </p:cNvPr>
          <p:cNvSpPr>
            <a:spLocks noChangeShapeType="1"/>
          </p:cNvSpPr>
          <p:nvPr/>
        </p:nvSpPr>
        <p:spPr bwMode="auto">
          <a:xfrm>
            <a:off x="5131167" y="4166632"/>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Freeform 25">
            <a:extLst>
              <a:ext uri="{FF2B5EF4-FFF2-40B4-BE49-F238E27FC236}">
                <a16:creationId xmlns:a16="http://schemas.microsoft.com/office/drawing/2014/main" id="{06D5C304-477A-4590-A62A-A0810D229C8D}"/>
              </a:ext>
            </a:extLst>
          </p:cNvPr>
          <p:cNvSpPr>
            <a:spLocks/>
          </p:cNvSpPr>
          <p:nvPr/>
        </p:nvSpPr>
        <p:spPr bwMode="auto">
          <a:xfrm>
            <a:off x="3023891" y="4628681"/>
            <a:ext cx="2766845" cy="337496"/>
          </a:xfrm>
          <a:custGeom>
            <a:avLst/>
            <a:gdLst>
              <a:gd name="T0" fmla="*/ 0 w 912"/>
              <a:gd name="T1" fmla="*/ 104 h 496"/>
              <a:gd name="T2" fmla="*/ 288 w 912"/>
              <a:gd name="T3" fmla="*/ 56 h 496"/>
              <a:gd name="T4" fmla="*/ 624 w 912"/>
              <a:gd name="T5" fmla="*/ 440 h 496"/>
              <a:gd name="T6" fmla="*/ 912 w 912"/>
              <a:gd name="T7" fmla="*/ 392 h 496"/>
              <a:gd name="T8" fmla="*/ 0 60000 65536"/>
              <a:gd name="T9" fmla="*/ 0 60000 65536"/>
              <a:gd name="T10" fmla="*/ 0 60000 65536"/>
              <a:gd name="T11" fmla="*/ 0 60000 65536"/>
              <a:gd name="T12" fmla="*/ 0 w 912"/>
              <a:gd name="T13" fmla="*/ 0 h 496"/>
              <a:gd name="T14" fmla="*/ 912 w 912"/>
              <a:gd name="T15" fmla="*/ 496 h 496"/>
            </a:gdLst>
            <a:ahLst/>
            <a:cxnLst>
              <a:cxn ang="T8">
                <a:pos x="T0" y="T1"/>
              </a:cxn>
              <a:cxn ang="T9">
                <a:pos x="T2" y="T3"/>
              </a:cxn>
              <a:cxn ang="T10">
                <a:pos x="T4" y="T5"/>
              </a:cxn>
              <a:cxn ang="T11">
                <a:pos x="T6" y="T7"/>
              </a:cxn>
            </a:cxnLst>
            <a:rect l="T12" t="T13" r="T14" b="T15"/>
            <a:pathLst>
              <a:path w="912" h="496">
                <a:moveTo>
                  <a:pt x="0" y="104"/>
                </a:moveTo>
                <a:cubicBezTo>
                  <a:pt x="92" y="52"/>
                  <a:pt x="184" y="0"/>
                  <a:pt x="288" y="56"/>
                </a:cubicBezTo>
                <a:cubicBezTo>
                  <a:pt x="392" y="112"/>
                  <a:pt x="520" y="384"/>
                  <a:pt x="624" y="440"/>
                </a:cubicBezTo>
                <a:cubicBezTo>
                  <a:pt x="728" y="496"/>
                  <a:pt x="820" y="444"/>
                  <a:pt x="912" y="392"/>
                </a:cubicBezTo>
              </a:path>
            </a:pathLst>
          </a:custGeom>
          <a:noFill/>
          <a:ln w="9525">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13">
            <a:extLst>
              <a:ext uri="{FF2B5EF4-FFF2-40B4-BE49-F238E27FC236}">
                <a16:creationId xmlns:a16="http://schemas.microsoft.com/office/drawing/2014/main" id="{FC4ABFE5-66E4-4FB6-AC22-FE96B78A7157}"/>
              </a:ext>
            </a:extLst>
          </p:cNvPr>
          <p:cNvSpPr/>
          <p:nvPr/>
        </p:nvSpPr>
        <p:spPr>
          <a:xfrm>
            <a:off x="5334000" y="3886200"/>
            <a:ext cx="1236236" cy="430887"/>
          </a:xfrm>
          <a:prstGeom prst="rect">
            <a:avLst/>
          </a:prstGeom>
        </p:spPr>
        <p:txBody>
          <a:bodyPr wrap="none">
            <a:spAutoFit/>
          </a:bodyPr>
          <a:lstStyle/>
          <a:p>
            <a:r>
              <a:rPr lang="en-US" sz="2200" i="1">
                <a:solidFill>
                  <a:srgbClr val="000066"/>
                </a:solidFill>
                <a:latin typeface="Times New Roman" panose="02020603050405020304" pitchFamily="18" charset="0"/>
              </a:rPr>
              <a:t>w</a:t>
            </a:r>
            <a:r>
              <a:rPr lang="en-US" sz="2200">
                <a:solidFill>
                  <a:srgbClr val="000066"/>
                </a:solidFill>
                <a:latin typeface="Times New Roman" panose="02020603050405020304" pitchFamily="18" charset="0"/>
              </a:rPr>
              <a:t>(</a:t>
            </a:r>
            <a:r>
              <a:rPr lang="en-US" sz="2200" i="1">
                <a:solidFill>
                  <a:srgbClr val="000066"/>
                </a:solidFill>
                <a:latin typeface="Times New Roman" panose="02020603050405020304" pitchFamily="18" charset="0"/>
              </a:rPr>
              <a:t>v</a:t>
            </a:r>
            <a:r>
              <a:rPr lang="en-US" sz="2200">
                <a:solidFill>
                  <a:srgbClr val="000066"/>
                </a:solidFill>
                <a:latin typeface="Times New Roman" panose="02020603050405020304" pitchFamily="18" charset="0"/>
              </a:rPr>
              <a:t>[</a:t>
            </a:r>
            <a:r>
              <a:rPr lang="en-US" sz="2200" i="1">
                <a:solidFill>
                  <a:srgbClr val="000066"/>
                </a:solidFill>
                <a:latin typeface="Times New Roman" panose="02020603050405020304" pitchFamily="18" charset="0"/>
              </a:rPr>
              <a:t>j</a:t>
            </a:r>
            <a:r>
              <a:rPr lang="en-US" sz="2200">
                <a:solidFill>
                  <a:srgbClr val="000066"/>
                </a:solidFill>
                <a:latin typeface="Times New Roman" panose="02020603050405020304" pitchFamily="18" charset="0"/>
              </a:rPr>
              <a:t>], </a:t>
            </a:r>
            <a:r>
              <a:rPr lang="en-US" sz="2200" i="1">
                <a:solidFill>
                  <a:srgbClr val="000066"/>
                </a:solidFill>
                <a:latin typeface="Times New Roman" panose="02020603050405020304" pitchFamily="18" charset="0"/>
              </a:rPr>
              <a:t>v</a:t>
            </a:r>
            <a:r>
              <a:rPr lang="en-US" sz="2200">
                <a:solidFill>
                  <a:srgbClr val="000066"/>
                </a:solidFill>
                <a:latin typeface="Times New Roman" panose="02020603050405020304" pitchFamily="18" charset="0"/>
              </a:rPr>
              <a:t>)</a:t>
            </a:r>
          </a:p>
        </p:txBody>
      </p:sp>
      <p:sp>
        <p:nvSpPr>
          <p:cNvPr id="15" name="Rectangle 14">
            <a:extLst>
              <a:ext uri="{FF2B5EF4-FFF2-40B4-BE49-F238E27FC236}">
                <a16:creationId xmlns:a16="http://schemas.microsoft.com/office/drawing/2014/main" id="{2E08171B-DD65-4F66-9043-5BDD9875B568}"/>
              </a:ext>
            </a:extLst>
          </p:cNvPr>
          <p:cNvSpPr/>
          <p:nvPr/>
        </p:nvSpPr>
        <p:spPr>
          <a:xfrm>
            <a:off x="3249812" y="3620988"/>
            <a:ext cx="936475" cy="430887"/>
          </a:xfrm>
          <a:prstGeom prst="rect">
            <a:avLst/>
          </a:prstGeom>
        </p:spPr>
        <p:txBody>
          <a:bodyPr wrap="none">
            <a:spAutoFit/>
          </a:bodyPr>
          <a:lstStyle/>
          <a:p>
            <a:r>
              <a:rPr lang="en-US" sz="2200" i="1">
                <a:solidFill>
                  <a:srgbClr val="000066"/>
                </a:solidFill>
                <a:latin typeface="Times New Roman" panose="02020603050405020304" pitchFamily="18" charset="0"/>
              </a:rPr>
              <a:t>d</a:t>
            </a:r>
            <a:r>
              <a:rPr lang="en-US" sz="2200">
                <a:solidFill>
                  <a:srgbClr val="000066"/>
                </a:solidFill>
                <a:latin typeface="Times New Roman" panose="02020603050405020304" pitchFamily="18" charset="0"/>
              </a:rPr>
              <a:t>[</a:t>
            </a:r>
            <a:r>
              <a:rPr lang="en-US" sz="2200" i="1">
                <a:solidFill>
                  <a:srgbClr val="000066"/>
                </a:solidFill>
                <a:latin typeface="Times New Roman" panose="02020603050405020304" pitchFamily="18" charset="0"/>
              </a:rPr>
              <a:t>v</a:t>
            </a:r>
            <a:r>
              <a:rPr lang="en-US" sz="2200">
                <a:solidFill>
                  <a:srgbClr val="000066"/>
                </a:solidFill>
                <a:latin typeface="Times New Roman" panose="02020603050405020304" pitchFamily="18" charset="0"/>
              </a:rPr>
              <a:t>[</a:t>
            </a:r>
            <a:r>
              <a:rPr lang="en-US" sz="2200" i="1">
                <a:solidFill>
                  <a:srgbClr val="000066"/>
                </a:solidFill>
                <a:latin typeface="Times New Roman" panose="02020603050405020304" pitchFamily="18" charset="0"/>
              </a:rPr>
              <a:t>j</a:t>
            </a:r>
            <a:r>
              <a:rPr lang="en-US" sz="2200">
                <a:solidFill>
                  <a:srgbClr val="000066"/>
                </a:solidFill>
                <a:latin typeface="Times New Roman" panose="02020603050405020304" pitchFamily="18" charset="0"/>
              </a:rPr>
              <a:t>]]</a:t>
            </a:r>
          </a:p>
        </p:txBody>
      </p:sp>
      <p:sp>
        <p:nvSpPr>
          <p:cNvPr id="16" name="Rectangle 15">
            <a:extLst>
              <a:ext uri="{FF2B5EF4-FFF2-40B4-BE49-F238E27FC236}">
                <a16:creationId xmlns:a16="http://schemas.microsoft.com/office/drawing/2014/main" id="{3DB63896-04ED-4F85-BE5E-A22623489447}"/>
              </a:ext>
            </a:extLst>
          </p:cNvPr>
          <p:cNvSpPr/>
          <p:nvPr/>
        </p:nvSpPr>
        <p:spPr>
          <a:xfrm>
            <a:off x="3718049" y="4688839"/>
            <a:ext cx="639919" cy="430887"/>
          </a:xfrm>
          <a:prstGeom prst="rect">
            <a:avLst/>
          </a:prstGeom>
        </p:spPr>
        <p:txBody>
          <a:bodyPr wrap="none">
            <a:spAutoFit/>
          </a:bodyPr>
          <a:lstStyle/>
          <a:p>
            <a:r>
              <a:rPr lang="en-US" sz="2200" i="1">
                <a:solidFill>
                  <a:srgbClr val="000066"/>
                </a:solidFill>
                <a:latin typeface="Times New Roman" panose="02020603050405020304" pitchFamily="18" charset="0"/>
              </a:rPr>
              <a:t>d</a:t>
            </a:r>
            <a:r>
              <a:rPr lang="en-US" sz="2200">
                <a:solidFill>
                  <a:srgbClr val="000066"/>
                </a:solidFill>
                <a:latin typeface="Times New Roman" panose="02020603050405020304" pitchFamily="18" charset="0"/>
              </a:rPr>
              <a:t>[</a:t>
            </a:r>
            <a:r>
              <a:rPr lang="en-US" sz="2200" i="1">
                <a:solidFill>
                  <a:srgbClr val="000066"/>
                </a:solidFill>
                <a:latin typeface="Times New Roman" panose="02020603050405020304" pitchFamily="18" charset="0"/>
              </a:rPr>
              <a:t>v</a:t>
            </a:r>
            <a:r>
              <a:rPr lang="en-US" sz="2200">
                <a:solidFill>
                  <a:srgbClr val="000066"/>
                </a:solidFill>
                <a:latin typeface="Times New Roman" panose="02020603050405020304" pitchFamily="18" charset="0"/>
              </a:rPr>
              <a:t>]</a:t>
            </a:r>
          </a:p>
        </p:txBody>
      </p:sp>
    </p:spTree>
    <p:extLst>
      <p:ext uri="{BB962C8B-B14F-4D97-AF65-F5344CB8AC3E}">
        <p14:creationId xmlns:p14="http://schemas.microsoft.com/office/powerpoint/2010/main" val="356646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1500"/>
                            </p:stCondLst>
                            <p:childTnLst>
                              <p:par>
                                <p:cTn id="37" presetID="22" presetClass="entr" presetSubtype="4"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3" grpId="0" animBg="1"/>
      <p:bldP spid="14"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a:t>
            </a:r>
            <a:r>
              <a:rPr lang="en-US" altLang="en-US" sz="2000" b="1" err="1"/>
              <a:t>tìm</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r>
              <a:rPr lang="en-US" altLang="en-US" sz="2000" b="1"/>
              <a:t> </a:t>
            </a:r>
            <a:r>
              <a:rPr lang="en-US" altLang="en-US" sz="2000" b="1" err="1"/>
              <a:t>trên</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không</a:t>
            </a:r>
            <a:r>
              <a:rPr lang="en-US" altLang="en-US" sz="2000" b="1"/>
              <a:t> </a:t>
            </a:r>
            <a:r>
              <a:rPr lang="en-US" altLang="en-US" sz="2000" b="1" err="1"/>
              <a:t>có</a:t>
            </a:r>
            <a:r>
              <a:rPr lang="en-US" altLang="en-US" sz="2000" b="1"/>
              <a:t> chu </a:t>
            </a:r>
            <a:r>
              <a:rPr lang="en-US" altLang="en-US" sz="2000" b="1" err="1"/>
              <a:t>trình</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17" name="Oval 3">
            <a:extLst>
              <a:ext uri="{FF2B5EF4-FFF2-40B4-BE49-F238E27FC236}">
                <a16:creationId xmlns:a16="http://schemas.microsoft.com/office/drawing/2014/main" id="{CADA99A3-7BCD-4FDF-ABE3-52C293673A21}"/>
              </a:ext>
            </a:extLst>
          </p:cNvPr>
          <p:cNvSpPr>
            <a:spLocks noChangeArrowheads="1"/>
          </p:cNvSpPr>
          <p:nvPr/>
        </p:nvSpPr>
        <p:spPr bwMode="auto">
          <a:xfrm>
            <a:off x="1137865" y="3397250"/>
            <a:ext cx="651248" cy="592138"/>
          </a:xfrm>
          <a:prstGeom prst="ellipse">
            <a:avLst/>
          </a:prstGeom>
          <a:solidFill>
            <a:srgbClr val="CCECFF"/>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a:solidFill>
                <a:schemeClr val="tx1"/>
              </a:solidFill>
              <a:latin typeface="Times New Roman" panose="02020603050405020304" pitchFamily="18" charset="0"/>
            </a:endParaRPr>
          </a:p>
        </p:txBody>
      </p:sp>
      <p:sp>
        <p:nvSpPr>
          <p:cNvPr id="18" name="Oval 17">
            <a:extLst>
              <a:ext uri="{FF2B5EF4-FFF2-40B4-BE49-F238E27FC236}">
                <a16:creationId xmlns:a16="http://schemas.microsoft.com/office/drawing/2014/main" id="{B5487850-CF98-45CF-9576-F6139B4AA70A}"/>
              </a:ext>
            </a:extLst>
          </p:cNvPr>
          <p:cNvSpPr>
            <a:spLocks noChangeArrowheads="1"/>
          </p:cNvSpPr>
          <p:nvPr/>
        </p:nvSpPr>
        <p:spPr bwMode="auto">
          <a:xfrm>
            <a:off x="2328490" y="3397250"/>
            <a:ext cx="651248" cy="592138"/>
          </a:xfrm>
          <a:prstGeom prst="ellipse">
            <a:avLst/>
          </a:prstGeom>
          <a:solidFill>
            <a:srgbClr val="CCECFF"/>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a:solidFill>
                <a:schemeClr val="tx1"/>
              </a:solidFill>
              <a:latin typeface="Times New Roman" panose="02020603050405020304" pitchFamily="18" charset="0"/>
            </a:endParaRPr>
          </a:p>
        </p:txBody>
      </p:sp>
      <p:sp>
        <p:nvSpPr>
          <p:cNvPr id="19" name="Oval 18">
            <a:extLst>
              <a:ext uri="{FF2B5EF4-FFF2-40B4-BE49-F238E27FC236}">
                <a16:creationId xmlns:a16="http://schemas.microsoft.com/office/drawing/2014/main" id="{F27F2499-67D4-49B3-88F5-CBF1CDBBEE1D}"/>
              </a:ext>
            </a:extLst>
          </p:cNvPr>
          <p:cNvSpPr>
            <a:spLocks noChangeArrowheads="1"/>
          </p:cNvSpPr>
          <p:nvPr/>
        </p:nvSpPr>
        <p:spPr bwMode="auto">
          <a:xfrm>
            <a:off x="3566740" y="3397250"/>
            <a:ext cx="651248" cy="592138"/>
          </a:xfrm>
          <a:prstGeom prst="ellipse">
            <a:avLst/>
          </a:prstGeom>
          <a:solidFill>
            <a:srgbClr val="CCECFF"/>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a:solidFill>
                <a:schemeClr val="tx1"/>
              </a:solidFill>
              <a:latin typeface="Times New Roman" panose="02020603050405020304" pitchFamily="18" charset="0"/>
            </a:endParaRPr>
          </a:p>
        </p:txBody>
      </p:sp>
      <p:sp>
        <p:nvSpPr>
          <p:cNvPr id="20" name="Oval 19">
            <a:extLst>
              <a:ext uri="{FF2B5EF4-FFF2-40B4-BE49-F238E27FC236}">
                <a16:creationId xmlns:a16="http://schemas.microsoft.com/office/drawing/2014/main" id="{67C2D170-AA14-45E2-A808-DF08F246A076}"/>
              </a:ext>
            </a:extLst>
          </p:cNvPr>
          <p:cNvSpPr>
            <a:spLocks noChangeArrowheads="1"/>
          </p:cNvSpPr>
          <p:nvPr/>
        </p:nvSpPr>
        <p:spPr bwMode="auto">
          <a:xfrm>
            <a:off x="4801815" y="3397250"/>
            <a:ext cx="651248" cy="592138"/>
          </a:xfrm>
          <a:prstGeom prst="ellipse">
            <a:avLst/>
          </a:prstGeom>
          <a:solidFill>
            <a:srgbClr val="CCECFF"/>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a:solidFill>
                <a:schemeClr val="tx1"/>
              </a:solidFill>
              <a:latin typeface="Times New Roman" panose="02020603050405020304" pitchFamily="18" charset="0"/>
            </a:endParaRPr>
          </a:p>
        </p:txBody>
      </p:sp>
      <p:sp>
        <p:nvSpPr>
          <p:cNvPr id="22" name="Oval 21">
            <a:extLst>
              <a:ext uri="{FF2B5EF4-FFF2-40B4-BE49-F238E27FC236}">
                <a16:creationId xmlns:a16="http://schemas.microsoft.com/office/drawing/2014/main" id="{67B2ADDE-8D80-4C0A-B650-AA5A24DCEA41}"/>
              </a:ext>
            </a:extLst>
          </p:cNvPr>
          <p:cNvSpPr>
            <a:spLocks noChangeArrowheads="1"/>
          </p:cNvSpPr>
          <p:nvPr/>
        </p:nvSpPr>
        <p:spPr bwMode="auto">
          <a:xfrm>
            <a:off x="6046415" y="3397250"/>
            <a:ext cx="651248" cy="592138"/>
          </a:xfrm>
          <a:prstGeom prst="ellipse">
            <a:avLst/>
          </a:prstGeom>
          <a:solidFill>
            <a:srgbClr val="CCECFF"/>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a:solidFill>
                <a:schemeClr val="tx1"/>
              </a:solidFill>
              <a:latin typeface="Times New Roman" panose="02020603050405020304" pitchFamily="18" charset="0"/>
            </a:endParaRPr>
          </a:p>
        </p:txBody>
      </p:sp>
      <p:sp>
        <p:nvSpPr>
          <p:cNvPr id="23" name="Oval 22">
            <a:extLst>
              <a:ext uri="{FF2B5EF4-FFF2-40B4-BE49-F238E27FC236}">
                <a16:creationId xmlns:a16="http://schemas.microsoft.com/office/drawing/2014/main" id="{B28B2840-5A0A-4326-90ED-51283B39376B}"/>
              </a:ext>
            </a:extLst>
          </p:cNvPr>
          <p:cNvSpPr>
            <a:spLocks noChangeArrowheads="1"/>
          </p:cNvSpPr>
          <p:nvPr/>
        </p:nvSpPr>
        <p:spPr bwMode="auto">
          <a:xfrm>
            <a:off x="7271965" y="3397250"/>
            <a:ext cx="651248" cy="592138"/>
          </a:xfrm>
          <a:prstGeom prst="ellipse">
            <a:avLst/>
          </a:prstGeom>
          <a:solidFill>
            <a:srgbClr val="CCECFF"/>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a:solidFill>
                <a:schemeClr val="tx1"/>
              </a:solidFill>
              <a:latin typeface="Times New Roman" panose="02020603050405020304" pitchFamily="18" charset="0"/>
            </a:endParaRPr>
          </a:p>
        </p:txBody>
      </p:sp>
      <p:sp>
        <p:nvSpPr>
          <p:cNvPr id="24" name="Line 10">
            <a:extLst>
              <a:ext uri="{FF2B5EF4-FFF2-40B4-BE49-F238E27FC236}">
                <a16:creationId xmlns:a16="http://schemas.microsoft.com/office/drawing/2014/main" id="{58E32AFE-5437-496A-89B2-CA307DB19950}"/>
              </a:ext>
            </a:extLst>
          </p:cNvPr>
          <p:cNvSpPr>
            <a:spLocks noChangeShapeType="1"/>
          </p:cNvSpPr>
          <p:nvPr/>
        </p:nvSpPr>
        <p:spPr bwMode="auto">
          <a:xfrm>
            <a:off x="1785294" y="3692525"/>
            <a:ext cx="553094"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1">
            <a:extLst>
              <a:ext uri="{FF2B5EF4-FFF2-40B4-BE49-F238E27FC236}">
                <a16:creationId xmlns:a16="http://schemas.microsoft.com/office/drawing/2014/main" id="{DCBBD4F8-3FDE-4BF2-A8C7-AFADA7D31C1E}"/>
              </a:ext>
            </a:extLst>
          </p:cNvPr>
          <p:cNvSpPr>
            <a:spLocks noChangeShapeType="1"/>
          </p:cNvSpPr>
          <p:nvPr/>
        </p:nvSpPr>
        <p:spPr bwMode="auto">
          <a:xfrm>
            <a:off x="6714481" y="3686175"/>
            <a:ext cx="55309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2">
            <a:extLst>
              <a:ext uri="{FF2B5EF4-FFF2-40B4-BE49-F238E27FC236}">
                <a16:creationId xmlns:a16="http://schemas.microsoft.com/office/drawing/2014/main" id="{C11EA7D3-471E-491C-9374-2C773FBF37AC}"/>
              </a:ext>
            </a:extLst>
          </p:cNvPr>
          <p:cNvSpPr>
            <a:spLocks noChangeShapeType="1"/>
          </p:cNvSpPr>
          <p:nvPr/>
        </p:nvSpPr>
        <p:spPr bwMode="auto">
          <a:xfrm>
            <a:off x="5480994" y="3694113"/>
            <a:ext cx="553094"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3">
            <a:extLst>
              <a:ext uri="{FF2B5EF4-FFF2-40B4-BE49-F238E27FC236}">
                <a16:creationId xmlns:a16="http://schemas.microsoft.com/office/drawing/2014/main" id="{B4C674FC-72E6-468E-BDB0-5A53519161D1}"/>
              </a:ext>
            </a:extLst>
          </p:cNvPr>
          <p:cNvSpPr>
            <a:spLocks noChangeShapeType="1"/>
          </p:cNvSpPr>
          <p:nvPr/>
        </p:nvSpPr>
        <p:spPr bwMode="auto">
          <a:xfrm>
            <a:off x="4233219" y="3702050"/>
            <a:ext cx="553094"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4">
            <a:extLst>
              <a:ext uri="{FF2B5EF4-FFF2-40B4-BE49-F238E27FC236}">
                <a16:creationId xmlns:a16="http://schemas.microsoft.com/office/drawing/2014/main" id="{14C1A088-0370-4344-A37E-58E6AA56B060}"/>
              </a:ext>
            </a:extLst>
          </p:cNvPr>
          <p:cNvSpPr>
            <a:spLocks noChangeShapeType="1"/>
          </p:cNvSpPr>
          <p:nvPr/>
        </p:nvSpPr>
        <p:spPr bwMode="auto">
          <a:xfrm>
            <a:off x="3001319" y="3695700"/>
            <a:ext cx="553094"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Freeform 15">
            <a:extLst>
              <a:ext uri="{FF2B5EF4-FFF2-40B4-BE49-F238E27FC236}">
                <a16:creationId xmlns:a16="http://schemas.microsoft.com/office/drawing/2014/main" id="{B167A14B-E837-4732-A507-55F6CF883F95}"/>
              </a:ext>
            </a:extLst>
          </p:cNvPr>
          <p:cNvSpPr>
            <a:spLocks/>
          </p:cNvSpPr>
          <p:nvPr/>
        </p:nvSpPr>
        <p:spPr bwMode="auto">
          <a:xfrm>
            <a:off x="2700918" y="2881313"/>
            <a:ext cx="2379081" cy="536575"/>
          </a:xfrm>
          <a:custGeom>
            <a:avLst/>
            <a:gdLst>
              <a:gd name="T0" fmla="*/ 0 w 1527"/>
              <a:gd name="T1" fmla="*/ 2147483646 h 338"/>
              <a:gd name="T2" fmla="*/ 2147483646 w 1527"/>
              <a:gd name="T3" fmla="*/ 2147483646 h 338"/>
              <a:gd name="T4" fmla="*/ 2147483646 w 1527"/>
              <a:gd name="T5" fmla="*/ 2147483646 h 338"/>
              <a:gd name="T6" fmla="*/ 2147483646 w 1527"/>
              <a:gd name="T7" fmla="*/ 2147483646 h 338"/>
              <a:gd name="T8" fmla="*/ 2147483646 w 1527"/>
              <a:gd name="T9" fmla="*/ 2147483646 h 338"/>
              <a:gd name="T10" fmla="*/ 2147483646 w 1527"/>
              <a:gd name="T11" fmla="*/ 2147483646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 name="Freeform 16">
            <a:extLst>
              <a:ext uri="{FF2B5EF4-FFF2-40B4-BE49-F238E27FC236}">
                <a16:creationId xmlns:a16="http://schemas.microsoft.com/office/drawing/2014/main" id="{CDC5217D-EB0C-4D10-B8E9-7CE57FD400C9}"/>
              </a:ext>
            </a:extLst>
          </p:cNvPr>
          <p:cNvSpPr>
            <a:spLocks/>
          </p:cNvSpPr>
          <p:nvPr/>
        </p:nvSpPr>
        <p:spPr bwMode="auto">
          <a:xfrm>
            <a:off x="5191706" y="2860675"/>
            <a:ext cx="2379082" cy="536575"/>
          </a:xfrm>
          <a:custGeom>
            <a:avLst/>
            <a:gdLst>
              <a:gd name="T0" fmla="*/ 0 w 1527"/>
              <a:gd name="T1" fmla="*/ 2147483646 h 338"/>
              <a:gd name="T2" fmla="*/ 2147483646 w 1527"/>
              <a:gd name="T3" fmla="*/ 2147483646 h 338"/>
              <a:gd name="T4" fmla="*/ 2147483646 w 1527"/>
              <a:gd name="T5" fmla="*/ 2147483646 h 338"/>
              <a:gd name="T6" fmla="*/ 2147483646 w 1527"/>
              <a:gd name="T7" fmla="*/ 2147483646 h 338"/>
              <a:gd name="T8" fmla="*/ 2147483646 w 1527"/>
              <a:gd name="T9" fmla="*/ 2147483646 h 338"/>
              <a:gd name="T10" fmla="*/ 2147483646 w 1527"/>
              <a:gd name="T11" fmla="*/ 2147483646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Freeform 17">
            <a:extLst>
              <a:ext uri="{FF2B5EF4-FFF2-40B4-BE49-F238E27FC236}">
                <a16:creationId xmlns:a16="http://schemas.microsoft.com/office/drawing/2014/main" id="{0693E3F0-5EC9-48CA-8B4F-31D21FC85C07}"/>
              </a:ext>
            </a:extLst>
          </p:cNvPr>
          <p:cNvSpPr>
            <a:spLocks/>
          </p:cNvSpPr>
          <p:nvPr/>
        </p:nvSpPr>
        <p:spPr bwMode="auto">
          <a:xfrm flipV="1">
            <a:off x="1519818" y="3995737"/>
            <a:ext cx="2379081" cy="536575"/>
          </a:xfrm>
          <a:custGeom>
            <a:avLst/>
            <a:gdLst>
              <a:gd name="T0" fmla="*/ 0 w 1527"/>
              <a:gd name="T1" fmla="*/ 2147483646 h 338"/>
              <a:gd name="T2" fmla="*/ 2147483646 w 1527"/>
              <a:gd name="T3" fmla="*/ 2147483646 h 338"/>
              <a:gd name="T4" fmla="*/ 2147483646 w 1527"/>
              <a:gd name="T5" fmla="*/ 2147483646 h 338"/>
              <a:gd name="T6" fmla="*/ 2147483646 w 1527"/>
              <a:gd name="T7" fmla="*/ 2147483646 h 338"/>
              <a:gd name="T8" fmla="*/ 2147483646 w 1527"/>
              <a:gd name="T9" fmla="*/ 2147483646 h 338"/>
              <a:gd name="T10" fmla="*/ 2147483646 w 1527"/>
              <a:gd name="T11" fmla="*/ 2147483646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Freeform 18">
            <a:extLst>
              <a:ext uri="{FF2B5EF4-FFF2-40B4-BE49-F238E27FC236}">
                <a16:creationId xmlns:a16="http://schemas.microsoft.com/office/drawing/2014/main" id="{7C6BC95E-06B4-459B-A384-383AA2755A7E}"/>
              </a:ext>
            </a:extLst>
          </p:cNvPr>
          <p:cNvSpPr>
            <a:spLocks/>
          </p:cNvSpPr>
          <p:nvPr/>
        </p:nvSpPr>
        <p:spPr bwMode="auto">
          <a:xfrm flipV="1">
            <a:off x="4037593" y="3975099"/>
            <a:ext cx="2379081" cy="536575"/>
          </a:xfrm>
          <a:custGeom>
            <a:avLst/>
            <a:gdLst>
              <a:gd name="T0" fmla="*/ 0 w 1527"/>
              <a:gd name="T1" fmla="*/ 2147483646 h 338"/>
              <a:gd name="T2" fmla="*/ 2147483646 w 1527"/>
              <a:gd name="T3" fmla="*/ 2147483646 h 338"/>
              <a:gd name="T4" fmla="*/ 2147483646 w 1527"/>
              <a:gd name="T5" fmla="*/ 2147483646 h 338"/>
              <a:gd name="T6" fmla="*/ 2147483646 w 1527"/>
              <a:gd name="T7" fmla="*/ 2147483646 h 338"/>
              <a:gd name="T8" fmla="*/ 2147483646 w 1527"/>
              <a:gd name="T9" fmla="*/ 2147483646 h 338"/>
              <a:gd name="T10" fmla="*/ 2147483646 w 1527"/>
              <a:gd name="T11" fmla="*/ 2147483646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 name="Freeform 19">
            <a:extLst>
              <a:ext uri="{FF2B5EF4-FFF2-40B4-BE49-F238E27FC236}">
                <a16:creationId xmlns:a16="http://schemas.microsoft.com/office/drawing/2014/main" id="{665EE27C-7FBF-42F9-997F-42DB4AEBF588}"/>
              </a:ext>
            </a:extLst>
          </p:cNvPr>
          <p:cNvSpPr>
            <a:spLocks/>
          </p:cNvSpPr>
          <p:nvPr/>
        </p:nvSpPr>
        <p:spPr bwMode="auto">
          <a:xfrm>
            <a:off x="4020137" y="3995738"/>
            <a:ext cx="3469688" cy="800100"/>
          </a:xfrm>
          <a:custGeom>
            <a:avLst/>
            <a:gdLst>
              <a:gd name="T0" fmla="*/ 0 w 2227"/>
              <a:gd name="T1" fmla="*/ 0 h 504"/>
              <a:gd name="T2" fmla="*/ 2147483646 w 2227"/>
              <a:gd name="T3" fmla="*/ 2147483646 h 504"/>
              <a:gd name="T4" fmla="*/ 2147483646 w 2227"/>
              <a:gd name="T5" fmla="*/ 2147483646 h 504"/>
              <a:gd name="T6" fmla="*/ 2147483646 w 2227"/>
              <a:gd name="T7" fmla="*/ 2147483646 h 504"/>
              <a:gd name="T8" fmla="*/ 2147483646 w 2227"/>
              <a:gd name="T9" fmla="*/ 2147483646 h 504"/>
              <a:gd name="T10" fmla="*/ 2147483646 w 2227"/>
              <a:gd name="T11" fmla="*/ 2147483646 h 504"/>
              <a:gd name="T12" fmla="*/ 2147483646 w 2227"/>
              <a:gd name="T13" fmla="*/ 2147483646 h 504"/>
              <a:gd name="T14" fmla="*/ 2147483646 w 2227"/>
              <a:gd name="T15" fmla="*/ 2147483646 h 504"/>
              <a:gd name="T16" fmla="*/ 2147483646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Text Box 20">
            <a:extLst>
              <a:ext uri="{FF2B5EF4-FFF2-40B4-BE49-F238E27FC236}">
                <a16:creationId xmlns:a16="http://schemas.microsoft.com/office/drawing/2014/main" id="{8DF729A5-9D3D-4FFC-A3C8-B9F86243951B}"/>
              </a:ext>
            </a:extLst>
          </p:cNvPr>
          <p:cNvSpPr txBox="1">
            <a:spLocks noChangeArrowheads="1"/>
          </p:cNvSpPr>
          <p:nvPr/>
        </p:nvSpPr>
        <p:spPr bwMode="auto">
          <a:xfrm>
            <a:off x="1326570" y="3386932"/>
            <a:ext cx="28044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r</a:t>
            </a:r>
          </a:p>
        </p:txBody>
      </p:sp>
      <p:sp>
        <p:nvSpPr>
          <p:cNvPr id="35" name="Text Box 21">
            <a:extLst>
              <a:ext uri="{FF2B5EF4-FFF2-40B4-BE49-F238E27FC236}">
                <a16:creationId xmlns:a16="http://schemas.microsoft.com/office/drawing/2014/main" id="{32282494-17C7-4BD2-911E-43A921D09276}"/>
              </a:ext>
            </a:extLst>
          </p:cNvPr>
          <p:cNvSpPr txBox="1">
            <a:spLocks noChangeArrowheads="1"/>
          </p:cNvSpPr>
          <p:nvPr/>
        </p:nvSpPr>
        <p:spPr bwMode="auto">
          <a:xfrm>
            <a:off x="2513239" y="3381521"/>
            <a:ext cx="2975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s</a:t>
            </a:r>
          </a:p>
        </p:txBody>
      </p:sp>
      <p:sp>
        <p:nvSpPr>
          <p:cNvPr id="36" name="Text Box 22">
            <a:extLst>
              <a:ext uri="{FF2B5EF4-FFF2-40B4-BE49-F238E27FC236}">
                <a16:creationId xmlns:a16="http://schemas.microsoft.com/office/drawing/2014/main" id="{ACBF57C8-3BB3-49B4-8BEF-75B8E2CA088D}"/>
              </a:ext>
            </a:extLst>
          </p:cNvPr>
          <p:cNvSpPr txBox="1">
            <a:spLocks noChangeArrowheads="1"/>
          </p:cNvSpPr>
          <p:nvPr/>
        </p:nvSpPr>
        <p:spPr bwMode="auto">
          <a:xfrm>
            <a:off x="3773389" y="3405981"/>
            <a:ext cx="26330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t</a:t>
            </a:r>
          </a:p>
        </p:txBody>
      </p:sp>
      <p:sp>
        <p:nvSpPr>
          <p:cNvPr id="37" name="Text Box 23">
            <a:extLst>
              <a:ext uri="{FF2B5EF4-FFF2-40B4-BE49-F238E27FC236}">
                <a16:creationId xmlns:a16="http://schemas.microsoft.com/office/drawing/2014/main" id="{B34F4F09-EFCF-45D2-BCBD-7793092C720F}"/>
              </a:ext>
            </a:extLst>
          </p:cNvPr>
          <p:cNvSpPr txBox="1">
            <a:spLocks noChangeArrowheads="1"/>
          </p:cNvSpPr>
          <p:nvPr/>
        </p:nvSpPr>
        <p:spPr bwMode="auto">
          <a:xfrm>
            <a:off x="4964927" y="3411935"/>
            <a:ext cx="3302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u</a:t>
            </a:r>
          </a:p>
        </p:txBody>
      </p:sp>
      <p:sp>
        <p:nvSpPr>
          <p:cNvPr id="38" name="Text Box 24">
            <a:extLst>
              <a:ext uri="{FF2B5EF4-FFF2-40B4-BE49-F238E27FC236}">
                <a16:creationId xmlns:a16="http://schemas.microsoft.com/office/drawing/2014/main" id="{A410D04C-1D78-4855-933E-965AF4F9267B}"/>
              </a:ext>
            </a:extLst>
          </p:cNvPr>
          <p:cNvSpPr txBox="1">
            <a:spLocks noChangeArrowheads="1"/>
          </p:cNvSpPr>
          <p:nvPr/>
        </p:nvSpPr>
        <p:spPr bwMode="auto">
          <a:xfrm>
            <a:off x="6213735" y="3433107"/>
            <a:ext cx="3302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v</a:t>
            </a:r>
          </a:p>
        </p:txBody>
      </p:sp>
      <p:sp>
        <p:nvSpPr>
          <p:cNvPr id="39" name="Text Box 25">
            <a:extLst>
              <a:ext uri="{FF2B5EF4-FFF2-40B4-BE49-F238E27FC236}">
                <a16:creationId xmlns:a16="http://schemas.microsoft.com/office/drawing/2014/main" id="{EBD191D9-EE54-4D06-8ADC-878F7819DA50}"/>
              </a:ext>
            </a:extLst>
          </p:cNvPr>
          <p:cNvSpPr txBox="1">
            <a:spLocks noChangeArrowheads="1"/>
          </p:cNvSpPr>
          <p:nvPr/>
        </p:nvSpPr>
        <p:spPr bwMode="auto">
          <a:xfrm>
            <a:off x="7426014" y="3411935"/>
            <a:ext cx="39729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w</a:t>
            </a:r>
          </a:p>
        </p:txBody>
      </p:sp>
      <p:sp>
        <p:nvSpPr>
          <p:cNvPr id="40" name="Text Box 26">
            <a:extLst>
              <a:ext uri="{FF2B5EF4-FFF2-40B4-BE49-F238E27FC236}">
                <a16:creationId xmlns:a16="http://schemas.microsoft.com/office/drawing/2014/main" id="{11B086FC-92E4-4ED7-9CEA-46561375890A}"/>
              </a:ext>
            </a:extLst>
          </p:cNvPr>
          <p:cNvSpPr txBox="1">
            <a:spLocks noChangeArrowheads="1"/>
          </p:cNvSpPr>
          <p:nvPr/>
        </p:nvSpPr>
        <p:spPr bwMode="auto">
          <a:xfrm>
            <a:off x="1876327" y="3295650"/>
            <a:ext cx="3302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41" name="Text Box 27">
            <a:extLst>
              <a:ext uri="{FF2B5EF4-FFF2-40B4-BE49-F238E27FC236}">
                <a16:creationId xmlns:a16="http://schemas.microsoft.com/office/drawing/2014/main" id="{9FD4C2EC-3442-4491-ABAF-E2384B18662C}"/>
              </a:ext>
            </a:extLst>
          </p:cNvPr>
          <p:cNvSpPr txBox="1">
            <a:spLocks noChangeArrowheads="1"/>
          </p:cNvSpPr>
          <p:nvPr/>
        </p:nvSpPr>
        <p:spPr bwMode="auto">
          <a:xfrm>
            <a:off x="3074890" y="3294063"/>
            <a:ext cx="3302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42" name="Text Box 28">
            <a:extLst>
              <a:ext uri="{FF2B5EF4-FFF2-40B4-BE49-F238E27FC236}">
                <a16:creationId xmlns:a16="http://schemas.microsoft.com/office/drawing/2014/main" id="{C5335527-2640-4D91-97CA-B6FBEE75348C}"/>
              </a:ext>
            </a:extLst>
          </p:cNvPr>
          <p:cNvSpPr txBox="1">
            <a:spLocks noChangeArrowheads="1"/>
          </p:cNvSpPr>
          <p:nvPr/>
        </p:nvSpPr>
        <p:spPr bwMode="auto">
          <a:xfrm>
            <a:off x="4271865" y="3294063"/>
            <a:ext cx="3302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43" name="Text Box 29">
            <a:extLst>
              <a:ext uri="{FF2B5EF4-FFF2-40B4-BE49-F238E27FC236}">
                <a16:creationId xmlns:a16="http://schemas.microsoft.com/office/drawing/2014/main" id="{20D8CBE9-7D7A-4CEF-9C33-724D38BF3287}"/>
              </a:ext>
            </a:extLst>
          </p:cNvPr>
          <p:cNvSpPr txBox="1">
            <a:spLocks noChangeArrowheads="1"/>
          </p:cNvSpPr>
          <p:nvPr/>
        </p:nvSpPr>
        <p:spPr bwMode="auto">
          <a:xfrm>
            <a:off x="5501832" y="3308350"/>
            <a:ext cx="8214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44" name="Text Box 30">
            <a:extLst>
              <a:ext uri="{FF2B5EF4-FFF2-40B4-BE49-F238E27FC236}">
                <a16:creationId xmlns:a16="http://schemas.microsoft.com/office/drawing/2014/main" id="{82B12309-B6FD-4C91-8737-491495B5DF16}"/>
              </a:ext>
            </a:extLst>
          </p:cNvPr>
          <p:cNvSpPr txBox="1">
            <a:spLocks noChangeArrowheads="1"/>
          </p:cNvSpPr>
          <p:nvPr/>
        </p:nvSpPr>
        <p:spPr bwMode="auto">
          <a:xfrm>
            <a:off x="6714682" y="3294063"/>
            <a:ext cx="664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45" name="Text Box 31">
            <a:extLst>
              <a:ext uri="{FF2B5EF4-FFF2-40B4-BE49-F238E27FC236}">
                <a16:creationId xmlns:a16="http://schemas.microsoft.com/office/drawing/2014/main" id="{5C2D4C42-2820-4A84-BC8C-C74B11D1E1FA}"/>
              </a:ext>
            </a:extLst>
          </p:cNvPr>
          <p:cNvSpPr txBox="1">
            <a:spLocks noChangeArrowheads="1"/>
          </p:cNvSpPr>
          <p:nvPr/>
        </p:nvSpPr>
        <p:spPr bwMode="auto">
          <a:xfrm>
            <a:off x="3695602" y="2486025"/>
            <a:ext cx="3302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6</a:t>
            </a:r>
          </a:p>
        </p:txBody>
      </p:sp>
      <p:sp>
        <p:nvSpPr>
          <p:cNvPr id="46" name="Text Box 32">
            <a:extLst>
              <a:ext uri="{FF2B5EF4-FFF2-40B4-BE49-F238E27FC236}">
                <a16:creationId xmlns:a16="http://schemas.microsoft.com/office/drawing/2014/main" id="{E34F5A1F-C723-4F0F-A9C1-E5E3E369957A}"/>
              </a:ext>
            </a:extLst>
          </p:cNvPr>
          <p:cNvSpPr txBox="1">
            <a:spLocks noChangeArrowheads="1"/>
          </p:cNvSpPr>
          <p:nvPr/>
        </p:nvSpPr>
        <p:spPr bwMode="auto">
          <a:xfrm>
            <a:off x="6291165" y="2486025"/>
            <a:ext cx="3302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47" name="Text Box 33">
            <a:extLst>
              <a:ext uri="{FF2B5EF4-FFF2-40B4-BE49-F238E27FC236}">
                <a16:creationId xmlns:a16="http://schemas.microsoft.com/office/drawing/2014/main" id="{9D8E31CB-D72A-480E-BAD4-6A2B06861821}"/>
              </a:ext>
            </a:extLst>
          </p:cNvPr>
          <p:cNvSpPr txBox="1">
            <a:spLocks noChangeArrowheads="1"/>
          </p:cNvSpPr>
          <p:nvPr/>
        </p:nvSpPr>
        <p:spPr bwMode="auto">
          <a:xfrm>
            <a:off x="2539902" y="4449763"/>
            <a:ext cx="3302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48" name="Text Box 34">
            <a:extLst>
              <a:ext uri="{FF2B5EF4-FFF2-40B4-BE49-F238E27FC236}">
                <a16:creationId xmlns:a16="http://schemas.microsoft.com/office/drawing/2014/main" id="{B7807185-DAA7-4B96-B4D9-4EFBAC55552C}"/>
              </a:ext>
            </a:extLst>
          </p:cNvPr>
          <p:cNvSpPr txBox="1">
            <a:spLocks noChangeArrowheads="1"/>
          </p:cNvSpPr>
          <p:nvPr/>
        </p:nvSpPr>
        <p:spPr bwMode="auto">
          <a:xfrm>
            <a:off x="5613302" y="4724400"/>
            <a:ext cx="3302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49" name="Text Box 35">
            <a:extLst>
              <a:ext uri="{FF2B5EF4-FFF2-40B4-BE49-F238E27FC236}">
                <a16:creationId xmlns:a16="http://schemas.microsoft.com/office/drawing/2014/main" id="{81C54151-0B57-4CFD-91E4-14333E05A61A}"/>
              </a:ext>
            </a:extLst>
          </p:cNvPr>
          <p:cNvSpPr txBox="1">
            <a:spLocks noChangeArrowheads="1"/>
          </p:cNvSpPr>
          <p:nvPr/>
        </p:nvSpPr>
        <p:spPr bwMode="auto">
          <a:xfrm>
            <a:off x="5065615" y="4102100"/>
            <a:ext cx="3302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50" name="Rectangle 2">
            <a:extLst>
              <a:ext uri="{FF2B5EF4-FFF2-40B4-BE49-F238E27FC236}">
                <a16:creationId xmlns:a16="http://schemas.microsoft.com/office/drawing/2014/main" id="{0FDBF30E-A5E2-4BE2-A7CD-71AEFD015155}"/>
              </a:ext>
            </a:extLst>
          </p:cNvPr>
          <p:cNvSpPr txBox="1">
            <a:spLocks noChangeArrowheads="1"/>
          </p:cNvSpPr>
          <p:nvPr/>
        </p:nvSpPr>
        <p:spPr bwMode="auto">
          <a:xfrm>
            <a:off x="169862" y="1009651"/>
            <a:ext cx="8723311" cy="914400"/>
          </a:xfrm>
          <a:prstGeom prst="rect">
            <a:avLst/>
          </a:prstGeom>
          <a:noFill/>
          <a:ln w="9525">
            <a:noFill/>
            <a:miter lim="800000"/>
            <a:headEnd/>
            <a:tailEnd/>
          </a:ln>
        </p:spPr>
        <p:txBody>
          <a:bodyPr lIns="92075" tIns="46038" rIns="92075" bIns="46038" anchor="ctr"/>
          <a:lstStyle/>
          <a:p>
            <a:pPr>
              <a:defRPr/>
            </a:pPr>
            <a:r>
              <a:rPr lang="en-US" sz="1600" kern="0" err="1">
                <a:latin typeface="Arial" panose="020B0604020202020204" pitchFamily="34" charset="0"/>
                <a:ea typeface="+mj-ea"/>
                <a:cs typeface="Arial" panose="020B0604020202020204" pitchFamily="34" charset="0"/>
              </a:rPr>
              <a:t>Cần</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tìm</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đường</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đi</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ngắn</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nhất</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từ</a:t>
            </a:r>
            <a:r>
              <a:rPr lang="en-US" sz="1600" kern="0">
                <a:latin typeface="Arial" panose="020B0604020202020204" pitchFamily="34" charset="0"/>
                <a:ea typeface="+mj-ea"/>
                <a:cs typeface="Arial" panose="020B0604020202020204" pitchFamily="34" charset="0"/>
              </a:rPr>
              <a:t> </a:t>
            </a:r>
            <a:r>
              <a:rPr lang="en-US" sz="1600" b="1" i="1" kern="0">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s</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đến</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tất</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cả</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các</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đỉnh</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đạt</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đến</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được</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từ</a:t>
            </a:r>
            <a:r>
              <a:rPr lang="en-US" sz="1600" kern="0">
                <a:latin typeface="Arial" panose="020B0604020202020204" pitchFamily="34" charset="0"/>
                <a:ea typeface="+mj-ea"/>
                <a:cs typeface="Arial" panose="020B0604020202020204" pitchFamily="34" charset="0"/>
              </a:rPr>
              <a:t> </a:t>
            </a:r>
            <a:r>
              <a:rPr lang="en-US" sz="1600" kern="0" err="1">
                <a:latin typeface="Arial" panose="020B0604020202020204" pitchFamily="34" charset="0"/>
                <a:ea typeface="+mj-ea"/>
                <a:cs typeface="Arial" panose="020B0604020202020204" pitchFamily="34" charset="0"/>
              </a:rPr>
              <a:t>nó</a:t>
            </a:r>
            <a:r>
              <a:rPr lang="en-US" sz="1600" kern="0">
                <a:latin typeface="Arial" panose="020B0604020202020204" pitchFamily="34" charset="0"/>
                <a:ea typeface="+mj-ea"/>
                <a:cs typeface="Arial" panose="020B0604020202020204" pitchFamily="34" charset="0"/>
              </a:rPr>
              <a:t> </a:t>
            </a:r>
          </a:p>
        </p:txBody>
      </p:sp>
    </p:spTree>
    <p:extLst>
      <p:ext uri="{BB962C8B-B14F-4D97-AF65-F5344CB8AC3E}">
        <p14:creationId xmlns:p14="http://schemas.microsoft.com/office/powerpoint/2010/main" val="337134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301C9893-577F-4F4C-B86B-B4D42D9E5FF8}"/>
              </a:ext>
            </a:extLst>
          </p:cNvPr>
          <p:cNvSpPr txBox="1">
            <a:spLocks noChangeArrowheads="1"/>
          </p:cNvSpPr>
          <p:nvPr/>
        </p:nvSpPr>
        <p:spPr>
          <a:xfrm>
            <a:off x="169864" y="685800"/>
            <a:ext cx="8723312"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pPr>
            <a:r>
              <a:rPr lang="da-DK" sz="1600">
                <a:cs typeface="Arial" panose="020B0604020202020204" pitchFamily="34" charset="0"/>
              </a:rPr>
              <a:t>Cho đơn đồ thị có hướng </a:t>
            </a:r>
            <a:r>
              <a:rPr lang="da-DK" sz="1600" i="1">
                <a:cs typeface="Arial" panose="020B0604020202020204" pitchFamily="34" charset="0"/>
              </a:rPr>
              <a:t>G</a:t>
            </a:r>
            <a:r>
              <a:rPr lang="da-DK" sz="1600">
                <a:cs typeface="Arial" panose="020B0604020202020204" pitchFamily="34" charset="0"/>
              </a:rPr>
              <a:t> = (</a:t>
            </a:r>
            <a:r>
              <a:rPr lang="da-DK" sz="1600" i="1">
                <a:cs typeface="Arial" panose="020B0604020202020204" pitchFamily="34" charset="0"/>
              </a:rPr>
              <a:t>V</a:t>
            </a:r>
            <a:r>
              <a:rPr lang="da-DK" sz="1600">
                <a:cs typeface="Arial" panose="020B0604020202020204" pitchFamily="34" charset="0"/>
              </a:rPr>
              <a:t>,</a:t>
            </a:r>
            <a:r>
              <a:rPr lang="da-DK" sz="1600" i="1">
                <a:cs typeface="Arial" panose="020B0604020202020204" pitchFamily="34" charset="0"/>
              </a:rPr>
              <a:t>E</a:t>
            </a:r>
            <a:r>
              <a:rPr lang="da-DK" sz="1600">
                <a:cs typeface="Arial" panose="020B0604020202020204" pitchFamily="34" charset="0"/>
              </a:rPr>
              <a:t>) với hàm trọng số </a:t>
            </a:r>
            <a:r>
              <a:rPr lang="en-US" sz="1600" i="1">
                <a:cs typeface="Arial" panose="020B0604020202020204" pitchFamily="34" charset="0"/>
              </a:rPr>
              <a:t>w</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GB" sz="1600">
                <a:cs typeface="Arial" panose="020B0604020202020204" pitchFamily="34" charset="0"/>
                <a:sym typeface="Wingdings" panose="05000000000000000000" pitchFamily="2" charset="2"/>
              </a:rPr>
              <a:t></a:t>
            </a:r>
            <a:r>
              <a:rPr lang="en-US" sz="1600">
                <a:cs typeface="Arial" panose="020B0604020202020204" pitchFamily="34" charset="0"/>
              </a:rPr>
              <a:t> </a:t>
            </a:r>
            <a:r>
              <a:rPr lang="en-US" sz="1600" i="1">
                <a:cs typeface="Arial" panose="020B0604020202020204" pitchFamily="34" charset="0"/>
              </a:rPr>
              <a:t>R </a:t>
            </a:r>
            <a:r>
              <a:rPr lang="en-US" sz="1600">
                <a:cs typeface="Arial" panose="020B0604020202020204" pitchFamily="34" charset="0"/>
              </a:rPr>
              <a:t>(</a:t>
            </a:r>
            <a:r>
              <a:rPr lang="en-US" sz="1600" i="1">
                <a:cs typeface="Arial" panose="020B0604020202020204" pitchFamily="34" charset="0"/>
              </a:rPr>
              <a:t>w</a:t>
            </a:r>
            <a:r>
              <a:rPr lang="en-US" sz="1600">
                <a:cs typeface="Arial" panose="020B0604020202020204" pitchFamily="34" charset="0"/>
              </a:rPr>
              <a:t>(</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hay </a:t>
            </a:r>
            <a:r>
              <a:rPr lang="en-US" sz="1600" err="1">
                <a:cs typeface="Arial" panose="020B0604020202020204" pitchFamily="34" charset="0"/>
              </a:rPr>
              <a:t>trọng</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a:t>
            </a:r>
            <a:endParaRPr lang="da-DK" sz="1600">
              <a:cs typeface="Arial" panose="020B0604020202020204" pitchFamily="34" charset="0"/>
            </a:endParaRPr>
          </a:p>
          <a:p>
            <a:pPr algn="just" fontAlgn="auto">
              <a:spcAft>
                <a:spcPts val="0"/>
              </a:spcAft>
            </a:pPr>
            <a:endParaRPr lang="da-DK" sz="1600">
              <a:solidFill>
                <a:srgbClr val="FF0000"/>
              </a:solidFill>
              <a:cs typeface="Arial" panose="020B0604020202020204" pitchFamily="34" charset="0"/>
            </a:endParaRPr>
          </a:p>
          <a:p>
            <a:pPr algn="just" fontAlgn="auto">
              <a:spcAft>
                <a:spcPts val="0"/>
              </a:spcAft>
            </a:pPr>
            <a:r>
              <a:rPr lang="da-DK" sz="1600">
                <a:solidFill>
                  <a:srgbClr val="FF0000"/>
                </a:solidFill>
                <a:cs typeface="Arial" panose="020B0604020202020204" pitchFamily="34" charset="0"/>
              </a:rPr>
              <a:t>Độ dài</a:t>
            </a:r>
            <a:r>
              <a:rPr lang="da-DK" sz="1600">
                <a:cs typeface="Arial" panose="020B0604020202020204" pitchFamily="34" charset="0"/>
              </a:rPr>
              <a:t> của đường đi  </a:t>
            </a:r>
            <a:r>
              <a:rPr lang="da-DK" sz="1600" i="1">
                <a:cs typeface="Arial" panose="020B0604020202020204" pitchFamily="34" charset="0"/>
              </a:rPr>
              <a:t>P</a:t>
            </a:r>
            <a:r>
              <a:rPr lang="da-DK" sz="1600">
                <a:cs typeface="Arial" panose="020B0604020202020204" pitchFamily="34" charset="0"/>
              </a:rPr>
              <a:t> = </a:t>
            </a:r>
            <a:r>
              <a:rPr lang="da-DK" sz="1600" i="1">
                <a:cs typeface="Arial" panose="020B0604020202020204" pitchFamily="34" charset="0"/>
              </a:rPr>
              <a:t>v</a:t>
            </a:r>
            <a:r>
              <a:rPr lang="da-DK" sz="1600" baseline="-25000">
                <a:cs typeface="Arial" panose="020B0604020202020204" pitchFamily="34" charset="0"/>
              </a:rPr>
              <a:t>1</a:t>
            </a:r>
            <a:r>
              <a:rPr lang="da-DK" sz="1600">
                <a:cs typeface="Arial" panose="020B0604020202020204" pitchFamily="34" charset="0"/>
              </a:rPr>
              <a:t>    </a:t>
            </a:r>
            <a:r>
              <a:rPr lang="en-GB" sz="1600">
                <a:cs typeface="Arial" panose="020B0604020202020204" pitchFamily="34" charset="0"/>
                <a:sym typeface="Wingdings" panose="05000000000000000000" pitchFamily="2" charset="2"/>
              </a:rPr>
              <a:t></a:t>
            </a:r>
            <a:r>
              <a:rPr lang="da-DK" sz="1600">
                <a:cs typeface="Arial" panose="020B0604020202020204" pitchFamily="34" charset="0"/>
              </a:rPr>
              <a:t>     </a:t>
            </a:r>
            <a:r>
              <a:rPr lang="da-DK" sz="1600" i="1">
                <a:cs typeface="Arial" panose="020B0604020202020204" pitchFamily="34" charset="0"/>
              </a:rPr>
              <a:t>v</a:t>
            </a:r>
            <a:r>
              <a:rPr lang="da-DK" sz="1600" baseline="-25000">
                <a:cs typeface="Arial" panose="020B0604020202020204" pitchFamily="34" charset="0"/>
              </a:rPr>
              <a:t>2</a:t>
            </a:r>
            <a:r>
              <a:rPr lang="da-DK" sz="1600">
                <a:cs typeface="Arial" panose="020B0604020202020204" pitchFamily="34" charset="0"/>
              </a:rPr>
              <a:t>       </a:t>
            </a:r>
            <a:r>
              <a:rPr lang="en-GB" sz="1600">
                <a:cs typeface="Arial" panose="020B0604020202020204" pitchFamily="34" charset="0"/>
                <a:sym typeface="Wingdings" panose="05000000000000000000" pitchFamily="2" charset="2"/>
              </a:rPr>
              <a:t></a:t>
            </a:r>
            <a:r>
              <a:rPr lang="da-DK" sz="1600">
                <a:cs typeface="Arial" panose="020B0604020202020204" pitchFamily="34" charset="0"/>
              </a:rPr>
              <a:t>     …    </a:t>
            </a:r>
            <a:r>
              <a:rPr lang="en-GB" sz="1600">
                <a:cs typeface="Arial" panose="020B0604020202020204" pitchFamily="34" charset="0"/>
                <a:sym typeface="Wingdings" panose="05000000000000000000" pitchFamily="2" charset="2"/>
              </a:rPr>
              <a:t></a:t>
            </a:r>
            <a:r>
              <a:rPr lang="da-DK" sz="1600">
                <a:cs typeface="Arial" panose="020B0604020202020204" pitchFamily="34" charset="0"/>
              </a:rPr>
              <a:t> </a:t>
            </a:r>
            <a:r>
              <a:rPr lang="da-DK" sz="1600" i="1">
                <a:cs typeface="Arial" panose="020B0604020202020204" pitchFamily="34" charset="0"/>
              </a:rPr>
              <a:t>v</a:t>
            </a:r>
            <a:r>
              <a:rPr lang="da-DK" sz="1600" i="1" baseline="-25000">
                <a:cs typeface="Arial" panose="020B0604020202020204" pitchFamily="34" charset="0"/>
              </a:rPr>
              <a:t>k</a:t>
            </a:r>
            <a:r>
              <a:rPr lang="da-DK" sz="1600">
                <a:cs typeface="Arial" panose="020B0604020202020204" pitchFamily="34" charset="0"/>
              </a:rPr>
              <a:t> là số</a:t>
            </a:r>
          </a:p>
          <a:p>
            <a:pPr algn="just" fontAlgn="auto">
              <a:spcAft>
                <a:spcPts val="0"/>
              </a:spcAft>
            </a:pPr>
            <a:endParaRPr lang="da-DK" sz="1600">
              <a:cs typeface="Arial" panose="020B0604020202020204" pitchFamily="34" charset="0"/>
            </a:endParaRPr>
          </a:p>
          <a:p>
            <a:pPr algn="just" fontAlgn="auto">
              <a:spcAft>
                <a:spcPts val="0"/>
              </a:spcAft>
            </a:pPr>
            <a:endParaRPr lang="da-DK" sz="1600">
              <a:cs typeface="Arial" panose="020B0604020202020204" pitchFamily="34" charset="0"/>
            </a:endParaRPr>
          </a:p>
          <a:p>
            <a:pPr algn="just" fontAlgn="auto">
              <a:spcAft>
                <a:spcPts val="0"/>
              </a:spcAft>
            </a:pPr>
            <a:r>
              <a:rPr lang="da-DK" sz="1600">
                <a:solidFill>
                  <a:srgbClr val="FF0000"/>
                </a:solidFill>
                <a:cs typeface="Arial" panose="020B0604020202020204" pitchFamily="34" charset="0"/>
              </a:rPr>
              <a:t>Đường đi ngắn nhất</a:t>
            </a:r>
            <a:r>
              <a:rPr lang="da-DK" sz="1600">
                <a:cs typeface="Arial" panose="020B0604020202020204" pitchFamily="34" charset="0"/>
              </a:rPr>
              <a:t> từ đỉnh </a:t>
            </a:r>
            <a:r>
              <a:rPr lang="da-DK" sz="1600" i="1">
                <a:cs typeface="Arial" panose="020B0604020202020204" pitchFamily="34" charset="0"/>
              </a:rPr>
              <a:t>u</a:t>
            </a:r>
            <a:r>
              <a:rPr lang="da-DK" sz="1600">
                <a:cs typeface="Arial" panose="020B0604020202020204" pitchFamily="34" charset="0"/>
              </a:rPr>
              <a:t> đến đỉnh </a:t>
            </a:r>
            <a:r>
              <a:rPr lang="da-DK" sz="1600" i="1">
                <a:cs typeface="Arial" panose="020B0604020202020204" pitchFamily="34" charset="0"/>
              </a:rPr>
              <a:t>v</a:t>
            </a:r>
            <a:r>
              <a:rPr lang="da-DK" sz="1600">
                <a:cs typeface="Arial" panose="020B0604020202020204" pitchFamily="34" charset="0"/>
              </a:rPr>
              <a:t> là đường đi có độ dài ngắn nhất trong số các đường đi nối </a:t>
            </a:r>
            <a:r>
              <a:rPr lang="da-DK" sz="1600" i="1">
                <a:cs typeface="Arial" panose="020B0604020202020204" pitchFamily="34" charset="0"/>
              </a:rPr>
              <a:t>u</a:t>
            </a:r>
            <a:r>
              <a:rPr lang="da-DK" sz="1600">
                <a:cs typeface="Arial" panose="020B0604020202020204" pitchFamily="34" charset="0"/>
              </a:rPr>
              <a:t> với </a:t>
            </a:r>
            <a:r>
              <a:rPr lang="da-DK" sz="1600" i="1">
                <a:cs typeface="Arial" panose="020B0604020202020204" pitchFamily="34" charset="0"/>
              </a:rPr>
              <a:t>v</a:t>
            </a:r>
            <a:r>
              <a:rPr lang="da-DK" sz="1600">
                <a:cs typeface="Arial" panose="020B0604020202020204" pitchFamily="34" charset="0"/>
              </a:rPr>
              <a:t>.</a:t>
            </a:r>
          </a:p>
          <a:p>
            <a:pPr algn="just" fontAlgn="auto">
              <a:spcAft>
                <a:spcPts val="0"/>
              </a:spcAft>
            </a:pPr>
            <a:r>
              <a:rPr lang="da-DK" sz="1600">
                <a:cs typeface="Arial" panose="020B0604020202020204" pitchFamily="34" charset="0"/>
              </a:rPr>
              <a:t>Độ dài của đường đi ngắn nhất từ </a:t>
            </a:r>
            <a:r>
              <a:rPr lang="da-DK" sz="1600" i="1">
                <a:cs typeface="Arial" panose="020B0604020202020204" pitchFamily="34" charset="0"/>
              </a:rPr>
              <a:t>u</a:t>
            </a:r>
            <a:r>
              <a:rPr lang="da-DK" sz="1600">
                <a:cs typeface="Arial" panose="020B0604020202020204" pitchFamily="34" charset="0"/>
              </a:rPr>
              <a:t> đến </a:t>
            </a:r>
            <a:r>
              <a:rPr lang="da-DK" sz="1600" i="1">
                <a:cs typeface="Arial" panose="020B0604020202020204" pitchFamily="34" charset="0"/>
              </a:rPr>
              <a:t>v</a:t>
            </a:r>
            <a:r>
              <a:rPr lang="da-DK" sz="1600">
                <a:cs typeface="Arial" panose="020B0604020202020204" pitchFamily="34" charset="0"/>
              </a:rPr>
              <a:t> còn được gọi là </a:t>
            </a:r>
            <a:r>
              <a:rPr lang="da-DK" sz="1600">
                <a:solidFill>
                  <a:srgbClr val="FF0000"/>
                </a:solidFill>
                <a:cs typeface="Arial" panose="020B0604020202020204" pitchFamily="34" charset="0"/>
              </a:rPr>
              <a:t>khoảng cách từ </a:t>
            </a:r>
            <a:r>
              <a:rPr lang="da-DK" sz="1600" i="1">
                <a:solidFill>
                  <a:srgbClr val="FF0000"/>
                </a:solidFill>
                <a:cs typeface="Arial" panose="020B0604020202020204" pitchFamily="34" charset="0"/>
              </a:rPr>
              <a:t>u</a:t>
            </a:r>
            <a:r>
              <a:rPr lang="da-DK" sz="1600">
                <a:solidFill>
                  <a:srgbClr val="FF0000"/>
                </a:solidFill>
                <a:cs typeface="Arial" panose="020B0604020202020204" pitchFamily="34" charset="0"/>
              </a:rPr>
              <a:t> tới </a:t>
            </a:r>
            <a:r>
              <a:rPr lang="da-DK" sz="1600" i="1">
                <a:solidFill>
                  <a:srgbClr val="FF0000"/>
                </a:solidFill>
                <a:cs typeface="Arial" panose="020B0604020202020204" pitchFamily="34" charset="0"/>
              </a:rPr>
              <a:t>v</a:t>
            </a:r>
            <a:r>
              <a:rPr lang="da-DK" sz="1600">
                <a:cs typeface="Arial" panose="020B0604020202020204" pitchFamily="34" charset="0"/>
              </a:rPr>
              <a:t> và ký hiệu là </a:t>
            </a:r>
            <a:r>
              <a:rPr lang="da-DK" sz="1600">
                <a:solidFill>
                  <a:srgbClr val="FF0000"/>
                </a:solidFill>
                <a:cs typeface="Arial" panose="020B0604020202020204" pitchFamily="34" charset="0"/>
                <a:sym typeface="Symbol" panose="05050102010706020507" pitchFamily="18" charset="2"/>
              </a:rPr>
              <a:t>(</a:t>
            </a:r>
            <a:r>
              <a:rPr lang="da-DK" sz="1600" i="1">
                <a:solidFill>
                  <a:srgbClr val="FF0000"/>
                </a:solidFill>
                <a:cs typeface="Arial" panose="020B0604020202020204" pitchFamily="34" charset="0"/>
                <a:sym typeface="Symbol" panose="05050102010706020507" pitchFamily="18" charset="2"/>
              </a:rPr>
              <a:t>u,v</a:t>
            </a:r>
            <a:r>
              <a:rPr lang="da-DK" sz="1600">
                <a:solidFill>
                  <a:srgbClr val="FF0000"/>
                </a:solidFill>
                <a:cs typeface="Arial" panose="020B0604020202020204" pitchFamily="34" charset="0"/>
                <a:sym typeface="Symbol" panose="05050102010706020507" pitchFamily="18" charset="2"/>
              </a:rPr>
              <a:t>)</a:t>
            </a:r>
            <a:r>
              <a:rPr lang="da-DK" sz="1600">
                <a:cs typeface="Arial" panose="020B0604020202020204" pitchFamily="34" charset="0"/>
                <a:sym typeface="Symbol" panose="05050102010706020507" pitchFamily="18" charset="2"/>
              </a:rPr>
              <a:t>.</a:t>
            </a:r>
          </a:p>
          <a:p>
            <a:pPr fontAlgn="auto">
              <a:spcAft>
                <a:spcPts val="0"/>
              </a:spcAft>
            </a:pPr>
            <a:endParaRPr lang="en-US" sz="1600">
              <a:cs typeface="Arial" panose="020B0604020202020204" pitchFamily="34" charset="0"/>
            </a:endParaRPr>
          </a:p>
        </p:txBody>
      </p:sp>
      <mc:AlternateContent xmlns:mc="http://schemas.openxmlformats.org/markup-compatibility/2006">
        <mc:Choice xmlns:a14="http://schemas.microsoft.com/office/drawing/2010/main" Requires="a14">
          <p:sp>
            <p:nvSpPr>
              <p:cNvPr id="8" name="Object 4">
                <a:extLst>
                  <a:ext uri="{FF2B5EF4-FFF2-40B4-BE49-F238E27FC236}">
                    <a16:creationId xmlns:a16="http://schemas.microsoft.com/office/drawing/2014/main" id="{5CFF2B87-A76E-4F80-BE28-BE4513C40AA3}"/>
                  </a:ext>
                </a:extLst>
              </p:cNvPr>
              <p:cNvSpPr txBox="1"/>
              <p:nvPr/>
            </p:nvSpPr>
            <p:spPr bwMode="auto">
              <a:xfrm>
                <a:off x="2906548" y="1877943"/>
                <a:ext cx="2481262" cy="7620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US" sz="1600" i="1">
                          <a:solidFill>
                            <a:srgbClr val="800040"/>
                          </a:solidFill>
                          <a:latin typeface="Cambria Math" panose="02040503050406030204" pitchFamily="18" charset="0"/>
                        </a:rPr>
                        <m:t>𝑤</m:t>
                      </m:r>
                      <m:r>
                        <a:rPr lang="en-US" sz="1600" i="1">
                          <a:solidFill>
                            <a:srgbClr val="800040"/>
                          </a:solidFill>
                          <a:latin typeface="Cambria Math" panose="02040503050406030204" pitchFamily="18" charset="0"/>
                        </a:rPr>
                        <m:t>(</m:t>
                      </m:r>
                      <m:r>
                        <a:rPr lang="en-US" sz="1600" i="1">
                          <a:solidFill>
                            <a:srgbClr val="800040"/>
                          </a:solidFill>
                          <a:latin typeface="Cambria Math" panose="02040503050406030204" pitchFamily="18" charset="0"/>
                        </a:rPr>
                        <m:t>𝑃</m:t>
                      </m:r>
                      <m:r>
                        <a:rPr lang="en-US" sz="1600" i="1">
                          <a:solidFill>
                            <a:srgbClr val="800040"/>
                          </a:solidFill>
                          <a:latin typeface="Cambria Math" panose="02040503050406030204" pitchFamily="18" charset="0"/>
                        </a:rPr>
                        <m:t>)=</m:t>
                      </m:r>
                      <m:nary>
                        <m:naryPr>
                          <m:chr m:val="∑"/>
                          <m:ctrlPr>
                            <a:rPr lang="en-US" sz="1600" i="1">
                              <a:solidFill>
                                <a:srgbClr val="800040"/>
                              </a:solidFill>
                              <a:latin typeface="Cambria Math" panose="02040503050406030204" pitchFamily="18" charset="0"/>
                            </a:rPr>
                          </m:ctrlPr>
                        </m:naryPr>
                        <m:sub>
                          <m:r>
                            <a:rPr lang="en-US" sz="1600" i="1">
                              <a:solidFill>
                                <a:srgbClr val="800040"/>
                              </a:solidFill>
                              <a:latin typeface="Cambria Math" panose="02040503050406030204" pitchFamily="18" charset="0"/>
                            </a:rPr>
                            <m:t>𝑖</m:t>
                          </m:r>
                          <m:r>
                            <a:rPr lang="en-US" sz="1600" i="1">
                              <a:solidFill>
                                <a:srgbClr val="800040"/>
                              </a:solidFill>
                              <a:latin typeface="Cambria Math" panose="02040503050406030204" pitchFamily="18" charset="0"/>
                            </a:rPr>
                            <m:t>=1</m:t>
                          </m:r>
                        </m:sub>
                        <m:sup>
                          <m:r>
                            <a:rPr lang="en-US" sz="1600" i="1">
                              <a:solidFill>
                                <a:srgbClr val="800040"/>
                              </a:solidFill>
                              <a:latin typeface="Cambria Math" panose="02040503050406030204" pitchFamily="18" charset="0"/>
                            </a:rPr>
                            <m:t>𝑘</m:t>
                          </m:r>
                          <m:r>
                            <a:rPr lang="en-US" sz="1600" i="1">
                              <a:solidFill>
                                <a:srgbClr val="800040"/>
                              </a:solidFill>
                              <a:latin typeface="Cambria Math" panose="02040503050406030204" pitchFamily="18" charset="0"/>
                            </a:rPr>
                            <m:t>−1</m:t>
                          </m:r>
                        </m:sup>
                        <m:e>
                          <m:r>
                            <a:rPr lang="en-US" sz="1600" i="1">
                              <a:solidFill>
                                <a:srgbClr val="800040"/>
                              </a:solidFill>
                              <a:latin typeface="Cambria Math" panose="02040503050406030204" pitchFamily="18" charset="0"/>
                            </a:rPr>
                            <m:t>𝑤</m:t>
                          </m:r>
                          <m:r>
                            <a:rPr lang="en-US" sz="1600" i="1">
                              <a:solidFill>
                                <a:srgbClr val="800040"/>
                              </a:solidFill>
                              <a:latin typeface="Cambria Math" panose="02040503050406030204" pitchFamily="18" charset="0"/>
                            </a:rPr>
                            <m:t>(</m:t>
                          </m:r>
                          <m:sSub>
                            <m:sSubPr>
                              <m:ctrlPr>
                                <a:rPr lang="en-US" sz="1600" i="1">
                                  <a:solidFill>
                                    <a:srgbClr val="800040"/>
                                  </a:solidFill>
                                  <a:latin typeface="Cambria Math" panose="02040503050406030204" pitchFamily="18" charset="0"/>
                                </a:rPr>
                              </m:ctrlPr>
                            </m:sSubPr>
                            <m:e>
                              <m:r>
                                <a:rPr lang="en-US" sz="1600" i="1">
                                  <a:solidFill>
                                    <a:srgbClr val="800040"/>
                                  </a:solidFill>
                                  <a:latin typeface="Cambria Math" panose="02040503050406030204" pitchFamily="18" charset="0"/>
                                </a:rPr>
                                <m:t>𝑣</m:t>
                              </m:r>
                            </m:e>
                            <m:sub>
                              <m:r>
                                <a:rPr lang="en-US" sz="1600" i="1">
                                  <a:solidFill>
                                    <a:srgbClr val="800040"/>
                                  </a:solidFill>
                                  <a:latin typeface="Cambria Math" panose="02040503050406030204" pitchFamily="18" charset="0"/>
                                </a:rPr>
                                <m:t>𝑖</m:t>
                              </m:r>
                            </m:sub>
                          </m:sSub>
                          <m:r>
                            <a:rPr lang="en-US" sz="1600" i="1">
                              <a:solidFill>
                                <a:srgbClr val="800040"/>
                              </a:solidFill>
                              <a:latin typeface="Cambria Math" panose="02040503050406030204" pitchFamily="18" charset="0"/>
                            </a:rPr>
                            <m:t>,</m:t>
                          </m:r>
                          <m:sSub>
                            <m:sSubPr>
                              <m:ctrlPr>
                                <a:rPr lang="en-US" sz="1600" i="1">
                                  <a:solidFill>
                                    <a:srgbClr val="800040"/>
                                  </a:solidFill>
                                  <a:latin typeface="Cambria Math" panose="02040503050406030204" pitchFamily="18" charset="0"/>
                                </a:rPr>
                              </m:ctrlPr>
                            </m:sSubPr>
                            <m:e>
                              <m:r>
                                <a:rPr lang="en-US" sz="1600" i="1">
                                  <a:solidFill>
                                    <a:srgbClr val="800040"/>
                                  </a:solidFill>
                                  <a:latin typeface="Cambria Math" panose="02040503050406030204" pitchFamily="18" charset="0"/>
                                </a:rPr>
                                <m:t>𝑣</m:t>
                              </m:r>
                            </m:e>
                            <m:sub>
                              <m:r>
                                <a:rPr lang="en-US" sz="1600" i="1">
                                  <a:solidFill>
                                    <a:srgbClr val="800040"/>
                                  </a:solidFill>
                                  <a:latin typeface="Cambria Math" panose="02040503050406030204" pitchFamily="18" charset="0"/>
                                </a:rPr>
                                <m:t>𝑖</m:t>
                              </m:r>
                              <m:r>
                                <a:rPr lang="en-US" sz="1600" i="1">
                                  <a:solidFill>
                                    <a:srgbClr val="800040"/>
                                  </a:solidFill>
                                  <a:latin typeface="Cambria Math" panose="02040503050406030204" pitchFamily="18" charset="0"/>
                                </a:rPr>
                                <m:t>+1</m:t>
                              </m:r>
                            </m:sub>
                          </m:sSub>
                          <m:r>
                            <a:rPr lang="en-US" sz="1600" i="1">
                              <a:solidFill>
                                <a:srgbClr val="800040"/>
                              </a:solidFill>
                              <a:latin typeface="Cambria Math" panose="02040503050406030204" pitchFamily="18" charset="0"/>
                            </a:rPr>
                            <m:t>)</m:t>
                          </m:r>
                        </m:e>
                      </m:nary>
                    </m:oMath>
                  </m:oMathPara>
                </a14:m>
                <a:endParaRPr lang="en-US" sz="1600"/>
              </a:p>
            </p:txBody>
          </p:sp>
        </mc:Choice>
        <mc:Fallback>
          <p:sp>
            <p:nvSpPr>
              <p:cNvPr id="8" name="Object 4">
                <a:extLst>
                  <a:ext uri="{FF2B5EF4-FFF2-40B4-BE49-F238E27FC236}">
                    <a16:creationId xmlns:a16="http://schemas.microsoft.com/office/drawing/2014/main" id="{5CFF2B87-A76E-4F80-BE28-BE4513C40AA3}"/>
                  </a:ext>
                </a:extLst>
              </p:cNvPr>
              <p:cNvSpPr txBox="1">
                <a:spLocks noRot="1" noChangeAspect="1" noMove="1" noResize="1" noEditPoints="1" noAdjustHandles="1" noChangeArrowheads="1" noChangeShapeType="1" noTextEdit="1"/>
              </p:cNvSpPr>
              <p:nvPr/>
            </p:nvSpPr>
            <p:spPr bwMode="auto">
              <a:xfrm>
                <a:off x="2906548" y="1877943"/>
                <a:ext cx="2481262" cy="762000"/>
              </a:xfrm>
              <a:prstGeom prst="rect">
                <a:avLst/>
              </a:prstGeom>
              <a:blipFill>
                <a:blip r:embed="rId3"/>
                <a:stretch>
                  <a:fillRect/>
                </a:stretch>
              </a:blipFill>
              <a:ln>
                <a:noFill/>
              </a:ln>
              <a:effectLst/>
            </p:spPr>
            <p:txBody>
              <a:bodyPr/>
              <a:lstStyle/>
              <a:p>
                <a:r>
                  <a:rPr lang="en-US">
                    <a:noFill/>
                  </a:rPr>
                  <a:t> </a:t>
                </a:r>
              </a:p>
            </p:txBody>
          </p:sp>
        </mc:Fallback>
      </mc:AlternateContent>
      <p:sp>
        <p:nvSpPr>
          <p:cNvPr id="9" name="TextBox 8">
            <a:extLst>
              <a:ext uri="{FF2B5EF4-FFF2-40B4-BE49-F238E27FC236}">
                <a16:creationId xmlns:a16="http://schemas.microsoft.com/office/drawing/2014/main" id="{C18B44D7-DE29-4BBF-8A82-2F7C29B1990C}"/>
              </a:ext>
            </a:extLst>
          </p:cNvPr>
          <p:cNvSpPr txBox="1"/>
          <p:nvPr/>
        </p:nvSpPr>
        <p:spPr>
          <a:xfrm>
            <a:off x="2872301" y="1284177"/>
            <a:ext cx="1233500" cy="353943"/>
          </a:xfrm>
          <a:prstGeom prst="rect">
            <a:avLst/>
          </a:prstGeom>
          <a:noFill/>
        </p:spPr>
        <p:txBody>
          <a:bodyPr wrap="square" rtlCol="0">
            <a:spAutoFit/>
          </a:bodyPr>
          <a:lstStyle/>
          <a:p>
            <a:r>
              <a:rPr lang="en-US" sz="1700" i="1">
                <a:latin typeface="Times New Roman" panose="02020603050405020304" pitchFamily="18" charset="0"/>
                <a:cs typeface="Times New Roman" panose="02020603050405020304" pitchFamily="18" charset="0"/>
              </a:rPr>
              <a:t>w</a:t>
            </a:r>
            <a:r>
              <a:rPr lang="en-US" sz="1700">
                <a:latin typeface="Times New Roman" panose="02020603050405020304" pitchFamily="18" charset="0"/>
                <a:cs typeface="Times New Roman" panose="02020603050405020304" pitchFamily="18" charset="0"/>
              </a:rPr>
              <a:t>(</a:t>
            </a:r>
            <a:r>
              <a:rPr lang="en-US" sz="1700" i="1">
                <a:latin typeface="Times New Roman" panose="02020603050405020304" pitchFamily="18" charset="0"/>
                <a:cs typeface="Times New Roman" panose="02020603050405020304" pitchFamily="18" charset="0"/>
              </a:rPr>
              <a:t>v</a:t>
            </a:r>
            <a:r>
              <a:rPr lang="en-US" sz="1700" baseline="-25000">
                <a:latin typeface="Times New Roman" panose="02020603050405020304" pitchFamily="18" charset="0"/>
                <a:cs typeface="Times New Roman" panose="02020603050405020304" pitchFamily="18" charset="0"/>
              </a:rPr>
              <a:t>1</a:t>
            </a:r>
            <a:r>
              <a:rPr lang="en-US" sz="1700">
                <a:latin typeface="Times New Roman" panose="02020603050405020304" pitchFamily="18" charset="0"/>
                <a:cs typeface="Times New Roman" panose="02020603050405020304" pitchFamily="18" charset="0"/>
              </a:rPr>
              <a:t>,</a:t>
            </a:r>
            <a:r>
              <a:rPr lang="en-US" sz="1700" i="1">
                <a:latin typeface="Times New Roman" panose="02020603050405020304" pitchFamily="18" charset="0"/>
                <a:cs typeface="Times New Roman" panose="02020603050405020304" pitchFamily="18" charset="0"/>
              </a:rPr>
              <a:t>v</a:t>
            </a:r>
            <a:r>
              <a:rPr lang="en-US" sz="1700" baseline="-25000">
                <a:latin typeface="Times New Roman" panose="02020603050405020304" pitchFamily="18" charset="0"/>
                <a:cs typeface="Times New Roman" panose="02020603050405020304" pitchFamily="18" charset="0"/>
              </a:rPr>
              <a:t>2</a:t>
            </a:r>
            <a:r>
              <a:rPr lang="en-US" sz="170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3FE0D1D2-4B52-4927-81FA-F776E82B2BB8}"/>
              </a:ext>
            </a:extLst>
          </p:cNvPr>
          <p:cNvSpPr txBox="1"/>
          <p:nvPr/>
        </p:nvSpPr>
        <p:spPr>
          <a:xfrm>
            <a:off x="3886200" y="1284177"/>
            <a:ext cx="1233500" cy="369332"/>
          </a:xfrm>
          <a:prstGeom prst="rect">
            <a:avLst/>
          </a:prstGeom>
          <a:noFill/>
        </p:spPr>
        <p:txBody>
          <a:bodyPr wrap="square" rtlCol="0">
            <a:spAutoFit/>
          </a:bodyPr>
          <a:lstStyle/>
          <a:p>
            <a:r>
              <a:rPr lang="en-US" sz="1800" i="1">
                <a:latin typeface="Times New Roman" panose="02020603050405020304" pitchFamily="18" charset="0"/>
                <a:cs typeface="Times New Roman" panose="02020603050405020304" pitchFamily="18" charset="0"/>
              </a:rPr>
              <a:t>w</a:t>
            </a:r>
            <a:r>
              <a:rPr lang="en-US" sz="1800">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v</a:t>
            </a:r>
            <a:r>
              <a:rPr lang="en-US" sz="1800" baseline="-25000">
                <a:latin typeface="Times New Roman" panose="02020603050405020304" pitchFamily="18" charset="0"/>
                <a:cs typeface="Times New Roman" panose="02020603050405020304" pitchFamily="18" charset="0"/>
              </a:rPr>
              <a:t>2</a:t>
            </a:r>
            <a:r>
              <a:rPr lang="en-US" sz="1800">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v</a:t>
            </a:r>
            <a:r>
              <a:rPr lang="en-US" sz="1800" baseline="-25000">
                <a:latin typeface="Times New Roman" panose="02020603050405020304" pitchFamily="18" charset="0"/>
                <a:cs typeface="Times New Roman" panose="02020603050405020304" pitchFamily="18" charset="0"/>
              </a:rPr>
              <a:t>3</a:t>
            </a:r>
            <a:r>
              <a:rPr lang="en-US" sz="180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F23A351C-B601-47A7-8926-F6401BD4EDA7}"/>
              </a:ext>
            </a:extLst>
          </p:cNvPr>
          <p:cNvSpPr txBox="1"/>
          <p:nvPr/>
        </p:nvSpPr>
        <p:spPr>
          <a:xfrm>
            <a:off x="4843576" y="1267138"/>
            <a:ext cx="1233500" cy="369332"/>
          </a:xfrm>
          <a:prstGeom prst="rect">
            <a:avLst/>
          </a:prstGeom>
          <a:noFill/>
        </p:spPr>
        <p:txBody>
          <a:bodyPr wrap="square" rtlCol="0">
            <a:spAutoFit/>
          </a:bodyPr>
          <a:lstStyle/>
          <a:p>
            <a:r>
              <a:rPr lang="en-US" sz="1800" i="1">
                <a:latin typeface="Times New Roman" panose="02020603050405020304" pitchFamily="18" charset="0"/>
                <a:cs typeface="Times New Roman" panose="02020603050405020304" pitchFamily="18" charset="0"/>
              </a:rPr>
              <a:t>w</a:t>
            </a:r>
            <a:r>
              <a:rPr lang="en-US" sz="1800">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v</a:t>
            </a:r>
            <a:r>
              <a:rPr lang="en-US" sz="1800" i="1" baseline="-25000">
                <a:latin typeface="Times New Roman" panose="02020603050405020304" pitchFamily="18" charset="0"/>
                <a:cs typeface="Times New Roman" panose="02020603050405020304" pitchFamily="18" charset="0"/>
              </a:rPr>
              <a:t>k</a:t>
            </a:r>
            <a:r>
              <a:rPr lang="en-US" sz="1800" baseline="-25000">
                <a:latin typeface="Times New Roman" panose="02020603050405020304" pitchFamily="18" charset="0"/>
                <a:cs typeface="Times New Roman" panose="02020603050405020304" pitchFamily="18" charset="0"/>
              </a:rPr>
              <a:t>-1</a:t>
            </a:r>
            <a:r>
              <a:rPr lang="en-US" sz="1800">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v</a:t>
            </a:r>
            <a:r>
              <a:rPr lang="en-US" sz="1800" i="1" baseline="-25000">
                <a:latin typeface="Times New Roman" panose="02020603050405020304" pitchFamily="18" charset="0"/>
                <a:cs typeface="Times New Roman" panose="02020603050405020304" pitchFamily="18" charset="0"/>
              </a:rPr>
              <a:t>k</a:t>
            </a:r>
            <a:r>
              <a:rPr lang="en-US" sz="180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A672200-1218-C9A2-9A05-55960A630449}"/>
                  </a:ext>
                </a:extLst>
              </p14:cNvPr>
              <p14:cNvContentPartPr/>
              <p14:nvPr/>
            </p14:nvContentPartPr>
            <p14:xfrm>
              <a:off x="380850" y="1007452"/>
              <a:ext cx="8588880" cy="3683880"/>
            </p14:xfrm>
          </p:contentPart>
        </mc:Choice>
        <mc:Fallback>
          <p:pic>
            <p:nvPicPr>
              <p:cNvPr id="2" name="Ink 1">
                <a:extLst>
                  <a:ext uri="{FF2B5EF4-FFF2-40B4-BE49-F238E27FC236}">
                    <a16:creationId xmlns:a16="http://schemas.microsoft.com/office/drawing/2014/main" id="{5A672200-1218-C9A2-9A05-55960A630449}"/>
                  </a:ext>
                </a:extLst>
              </p:cNvPr>
              <p:cNvPicPr/>
              <p:nvPr/>
            </p:nvPicPr>
            <p:blipFill>
              <a:blip r:embed="rId5"/>
              <a:stretch>
                <a:fillRect/>
              </a:stretch>
            </p:blipFill>
            <p:spPr>
              <a:xfrm>
                <a:off x="371490" y="998092"/>
                <a:ext cx="8607600" cy="3702600"/>
              </a:xfrm>
              <a:prstGeom prst="rect">
                <a:avLst/>
              </a:prstGeom>
            </p:spPr>
          </p:pic>
        </mc:Fallback>
      </mc:AlternateContent>
    </p:spTree>
    <p:extLst>
      <p:ext uri="{BB962C8B-B14F-4D97-AF65-F5344CB8AC3E}">
        <p14:creationId xmlns:p14="http://schemas.microsoft.com/office/powerpoint/2010/main" val="302209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 calcmode="lin" valueType="num">
                                      <p:cBhvr additive="base">
                                        <p:cTn id="24"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 calcmode="lin" valueType="num">
                                      <p:cBhvr additive="base">
                                        <p:cTn id="28"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Ứng</a:t>
            </a:r>
            <a:r>
              <a:rPr lang="en-US" altLang="en-US" sz="2000" b="1"/>
              <a:t> </a:t>
            </a:r>
            <a:r>
              <a:rPr lang="en-US" altLang="en-US" sz="2000" b="1" err="1"/>
              <a:t>dụng</a:t>
            </a:r>
            <a:r>
              <a:rPr lang="en-US" altLang="en-US" sz="2000" b="1"/>
              <a:t>: PERT</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838200"/>
            <a:ext cx="8723311" cy="5181600"/>
          </a:xfrm>
        </p:spPr>
        <p:txBody>
          <a:bodyPr>
            <a:normAutofit/>
          </a:bodyPr>
          <a:lstStyle/>
          <a:p>
            <a:pPr algn="just"/>
            <a:r>
              <a:rPr lang="en-GB" sz="1600">
                <a:cs typeface="Arial" panose="020B0604020202020204" pitchFamily="34" charset="0"/>
              </a:rPr>
              <a:t> </a:t>
            </a:r>
            <a:r>
              <a:rPr lang="vi-VN" sz="1600">
                <a:cs typeface="Arial" panose="020B0604020202020204" pitchFamily="34" charset="0"/>
              </a:rPr>
              <a:t>Xây dựng phương pháp giải bài toán điều khiển việc thực hiện những dự án lớn, gọi tắt là  PERT (</a:t>
            </a:r>
            <a:r>
              <a:rPr lang="vi-VN" sz="1600" i="1">
                <a:cs typeface="Arial" panose="020B0604020202020204" pitchFamily="34" charset="0"/>
              </a:rPr>
              <a:t>Project Evaluation and Review Technique</a:t>
            </a:r>
            <a:r>
              <a:rPr lang="vi-VN" sz="1600">
                <a:cs typeface="Arial" panose="020B0604020202020204" pitchFamily="34" charset="0"/>
              </a:rPr>
              <a:t>)</a:t>
            </a:r>
            <a:endParaRPr lang="en-GB" sz="1600">
              <a:cs typeface="Arial" panose="020B0604020202020204" pitchFamily="34" charset="0"/>
            </a:endParaRPr>
          </a:p>
          <a:p>
            <a:pPr algn="just"/>
            <a:r>
              <a:rPr lang="vi-VN" sz="1600">
                <a:cs typeface="Arial" panose="020B0604020202020204" pitchFamily="34" charset="0"/>
              </a:rPr>
              <a:t>Việc thi công một công trình lớn được chia ra làm </a:t>
            </a:r>
            <a:r>
              <a:rPr lang="vi-VN" sz="1600" i="1">
                <a:cs typeface="Arial" panose="020B0604020202020204" pitchFamily="34" charset="0"/>
              </a:rPr>
              <a:t>n</a:t>
            </a:r>
            <a:r>
              <a:rPr lang="vi-VN" sz="1600">
                <a:cs typeface="Arial" panose="020B0604020202020204" pitchFamily="34" charset="0"/>
              </a:rPr>
              <a:t> công đoạn, đánh số từ 1 đến </a:t>
            </a:r>
            <a:r>
              <a:rPr lang="vi-VN" sz="1600" i="1">
                <a:cs typeface="Arial" panose="020B0604020202020204" pitchFamily="34" charset="0"/>
              </a:rPr>
              <a:t>n</a:t>
            </a:r>
            <a:r>
              <a:rPr lang="vi-VN" sz="1600">
                <a:cs typeface="Arial" panose="020B0604020202020204" pitchFamily="34" charset="0"/>
              </a:rPr>
              <a:t>. Có một số công đoạn mà việc thực hiện nó chỉ được tiến hành sau khi một số công đoạn nào đó đã hoàn thành. Đối với mỗi công đoạn </a:t>
            </a:r>
            <a:r>
              <a:rPr lang="vi-VN" sz="1600" i="1">
                <a:cs typeface="Arial" panose="020B0604020202020204" pitchFamily="34" charset="0"/>
              </a:rPr>
              <a:t>i</a:t>
            </a:r>
            <a:r>
              <a:rPr lang="vi-VN" sz="1600">
                <a:cs typeface="Arial" panose="020B0604020202020204" pitchFamily="34" charset="0"/>
              </a:rPr>
              <a:t> biết  </a:t>
            </a:r>
            <a:r>
              <a:rPr lang="vi-VN" sz="1600" i="1">
                <a:cs typeface="Arial" panose="020B0604020202020204" pitchFamily="34" charset="0"/>
              </a:rPr>
              <a:t>t</a:t>
            </a:r>
            <a:r>
              <a:rPr lang="vi-VN" sz="1600">
                <a:cs typeface="Arial" panose="020B0604020202020204" pitchFamily="34" charset="0"/>
              </a:rPr>
              <a:t>[</a:t>
            </a:r>
            <a:r>
              <a:rPr lang="vi-VN" sz="1600" i="1">
                <a:cs typeface="Arial" panose="020B0604020202020204" pitchFamily="34" charset="0"/>
              </a:rPr>
              <a:t>i</a:t>
            </a:r>
            <a:r>
              <a:rPr lang="vi-VN" sz="1600">
                <a:cs typeface="Arial" panose="020B0604020202020204" pitchFamily="34" charset="0"/>
              </a:rPr>
              <a:t>] là thời gian cần thiết để hoàn thành nó (</a:t>
            </a:r>
            <a:r>
              <a:rPr lang="vi-VN" sz="1600" i="1">
                <a:cs typeface="Arial" panose="020B0604020202020204" pitchFamily="34" charset="0"/>
              </a:rPr>
              <a:t>i</a:t>
            </a:r>
            <a:r>
              <a:rPr lang="vi-VN" sz="1600">
                <a:cs typeface="Arial" panose="020B0604020202020204" pitchFamily="34" charset="0"/>
              </a:rPr>
              <a:t> = 1, 2,..., </a:t>
            </a:r>
            <a:r>
              <a:rPr lang="vi-VN" sz="1600" i="1">
                <a:cs typeface="Arial" panose="020B0604020202020204" pitchFamily="34" charset="0"/>
              </a:rPr>
              <a:t>n</a:t>
            </a:r>
            <a:r>
              <a:rPr lang="vi-VN" sz="1600">
                <a:cs typeface="Arial" panose="020B0604020202020204" pitchFamily="34" charset="0"/>
              </a:rPr>
              <a:t>). </a:t>
            </a:r>
          </a:p>
        </p:txBody>
      </p:sp>
    </p:spTree>
    <p:extLst>
      <p:ext uri="{BB962C8B-B14F-4D97-AF65-F5344CB8AC3E}">
        <p14:creationId xmlns:p14="http://schemas.microsoft.com/office/powerpoint/2010/main" val="3585303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Ứng</a:t>
            </a:r>
            <a:r>
              <a:rPr lang="en-US" altLang="en-US" sz="2000" b="1"/>
              <a:t> </a:t>
            </a:r>
            <a:r>
              <a:rPr lang="en-US" altLang="en-US" sz="2000" b="1" err="1"/>
              <a:t>dụng</a:t>
            </a:r>
            <a:r>
              <a:rPr lang="en-US" altLang="en-US" sz="2000" b="1"/>
              <a:t>: PERT</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838200"/>
            <a:ext cx="8723311" cy="5181600"/>
          </a:xfrm>
        </p:spPr>
        <p:txBody>
          <a:bodyPr>
            <a:normAutofit/>
          </a:bodyPr>
          <a:lstStyle/>
          <a:p>
            <a:r>
              <a:rPr lang="vi-VN" sz="1600">
                <a:cs typeface="Arial" panose="020B0604020202020204" pitchFamily="34" charset="0"/>
              </a:rPr>
              <a:t> Các dữ liệu với </a:t>
            </a:r>
            <a:r>
              <a:rPr lang="vi-VN" sz="1600" i="1">
                <a:cs typeface="Arial" panose="020B0604020202020204" pitchFamily="34" charset="0"/>
              </a:rPr>
              <a:t>n</a:t>
            </a:r>
            <a:r>
              <a:rPr lang="vi-VN" sz="1600">
                <a:cs typeface="Arial" panose="020B0604020202020204" pitchFamily="34" charset="0"/>
              </a:rPr>
              <a:t> = 8 được cho trong bảng sau đây</a:t>
            </a:r>
            <a:endParaRPr lang="en-US" sz="1600">
              <a:cs typeface="Arial" panose="020B0604020202020204" pitchFamily="34" charset="0"/>
            </a:endParaRPr>
          </a:p>
          <a:p>
            <a:endParaRPr lang="en-GB" sz="1600">
              <a:cs typeface="Arial" panose="020B0604020202020204" pitchFamily="34" charset="0"/>
            </a:endParaRPr>
          </a:p>
        </p:txBody>
      </p:sp>
      <p:graphicFrame>
        <p:nvGraphicFramePr>
          <p:cNvPr id="6" name="Group 78">
            <a:extLst>
              <a:ext uri="{FF2B5EF4-FFF2-40B4-BE49-F238E27FC236}">
                <a16:creationId xmlns:a16="http://schemas.microsoft.com/office/drawing/2014/main" id="{FA9DA66C-C098-4BCF-8EBE-286FAA1D05C4}"/>
              </a:ext>
            </a:extLst>
          </p:cNvPr>
          <p:cNvGraphicFramePr>
            <a:graphicFrameLocks/>
          </p:cNvGraphicFramePr>
          <p:nvPr>
            <p:extLst>
              <p:ext uri="{D42A27DB-BD31-4B8C-83A1-F6EECF244321}">
                <p14:modId xmlns:p14="http://schemas.microsoft.com/office/powerpoint/2010/main" val="3214113359"/>
              </p:ext>
            </p:extLst>
          </p:nvPr>
        </p:nvGraphicFramePr>
        <p:xfrm>
          <a:off x="990600" y="1371600"/>
          <a:ext cx="7391400" cy="4343401"/>
        </p:xfrm>
        <a:graphic>
          <a:graphicData uri="http://schemas.openxmlformats.org/drawingml/2006/table">
            <a:tbl>
              <a:tblPr/>
              <a:tblGrid>
                <a:gridCol w="1524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611188">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err="1">
                          <a:ln>
                            <a:noFill/>
                          </a:ln>
                          <a:solidFill>
                            <a:schemeClr val="tx1"/>
                          </a:solidFill>
                          <a:effectLst/>
                          <a:latin typeface="Arial" charset="0"/>
                        </a:rPr>
                        <a:t>Công</a:t>
                      </a:r>
                      <a:r>
                        <a:rPr kumimoji="0" lang="en-US" sz="1600" b="1" i="0" u="none" strike="noStrike" cap="none" normalizeH="0" baseline="0">
                          <a:ln>
                            <a:noFill/>
                          </a:ln>
                          <a:solidFill>
                            <a:schemeClr val="tx1"/>
                          </a:solidFill>
                          <a:effectLst/>
                          <a:latin typeface="Arial" charset="0"/>
                        </a:rPr>
                        <a:t> </a:t>
                      </a:r>
                      <a:r>
                        <a:rPr kumimoji="0" lang="en-US" sz="1600" b="1" i="0" u="none" strike="noStrike" cap="none" normalizeH="0" baseline="0" err="1">
                          <a:ln>
                            <a:noFill/>
                          </a:ln>
                          <a:solidFill>
                            <a:schemeClr val="tx1"/>
                          </a:solidFill>
                          <a:effectLst/>
                          <a:latin typeface="Arial" charset="0"/>
                        </a:rPr>
                        <a:t>đoạn</a:t>
                      </a:r>
                      <a:endParaRPr kumimoji="0" lang="en-U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t[i] (tuần)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err="1">
                          <a:ln>
                            <a:noFill/>
                          </a:ln>
                          <a:solidFill>
                            <a:schemeClr val="tx1"/>
                          </a:solidFill>
                          <a:effectLst/>
                          <a:latin typeface="Arial" charset="0"/>
                        </a:rPr>
                        <a:t>Các</a:t>
                      </a:r>
                      <a:r>
                        <a:rPr kumimoji="0" lang="en-US" sz="1600" b="1" i="0" u="none" strike="noStrike" cap="none" normalizeH="0" baseline="0">
                          <a:ln>
                            <a:noFill/>
                          </a:ln>
                          <a:solidFill>
                            <a:schemeClr val="tx1"/>
                          </a:solidFill>
                          <a:effectLst/>
                          <a:latin typeface="Arial" charset="0"/>
                        </a:rPr>
                        <a:t> </a:t>
                      </a:r>
                      <a:r>
                        <a:rPr kumimoji="0" lang="en-US" sz="1600" b="1" i="0" u="none" strike="noStrike" cap="none" normalizeH="0" baseline="0" err="1">
                          <a:ln>
                            <a:noFill/>
                          </a:ln>
                          <a:solidFill>
                            <a:schemeClr val="tx1"/>
                          </a:solidFill>
                          <a:effectLst/>
                          <a:latin typeface="Arial" charset="0"/>
                        </a:rPr>
                        <a:t>công</a:t>
                      </a:r>
                      <a:r>
                        <a:rPr kumimoji="0" lang="en-US" sz="1600" b="1" i="0" u="none" strike="noStrike" cap="none" normalizeH="0" baseline="0">
                          <a:ln>
                            <a:noFill/>
                          </a:ln>
                          <a:solidFill>
                            <a:schemeClr val="tx1"/>
                          </a:solidFill>
                          <a:effectLst/>
                          <a:latin typeface="Arial" charset="0"/>
                        </a:rPr>
                        <a:t> </a:t>
                      </a:r>
                      <a:r>
                        <a:rPr kumimoji="0" lang="en-US" sz="1600" b="1" i="0" u="none" strike="noStrike" cap="none" normalizeH="0" baseline="0" err="1">
                          <a:ln>
                            <a:noFill/>
                          </a:ln>
                          <a:solidFill>
                            <a:schemeClr val="tx1"/>
                          </a:solidFill>
                          <a:effectLst/>
                          <a:latin typeface="Arial" charset="0"/>
                        </a:rPr>
                        <a:t>đoạn</a:t>
                      </a:r>
                      <a:r>
                        <a:rPr kumimoji="0" lang="en-US" sz="1600" b="1" i="0" u="none" strike="noStrike" cap="none" normalizeH="0" baseline="0">
                          <a:ln>
                            <a:noFill/>
                          </a:ln>
                          <a:solidFill>
                            <a:schemeClr val="tx1"/>
                          </a:solidFill>
                          <a:effectLst/>
                          <a:latin typeface="Arial" charset="0"/>
                        </a:rPr>
                        <a:t> </a:t>
                      </a:r>
                      <a:r>
                        <a:rPr kumimoji="0" lang="en-US" sz="1600" b="1" i="0" u="none" strike="noStrike" cap="none" normalizeH="0" baseline="0" err="1">
                          <a:ln>
                            <a:noFill/>
                          </a:ln>
                          <a:solidFill>
                            <a:schemeClr val="tx1"/>
                          </a:solidFill>
                          <a:effectLst/>
                          <a:latin typeface="Arial" charset="0"/>
                        </a:rPr>
                        <a:t>phải</a:t>
                      </a:r>
                      <a:r>
                        <a:rPr kumimoji="0" lang="en-US" sz="1600" b="1" i="0" u="none" strike="noStrike" cap="none" normalizeH="0" baseline="0">
                          <a:ln>
                            <a:noFill/>
                          </a:ln>
                          <a:solidFill>
                            <a:schemeClr val="tx1"/>
                          </a:solidFill>
                          <a:effectLst/>
                          <a:latin typeface="Arial" charset="0"/>
                        </a:rPr>
                        <a:t>  </a:t>
                      </a:r>
                      <a:r>
                        <a:rPr kumimoji="0" lang="en-US" sz="1600" b="1" i="0" u="none" strike="noStrike" cap="none" normalizeH="0" baseline="0" err="1">
                          <a:ln>
                            <a:noFill/>
                          </a:ln>
                          <a:solidFill>
                            <a:schemeClr val="tx1"/>
                          </a:solidFill>
                          <a:effectLst/>
                          <a:latin typeface="Arial" charset="0"/>
                        </a:rPr>
                        <a:t>hoàn</a:t>
                      </a:r>
                      <a:r>
                        <a:rPr kumimoji="0" lang="en-US" sz="1600" b="1" i="0" u="none" strike="noStrike" cap="none" normalizeH="0" baseline="0">
                          <a:ln>
                            <a:noFill/>
                          </a:ln>
                          <a:solidFill>
                            <a:schemeClr val="tx1"/>
                          </a:solidFill>
                          <a:effectLst/>
                          <a:latin typeface="Arial" charset="0"/>
                        </a:rPr>
                        <a:t> </a:t>
                      </a:r>
                      <a:r>
                        <a:rPr kumimoji="0" lang="en-US" sz="1600" b="1" i="0" u="none" strike="noStrike" cap="none" normalizeH="0" baseline="0" err="1">
                          <a:ln>
                            <a:noFill/>
                          </a:ln>
                          <a:solidFill>
                            <a:schemeClr val="tx1"/>
                          </a:solidFill>
                          <a:effectLst/>
                          <a:latin typeface="Arial" charset="0"/>
                        </a:rPr>
                        <a:t>thành</a:t>
                      </a:r>
                      <a:r>
                        <a:rPr kumimoji="0" lang="en-US" sz="1600" b="1" i="0" u="none" strike="noStrike" cap="none" normalizeH="0" baseline="0">
                          <a:ln>
                            <a:noFill/>
                          </a:ln>
                          <a:solidFill>
                            <a:schemeClr val="tx1"/>
                          </a:solidFill>
                          <a:effectLst/>
                          <a:latin typeface="Arial" charset="0"/>
                        </a:rPr>
                        <a:t> </a:t>
                      </a:r>
                      <a:r>
                        <a:rPr kumimoji="0" lang="en-US" sz="1600" b="1" i="0" u="none" strike="noStrike" cap="none" normalizeH="0" baseline="0" err="1">
                          <a:ln>
                            <a:noFill/>
                          </a:ln>
                          <a:solidFill>
                            <a:schemeClr val="tx1"/>
                          </a:solidFill>
                          <a:effectLst/>
                          <a:latin typeface="Arial" charset="0"/>
                        </a:rPr>
                        <a:t>trước</a:t>
                      </a:r>
                      <a:r>
                        <a:rPr kumimoji="0" lang="en-US" sz="1600" b="1" i="0" u="none" strike="noStrike" cap="none" normalizeH="0" baseline="0">
                          <a:ln>
                            <a:noFill/>
                          </a:ln>
                          <a:solidFill>
                            <a:schemeClr val="tx1"/>
                          </a:solidFill>
                          <a:effectLst/>
                          <a:latin typeface="Arial" charset="0"/>
                        </a:rPr>
                        <a:t> </a:t>
                      </a:r>
                      <a:r>
                        <a:rPr kumimoji="0" lang="en-US" sz="1600" b="1" i="0" u="none" strike="noStrike" cap="none" normalizeH="0" baseline="0" err="1">
                          <a:ln>
                            <a:noFill/>
                          </a:ln>
                          <a:solidFill>
                            <a:schemeClr val="tx1"/>
                          </a:solidFill>
                          <a:effectLst/>
                          <a:latin typeface="Arial" charset="0"/>
                        </a:rPr>
                        <a:t>nó</a:t>
                      </a:r>
                      <a:endParaRPr kumimoji="0" 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66725">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Không có</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66725">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80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Không có</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45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2, 3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65138">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66725">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2, 3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66725">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5, 6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66725">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19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99"/>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69243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Ứng</a:t>
            </a:r>
            <a:r>
              <a:rPr lang="en-US" altLang="en-US" sz="2000" b="1"/>
              <a:t> </a:t>
            </a:r>
            <a:r>
              <a:rPr lang="en-US" altLang="en-US" sz="2000" b="1" err="1"/>
              <a:t>dụng</a:t>
            </a:r>
            <a:r>
              <a:rPr lang="en-US" altLang="en-US" sz="2000" b="1"/>
              <a:t>: PERT</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838200"/>
            <a:ext cx="8723311" cy="5181600"/>
          </a:xfrm>
        </p:spPr>
        <p:txBody>
          <a:bodyPr>
            <a:normAutofit/>
          </a:bodyPr>
          <a:lstStyle/>
          <a:p>
            <a:pPr marL="0" indent="0" algn="just">
              <a:buNone/>
            </a:pPr>
            <a:r>
              <a:rPr lang="vi-VN" sz="1600" b="1">
                <a:solidFill>
                  <a:schemeClr val="tx1"/>
                </a:solidFill>
                <a:cs typeface="Arial" panose="020B0604020202020204" pitchFamily="34" charset="0"/>
              </a:rPr>
              <a:t>Bài toán PERT: </a:t>
            </a:r>
            <a:r>
              <a:rPr lang="vi-VN" sz="1600">
                <a:solidFill>
                  <a:schemeClr val="tx1"/>
                </a:solidFill>
                <a:cs typeface="Arial" panose="020B0604020202020204" pitchFamily="34" charset="0"/>
              </a:rPr>
              <a:t>Giả sử thời điểm bắt đầu tiến hành thi công công trình là 0. Hãy tìm tiến độ thi công công trình (chỉ rõ mỗi công đoạn phải được bắt đầu thưc hiện vào thời điểm nào) để cho công trình được hoàn thành xong trong thời điểm sớm nhất có thể được.</a:t>
            </a:r>
          </a:p>
          <a:p>
            <a:pPr algn="just"/>
            <a:endParaRPr lang="en-GB" sz="1600">
              <a:solidFill>
                <a:schemeClr val="tx1"/>
              </a:solidFill>
              <a:cs typeface="Arial" panose="020B0604020202020204" pitchFamily="34" charset="0"/>
            </a:endParaRPr>
          </a:p>
          <a:p>
            <a:pPr marL="0" indent="0" algn="just">
              <a:buNone/>
            </a:pPr>
            <a:endParaRPr lang="en-US" sz="1600" i="1">
              <a:solidFill>
                <a:schemeClr val="tx1"/>
              </a:solidFill>
              <a:cs typeface="Arial" panose="020B0604020202020204" pitchFamily="34" charset="0"/>
            </a:endParaRPr>
          </a:p>
          <a:p>
            <a:pPr>
              <a:lnSpc>
                <a:spcPct val="90000"/>
              </a:lnSpc>
            </a:pPr>
            <a:endParaRPr lang="en-GB" sz="1600">
              <a:solidFill>
                <a:schemeClr val="tx1"/>
              </a:solidFill>
              <a:cs typeface="Arial" panose="020B0604020202020204" pitchFamily="34" charset="0"/>
            </a:endParaRPr>
          </a:p>
        </p:txBody>
      </p:sp>
    </p:spTree>
    <p:extLst>
      <p:ext uri="{BB962C8B-B14F-4D97-AF65-F5344CB8AC3E}">
        <p14:creationId xmlns:p14="http://schemas.microsoft.com/office/powerpoint/2010/main" val="1607635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PERT</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838200"/>
            <a:ext cx="8723311" cy="5181600"/>
          </a:xfrm>
        </p:spPr>
        <p:txBody>
          <a:bodyPr>
            <a:normAutofit/>
          </a:bodyPr>
          <a:lstStyle/>
          <a:p>
            <a:pPr marL="0" indent="0" algn="just">
              <a:buNone/>
            </a:pPr>
            <a:r>
              <a:rPr lang="vi-VN" sz="1600">
                <a:cs typeface="Arial" panose="020B0604020202020204" pitchFamily="34" charset="0"/>
              </a:rPr>
              <a:t>Ta có thể xây dựng đồ thị có hướng </a:t>
            </a:r>
            <a:r>
              <a:rPr lang="vi-VN" sz="1600" i="1">
                <a:cs typeface="Arial" panose="020B0604020202020204" pitchFamily="34" charset="0"/>
              </a:rPr>
              <a:t>n </a:t>
            </a:r>
            <a:r>
              <a:rPr lang="vi-VN" sz="1600">
                <a:cs typeface="Arial" panose="020B0604020202020204" pitchFamily="34" charset="0"/>
              </a:rPr>
              <a:t>đỉnh biểu diễn ràng buộc về trình tự thực hiệc các công đoạn như sau: </a:t>
            </a:r>
          </a:p>
          <a:p>
            <a:pPr algn="just"/>
            <a:r>
              <a:rPr lang="vi-VN" sz="1600">
                <a:cs typeface="Arial" panose="020B0604020202020204" pitchFamily="34" charset="0"/>
              </a:rPr>
              <a:t>Mỗi đỉnh của đồ thị tương ứng với một công </a:t>
            </a:r>
            <a:r>
              <a:rPr lang="en-US" sz="1600" err="1">
                <a:cs typeface="Arial" panose="020B0604020202020204" pitchFamily="34" charset="0"/>
              </a:rPr>
              <a:t>đoạn</a:t>
            </a:r>
            <a:r>
              <a:rPr lang="vi-VN" sz="1600">
                <a:cs typeface="Arial" panose="020B0604020202020204" pitchFamily="34" charset="0"/>
              </a:rPr>
              <a:t>. </a:t>
            </a:r>
          </a:p>
          <a:p>
            <a:pPr algn="just"/>
            <a:r>
              <a:rPr lang="vi-VN" sz="1600">
                <a:cs typeface="Arial" panose="020B0604020202020204" pitchFamily="34" charset="0"/>
              </a:rPr>
              <a:t>Nếu công </a:t>
            </a:r>
            <a:r>
              <a:rPr lang="en-US" sz="1600" err="1">
                <a:cs typeface="Arial" panose="020B0604020202020204" pitchFamily="34" charset="0"/>
              </a:rPr>
              <a:t>đoạn</a:t>
            </a:r>
            <a:r>
              <a:rPr lang="vi-VN" sz="1600">
                <a:cs typeface="Arial" panose="020B0604020202020204" pitchFamily="34" charset="0"/>
              </a:rPr>
              <a:t> </a:t>
            </a:r>
            <a:r>
              <a:rPr lang="vi-VN" sz="1600" i="1">
                <a:cs typeface="Arial" panose="020B0604020202020204" pitchFamily="34" charset="0"/>
              </a:rPr>
              <a:t>i </a:t>
            </a:r>
            <a:r>
              <a:rPr lang="vi-VN" sz="1600">
                <a:cs typeface="Arial" panose="020B0604020202020204" pitchFamily="34" charset="0"/>
              </a:rPr>
              <a:t>phải được thực hiện trước công đoạn</a:t>
            </a:r>
            <a:r>
              <a:rPr lang="vi-VN" sz="1600" i="1">
                <a:cs typeface="Arial" panose="020B0604020202020204" pitchFamily="34" charset="0"/>
              </a:rPr>
              <a:t> j </a:t>
            </a:r>
            <a:r>
              <a:rPr lang="vi-VN" sz="1600">
                <a:cs typeface="Arial" panose="020B0604020202020204" pitchFamily="34" charset="0"/>
              </a:rPr>
              <a:t>thì trên đồ thị có cung (</a:t>
            </a:r>
            <a:r>
              <a:rPr lang="vi-VN" sz="1600" i="1">
                <a:cs typeface="Arial" panose="020B0604020202020204" pitchFamily="34" charset="0"/>
              </a:rPr>
              <a:t>i,j</a:t>
            </a:r>
            <a:r>
              <a:rPr lang="vi-VN" sz="1600">
                <a:cs typeface="Arial" panose="020B0604020202020204" pitchFamily="34" charset="0"/>
              </a:rPr>
              <a:t>), trọng số trên cung này được gán bằng </a:t>
            </a:r>
            <a:r>
              <a:rPr lang="vi-VN" sz="1600" i="1">
                <a:cs typeface="Arial" panose="020B0604020202020204" pitchFamily="34" charset="0"/>
              </a:rPr>
              <a:t>t</a:t>
            </a:r>
            <a:r>
              <a:rPr lang="vi-VN" sz="1600">
                <a:cs typeface="Arial" panose="020B0604020202020204" pitchFamily="34" charset="0"/>
              </a:rPr>
              <a:t>[</a:t>
            </a:r>
            <a:r>
              <a:rPr lang="vi-VN" sz="1600" i="1">
                <a:cs typeface="Arial" panose="020B0604020202020204" pitchFamily="34" charset="0"/>
              </a:rPr>
              <a:t>i</a:t>
            </a:r>
            <a:r>
              <a:rPr lang="vi-VN" sz="1600">
                <a:cs typeface="Arial" panose="020B0604020202020204" pitchFamily="34" charset="0"/>
              </a:rPr>
              <a:t>]</a:t>
            </a:r>
            <a:endParaRPr lang="en-US" sz="1600">
              <a:cs typeface="Arial" panose="020B0604020202020204" pitchFamily="34" charset="0"/>
            </a:endParaRPr>
          </a:p>
          <a:p>
            <a:pPr algn="just"/>
            <a:r>
              <a:rPr lang="vi-VN" sz="1600">
                <a:cs typeface="Arial" panose="020B0604020202020204" pitchFamily="34" charset="0"/>
              </a:rPr>
              <a:t>Thêm vào đồ thị 2 đỉnh 0 và </a:t>
            </a:r>
            <a:r>
              <a:rPr lang="vi-VN" sz="1600" i="1">
                <a:cs typeface="Arial" panose="020B0604020202020204" pitchFamily="34" charset="0"/>
              </a:rPr>
              <a:t>n</a:t>
            </a:r>
            <a:r>
              <a:rPr lang="vi-VN" sz="1600">
                <a:cs typeface="Arial" panose="020B0604020202020204" pitchFamily="34" charset="0"/>
              </a:rPr>
              <a:t>+1 tương ứng với hai sự kiện đặc biệt: </a:t>
            </a:r>
          </a:p>
          <a:p>
            <a:pPr lvl="1" algn="just"/>
            <a:r>
              <a:rPr lang="vi-VN" sz="1600">
                <a:cs typeface="Arial" panose="020B0604020202020204" pitchFamily="34" charset="0"/>
              </a:rPr>
              <a:t>đỉnh số 0 tương ứng với công đoạn </a:t>
            </a:r>
            <a:r>
              <a:rPr lang="vi-VN" sz="1600" i="1">
                <a:cs typeface="Arial" panose="020B0604020202020204" pitchFamily="34" charset="0"/>
              </a:rPr>
              <a:t>Lễ khởi công</a:t>
            </a:r>
            <a:r>
              <a:rPr lang="vi-VN" sz="1600">
                <a:cs typeface="Arial" panose="020B0604020202020204" pitchFamily="34" charset="0"/>
              </a:rPr>
              <a:t>, nó phải được thực hiện trước tất  cả các công đoạn khác, và </a:t>
            </a:r>
          </a:p>
          <a:p>
            <a:pPr lvl="1" algn="just"/>
            <a:r>
              <a:rPr lang="vi-VN" sz="1600">
                <a:cs typeface="Arial" panose="020B0604020202020204" pitchFamily="34" charset="0"/>
              </a:rPr>
              <a:t>đỉnh </a:t>
            </a:r>
            <a:r>
              <a:rPr lang="vi-VN" sz="1600" i="1">
                <a:cs typeface="Arial" panose="020B0604020202020204" pitchFamily="34" charset="0"/>
              </a:rPr>
              <a:t>n</a:t>
            </a:r>
            <a:r>
              <a:rPr lang="vi-VN" sz="1600">
                <a:cs typeface="Arial" panose="020B0604020202020204" pitchFamily="34" charset="0"/>
              </a:rPr>
              <a:t>+1 tương ứng với  công đoạn </a:t>
            </a:r>
            <a:r>
              <a:rPr lang="vi-VN" sz="1600" i="1">
                <a:cs typeface="Arial" panose="020B0604020202020204" pitchFamily="34" charset="0"/>
              </a:rPr>
              <a:t>Cắt băng khánh thành công trình,</a:t>
            </a:r>
            <a:r>
              <a:rPr lang="vi-VN" sz="1600">
                <a:cs typeface="Arial" panose="020B0604020202020204" pitchFamily="34" charset="0"/>
              </a:rPr>
              <a:t> nó phải thực hiện sau tất cả các công đoạn, </a:t>
            </a:r>
          </a:p>
          <a:p>
            <a:pPr lvl="1" algn="just"/>
            <a:r>
              <a:rPr lang="en-GB" sz="1600" err="1">
                <a:cs typeface="Arial" panose="020B0604020202020204" pitchFamily="34" charset="0"/>
              </a:rPr>
              <a:t>với</a:t>
            </a:r>
            <a:r>
              <a:rPr lang="en-GB" sz="1600">
                <a:cs typeface="Arial" panose="020B0604020202020204" pitchFamily="34" charset="0"/>
              </a:rPr>
              <a:t>  </a:t>
            </a:r>
            <a:r>
              <a:rPr lang="en-GB" sz="1600" i="1">
                <a:cs typeface="Arial" panose="020B0604020202020204" pitchFamily="34" charset="0"/>
              </a:rPr>
              <a:t>t</a:t>
            </a:r>
            <a:r>
              <a:rPr lang="en-GB" sz="1600">
                <a:cs typeface="Arial" panose="020B0604020202020204" pitchFamily="34" charset="0"/>
              </a:rPr>
              <a:t>[0] = </a:t>
            </a:r>
            <a:r>
              <a:rPr lang="en-GB" sz="1600" i="1">
                <a:cs typeface="Arial" panose="020B0604020202020204" pitchFamily="34" charset="0"/>
              </a:rPr>
              <a:t>t</a:t>
            </a:r>
            <a:r>
              <a:rPr lang="en-GB" sz="1600">
                <a:cs typeface="Arial" panose="020B0604020202020204" pitchFamily="34" charset="0"/>
              </a:rPr>
              <a:t>[</a:t>
            </a:r>
            <a:r>
              <a:rPr lang="en-GB" sz="1600" i="1">
                <a:cs typeface="Arial" panose="020B0604020202020204" pitchFamily="34" charset="0"/>
              </a:rPr>
              <a:t>n</a:t>
            </a:r>
            <a:r>
              <a:rPr lang="en-GB" sz="1600">
                <a:cs typeface="Arial" panose="020B0604020202020204" pitchFamily="34" charset="0"/>
              </a:rPr>
              <a:t>+1] = 0 (</a:t>
            </a:r>
            <a:r>
              <a:rPr lang="en-GB" sz="1600" err="1">
                <a:cs typeface="Arial" panose="020B0604020202020204" pitchFamily="34" charset="0"/>
              </a:rPr>
              <a:t>trên</a:t>
            </a:r>
            <a:r>
              <a:rPr lang="en-GB" sz="1600">
                <a:cs typeface="Arial" panose="020B0604020202020204" pitchFamily="34" charset="0"/>
              </a:rPr>
              <a:t> </a:t>
            </a:r>
            <a:r>
              <a:rPr lang="en-GB" sz="1600" err="1">
                <a:cs typeface="Arial" panose="020B0604020202020204" pitchFamily="34" charset="0"/>
              </a:rPr>
              <a:t>thực</a:t>
            </a:r>
            <a:r>
              <a:rPr lang="en-GB" sz="1600">
                <a:cs typeface="Arial" panose="020B0604020202020204" pitchFamily="34" charset="0"/>
              </a:rPr>
              <a:t> </a:t>
            </a:r>
            <a:r>
              <a:rPr lang="en-GB" sz="1600" err="1">
                <a:cs typeface="Arial" panose="020B0604020202020204" pitchFamily="34" charset="0"/>
              </a:rPr>
              <a:t>tế</a:t>
            </a:r>
            <a:r>
              <a:rPr lang="en-GB" sz="1600">
                <a:cs typeface="Arial" panose="020B0604020202020204" pitchFamily="34" charset="0"/>
              </a:rPr>
              <a:t> </a:t>
            </a:r>
            <a:r>
              <a:rPr lang="en-GB" sz="1600" err="1">
                <a:cs typeface="Arial" panose="020B0604020202020204" pitchFamily="34" charset="0"/>
              </a:rPr>
              <a:t>chỉ</a:t>
            </a:r>
            <a:r>
              <a:rPr lang="en-GB" sz="1600">
                <a:cs typeface="Arial" panose="020B0604020202020204" pitchFamily="34" charset="0"/>
              </a:rPr>
              <a:t> </a:t>
            </a:r>
            <a:r>
              <a:rPr lang="en-GB" sz="1600" err="1">
                <a:cs typeface="Arial" panose="020B0604020202020204" pitchFamily="34" charset="0"/>
              </a:rPr>
              <a:t>cần</a:t>
            </a:r>
            <a:r>
              <a:rPr lang="en-GB" sz="1600">
                <a:cs typeface="Arial" panose="020B0604020202020204" pitchFamily="34" charset="0"/>
              </a:rPr>
              <a:t> </a:t>
            </a:r>
            <a:r>
              <a:rPr lang="en-GB" sz="1600" err="1">
                <a:cs typeface="Arial" panose="020B0604020202020204" pitchFamily="34" charset="0"/>
              </a:rPr>
              <a:t>nối</a:t>
            </a:r>
            <a:r>
              <a:rPr lang="en-GB" sz="1600">
                <a:cs typeface="Arial" panose="020B0604020202020204" pitchFamily="34" charset="0"/>
              </a:rPr>
              <a:t> </a:t>
            </a:r>
            <a:r>
              <a:rPr lang="en-GB" sz="1600" err="1">
                <a:cs typeface="Arial" panose="020B0604020202020204" pitchFamily="34" charset="0"/>
              </a:rPr>
              <a:t>đỉnh</a:t>
            </a:r>
            <a:r>
              <a:rPr lang="en-GB" sz="1600">
                <a:cs typeface="Arial" panose="020B0604020202020204" pitchFamily="34" charset="0"/>
              </a:rPr>
              <a:t> 0 </a:t>
            </a:r>
            <a:r>
              <a:rPr lang="en-GB" sz="1600" err="1">
                <a:cs typeface="Arial" panose="020B0604020202020204" pitchFamily="34" charset="0"/>
              </a:rPr>
              <a:t>với</a:t>
            </a:r>
            <a:r>
              <a:rPr lang="en-GB" sz="1600">
                <a:cs typeface="Arial" panose="020B0604020202020204" pitchFamily="34" charset="0"/>
              </a:rPr>
              <a:t> </a:t>
            </a:r>
            <a:r>
              <a:rPr lang="en-GB" sz="1600" err="1">
                <a:cs typeface="Arial" panose="020B0604020202020204" pitchFamily="34" charset="0"/>
              </a:rPr>
              <a:t>tất</a:t>
            </a:r>
            <a:r>
              <a:rPr lang="en-GB" sz="1600">
                <a:cs typeface="Arial" panose="020B0604020202020204" pitchFamily="34" charset="0"/>
              </a:rPr>
              <a:t> </a:t>
            </a:r>
            <a:r>
              <a:rPr lang="en-GB" sz="1600" err="1">
                <a:cs typeface="Arial" panose="020B0604020202020204" pitchFamily="34" charset="0"/>
              </a:rPr>
              <a:t>cả</a:t>
            </a:r>
            <a:r>
              <a:rPr lang="en-GB" sz="1600">
                <a:cs typeface="Arial" panose="020B0604020202020204" pitchFamily="34" charset="0"/>
              </a:rPr>
              <a:t> </a:t>
            </a:r>
            <a:r>
              <a:rPr lang="en-GB" sz="1600" err="1">
                <a:cs typeface="Arial" panose="020B0604020202020204" pitchFamily="34" charset="0"/>
              </a:rPr>
              <a:t>các</a:t>
            </a:r>
            <a:r>
              <a:rPr lang="en-GB" sz="1600">
                <a:cs typeface="Arial" panose="020B0604020202020204" pitchFamily="34" charset="0"/>
              </a:rPr>
              <a:t> </a:t>
            </a:r>
            <a:r>
              <a:rPr lang="en-GB" sz="1600" err="1">
                <a:cs typeface="Arial" panose="020B0604020202020204" pitchFamily="34" charset="0"/>
              </a:rPr>
              <a:t>đỉnh</a:t>
            </a:r>
            <a:r>
              <a:rPr lang="en-GB" sz="1600">
                <a:cs typeface="Arial" panose="020B0604020202020204" pitchFamily="34" charset="0"/>
              </a:rPr>
              <a:t> </a:t>
            </a:r>
            <a:r>
              <a:rPr lang="en-GB" sz="1600" err="1">
                <a:cs typeface="Arial" panose="020B0604020202020204" pitchFamily="34" charset="0"/>
              </a:rPr>
              <a:t>có</a:t>
            </a:r>
            <a:r>
              <a:rPr lang="en-GB" sz="1600">
                <a:cs typeface="Arial" panose="020B0604020202020204" pitchFamily="34" charset="0"/>
              </a:rPr>
              <a:t> </a:t>
            </a:r>
            <a:r>
              <a:rPr lang="en-GB" sz="1600" err="1">
                <a:cs typeface="Arial" panose="020B0604020202020204" pitchFamily="34" charset="0"/>
              </a:rPr>
              <a:t>bán</a:t>
            </a:r>
            <a:r>
              <a:rPr lang="en-GB" sz="1600">
                <a:cs typeface="Arial" panose="020B0604020202020204" pitchFamily="34" charset="0"/>
              </a:rPr>
              <a:t> </a:t>
            </a:r>
            <a:r>
              <a:rPr lang="en-GB" sz="1600" err="1">
                <a:cs typeface="Arial" panose="020B0604020202020204" pitchFamily="34" charset="0"/>
              </a:rPr>
              <a:t>bậc</a:t>
            </a:r>
            <a:r>
              <a:rPr lang="en-GB" sz="1600">
                <a:cs typeface="Arial" panose="020B0604020202020204" pitchFamily="34" charset="0"/>
              </a:rPr>
              <a:t> </a:t>
            </a:r>
            <a:r>
              <a:rPr lang="en-GB" sz="1600" err="1">
                <a:cs typeface="Arial" panose="020B0604020202020204" pitchFamily="34" charset="0"/>
              </a:rPr>
              <a:t>vào</a:t>
            </a:r>
            <a:r>
              <a:rPr lang="en-GB" sz="1600">
                <a:cs typeface="Arial" panose="020B0604020202020204" pitchFamily="34" charset="0"/>
              </a:rPr>
              <a:t> </a:t>
            </a:r>
            <a:r>
              <a:rPr lang="en-GB" sz="1600" err="1">
                <a:cs typeface="Arial" panose="020B0604020202020204" pitchFamily="34" charset="0"/>
              </a:rPr>
              <a:t>bằng</a:t>
            </a:r>
            <a:r>
              <a:rPr lang="en-GB" sz="1600">
                <a:cs typeface="Arial" panose="020B0604020202020204" pitchFamily="34" charset="0"/>
              </a:rPr>
              <a:t> 0 </a:t>
            </a:r>
            <a:r>
              <a:rPr lang="en-GB" sz="1600" err="1">
                <a:cs typeface="Arial" panose="020B0604020202020204" pitchFamily="34" charset="0"/>
              </a:rPr>
              <a:t>và</a:t>
            </a:r>
            <a:r>
              <a:rPr lang="en-GB" sz="1600">
                <a:cs typeface="Arial" panose="020B0604020202020204" pitchFamily="34" charset="0"/>
              </a:rPr>
              <a:t> </a:t>
            </a:r>
            <a:r>
              <a:rPr lang="en-GB" sz="1600" err="1">
                <a:cs typeface="Arial" panose="020B0604020202020204" pitchFamily="34" charset="0"/>
              </a:rPr>
              <a:t>nối</a:t>
            </a:r>
            <a:r>
              <a:rPr lang="en-GB" sz="1600">
                <a:cs typeface="Arial" panose="020B0604020202020204" pitchFamily="34" charset="0"/>
              </a:rPr>
              <a:t> </a:t>
            </a:r>
            <a:r>
              <a:rPr lang="en-GB" sz="1600" err="1">
                <a:cs typeface="Arial" panose="020B0604020202020204" pitchFamily="34" charset="0"/>
              </a:rPr>
              <a:t>tất</a:t>
            </a:r>
            <a:r>
              <a:rPr lang="en-GB" sz="1600">
                <a:cs typeface="Arial" panose="020B0604020202020204" pitchFamily="34" charset="0"/>
              </a:rPr>
              <a:t> </a:t>
            </a:r>
            <a:r>
              <a:rPr lang="en-GB" sz="1600" err="1">
                <a:cs typeface="Arial" panose="020B0604020202020204" pitchFamily="34" charset="0"/>
              </a:rPr>
              <a:t>cả</a:t>
            </a:r>
            <a:r>
              <a:rPr lang="en-GB" sz="1600">
                <a:cs typeface="Arial" panose="020B0604020202020204" pitchFamily="34" charset="0"/>
              </a:rPr>
              <a:t> </a:t>
            </a:r>
            <a:r>
              <a:rPr lang="en-GB" sz="1600" err="1">
                <a:cs typeface="Arial" panose="020B0604020202020204" pitchFamily="34" charset="0"/>
              </a:rPr>
              <a:t>các</a:t>
            </a:r>
            <a:r>
              <a:rPr lang="en-GB" sz="1600">
                <a:cs typeface="Arial" panose="020B0604020202020204" pitchFamily="34" charset="0"/>
              </a:rPr>
              <a:t> </a:t>
            </a:r>
            <a:r>
              <a:rPr lang="en-GB" sz="1600" err="1">
                <a:cs typeface="Arial" panose="020B0604020202020204" pitchFamily="34" charset="0"/>
              </a:rPr>
              <a:t>đỉnh</a:t>
            </a:r>
            <a:r>
              <a:rPr lang="en-GB" sz="1600">
                <a:cs typeface="Arial" panose="020B0604020202020204" pitchFamily="34" charset="0"/>
              </a:rPr>
              <a:t> </a:t>
            </a:r>
            <a:r>
              <a:rPr lang="en-GB" sz="1600" err="1">
                <a:cs typeface="Arial" panose="020B0604020202020204" pitchFamily="34" charset="0"/>
              </a:rPr>
              <a:t>có</a:t>
            </a:r>
            <a:r>
              <a:rPr lang="en-GB" sz="1600">
                <a:cs typeface="Arial" panose="020B0604020202020204" pitchFamily="34" charset="0"/>
              </a:rPr>
              <a:t> </a:t>
            </a:r>
            <a:r>
              <a:rPr lang="en-GB" sz="1600" err="1">
                <a:cs typeface="Arial" panose="020B0604020202020204" pitchFamily="34" charset="0"/>
              </a:rPr>
              <a:t>bán</a:t>
            </a:r>
            <a:r>
              <a:rPr lang="en-GB" sz="1600">
                <a:cs typeface="Arial" panose="020B0604020202020204" pitchFamily="34" charset="0"/>
              </a:rPr>
              <a:t> </a:t>
            </a:r>
            <a:r>
              <a:rPr lang="en-GB" sz="1600" err="1">
                <a:cs typeface="Arial" panose="020B0604020202020204" pitchFamily="34" charset="0"/>
              </a:rPr>
              <a:t>bậc</a:t>
            </a:r>
            <a:r>
              <a:rPr lang="en-GB" sz="1600">
                <a:cs typeface="Arial" panose="020B0604020202020204" pitchFamily="34" charset="0"/>
              </a:rPr>
              <a:t> </a:t>
            </a:r>
            <a:r>
              <a:rPr lang="en-GB" sz="1600" err="1">
                <a:cs typeface="Arial" panose="020B0604020202020204" pitchFamily="34" charset="0"/>
              </a:rPr>
              <a:t>ra</a:t>
            </a:r>
            <a:r>
              <a:rPr lang="en-GB" sz="1600">
                <a:cs typeface="Arial" panose="020B0604020202020204" pitchFamily="34" charset="0"/>
              </a:rPr>
              <a:t> </a:t>
            </a:r>
            <a:r>
              <a:rPr lang="en-GB" sz="1600" err="1">
                <a:cs typeface="Arial" panose="020B0604020202020204" pitchFamily="34" charset="0"/>
              </a:rPr>
              <a:t>bằng</a:t>
            </a:r>
            <a:r>
              <a:rPr lang="en-GB" sz="1600">
                <a:cs typeface="Arial" panose="020B0604020202020204" pitchFamily="34" charset="0"/>
              </a:rPr>
              <a:t> 0 </a:t>
            </a:r>
            <a:r>
              <a:rPr lang="en-GB" sz="1600" err="1">
                <a:cs typeface="Arial" panose="020B0604020202020204" pitchFamily="34" charset="0"/>
              </a:rPr>
              <a:t>với</a:t>
            </a:r>
            <a:r>
              <a:rPr lang="en-GB" sz="1600">
                <a:cs typeface="Arial" panose="020B0604020202020204" pitchFamily="34" charset="0"/>
              </a:rPr>
              <a:t> </a:t>
            </a:r>
            <a:r>
              <a:rPr lang="en-GB" sz="1600" err="1">
                <a:cs typeface="Arial" panose="020B0604020202020204" pitchFamily="34" charset="0"/>
              </a:rPr>
              <a:t>đỉnh</a:t>
            </a:r>
            <a:r>
              <a:rPr lang="en-GB" sz="1600">
                <a:cs typeface="Arial" panose="020B0604020202020204" pitchFamily="34" charset="0"/>
              </a:rPr>
              <a:t> </a:t>
            </a:r>
            <a:r>
              <a:rPr lang="en-GB" sz="1600" i="1">
                <a:cs typeface="Arial" panose="020B0604020202020204" pitchFamily="34" charset="0"/>
              </a:rPr>
              <a:t>n</a:t>
            </a:r>
            <a:r>
              <a:rPr lang="en-GB" sz="1600">
                <a:cs typeface="Arial" panose="020B0604020202020204" pitchFamily="34" charset="0"/>
              </a:rPr>
              <a:t>+1). </a:t>
            </a:r>
          </a:p>
          <a:p>
            <a:pPr marL="0" indent="0" algn="just">
              <a:buNone/>
            </a:pPr>
            <a:r>
              <a:rPr lang="vi-VN" sz="1600">
                <a:cs typeface="Arial" panose="020B0604020202020204" pitchFamily="34" charset="0"/>
              </a:rPr>
              <a:t>Gọi đồ thị thu được là </a:t>
            </a:r>
            <a:r>
              <a:rPr lang="vi-VN" sz="1600" i="1">
                <a:cs typeface="Arial" panose="020B0604020202020204" pitchFamily="34" charset="0"/>
              </a:rPr>
              <a:t>G</a:t>
            </a:r>
            <a:r>
              <a:rPr lang="vi-VN" sz="1600">
                <a:cs typeface="Arial" panose="020B0604020202020204" pitchFamily="34" charset="0"/>
              </a:rPr>
              <a:t>. </a:t>
            </a:r>
          </a:p>
        </p:txBody>
      </p:sp>
    </p:spTree>
    <p:extLst>
      <p:ext uri="{BB962C8B-B14F-4D97-AF65-F5344CB8AC3E}">
        <p14:creationId xmlns:p14="http://schemas.microsoft.com/office/powerpoint/2010/main" val="1725717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toán PERT</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602672"/>
            <a:ext cx="8723311" cy="5417128"/>
          </a:xfrm>
        </p:spPr>
        <p:txBody>
          <a:bodyPr>
            <a:normAutofit/>
          </a:bodyPr>
          <a:lstStyle/>
          <a:p>
            <a:pPr algn="just"/>
            <a:r>
              <a:rPr lang="vi-VN" sz="1600" b="1">
                <a:solidFill>
                  <a:schemeClr val="tx1"/>
                </a:solidFill>
                <a:cs typeface="Arial" panose="020B0604020202020204" pitchFamily="34" charset="0"/>
              </a:rPr>
              <a:t>Bài toán PERT: </a:t>
            </a:r>
            <a:r>
              <a:rPr lang="vi-VN" sz="1600">
                <a:solidFill>
                  <a:schemeClr val="tx1"/>
                </a:solidFill>
                <a:cs typeface="Arial" panose="020B0604020202020204" pitchFamily="34" charset="0"/>
              </a:rPr>
              <a:t>Giả sử thời điểm bắt đầu tiến hành thi công công trình là 0. Hãy tìm tiến độ thi công công trình (chỉ rõ mỗi công đoạn phải được bắt đầu thưc hiện vào thời điểm nào) để cho công trình được hoàn thành xong trong thời điểm sớm nhất có thể được.</a:t>
            </a:r>
          </a:p>
          <a:p>
            <a:pPr algn="just"/>
            <a:endParaRPr lang="en-GB" sz="1600">
              <a:solidFill>
                <a:schemeClr val="tx1"/>
              </a:solidFill>
              <a:cs typeface="Arial" panose="020B0604020202020204" pitchFamily="34" charset="0"/>
            </a:endParaRPr>
          </a:p>
          <a:p>
            <a:pPr algn="just"/>
            <a:r>
              <a:rPr lang="en-US" sz="1600" err="1">
                <a:cs typeface="Arial" panose="020B0604020202020204" pitchFamily="34" charset="0"/>
              </a:rPr>
              <a:t>Bà</a:t>
            </a:r>
            <a:r>
              <a:rPr lang="vi-VN" sz="1600">
                <a:cs typeface="Arial" panose="020B0604020202020204" pitchFamily="34" charset="0"/>
              </a:rPr>
              <a:t>i toán đặt ra dẫn về bài toán tìm đường đi dài nhất từ đỉnh 0 đến tất cả các đỉnh còn lại trên đồ thị </a:t>
            </a:r>
            <a:r>
              <a:rPr lang="vi-VN" sz="1600" i="1">
                <a:cs typeface="Arial" panose="020B0604020202020204" pitchFamily="34" charset="0"/>
              </a:rPr>
              <a:t>G</a:t>
            </a:r>
            <a:r>
              <a:rPr lang="vi-VN" sz="1600">
                <a:cs typeface="Arial" panose="020B0604020202020204" pitchFamily="34" charset="0"/>
              </a:rPr>
              <a:t>. </a:t>
            </a:r>
            <a:endParaRPr lang="en-US" sz="1600">
              <a:cs typeface="Arial" panose="020B0604020202020204" pitchFamily="34" charset="0"/>
            </a:endParaRPr>
          </a:p>
          <a:p>
            <a:pPr marL="0" indent="0" algn="just">
              <a:buFont typeface="Arial" panose="020B0604020202020204" pitchFamily="34" charset="0"/>
              <a:buNone/>
            </a:pPr>
            <a:endParaRPr lang="en-US" sz="1600" i="1">
              <a:solidFill>
                <a:schemeClr val="tx1"/>
              </a:solidFill>
              <a:cs typeface="Arial" panose="020B0604020202020204" pitchFamily="34" charset="0"/>
            </a:endParaRPr>
          </a:p>
          <a:p>
            <a:pPr>
              <a:lnSpc>
                <a:spcPct val="90000"/>
              </a:lnSpc>
            </a:pPr>
            <a:endParaRPr lang="en-GB" sz="1600">
              <a:solidFill>
                <a:schemeClr val="tx1"/>
              </a:solidFill>
              <a:cs typeface="Arial" panose="020B0604020202020204" pitchFamily="34" charset="0"/>
            </a:endParaRPr>
          </a:p>
          <a:p>
            <a:pPr algn="just"/>
            <a:endParaRPr lang="en-GB" sz="1600">
              <a:cs typeface="Arial" panose="020B0604020202020204" pitchFamily="34" charset="0"/>
            </a:endParaRPr>
          </a:p>
        </p:txBody>
      </p:sp>
      <p:sp>
        <p:nvSpPr>
          <p:cNvPr id="6" name="Rectangle 6">
            <a:extLst>
              <a:ext uri="{FF2B5EF4-FFF2-40B4-BE49-F238E27FC236}">
                <a16:creationId xmlns:a16="http://schemas.microsoft.com/office/drawing/2014/main" id="{4BA82CC3-A87A-4C81-B1C3-322AAB1829CA}"/>
              </a:ext>
            </a:extLst>
          </p:cNvPr>
          <p:cNvSpPr>
            <a:spLocks noChangeArrowheads="1"/>
          </p:cNvSpPr>
          <p:nvPr/>
        </p:nvSpPr>
        <p:spPr bwMode="auto">
          <a:xfrm>
            <a:off x="4312910" y="3949269"/>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30</a:t>
            </a:r>
          </a:p>
        </p:txBody>
      </p:sp>
      <p:sp>
        <p:nvSpPr>
          <p:cNvPr id="7" name="Rectangle 7">
            <a:extLst>
              <a:ext uri="{FF2B5EF4-FFF2-40B4-BE49-F238E27FC236}">
                <a16:creationId xmlns:a16="http://schemas.microsoft.com/office/drawing/2014/main" id="{ADC9662D-1292-4367-9225-ECFBD6BC18B0}"/>
              </a:ext>
            </a:extLst>
          </p:cNvPr>
          <p:cNvSpPr>
            <a:spLocks noChangeArrowheads="1"/>
          </p:cNvSpPr>
          <p:nvPr/>
        </p:nvSpPr>
        <p:spPr bwMode="auto">
          <a:xfrm>
            <a:off x="3295334" y="4534346"/>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30</a:t>
            </a:r>
            <a:endParaRPr lang="en-US" sz="2000" b="1">
              <a:solidFill>
                <a:schemeClr val="tx1"/>
              </a:solidFill>
            </a:endParaRPr>
          </a:p>
        </p:txBody>
      </p:sp>
      <p:sp>
        <p:nvSpPr>
          <p:cNvPr id="8" name="Rectangle 9">
            <a:extLst>
              <a:ext uri="{FF2B5EF4-FFF2-40B4-BE49-F238E27FC236}">
                <a16:creationId xmlns:a16="http://schemas.microsoft.com/office/drawing/2014/main" id="{3A1B17F3-9376-4DC1-AD6D-398900A90853}"/>
              </a:ext>
            </a:extLst>
          </p:cNvPr>
          <p:cNvSpPr>
            <a:spLocks noChangeArrowheads="1"/>
          </p:cNvSpPr>
          <p:nvPr/>
        </p:nvSpPr>
        <p:spPr bwMode="auto">
          <a:xfrm>
            <a:off x="2730178" y="5921799"/>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80</a:t>
            </a:r>
          </a:p>
        </p:txBody>
      </p:sp>
      <p:sp>
        <p:nvSpPr>
          <p:cNvPr id="9" name="Rectangle 10">
            <a:extLst>
              <a:ext uri="{FF2B5EF4-FFF2-40B4-BE49-F238E27FC236}">
                <a16:creationId xmlns:a16="http://schemas.microsoft.com/office/drawing/2014/main" id="{55986EEE-1382-41BA-BE6B-EA1B8A0FDF9D}"/>
              </a:ext>
            </a:extLst>
          </p:cNvPr>
          <p:cNvSpPr>
            <a:spLocks noChangeArrowheads="1"/>
          </p:cNvSpPr>
          <p:nvPr/>
        </p:nvSpPr>
        <p:spPr bwMode="auto">
          <a:xfrm>
            <a:off x="5982960" y="496374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15</a:t>
            </a:r>
            <a:endParaRPr lang="en-US" sz="2000" b="1">
              <a:solidFill>
                <a:schemeClr val="tx1"/>
              </a:solidFill>
            </a:endParaRPr>
          </a:p>
        </p:txBody>
      </p:sp>
      <p:sp>
        <p:nvSpPr>
          <p:cNvPr id="12" name="Rectangle 11">
            <a:extLst>
              <a:ext uri="{FF2B5EF4-FFF2-40B4-BE49-F238E27FC236}">
                <a16:creationId xmlns:a16="http://schemas.microsoft.com/office/drawing/2014/main" id="{A882B631-E832-4435-9CE0-DCC9B56FB4D7}"/>
              </a:ext>
            </a:extLst>
          </p:cNvPr>
          <p:cNvSpPr>
            <a:spLocks noChangeArrowheads="1"/>
          </p:cNvSpPr>
          <p:nvPr/>
        </p:nvSpPr>
        <p:spPr bwMode="auto">
          <a:xfrm>
            <a:off x="1221060" y="5315966"/>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0</a:t>
            </a:r>
          </a:p>
        </p:txBody>
      </p:sp>
      <p:sp>
        <p:nvSpPr>
          <p:cNvPr id="13" name="Rectangle 12">
            <a:extLst>
              <a:ext uri="{FF2B5EF4-FFF2-40B4-BE49-F238E27FC236}">
                <a16:creationId xmlns:a16="http://schemas.microsoft.com/office/drawing/2014/main" id="{DA86625D-60BE-4239-B779-2CE1B8580D4A}"/>
              </a:ext>
            </a:extLst>
          </p:cNvPr>
          <p:cNvSpPr>
            <a:spLocks noChangeArrowheads="1"/>
          </p:cNvSpPr>
          <p:nvPr/>
        </p:nvSpPr>
        <p:spPr bwMode="auto">
          <a:xfrm>
            <a:off x="2720648" y="3958794"/>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15</a:t>
            </a:r>
            <a:endParaRPr lang="en-US" sz="2000" b="1">
              <a:solidFill>
                <a:schemeClr val="tx1"/>
              </a:solidFill>
            </a:endParaRPr>
          </a:p>
        </p:txBody>
      </p:sp>
      <p:sp>
        <p:nvSpPr>
          <p:cNvPr id="14" name="Oval 16">
            <a:extLst>
              <a:ext uri="{FF2B5EF4-FFF2-40B4-BE49-F238E27FC236}">
                <a16:creationId xmlns:a16="http://schemas.microsoft.com/office/drawing/2014/main" id="{85B2CE6C-04D8-44FC-BB14-B1E73D02F623}"/>
              </a:ext>
            </a:extLst>
          </p:cNvPr>
          <p:cNvSpPr>
            <a:spLocks noChangeArrowheads="1"/>
          </p:cNvSpPr>
          <p:nvPr/>
        </p:nvSpPr>
        <p:spPr bwMode="auto">
          <a:xfrm>
            <a:off x="1866572" y="4079444"/>
            <a:ext cx="390525" cy="36512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tx1"/>
                </a:solidFill>
                <a:latin typeface="Times New Roman" panose="02020603050405020304" pitchFamily="18" charset="0"/>
                <a:cs typeface="Times New Roman" panose="02020603050405020304" pitchFamily="18" charset="0"/>
              </a:rPr>
              <a:t>1</a:t>
            </a:r>
          </a:p>
        </p:txBody>
      </p:sp>
      <p:cxnSp>
        <p:nvCxnSpPr>
          <p:cNvPr id="15" name="AutoShape 23">
            <a:extLst>
              <a:ext uri="{FF2B5EF4-FFF2-40B4-BE49-F238E27FC236}">
                <a16:creationId xmlns:a16="http://schemas.microsoft.com/office/drawing/2014/main" id="{5828241F-4FC4-44AD-A9E4-72EE4F2A719D}"/>
              </a:ext>
            </a:extLst>
          </p:cNvPr>
          <p:cNvCxnSpPr>
            <a:cxnSpLocks noChangeShapeType="1"/>
            <a:stCxn id="23" idx="4"/>
          </p:cNvCxnSpPr>
          <p:nvPr/>
        </p:nvCxnSpPr>
        <p:spPr bwMode="auto">
          <a:xfrm>
            <a:off x="3614423" y="4450718"/>
            <a:ext cx="4757" cy="1144088"/>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6" name="AutoShape 26">
            <a:extLst>
              <a:ext uri="{FF2B5EF4-FFF2-40B4-BE49-F238E27FC236}">
                <a16:creationId xmlns:a16="http://schemas.microsoft.com/office/drawing/2014/main" id="{AEC6F14C-8C54-43E5-A005-B9FDFBC14976}"/>
              </a:ext>
            </a:extLst>
          </p:cNvPr>
          <p:cNvCxnSpPr>
            <a:cxnSpLocks noChangeShapeType="1"/>
            <a:stCxn id="23" idx="6"/>
            <a:endCxn id="24" idx="2"/>
          </p:cNvCxnSpPr>
          <p:nvPr/>
        </p:nvCxnSpPr>
        <p:spPr bwMode="auto">
          <a:xfrm>
            <a:off x="3809685" y="4268157"/>
            <a:ext cx="1157647" cy="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7" name="AutoShape 31">
            <a:extLst>
              <a:ext uri="{FF2B5EF4-FFF2-40B4-BE49-F238E27FC236}">
                <a16:creationId xmlns:a16="http://schemas.microsoft.com/office/drawing/2014/main" id="{999257D1-309A-4714-82F4-BBE832F9C1CC}"/>
              </a:ext>
            </a:extLst>
          </p:cNvPr>
          <p:cNvCxnSpPr>
            <a:cxnSpLocks noChangeShapeType="1"/>
            <a:stCxn id="24" idx="5"/>
            <a:endCxn id="29" idx="1"/>
          </p:cNvCxnSpPr>
          <p:nvPr/>
        </p:nvCxnSpPr>
        <p:spPr bwMode="auto">
          <a:xfrm>
            <a:off x="5300666" y="4397247"/>
            <a:ext cx="1020341" cy="125398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8" name="Rectangle 32">
            <a:extLst>
              <a:ext uri="{FF2B5EF4-FFF2-40B4-BE49-F238E27FC236}">
                <a16:creationId xmlns:a16="http://schemas.microsoft.com/office/drawing/2014/main" id="{4A957ED9-ACD4-4782-9CBF-4CB0CDDA026D}"/>
              </a:ext>
            </a:extLst>
          </p:cNvPr>
          <p:cNvSpPr>
            <a:spLocks noChangeArrowheads="1"/>
          </p:cNvSpPr>
          <p:nvPr/>
        </p:nvSpPr>
        <p:spPr bwMode="auto">
          <a:xfrm>
            <a:off x="1135868" y="4228449"/>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0</a:t>
            </a:r>
          </a:p>
        </p:txBody>
      </p:sp>
      <p:cxnSp>
        <p:nvCxnSpPr>
          <p:cNvPr id="19" name="AutoShape 42">
            <a:extLst>
              <a:ext uri="{FF2B5EF4-FFF2-40B4-BE49-F238E27FC236}">
                <a16:creationId xmlns:a16="http://schemas.microsoft.com/office/drawing/2014/main" id="{350B4826-19AC-41B5-B4D3-BE1A1AE083A7}"/>
              </a:ext>
            </a:extLst>
          </p:cNvPr>
          <p:cNvCxnSpPr>
            <a:cxnSpLocks noChangeShapeType="1"/>
            <a:endCxn id="28" idx="7"/>
          </p:cNvCxnSpPr>
          <p:nvPr/>
        </p:nvCxnSpPr>
        <p:spPr bwMode="auto">
          <a:xfrm flipH="1">
            <a:off x="5198173" y="4423722"/>
            <a:ext cx="1060239" cy="1227512"/>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0" name="Rectangle 44">
            <a:extLst>
              <a:ext uri="{FF2B5EF4-FFF2-40B4-BE49-F238E27FC236}">
                <a16:creationId xmlns:a16="http://schemas.microsoft.com/office/drawing/2014/main" id="{2CAE9EC1-61BC-4460-8259-220CF570F728}"/>
              </a:ext>
            </a:extLst>
          </p:cNvPr>
          <p:cNvSpPr>
            <a:spLocks noChangeArrowheads="1"/>
          </p:cNvSpPr>
          <p:nvPr/>
        </p:nvSpPr>
        <p:spPr bwMode="auto">
          <a:xfrm>
            <a:off x="5338602" y="5004020"/>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4</a:t>
            </a:r>
            <a:endParaRPr lang="en-US" sz="2000" b="1">
              <a:solidFill>
                <a:schemeClr val="tx1"/>
              </a:solidFill>
            </a:endParaRPr>
          </a:p>
        </p:txBody>
      </p:sp>
      <p:sp>
        <p:nvSpPr>
          <p:cNvPr id="22" name="Rectangle 46">
            <a:extLst>
              <a:ext uri="{FF2B5EF4-FFF2-40B4-BE49-F238E27FC236}">
                <a16:creationId xmlns:a16="http://schemas.microsoft.com/office/drawing/2014/main" id="{3380DC7D-4285-4B0C-B135-94DD6FC19FAC}"/>
              </a:ext>
            </a:extLst>
          </p:cNvPr>
          <p:cNvSpPr>
            <a:spLocks noChangeArrowheads="1"/>
          </p:cNvSpPr>
          <p:nvPr/>
        </p:nvSpPr>
        <p:spPr bwMode="auto">
          <a:xfrm>
            <a:off x="7246610" y="4274706"/>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19</a:t>
            </a:r>
            <a:endParaRPr lang="en-US" sz="2000" b="1">
              <a:solidFill>
                <a:schemeClr val="tx1"/>
              </a:solidFill>
            </a:endParaRPr>
          </a:p>
        </p:txBody>
      </p:sp>
      <p:sp>
        <p:nvSpPr>
          <p:cNvPr id="23" name="Oval 16">
            <a:extLst>
              <a:ext uri="{FF2B5EF4-FFF2-40B4-BE49-F238E27FC236}">
                <a16:creationId xmlns:a16="http://schemas.microsoft.com/office/drawing/2014/main" id="{F0AD3D04-F02B-4D76-A3F8-D728ECD4BE08}"/>
              </a:ext>
            </a:extLst>
          </p:cNvPr>
          <p:cNvSpPr>
            <a:spLocks noChangeArrowheads="1"/>
          </p:cNvSpPr>
          <p:nvPr/>
        </p:nvSpPr>
        <p:spPr bwMode="auto">
          <a:xfrm>
            <a:off x="3419160" y="4085595"/>
            <a:ext cx="390525" cy="36512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tx1"/>
                </a:solidFill>
                <a:latin typeface="Times New Roman" panose="02020603050405020304" pitchFamily="18" charset="0"/>
                <a:cs typeface="Times New Roman" panose="02020603050405020304" pitchFamily="18" charset="0"/>
              </a:rPr>
              <a:t>2</a:t>
            </a:r>
          </a:p>
        </p:txBody>
      </p:sp>
      <p:sp>
        <p:nvSpPr>
          <p:cNvPr id="24" name="Oval 16">
            <a:extLst>
              <a:ext uri="{FF2B5EF4-FFF2-40B4-BE49-F238E27FC236}">
                <a16:creationId xmlns:a16="http://schemas.microsoft.com/office/drawing/2014/main" id="{88EC8F80-9AA3-45FE-9656-BA31B3D0260D}"/>
              </a:ext>
            </a:extLst>
          </p:cNvPr>
          <p:cNvSpPr>
            <a:spLocks noChangeArrowheads="1"/>
          </p:cNvSpPr>
          <p:nvPr/>
        </p:nvSpPr>
        <p:spPr bwMode="auto">
          <a:xfrm>
            <a:off x="4967332" y="4085595"/>
            <a:ext cx="390525" cy="36512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tx1"/>
                </a:solidFill>
                <a:latin typeface="Times New Roman" panose="02020603050405020304" pitchFamily="18" charset="0"/>
                <a:cs typeface="Times New Roman" panose="02020603050405020304" pitchFamily="18" charset="0"/>
              </a:rPr>
              <a:t>6</a:t>
            </a:r>
          </a:p>
        </p:txBody>
      </p:sp>
      <p:sp>
        <p:nvSpPr>
          <p:cNvPr id="25" name="Oval 16">
            <a:extLst>
              <a:ext uri="{FF2B5EF4-FFF2-40B4-BE49-F238E27FC236}">
                <a16:creationId xmlns:a16="http://schemas.microsoft.com/office/drawing/2014/main" id="{C28FFBB0-F204-42FA-B1DE-2F863EF34B50}"/>
              </a:ext>
            </a:extLst>
          </p:cNvPr>
          <p:cNvSpPr>
            <a:spLocks noChangeArrowheads="1"/>
          </p:cNvSpPr>
          <p:nvPr/>
        </p:nvSpPr>
        <p:spPr bwMode="auto">
          <a:xfrm>
            <a:off x="6232991" y="4121599"/>
            <a:ext cx="390525" cy="36512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tx1"/>
                </a:solidFill>
                <a:latin typeface="Times New Roman" panose="02020603050405020304" pitchFamily="18" charset="0"/>
                <a:cs typeface="Times New Roman" panose="02020603050405020304" pitchFamily="18" charset="0"/>
              </a:rPr>
              <a:t>8</a:t>
            </a:r>
          </a:p>
        </p:txBody>
      </p:sp>
      <p:sp>
        <p:nvSpPr>
          <p:cNvPr id="26" name="Oval 16">
            <a:extLst>
              <a:ext uri="{FF2B5EF4-FFF2-40B4-BE49-F238E27FC236}">
                <a16:creationId xmlns:a16="http://schemas.microsoft.com/office/drawing/2014/main" id="{7AB4E708-6725-4287-9429-AF208357F126}"/>
              </a:ext>
            </a:extLst>
          </p:cNvPr>
          <p:cNvSpPr>
            <a:spLocks noChangeArrowheads="1"/>
          </p:cNvSpPr>
          <p:nvPr/>
        </p:nvSpPr>
        <p:spPr bwMode="auto">
          <a:xfrm>
            <a:off x="1906992" y="5556676"/>
            <a:ext cx="390525" cy="36512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tx1"/>
                </a:solidFill>
                <a:latin typeface="Times New Roman" panose="02020603050405020304" pitchFamily="18" charset="0"/>
                <a:cs typeface="Times New Roman" panose="02020603050405020304" pitchFamily="18" charset="0"/>
              </a:rPr>
              <a:t>3</a:t>
            </a:r>
          </a:p>
        </p:txBody>
      </p:sp>
      <p:sp>
        <p:nvSpPr>
          <p:cNvPr id="27" name="Oval 16">
            <a:extLst>
              <a:ext uri="{FF2B5EF4-FFF2-40B4-BE49-F238E27FC236}">
                <a16:creationId xmlns:a16="http://schemas.microsoft.com/office/drawing/2014/main" id="{81312582-90F8-4B67-9052-89DA2187C22E}"/>
              </a:ext>
            </a:extLst>
          </p:cNvPr>
          <p:cNvSpPr>
            <a:spLocks noChangeArrowheads="1"/>
          </p:cNvSpPr>
          <p:nvPr/>
        </p:nvSpPr>
        <p:spPr bwMode="auto">
          <a:xfrm>
            <a:off x="3419160" y="5597763"/>
            <a:ext cx="390525" cy="36512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tx1"/>
                </a:solidFill>
                <a:latin typeface="Times New Roman" panose="02020603050405020304" pitchFamily="18" charset="0"/>
                <a:cs typeface="Times New Roman" panose="02020603050405020304" pitchFamily="18" charset="0"/>
              </a:rPr>
              <a:t>4</a:t>
            </a:r>
          </a:p>
        </p:txBody>
      </p:sp>
      <p:sp>
        <p:nvSpPr>
          <p:cNvPr id="28" name="Oval 16">
            <a:extLst>
              <a:ext uri="{FF2B5EF4-FFF2-40B4-BE49-F238E27FC236}">
                <a16:creationId xmlns:a16="http://schemas.microsoft.com/office/drawing/2014/main" id="{D11FD9CA-6D60-43CC-9465-58098FB34841}"/>
              </a:ext>
            </a:extLst>
          </p:cNvPr>
          <p:cNvSpPr>
            <a:spLocks noChangeArrowheads="1"/>
          </p:cNvSpPr>
          <p:nvPr/>
        </p:nvSpPr>
        <p:spPr bwMode="auto">
          <a:xfrm>
            <a:off x="4864839" y="5597763"/>
            <a:ext cx="390525" cy="36512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tx1"/>
                </a:solidFill>
                <a:latin typeface="Times New Roman" panose="02020603050405020304" pitchFamily="18" charset="0"/>
                <a:cs typeface="Times New Roman" panose="02020603050405020304" pitchFamily="18" charset="0"/>
              </a:rPr>
              <a:t>5</a:t>
            </a:r>
          </a:p>
        </p:txBody>
      </p:sp>
      <p:sp>
        <p:nvSpPr>
          <p:cNvPr id="29" name="Oval 16">
            <a:extLst>
              <a:ext uri="{FF2B5EF4-FFF2-40B4-BE49-F238E27FC236}">
                <a16:creationId xmlns:a16="http://schemas.microsoft.com/office/drawing/2014/main" id="{A1FEE3BA-6CA6-4A27-9F83-38D5B7B0F6AB}"/>
              </a:ext>
            </a:extLst>
          </p:cNvPr>
          <p:cNvSpPr>
            <a:spLocks noChangeArrowheads="1"/>
          </p:cNvSpPr>
          <p:nvPr/>
        </p:nvSpPr>
        <p:spPr bwMode="auto">
          <a:xfrm>
            <a:off x="6263816" y="5597763"/>
            <a:ext cx="390525" cy="36512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tx1"/>
                </a:solidFill>
                <a:latin typeface="Times New Roman" panose="02020603050405020304" pitchFamily="18" charset="0"/>
                <a:cs typeface="Times New Roman" panose="02020603050405020304" pitchFamily="18" charset="0"/>
              </a:rPr>
              <a:t>7</a:t>
            </a:r>
          </a:p>
        </p:txBody>
      </p:sp>
      <p:sp>
        <p:nvSpPr>
          <p:cNvPr id="30" name="Oval 16">
            <a:extLst>
              <a:ext uri="{FF2B5EF4-FFF2-40B4-BE49-F238E27FC236}">
                <a16:creationId xmlns:a16="http://schemas.microsoft.com/office/drawing/2014/main" id="{C6E56329-DDA3-4250-98AB-006BBD280160}"/>
              </a:ext>
            </a:extLst>
          </p:cNvPr>
          <p:cNvSpPr>
            <a:spLocks noChangeArrowheads="1"/>
          </p:cNvSpPr>
          <p:nvPr/>
        </p:nvSpPr>
        <p:spPr bwMode="auto">
          <a:xfrm>
            <a:off x="7779215" y="4662721"/>
            <a:ext cx="390525" cy="36512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tx1"/>
                </a:solidFill>
                <a:latin typeface="Times New Roman" panose="02020603050405020304" pitchFamily="18" charset="0"/>
                <a:cs typeface="Times New Roman" panose="02020603050405020304" pitchFamily="18" charset="0"/>
              </a:rPr>
              <a:t>9</a:t>
            </a:r>
          </a:p>
        </p:txBody>
      </p:sp>
      <p:sp>
        <p:nvSpPr>
          <p:cNvPr id="31" name="Oval 16">
            <a:extLst>
              <a:ext uri="{FF2B5EF4-FFF2-40B4-BE49-F238E27FC236}">
                <a16:creationId xmlns:a16="http://schemas.microsoft.com/office/drawing/2014/main" id="{6DF161B8-6043-4520-AC95-B76097DB89A3}"/>
              </a:ext>
            </a:extLst>
          </p:cNvPr>
          <p:cNvSpPr>
            <a:spLocks noChangeArrowheads="1"/>
          </p:cNvSpPr>
          <p:nvPr/>
        </p:nvSpPr>
        <p:spPr bwMode="auto">
          <a:xfrm>
            <a:off x="533400" y="4751022"/>
            <a:ext cx="390525" cy="36512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800" b="1">
                <a:solidFill>
                  <a:schemeClr val="tx1"/>
                </a:solidFill>
                <a:latin typeface="Times New Roman" panose="02020603050405020304" pitchFamily="18" charset="0"/>
                <a:cs typeface="Times New Roman" panose="02020603050405020304" pitchFamily="18" charset="0"/>
              </a:rPr>
              <a:t>0</a:t>
            </a:r>
          </a:p>
        </p:txBody>
      </p:sp>
      <p:cxnSp>
        <p:nvCxnSpPr>
          <p:cNvPr id="32" name="AutoShape 26">
            <a:extLst>
              <a:ext uri="{FF2B5EF4-FFF2-40B4-BE49-F238E27FC236}">
                <a16:creationId xmlns:a16="http://schemas.microsoft.com/office/drawing/2014/main" id="{6289BF59-C720-4914-82E8-83BC42CD4058}"/>
              </a:ext>
            </a:extLst>
          </p:cNvPr>
          <p:cNvCxnSpPr>
            <a:cxnSpLocks noChangeShapeType="1"/>
            <a:stCxn id="14" idx="6"/>
            <a:endCxn id="23" idx="2"/>
          </p:cNvCxnSpPr>
          <p:nvPr/>
        </p:nvCxnSpPr>
        <p:spPr bwMode="auto">
          <a:xfrm>
            <a:off x="2257097" y="4262006"/>
            <a:ext cx="1162063" cy="6151"/>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3" name="AutoShape 26">
            <a:extLst>
              <a:ext uri="{FF2B5EF4-FFF2-40B4-BE49-F238E27FC236}">
                <a16:creationId xmlns:a16="http://schemas.microsoft.com/office/drawing/2014/main" id="{44AD5322-4E0D-4CB4-8DC6-A612CEE3C027}"/>
              </a:ext>
            </a:extLst>
          </p:cNvPr>
          <p:cNvCxnSpPr>
            <a:cxnSpLocks noChangeShapeType="1"/>
            <a:endCxn id="27" idx="2"/>
          </p:cNvCxnSpPr>
          <p:nvPr/>
        </p:nvCxnSpPr>
        <p:spPr bwMode="auto">
          <a:xfrm flipV="1">
            <a:off x="2323772" y="5780325"/>
            <a:ext cx="1095388" cy="9525"/>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4" name="AutoShape 26">
            <a:extLst>
              <a:ext uri="{FF2B5EF4-FFF2-40B4-BE49-F238E27FC236}">
                <a16:creationId xmlns:a16="http://schemas.microsoft.com/office/drawing/2014/main" id="{8EEE3E83-811F-4E8B-91E7-B7B6D652A723}"/>
              </a:ext>
            </a:extLst>
          </p:cNvPr>
          <p:cNvCxnSpPr>
            <a:cxnSpLocks noChangeShapeType="1"/>
            <a:stCxn id="27" idx="6"/>
            <a:endCxn id="28" idx="2"/>
          </p:cNvCxnSpPr>
          <p:nvPr/>
        </p:nvCxnSpPr>
        <p:spPr bwMode="auto">
          <a:xfrm>
            <a:off x="3809685" y="5780325"/>
            <a:ext cx="1055154" cy="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35" name="Rectangle 9">
            <a:extLst>
              <a:ext uri="{FF2B5EF4-FFF2-40B4-BE49-F238E27FC236}">
                <a16:creationId xmlns:a16="http://schemas.microsoft.com/office/drawing/2014/main" id="{099C8CCC-8838-40E8-8552-8A4D0084C64B}"/>
              </a:ext>
            </a:extLst>
          </p:cNvPr>
          <p:cNvSpPr>
            <a:spLocks noChangeArrowheads="1"/>
          </p:cNvSpPr>
          <p:nvPr/>
        </p:nvSpPr>
        <p:spPr bwMode="auto">
          <a:xfrm>
            <a:off x="4222232" y="5925252"/>
            <a:ext cx="2853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45</a:t>
            </a:r>
          </a:p>
        </p:txBody>
      </p:sp>
      <p:cxnSp>
        <p:nvCxnSpPr>
          <p:cNvPr id="36" name="AutoShape 26">
            <a:extLst>
              <a:ext uri="{FF2B5EF4-FFF2-40B4-BE49-F238E27FC236}">
                <a16:creationId xmlns:a16="http://schemas.microsoft.com/office/drawing/2014/main" id="{703DD798-A63C-4370-A9E6-1050E70A34DC}"/>
              </a:ext>
            </a:extLst>
          </p:cNvPr>
          <p:cNvCxnSpPr>
            <a:cxnSpLocks noChangeShapeType="1"/>
            <a:stCxn id="26" idx="7"/>
            <a:endCxn id="24" idx="3"/>
          </p:cNvCxnSpPr>
          <p:nvPr/>
        </p:nvCxnSpPr>
        <p:spPr bwMode="auto">
          <a:xfrm flipV="1">
            <a:off x="2240326" y="4397247"/>
            <a:ext cx="2784197" cy="121290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37" name="Rectangle 9">
            <a:extLst>
              <a:ext uri="{FF2B5EF4-FFF2-40B4-BE49-F238E27FC236}">
                <a16:creationId xmlns:a16="http://schemas.microsoft.com/office/drawing/2014/main" id="{21C9D1BC-A16C-44BB-AC6B-10B0EA820124}"/>
              </a:ext>
            </a:extLst>
          </p:cNvPr>
          <p:cNvSpPr>
            <a:spLocks noChangeArrowheads="1"/>
          </p:cNvSpPr>
          <p:nvPr/>
        </p:nvSpPr>
        <p:spPr bwMode="auto">
          <a:xfrm>
            <a:off x="4045812" y="4869386"/>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80</a:t>
            </a:r>
          </a:p>
        </p:txBody>
      </p:sp>
      <p:cxnSp>
        <p:nvCxnSpPr>
          <p:cNvPr id="38" name="AutoShape 26">
            <a:extLst>
              <a:ext uri="{FF2B5EF4-FFF2-40B4-BE49-F238E27FC236}">
                <a16:creationId xmlns:a16="http://schemas.microsoft.com/office/drawing/2014/main" id="{E3A08F5B-B912-4990-9889-1CABF1A5F281}"/>
              </a:ext>
            </a:extLst>
          </p:cNvPr>
          <p:cNvCxnSpPr>
            <a:cxnSpLocks noChangeShapeType="1"/>
            <a:stCxn id="28" idx="6"/>
            <a:endCxn id="29" idx="2"/>
          </p:cNvCxnSpPr>
          <p:nvPr/>
        </p:nvCxnSpPr>
        <p:spPr bwMode="auto">
          <a:xfrm>
            <a:off x="5255364" y="5780325"/>
            <a:ext cx="1008452" cy="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39" name="Rectangle 10">
            <a:extLst>
              <a:ext uri="{FF2B5EF4-FFF2-40B4-BE49-F238E27FC236}">
                <a16:creationId xmlns:a16="http://schemas.microsoft.com/office/drawing/2014/main" id="{B81A7D35-7561-4D17-8CAB-A07EBA9F6E5A}"/>
              </a:ext>
            </a:extLst>
          </p:cNvPr>
          <p:cNvSpPr>
            <a:spLocks noChangeArrowheads="1"/>
          </p:cNvSpPr>
          <p:nvPr/>
        </p:nvSpPr>
        <p:spPr bwMode="auto">
          <a:xfrm>
            <a:off x="5562721" y="5914448"/>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4</a:t>
            </a:r>
            <a:endParaRPr lang="en-US" sz="2000" b="1">
              <a:solidFill>
                <a:schemeClr val="tx1"/>
              </a:solidFill>
            </a:endParaRPr>
          </a:p>
        </p:txBody>
      </p:sp>
      <p:cxnSp>
        <p:nvCxnSpPr>
          <p:cNvPr id="40" name="AutoShape 26">
            <a:extLst>
              <a:ext uri="{FF2B5EF4-FFF2-40B4-BE49-F238E27FC236}">
                <a16:creationId xmlns:a16="http://schemas.microsoft.com/office/drawing/2014/main" id="{8B376112-D88B-4479-B5A1-1C4923DF4853}"/>
              </a:ext>
            </a:extLst>
          </p:cNvPr>
          <p:cNvCxnSpPr>
            <a:cxnSpLocks noChangeShapeType="1"/>
            <a:stCxn id="31" idx="7"/>
            <a:endCxn id="14" idx="3"/>
          </p:cNvCxnSpPr>
          <p:nvPr/>
        </p:nvCxnSpPr>
        <p:spPr bwMode="auto">
          <a:xfrm flipV="1">
            <a:off x="866734" y="4391096"/>
            <a:ext cx="1057029" cy="413397"/>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1" name="AutoShape 26">
            <a:extLst>
              <a:ext uri="{FF2B5EF4-FFF2-40B4-BE49-F238E27FC236}">
                <a16:creationId xmlns:a16="http://schemas.microsoft.com/office/drawing/2014/main" id="{6B0C5B61-B8C4-4593-81BE-D16568887BDA}"/>
              </a:ext>
            </a:extLst>
          </p:cNvPr>
          <p:cNvCxnSpPr>
            <a:cxnSpLocks noChangeShapeType="1"/>
            <a:endCxn id="26" idx="1"/>
          </p:cNvCxnSpPr>
          <p:nvPr/>
        </p:nvCxnSpPr>
        <p:spPr bwMode="auto">
          <a:xfrm>
            <a:off x="887758" y="5021786"/>
            <a:ext cx="1076425" cy="588361"/>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2" name="AutoShape 26">
            <a:extLst>
              <a:ext uri="{FF2B5EF4-FFF2-40B4-BE49-F238E27FC236}">
                <a16:creationId xmlns:a16="http://schemas.microsoft.com/office/drawing/2014/main" id="{5A4BC8FC-F044-4BCE-BD00-FBC65E186470}"/>
              </a:ext>
            </a:extLst>
          </p:cNvPr>
          <p:cNvCxnSpPr>
            <a:cxnSpLocks noChangeShapeType="1"/>
            <a:endCxn id="30" idx="2"/>
          </p:cNvCxnSpPr>
          <p:nvPr/>
        </p:nvCxnSpPr>
        <p:spPr bwMode="auto">
          <a:xfrm>
            <a:off x="6617152" y="4350628"/>
            <a:ext cx="1162063" cy="494655"/>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 name="AutoShape 26">
            <a:extLst>
              <a:ext uri="{FF2B5EF4-FFF2-40B4-BE49-F238E27FC236}">
                <a16:creationId xmlns:a16="http://schemas.microsoft.com/office/drawing/2014/main" id="{C72AFB4D-92F2-4EBD-A249-F84EE4CD389E}"/>
              </a:ext>
            </a:extLst>
          </p:cNvPr>
          <p:cNvCxnSpPr>
            <a:cxnSpLocks noChangeShapeType="1"/>
            <a:endCxn id="30" idx="3"/>
          </p:cNvCxnSpPr>
          <p:nvPr/>
        </p:nvCxnSpPr>
        <p:spPr bwMode="auto">
          <a:xfrm flipV="1">
            <a:off x="6665578" y="4974373"/>
            <a:ext cx="1170828" cy="758713"/>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44" name="Rectangle 10">
            <a:extLst>
              <a:ext uri="{FF2B5EF4-FFF2-40B4-BE49-F238E27FC236}">
                <a16:creationId xmlns:a16="http://schemas.microsoft.com/office/drawing/2014/main" id="{46AA4B4C-D579-4D6C-82B6-84456BEEBA58}"/>
              </a:ext>
            </a:extLst>
          </p:cNvPr>
          <p:cNvSpPr>
            <a:spLocks noChangeArrowheads="1"/>
          </p:cNvSpPr>
          <p:nvPr/>
        </p:nvSpPr>
        <p:spPr bwMode="auto">
          <a:xfrm>
            <a:off x="6919629" y="5106571"/>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15</a:t>
            </a:r>
            <a:endParaRPr lang="en-US" sz="2000" b="1">
              <a:solidFill>
                <a:schemeClr val="tx1"/>
              </a:solidFill>
            </a:endParaRPr>
          </a:p>
        </p:txBody>
      </p:sp>
      <p:graphicFrame>
        <p:nvGraphicFramePr>
          <p:cNvPr id="49" name="Table 48">
            <a:extLst>
              <a:ext uri="{FF2B5EF4-FFF2-40B4-BE49-F238E27FC236}">
                <a16:creationId xmlns:a16="http://schemas.microsoft.com/office/drawing/2014/main" id="{F9FD830E-7848-4389-A3CE-0CDA894C1304}"/>
              </a:ext>
            </a:extLst>
          </p:cNvPr>
          <p:cNvGraphicFramePr>
            <a:graphicFrameLocks noGrp="1"/>
          </p:cNvGraphicFramePr>
          <p:nvPr>
            <p:extLst>
              <p:ext uri="{D42A27DB-BD31-4B8C-83A1-F6EECF244321}">
                <p14:modId xmlns:p14="http://schemas.microsoft.com/office/powerpoint/2010/main" val="3587089199"/>
              </p:ext>
            </p:extLst>
          </p:nvPr>
        </p:nvGraphicFramePr>
        <p:xfrm>
          <a:off x="89757" y="2546856"/>
          <a:ext cx="8964485" cy="1188720"/>
        </p:xfrm>
        <a:graphic>
          <a:graphicData uri="http://schemas.openxmlformats.org/drawingml/2006/table">
            <a:tbl>
              <a:tblPr firstRow="1" bandRow="1">
                <a:tableStyleId>{B301B821-A1FF-4177-AEE7-76D212191A09}</a:tableStyleId>
              </a:tblPr>
              <a:tblGrid>
                <a:gridCol w="3804217">
                  <a:extLst>
                    <a:ext uri="{9D8B030D-6E8A-4147-A177-3AD203B41FA5}">
                      <a16:colId xmlns:a16="http://schemas.microsoft.com/office/drawing/2014/main" val="20000"/>
                    </a:ext>
                  </a:extLst>
                </a:gridCol>
                <a:gridCol w="810900">
                  <a:extLst>
                    <a:ext uri="{9D8B030D-6E8A-4147-A177-3AD203B41FA5}">
                      <a16:colId xmlns:a16="http://schemas.microsoft.com/office/drawing/2014/main" val="20001"/>
                    </a:ext>
                  </a:extLst>
                </a:gridCol>
                <a:gridCol w="479168">
                  <a:extLst>
                    <a:ext uri="{9D8B030D-6E8A-4147-A177-3AD203B41FA5}">
                      <a16:colId xmlns:a16="http://schemas.microsoft.com/office/drawing/2014/main" val="20002"/>
                    </a:ext>
                  </a:extLst>
                </a:gridCol>
                <a:gridCol w="798464">
                  <a:extLst>
                    <a:ext uri="{9D8B030D-6E8A-4147-A177-3AD203B41FA5}">
                      <a16:colId xmlns:a16="http://schemas.microsoft.com/office/drawing/2014/main" val="20003"/>
                    </a:ext>
                  </a:extLst>
                </a:gridCol>
                <a:gridCol w="675899">
                  <a:extLst>
                    <a:ext uri="{9D8B030D-6E8A-4147-A177-3AD203B41FA5}">
                      <a16:colId xmlns:a16="http://schemas.microsoft.com/office/drawing/2014/main" val="20004"/>
                    </a:ext>
                  </a:extLst>
                </a:gridCol>
                <a:gridCol w="512233">
                  <a:extLst>
                    <a:ext uri="{9D8B030D-6E8A-4147-A177-3AD203B41FA5}">
                      <a16:colId xmlns:a16="http://schemas.microsoft.com/office/drawing/2014/main" val="20005"/>
                    </a:ext>
                  </a:extLst>
                </a:gridCol>
                <a:gridCol w="667257">
                  <a:extLst>
                    <a:ext uri="{9D8B030D-6E8A-4147-A177-3AD203B41FA5}">
                      <a16:colId xmlns:a16="http://schemas.microsoft.com/office/drawing/2014/main" val="20006"/>
                    </a:ext>
                  </a:extLst>
                </a:gridCol>
                <a:gridCol w="626604">
                  <a:extLst>
                    <a:ext uri="{9D8B030D-6E8A-4147-A177-3AD203B41FA5}">
                      <a16:colId xmlns:a16="http://schemas.microsoft.com/office/drawing/2014/main" val="20007"/>
                    </a:ext>
                  </a:extLst>
                </a:gridCol>
                <a:gridCol w="589743">
                  <a:extLst>
                    <a:ext uri="{9D8B030D-6E8A-4147-A177-3AD203B41FA5}">
                      <a16:colId xmlns:a16="http://schemas.microsoft.com/office/drawing/2014/main" val="20008"/>
                    </a:ext>
                  </a:extLst>
                </a:gridCol>
              </a:tblGrid>
              <a:tr h="370840">
                <a:tc>
                  <a:txBody>
                    <a:bodyPr/>
                    <a:lstStyle/>
                    <a:p>
                      <a:pPr algn="ctr"/>
                      <a:r>
                        <a:rPr lang="en-US" sz="2000">
                          <a:solidFill>
                            <a:srgbClr val="FF0000"/>
                          </a:solidFill>
                          <a:latin typeface="Times New Roman" panose="02020603050405020304" pitchFamily="18" charset="0"/>
                          <a:cs typeface="Times New Roman" panose="02020603050405020304" pitchFamily="18" charset="0"/>
                        </a:rPr>
                        <a:t>Công</a:t>
                      </a:r>
                      <a:r>
                        <a:rPr lang="en-US" sz="2000" baseline="0">
                          <a:solidFill>
                            <a:srgbClr val="FF0000"/>
                          </a:solidFill>
                          <a:latin typeface="Times New Roman" panose="02020603050405020304" pitchFamily="18" charset="0"/>
                          <a:cs typeface="Times New Roman" panose="02020603050405020304" pitchFamily="18" charset="0"/>
                        </a:rPr>
                        <a:t> đoạn</a:t>
                      </a:r>
                      <a:endParaRPr lang="en-US" sz="2000">
                        <a:solidFill>
                          <a:srgbClr val="FF0000"/>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accent1"/>
                    </a:solidFill>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0840">
                <a:tc>
                  <a:txBody>
                    <a:bodyPr/>
                    <a:lstStyle/>
                    <a:p>
                      <a:r>
                        <a:rPr lang="en-US" sz="2000">
                          <a:latin typeface="Times New Roman" panose="02020603050405020304" pitchFamily="18" charset="0"/>
                          <a:cs typeface="Times New Roman" panose="02020603050405020304" pitchFamily="18" charset="0"/>
                        </a:rPr>
                        <a:t>t[i]</a:t>
                      </a:r>
                    </a:p>
                  </a:txBody>
                  <a:tcPr>
                    <a:lnR w="12700" cap="flat" cmpd="sng" algn="ctr">
                      <a:solidFill>
                        <a:schemeClr val="tx1"/>
                      </a:solidFill>
                      <a:prstDash val="solid"/>
                      <a:round/>
                      <a:headEnd type="none" w="med" len="med"/>
                      <a:tailEnd type="none" w="med" len="med"/>
                    </a:lnR>
                  </a:tcPr>
                </a:tc>
                <a:tc>
                  <a:txBody>
                    <a:bodyPr/>
                    <a:lstStyle/>
                    <a:p>
                      <a:pPr algn="ctr"/>
                      <a:r>
                        <a:rPr lang="en-US" sz="200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700">
                          <a:latin typeface="Times New Roman" panose="02020603050405020304" pitchFamily="18" charset="0"/>
                          <a:cs typeface="Times New Roman" panose="02020603050405020304" pitchFamily="18" charset="0"/>
                        </a:rPr>
                        <a:t>Các</a:t>
                      </a:r>
                      <a:r>
                        <a:rPr lang="en-US" sz="1700" baseline="0">
                          <a:latin typeface="Times New Roman" panose="02020603050405020304" pitchFamily="18" charset="0"/>
                          <a:cs typeface="Times New Roman" panose="02020603050405020304" pitchFamily="18" charset="0"/>
                        </a:rPr>
                        <a:t> công đoạn phải hoàn thành trước nó</a:t>
                      </a:r>
                      <a:endParaRPr lang="en-US" sz="170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sz="2000">
                          <a:latin typeface="Times New Roman" panose="02020603050405020304" pitchFamily="18" charset="0"/>
                          <a:cs typeface="Times New Roman" panose="02020603050405020304" pitchFamily="18" charset="0"/>
                        </a:rPr>
                        <a:t>Ko có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Ko có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5, 6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50" name="Rounded Rectangle 32">
            <a:extLst>
              <a:ext uri="{FF2B5EF4-FFF2-40B4-BE49-F238E27FC236}">
                <a16:creationId xmlns:a16="http://schemas.microsoft.com/office/drawing/2014/main" id="{A771E011-2412-4E4A-8107-D708BC02C27C}"/>
              </a:ext>
            </a:extLst>
          </p:cNvPr>
          <p:cNvSpPr/>
          <p:nvPr/>
        </p:nvSpPr>
        <p:spPr>
          <a:xfrm>
            <a:off x="4682213" y="2510852"/>
            <a:ext cx="508205" cy="1299148"/>
          </a:xfrm>
          <a:prstGeom prst="round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105">
            <a:extLst>
              <a:ext uri="{FF2B5EF4-FFF2-40B4-BE49-F238E27FC236}">
                <a16:creationId xmlns:a16="http://schemas.microsoft.com/office/drawing/2014/main" id="{A418ED04-0A79-40F8-AB35-67CC1FEBC590}"/>
              </a:ext>
            </a:extLst>
          </p:cNvPr>
          <p:cNvSpPr/>
          <p:nvPr/>
        </p:nvSpPr>
        <p:spPr>
          <a:xfrm>
            <a:off x="6054514" y="2510852"/>
            <a:ext cx="525583" cy="1299148"/>
          </a:xfrm>
          <a:prstGeom prst="round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106">
            <a:extLst>
              <a:ext uri="{FF2B5EF4-FFF2-40B4-BE49-F238E27FC236}">
                <a16:creationId xmlns:a16="http://schemas.microsoft.com/office/drawing/2014/main" id="{0ED928E3-2358-4C81-8EB4-27F5985361C7}"/>
              </a:ext>
            </a:extLst>
          </p:cNvPr>
          <p:cNvSpPr/>
          <p:nvPr/>
        </p:nvSpPr>
        <p:spPr>
          <a:xfrm>
            <a:off x="6681059" y="2510852"/>
            <a:ext cx="525583" cy="1299148"/>
          </a:xfrm>
          <a:prstGeom prst="round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111">
            <a:extLst>
              <a:ext uri="{FF2B5EF4-FFF2-40B4-BE49-F238E27FC236}">
                <a16:creationId xmlns:a16="http://schemas.microsoft.com/office/drawing/2014/main" id="{C971F5B6-592E-4BF4-B6A5-ADE2060851C9}"/>
              </a:ext>
            </a:extLst>
          </p:cNvPr>
          <p:cNvSpPr/>
          <p:nvPr/>
        </p:nvSpPr>
        <p:spPr>
          <a:xfrm>
            <a:off x="7293127" y="2510852"/>
            <a:ext cx="525583" cy="1299148"/>
          </a:xfrm>
          <a:prstGeom prst="round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112">
            <a:extLst>
              <a:ext uri="{FF2B5EF4-FFF2-40B4-BE49-F238E27FC236}">
                <a16:creationId xmlns:a16="http://schemas.microsoft.com/office/drawing/2014/main" id="{D938072F-B844-429D-BAA9-28960FBF6969}"/>
              </a:ext>
            </a:extLst>
          </p:cNvPr>
          <p:cNvSpPr/>
          <p:nvPr/>
        </p:nvSpPr>
        <p:spPr>
          <a:xfrm>
            <a:off x="7905195" y="2510852"/>
            <a:ext cx="525583" cy="1299148"/>
          </a:xfrm>
          <a:prstGeom prst="round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113">
            <a:extLst>
              <a:ext uri="{FF2B5EF4-FFF2-40B4-BE49-F238E27FC236}">
                <a16:creationId xmlns:a16="http://schemas.microsoft.com/office/drawing/2014/main" id="{4848F967-8102-4919-9B2F-BED32B358A0E}"/>
              </a:ext>
            </a:extLst>
          </p:cNvPr>
          <p:cNvSpPr/>
          <p:nvPr/>
        </p:nvSpPr>
        <p:spPr>
          <a:xfrm>
            <a:off x="8502786" y="2507848"/>
            <a:ext cx="525583" cy="1299148"/>
          </a:xfrm>
          <a:prstGeom prst="round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19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0-#ppt_w/2"/>
                                          </p:val>
                                        </p:tav>
                                        <p:tav tm="100000">
                                          <p:val>
                                            <p:strVal val="#ppt_x"/>
                                          </p:val>
                                        </p:tav>
                                      </p:tavLst>
                                    </p:anim>
                                    <p:anim calcmode="lin" valueType="num">
                                      <p:cBhvr additive="base">
                                        <p:cTn id="4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left)">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500"/>
                                        <p:tgtEl>
                                          <p:spTgt spid="34"/>
                                        </p:tgtEl>
                                      </p:cBhvr>
                                    </p:animEffect>
                                  </p:childTnLst>
                                </p:cTn>
                              </p:par>
                            </p:childTnLst>
                          </p:cTn>
                        </p:par>
                        <p:par>
                          <p:cTn id="66" fill="hold">
                            <p:stCondLst>
                              <p:cond delay="500"/>
                            </p:stCondLst>
                            <p:childTnLst>
                              <p:par>
                                <p:cTn id="67" presetID="2" presetClass="entr" presetSubtype="4"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additive="base">
                                        <p:cTn id="69" dur="500" fill="hold"/>
                                        <p:tgtEl>
                                          <p:spTgt spid="35"/>
                                        </p:tgtEl>
                                        <p:attrNameLst>
                                          <p:attrName>ppt_x</p:attrName>
                                        </p:attrNameLst>
                                      </p:cBhvr>
                                      <p:tavLst>
                                        <p:tav tm="0">
                                          <p:val>
                                            <p:strVal val="#ppt_x"/>
                                          </p:val>
                                        </p:tav>
                                        <p:tav tm="100000">
                                          <p:val>
                                            <p:strVal val="#ppt_x"/>
                                          </p:val>
                                        </p:tav>
                                      </p:tavLst>
                                    </p:anim>
                                    <p:anim calcmode="lin" valueType="num">
                                      <p:cBhvr additive="base">
                                        <p:cTn id="7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left)">
                                      <p:cBhvr>
                                        <p:cTn id="75" dur="500"/>
                                        <p:tgtEl>
                                          <p:spTgt spid="16"/>
                                        </p:tgtEl>
                                      </p:cBhvr>
                                    </p:animEffect>
                                  </p:childTnLst>
                                </p:cTn>
                              </p:par>
                            </p:childTnLst>
                          </p:cTn>
                        </p:par>
                        <p:par>
                          <p:cTn id="76" fill="hold">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ppt_x"/>
                                          </p:val>
                                        </p:tav>
                                        <p:tav tm="100000">
                                          <p:val>
                                            <p:strVal val="#ppt_x"/>
                                          </p:val>
                                        </p:tav>
                                      </p:tavLst>
                                    </p:anim>
                                    <p:anim calcmode="lin" valueType="num">
                                      <p:cBhvr additive="base">
                                        <p:cTn id="8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down)">
                                      <p:cBhvr>
                                        <p:cTn id="85" dur="500"/>
                                        <p:tgtEl>
                                          <p:spTgt spid="36"/>
                                        </p:tgtEl>
                                      </p:cBhvr>
                                    </p:animEffect>
                                  </p:childTnLst>
                                </p:cTn>
                              </p:par>
                            </p:childTnLst>
                          </p:cTn>
                        </p:par>
                        <p:par>
                          <p:cTn id="86" fill="hold">
                            <p:stCondLst>
                              <p:cond delay="500"/>
                            </p:stCondLst>
                            <p:childTnLst>
                              <p:par>
                                <p:cTn id="87" presetID="2" presetClass="entr" presetSubtype="4" fill="hold" grpId="0" nodeType="after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fill="hold"/>
                                        <p:tgtEl>
                                          <p:spTgt spid="37"/>
                                        </p:tgtEl>
                                        <p:attrNameLst>
                                          <p:attrName>ppt_x</p:attrName>
                                        </p:attrNameLst>
                                      </p:cBhvr>
                                      <p:tavLst>
                                        <p:tav tm="0">
                                          <p:val>
                                            <p:strVal val="#ppt_x"/>
                                          </p:val>
                                        </p:tav>
                                        <p:tav tm="100000">
                                          <p:val>
                                            <p:strVal val="#ppt_x"/>
                                          </p:val>
                                        </p:tav>
                                      </p:tavLst>
                                    </p:anim>
                                    <p:anim calcmode="lin" valueType="num">
                                      <p:cBhvr additive="base">
                                        <p:cTn id="9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left)">
                                      <p:cBhvr>
                                        <p:cTn id="95" dur="500"/>
                                        <p:tgtEl>
                                          <p:spTgt spid="38"/>
                                        </p:tgtEl>
                                      </p:cBhvr>
                                    </p:animEffect>
                                  </p:childTnLst>
                                </p:cTn>
                              </p:par>
                            </p:childTnLst>
                          </p:cTn>
                        </p:par>
                        <p:par>
                          <p:cTn id="96" fill="hold">
                            <p:stCondLst>
                              <p:cond delay="500"/>
                            </p:stCondLst>
                            <p:childTnLst>
                              <p:par>
                                <p:cTn id="97" presetID="2" presetClass="entr" presetSubtype="4"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additive="base">
                                        <p:cTn id="99" dur="500" fill="hold"/>
                                        <p:tgtEl>
                                          <p:spTgt spid="39"/>
                                        </p:tgtEl>
                                        <p:attrNameLst>
                                          <p:attrName>ppt_x</p:attrName>
                                        </p:attrNameLst>
                                      </p:cBhvr>
                                      <p:tavLst>
                                        <p:tav tm="0">
                                          <p:val>
                                            <p:strVal val="#ppt_x"/>
                                          </p:val>
                                        </p:tav>
                                        <p:tav tm="100000">
                                          <p:val>
                                            <p:strVal val="#ppt_x"/>
                                          </p:val>
                                        </p:tav>
                                      </p:tavLst>
                                    </p:anim>
                                    <p:anim calcmode="lin" valueType="num">
                                      <p:cBhvr additive="base">
                                        <p:cTn id="10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wipe(up)">
                                      <p:cBhvr>
                                        <p:cTn id="105" dur="500"/>
                                        <p:tgtEl>
                                          <p:spTgt spid="17"/>
                                        </p:tgtEl>
                                      </p:cBhvr>
                                    </p:animEffect>
                                  </p:childTnLst>
                                </p:cTn>
                              </p:par>
                            </p:childTnLst>
                          </p:cTn>
                        </p:par>
                        <p:par>
                          <p:cTn id="106" fill="hold">
                            <p:stCondLst>
                              <p:cond delay="500"/>
                            </p:stCondLst>
                            <p:childTnLst>
                              <p:par>
                                <p:cTn id="107" presetID="2" presetClass="entr" presetSubtype="4"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ppt_x"/>
                                          </p:val>
                                        </p:tav>
                                        <p:tav tm="100000">
                                          <p:val>
                                            <p:strVal val="#ppt_x"/>
                                          </p:val>
                                        </p:tav>
                                      </p:tavLst>
                                    </p:anim>
                                    <p:anim calcmode="lin" valueType="num">
                                      <p:cBhvr additive="base">
                                        <p:cTn id="11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wipe(down)">
                                      <p:cBhvr>
                                        <p:cTn id="115" dur="500"/>
                                        <p:tgtEl>
                                          <p:spTgt spid="19"/>
                                        </p:tgtEl>
                                      </p:cBhvr>
                                    </p:animEffect>
                                  </p:childTnLst>
                                </p:cTn>
                              </p:par>
                            </p:childTnLst>
                          </p:cTn>
                        </p:par>
                        <p:par>
                          <p:cTn id="116" fill="hold">
                            <p:stCondLst>
                              <p:cond delay="500"/>
                            </p:stCondLst>
                            <p:childTnLst>
                              <p:par>
                                <p:cTn id="117" presetID="2" presetClass="entr" presetSubtype="4" fill="hold" grpId="0" nodeType="afterEffect">
                                  <p:stCondLst>
                                    <p:cond delay="0"/>
                                  </p:stCondLst>
                                  <p:childTnLst>
                                    <p:set>
                                      <p:cBhvr>
                                        <p:cTn id="118" dur="1" fill="hold">
                                          <p:stCondLst>
                                            <p:cond delay="0"/>
                                          </p:stCondLst>
                                        </p:cTn>
                                        <p:tgtEl>
                                          <p:spTgt spid="20"/>
                                        </p:tgtEl>
                                        <p:attrNameLst>
                                          <p:attrName>style.visibility</p:attrName>
                                        </p:attrNameLst>
                                      </p:cBhvr>
                                      <p:to>
                                        <p:strVal val="visible"/>
                                      </p:to>
                                    </p:set>
                                    <p:anim calcmode="lin" valueType="num">
                                      <p:cBhvr additive="base">
                                        <p:cTn id="119" dur="500" fill="hold"/>
                                        <p:tgtEl>
                                          <p:spTgt spid="20"/>
                                        </p:tgtEl>
                                        <p:attrNameLst>
                                          <p:attrName>ppt_x</p:attrName>
                                        </p:attrNameLst>
                                      </p:cBhvr>
                                      <p:tavLst>
                                        <p:tav tm="0">
                                          <p:val>
                                            <p:strVal val="#ppt_x"/>
                                          </p:val>
                                        </p:tav>
                                        <p:tav tm="100000">
                                          <p:val>
                                            <p:strVal val="#ppt_x"/>
                                          </p:val>
                                        </p:tav>
                                      </p:tavLst>
                                    </p:anim>
                                    <p:anim calcmode="lin" valueType="num">
                                      <p:cBhvr additive="base">
                                        <p:cTn id="1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left)">
                                      <p:cBhvr>
                                        <p:cTn id="125" dur="500"/>
                                        <p:tgtEl>
                                          <p:spTgt spid="31"/>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wipe(left)">
                                      <p:cBhvr>
                                        <p:cTn id="128" dur="500"/>
                                        <p:tgtEl>
                                          <p:spTgt spid="3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40"/>
                                        </p:tgtEl>
                                        <p:attrNameLst>
                                          <p:attrName>style.visibility</p:attrName>
                                        </p:attrNameLst>
                                      </p:cBhvr>
                                      <p:to>
                                        <p:strVal val="visible"/>
                                      </p:to>
                                    </p:set>
                                    <p:animEffect transition="in" filter="wipe(down)">
                                      <p:cBhvr>
                                        <p:cTn id="133" dur="500"/>
                                        <p:tgtEl>
                                          <p:spTgt spid="40"/>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nodeType="clickEffect">
                                  <p:stCondLst>
                                    <p:cond delay="0"/>
                                  </p:stCondLst>
                                  <p:childTnLst>
                                    <p:set>
                                      <p:cBhvr>
                                        <p:cTn id="137" dur="1" fill="hold">
                                          <p:stCondLst>
                                            <p:cond delay="0"/>
                                          </p:stCondLst>
                                        </p:cTn>
                                        <p:tgtEl>
                                          <p:spTgt spid="41"/>
                                        </p:tgtEl>
                                        <p:attrNameLst>
                                          <p:attrName>style.visibility</p:attrName>
                                        </p:attrNameLst>
                                      </p:cBhvr>
                                      <p:to>
                                        <p:strVal val="visible"/>
                                      </p:to>
                                    </p:set>
                                    <p:animEffect transition="in" filter="wipe(up)">
                                      <p:cBhvr>
                                        <p:cTn id="138" dur="500"/>
                                        <p:tgtEl>
                                          <p:spTgt spid="41"/>
                                        </p:tgtEl>
                                      </p:cBhvr>
                                    </p:animEffect>
                                  </p:childTnLst>
                                </p:cTn>
                              </p:par>
                            </p:childTnLst>
                          </p:cTn>
                        </p:par>
                      </p:childTnLst>
                    </p:cTn>
                  </p:par>
                  <p:par>
                    <p:cTn id="139" fill="hold">
                      <p:stCondLst>
                        <p:cond delay="indefinite"/>
                      </p:stCondLst>
                      <p:childTnLst>
                        <p:par>
                          <p:cTn id="140" fill="hold">
                            <p:stCondLst>
                              <p:cond delay="0"/>
                            </p:stCondLst>
                            <p:childTnLst>
                              <p:par>
                                <p:cTn id="141" presetID="2" presetClass="entr" presetSubtype="1" fill="hold" grpId="0" nodeType="clickEffect">
                                  <p:stCondLst>
                                    <p:cond delay="0"/>
                                  </p:stCondLst>
                                  <p:childTnLst>
                                    <p:set>
                                      <p:cBhvr>
                                        <p:cTn id="142" dur="1" fill="hold">
                                          <p:stCondLst>
                                            <p:cond delay="0"/>
                                          </p:stCondLst>
                                        </p:cTn>
                                        <p:tgtEl>
                                          <p:spTgt spid="18"/>
                                        </p:tgtEl>
                                        <p:attrNameLst>
                                          <p:attrName>style.visibility</p:attrName>
                                        </p:attrNameLst>
                                      </p:cBhvr>
                                      <p:to>
                                        <p:strVal val="visible"/>
                                      </p:to>
                                    </p:set>
                                    <p:anim calcmode="lin" valueType="num">
                                      <p:cBhvr additive="base">
                                        <p:cTn id="143" dur="500" fill="hold"/>
                                        <p:tgtEl>
                                          <p:spTgt spid="18"/>
                                        </p:tgtEl>
                                        <p:attrNameLst>
                                          <p:attrName>ppt_x</p:attrName>
                                        </p:attrNameLst>
                                      </p:cBhvr>
                                      <p:tavLst>
                                        <p:tav tm="0">
                                          <p:val>
                                            <p:strVal val="#ppt_x"/>
                                          </p:val>
                                        </p:tav>
                                        <p:tav tm="100000">
                                          <p:val>
                                            <p:strVal val="#ppt_x"/>
                                          </p:val>
                                        </p:tav>
                                      </p:tavLst>
                                    </p:anim>
                                    <p:anim calcmode="lin" valueType="num">
                                      <p:cBhvr additive="base">
                                        <p:cTn id="144" dur="500" fill="hold"/>
                                        <p:tgtEl>
                                          <p:spTgt spid="18"/>
                                        </p:tgtEl>
                                        <p:attrNameLst>
                                          <p:attrName>ppt_y</p:attrName>
                                        </p:attrNameLst>
                                      </p:cBhvr>
                                      <p:tavLst>
                                        <p:tav tm="0">
                                          <p:val>
                                            <p:strVal val="0-#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2"/>
                                        </p:tgtEl>
                                        <p:attrNameLst>
                                          <p:attrName>style.visibility</p:attrName>
                                        </p:attrNameLst>
                                      </p:cBhvr>
                                      <p:to>
                                        <p:strVal val="visible"/>
                                      </p:to>
                                    </p:set>
                                    <p:anim calcmode="lin" valueType="num">
                                      <p:cBhvr additive="base">
                                        <p:cTn id="147" dur="500" fill="hold"/>
                                        <p:tgtEl>
                                          <p:spTgt spid="12"/>
                                        </p:tgtEl>
                                        <p:attrNameLst>
                                          <p:attrName>ppt_x</p:attrName>
                                        </p:attrNameLst>
                                      </p:cBhvr>
                                      <p:tavLst>
                                        <p:tav tm="0">
                                          <p:val>
                                            <p:strVal val="#ppt_x"/>
                                          </p:val>
                                        </p:tav>
                                        <p:tav tm="100000">
                                          <p:val>
                                            <p:strVal val="#ppt_x"/>
                                          </p:val>
                                        </p:tav>
                                      </p:tavLst>
                                    </p:anim>
                                    <p:anim calcmode="lin" valueType="num">
                                      <p:cBhvr additive="base">
                                        <p:cTn id="1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nodeType="clickEffect">
                                  <p:stCondLst>
                                    <p:cond delay="0"/>
                                  </p:stCondLst>
                                  <p:childTnLst>
                                    <p:set>
                                      <p:cBhvr>
                                        <p:cTn id="152" dur="1" fill="hold">
                                          <p:stCondLst>
                                            <p:cond delay="0"/>
                                          </p:stCondLst>
                                        </p:cTn>
                                        <p:tgtEl>
                                          <p:spTgt spid="42"/>
                                        </p:tgtEl>
                                        <p:attrNameLst>
                                          <p:attrName>style.visibility</p:attrName>
                                        </p:attrNameLst>
                                      </p:cBhvr>
                                      <p:to>
                                        <p:strVal val="visible"/>
                                      </p:to>
                                    </p:set>
                                    <p:animEffect transition="in" filter="wipe(up)">
                                      <p:cBhvr>
                                        <p:cTn id="153" dur="500"/>
                                        <p:tgtEl>
                                          <p:spTgt spid="42"/>
                                        </p:tgtEl>
                                      </p:cBhvr>
                                    </p:animEffect>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0" nodeType="click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fade">
                                      <p:cBhvr>
                                        <p:cTn id="158" dur="1000"/>
                                        <p:tgtEl>
                                          <p:spTgt spid="22"/>
                                        </p:tgtEl>
                                      </p:cBhvr>
                                    </p:animEffect>
                                    <p:anim calcmode="lin" valueType="num">
                                      <p:cBhvr>
                                        <p:cTn id="159" dur="1000" fill="hold"/>
                                        <p:tgtEl>
                                          <p:spTgt spid="22"/>
                                        </p:tgtEl>
                                        <p:attrNameLst>
                                          <p:attrName>ppt_x</p:attrName>
                                        </p:attrNameLst>
                                      </p:cBhvr>
                                      <p:tavLst>
                                        <p:tav tm="0">
                                          <p:val>
                                            <p:strVal val="#ppt_x"/>
                                          </p:val>
                                        </p:tav>
                                        <p:tav tm="100000">
                                          <p:val>
                                            <p:strVal val="#ppt_x"/>
                                          </p:val>
                                        </p:tav>
                                      </p:tavLst>
                                    </p:anim>
                                    <p:anim calcmode="lin" valueType="num">
                                      <p:cBhvr>
                                        <p:cTn id="16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43"/>
                                        </p:tgtEl>
                                        <p:attrNameLst>
                                          <p:attrName>style.visibility</p:attrName>
                                        </p:attrNameLst>
                                      </p:cBhvr>
                                      <p:to>
                                        <p:strVal val="visible"/>
                                      </p:to>
                                    </p:set>
                                    <p:animEffect transition="in" filter="wipe(down)">
                                      <p:cBhvr>
                                        <p:cTn id="165" dur="500"/>
                                        <p:tgtEl>
                                          <p:spTgt spid="43"/>
                                        </p:tgtEl>
                                      </p:cBhvr>
                                    </p:animEffect>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fade">
                                      <p:cBhvr>
                                        <p:cTn id="170" dur="1000"/>
                                        <p:tgtEl>
                                          <p:spTgt spid="44"/>
                                        </p:tgtEl>
                                      </p:cBhvr>
                                    </p:animEffect>
                                    <p:anim calcmode="lin" valueType="num">
                                      <p:cBhvr>
                                        <p:cTn id="171" dur="1000" fill="hold"/>
                                        <p:tgtEl>
                                          <p:spTgt spid="44"/>
                                        </p:tgtEl>
                                        <p:attrNameLst>
                                          <p:attrName>ppt_x</p:attrName>
                                        </p:attrNameLst>
                                      </p:cBhvr>
                                      <p:tavLst>
                                        <p:tav tm="0">
                                          <p:val>
                                            <p:strVal val="#ppt_x"/>
                                          </p:val>
                                        </p:tav>
                                        <p:tav tm="100000">
                                          <p:val>
                                            <p:strVal val="#ppt_x"/>
                                          </p:val>
                                        </p:tav>
                                      </p:tavLst>
                                    </p:anim>
                                    <p:anim calcmode="lin" valueType="num">
                                      <p:cBhvr>
                                        <p:cTn id="17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2" presetClass="entr" presetSubtype="1" fill="hold" grpId="0" nodeType="clickEffect">
                                  <p:stCondLst>
                                    <p:cond delay="0"/>
                                  </p:stCondLst>
                                  <p:childTnLst>
                                    <p:set>
                                      <p:cBhvr>
                                        <p:cTn id="176" dur="1" fill="hold">
                                          <p:stCondLst>
                                            <p:cond delay="0"/>
                                          </p:stCondLst>
                                        </p:cTn>
                                        <p:tgtEl>
                                          <p:spTgt spid="50"/>
                                        </p:tgtEl>
                                        <p:attrNameLst>
                                          <p:attrName>style.visibility</p:attrName>
                                        </p:attrNameLst>
                                      </p:cBhvr>
                                      <p:to>
                                        <p:strVal val="visible"/>
                                      </p:to>
                                    </p:set>
                                    <p:animEffect transition="in" filter="wipe(up)">
                                      <p:cBhvr>
                                        <p:cTn id="177" dur="500"/>
                                        <p:tgtEl>
                                          <p:spTgt spid="50"/>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xit" presetSubtype="4" fill="hold" grpId="1" nodeType="clickEffect">
                                  <p:stCondLst>
                                    <p:cond delay="0"/>
                                  </p:stCondLst>
                                  <p:childTnLst>
                                    <p:animEffect transition="out" filter="wipe(down)">
                                      <p:cBhvr>
                                        <p:cTn id="181" dur="500"/>
                                        <p:tgtEl>
                                          <p:spTgt spid="50"/>
                                        </p:tgtEl>
                                      </p:cBhvr>
                                    </p:animEffect>
                                    <p:set>
                                      <p:cBhvr>
                                        <p:cTn id="182" dur="1" fill="hold">
                                          <p:stCondLst>
                                            <p:cond delay="499"/>
                                          </p:stCondLst>
                                        </p:cTn>
                                        <p:tgtEl>
                                          <p:spTgt spid="5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2" presetClass="entr" presetSubtype="1" fill="hold" grpId="0" nodeType="clickEffect">
                                  <p:stCondLst>
                                    <p:cond delay="0"/>
                                  </p:stCondLst>
                                  <p:childTnLst>
                                    <p:set>
                                      <p:cBhvr>
                                        <p:cTn id="186" dur="1" fill="hold">
                                          <p:stCondLst>
                                            <p:cond delay="0"/>
                                          </p:stCondLst>
                                        </p:cTn>
                                        <p:tgtEl>
                                          <p:spTgt spid="52"/>
                                        </p:tgtEl>
                                        <p:attrNameLst>
                                          <p:attrName>style.visibility</p:attrName>
                                        </p:attrNameLst>
                                      </p:cBhvr>
                                      <p:to>
                                        <p:strVal val="visible"/>
                                      </p:to>
                                    </p:set>
                                    <p:animEffect transition="in" filter="wipe(up)">
                                      <p:cBhvr>
                                        <p:cTn id="187" dur="500"/>
                                        <p:tgtEl>
                                          <p:spTgt spid="52"/>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xit" presetSubtype="4" fill="hold" grpId="1" nodeType="clickEffect">
                                  <p:stCondLst>
                                    <p:cond delay="0"/>
                                  </p:stCondLst>
                                  <p:childTnLst>
                                    <p:animEffect transition="out" filter="wipe(down)">
                                      <p:cBhvr>
                                        <p:cTn id="191" dur="500"/>
                                        <p:tgtEl>
                                          <p:spTgt spid="52"/>
                                        </p:tgtEl>
                                      </p:cBhvr>
                                    </p:animEffect>
                                    <p:set>
                                      <p:cBhvr>
                                        <p:cTn id="192" dur="1" fill="hold">
                                          <p:stCondLst>
                                            <p:cond delay="499"/>
                                          </p:stCondLst>
                                        </p:cTn>
                                        <p:tgtEl>
                                          <p:spTgt spid="52"/>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grpId="0" nodeType="clickEffect">
                                  <p:stCondLst>
                                    <p:cond delay="0"/>
                                  </p:stCondLst>
                                  <p:childTnLst>
                                    <p:set>
                                      <p:cBhvr>
                                        <p:cTn id="196" dur="1" fill="hold">
                                          <p:stCondLst>
                                            <p:cond delay="0"/>
                                          </p:stCondLst>
                                        </p:cTn>
                                        <p:tgtEl>
                                          <p:spTgt spid="53"/>
                                        </p:tgtEl>
                                        <p:attrNameLst>
                                          <p:attrName>style.visibility</p:attrName>
                                        </p:attrNameLst>
                                      </p:cBhvr>
                                      <p:to>
                                        <p:strVal val="visible"/>
                                      </p:to>
                                    </p:set>
                                    <p:animEffect transition="in" filter="wipe(up)">
                                      <p:cBhvr>
                                        <p:cTn id="197" dur="500"/>
                                        <p:tgtEl>
                                          <p:spTgt spid="53"/>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xit" presetSubtype="4" fill="hold" grpId="1" nodeType="clickEffect">
                                  <p:stCondLst>
                                    <p:cond delay="0"/>
                                  </p:stCondLst>
                                  <p:childTnLst>
                                    <p:animEffect transition="out" filter="wipe(down)">
                                      <p:cBhvr>
                                        <p:cTn id="201" dur="500"/>
                                        <p:tgtEl>
                                          <p:spTgt spid="53"/>
                                        </p:tgtEl>
                                      </p:cBhvr>
                                    </p:animEffect>
                                    <p:set>
                                      <p:cBhvr>
                                        <p:cTn id="202" dur="1" fill="hold">
                                          <p:stCondLst>
                                            <p:cond delay="499"/>
                                          </p:stCondLst>
                                        </p:cTn>
                                        <p:tgtEl>
                                          <p:spTgt spid="53"/>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22" presetClass="entr" presetSubtype="1" fill="hold" grpId="0" nodeType="clickEffect">
                                  <p:stCondLst>
                                    <p:cond delay="0"/>
                                  </p:stCondLst>
                                  <p:childTnLst>
                                    <p:set>
                                      <p:cBhvr>
                                        <p:cTn id="206" dur="1" fill="hold">
                                          <p:stCondLst>
                                            <p:cond delay="0"/>
                                          </p:stCondLst>
                                        </p:cTn>
                                        <p:tgtEl>
                                          <p:spTgt spid="54"/>
                                        </p:tgtEl>
                                        <p:attrNameLst>
                                          <p:attrName>style.visibility</p:attrName>
                                        </p:attrNameLst>
                                      </p:cBhvr>
                                      <p:to>
                                        <p:strVal val="visible"/>
                                      </p:to>
                                    </p:set>
                                    <p:animEffect transition="in" filter="wipe(up)">
                                      <p:cBhvr>
                                        <p:cTn id="207" dur="500"/>
                                        <p:tgtEl>
                                          <p:spTgt spid="54"/>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xit" presetSubtype="4" fill="hold" grpId="1" nodeType="clickEffect">
                                  <p:stCondLst>
                                    <p:cond delay="0"/>
                                  </p:stCondLst>
                                  <p:childTnLst>
                                    <p:animEffect transition="out" filter="wipe(down)">
                                      <p:cBhvr>
                                        <p:cTn id="211" dur="500"/>
                                        <p:tgtEl>
                                          <p:spTgt spid="54"/>
                                        </p:tgtEl>
                                      </p:cBhvr>
                                    </p:animEffect>
                                    <p:set>
                                      <p:cBhvr>
                                        <p:cTn id="212" dur="1" fill="hold">
                                          <p:stCondLst>
                                            <p:cond delay="499"/>
                                          </p:stCondLst>
                                        </p:cTn>
                                        <p:tgtEl>
                                          <p:spTgt spid="54"/>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wipe(up)">
                                      <p:cBhvr>
                                        <p:cTn id="217" dur="500"/>
                                        <p:tgtEl>
                                          <p:spTgt spid="55"/>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xit" presetSubtype="4" fill="hold" grpId="1" nodeType="clickEffect">
                                  <p:stCondLst>
                                    <p:cond delay="0"/>
                                  </p:stCondLst>
                                  <p:childTnLst>
                                    <p:animEffect transition="out" filter="wipe(down)">
                                      <p:cBhvr>
                                        <p:cTn id="221" dur="500"/>
                                        <p:tgtEl>
                                          <p:spTgt spid="55"/>
                                        </p:tgtEl>
                                      </p:cBhvr>
                                    </p:animEffect>
                                    <p:set>
                                      <p:cBhvr>
                                        <p:cTn id="222" dur="1" fill="hold">
                                          <p:stCondLst>
                                            <p:cond delay="499"/>
                                          </p:stCondLst>
                                        </p:cTn>
                                        <p:tgtEl>
                                          <p:spTgt spid="55"/>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22" presetClass="entr" presetSubtype="1" fill="hold" grpId="0" nodeType="clickEffect">
                                  <p:stCondLst>
                                    <p:cond delay="0"/>
                                  </p:stCondLst>
                                  <p:childTnLst>
                                    <p:set>
                                      <p:cBhvr>
                                        <p:cTn id="226" dur="1" fill="hold">
                                          <p:stCondLst>
                                            <p:cond delay="0"/>
                                          </p:stCondLst>
                                        </p:cTn>
                                        <p:tgtEl>
                                          <p:spTgt spid="56"/>
                                        </p:tgtEl>
                                        <p:attrNameLst>
                                          <p:attrName>style.visibility</p:attrName>
                                        </p:attrNameLst>
                                      </p:cBhvr>
                                      <p:to>
                                        <p:strVal val="visible"/>
                                      </p:to>
                                    </p:set>
                                    <p:animEffect transition="in" filter="wipe(up)">
                                      <p:cBhvr>
                                        <p:cTn id="227" dur="500"/>
                                        <p:tgtEl>
                                          <p:spTgt spid="56"/>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xit" presetSubtype="4" fill="hold" grpId="1" nodeType="clickEffect">
                                  <p:stCondLst>
                                    <p:cond delay="0"/>
                                  </p:stCondLst>
                                  <p:childTnLst>
                                    <p:animEffect transition="out" filter="wipe(down)">
                                      <p:cBhvr>
                                        <p:cTn id="231" dur="500"/>
                                        <p:tgtEl>
                                          <p:spTgt spid="56"/>
                                        </p:tgtEl>
                                      </p:cBhvr>
                                    </p:animEffect>
                                    <p:set>
                                      <p:cBhvr>
                                        <p:cTn id="232"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2" grpId="0"/>
      <p:bldP spid="13" grpId="0"/>
      <p:bldP spid="14" grpId="0" animBg="1"/>
      <p:bldP spid="18" grpId="0"/>
      <p:bldP spid="20" grpId="0"/>
      <p:bldP spid="22" grpId="0"/>
      <p:bldP spid="23" grpId="0" animBg="1"/>
      <p:bldP spid="24" grpId="0" animBg="1"/>
      <p:bldP spid="25" grpId="0" animBg="1"/>
      <p:bldP spid="26" grpId="0" animBg="1"/>
      <p:bldP spid="27" grpId="0" animBg="1"/>
      <p:bldP spid="28" grpId="0" animBg="1"/>
      <p:bldP spid="29" grpId="0" animBg="1"/>
      <p:bldP spid="30" grpId="0" animBg="1"/>
      <p:bldP spid="31" grpId="0" animBg="1"/>
      <p:bldP spid="35" grpId="0"/>
      <p:bldP spid="37" grpId="0"/>
      <p:bldP spid="39" grpId="0"/>
      <p:bldP spid="44" grpId="0"/>
      <p:bldP spid="50" grpId="0" animBg="1"/>
      <p:bldP spid="50"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toán PERT</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602672"/>
            <a:ext cx="8723311" cy="5417128"/>
          </a:xfrm>
        </p:spPr>
        <p:txBody>
          <a:bodyPr>
            <a:normAutofit/>
          </a:bodyPr>
          <a:lstStyle/>
          <a:p>
            <a:pPr algn="just">
              <a:spcBef>
                <a:spcPts val="1200"/>
              </a:spcBef>
            </a:pPr>
            <a:r>
              <a:rPr lang="en-GB" sz="1600">
                <a:cs typeface="Arial" panose="020B0604020202020204" pitchFamily="34" charset="0"/>
              </a:rPr>
              <a:t> Do </a:t>
            </a:r>
            <a:r>
              <a:rPr lang="en-GB" sz="1600" err="1">
                <a:cs typeface="Arial" panose="020B0604020202020204" pitchFamily="34" charset="0"/>
              </a:rPr>
              <a:t>đồ</a:t>
            </a:r>
            <a:r>
              <a:rPr lang="en-GB" sz="1600">
                <a:cs typeface="Arial" panose="020B0604020202020204" pitchFamily="34" charset="0"/>
              </a:rPr>
              <a:t> </a:t>
            </a:r>
            <a:r>
              <a:rPr lang="en-GB" sz="1600" err="1">
                <a:cs typeface="Arial" panose="020B0604020202020204" pitchFamily="34" charset="0"/>
              </a:rPr>
              <a:t>thị</a:t>
            </a:r>
            <a:r>
              <a:rPr lang="en-GB" sz="1600">
                <a:cs typeface="Arial" panose="020B0604020202020204" pitchFamily="34" charset="0"/>
              </a:rPr>
              <a:t> </a:t>
            </a:r>
            <a:r>
              <a:rPr lang="en-GB" sz="1600" i="1">
                <a:cs typeface="Arial" panose="020B0604020202020204" pitchFamily="34" charset="0"/>
              </a:rPr>
              <a:t>G</a:t>
            </a:r>
            <a:r>
              <a:rPr lang="en-GB" sz="1600">
                <a:cs typeface="Arial" panose="020B0604020202020204" pitchFamily="34" charset="0"/>
              </a:rPr>
              <a:t> </a:t>
            </a:r>
            <a:r>
              <a:rPr lang="en-GB" sz="1600" err="1">
                <a:cs typeface="Arial" panose="020B0604020202020204" pitchFamily="34" charset="0"/>
              </a:rPr>
              <a:t>không</a:t>
            </a:r>
            <a:r>
              <a:rPr lang="en-GB" sz="1600">
                <a:cs typeface="Arial" panose="020B0604020202020204" pitchFamily="34" charset="0"/>
              </a:rPr>
              <a:t> </a:t>
            </a:r>
            <a:r>
              <a:rPr lang="en-GB" sz="1600" err="1">
                <a:cs typeface="Arial" panose="020B0604020202020204" pitchFamily="34" charset="0"/>
              </a:rPr>
              <a:t>chứa</a:t>
            </a:r>
            <a:r>
              <a:rPr lang="en-GB" sz="1600">
                <a:cs typeface="Arial" panose="020B0604020202020204" pitchFamily="34" charset="0"/>
              </a:rPr>
              <a:t> chu </a:t>
            </a:r>
            <a:r>
              <a:rPr lang="en-GB" sz="1600" err="1">
                <a:cs typeface="Arial" panose="020B0604020202020204" pitchFamily="34" charset="0"/>
              </a:rPr>
              <a:t>trình</a:t>
            </a:r>
            <a:r>
              <a:rPr lang="en-GB" sz="1600">
                <a:cs typeface="Arial" panose="020B0604020202020204" pitchFamily="34" charset="0"/>
              </a:rPr>
              <a:t>, </a:t>
            </a:r>
            <a:r>
              <a:rPr lang="en-GB" sz="1600" err="1">
                <a:cs typeface="Arial" panose="020B0604020202020204" pitchFamily="34" charset="0"/>
              </a:rPr>
              <a:t>nên</a:t>
            </a:r>
            <a:r>
              <a:rPr lang="en-GB" sz="1600">
                <a:cs typeface="Arial" panose="020B0604020202020204" pitchFamily="34" charset="0"/>
              </a:rPr>
              <a:t> </a:t>
            </a:r>
            <a:r>
              <a:rPr lang="en-GB" sz="1600" err="1">
                <a:cs typeface="Arial" panose="020B0604020202020204" pitchFamily="34" charset="0"/>
              </a:rPr>
              <a:t>để</a:t>
            </a:r>
            <a:r>
              <a:rPr lang="en-GB" sz="1600">
                <a:cs typeface="Arial" panose="020B0604020202020204" pitchFamily="34" charset="0"/>
              </a:rPr>
              <a:t> </a:t>
            </a:r>
            <a:r>
              <a:rPr lang="en-GB" sz="1600" err="1">
                <a:cs typeface="Arial" panose="020B0604020202020204" pitchFamily="34" charset="0"/>
              </a:rPr>
              <a:t>giải</a:t>
            </a:r>
            <a:r>
              <a:rPr lang="en-GB" sz="1600">
                <a:cs typeface="Arial" panose="020B0604020202020204" pitchFamily="34" charset="0"/>
              </a:rPr>
              <a:t> </a:t>
            </a:r>
            <a:r>
              <a:rPr lang="en-GB" sz="1600" err="1">
                <a:cs typeface="Arial" panose="020B0604020202020204" pitchFamily="34" charset="0"/>
              </a:rPr>
              <a:t>bài</a:t>
            </a:r>
            <a:r>
              <a:rPr lang="en-GB" sz="1600">
                <a:cs typeface="Arial" panose="020B0604020202020204" pitchFamily="34" charset="0"/>
              </a:rPr>
              <a:t> </a:t>
            </a:r>
            <a:r>
              <a:rPr lang="en-GB" sz="1600" err="1">
                <a:cs typeface="Arial" panose="020B0604020202020204" pitchFamily="34" charset="0"/>
              </a:rPr>
              <a:t>toán</a:t>
            </a:r>
            <a:r>
              <a:rPr lang="en-GB" sz="1600">
                <a:cs typeface="Arial" panose="020B0604020202020204" pitchFamily="34" charset="0"/>
              </a:rPr>
              <a:t> </a:t>
            </a:r>
            <a:r>
              <a:rPr lang="en-GB" sz="1600" err="1">
                <a:cs typeface="Arial" panose="020B0604020202020204" pitchFamily="34" charset="0"/>
              </a:rPr>
              <a:t>đặt</a:t>
            </a:r>
            <a:r>
              <a:rPr lang="en-GB" sz="1600">
                <a:cs typeface="Arial" panose="020B0604020202020204" pitchFamily="34" charset="0"/>
              </a:rPr>
              <a:t> </a:t>
            </a:r>
            <a:r>
              <a:rPr lang="en-GB" sz="1600" err="1">
                <a:cs typeface="Arial" panose="020B0604020202020204" pitchFamily="34" charset="0"/>
              </a:rPr>
              <a:t>ra</a:t>
            </a:r>
            <a:r>
              <a:rPr lang="en-GB" sz="1600">
                <a:cs typeface="Arial" panose="020B0604020202020204" pitchFamily="34" charset="0"/>
              </a:rPr>
              <a:t> </a:t>
            </a:r>
            <a:r>
              <a:rPr lang="en-GB" sz="1600" err="1">
                <a:cs typeface="Arial" panose="020B0604020202020204" pitchFamily="34" charset="0"/>
              </a:rPr>
              <a:t>có</a:t>
            </a:r>
            <a:r>
              <a:rPr lang="en-GB" sz="1600">
                <a:cs typeface="Arial" panose="020B0604020202020204" pitchFamily="34" charset="0"/>
              </a:rPr>
              <a:t> </a:t>
            </a:r>
            <a:r>
              <a:rPr lang="en-GB" sz="1600" err="1">
                <a:cs typeface="Arial" panose="020B0604020202020204" pitchFamily="34" charset="0"/>
              </a:rPr>
              <a:t>thể</a:t>
            </a:r>
            <a:r>
              <a:rPr lang="en-GB" sz="1600">
                <a:cs typeface="Arial" panose="020B0604020202020204" pitchFamily="34" charset="0"/>
              </a:rPr>
              <a:t> </a:t>
            </a:r>
            <a:r>
              <a:rPr lang="en-GB" sz="1600" err="1">
                <a:cs typeface="Arial" panose="020B0604020202020204" pitchFamily="34" charset="0"/>
              </a:rPr>
              <a:t>áp</a:t>
            </a:r>
            <a:r>
              <a:rPr lang="en-GB" sz="1600">
                <a:cs typeface="Arial" panose="020B0604020202020204" pitchFamily="34" charset="0"/>
              </a:rPr>
              <a:t> </a:t>
            </a:r>
            <a:r>
              <a:rPr lang="en-GB" sz="1600" err="1">
                <a:cs typeface="Arial" panose="020B0604020202020204" pitchFamily="34" charset="0"/>
              </a:rPr>
              <a:t>dụng</a:t>
            </a:r>
            <a:r>
              <a:rPr lang="en-GB" sz="1600">
                <a:cs typeface="Arial" panose="020B0604020202020204" pitchFamily="34" charset="0"/>
              </a:rPr>
              <a:t> </a:t>
            </a:r>
            <a:r>
              <a:rPr lang="en-GB" sz="1600" err="1">
                <a:cs typeface="Arial" panose="020B0604020202020204" pitchFamily="34" charset="0"/>
              </a:rPr>
              <a:t>thuật</a:t>
            </a:r>
            <a:r>
              <a:rPr lang="en-GB" sz="1600">
                <a:cs typeface="Arial" panose="020B0604020202020204" pitchFamily="34" charset="0"/>
              </a:rPr>
              <a:t> </a:t>
            </a:r>
            <a:r>
              <a:rPr lang="en-GB" sz="1600" err="1">
                <a:cs typeface="Arial" panose="020B0604020202020204" pitchFamily="34" charset="0"/>
              </a:rPr>
              <a:t>toán</a:t>
            </a:r>
            <a:r>
              <a:rPr lang="en-GB" sz="1600">
                <a:cs typeface="Arial" panose="020B0604020202020204" pitchFamily="34" charset="0"/>
              </a:rPr>
              <a:t> </a:t>
            </a:r>
            <a:r>
              <a:rPr lang="en-GB" sz="1600" err="1">
                <a:cs typeface="Arial" panose="020B0604020202020204" pitchFamily="34" charset="0"/>
              </a:rPr>
              <a:t>Critical_Path</a:t>
            </a:r>
            <a:r>
              <a:rPr lang="en-GB" sz="1600">
                <a:cs typeface="Arial" panose="020B0604020202020204" pitchFamily="34" charset="0"/>
              </a:rPr>
              <a:t> </a:t>
            </a:r>
            <a:r>
              <a:rPr lang="en-GB" sz="1600" err="1">
                <a:cs typeface="Arial" panose="020B0604020202020204" pitchFamily="34" charset="0"/>
              </a:rPr>
              <a:t>trong</a:t>
            </a:r>
            <a:r>
              <a:rPr lang="en-GB" sz="1600">
                <a:cs typeface="Arial" panose="020B0604020202020204" pitchFamily="34" charset="0"/>
              </a:rPr>
              <a:t> </a:t>
            </a:r>
            <a:r>
              <a:rPr lang="en-GB" sz="1600" err="1">
                <a:cs typeface="Arial" panose="020B0604020202020204" pitchFamily="34" charset="0"/>
              </a:rPr>
              <a:t>đó</a:t>
            </a:r>
            <a:r>
              <a:rPr lang="en-GB" sz="1600">
                <a:cs typeface="Arial" panose="020B0604020202020204" pitchFamily="34" charset="0"/>
              </a:rPr>
              <a:t> </a:t>
            </a:r>
            <a:r>
              <a:rPr lang="en-GB" sz="1600" err="1">
                <a:cs typeface="Arial" panose="020B0604020202020204" pitchFamily="34" charset="0"/>
              </a:rPr>
              <a:t>chỉ</a:t>
            </a:r>
            <a:r>
              <a:rPr lang="en-GB" sz="1600">
                <a:cs typeface="Arial" panose="020B0604020202020204" pitchFamily="34" charset="0"/>
              </a:rPr>
              <a:t> </a:t>
            </a:r>
            <a:r>
              <a:rPr lang="en-GB" sz="1600" err="1">
                <a:cs typeface="Arial" panose="020B0604020202020204" pitchFamily="34" charset="0"/>
              </a:rPr>
              <a:t>cần</a:t>
            </a:r>
            <a:r>
              <a:rPr lang="en-GB" sz="1600">
                <a:cs typeface="Arial" panose="020B0604020202020204" pitchFamily="34" charset="0"/>
              </a:rPr>
              <a:t> </a:t>
            </a:r>
            <a:r>
              <a:rPr lang="en-GB" sz="1600" err="1">
                <a:cs typeface="Arial" panose="020B0604020202020204" pitchFamily="34" charset="0"/>
              </a:rPr>
              <a:t>đổi</a:t>
            </a:r>
            <a:r>
              <a:rPr lang="en-GB" sz="1600">
                <a:cs typeface="Arial" panose="020B0604020202020204" pitchFamily="34" charset="0"/>
              </a:rPr>
              <a:t> </a:t>
            </a:r>
            <a:r>
              <a:rPr lang="en-GB" sz="1600" err="1">
                <a:cs typeface="Arial" panose="020B0604020202020204" pitchFamily="34" charset="0"/>
              </a:rPr>
              <a:t>toán</a:t>
            </a:r>
            <a:r>
              <a:rPr lang="en-GB" sz="1600">
                <a:cs typeface="Arial" panose="020B0604020202020204" pitchFamily="34" charset="0"/>
              </a:rPr>
              <a:t> </a:t>
            </a:r>
            <a:r>
              <a:rPr lang="en-GB" sz="1600" err="1">
                <a:cs typeface="Arial" panose="020B0604020202020204" pitchFamily="34" charset="0"/>
              </a:rPr>
              <a:t>tử</a:t>
            </a:r>
            <a:r>
              <a:rPr lang="en-GB" sz="1600">
                <a:cs typeface="Arial" panose="020B0604020202020204" pitchFamily="34" charset="0"/>
              </a:rPr>
              <a:t>  </a:t>
            </a:r>
            <a:r>
              <a:rPr lang="en-GB" sz="1600" b="1" i="1">
                <a:cs typeface="Arial" panose="020B0604020202020204" pitchFamily="34" charset="0"/>
              </a:rPr>
              <a:t>min</a:t>
            </a:r>
            <a:r>
              <a:rPr lang="en-GB" sz="1600">
                <a:cs typeface="Arial" panose="020B0604020202020204" pitchFamily="34" charset="0"/>
              </a:rPr>
              <a:t> </a:t>
            </a:r>
            <a:r>
              <a:rPr lang="en-GB" sz="1600" err="1">
                <a:cs typeface="Arial" panose="020B0604020202020204" pitchFamily="34" charset="0"/>
              </a:rPr>
              <a:t>thành</a:t>
            </a:r>
            <a:r>
              <a:rPr lang="en-GB" sz="1600">
                <a:cs typeface="Arial" panose="020B0604020202020204" pitchFamily="34" charset="0"/>
              </a:rPr>
              <a:t> </a:t>
            </a:r>
            <a:r>
              <a:rPr lang="en-GB" sz="1600" err="1">
                <a:cs typeface="Arial" panose="020B0604020202020204" pitchFamily="34" charset="0"/>
              </a:rPr>
              <a:t>toán</a:t>
            </a:r>
            <a:r>
              <a:rPr lang="en-GB" sz="1600">
                <a:cs typeface="Arial" panose="020B0604020202020204" pitchFamily="34" charset="0"/>
              </a:rPr>
              <a:t> </a:t>
            </a:r>
            <a:r>
              <a:rPr lang="en-GB" sz="1600" err="1">
                <a:cs typeface="Arial" panose="020B0604020202020204" pitchFamily="34" charset="0"/>
              </a:rPr>
              <a:t>tử</a:t>
            </a:r>
            <a:r>
              <a:rPr lang="en-GB" sz="1600">
                <a:cs typeface="Arial" panose="020B0604020202020204" pitchFamily="34" charset="0"/>
              </a:rPr>
              <a:t>  </a:t>
            </a:r>
            <a:r>
              <a:rPr lang="en-GB" sz="1600" b="1" i="1">
                <a:cs typeface="Arial" panose="020B0604020202020204" pitchFamily="34" charset="0"/>
              </a:rPr>
              <a:t>max</a:t>
            </a:r>
            <a:r>
              <a:rPr lang="en-GB" sz="1600">
                <a:cs typeface="Arial" panose="020B0604020202020204" pitchFamily="34" charset="0"/>
              </a:rPr>
              <a:t>. </a:t>
            </a:r>
          </a:p>
          <a:p>
            <a:pPr algn="just">
              <a:spcBef>
                <a:spcPts val="1200"/>
              </a:spcBef>
            </a:pPr>
            <a:r>
              <a:rPr lang="vi-VN" sz="1600">
                <a:cs typeface="Arial" panose="020B0604020202020204" pitchFamily="34" charset="0"/>
              </a:rPr>
              <a:t> Kết thúc thuật toán, ta thu được </a:t>
            </a:r>
            <a:r>
              <a:rPr lang="vi-VN" sz="1600" i="1">
                <a:cs typeface="Arial" panose="020B0604020202020204" pitchFamily="34" charset="0"/>
              </a:rPr>
              <a:t>d</a:t>
            </a:r>
            <a:r>
              <a:rPr lang="vi-VN" sz="1600">
                <a:cs typeface="Arial" panose="020B0604020202020204" pitchFamily="34" charset="0"/>
              </a:rPr>
              <a:t>[</a:t>
            </a:r>
            <a:r>
              <a:rPr lang="vi-VN" sz="1600" i="1">
                <a:cs typeface="Arial" panose="020B0604020202020204" pitchFamily="34" charset="0"/>
              </a:rPr>
              <a:t>v</a:t>
            </a:r>
            <a:r>
              <a:rPr lang="vi-VN" sz="1600">
                <a:cs typeface="Arial" panose="020B0604020202020204" pitchFamily="34" charset="0"/>
              </a:rPr>
              <a:t>] là độ dài đường đi dài nhất từ  đỉnh 0 đến đỉnh </a:t>
            </a:r>
            <a:r>
              <a:rPr lang="vi-VN" sz="1600" i="1">
                <a:cs typeface="Arial" panose="020B0604020202020204" pitchFamily="34" charset="0"/>
              </a:rPr>
              <a:t>v</a:t>
            </a:r>
            <a:r>
              <a:rPr lang="vi-VN" sz="1600">
                <a:cs typeface="Arial" panose="020B0604020202020204" pitchFamily="34" charset="0"/>
              </a:rPr>
              <a:t>. </a:t>
            </a:r>
          </a:p>
          <a:p>
            <a:pPr algn="just">
              <a:spcBef>
                <a:spcPts val="1200"/>
              </a:spcBef>
            </a:pPr>
            <a:r>
              <a:rPr lang="en-GB" sz="1600">
                <a:cs typeface="Arial" panose="020B0604020202020204" pitchFamily="34" charset="0"/>
              </a:rPr>
              <a:t> Khi </a:t>
            </a:r>
            <a:r>
              <a:rPr lang="en-GB" sz="1600" err="1">
                <a:cs typeface="Arial" panose="020B0604020202020204" pitchFamily="34" charset="0"/>
              </a:rPr>
              <a:t>đó</a:t>
            </a:r>
            <a:r>
              <a:rPr lang="en-GB" sz="1600">
                <a:cs typeface="Arial" panose="020B0604020202020204" pitchFamily="34" charset="0"/>
              </a:rPr>
              <a:t> </a:t>
            </a:r>
            <a:r>
              <a:rPr lang="en-GB" sz="1600" i="1">
                <a:cs typeface="Arial" panose="020B0604020202020204" pitchFamily="34" charset="0"/>
              </a:rPr>
              <a:t>d</a:t>
            </a:r>
            <a:r>
              <a:rPr lang="en-GB" sz="1600">
                <a:cs typeface="Arial" panose="020B0604020202020204" pitchFamily="34" charset="0"/>
              </a:rPr>
              <a:t>[</a:t>
            </a:r>
            <a:r>
              <a:rPr lang="en-GB" sz="1600" i="1">
                <a:cs typeface="Arial" panose="020B0604020202020204" pitchFamily="34" charset="0"/>
              </a:rPr>
              <a:t>v</a:t>
            </a:r>
            <a:r>
              <a:rPr lang="en-GB" sz="1600">
                <a:cs typeface="Arial" panose="020B0604020202020204" pitchFamily="34" charset="0"/>
              </a:rPr>
              <a:t>] </a:t>
            </a:r>
            <a:r>
              <a:rPr lang="en-GB" sz="1600" err="1">
                <a:cs typeface="Arial" panose="020B0604020202020204" pitchFamily="34" charset="0"/>
              </a:rPr>
              <a:t>cho</a:t>
            </a:r>
            <a:r>
              <a:rPr lang="en-GB" sz="1600">
                <a:cs typeface="Arial" panose="020B0604020202020204" pitchFamily="34" charset="0"/>
              </a:rPr>
              <a:t> ta </a:t>
            </a:r>
            <a:r>
              <a:rPr lang="en-GB" sz="1600" err="1">
                <a:cs typeface="Arial" panose="020B0604020202020204" pitchFamily="34" charset="0"/>
              </a:rPr>
              <a:t>thời</a:t>
            </a:r>
            <a:r>
              <a:rPr lang="en-GB" sz="1600">
                <a:cs typeface="Arial" panose="020B0604020202020204" pitchFamily="34" charset="0"/>
              </a:rPr>
              <a:t> </a:t>
            </a:r>
            <a:r>
              <a:rPr lang="en-GB" sz="1600" err="1">
                <a:cs typeface="Arial" panose="020B0604020202020204" pitchFamily="34" charset="0"/>
              </a:rPr>
              <a:t>điểm</a:t>
            </a:r>
            <a:r>
              <a:rPr lang="en-GB" sz="1600">
                <a:cs typeface="Arial" panose="020B0604020202020204" pitchFamily="34" charset="0"/>
              </a:rPr>
              <a:t> </a:t>
            </a:r>
            <a:r>
              <a:rPr lang="en-GB" sz="1600" err="1">
                <a:cs typeface="Arial" panose="020B0604020202020204" pitchFamily="34" charset="0"/>
              </a:rPr>
              <a:t>sớm</a:t>
            </a:r>
            <a:r>
              <a:rPr lang="en-GB" sz="1600">
                <a:cs typeface="Arial" panose="020B0604020202020204" pitchFamily="34" charset="0"/>
              </a:rPr>
              <a:t> </a:t>
            </a:r>
            <a:r>
              <a:rPr lang="en-GB" sz="1600" err="1">
                <a:cs typeface="Arial" panose="020B0604020202020204" pitchFamily="34" charset="0"/>
              </a:rPr>
              <a:t>nhất</a:t>
            </a:r>
            <a:r>
              <a:rPr lang="en-GB" sz="1600">
                <a:cs typeface="Arial" panose="020B0604020202020204" pitchFamily="34" charset="0"/>
              </a:rPr>
              <a:t> </a:t>
            </a:r>
            <a:r>
              <a:rPr lang="en-GB" sz="1600" err="1">
                <a:cs typeface="Arial" panose="020B0604020202020204" pitchFamily="34" charset="0"/>
              </a:rPr>
              <a:t>có</a:t>
            </a:r>
            <a:r>
              <a:rPr lang="en-GB" sz="1600">
                <a:cs typeface="Arial" panose="020B0604020202020204" pitchFamily="34" charset="0"/>
              </a:rPr>
              <a:t> </a:t>
            </a:r>
            <a:r>
              <a:rPr lang="en-GB" sz="1600" err="1">
                <a:cs typeface="Arial" panose="020B0604020202020204" pitchFamily="34" charset="0"/>
              </a:rPr>
              <a:t>thể</a:t>
            </a:r>
            <a:r>
              <a:rPr lang="en-GB" sz="1600">
                <a:cs typeface="Arial" panose="020B0604020202020204" pitchFamily="34" charset="0"/>
              </a:rPr>
              <a:t> </a:t>
            </a:r>
            <a:r>
              <a:rPr lang="en-GB" sz="1600" err="1">
                <a:cs typeface="Arial" panose="020B0604020202020204" pitchFamily="34" charset="0"/>
              </a:rPr>
              <a:t>bắt</a:t>
            </a:r>
            <a:r>
              <a:rPr lang="en-GB" sz="1600">
                <a:cs typeface="Arial" panose="020B0604020202020204" pitchFamily="34" charset="0"/>
              </a:rPr>
              <a:t> </a:t>
            </a:r>
            <a:r>
              <a:rPr lang="en-GB" sz="1600" err="1">
                <a:cs typeface="Arial" panose="020B0604020202020204" pitchFamily="34" charset="0"/>
              </a:rPr>
              <a:t>đầu</a:t>
            </a:r>
            <a:r>
              <a:rPr lang="en-GB" sz="1600">
                <a:cs typeface="Arial" panose="020B0604020202020204" pitchFamily="34" charset="0"/>
              </a:rPr>
              <a:t> </a:t>
            </a:r>
            <a:r>
              <a:rPr lang="en-GB" sz="1600" err="1">
                <a:cs typeface="Arial" panose="020B0604020202020204" pitchFamily="34" charset="0"/>
              </a:rPr>
              <a:t>thực</a:t>
            </a:r>
            <a:r>
              <a:rPr lang="en-GB" sz="1600">
                <a:cs typeface="Arial" panose="020B0604020202020204" pitchFamily="34" charset="0"/>
              </a:rPr>
              <a:t> </a:t>
            </a:r>
            <a:r>
              <a:rPr lang="en-GB" sz="1600" err="1">
                <a:cs typeface="Arial" panose="020B0604020202020204" pitchFamily="34" charset="0"/>
              </a:rPr>
              <a:t>hiện</a:t>
            </a:r>
            <a:r>
              <a:rPr lang="en-GB" sz="1600">
                <a:cs typeface="Arial" panose="020B0604020202020204" pitchFamily="34" charset="0"/>
              </a:rPr>
              <a:t> </a:t>
            </a:r>
            <a:r>
              <a:rPr lang="en-GB" sz="1600" err="1">
                <a:cs typeface="Arial" panose="020B0604020202020204" pitchFamily="34" charset="0"/>
              </a:rPr>
              <a:t>công</a:t>
            </a:r>
            <a:r>
              <a:rPr lang="en-GB" sz="1600">
                <a:cs typeface="Arial" panose="020B0604020202020204" pitchFamily="34" charset="0"/>
              </a:rPr>
              <a:t> </a:t>
            </a:r>
            <a:r>
              <a:rPr lang="en-GB" sz="1600" err="1">
                <a:cs typeface="Arial" panose="020B0604020202020204" pitchFamily="34" charset="0"/>
              </a:rPr>
              <a:t>đoạn</a:t>
            </a:r>
            <a:r>
              <a:rPr lang="en-GB" sz="1600">
                <a:cs typeface="Arial" panose="020B0604020202020204" pitchFamily="34" charset="0"/>
              </a:rPr>
              <a:t> </a:t>
            </a:r>
            <a:r>
              <a:rPr lang="en-GB" sz="1600" i="1">
                <a:cs typeface="Arial" panose="020B0604020202020204" pitchFamily="34" charset="0"/>
              </a:rPr>
              <a:t>v</a:t>
            </a:r>
          </a:p>
          <a:p>
            <a:pPr marL="0" indent="0" algn="just">
              <a:spcBef>
                <a:spcPts val="1200"/>
              </a:spcBef>
              <a:buNone/>
            </a:pPr>
            <a:r>
              <a:rPr lang="en-GB" sz="1600">
                <a:cs typeface="Arial" panose="020B0604020202020204" pitchFamily="34" charset="0"/>
                <a:sym typeface="Wingdings" panose="05000000000000000000" pitchFamily="2" charset="2"/>
              </a:rPr>
              <a:t> </a:t>
            </a:r>
            <a:r>
              <a:rPr lang="en-GB" sz="1600" i="1">
                <a:cs typeface="Arial" panose="020B0604020202020204" pitchFamily="34" charset="0"/>
              </a:rPr>
              <a:t>d</a:t>
            </a:r>
            <a:r>
              <a:rPr lang="en-GB" sz="1600">
                <a:cs typeface="Arial" panose="020B0604020202020204" pitchFamily="34" charset="0"/>
              </a:rPr>
              <a:t>[</a:t>
            </a:r>
            <a:r>
              <a:rPr lang="en-GB" sz="1600" i="1">
                <a:cs typeface="Arial" panose="020B0604020202020204" pitchFamily="34" charset="0"/>
              </a:rPr>
              <a:t>n+</a:t>
            </a:r>
            <a:r>
              <a:rPr lang="en-GB" sz="1600">
                <a:cs typeface="Arial" panose="020B0604020202020204" pitchFamily="34" charset="0"/>
              </a:rPr>
              <a:t>1] </a:t>
            </a:r>
            <a:r>
              <a:rPr lang="en-GB" sz="1600" err="1">
                <a:cs typeface="Arial" panose="020B0604020202020204" pitchFamily="34" charset="0"/>
              </a:rPr>
              <a:t>là</a:t>
            </a:r>
            <a:r>
              <a:rPr lang="en-GB" sz="1600">
                <a:cs typeface="Arial" panose="020B0604020202020204" pitchFamily="34" charset="0"/>
              </a:rPr>
              <a:t> </a:t>
            </a:r>
            <a:r>
              <a:rPr lang="en-GB" sz="1600" err="1">
                <a:cs typeface="Arial" panose="020B0604020202020204" pitchFamily="34" charset="0"/>
              </a:rPr>
              <a:t>thời</a:t>
            </a:r>
            <a:r>
              <a:rPr lang="en-GB" sz="1600">
                <a:cs typeface="Arial" panose="020B0604020202020204" pitchFamily="34" charset="0"/>
              </a:rPr>
              <a:t> </a:t>
            </a:r>
            <a:r>
              <a:rPr lang="en-GB" sz="1600" err="1">
                <a:cs typeface="Arial" panose="020B0604020202020204" pitchFamily="34" charset="0"/>
              </a:rPr>
              <a:t>điểm</a:t>
            </a:r>
            <a:r>
              <a:rPr lang="en-GB" sz="1600">
                <a:cs typeface="Arial" panose="020B0604020202020204" pitchFamily="34" charset="0"/>
              </a:rPr>
              <a:t> </a:t>
            </a:r>
            <a:r>
              <a:rPr lang="en-GB" sz="1600" err="1">
                <a:cs typeface="Arial" panose="020B0604020202020204" pitchFamily="34" charset="0"/>
              </a:rPr>
              <a:t>sớm</a:t>
            </a:r>
            <a:r>
              <a:rPr lang="en-GB" sz="1600">
                <a:cs typeface="Arial" panose="020B0604020202020204" pitchFamily="34" charset="0"/>
              </a:rPr>
              <a:t> </a:t>
            </a:r>
            <a:r>
              <a:rPr lang="en-GB" sz="1600" err="1">
                <a:cs typeface="Arial" panose="020B0604020202020204" pitchFamily="34" charset="0"/>
              </a:rPr>
              <a:t>nhất</a:t>
            </a:r>
            <a:r>
              <a:rPr lang="en-GB" sz="1600">
                <a:cs typeface="Arial" panose="020B0604020202020204" pitchFamily="34" charset="0"/>
              </a:rPr>
              <a:t> </a:t>
            </a:r>
            <a:r>
              <a:rPr lang="en-GB" sz="1600" err="1">
                <a:cs typeface="Arial" panose="020B0604020202020204" pitchFamily="34" charset="0"/>
              </a:rPr>
              <a:t>có</a:t>
            </a:r>
            <a:r>
              <a:rPr lang="en-GB" sz="1600">
                <a:cs typeface="Arial" panose="020B0604020202020204" pitchFamily="34" charset="0"/>
              </a:rPr>
              <a:t> </a:t>
            </a:r>
            <a:r>
              <a:rPr lang="en-GB" sz="1600" err="1">
                <a:cs typeface="Arial" panose="020B0604020202020204" pitchFamily="34" charset="0"/>
              </a:rPr>
              <a:t>thể</a:t>
            </a:r>
            <a:r>
              <a:rPr lang="en-GB" sz="1600">
                <a:cs typeface="Arial" panose="020B0604020202020204" pitchFamily="34" charset="0"/>
              </a:rPr>
              <a:t> </a:t>
            </a:r>
            <a:r>
              <a:rPr lang="en-GB" sz="1600" err="1">
                <a:cs typeface="Arial" panose="020B0604020202020204" pitchFamily="34" charset="0"/>
              </a:rPr>
              <a:t>cắt</a:t>
            </a:r>
            <a:r>
              <a:rPr lang="en-GB" sz="1600">
                <a:cs typeface="Arial" panose="020B0604020202020204" pitchFamily="34" charset="0"/>
              </a:rPr>
              <a:t> </a:t>
            </a:r>
            <a:r>
              <a:rPr lang="en-GB" sz="1600" err="1">
                <a:cs typeface="Arial" panose="020B0604020202020204" pitchFamily="34" charset="0"/>
              </a:rPr>
              <a:t>băng</a:t>
            </a:r>
            <a:r>
              <a:rPr lang="en-GB" sz="1600">
                <a:cs typeface="Arial" panose="020B0604020202020204" pitchFamily="34" charset="0"/>
              </a:rPr>
              <a:t> </a:t>
            </a:r>
            <a:r>
              <a:rPr lang="en-GB" sz="1600" err="1">
                <a:cs typeface="Arial" panose="020B0604020202020204" pitchFamily="34" charset="0"/>
              </a:rPr>
              <a:t>khánh</a:t>
            </a:r>
            <a:r>
              <a:rPr lang="en-GB" sz="1600">
                <a:cs typeface="Arial" panose="020B0604020202020204" pitchFamily="34" charset="0"/>
              </a:rPr>
              <a:t> </a:t>
            </a:r>
            <a:r>
              <a:rPr lang="en-GB" sz="1600" err="1">
                <a:cs typeface="Arial" panose="020B0604020202020204" pitchFamily="34" charset="0"/>
              </a:rPr>
              <a:t>thành</a:t>
            </a:r>
            <a:r>
              <a:rPr lang="en-GB" sz="1600">
                <a:cs typeface="Arial" panose="020B0604020202020204" pitchFamily="34" charset="0"/>
              </a:rPr>
              <a:t>, </a:t>
            </a:r>
            <a:r>
              <a:rPr lang="en-GB" sz="1600" err="1">
                <a:cs typeface="Arial" panose="020B0604020202020204" pitchFamily="34" charset="0"/>
              </a:rPr>
              <a:t>tức</a:t>
            </a:r>
            <a:r>
              <a:rPr lang="en-GB" sz="1600">
                <a:cs typeface="Arial" panose="020B0604020202020204" pitchFamily="34" charset="0"/>
              </a:rPr>
              <a:t> </a:t>
            </a:r>
            <a:r>
              <a:rPr lang="en-GB" sz="1600" err="1">
                <a:cs typeface="Arial" panose="020B0604020202020204" pitchFamily="34" charset="0"/>
              </a:rPr>
              <a:t>là</a:t>
            </a:r>
            <a:r>
              <a:rPr lang="en-GB" sz="1600">
                <a:cs typeface="Arial" panose="020B0604020202020204" pitchFamily="34" charset="0"/>
              </a:rPr>
              <a:t> </a:t>
            </a:r>
            <a:r>
              <a:rPr lang="en-GB" sz="1600" err="1">
                <a:cs typeface="Arial" panose="020B0604020202020204" pitchFamily="34" charset="0"/>
              </a:rPr>
              <a:t>thời</a:t>
            </a:r>
            <a:r>
              <a:rPr lang="en-GB" sz="1600">
                <a:cs typeface="Arial" panose="020B0604020202020204" pitchFamily="34" charset="0"/>
              </a:rPr>
              <a:t> </a:t>
            </a:r>
            <a:r>
              <a:rPr lang="en-GB" sz="1600" err="1">
                <a:cs typeface="Arial" panose="020B0604020202020204" pitchFamily="34" charset="0"/>
              </a:rPr>
              <a:t>điểm</a:t>
            </a:r>
            <a:r>
              <a:rPr lang="en-GB" sz="1600">
                <a:cs typeface="Arial" panose="020B0604020202020204" pitchFamily="34" charset="0"/>
              </a:rPr>
              <a:t> </a:t>
            </a:r>
            <a:r>
              <a:rPr lang="en-GB" sz="1600" err="1">
                <a:cs typeface="Arial" panose="020B0604020202020204" pitchFamily="34" charset="0"/>
              </a:rPr>
              <a:t>sớm</a:t>
            </a:r>
            <a:r>
              <a:rPr lang="en-GB" sz="1600">
                <a:cs typeface="Arial" panose="020B0604020202020204" pitchFamily="34" charset="0"/>
              </a:rPr>
              <a:t> </a:t>
            </a:r>
            <a:r>
              <a:rPr lang="en-GB" sz="1600" err="1">
                <a:cs typeface="Arial" panose="020B0604020202020204" pitchFamily="34" charset="0"/>
              </a:rPr>
              <a:t>nhất</a:t>
            </a:r>
            <a:r>
              <a:rPr lang="en-GB" sz="1600">
                <a:cs typeface="Arial" panose="020B0604020202020204" pitchFamily="34" charset="0"/>
              </a:rPr>
              <a:t> </a:t>
            </a:r>
            <a:r>
              <a:rPr lang="en-GB" sz="1600" err="1">
                <a:cs typeface="Arial" panose="020B0604020202020204" pitchFamily="34" charset="0"/>
              </a:rPr>
              <a:t>có</a:t>
            </a:r>
            <a:r>
              <a:rPr lang="en-GB" sz="1600">
                <a:cs typeface="Arial" panose="020B0604020202020204" pitchFamily="34" charset="0"/>
              </a:rPr>
              <a:t> </a:t>
            </a:r>
            <a:r>
              <a:rPr lang="en-GB" sz="1600" err="1">
                <a:cs typeface="Arial" panose="020B0604020202020204" pitchFamily="34" charset="0"/>
              </a:rPr>
              <a:t>thể</a:t>
            </a:r>
            <a:r>
              <a:rPr lang="en-GB" sz="1600">
                <a:cs typeface="Arial" panose="020B0604020202020204" pitchFamily="34" charset="0"/>
              </a:rPr>
              <a:t> </a:t>
            </a:r>
            <a:r>
              <a:rPr lang="en-GB" sz="1600" err="1">
                <a:cs typeface="Arial" panose="020B0604020202020204" pitchFamily="34" charset="0"/>
              </a:rPr>
              <a:t>hoàn</a:t>
            </a:r>
            <a:r>
              <a:rPr lang="en-GB" sz="1600">
                <a:cs typeface="Arial" panose="020B0604020202020204" pitchFamily="34" charset="0"/>
              </a:rPr>
              <a:t> </a:t>
            </a:r>
            <a:r>
              <a:rPr lang="en-GB" sz="1600" err="1">
                <a:cs typeface="Arial" panose="020B0604020202020204" pitchFamily="34" charset="0"/>
              </a:rPr>
              <a:t>thành</a:t>
            </a:r>
            <a:r>
              <a:rPr lang="en-GB" sz="1600">
                <a:cs typeface="Arial" panose="020B0604020202020204" pitchFamily="34" charset="0"/>
              </a:rPr>
              <a:t> </a:t>
            </a:r>
            <a:r>
              <a:rPr lang="en-GB" sz="1600" err="1">
                <a:cs typeface="Arial" panose="020B0604020202020204" pitchFamily="34" charset="0"/>
              </a:rPr>
              <a:t>toàn</a:t>
            </a:r>
            <a:r>
              <a:rPr lang="en-GB" sz="1600">
                <a:cs typeface="Arial" panose="020B0604020202020204" pitchFamily="34" charset="0"/>
              </a:rPr>
              <a:t> </a:t>
            </a:r>
            <a:r>
              <a:rPr lang="en-GB" sz="1600" err="1">
                <a:cs typeface="Arial" panose="020B0604020202020204" pitchFamily="34" charset="0"/>
              </a:rPr>
              <a:t>bộ</a:t>
            </a:r>
            <a:r>
              <a:rPr lang="en-GB" sz="1600">
                <a:cs typeface="Arial" panose="020B0604020202020204" pitchFamily="34" charset="0"/>
              </a:rPr>
              <a:t> </a:t>
            </a:r>
            <a:r>
              <a:rPr lang="en-GB" sz="1600" err="1">
                <a:cs typeface="Arial" panose="020B0604020202020204" pitchFamily="34" charset="0"/>
              </a:rPr>
              <a:t>công</a:t>
            </a:r>
            <a:r>
              <a:rPr lang="en-GB" sz="1600">
                <a:cs typeface="Arial" panose="020B0604020202020204" pitchFamily="34" charset="0"/>
              </a:rPr>
              <a:t> </a:t>
            </a:r>
            <a:r>
              <a:rPr lang="en-GB" sz="1600" err="1">
                <a:cs typeface="Arial" panose="020B0604020202020204" pitchFamily="34" charset="0"/>
              </a:rPr>
              <a:t>trình</a:t>
            </a:r>
            <a:r>
              <a:rPr lang="en-GB" sz="1600">
                <a:cs typeface="Arial" panose="020B0604020202020204" pitchFamily="34" charset="0"/>
              </a:rPr>
              <a:t>.</a:t>
            </a:r>
            <a:endParaRPr lang="en-US" sz="1600">
              <a:cs typeface="Arial" panose="020B0604020202020204" pitchFamily="34" charset="0"/>
            </a:endParaRPr>
          </a:p>
        </p:txBody>
      </p:sp>
    </p:spTree>
    <p:extLst>
      <p:ext uri="{BB962C8B-B14F-4D97-AF65-F5344CB8AC3E}">
        <p14:creationId xmlns:p14="http://schemas.microsoft.com/office/powerpoint/2010/main" val="2225627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toán PERT</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602672"/>
            <a:ext cx="8723311" cy="5417128"/>
          </a:xfrm>
        </p:spPr>
        <p:txBody>
          <a:bodyPr>
            <a:normAutofit/>
          </a:bodyPr>
          <a:lstStyle/>
          <a:p>
            <a:pPr algn="just">
              <a:spcBef>
                <a:spcPts val="1200"/>
              </a:spcBef>
            </a:pPr>
            <a:endParaRPr lang="en-US" sz="1600">
              <a:cs typeface="Arial" panose="020B0604020202020204" pitchFamily="34" charset="0"/>
            </a:endParaRPr>
          </a:p>
        </p:txBody>
      </p:sp>
      <p:grpSp>
        <p:nvGrpSpPr>
          <p:cNvPr id="6" name="Group 59">
            <a:extLst>
              <a:ext uri="{FF2B5EF4-FFF2-40B4-BE49-F238E27FC236}">
                <a16:creationId xmlns:a16="http://schemas.microsoft.com/office/drawing/2014/main" id="{6009AD17-1763-49D4-A116-5EEDCA88303A}"/>
              </a:ext>
            </a:extLst>
          </p:cNvPr>
          <p:cNvGrpSpPr>
            <a:grpSpLocks/>
          </p:cNvGrpSpPr>
          <p:nvPr/>
        </p:nvGrpSpPr>
        <p:grpSpPr bwMode="auto">
          <a:xfrm>
            <a:off x="382586" y="1143000"/>
            <a:ext cx="8297862" cy="3459163"/>
            <a:chOff x="319" y="974"/>
            <a:chExt cx="5227" cy="2179"/>
          </a:xfrm>
        </p:grpSpPr>
        <p:sp>
          <p:nvSpPr>
            <p:cNvPr id="7" name="Rectangle 6">
              <a:extLst>
                <a:ext uri="{FF2B5EF4-FFF2-40B4-BE49-F238E27FC236}">
                  <a16:creationId xmlns:a16="http://schemas.microsoft.com/office/drawing/2014/main" id="{9EAA664B-402C-49B1-8BF0-E086A97AD455}"/>
                </a:ext>
              </a:extLst>
            </p:cNvPr>
            <p:cNvSpPr>
              <a:spLocks noChangeArrowheads="1"/>
            </p:cNvSpPr>
            <p:nvPr/>
          </p:nvSpPr>
          <p:spPr bwMode="auto">
            <a:xfrm>
              <a:off x="2876" y="1251"/>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30</a:t>
              </a:r>
            </a:p>
          </p:txBody>
        </p:sp>
        <p:sp>
          <p:nvSpPr>
            <p:cNvPr id="8" name="Rectangle 7">
              <a:extLst>
                <a:ext uri="{FF2B5EF4-FFF2-40B4-BE49-F238E27FC236}">
                  <a16:creationId xmlns:a16="http://schemas.microsoft.com/office/drawing/2014/main" id="{83B7EF80-733A-4FD3-BDE6-9CC13F749106}"/>
                </a:ext>
              </a:extLst>
            </p:cNvPr>
            <p:cNvSpPr>
              <a:spLocks noChangeArrowheads="1"/>
            </p:cNvSpPr>
            <p:nvPr/>
          </p:nvSpPr>
          <p:spPr bwMode="auto">
            <a:xfrm>
              <a:off x="2492" y="227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30</a:t>
              </a:r>
              <a:endParaRPr lang="en-US" sz="2000" b="1">
                <a:solidFill>
                  <a:schemeClr val="tx1"/>
                </a:solidFill>
              </a:endParaRPr>
            </a:p>
          </p:txBody>
        </p:sp>
        <p:sp>
          <p:nvSpPr>
            <p:cNvPr id="9" name="Rectangle 8">
              <a:extLst>
                <a:ext uri="{FF2B5EF4-FFF2-40B4-BE49-F238E27FC236}">
                  <a16:creationId xmlns:a16="http://schemas.microsoft.com/office/drawing/2014/main" id="{B30212A5-F1E6-4864-BD35-C86A529BF28D}"/>
                </a:ext>
              </a:extLst>
            </p:cNvPr>
            <p:cNvSpPr>
              <a:spLocks noChangeArrowheads="1"/>
            </p:cNvSpPr>
            <p:nvPr/>
          </p:nvSpPr>
          <p:spPr bwMode="auto">
            <a:xfrm>
              <a:off x="1879" y="2717"/>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80</a:t>
              </a:r>
            </a:p>
          </p:txBody>
        </p:sp>
        <p:sp>
          <p:nvSpPr>
            <p:cNvPr id="12" name="Rectangle 9">
              <a:extLst>
                <a:ext uri="{FF2B5EF4-FFF2-40B4-BE49-F238E27FC236}">
                  <a16:creationId xmlns:a16="http://schemas.microsoft.com/office/drawing/2014/main" id="{75131991-FEA9-4A6A-B66E-F60B87DF93A9}"/>
                </a:ext>
              </a:extLst>
            </p:cNvPr>
            <p:cNvSpPr>
              <a:spLocks noChangeArrowheads="1"/>
            </p:cNvSpPr>
            <p:nvPr/>
          </p:nvSpPr>
          <p:spPr bwMode="auto">
            <a:xfrm>
              <a:off x="2945" y="1801"/>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80</a:t>
              </a:r>
            </a:p>
          </p:txBody>
        </p:sp>
        <p:sp>
          <p:nvSpPr>
            <p:cNvPr id="13" name="Rectangle 10">
              <a:extLst>
                <a:ext uri="{FF2B5EF4-FFF2-40B4-BE49-F238E27FC236}">
                  <a16:creationId xmlns:a16="http://schemas.microsoft.com/office/drawing/2014/main" id="{464D6CDF-C11C-48AB-BB52-1D8D52577412}"/>
                </a:ext>
              </a:extLst>
            </p:cNvPr>
            <p:cNvSpPr>
              <a:spLocks noChangeArrowheads="1"/>
            </p:cNvSpPr>
            <p:nvPr/>
          </p:nvSpPr>
          <p:spPr bwMode="auto">
            <a:xfrm>
              <a:off x="4134" y="224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15</a:t>
              </a:r>
              <a:endParaRPr lang="en-US" sz="2000" b="1">
                <a:solidFill>
                  <a:schemeClr val="tx1"/>
                </a:solidFill>
              </a:endParaRPr>
            </a:p>
          </p:txBody>
        </p:sp>
        <p:sp>
          <p:nvSpPr>
            <p:cNvPr id="14" name="Rectangle 11">
              <a:extLst>
                <a:ext uri="{FF2B5EF4-FFF2-40B4-BE49-F238E27FC236}">
                  <a16:creationId xmlns:a16="http://schemas.microsoft.com/office/drawing/2014/main" id="{F353D0B4-8800-4B24-9256-FC428DA68BED}"/>
                </a:ext>
              </a:extLst>
            </p:cNvPr>
            <p:cNvSpPr>
              <a:spLocks noChangeArrowheads="1"/>
            </p:cNvSpPr>
            <p:nvPr/>
          </p:nvSpPr>
          <p:spPr bwMode="auto">
            <a:xfrm>
              <a:off x="876" y="243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0</a:t>
              </a:r>
            </a:p>
          </p:txBody>
        </p:sp>
        <p:sp>
          <p:nvSpPr>
            <p:cNvPr id="15" name="Rectangle 12">
              <a:extLst>
                <a:ext uri="{FF2B5EF4-FFF2-40B4-BE49-F238E27FC236}">
                  <a16:creationId xmlns:a16="http://schemas.microsoft.com/office/drawing/2014/main" id="{BC879465-BE67-41A0-97FE-D3D76CBEA0CD}"/>
                </a:ext>
              </a:extLst>
            </p:cNvPr>
            <p:cNvSpPr>
              <a:spLocks noChangeArrowheads="1"/>
            </p:cNvSpPr>
            <p:nvPr/>
          </p:nvSpPr>
          <p:spPr bwMode="auto">
            <a:xfrm>
              <a:off x="1873" y="1257"/>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15</a:t>
              </a:r>
              <a:endParaRPr lang="en-US" sz="2000" b="1">
                <a:solidFill>
                  <a:schemeClr val="tx1"/>
                </a:solidFill>
              </a:endParaRPr>
            </a:p>
          </p:txBody>
        </p:sp>
        <p:sp>
          <p:nvSpPr>
            <p:cNvPr id="16" name="Rectangle 13">
              <a:extLst>
                <a:ext uri="{FF2B5EF4-FFF2-40B4-BE49-F238E27FC236}">
                  <a16:creationId xmlns:a16="http://schemas.microsoft.com/office/drawing/2014/main" id="{1D5819D8-09DF-473E-B726-D011F71B36EC}"/>
                </a:ext>
              </a:extLst>
            </p:cNvPr>
            <p:cNvSpPr>
              <a:spLocks noChangeArrowheads="1"/>
            </p:cNvSpPr>
            <p:nvPr/>
          </p:nvSpPr>
          <p:spPr bwMode="auto">
            <a:xfrm>
              <a:off x="3816" y="272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4</a:t>
              </a:r>
              <a:endParaRPr lang="en-US" sz="2000" b="1">
                <a:solidFill>
                  <a:schemeClr val="tx1"/>
                </a:solidFill>
              </a:endParaRPr>
            </a:p>
          </p:txBody>
        </p:sp>
        <p:sp>
          <p:nvSpPr>
            <p:cNvPr id="17" name="Rectangle 14">
              <a:extLst>
                <a:ext uri="{FF2B5EF4-FFF2-40B4-BE49-F238E27FC236}">
                  <a16:creationId xmlns:a16="http://schemas.microsoft.com/office/drawing/2014/main" id="{D70DDBFC-788C-443F-8D9F-7A574A240FEE}"/>
                </a:ext>
              </a:extLst>
            </p:cNvPr>
            <p:cNvSpPr>
              <a:spLocks noChangeArrowheads="1"/>
            </p:cNvSpPr>
            <p:nvPr/>
          </p:nvSpPr>
          <p:spPr bwMode="auto">
            <a:xfrm>
              <a:off x="2871" y="272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45</a:t>
              </a:r>
            </a:p>
          </p:txBody>
        </p:sp>
        <p:sp>
          <p:nvSpPr>
            <p:cNvPr id="18" name="Oval 15">
              <a:extLst>
                <a:ext uri="{FF2B5EF4-FFF2-40B4-BE49-F238E27FC236}">
                  <a16:creationId xmlns:a16="http://schemas.microsoft.com/office/drawing/2014/main" id="{819E268D-5EC5-4422-807A-AD43B8F02018}"/>
                </a:ext>
              </a:extLst>
            </p:cNvPr>
            <p:cNvSpPr>
              <a:spLocks noChangeArrowheads="1"/>
            </p:cNvSpPr>
            <p:nvPr/>
          </p:nvSpPr>
          <p:spPr bwMode="auto">
            <a:xfrm>
              <a:off x="1335" y="2516"/>
              <a:ext cx="291" cy="30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3</a:t>
              </a:r>
            </a:p>
          </p:txBody>
        </p:sp>
        <p:sp>
          <p:nvSpPr>
            <p:cNvPr id="19" name="Oval 16">
              <a:extLst>
                <a:ext uri="{FF2B5EF4-FFF2-40B4-BE49-F238E27FC236}">
                  <a16:creationId xmlns:a16="http://schemas.microsoft.com/office/drawing/2014/main" id="{10EE23C1-6AB9-4748-B453-ABF0A06194DF}"/>
                </a:ext>
              </a:extLst>
            </p:cNvPr>
            <p:cNvSpPr>
              <a:spLocks noChangeArrowheads="1"/>
            </p:cNvSpPr>
            <p:nvPr/>
          </p:nvSpPr>
          <p:spPr bwMode="auto">
            <a:xfrm>
              <a:off x="1335" y="1333"/>
              <a:ext cx="291" cy="30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1</a:t>
              </a:r>
            </a:p>
          </p:txBody>
        </p:sp>
        <p:sp>
          <p:nvSpPr>
            <p:cNvPr id="20" name="Oval 17">
              <a:extLst>
                <a:ext uri="{FF2B5EF4-FFF2-40B4-BE49-F238E27FC236}">
                  <a16:creationId xmlns:a16="http://schemas.microsoft.com/office/drawing/2014/main" id="{7C9BB537-F1FA-44E6-916B-C079D6E1053F}"/>
                </a:ext>
              </a:extLst>
            </p:cNvPr>
            <p:cNvSpPr>
              <a:spLocks noChangeArrowheads="1"/>
            </p:cNvSpPr>
            <p:nvPr/>
          </p:nvSpPr>
          <p:spPr bwMode="auto">
            <a:xfrm>
              <a:off x="2299" y="1333"/>
              <a:ext cx="292" cy="30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2</a:t>
              </a:r>
            </a:p>
          </p:txBody>
        </p:sp>
        <p:sp>
          <p:nvSpPr>
            <p:cNvPr id="22" name="Oval 18">
              <a:extLst>
                <a:ext uri="{FF2B5EF4-FFF2-40B4-BE49-F238E27FC236}">
                  <a16:creationId xmlns:a16="http://schemas.microsoft.com/office/drawing/2014/main" id="{D5DD4673-8B74-48FF-9A82-6C676D282C9D}"/>
                </a:ext>
              </a:extLst>
            </p:cNvPr>
            <p:cNvSpPr>
              <a:spLocks noChangeArrowheads="1"/>
            </p:cNvSpPr>
            <p:nvPr/>
          </p:nvSpPr>
          <p:spPr bwMode="auto">
            <a:xfrm>
              <a:off x="2293" y="2522"/>
              <a:ext cx="292" cy="30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4</a:t>
              </a:r>
            </a:p>
          </p:txBody>
        </p:sp>
        <p:sp>
          <p:nvSpPr>
            <p:cNvPr id="23" name="Oval 19">
              <a:extLst>
                <a:ext uri="{FF2B5EF4-FFF2-40B4-BE49-F238E27FC236}">
                  <a16:creationId xmlns:a16="http://schemas.microsoft.com/office/drawing/2014/main" id="{434446AA-344E-498C-8C76-5F7CF8E48F2A}"/>
                </a:ext>
              </a:extLst>
            </p:cNvPr>
            <p:cNvSpPr>
              <a:spLocks noChangeArrowheads="1"/>
            </p:cNvSpPr>
            <p:nvPr/>
          </p:nvSpPr>
          <p:spPr bwMode="auto">
            <a:xfrm>
              <a:off x="3261" y="1327"/>
              <a:ext cx="292" cy="30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6</a:t>
              </a:r>
            </a:p>
          </p:txBody>
        </p:sp>
        <p:sp>
          <p:nvSpPr>
            <p:cNvPr id="24" name="Oval 20">
              <a:extLst>
                <a:ext uri="{FF2B5EF4-FFF2-40B4-BE49-F238E27FC236}">
                  <a16:creationId xmlns:a16="http://schemas.microsoft.com/office/drawing/2014/main" id="{0A845A0A-D673-408C-81E5-DBCCD3FA2347}"/>
                </a:ext>
              </a:extLst>
            </p:cNvPr>
            <p:cNvSpPr>
              <a:spLocks noChangeArrowheads="1"/>
            </p:cNvSpPr>
            <p:nvPr/>
          </p:nvSpPr>
          <p:spPr bwMode="auto">
            <a:xfrm>
              <a:off x="3262" y="2523"/>
              <a:ext cx="291" cy="30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5</a:t>
              </a:r>
            </a:p>
          </p:txBody>
        </p:sp>
        <p:cxnSp>
          <p:nvCxnSpPr>
            <p:cNvPr id="25" name="AutoShape 21">
              <a:extLst>
                <a:ext uri="{FF2B5EF4-FFF2-40B4-BE49-F238E27FC236}">
                  <a16:creationId xmlns:a16="http://schemas.microsoft.com/office/drawing/2014/main" id="{8276EB7C-4241-4032-88F0-620CBAB2D1A8}"/>
                </a:ext>
              </a:extLst>
            </p:cNvPr>
            <p:cNvCxnSpPr>
              <a:cxnSpLocks noChangeShapeType="1"/>
              <a:stCxn id="18" idx="7"/>
              <a:endCxn id="23" idx="3"/>
            </p:cNvCxnSpPr>
            <p:nvPr/>
          </p:nvCxnSpPr>
          <p:spPr bwMode="auto">
            <a:xfrm flipV="1">
              <a:off x="1583" y="1586"/>
              <a:ext cx="1721" cy="974"/>
            </a:xfrm>
            <a:prstGeom prst="straightConnector1">
              <a:avLst/>
            </a:prstGeom>
            <a:noFill/>
            <a:ln w="57150">
              <a:solidFill>
                <a:srgbClr val="A50021"/>
              </a:solidFill>
              <a:round/>
              <a:headEnd type="none" w="sm" len="sm"/>
              <a:tailEnd type="triangle" w="med" len="med"/>
            </a:ln>
            <a:extLst>
              <a:ext uri="{909E8E84-426E-40DD-AFC4-6F175D3DCCD1}">
                <a14:hiddenFill xmlns:a14="http://schemas.microsoft.com/office/drawing/2010/main">
                  <a:noFill/>
                </a14:hiddenFill>
              </a:ext>
            </a:extLst>
          </p:spPr>
        </p:cxnSp>
        <p:cxnSp>
          <p:nvCxnSpPr>
            <p:cNvPr id="26" name="AutoShape 22">
              <a:extLst>
                <a:ext uri="{FF2B5EF4-FFF2-40B4-BE49-F238E27FC236}">
                  <a16:creationId xmlns:a16="http://schemas.microsoft.com/office/drawing/2014/main" id="{FA6AC89F-6D04-4264-9411-184989D12FD3}"/>
                </a:ext>
              </a:extLst>
            </p:cNvPr>
            <p:cNvCxnSpPr>
              <a:cxnSpLocks noChangeShapeType="1"/>
              <a:stCxn id="19" idx="6"/>
              <a:endCxn id="20" idx="2"/>
            </p:cNvCxnSpPr>
            <p:nvPr/>
          </p:nvCxnSpPr>
          <p:spPr bwMode="auto">
            <a:xfrm>
              <a:off x="1626" y="1485"/>
              <a:ext cx="673" cy="0"/>
            </a:xfrm>
            <a:prstGeom prst="straightConnector1">
              <a:avLst/>
            </a:prstGeom>
            <a:noFill/>
            <a:ln w="57150">
              <a:solidFill>
                <a:srgbClr val="A50021"/>
              </a:solidFill>
              <a:round/>
              <a:headEnd type="none" w="sm" len="sm"/>
              <a:tailEnd type="triangle" w="med" len="med"/>
            </a:ln>
            <a:extLst>
              <a:ext uri="{909E8E84-426E-40DD-AFC4-6F175D3DCCD1}">
                <a14:hiddenFill xmlns:a14="http://schemas.microsoft.com/office/drawing/2010/main">
                  <a:noFill/>
                </a14:hiddenFill>
              </a:ext>
            </a:extLst>
          </p:spPr>
        </p:cxnSp>
        <p:cxnSp>
          <p:nvCxnSpPr>
            <p:cNvPr id="27" name="AutoShape 23">
              <a:extLst>
                <a:ext uri="{FF2B5EF4-FFF2-40B4-BE49-F238E27FC236}">
                  <a16:creationId xmlns:a16="http://schemas.microsoft.com/office/drawing/2014/main" id="{34CD0169-7B60-48B8-BAE0-DC8B1043238A}"/>
                </a:ext>
              </a:extLst>
            </p:cNvPr>
            <p:cNvCxnSpPr>
              <a:cxnSpLocks noChangeShapeType="1"/>
              <a:stCxn id="20" idx="4"/>
              <a:endCxn id="22" idx="0"/>
            </p:cNvCxnSpPr>
            <p:nvPr/>
          </p:nvCxnSpPr>
          <p:spPr bwMode="auto">
            <a:xfrm flipH="1">
              <a:off x="2439" y="1636"/>
              <a:ext cx="6" cy="886"/>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8" name="AutoShape 24">
              <a:extLst>
                <a:ext uri="{FF2B5EF4-FFF2-40B4-BE49-F238E27FC236}">
                  <a16:creationId xmlns:a16="http://schemas.microsoft.com/office/drawing/2014/main" id="{0E06F6D7-FF3B-4330-9C83-D615392C4448}"/>
                </a:ext>
              </a:extLst>
            </p:cNvPr>
            <p:cNvCxnSpPr>
              <a:cxnSpLocks noChangeShapeType="1"/>
              <a:stCxn id="22" idx="2"/>
              <a:endCxn id="18" idx="6"/>
            </p:cNvCxnSpPr>
            <p:nvPr/>
          </p:nvCxnSpPr>
          <p:spPr bwMode="auto">
            <a:xfrm flipH="1" flipV="1">
              <a:off x="1626" y="2668"/>
              <a:ext cx="667" cy="6"/>
            </a:xfrm>
            <a:prstGeom prst="straightConnector1">
              <a:avLst/>
            </a:prstGeom>
            <a:noFill/>
            <a:ln w="57150">
              <a:solidFill>
                <a:srgbClr val="A50021"/>
              </a:solidFill>
              <a:round/>
              <a:headEnd type="triangle" w="med" len="med"/>
              <a:tailEnd/>
            </a:ln>
            <a:extLst>
              <a:ext uri="{909E8E84-426E-40DD-AFC4-6F175D3DCCD1}">
                <a14:hiddenFill xmlns:a14="http://schemas.microsoft.com/office/drawing/2010/main">
                  <a:noFill/>
                </a14:hiddenFill>
              </a:ext>
            </a:extLst>
          </p:spPr>
        </p:cxnSp>
        <p:cxnSp>
          <p:nvCxnSpPr>
            <p:cNvPr id="29" name="AutoShape 26">
              <a:extLst>
                <a:ext uri="{FF2B5EF4-FFF2-40B4-BE49-F238E27FC236}">
                  <a16:creationId xmlns:a16="http://schemas.microsoft.com/office/drawing/2014/main" id="{0FA1FA34-B86C-4E7F-A0D7-277DDE6B45B4}"/>
                </a:ext>
              </a:extLst>
            </p:cNvPr>
            <p:cNvCxnSpPr>
              <a:cxnSpLocks noChangeShapeType="1"/>
              <a:stCxn id="20" idx="6"/>
              <a:endCxn id="23" idx="2"/>
            </p:cNvCxnSpPr>
            <p:nvPr/>
          </p:nvCxnSpPr>
          <p:spPr bwMode="auto">
            <a:xfrm flipV="1">
              <a:off x="2591" y="1479"/>
              <a:ext cx="670" cy="6"/>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 name="AutoShape 28">
              <a:extLst>
                <a:ext uri="{FF2B5EF4-FFF2-40B4-BE49-F238E27FC236}">
                  <a16:creationId xmlns:a16="http://schemas.microsoft.com/office/drawing/2014/main" id="{81377747-8B02-42AE-AFAD-6A954F4C3003}"/>
                </a:ext>
              </a:extLst>
            </p:cNvPr>
            <p:cNvCxnSpPr>
              <a:cxnSpLocks noChangeShapeType="1"/>
              <a:stCxn id="24" idx="2"/>
              <a:endCxn id="22" idx="6"/>
            </p:cNvCxnSpPr>
            <p:nvPr/>
          </p:nvCxnSpPr>
          <p:spPr bwMode="auto">
            <a:xfrm rot="10800000">
              <a:off x="2585" y="2674"/>
              <a:ext cx="677" cy="1"/>
            </a:xfrm>
            <a:prstGeom prst="curvedConnector3">
              <a:avLst>
                <a:gd name="adj1" fmla="val 49926"/>
              </a:avLst>
            </a:prstGeom>
            <a:noFill/>
            <a:ln w="57150">
              <a:solidFill>
                <a:srgbClr val="A50021"/>
              </a:solidFill>
              <a:round/>
              <a:headEnd type="triangle" w="med" len="med"/>
              <a:tailEnd/>
            </a:ln>
            <a:extLst>
              <a:ext uri="{909E8E84-426E-40DD-AFC4-6F175D3DCCD1}">
                <a14:hiddenFill xmlns:a14="http://schemas.microsoft.com/office/drawing/2010/main">
                  <a:noFill/>
                </a14:hiddenFill>
              </a:ext>
            </a:extLst>
          </p:spPr>
        </p:cxnSp>
        <p:cxnSp>
          <p:nvCxnSpPr>
            <p:cNvPr id="31" name="AutoShape 31">
              <a:extLst>
                <a:ext uri="{FF2B5EF4-FFF2-40B4-BE49-F238E27FC236}">
                  <a16:creationId xmlns:a16="http://schemas.microsoft.com/office/drawing/2014/main" id="{51B7C02E-FE1F-4B19-9A15-B6977CD81758}"/>
                </a:ext>
              </a:extLst>
            </p:cNvPr>
            <p:cNvCxnSpPr>
              <a:cxnSpLocks noChangeShapeType="1"/>
              <a:stCxn id="23" idx="6"/>
              <a:endCxn id="35" idx="1"/>
            </p:cNvCxnSpPr>
            <p:nvPr/>
          </p:nvCxnSpPr>
          <p:spPr bwMode="auto">
            <a:xfrm>
              <a:off x="3553" y="1479"/>
              <a:ext cx="707" cy="1095"/>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32" name="Rectangle 32">
              <a:extLst>
                <a:ext uri="{FF2B5EF4-FFF2-40B4-BE49-F238E27FC236}">
                  <a16:creationId xmlns:a16="http://schemas.microsoft.com/office/drawing/2014/main" id="{C8C7D51A-2907-4C14-A572-46A8D298F3F4}"/>
                </a:ext>
              </a:extLst>
            </p:cNvPr>
            <p:cNvSpPr>
              <a:spLocks noChangeArrowheads="1"/>
            </p:cNvSpPr>
            <p:nvPr/>
          </p:nvSpPr>
          <p:spPr bwMode="auto">
            <a:xfrm>
              <a:off x="883" y="150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chemeClr val="tx1"/>
                  </a:solidFill>
                </a:rPr>
                <a:t>0</a:t>
              </a:r>
            </a:p>
          </p:txBody>
        </p:sp>
        <p:sp>
          <p:nvSpPr>
            <p:cNvPr id="33" name="Oval 33">
              <a:extLst>
                <a:ext uri="{FF2B5EF4-FFF2-40B4-BE49-F238E27FC236}">
                  <a16:creationId xmlns:a16="http://schemas.microsoft.com/office/drawing/2014/main" id="{6FDDA3F4-DECC-47A0-A2BA-F7375CD6980B}"/>
                </a:ext>
              </a:extLst>
            </p:cNvPr>
            <p:cNvSpPr>
              <a:spLocks noChangeArrowheads="1"/>
            </p:cNvSpPr>
            <p:nvPr/>
          </p:nvSpPr>
          <p:spPr bwMode="auto">
            <a:xfrm>
              <a:off x="586" y="1929"/>
              <a:ext cx="291" cy="30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rgbClr val="A50021"/>
                  </a:solidFill>
                </a:rPr>
                <a:t>0</a:t>
              </a:r>
            </a:p>
          </p:txBody>
        </p:sp>
        <p:sp>
          <p:nvSpPr>
            <p:cNvPr id="34" name="Oval 34">
              <a:extLst>
                <a:ext uri="{FF2B5EF4-FFF2-40B4-BE49-F238E27FC236}">
                  <a16:creationId xmlns:a16="http://schemas.microsoft.com/office/drawing/2014/main" id="{E28F6EEA-F26D-4DDE-AA11-7A4B8927A11C}"/>
                </a:ext>
              </a:extLst>
            </p:cNvPr>
            <p:cNvSpPr>
              <a:spLocks noChangeArrowheads="1"/>
            </p:cNvSpPr>
            <p:nvPr/>
          </p:nvSpPr>
          <p:spPr bwMode="auto">
            <a:xfrm>
              <a:off x="5063" y="1924"/>
              <a:ext cx="291" cy="30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rgbClr val="A50021"/>
                  </a:solidFill>
                </a:rPr>
                <a:t>9</a:t>
              </a:r>
            </a:p>
          </p:txBody>
        </p:sp>
        <p:sp>
          <p:nvSpPr>
            <p:cNvPr id="35" name="Oval 35">
              <a:extLst>
                <a:ext uri="{FF2B5EF4-FFF2-40B4-BE49-F238E27FC236}">
                  <a16:creationId xmlns:a16="http://schemas.microsoft.com/office/drawing/2014/main" id="{E0A2D727-A76F-4018-A1D4-B5BFA225C7E6}"/>
                </a:ext>
              </a:extLst>
            </p:cNvPr>
            <p:cNvSpPr>
              <a:spLocks noChangeArrowheads="1"/>
            </p:cNvSpPr>
            <p:nvPr/>
          </p:nvSpPr>
          <p:spPr bwMode="auto">
            <a:xfrm>
              <a:off x="4217" y="2530"/>
              <a:ext cx="291" cy="30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7</a:t>
              </a:r>
            </a:p>
          </p:txBody>
        </p:sp>
        <p:sp>
          <p:nvSpPr>
            <p:cNvPr id="36" name="Oval 36">
              <a:extLst>
                <a:ext uri="{FF2B5EF4-FFF2-40B4-BE49-F238E27FC236}">
                  <a16:creationId xmlns:a16="http://schemas.microsoft.com/office/drawing/2014/main" id="{E56CFF5C-FF6D-49D3-BB0B-24E0D95EAA04}"/>
                </a:ext>
              </a:extLst>
            </p:cNvPr>
            <p:cNvSpPr>
              <a:spLocks noChangeArrowheads="1"/>
            </p:cNvSpPr>
            <p:nvPr/>
          </p:nvSpPr>
          <p:spPr bwMode="auto">
            <a:xfrm>
              <a:off x="4152" y="1325"/>
              <a:ext cx="291" cy="303"/>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8</a:t>
              </a:r>
            </a:p>
          </p:txBody>
        </p:sp>
        <p:cxnSp>
          <p:nvCxnSpPr>
            <p:cNvPr id="37" name="AutoShape 37">
              <a:extLst>
                <a:ext uri="{FF2B5EF4-FFF2-40B4-BE49-F238E27FC236}">
                  <a16:creationId xmlns:a16="http://schemas.microsoft.com/office/drawing/2014/main" id="{5B62AD72-2369-4623-9084-CC5B22808C0B}"/>
                </a:ext>
              </a:extLst>
            </p:cNvPr>
            <p:cNvCxnSpPr>
              <a:cxnSpLocks noChangeShapeType="1"/>
              <a:stCxn id="33" idx="0"/>
              <a:endCxn id="19" idx="2"/>
            </p:cNvCxnSpPr>
            <p:nvPr/>
          </p:nvCxnSpPr>
          <p:spPr bwMode="auto">
            <a:xfrm flipV="1">
              <a:off x="732" y="1485"/>
              <a:ext cx="603" cy="444"/>
            </a:xfrm>
            <a:prstGeom prst="straightConnector1">
              <a:avLst/>
            </a:prstGeom>
            <a:noFill/>
            <a:ln w="57150">
              <a:solidFill>
                <a:srgbClr val="A50021"/>
              </a:solidFill>
              <a:round/>
              <a:headEnd type="none" w="sm" len="sm"/>
              <a:tailEnd type="triangle" w="med" len="med"/>
            </a:ln>
            <a:extLst>
              <a:ext uri="{909E8E84-426E-40DD-AFC4-6F175D3DCCD1}">
                <a14:hiddenFill xmlns:a14="http://schemas.microsoft.com/office/drawing/2010/main">
                  <a:noFill/>
                </a14:hiddenFill>
              </a:ext>
            </a:extLst>
          </p:spPr>
        </p:cxnSp>
        <p:cxnSp>
          <p:nvCxnSpPr>
            <p:cNvPr id="38" name="AutoShape 38">
              <a:extLst>
                <a:ext uri="{FF2B5EF4-FFF2-40B4-BE49-F238E27FC236}">
                  <a16:creationId xmlns:a16="http://schemas.microsoft.com/office/drawing/2014/main" id="{6AFFA4B4-52BC-4CB6-B5A1-1A0961CE5A97}"/>
                </a:ext>
              </a:extLst>
            </p:cNvPr>
            <p:cNvCxnSpPr>
              <a:cxnSpLocks noChangeShapeType="1"/>
              <a:stCxn id="33" idx="4"/>
              <a:endCxn id="18" idx="2"/>
            </p:cNvCxnSpPr>
            <p:nvPr/>
          </p:nvCxnSpPr>
          <p:spPr bwMode="auto">
            <a:xfrm>
              <a:off x="732" y="2232"/>
              <a:ext cx="603" cy="436"/>
            </a:xfrm>
            <a:prstGeom prst="straightConnector1">
              <a:avLst/>
            </a:prstGeom>
            <a:noFill/>
            <a:ln w="57150">
              <a:solidFill>
                <a:srgbClr val="A50021"/>
              </a:solidFill>
              <a:round/>
              <a:headEnd type="none" w="sm" len="sm"/>
              <a:tailEnd type="triangle" w="med" len="med"/>
            </a:ln>
            <a:extLst>
              <a:ext uri="{909E8E84-426E-40DD-AFC4-6F175D3DCCD1}">
                <a14:hiddenFill xmlns:a14="http://schemas.microsoft.com/office/drawing/2010/main">
                  <a:noFill/>
                </a14:hiddenFill>
              </a:ext>
            </a:extLst>
          </p:spPr>
        </p:cxnSp>
        <p:cxnSp>
          <p:nvCxnSpPr>
            <p:cNvPr id="39" name="AutoShape 39">
              <a:extLst>
                <a:ext uri="{FF2B5EF4-FFF2-40B4-BE49-F238E27FC236}">
                  <a16:creationId xmlns:a16="http://schemas.microsoft.com/office/drawing/2014/main" id="{5A3CC7BC-4004-4DC9-9957-BFA56F290346}"/>
                </a:ext>
              </a:extLst>
            </p:cNvPr>
            <p:cNvCxnSpPr>
              <a:cxnSpLocks noChangeShapeType="1"/>
              <a:stCxn id="24" idx="7"/>
              <a:endCxn id="36" idx="3"/>
            </p:cNvCxnSpPr>
            <p:nvPr/>
          </p:nvCxnSpPr>
          <p:spPr bwMode="auto">
            <a:xfrm flipV="1">
              <a:off x="3510" y="1584"/>
              <a:ext cx="685" cy="983"/>
            </a:xfrm>
            <a:prstGeom prst="straightConnector1">
              <a:avLst/>
            </a:prstGeom>
            <a:noFill/>
            <a:ln w="57150">
              <a:solidFill>
                <a:srgbClr val="A50021"/>
              </a:solidFill>
              <a:round/>
              <a:headEnd type="none" w="sm" len="sm"/>
              <a:tailEnd type="triangle" w="med"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A342EE28-932E-458E-88DB-E55986067267}"/>
                </a:ext>
              </a:extLst>
            </p:cNvPr>
            <p:cNvCxnSpPr>
              <a:cxnSpLocks noChangeShapeType="1"/>
              <a:stCxn id="35" idx="2"/>
              <a:endCxn id="24" idx="6"/>
            </p:cNvCxnSpPr>
            <p:nvPr/>
          </p:nvCxnSpPr>
          <p:spPr bwMode="auto">
            <a:xfrm flipH="1" flipV="1">
              <a:off x="3553" y="2675"/>
              <a:ext cx="664" cy="7"/>
            </a:xfrm>
            <a:prstGeom prst="straightConnector1">
              <a:avLst/>
            </a:prstGeom>
            <a:noFill/>
            <a:ln w="57150">
              <a:solidFill>
                <a:srgbClr val="A50021"/>
              </a:solidFill>
              <a:round/>
              <a:headEnd type="triangle" w="med" len="med"/>
              <a:tailEn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3CAA6EE6-7390-4071-84CC-A26816CA123D}"/>
                </a:ext>
              </a:extLst>
            </p:cNvPr>
            <p:cNvCxnSpPr>
              <a:cxnSpLocks noChangeShapeType="1"/>
              <a:stCxn id="34" idx="3"/>
              <a:endCxn id="35" idx="6"/>
            </p:cNvCxnSpPr>
            <p:nvPr/>
          </p:nvCxnSpPr>
          <p:spPr bwMode="auto">
            <a:xfrm flipH="1">
              <a:off x="4508" y="2183"/>
              <a:ext cx="598" cy="499"/>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B683C43C-EED7-444F-9683-6E87E8B44C5A}"/>
                </a:ext>
              </a:extLst>
            </p:cNvPr>
            <p:cNvCxnSpPr>
              <a:cxnSpLocks noChangeShapeType="1"/>
              <a:stCxn id="34" idx="1"/>
              <a:endCxn id="36" idx="6"/>
            </p:cNvCxnSpPr>
            <p:nvPr/>
          </p:nvCxnSpPr>
          <p:spPr bwMode="auto">
            <a:xfrm flipH="1" flipV="1">
              <a:off x="4443" y="1477"/>
              <a:ext cx="663" cy="491"/>
            </a:xfrm>
            <a:prstGeom prst="straightConnector1">
              <a:avLst/>
            </a:prstGeom>
            <a:noFill/>
            <a:ln w="57150">
              <a:solidFill>
                <a:srgbClr val="A50021"/>
              </a:solidFill>
              <a:round/>
              <a:headEnd type="triangle" w="med" len="med"/>
              <a:tailEnd/>
            </a:ln>
            <a:extLst>
              <a:ext uri="{909E8E84-426E-40DD-AFC4-6F175D3DCCD1}">
                <a14:hiddenFill xmlns:a14="http://schemas.microsoft.com/office/drawing/2010/main">
                  <a:noFill/>
                </a14:hiddenFill>
              </a:ext>
            </a:extLst>
          </p:spPr>
        </p:cxnSp>
        <p:sp>
          <p:nvSpPr>
            <p:cNvPr id="43" name="Rectangle 44">
              <a:extLst>
                <a:ext uri="{FF2B5EF4-FFF2-40B4-BE49-F238E27FC236}">
                  <a16:creationId xmlns:a16="http://schemas.microsoft.com/office/drawing/2014/main" id="{03BE4FA4-04A1-41D0-A9D4-1566A77A90FF}"/>
                </a:ext>
              </a:extLst>
            </p:cNvPr>
            <p:cNvSpPr>
              <a:spLocks noChangeArrowheads="1"/>
            </p:cNvSpPr>
            <p:nvPr/>
          </p:nvSpPr>
          <p:spPr bwMode="auto">
            <a:xfrm>
              <a:off x="4099" y="174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4</a:t>
              </a:r>
              <a:endParaRPr lang="en-US" sz="2000" b="1">
                <a:solidFill>
                  <a:schemeClr val="tx1"/>
                </a:solidFill>
              </a:endParaRPr>
            </a:p>
          </p:txBody>
        </p:sp>
        <p:sp>
          <p:nvSpPr>
            <p:cNvPr id="44" name="Rectangle 45">
              <a:extLst>
                <a:ext uri="{FF2B5EF4-FFF2-40B4-BE49-F238E27FC236}">
                  <a16:creationId xmlns:a16="http://schemas.microsoft.com/office/drawing/2014/main" id="{10374A7B-5687-4922-9574-12C402C02669}"/>
                </a:ext>
              </a:extLst>
            </p:cNvPr>
            <p:cNvSpPr>
              <a:spLocks noChangeArrowheads="1"/>
            </p:cNvSpPr>
            <p:nvPr/>
          </p:nvSpPr>
          <p:spPr bwMode="auto">
            <a:xfrm>
              <a:off x="4783" y="2475"/>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15</a:t>
              </a:r>
              <a:endParaRPr lang="en-US" sz="2000" b="1">
                <a:solidFill>
                  <a:schemeClr val="tx1"/>
                </a:solidFill>
              </a:endParaRPr>
            </a:p>
          </p:txBody>
        </p:sp>
        <p:sp>
          <p:nvSpPr>
            <p:cNvPr id="45" name="Rectangle 46">
              <a:extLst>
                <a:ext uri="{FF2B5EF4-FFF2-40B4-BE49-F238E27FC236}">
                  <a16:creationId xmlns:a16="http://schemas.microsoft.com/office/drawing/2014/main" id="{3EF04ACA-9EB2-44A4-9692-3B19ADB755CF}"/>
                </a:ext>
              </a:extLst>
            </p:cNvPr>
            <p:cNvSpPr>
              <a:spLocks noChangeArrowheads="1"/>
            </p:cNvSpPr>
            <p:nvPr/>
          </p:nvSpPr>
          <p:spPr bwMode="auto">
            <a:xfrm>
              <a:off x="4724" y="145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b="1">
                  <a:solidFill>
                    <a:srgbClr val="000000"/>
                  </a:solidFill>
                </a:rPr>
                <a:t>19</a:t>
              </a:r>
              <a:endParaRPr lang="en-US" sz="2000" b="1">
                <a:solidFill>
                  <a:schemeClr val="tx1"/>
                </a:solidFill>
              </a:endParaRPr>
            </a:p>
          </p:txBody>
        </p:sp>
        <p:sp>
          <p:nvSpPr>
            <p:cNvPr id="46" name="Text Box 47">
              <a:extLst>
                <a:ext uri="{FF2B5EF4-FFF2-40B4-BE49-F238E27FC236}">
                  <a16:creationId xmlns:a16="http://schemas.microsoft.com/office/drawing/2014/main" id="{B9FF3FF2-B021-49AB-81AB-EC9B4E212182}"/>
                </a:ext>
              </a:extLst>
            </p:cNvPr>
            <p:cNvSpPr txBox="1">
              <a:spLocks noChangeArrowheads="1"/>
            </p:cNvSpPr>
            <p:nvPr/>
          </p:nvSpPr>
          <p:spPr bwMode="auto">
            <a:xfrm>
              <a:off x="1356" y="1008"/>
              <a:ext cx="210" cy="296"/>
            </a:xfrm>
            <a:prstGeom prst="rect">
              <a:avLst/>
            </a:prstGeom>
            <a:noFill/>
            <a:ln w="12700">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6600CC"/>
                  </a:solidFill>
                  <a:latin typeface="Times New Roman" panose="02020603050405020304" pitchFamily="18" charset="0"/>
                </a:rPr>
                <a:t>0</a:t>
              </a:r>
            </a:p>
          </p:txBody>
        </p:sp>
        <p:sp>
          <p:nvSpPr>
            <p:cNvPr id="47" name="Text Box 48">
              <a:extLst>
                <a:ext uri="{FF2B5EF4-FFF2-40B4-BE49-F238E27FC236}">
                  <a16:creationId xmlns:a16="http://schemas.microsoft.com/office/drawing/2014/main" id="{4732E0FD-C4EA-4A33-8F97-8B5D2B72266C}"/>
                </a:ext>
              </a:extLst>
            </p:cNvPr>
            <p:cNvSpPr txBox="1">
              <a:spLocks noChangeArrowheads="1"/>
            </p:cNvSpPr>
            <p:nvPr/>
          </p:nvSpPr>
          <p:spPr bwMode="auto">
            <a:xfrm>
              <a:off x="4201" y="2851"/>
              <a:ext cx="420" cy="296"/>
            </a:xfrm>
            <a:prstGeom prst="rect">
              <a:avLst/>
            </a:prstGeom>
            <a:noFill/>
            <a:ln w="12700">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6600CC"/>
                  </a:solidFill>
                  <a:latin typeface="Times New Roman" panose="02020603050405020304" pitchFamily="18" charset="0"/>
                </a:rPr>
                <a:t>129</a:t>
              </a:r>
            </a:p>
          </p:txBody>
        </p:sp>
        <p:sp>
          <p:nvSpPr>
            <p:cNvPr id="48" name="Text Box 50">
              <a:extLst>
                <a:ext uri="{FF2B5EF4-FFF2-40B4-BE49-F238E27FC236}">
                  <a16:creationId xmlns:a16="http://schemas.microsoft.com/office/drawing/2014/main" id="{0F7EA86F-A69A-4E7D-8411-D8AA24F40A88}"/>
                </a:ext>
              </a:extLst>
            </p:cNvPr>
            <p:cNvSpPr txBox="1">
              <a:spLocks noChangeArrowheads="1"/>
            </p:cNvSpPr>
            <p:nvPr/>
          </p:nvSpPr>
          <p:spPr bwMode="auto">
            <a:xfrm>
              <a:off x="3237" y="2847"/>
              <a:ext cx="444" cy="296"/>
            </a:xfrm>
            <a:prstGeom prst="rect">
              <a:avLst/>
            </a:prstGeom>
            <a:noFill/>
            <a:ln w="12700">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6600CC"/>
                  </a:solidFill>
                  <a:latin typeface="Times New Roman" panose="02020603050405020304" pitchFamily="18" charset="0"/>
                </a:rPr>
                <a:t>125</a:t>
              </a:r>
            </a:p>
          </p:txBody>
        </p:sp>
        <p:sp>
          <p:nvSpPr>
            <p:cNvPr id="49" name="Text Box 51">
              <a:extLst>
                <a:ext uri="{FF2B5EF4-FFF2-40B4-BE49-F238E27FC236}">
                  <a16:creationId xmlns:a16="http://schemas.microsoft.com/office/drawing/2014/main" id="{98546894-F616-4FDA-8B46-E401F4B83B6A}"/>
                </a:ext>
              </a:extLst>
            </p:cNvPr>
            <p:cNvSpPr txBox="1">
              <a:spLocks noChangeArrowheads="1"/>
            </p:cNvSpPr>
            <p:nvPr/>
          </p:nvSpPr>
          <p:spPr bwMode="auto">
            <a:xfrm>
              <a:off x="3292" y="1000"/>
              <a:ext cx="318" cy="296"/>
            </a:xfrm>
            <a:prstGeom prst="rect">
              <a:avLst/>
            </a:prstGeom>
            <a:noFill/>
            <a:ln w="12700">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6600CC"/>
                  </a:solidFill>
                  <a:latin typeface="Times New Roman" panose="02020603050405020304" pitchFamily="18" charset="0"/>
                </a:rPr>
                <a:t>80</a:t>
              </a:r>
            </a:p>
          </p:txBody>
        </p:sp>
        <p:sp>
          <p:nvSpPr>
            <p:cNvPr id="50" name="Text Box 52">
              <a:extLst>
                <a:ext uri="{FF2B5EF4-FFF2-40B4-BE49-F238E27FC236}">
                  <a16:creationId xmlns:a16="http://schemas.microsoft.com/office/drawing/2014/main" id="{00C83837-689C-4D06-8787-3B41602ECE18}"/>
                </a:ext>
              </a:extLst>
            </p:cNvPr>
            <p:cNvSpPr txBox="1">
              <a:spLocks noChangeArrowheads="1"/>
            </p:cNvSpPr>
            <p:nvPr/>
          </p:nvSpPr>
          <p:spPr bwMode="auto">
            <a:xfrm>
              <a:off x="2327" y="2855"/>
              <a:ext cx="324" cy="296"/>
            </a:xfrm>
            <a:prstGeom prst="rect">
              <a:avLst/>
            </a:prstGeom>
            <a:noFill/>
            <a:ln w="12700">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6600CC"/>
                  </a:solidFill>
                  <a:latin typeface="Times New Roman" panose="02020603050405020304" pitchFamily="18" charset="0"/>
                </a:rPr>
                <a:t>80</a:t>
              </a:r>
            </a:p>
          </p:txBody>
        </p:sp>
        <p:sp>
          <p:nvSpPr>
            <p:cNvPr id="52" name="Text Box 53">
              <a:extLst>
                <a:ext uri="{FF2B5EF4-FFF2-40B4-BE49-F238E27FC236}">
                  <a16:creationId xmlns:a16="http://schemas.microsoft.com/office/drawing/2014/main" id="{9EF4C651-0984-4FA4-9212-98AE5EAFB69A}"/>
                </a:ext>
              </a:extLst>
            </p:cNvPr>
            <p:cNvSpPr txBox="1">
              <a:spLocks noChangeArrowheads="1"/>
            </p:cNvSpPr>
            <p:nvPr/>
          </p:nvSpPr>
          <p:spPr bwMode="auto">
            <a:xfrm>
              <a:off x="2304" y="1002"/>
              <a:ext cx="342" cy="296"/>
            </a:xfrm>
            <a:prstGeom prst="rect">
              <a:avLst/>
            </a:prstGeom>
            <a:noFill/>
            <a:ln w="12700">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6600CC"/>
                  </a:solidFill>
                  <a:latin typeface="Times New Roman" panose="02020603050405020304" pitchFamily="18" charset="0"/>
                </a:rPr>
                <a:t>15</a:t>
              </a:r>
            </a:p>
          </p:txBody>
        </p:sp>
        <p:sp>
          <p:nvSpPr>
            <p:cNvPr id="53" name="Text Box 54">
              <a:extLst>
                <a:ext uri="{FF2B5EF4-FFF2-40B4-BE49-F238E27FC236}">
                  <a16:creationId xmlns:a16="http://schemas.microsoft.com/office/drawing/2014/main" id="{22BD1418-2808-48F2-9802-BA8F08E7351D}"/>
                </a:ext>
              </a:extLst>
            </p:cNvPr>
            <p:cNvSpPr txBox="1">
              <a:spLocks noChangeArrowheads="1"/>
            </p:cNvSpPr>
            <p:nvPr/>
          </p:nvSpPr>
          <p:spPr bwMode="auto">
            <a:xfrm>
              <a:off x="1363" y="2857"/>
              <a:ext cx="210" cy="296"/>
            </a:xfrm>
            <a:prstGeom prst="rect">
              <a:avLst/>
            </a:prstGeom>
            <a:noFill/>
            <a:ln w="12700">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6600CC"/>
                  </a:solidFill>
                  <a:latin typeface="Times New Roman" panose="02020603050405020304" pitchFamily="18" charset="0"/>
                </a:rPr>
                <a:t>0</a:t>
              </a:r>
            </a:p>
          </p:txBody>
        </p:sp>
        <p:sp>
          <p:nvSpPr>
            <p:cNvPr id="54" name="Text Box 56">
              <a:extLst>
                <a:ext uri="{FF2B5EF4-FFF2-40B4-BE49-F238E27FC236}">
                  <a16:creationId xmlns:a16="http://schemas.microsoft.com/office/drawing/2014/main" id="{6D6B1308-253A-4C53-A439-90B96E1F14DD}"/>
                </a:ext>
              </a:extLst>
            </p:cNvPr>
            <p:cNvSpPr txBox="1">
              <a:spLocks noChangeArrowheads="1"/>
            </p:cNvSpPr>
            <p:nvPr/>
          </p:nvSpPr>
          <p:spPr bwMode="auto">
            <a:xfrm>
              <a:off x="4106" y="974"/>
              <a:ext cx="420" cy="296"/>
            </a:xfrm>
            <a:prstGeom prst="rect">
              <a:avLst/>
            </a:prstGeom>
            <a:noFill/>
            <a:ln w="12700">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6600CC"/>
                  </a:solidFill>
                  <a:latin typeface="Times New Roman" panose="02020603050405020304" pitchFamily="18" charset="0"/>
                </a:rPr>
                <a:t>129</a:t>
              </a:r>
            </a:p>
          </p:txBody>
        </p:sp>
        <p:sp>
          <p:nvSpPr>
            <p:cNvPr id="55" name="Text Box 57">
              <a:extLst>
                <a:ext uri="{FF2B5EF4-FFF2-40B4-BE49-F238E27FC236}">
                  <a16:creationId xmlns:a16="http://schemas.microsoft.com/office/drawing/2014/main" id="{0E323C10-B9E6-499C-AF6A-F56E68F15BA9}"/>
                </a:ext>
              </a:extLst>
            </p:cNvPr>
            <p:cNvSpPr txBox="1">
              <a:spLocks noChangeArrowheads="1"/>
            </p:cNvSpPr>
            <p:nvPr/>
          </p:nvSpPr>
          <p:spPr bwMode="auto">
            <a:xfrm>
              <a:off x="5126" y="1568"/>
              <a:ext cx="420" cy="296"/>
            </a:xfrm>
            <a:prstGeom prst="rect">
              <a:avLst/>
            </a:prstGeom>
            <a:noFill/>
            <a:ln w="12700">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FF0000"/>
                  </a:solidFill>
                  <a:latin typeface="Times New Roman" panose="02020603050405020304" pitchFamily="18" charset="0"/>
                </a:rPr>
                <a:t>148</a:t>
              </a:r>
            </a:p>
          </p:txBody>
        </p:sp>
        <p:sp>
          <p:nvSpPr>
            <p:cNvPr id="56" name="Text Box 58">
              <a:extLst>
                <a:ext uri="{FF2B5EF4-FFF2-40B4-BE49-F238E27FC236}">
                  <a16:creationId xmlns:a16="http://schemas.microsoft.com/office/drawing/2014/main" id="{8F0CA08F-425B-4611-B06A-FF1C70CCA71D}"/>
                </a:ext>
              </a:extLst>
            </p:cNvPr>
            <p:cNvSpPr txBox="1">
              <a:spLocks noChangeArrowheads="1"/>
            </p:cNvSpPr>
            <p:nvPr/>
          </p:nvSpPr>
          <p:spPr bwMode="auto">
            <a:xfrm>
              <a:off x="319" y="1945"/>
              <a:ext cx="210" cy="296"/>
            </a:xfrm>
            <a:prstGeom prst="rect">
              <a:avLst/>
            </a:prstGeom>
            <a:noFill/>
            <a:ln w="12700">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b="1">
                  <a:solidFill>
                    <a:srgbClr val="6600CC"/>
                  </a:solidFill>
                  <a:latin typeface="Times New Roman" panose="02020603050405020304" pitchFamily="18" charset="0"/>
                </a:rPr>
                <a:t>0</a:t>
              </a:r>
            </a:p>
          </p:txBody>
        </p:sp>
      </p:grpSp>
      <p:sp>
        <p:nvSpPr>
          <p:cNvPr id="104" name="Rectangle 3">
            <a:extLst>
              <a:ext uri="{FF2B5EF4-FFF2-40B4-BE49-F238E27FC236}">
                <a16:creationId xmlns:a16="http://schemas.microsoft.com/office/drawing/2014/main" id="{9CC14130-F7D3-42EF-B324-E05865A20DEE}"/>
              </a:ext>
            </a:extLst>
          </p:cNvPr>
          <p:cNvSpPr txBox="1">
            <a:spLocks noChangeArrowheads="1"/>
          </p:cNvSpPr>
          <p:nvPr/>
        </p:nvSpPr>
        <p:spPr bwMode="auto">
          <a:xfrm>
            <a:off x="250827" y="4860924"/>
            <a:ext cx="8389936" cy="113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0000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66"/>
                </a:solidFill>
                <a:latin typeface="Times New Roman" pitchFamily="18" charset="0"/>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just">
              <a:buFontTx/>
              <a:buNone/>
            </a:pPr>
            <a:r>
              <a:rPr lang="en-US" sz="1600" kern="0" err="1">
                <a:solidFill>
                  <a:schemeClr val="tx1"/>
                </a:solidFill>
                <a:latin typeface="Arial" panose="020B0604020202020204" pitchFamily="34" charset="0"/>
                <a:cs typeface="Arial" panose="020B0604020202020204" pitchFamily="34" charset="0"/>
              </a:rPr>
              <a:t>Kết</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luận</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Công</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trình</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hoàn</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thành</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sớm</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nhất</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là</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sau</a:t>
            </a:r>
            <a:r>
              <a:rPr lang="en-US" sz="1600" kern="0">
                <a:solidFill>
                  <a:schemeClr val="tx1"/>
                </a:solidFill>
                <a:latin typeface="Arial" panose="020B0604020202020204" pitchFamily="34" charset="0"/>
                <a:cs typeface="Arial" panose="020B0604020202020204" pitchFamily="34" charset="0"/>
              </a:rPr>
              <a:t> 148 </a:t>
            </a:r>
            <a:r>
              <a:rPr lang="en-US" sz="1600" kern="0" err="1">
                <a:solidFill>
                  <a:schemeClr val="tx1"/>
                </a:solidFill>
                <a:latin typeface="Arial" panose="020B0604020202020204" pitchFamily="34" charset="0"/>
                <a:cs typeface="Arial" panose="020B0604020202020204" pitchFamily="34" charset="0"/>
              </a:rPr>
              <a:t>tuần</a:t>
            </a:r>
            <a:endParaRPr lang="en-US" sz="1600" kern="0">
              <a:solidFill>
                <a:schemeClr val="tx1"/>
              </a:solidFill>
              <a:latin typeface="Arial" panose="020B0604020202020204" pitchFamily="34" charset="0"/>
              <a:cs typeface="Arial" panose="020B0604020202020204" pitchFamily="34" charset="0"/>
            </a:endParaRPr>
          </a:p>
          <a:p>
            <a:pPr marL="0" indent="0" algn="just">
              <a:buFontTx/>
              <a:buNone/>
            </a:pPr>
            <a:endParaRPr lang="en-US" sz="1600" i="1" kern="0">
              <a:solidFill>
                <a:schemeClr val="tx1"/>
              </a:solidFill>
              <a:latin typeface="Arial" panose="020B0604020202020204" pitchFamily="34" charset="0"/>
              <a:cs typeface="Arial" panose="020B0604020202020204" pitchFamily="34" charset="0"/>
            </a:endParaRPr>
          </a:p>
          <a:p>
            <a:pPr>
              <a:lnSpc>
                <a:spcPct val="90000"/>
              </a:lnSpc>
            </a:pPr>
            <a:endParaRPr lang="en-GB" sz="1600" ker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666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Floyd-</a:t>
            </a:r>
            <a:r>
              <a:rPr lang="en-US" altLang="en-US" sz="2000" b="1" err="1"/>
              <a:t>Warshall</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602672"/>
            <a:ext cx="8723311" cy="5417128"/>
          </a:xfrm>
        </p:spPr>
        <p:txBody>
          <a:bodyPr>
            <a:normAutofit/>
          </a:bodyPr>
          <a:lstStyle/>
          <a:p>
            <a:pPr>
              <a:spcBef>
                <a:spcPct val="0"/>
              </a:spcBef>
            </a:pPr>
            <a:r>
              <a:rPr lang="en-US" sz="1600" b="1" err="1">
                <a:cs typeface="Arial" panose="020B0604020202020204" pitchFamily="34" charset="0"/>
              </a:rPr>
              <a:t>Bài</a:t>
            </a:r>
            <a:r>
              <a:rPr lang="en-US" sz="1600" b="1">
                <a:cs typeface="Arial" panose="020B0604020202020204" pitchFamily="34" charset="0"/>
              </a:rPr>
              <a:t> </a:t>
            </a:r>
            <a:r>
              <a:rPr lang="en-US" sz="1600" b="1" err="1">
                <a:cs typeface="Arial" panose="020B0604020202020204" pitchFamily="34" charset="0"/>
              </a:rPr>
              <a:t>toán</a:t>
            </a:r>
            <a:r>
              <a:rPr lang="en-US" sz="1600">
                <a:cs typeface="Arial" panose="020B0604020202020204" pitchFamily="34" charset="0"/>
              </a:rPr>
              <a:t>  Cho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i="1">
                <a:cs typeface="Arial" panose="020B0604020202020204" pitchFamily="34" charset="0"/>
              </a:rPr>
              <a:t>G</a:t>
            </a:r>
            <a:r>
              <a:rPr lang="en-US" sz="1600">
                <a:cs typeface="Arial" panose="020B0604020202020204" pitchFamily="34" charset="0"/>
              </a:rPr>
              <a:t> = (</a:t>
            </a:r>
            <a:r>
              <a:rPr lang="en-US" sz="1600" i="1">
                <a:cs typeface="Arial" panose="020B0604020202020204" pitchFamily="34" charset="0"/>
              </a:rPr>
              <a:t>V</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trọng</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trên</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i="1">
                <a:cs typeface="Arial" panose="020B0604020202020204" pitchFamily="34" charset="0"/>
              </a:rPr>
              <a:t>w</a:t>
            </a:r>
            <a:r>
              <a:rPr lang="en-US" sz="1600">
                <a:cs typeface="Arial" panose="020B0604020202020204" pitchFamily="34" charset="0"/>
              </a:rPr>
              <a:t>(</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đối</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mỗi</a:t>
            </a:r>
            <a:r>
              <a:rPr lang="en-US" sz="1600">
                <a:cs typeface="Arial" panose="020B0604020202020204" pitchFamily="34" charset="0"/>
              </a:rPr>
              <a:t> </a:t>
            </a:r>
            <a:r>
              <a:rPr lang="en-US" sz="1600" err="1">
                <a:cs typeface="Arial" panose="020B0604020202020204" pitchFamily="34" charset="0"/>
              </a:rPr>
              <a:t>cặp</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 </a:t>
            </a:r>
            <a:r>
              <a:rPr lang="en-US" sz="1600" err="1">
                <a:cs typeface="Arial" panose="020B0604020202020204" pitchFamily="34" charset="0"/>
              </a:rPr>
              <a:t>trong</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ngắn</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p>
          <a:p>
            <a:pPr algn="just">
              <a:spcBef>
                <a:spcPts val="1200"/>
              </a:spcBef>
            </a:pPr>
            <a:endParaRPr lang="en-US" sz="1600">
              <a:cs typeface="Arial" panose="020B0604020202020204" pitchFamily="34" charset="0"/>
            </a:endParaRPr>
          </a:p>
        </p:txBody>
      </p:sp>
      <p:sp>
        <p:nvSpPr>
          <p:cNvPr id="58" name="Text Box 5">
            <a:extLst>
              <a:ext uri="{FF2B5EF4-FFF2-40B4-BE49-F238E27FC236}">
                <a16:creationId xmlns:a16="http://schemas.microsoft.com/office/drawing/2014/main" id="{01290CFC-CE73-4451-94BF-46EFCCE6804B}"/>
              </a:ext>
            </a:extLst>
          </p:cNvPr>
          <p:cNvSpPr txBox="1">
            <a:spLocks noChangeArrowheads="1"/>
          </p:cNvSpPr>
          <p:nvPr/>
        </p:nvSpPr>
        <p:spPr bwMode="auto">
          <a:xfrm>
            <a:off x="347465" y="2571750"/>
            <a:ext cx="53094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Đầu</a:t>
            </a:r>
            <a:r>
              <a:rPr lang="en-US" sz="1600">
                <a:solidFill>
                  <a:schemeClr val="tx1"/>
                </a:solidFill>
                <a:cs typeface="Arial" panose="020B0604020202020204" pitchFamily="34" charset="0"/>
              </a:rPr>
              <a:t> ra </a:t>
            </a:r>
            <a:r>
              <a:rPr lang="en-US" sz="1600" i="1">
                <a:solidFill>
                  <a:schemeClr val="tx1"/>
                </a:solidFill>
                <a:cs typeface="Arial" panose="020B0604020202020204" pitchFamily="34" charset="0"/>
              </a:rPr>
              <a:t>ma </a:t>
            </a:r>
            <a:r>
              <a:rPr lang="en-US" sz="1600" i="1" err="1">
                <a:solidFill>
                  <a:schemeClr val="tx1"/>
                </a:solidFill>
                <a:cs typeface="Arial" panose="020B0604020202020204" pitchFamily="34" charset="0"/>
              </a:rPr>
              <a:t>trận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phần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tử</a:t>
            </a:r>
            <a:r>
              <a:rPr lang="en-US" sz="1600">
                <a:solidFill>
                  <a:schemeClr val="tx1"/>
                </a:solidFill>
                <a:cs typeface="Arial" panose="020B0604020202020204" pitchFamily="34" charset="0"/>
              </a:rPr>
              <a:t> ở </a:t>
            </a:r>
            <a:r>
              <a:rPr lang="en-US" sz="1600" err="1">
                <a:solidFill>
                  <a:schemeClr val="tx1"/>
                </a:solidFill>
                <a:cs typeface="Arial" panose="020B0604020202020204" pitchFamily="34" charset="0"/>
              </a:rPr>
              <a:t>dòng</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cột</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p>
          <a:p>
            <a:pPr>
              <a:spcBef>
                <a:spcPct val="0"/>
              </a:spcBef>
              <a:buFontTx/>
              <a:buNone/>
            </a:pP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p>
        </p:txBody>
      </p:sp>
      <p:sp>
        <p:nvSpPr>
          <p:cNvPr id="60" name="Text Box 7">
            <a:extLst>
              <a:ext uri="{FF2B5EF4-FFF2-40B4-BE49-F238E27FC236}">
                <a16:creationId xmlns:a16="http://schemas.microsoft.com/office/drawing/2014/main" id="{0AEB8BD8-0373-4B35-AE6A-1AEBC61D577B}"/>
              </a:ext>
            </a:extLst>
          </p:cNvPr>
          <p:cNvSpPr txBox="1">
            <a:spLocks noChangeArrowheads="1"/>
          </p:cNvSpPr>
          <p:nvPr/>
        </p:nvSpPr>
        <p:spPr bwMode="auto">
          <a:xfrm>
            <a:off x="347465" y="3562350"/>
            <a:ext cx="24897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chemeClr val="tx1"/>
                </a:solidFill>
                <a:cs typeface="Arial" panose="020B0604020202020204" pitchFamily="34" charset="0"/>
              </a:rPr>
              <a:t>Cho </a:t>
            </a:r>
            <a:r>
              <a:rPr lang="en-US" sz="1600" err="1">
                <a:solidFill>
                  <a:schemeClr val="tx1"/>
                </a:solidFill>
                <a:cs typeface="Arial" panose="020B0604020202020204" pitchFamily="34" charset="0"/>
              </a:rPr>
              <a:t>phép</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trọng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số</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âm</a:t>
            </a:r>
            <a:endParaRPr lang="en-US" sz="1600">
              <a:solidFill>
                <a:schemeClr val="tx1"/>
              </a:solidFill>
              <a:cs typeface="Arial" panose="020B0604020202020204" pitchFamily="34" charset="0"/>
            </a:endParaRPr>
          </a:p>
        </p:txBody>
      </p:sp>
      <p:sp>
        <p:nvSpPr>
          <p:cNvPr id="62" name="Text Box 9">
            <a:extLst>
              <a:ext uri="{FF2B5EF4-FFF2-40B4-BE49-F238E27FC236}">
                <a16:creationId xmlns:a16="http://schemas.microsoft.com/office/drawing/2014/main" id="{95DB09D5-B271-497E-8219-D541A1D06C6B}"/>
              </a:ext>
            </a:extLst>
          </p:cNvPr>
          <p:cNvSpPr txBox="1">
            <a:spLocks noChangeArrowheads="1"/>
          </p:cNvSpPr>
          <p:nvPr/>
        </p:nvSpPr>
        <p:spPr bwMode="auto">
          <a:xfrm>
            <a:off x="366126" y="4193582"/>
            <a:ext cx="4091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b="1" err="1">
                <a:solidFill>
                  <a:srgbClr val="FF0000"/>
                </a:solidFill>
                <a:cs typeface="Arial" panose="020B0604020202020204" pitchFamily="34" charset="0"/>
              </a:rPr>
              <a:t>Giả</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thiết</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Đồ</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thị</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không</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có</a:t>
            </a:r>
            <a:r>
              <a:rPr lang="en-US" sz="1600" b="1">
                <a:solidFill>
                  <a:srgbClr val="FF0000"/>
                </a:solidFill>
                <a:cs typeface="Arial" panose="020B0604020202020204" pitchFamily="34" charset="0"/>
              </a:rPr>
              <a:t> chu </a:t>
            </a:r>
            <a:r>
              <a:rPr lang="en-US" sz="1600" b="1" err="1">
                <a:solidFill>
                  <a:srgbClr val="FF0000"/>
                </a:solidFill>
                <a:cs typeface="Arial" panose="020B0604020202020204" pitchFamily="34" charset="0"/>
              </a:rPr>
              <a:t>trình</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âm</a:t>
            </a:r>
            <a:r>
              <a:rPr lang="en-US" sz="1600" b="1">
                <a:solidFill>
                  <a:srgbClr val="FF0000"/>
                </a:solidFill>
                <a:cs typeface="Arial" panose="020B0604020202020204" pitchFamily="34" charset="0"/>
              </a:rPr>
              <a:t>. </a:t>
            </a:r>
          </a:p>
        </p:txBody>
      </p:sp>
      <p:sp>
        <p:nvSpPr>
          <p:cNvPr id="64" name="Text Box 11">
            <a:extLst>
              <a:ext uri="{FF2B5EF4-FFF2-40B4-BE49-F238E27FC236}">
                <a16:creationId xmlns:a16="http://schemas.microsoft.com/office/drawing/2014/main" id="{D02A191E-4C8A-4A26-ACC3-35339759439E}"/>
              </a:ext>
            </a:extLst>
          </p:cNvPr>
          <p:cNvSpPr txBox="1">
            <a:spLocks noChangeArrowheads="1"/>
          </p:cNvSpPr>
          <p:nvPr/>
        </p:nvSpPr>
        <p:spPr bwMode="auto">
          <a:xfrm>
            <a:off x="347465" y="1885950"/>
            <a:ext cx="27334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Đầu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vào</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ma </a:t>
            </a:r>
            <a:r>
              <a:rPr lang="en-US" sz="1600" i="1" err="1">
                <a:solidFill>
                  <a:schemeClr val="tx1"/>
                </a:solidFill>
                <a:cs typeface="Arial" panose="020B0604020202020204" pitchFamily="34" charset="0"/>
              </a:rPr>
              <a:t>trận</a:t>
            </a:r>
            <a:r>
              <a:rPr lang="en-US" sz="1600" i="1">
                <a:solidFill>
                  <a:schemeClr val="tx1"/>
                </a:solidFill>
                <a:cs typeface="Arial" panose="020B0604020202020204" pitchFamily="34" charset="0"/>
              </a:rPr>
              <a:t> </a:t>
            </a:r>
            <a:r>
              <a:rPr lang="en-US" sz="1600" i="1" err="1">
                <a:solidFill>
                  <a:schemeClr val="tx1"/>
                </a:solidFill>
                <a:cs typeface="Arial" panose="020B0604020202020204" pitchFamily="34" charset="0"/>
              </a:rPr>
              <a:t>trọng</a:t>
            </a:r>
            <a:r>
              <a:rPr lang="en-US" sz="1600" i="1">
                <a:solidFill>
                  <a:schemeClr val="tx1"/>
                </a:solidFill>
                <a:cs typeface="Arial" panose="020B0604020202020204" pitchFamily="34" charset="0"/>
              </a:rPr>
              <a:t> </a:t>
            </a:r>
            <a:r>
              <a:rPr lang="en-US" sz="1600" i="1" err="1">
                <a:solidFill>
                  <a:schemeClr val="tx1"/>
                </a:solidFill>
                <a:cs typeface="Arial" panose="020B0604020202020204" pitchFamily="34" charset="0"/>
              </a:rPr>
              <a:t>số</a:t>
            </a:r>
            <a:r>
              <a:rPr lang="en-US" sz="1600">
                <a:solidFill>
                  <a:schemeClr val="tx1"/>
                </a:solidFill>
                <a:cs typeface="Arial" panose="020B0604020202020204" pitchFamily="34" charset="0"/>
              </a:rPr>
              <a:t>. </a:t>
            </a:r>
          </a:p>
        </p:txBody>
      </p:sp>
    </p:spTree>
    <p:extLst>
      <p:ext uri="{BB962C8B-B14F-4D97-AF65-F5344CB8AC3E}">
        <p14:creationId xmlns:p14="http://schemas.microsoft.com/office/powerpoint/2010/main" val="80976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slide(fromBottom)">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slide(fromBottom)">
                                      <p:cBhvr>
                                        <p:cTn id="12" dur="500"/>
                                        <p:tgtEl>
                                          <p:spTgt spid="58"/>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slide(fromBottom)">
                                      <p:cBhvr>
                                        <p:cTn id="15" dur="500"/>
                                        <p:tgtEl>
                                          <p:spTgt spid="6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slide(fromBottom)">
                                      <p:cBhvr>
                                        <p:cTn id="1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0" grpId="0"/>
      <p:bldP spid="62" grpId="0"/>
      <p:bldP spid="6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Floyd-</a:t>
            </a:r>
            <a:r>
              <a:rPr lang="en-US" altLang="en-US" sz="2000" b="1" err="1"/>
              <a:t>Warshall</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602672"/>
            <a:ext cx="8723311" cy="5417128"/>
          </a:xfrm>
        </p:spPr>
        <p:txBody>
          <a:bodyPr>
            <a:normAutofit/>
          </a:bodyPr>
          <a:lstStyle/>
          <a:p>
            <a:pPr>
              <a:spcBef>
                <a:spcPct val="0"/>
              </a:spcBef>
            </a:pPr>
            <a:r>
              <a:rPr lang="en-US" sz="1600" b="1" err="1">
                <a:cs typeface="Arial" panose="020B0604020202020204" pitchFamily="34" charset="0"/>
              </a:rPr>
              <a:t>Bài</a:t>
            </a:r>
            <a:r>
              <a:rPr lang="en-US" sz="1600" b="1">
                <a:cs typeface="Arial" panose="020B0604020202020204" pitchFamily="34" charset="0"/>
              </a:rPr>
              <a:t> </a:t>
            </a:r>
            <a:r>
              <a:rPr lang="en-US" sz="1600" b="1" err="1">
                <a:cs typeface="Arial" panose="020B0604020202020204" pitchFamily="34" charset="0"/>
              </a:rPr>
              <a:t>toán</a:t>
            </a:r>
            <a:r>
              <a:rPr lang="en-US" sz="1600">
                <a:cs typeface="Arial" panose="020B0604020202020204" pitchFamily="34" charset="0"/>
              </a:rPr>
              <a:t>  Cho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i="1">
                <a:cs typeface="Arial" panose="020B0604020202020204" pitchFamily="34" charset="0"/>
              </a:rPr>
              <a:t>G</a:t>
            </a:r>
            <a:r>
              <a:rPr lang="en-US" sz="1600">
                <a:cs typeface="Arial" panose="020B0604020202020204" pitchFamily="34" charset="0"/>
              </a:rPr>
              <a:t> = (</a:t>
            </a:r>
            <a:r>
              <a:rPr lang="en-US" sz="1600" i="1">
                <a:cs typeface="Arial" panose="020B0604020202020204" pitchFamily="34" charset="0"/>
              </a:rPr>
              <a:t>V</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trọng</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trên</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i="1">
                <a:cs typeface="Arial" panose="020B0604020202020204" pitchFamily="34" charset="0"/>
              </a:rPr>
              <a:t>w</a:t>
            </a:r>
            <a:r>
              <a:rPr lang="en-US" sz="1600">
                <a:cs typeface="Arial" panose="020B0604020202020204" pitchFamily="34" charset="0"/>
              </a:rPr>
              <a:t>(</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đối</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mỗi</a:t>
            </a:r>
            <a:r>
              <a:rPr lang="en-US" sz="1600">
                <a:cs typeface="Arial" panose="020B0604020202020204" pitchFamily="34" charset="0"/>
              </a:rPr>
              <a:t> </a:t>
            </a:r>
            <a:r>
              <a:rPr lang="en-US" sz="1600" err="1">
                <a:cs typeface="Arial" panose="020B0604020202020204" pitchFamily="34" charset="0"/>
              </a:rPr>
              <a:t>cặp</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 </a:t>
            </a:r>
            <a:r>
              <a:rPr lang="en-US" sz="1600" err="1">
                <a:cs typeface="Arial" panose="020B0604020202020204" pitchFamily="34" charset="0"/>
              </a:rPr>
              <a:t>trong</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ngắn</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p>
          <a:p>
            <a:pPr algn="just">
              <a:spcBef>
                <a:spcPts val="1200"/>
              </a:spcBef>
            </a:pPr>
            <a:endParaRPr lang="en-US" sz="1600">
              <a:cs typeface="Arial" panose="020B0604020202020204" pitchFamily="34" charset="0"/>
            </a:endParaRPr>
          </a:p>
        </p:txBody>
      </p:sp>
      <p:grpSp>
        <p:nvGrpSpPr>
          <p:cNvPr id="12" name="Group 42">
            <a:extLst>
              <a:ext uri="{FF2B5EF4-FFF2-40B4-BE49-F238E27FC236}">
                <a16:creationId xmlns:a16="http://schemas.microsoft.com/office/drawing/2014/main" id="{D6635AA1-1AB9-42AC-B4E6-447646942666}"/>
              </a:ext>
            </a:extLst>
          </p:cNvPr>
          <p:cNvGrpSpPr>
            <a:grpSpLocks/>
          </p:cNvGrpSpPr>
          <p:nvPr/>
        </p:nvGrpSpPr>
        <p:grpSpPr bwMode="auto">
          <a:xfrm>
            <a:off x="457200" y="2165350"/>
            <a:ext cx="3048000" cy="3089275"/>
            <a:chOff x="288" y="1440"/>
            <a:chExt cx="1920" cy="1946"/>
          </a:xfrm>
        </p:grpSpPr>
        <p:sp>
          <p:nvSpPr>
            <p:cNvPr id="13" name="Oval 3">
              <a:extLst>
                <a:ext uri="{FF2B5EF4-FFF2-40B4-BE49-F238E27FC236}">
                  <a16:creationId xmlns:a16="http://schemas.microsoft.com/office/drawing/2014/main" id="{7BBBF6BC-C6F2-4AB3-B92C-AC977AF1EDC9}"/>
                </a:ext>
              </a:extLst>
            </p:cNvPr>
            <p:cNvSpPr>
              <a:spLocks noChangeArrowheads="1"/>
            </p:cNvSpPr>
            <p:nvPr/>
          </p:nvSpPr>
          <p:spPr bwMode="auto">
            <a:xfrm>
              <a:off x="1104" y="1440"/>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2</a:t>
              </a:r>
              <a:endParaRPr lang="en-US" sz="2400">
                <a:solidFill>
                  <a:schemeClr val="tx1"/>
                </a:solidFill>
                <a:latin typeface="Times New Roman" panose="02020603050405020304" pitchFamily="18" charset="0"/>
              </a:endParaRPr>
            </a:p>
          </p:txBody>
        </p:sp>
        <p:sp>
          <p:nvSpPr>
            <p:cNvPr id="14" name="Oval 4">
              <a:extLst>
                <a:ext uri="{FF2B5EF4-FFF2-40B4-BE49-F238E27FC236}">
                  <a16:creationId xmlns:a16="http://schemas.microsoft.com/office/drawing/2014/main" id="{A32D781E-F029-417A-844F-6F10426EF0AE}"/>
                </a:ext>
              </a:extLst>
            </p:cNvPr>
            <p:cNvSpPr>
              <a:spLocks noChangeArrowheads="1"/>
            </p:cNvSpPr>
            <p:nvPr/>
          </p:nvSpPr>
          <p:spPr bwMode="auto">
            <a:xfrm>
              <a:off x="288" y="2064"/>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1</a:t>
              </a:r>
              <a:endParaRPr lang="en-US" sz="2400">
                <a:solidFill>
                  <a:schemeClr val="tx1"/>
                </a:solidFill>
                <a:latin typeface="Times New Roman" panose="02020603050405020304" pitchFamily="18" charset="0"/>
              </a:endParaRPr>
            </a:p>
          </p:txBody>
        </p:sp>
        <p:sp>
          <p:nvSpPr>
            <p:cNvPr id="15" name="Oval 5">
              <a:extLst>
                <a:ext uri="{FF2B5EF4-FFF2-40B4-BE49-F238E27FC236}">
                  <a16:creationId xmlns:a16="http://schemas.microsoft.com/office/drawing/2014/main" id="{E423A2F9-B47E-4024-B142-A3A601F671B7}"/>
                </a:ext>
              </a:extLst>
            </p:cNvPr>
            <p:cNvSpPr>
              <a:spLocks noChangeArrowheads="1"/>
            </p:cNvSpPr>
            <p:nvPr/>
          </p:nvSpPr>
          <p:spPr bwMode="auto">
            <a:xfrm>
              <a:off x="816" y="2928"/>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5</a:t>
              </a:r>
              <a:endParaRPr lang="en-US" sz="2400">
                <a:solidFill>
                  <a:schemeClr val="tx1"/>
                </a:solidFill>
                <a:latin typeface="Times New Roman" panose="02020603050405020304" pitchFamily="18" charset="0"/>
              </a:endParaRPr>
            </a:p>
          </p:txBody>
        </p:sp>
        <p:sp>
          <p:nvSpPr>
            <p:cNvPr id="16" name="Oval 6">
              <a:extLst>
                <a:ext uri="{FF2B5EF4-FFF2-40B4-BE49-F238E27FC236}">
                  <a16:creationId xmlns:a16="http://schemas.microsoft.com/office/drawing/2014/main" id="{573FBE96-1415-4120-83A5-98763446765D}"/>
                </a:ext>
              </a:extLst>
            </p:cNvPr>
            <p:cNvSpPr>
              <a:spLocks noChangeArrowheads="1"/>
            </p:cNvSpPr>
            <p:nvPr/>
          </p:nvSpPr>
          <p:spPr bwMode="auto">
            <a:xfrm>
              <a:off x="1872" y="2016"/>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3</a:t>
              </a:r>
              <a:endParaRPr lang="en-US" sz="2400">
                <a:solidFill>
                  <a:schemeClr val="tx1"/>
                </a:solidFill>
                <a:latin typeface="Times New Roman" panose="02020603050405020304" pitchFamily="18" charset="0"/>
              </a:endParaRPr>
            </a:p>
          </p:txBody>
        </p:sp>
        <p:sp>
          <p:nvSpPr>
            <p:cNvPr id="17" name="Oval 7">
              <a:extLst>
                <a:ext uri="{FF2B5EF4-FFF2-40B4-BE49-F238E27FC236}">
                  <a16:creationId xmlns:a16="http://schemas.microsoft.com/office/drawing/2014/main" id="{4C740FBA-2AE0-40EA-8637-8DA94BDB8012}"/>
                </a:ext>
              </a:extLst>
            </p:cNvPr>
            <p:cNvSpPr>
              <a:spLocks noChangeArrowheads="1"/>
            </p:cNvSpPr>
            <p:nvPr/>
          </p:nvSpPr>
          <p:spPr bwMode="auto">
            <a:xfrm>
              <a:off x="1632" y="2928"/>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4</a:t>
              </a:r>
              <a:endParaRPr lang="en-US" sz="2400">
                <a:solidFill>
                  <a:schemeClr val="tx1"/>
                </a:solidFill>
                <a:latin typeface="Times New Roman" panose="02020603050405020304" pitchFamily="18" charset="0"/>
              </a:endParaRPr>
            </a:p>
          </p:txBody>
        </p:sp>
        <p:sp>
          <p:nvSpPr>
            <p:cNvPr id="18" name="Line 8">
              <a:extLst>
                <a:ext uri="{FF2B5EF4-FFF2-40B4-BE49-F238E27FC236}">
                  <a16:creationId xmlns:a16="http://schemas.microsoft.com/office/drawing/2014/main" id="{BAF80E16-E69F-4F5D-A7B0-916701103ECE}"/>
                </a:ext>
              </a:extLst>
            </p:cNvPr>
            <p:cNvSpPr>
              <a:spLocks noChangeShapeType="1"/>
            </p:cNvSpPr>
            <p:nvPr/>
          </p:nvSpPr>
          <p:spPr bwMode="auto">
            <a:xfrm flipV="1">
              <a:off x="576" y="1728"/>
              <a:ext cx="52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9">
              <a:extLst>
                <a:ext uri="{FF2B5EF4-FFF2-40B4-BE49-F238E27FC236}">
                  <a16:creationId xmlns:a16="http://schemas.microsoft.com/office/drawing/2014/main" id="{DF7491F9-7F14-45B7-87F1-07993D16A9E7}"/>
                </a:ext>
              </a:extLst>
            </p:cNvPr>
            <p:cNvSpPr>
              <a:spLocks noChangeShapeType="1"/>
            </p:cNvSpPr>
            <p:nvPr/>
          </p:nvSpPr>
          <p:spPr bwMode="auto">
            <a:xfrm>
              <a:off x="528" y="2400"/>
              <a:ext cx="336"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0">
              <a:extLst>
                <a:ext uri="{FF2B5EF4-FFF2-40B4-BE49-F238E27FC236}">
                  <a16:creationId xmlns:a16="http://schemas.microsoft.com/office/drawing/2014/main" id="{8402A34F-9E14-4DA1-8BEE-A15E858EF371}"/>
                </a:ext>
              </a:extLst>
            </p:cNvPr>
            <p:cNvSpPr>
              <a:spLocks noChangeShapeType="1"/>
            </p:cNvSpPr>
            <p:nvPr/>
          </p:nvSpPr>
          <p:spPr bwMode="auto">
            <a:xfrm>
              <a:off x="1152" y="312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1">
              <a:extLst>
                <a:ext uri="{FF2B5EF4-FFF2-40B4-BE49-F238E27FC236}">
                  <a16:creationId xmlns:a16="http://schemas.microsoft.com/office/drawing/2014/main" id="{686BAA18-CF80-4C59-9023-09FD013DF5AD}"/>
                </a:ext>
              </a:extLst>
            </p:cNvPr>
            <p:cNvSpPr>
              <a:spLocks noChangeShapeType="1"/>
            </p:cNvSpPr>
            <p:nvPr/>
          </p:nvSpPr>
          <p:spPr bwMode="auto">
            <a:xfrm>
              <a:off x="1344" y="1776"/>
              <a:ext cx="384"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2">
              <a:extLst>
                <a:ext uri="{FF2B5EF4-FFF2-40B4-BE49-F238E27FC236}">
                  <a16:creationId xmlns:a16="http://schemas.microsoft.com/office/drawing/2014/main" id="{F9BB896C-8619-42FB-A175-81415BCC69EE}"/>
                </a:ext>
              </a:extLst>
            </p:cNvPr>
            <p:cNvSpPr>
              <a:spLocks noChangeShapeType="1"/>
            </p:cNvSpPr>
            <p:nvPr/>
          </p:nvSpPr>
          <p:spPr bwMode="auto">
            <a:xfrm>
              <a:off x="624" y="2256"/>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3">
              <a:extLst>
                <a:ext uri="{FF2B5EF4-FFF2-40B4-BE49-F238E27FC236}">
                  <a16:creationId xmlns:a16="http://schemas.microsoft.com/office/drawing/2014/main" id="{0AB037A1-CA0C-4152-A399-B8039446FAD0}"/>
                </a:ext>
              </a:extLst>
            </p:cNvPr>
            <p:cNvSpPr>
              <a:spLocks noChangeShapeType="1"/>
            </p:cNvSpPr>
            <p:nvPr/>
          </p:nvSpPr>
          <p:spPr bwMode="auto">
            <a:xfrm flipH="1">
              <a:off x="1008" y="1776"/>
              <a:ext cx="24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4">
              <a:extLst>
                <a:ext uri="{FF2B5EF4-FFF2-40B4-BE49-F238E27FC236}">
                  <a16:creationId xmlns:a16="http://schemas.microsoft.com/office/drawing/2014/main" id="{44E29B6D-428A-4668-AA60-B3C9F309C527}"/>
                </a:ext>
              </a:extLst>
            </p:cNvPr>
            <p:cNvSpPr>
              <a:spLocks noChangeShapeType="1"/>
            </p:cNvSpPr>
            <p:nvPr/>
          </p:nvSpPr>
          <p:spPr bwMode="auto">
            <a:xfrm flipH="1" flipV="1">
              <a:off x="624" y="2352"/>
              <a:ext cx="1008"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5">
              <a:extLst>
                <a:ext uri="{FF2B5EF4-FFF2-40B4-BE49-F238E27FC236}">
                  <a16:creationId xmlns:a16="http://schemas.microsoft.com/office/drawing/2014/main" id="{4CCECC04-69D9-4253-BC79-36F0BC28F7DF}"/>
                </a:ext>
              </a:extLst>
            </p:cNvPr>
            <p:cNvSpPr>
              <a:spLocks noChangeShapeType="1"/>
            </p:cNvSpPr>
            <p:nvPr/>
          </p:nvSpPr>
          <p:spPr bwMode="auto">
            <a:xfrm flipV="1">
              <a:off x="1872" y="2352"/>
              <a:ext cx="144"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16">
              <a:extLst>
                <a:ext uri="{FF2B5EF4-FFF2-40B4-BE49-F238E27FC236}">
                  <a16:creationId xmlns:a16="http://schemas.microsoft.com/office/drawing/2014/main" id="{63950380-8C61-4291-A207-59D9B28EE3F4}"/>
                </a:ext>
              </a:extLst>
            </p:cNvPr>
            <p:cNvSpPr txBox="1">
              <a:spLocks noChangeArrowheads="1"/>
            </p:cNvSpPr>
            <p:nvPr/>
          </p:nvSpPr>
          <p:spPr bwMode="auto">
            <a:xfrm>
              <a:off x="614" y="165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28" name="Text Box 17">
              <a:extLst>
                <a:ext uri="{FF2B5EF4-FFF2-40B4-BE49-F238E27FC236}">
                  <a16:creationId xmlns:a16="http://schemas.microsoft.com/office/drawing/2014/main" id="{839926A4-C918-4161-A539-8637CB79D56A}"/>
                </a:ext>
              </a:extLst>
            </p:cNvPr>
            <p:cNvSpPr txBox="1">
              <a:spLocks noChangeArrowheads="1"/>
            </p:cNvSpPr>
            <p:nvPr/>
          </p:nvSpPr>
          <p:spPr bwMode="auto">
            <a:xfrm>
              <a:off x="1622" y="156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29" name="Text Box 18">
              <a:extLst>
                <a:ext uri="{FF2B5EF4-FFF2-40B4-BE49-F238E27FC236}">
                  <a16:creationId xmlns:a16="http://schemas.microsoft.com/office/drawing/2014/main" id="{62FFD3AE-8F4C-4972-842B-B8AEC6F20632}"/>
                </a:ext>
              </a:extLst>
            </p:cNvPr>
            <p:cNvSpPr txBox="1">
              <a:spLocks noChangeArrowheads="1"/>
            </p:cNvSpPr>
            <p:nvPr/>
          </p:nvSpPr>
          <p:spPr bwMode="auto">
            <a:xfrm>
              <a:off x="1574" y="199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8</a:t>
              </a:r>
            </a:p>
          </p:txBody>
        </p:sp>
        <p:sp>
          <p:nvSpPr>
            <p:cNvPr id="30" name="Text Box 19">
              <a:extLst>
                <a:ext uri="{FF2B5EF4-FFF2-40B4-BE49-F238E27FC236}">
                  <a16:creationId xmlns:a16="http://schemas.microsoft.com/office/drawing/2014/main" id="{383C06AB-51AA-4B40-BE37-7C020A8FEF50}"/>
                </a:ext>
              </a:extLst>
            </p:cNvPr>
            <p:cNvSpPr txBox="1">
              <a:spLocks noChangeArrowheads="1"/>
            </p:cNvSpPr>
            <p:nvPr/>
          </p:nvSpPr>
          <p:spPr bwMode="auto">
            <a:xfrm>
              <a:off x="720"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31" name="Text Box 20">
              <a:extLst>
                <a:ext uri="{FF2B5EF4-FFF2-40B4-BE49-F238E27FC236}">
                  <a16:creationId xmlns:a16="http://schemas.microsoft.com/office/drawing/2014/main" id="{1B9DFE90-DA93-43E6-BE36-A8FC708327AD}"/>
                </a:ext>
              </a:extLst>
            </p:cNvPr>
            <p:cNvSpPr txBox="1">
              <a:spLocks noChangeArrowheads="1"/>
            </p:cNvSpPr>
            <p:nvPr/>
          </p:nvSpPr>
          <p:spPr bwMode="auto">
            <a:xfrm>
              <a:off x="1910" y="252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32" name="Text Box 21">
              <a:extLst>
                <a:ext uri="{FF2B5EF4-FFF2-40B4-BE49-F238E27FC236}">
                  <a16:creationId xmlns:a16="http://schemas.microsoft.com/office/drawing/2014/main" id="{ADD878D9-DC56-47C8-BB5D-B565DEFDD18F}"/>
                </a:ext>
              </a:extLst>
            </p:cNvPr>
            <p:cNvSpPr txBox="1">
              <a:spLocks noChangeArrowheads="1"/>
            </p:cNvSpPr>
            <p:nvPr/>
          </p:nvSpPr>
          <p:spPr bwMode="auto">
            <a:xfrm>
              <a:off x="1574" y="23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33" name="Text Box 22">
              <a:extLst>
                <a:ext uri="{FF2B5EF4-FFF2-40B4-BE49-F238E27FC236}">
                  <a16:creationId xmlns:a16="http://schemas.microsoft.com/office/drawing/2014/main" id="{7D35DA1C-860B-425E-A3DE-B12FB546CF71}"/>
                </a:ext>
              </a:extLst>
            </p:cNvPr>
            <p:cNvSpPr txBox="1">
              <a:spLocks noChangeArrowheads="1"/>
            </p:cNvSpPr>
            <p:nvPr/>
          </p:nvSpPr>
          <p:spPr bwMode="auto">
            <a:xfrm>
              <a:off x="1190" y="30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6</a:t>
              </a:r>
            </a:p>
          </p:txBody>
        </p:sp>
        <p:sp>
          <p:nvSpPr>
            <p:cNvPr id="34" name="Text Box 23">
              <a:extLst>
                <a:ext uri="{FF2B5EF4-FFF2-40B4-BE49-F238E27FC236}">
                  <a16:creationId xmlns:a16="http://schemas.microsoft.com/office/drawing/2014/main" id="{4E19A390-1B6F-4BA2-9D77-19E99A40A898}"/>
                </a:ext>
              </a:extLst>
            </p:cNvPr>
            <p:cNvSpPr txBox="1">
              <a:spLocks noChangeArrowheads="1"/>
            </p:cNvSpPr>
            <p:nvPr/>
          </p:nvSpPr>
          <p:spPr bwMode="auto">
            <a:xfrm>
              <a:off x="1094" y="233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35" name="Text Box 24">
              <a:extLst>
                <a:ext uri="{FF2B5EF4-FFF2-40B4-BE49-F238E27FC236}">
                  <a16:creationId xmlns:a16="http://schemas.microsoft.com/office/drawing/2014/main" id="{72364EB9-0701-4039-9196-36A6B5B5D966}"/>
                </a:ext>
              </a:extLst>
            </p:cNvPr>
            <p:cNvSpPr txBox="1">
              <a:spLocks noChangeArrowheads="1"/>
            </p:cNvSpPr>
            <p:nvPr/>
          </p:nvSpPr>
          <p:spPr bwMode="auto">
            <a:xfrm>
              <a:off x="374" y="252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6" name="Line 25">
              <a:extLst>
                <a:ext uri="{FF2B5EF4-FFF2-40B4-BE49-F238E27FC236}">
                  <a16:creationId xmlns:a16="http://schemas.microsoft.com/office/drawing/2014/main" id="{274019FE-08A1-457F-B288-CE0B7B8B5E62}"/>
                </a:ext>
              </a:extLst>
            </p:cNvPr>
            <p:cNvSpPr>
              <a:spLocks noChangeShapeType="1"/>
            </p:cNvSpPr>
            <p:nvPr/>
          </p:nvSpPr>
          <p:spPr bwMode="auto">
            <a:xfrm flipH="1" flipV="1">
              <a:off x="1440" y="1680"/>
              <a:ext cx="43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7" name="Text Box 26">
            <a:extLst>
              <a:ext uri="{FF2B5EF4-FFF2-40B4-BE49-F238E27FC236}">
                <a16:creationId xmlns:a16="http://schemas.microsoft.com/office/drawing/2014/main" id="{CF94A7EB-ABEF-4110-BDCC-A98FB7463EAA}"/>
              </a:ext>
            </a:extLst>
          </p:cNvPr>
          <p:cNvSpPr txBox="1">
            <a:spLocks noChangeArrowheads="1"/>
          </p:cNvSpPr>
          <p:nvPr/>
        </p:nvSpPr>
        <p:spPr bwMode="auto">
          <a:xfrm>
            <a:off x="4564063" y="1327150"/>
            <a:ext cx="9813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b="1" err="1">
                <a:solidFill>
                  <a:schemeClr val="tx1"/>
                </a:solidFill>
                <a:cs typeface="Arial" panose="020B0604020202020204" pitchFamily="34" charset="0"/>
              </a:rPr>
              <a:t>Đầu</a:t>
            </a:r>
            <a:r>
              <a:rPr lang="en-US" sz="1600" b="1">
                <a:solidFill>
                  <a:schemeClr val="tx1"/>
                </a:solidFill>
                <a:cs typeface="Arial" panose="020B0604020202020204" pitchFamily="34" charset="0"/>
              </a:rPr>
              <a:t> </a:t>
            </a:r>
            <a:r>
              <a:rPr lang="en-US" sz="1600" b="1" err="1">
                <a:solidFill>
                  <a:schemeClr val="tx1"/>
                </a:solidFill>
                <a:cs typeface="Arial" panose="020B0604020202020204" pitchFamily="34" charset="0"/>
              </a:rPr>
              <a:t>vào</a:t>
            </a:r>
            <a:endParaRPr lang="en-US" sz="1600">
              <a:solidFill>
                <a:schemeClr val="tx1"/>
              </a:solidFill>
              <a:cs typeface="Arial" panose="020B0604020202020204" pitchFamily="34" charset="0"/>
            </a:endParaRPr>
          </a:p>
        </p:txBody>
      </p:sp>
      <p:sp>
        <p:nvSpPr>
          <p:cNvPr id="38" name="Text Box 31">
            <a:extLst>
              <a:ext uri="{FF2B5EF4-FFF2-40B4-BE49-F238E27FC236}">
                <a16:creationId xmlns:a16="http://schemas.microsoft.com/office/drawing/2014/main" id="{92BE126D-B69D-496D-BCA1-45DBAF007046}"/>
              </a:ext>
            </a:extLst>
          </p:cNvPr>
          <p:cNvSpPr txBox="1">
            <a:spLocks noChangeArrowheads="1"/>
          </p:cNvSpPr>
          <p:nvPr/>
        </p:nvSpPr>
        <p:spPr bwMode="auto">
          <a:xfrm>
            <a:off x="5374932" y="4419257"/>
            <a:ext cx="27130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0     3     8     </a:t>
            </a:r>
            <a:r>
              <a:rPr lang="en-US" sz="2400">
                <a:solidFill>
                  <a:schemeClr val="tx1"/>
                </a:solidFill>
                <a:latin typeface="Times New Roman" panose="02020603050405020304" pitchFamily="18" charset="0"/>
                <a:sym typeface="Symbol" panose="05050102010706020507" pitchFamily="18" charset="2"/>
              </a:rPr>
              <a:t></a:t>
            </a:r>
            <a:r>
              <a:rPr lang="en-US" sz="2400">
                <a:solidFill>
                  <a:schemeClr val="tx1"/>
                </a:solidFill>
                <a:latin typeface="Times New Roman" panose="02020603050405020304" pitchFamily="18" charset="0"/>
              </a:rPr>
              <a:t>     -4 </a:t>
            </a:r>
          </a:p>
          <a:p>
            <a:pPr>
              <a:spcBef>
                <a:spcPct val="0"/>
              </a:spcBef>
              <a:buFontTx/>
              <a:buNone/>
            </a:pPr>
            <a:r>
              <a:rPr lang="en-US" sz="2400">
                <a:solidFill>
                  <a:schemeClr val="tx1"/>
                </a:solidFill>
                <a:latin typeface="Times New Roman" panose="02020603050405020304" pitchFamily="18" charset="0"/>
                <a:sym typeface="Symbol" panose="05050102010706020507" pitchFamily="18" charset="2"/>
              </a:rPr>
              <a:t>    </a:t>
            </a:r>
            <a:r>
              <a:rPr lang="en-US" sz="2400">
                <a:solidFill>
                  <a:schemeClr val="tx1"/>
                </a:solidFill>
                <a:latin typeface="Times New Roman" panose="02020603050405020304" pitchFamily="18" charset="0"/>
              </a:rPr>
              <a:t>0     </a:t>
            </a:r>
            <a:r>
              <a:rPr lang="en-US" sz="2400">
                <a:solidFill>
                  <a:schemeClr val="tx1"/>
                </a:solidFill>
                <a:latin typeface="Times New Roman" panose="02020603050405020304" pitchFamily="18" charset="0"/>
                <a:sym typeface="Symbol" panose="05050102010706020507" pitchFamily="18" charset="2"/>
              </a:rPr>
              <a:t></a:t>
            </a:r>
            <a:r>
              <a:rPr lang="en-US" sz="2400">
                <a:solidFill>
                  <a:schemeClr val="tx1"/>
                </a:solidFill>
                <a:latin typeface="Times New Roman" panose="02020603050405020304" pitchFamily="18" charset="0"/>
              </a:rPr>
              <a:t>     1      7</a:t>
            </a:r>
          </a:p>
          <a:p>
            <a:pPr>
              <a:spcBef>
                <a:spcPct val="0"/>
              </a:spcBef>
              <a:buFontTx/>
              <a:buNone/>
            </a:pPr>
            <a:r>
              <a:rPr lang="en-US" sz="2400">
                <a:solidFill>
                  <a:schemeClr val="tx1"/>
                </a:solidFill>
                <a:latin typeface="Times New Roman" panose="02020603050405020304" pitchFamily="18" charset="0"/>
                <a:sym typeface="Symbol" panose="05050102010706020507" pitchFamily="18" charset="2"/>
              </a:rPr>
              <a:t>   </a:t>
            </a:r>
            <a:r>
              <a:rPr lang="en-US" sz="2400">
                <a:solidFill>
                  <a:schemeClr val="tx1"/>
                </a:solidFill>
                <a:latin typeface="Times New Roman" panose="02020603050405020304" pitchFamily="18" charset="0"/>
              </a:rPr>
              <a:t> 4     0     </a:t>
            </a:r>
            <a:r>
              <a:rPr lang="en-US" sz="2400">
                <a:solidFill>
                  <a:schemeClr val="tx1"/>
                </a:solidFill>
                <a:latin typeface="Times New Roman" panose="02020603050405020304" pitchFamily="18" charset="0"/>
                <a:sym typeface="Symbol" panose="05050102010706020507" pitchFamily="18" charset="2"/>
              </a:rPr>
              <a:t></a:t>
            </a:r>
            <a:r>
              <a:rPr lang="en-US" sz="2400">
                <a:solidFill>
                  <a:schemeClr val="tx1"/>
                </a:solidFill>
                <a:latin typeface="Times New Roman" panose="02020603050405020304" pitchFamily="18" charset="0"/>
              </a:rPr>
              <a:t>     </a:t>
            </a:r>
            <a:r>
              <a:rPr lang="en-US" sz="2400">
                <a:solidFill>
                  <a:schemeClr val="tx1"/>
                </a:solidFill>
                <a:latin typeface="Times New Roman" panose="02020603050405020304" pitchFamily="18" charset="0"/>
                <a:sym typeface="Symbol" panose="05050102010706020507" pitchFamily="18" charset="2"/>
              </a:rPr>
              <a:t></a:t>
            </a:r>
            <a:endParaRPr lang="en-US" sz="2400">
              <a:solidFill>
                <a:schemeClr val="tx1"/>
              </a:solidFill>
              <a:latin typeface="Times New Roman" panose="02020603050405020304" pitchFamily="18" charset="0"/>
            </a:endParaRPr>
          </a:p>
          <a:p>
            <a:pPr>
              <a:spcBef>
                <a:spcPct val="0"/>
              </a:spcBef>
              <a:buFontTx/>
              <a:buNone/>
            </a:pPr>
            <a:r>
              <a:rPr lang="en-US" sz="2400">
                <a:solidFill>
                  <a:schemeClr val="tx1"/>
                </a:solidFill>
                <a:latin typeface="Times New Roman" panose="02020603050405020304" pitchFamily="18" charset="0"/>
              </a:rPr>
              <a:t>2    </a:t>
            </a:r>
            <a:r>
              <a:rPr lang="en-US" sz="2400">
                <a:solidFill>
                  <a:schemeClr val="tx1"/>
                </a:solidFill>
                <a:latin typeface="Times New Roman" panose="02020603050405020304" pitchFamily="18" charset="0"/>
                <a:sym typeface="Symbol" panose="05050102010706020507" pitchFamily="18" charset="2"/>
              </a:rPr>
              <a:t></a:t>
            </a:r>
            <a:r>
              <a:rPr lang="en-US" sz="2400">
                <a:solidFill>
                  <a:schemeClr val="tx1"/>
                </a:solidFill>
                <a:latin typeface="Times New Roman" panose="02020603050405020304" pitchFamily="18" charset="0"/>
              </a:rPr>
              <a:t>     -5    0      </a:t>
            </a:r>
            <a:r>
              <a:rPr lang="en-US" sz="2400">
                <a:solidFill>
                  <a:schemeClr val="tx1"/>
                </a:solidFill>
                <a:latin typeface="Times New Roman" panose="02020603050405020304" pitchFamily="18" charset="0"/>
                <a:sym typeface="Symbol" panose="05050102010706020507" pitchFamily="18" charset="2"/>
              </a:rPr>
              <a:t></a:t>
            </a:r>
            <a:endParaRPr lang="en-US" sz="2400">
              <a:solidFill>
                <a:schemeClr val="tx1"/>
              </a:solidFill>
              <a:latin typeface="Times New Roman" panose="02020603050405020304" pitchFamily="18" charset="0"/>
            </a:endParaRPr>
          </a:p>
          <a:p>
            <a:pPr>
              <a:spcBef>
                <a:spcPct val="0"/>
              </a:spcBef>
              <a:buFontTx/>
              <a:buNone/>
            </a:pPr>
            <a:r>
              <a:rPr lang="en-US" sz="2400">
                <a:solidFill>
                  <a:schemeClr val="tx1"/>
                </a:solidFill>
                <a:latin typeface="Times New Roman" panose="02020603050405020304" pitchFamily="18" charset="0"/>
                <a:sym typeface="Symbol" panose="05050102010706020507" pitchFamily="18" charset="2"/>
              </a:rPr>
              <a:t></a:t>
            </a:r>
            <a:r>
              <a:rPr lang="en-US" sz="2400">
                <a:solidFill>
                  <a:schemeClr val="tx1"/>
                </a:solidFill>
                <a:latin typeface="Times New Roman" panose="02020603050405020304" pitchFamily="18" charset="0"/>
              </a:rPr>
              <a:t>    </a:t>
            </a:r>
            <a:r>
              <a:rPr lang="en-US" sz="2400">
                <a:solidFill>
                  <a:schemeClr val="tx1"/>
                </a:solidFill>
                <a:latin typeface="Times New Roman" panose="02020603050405020304" pitchFamily="18" charset="0"/>
                <a:sym typeface="Symbol" panose="05050102010706020507" pitchFamily="18" charset="2"/>
              </a:rPr>
              <a:t></a:t>
            </a:r>
            <a:r>
              <a:rPr lang="en-US" sz="2400">
                <a:solidFill>
                  <a:schemeClr val="tx1"/>
                </a:solidFill>
                <a:latin typeface="Times New Roman" panose="02020603050405020304" pitchFamily="18" charset="0"/>
              </a:rPr>
              <a:t>    </a:t>
            </a:r>
            <a:r>
              <a:rPr lang="en-US" sz="2400">
                <a:solidFill>
                  <a:schemeClr val="tx1"/>
                </a:solidFill>
                <a:latin typeface="Times New Roman" panose="02020603050405020304" pitchFamily="18" charset="0"/>
                <a:sym typeface="Symbol" panose="05050102010706020507" pitchFamily="18" charset="2"/>
              </a:rPr>
              <a:t></a:t>
            </a:r>
            <a:r>
              <a:rPr lang="en-US" sz="2400">
                <a:solidFill>
                  <a:schemeClr val="tx1"/>
                </a:solidFill>
                <a:latin typeface="Times New Roman" panose="02020603050405020304" pitchFamily="18" charset="0"/>
              </a:rPr>
              <a:t>     6      0</a:t>
            </a:r>
          </a:p>
        </p:txBody>
      </p:sp>
      <p:sp>
        <p:nvSpPr>
          <p:cNvPr id="39" name="AutoShape 32">
            <a:extLst>
              <a:ext uri="{FF2B5EF4-FFF2-40B4-BE49-F238E27FC236}">
                <a16:creationId xmlns:a16="http://schemas.microsoft.com/office/drawing/2014/main" id="{4FB365AB-22C5-4948-920B-BFE5BBB865AF}"/>
              </a:ext>
            </a:extLst>
          </p:cNvPr>
          <p:cNvSpPr>
            <a:spLocks/>
          </p:cNvSpPr>
          <p:nvPr/>
        </p:nvSpPr>
        <p:spPr bwMode="auto">
          <a:xfrm>
            <a:off x="5210175" y="4718050"/>
            <a:ext cx="76200" cy="1524000"/>
          </a:xfrm>
          <a:prstGeom prst="leftBracket">
            <a:avLst>
              <a:gd name="adj" fmla="val 16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40" name="AutoShape 33">
            <a:extLst>
              <a:ext uri="{FF2B5EF4-FFF2-40B4-BE49-F238E27FC236}">
                <a16:creationId xmlns:a16="http://schemas.microsoft.com/office/drawing/2014/main" id="{902EA289-742D-4E01-B47F-BE9A7F31E386}"/>
              </a:ext>
            </a:extLst>
          </p:cNvPr>
          <p:cNvSpPr>
            <a:spLocks/>
          </p:cNvSpPr>
          <p:nvPr/>
        </p:nvSpPr>
        <p:spPr bwMode="auto">
          <a:xfrm>
            <a:off x="8181975" y="4641850"/>
            <a:ext cx="76200" cy="1600200"/>
          </a:xfrm>
          <a:prstGeom prst="rightBracket">
            <a:avLst>
              <a:gd name="adj" fmla="val 17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grpSp>
        <p:nvGrpSpPr>
          <p:cNvPr id="41" name="Group 41">
            <a:extLst>
              <a:ext uri="{FF2B5EF4-FFF2-40B4-BE49-F238E27FC236}">
                <a16:creationId xmlns:a16="http://schemas.microsoft.com/office/drawing/2014/main" id="{6480E297-4D72-4119-AD29-DBFE2E1C8223}"/>
              </a:ext>
            </a:extLst>
          </p:cNvPr>
          <p:cNvGrpSpPr>
            <a:grpSpLocks/>
          </p:cNvGrpSpPr>
          <p:nvPr/>
        </p:nvGrpSpPr>
        <p:grpSpPr bwMode="auto">
          <a:xfrm>
            <a:off x="4564063" y="1879600"/>
            <a:ext cx="4064000" cy="1512888"/>
            <a:chOff x="2784" y="1558"/>
            <a:chExt cx="2560" cy="953"/>
          </a:xfrm>
        </p:grpSpPr>
        <p:sp>
          <p:nvSpPr>
            <p:cNvPr id="42" name="Text Box 28">
              <a:extLst>
                <a:ext uri="{FF2B5EF4-FFF2-40B4-BE49-F238E27FC236}">
                  <a16:creationId xmlns:a16="http://schemas.microsoft.com/office/drawing/2014/main" id="{D826BF88-B0B4-4EBD-8E17-617911B56F89}"/>
                </a:ext>
              </a:extLst>
            </p:cNvPr>
            <p:cNvSpPr txBox="1">
              <a:spLocks noChangeArrowheads="1"/>
            </p:cNvSpPr>
            <p:nvPr/>
          </p:nvSpPr>
          <p:spPr bwMode="auto">
            <a:xfrm>
              <a:off x="2822" y="1558"/>
              <a:ext cx="197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chemeClr val="tx1"/>
                  </a:solidFill>
                  <a:cs typeface="Arial" panose="020B0604020202020204" pitchFamily="34" charset="0"/>
                </a:rPr>
                <a:t>Ma </a:t>
              </a:r>
              <a:r>
                <a:rPr lang="en-US" sz="1600" err="1">
                  <a:solidFill>
                    <a:schemeClr val="tx1"/>
                  </a:solidFill>
                  <a:cs typeface="Arial" panose="020B0604020202020204" pitchFamily="34" charset="0"/>
                </a:rPr>
                <a:t>trận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trọng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số</a:t>
              </a:r>
              <a:r>
                <a:rPr lang="en-US" sz="1600" i="1">
                  <a:solidFill>
                    <a:schemeClr val="tx1"/>
                  </a:solidFill>
                  <a:cs typeface="Arial" panose="020B0604020202020204" pitchFamily="34" charset="0"/>
                </a:rPr>
                <a:t> </a:t>
              </a:r>
              <a:r>
                <a:rPr lang="en-US" sz="1600" i="1" err="1">
                  <a:solidFill>
                    <a:schemeClr val="tx1"/>
                  </a:solidFill>
                  <a:cs typeface="Arial" panose="020B0604020202020204" pitchFamily="34" charset="0"/>
                </a:rPr>
                <a:t>W</a:t>
              </a:r>
              <a:r>
                <a:rPr lang="en-US" sz="1600" i="1" baseline="-25000" err="1">
                  <a:solidFill>
                    <a:schemeClr val="tx1"/>
                  </a:solidFill>
                  <a:cs typeface="Arial" panose="020B0604020202020204" pitchFamily="34" charset="0"/>
                </a:rPr>
                <a:t>nxn</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w</a:t>
              </a:r>
              <a:r>
                <a:rPr lang="en-US" sz="1600">
                  <a:solidFill>
                    <a:schemeClr val="tx1"/>
                  </a:solidFill>
                  <a:cs typeface="Arial" panose="020B0604020202020204" pitchFamily="34" charset="0"/>
                </a:rPr>
                <a:t>)</a:t>
              </a:r>
              <a:r>
                <a:rPr lang="en-US" sz="1600" i="1" baseline="-25000" err="1">
                  <a:solidFill>
                    <a:schemeClr val="tx1"/>
                  </a:solidFill>
                  <a:cs typeface="Arial" panose="020B0604020202020204" pitchFamily="34" charset="0"/>
                </a:rPr>
                <a:t>ij</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với</a:t>
              </a:r>
              <a:r>
                <a:rPr lang="en-US" sz="1600">
                  <a:solidFill>
                    <a:schemeClr val="tx1"/>
                  </a:solidFill>
                  <a:cs typeface="Arial" panose="020B0604020202020204" pitchFamily="34" charset="0"/>
                </a:rPr>
                <a:t> </a:t>
              </a:r>
            </a:p>
          </p:txBody>
        </p:sp>
        <p:sp>
          <p:nvSpPr>
            <p:cNvPr id="43" name="Text Box 35">
              <a:extLst>
                <a:ext uri="{FF2B5EF4-FFF2-40B4-BE49-F238E27FC236}">
                  <a16:creationId xmlns:a16="http://schemas.microsoft.com/office/drawing/2014/main" id="{1FE226DE-C4AF-45DA-9B35-30D13559D02F}"/>
                </a:ext>
              </a:extLst>
            </p:cNvPr>
            <p:cNvSpPr txBox="1">
              <a:spLocks noChangeArrowheads="1"/>
            </p:cNvSpPr>
            <p:nvPr/>
          </p:nvSpPr>
          <p:spPr bwMode="auto">
            <a:xfrm>
              <a:off x="2784" y="2064"/>
              <a:ext cx="4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w</a:t>
              </a:r>
              <a:r>
                <a:rPr lang="en-US" sz="2400">
                  <a:solidFill>
                    <a:schemeClr val="tx1"/>
                  </a:solidFill>
                  <a:latin typeface="Times New Roman" panose="02020603050405020304" pitchFamily="18" charset="0"/>
                </a:rPr>
                <a:t>   =</a:t>
              </a:r>
            </a:p>
          </p:txBody>
        </p:sp>
        <p:sp>
          <p:nvSpPr>
            <p:cNvPr id="44" name="Text Box 36">
              <a:extLst>
                <a:ext uri="{FF2B5EF4-FFF2-40B4-BE49-F238E27FC236}">
                  <a16:creationId xmlns:a16="http://schemas.microsoft.com/office/drawing/2014/main" id="{1053753B-58BC-41B1-A254-2EDE07E9F58A}"/>
                </a:ext>
              </a:extLst>
            </p:cNvPr>
            <p:cNvSpPr txBox="1">
              <a:spLocks noChangeArrowheads="1"/>
            </p:cNvSpPr>
            <p:nvPr/>
          </p:nvSpPr>
          <p:spPr bwMode="auto">
            <a:xfrm>
              <a:off x="3360" y="1855"/>
              <a:ext cx="12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0            nếu  </a:t>
              </a:r>
              <a:r>
                <a:rPr lang="en-US" sz="2000" i="1">
                  <a:solidFill>
                    <a:schemeClr val="tx1"/>
                  </a:solidFill>
                  <a:latin typeface="Times New Roman" panose="02020603050405020304" pitchFamily="18" charset="0"/>
                </a:rPr>
                <a:t>i</a:t>
              </a:r>
              <a:r>
                <a:rPr lang="en-US" sz="2000">
                  <a:solidFill>
                    <a:schemeClr val="tx1"/>
                  </a:solidFill>
                  <a:latin typeface="Times New Roman" panose="02020603050405020304" pitchFamily="18" charset="0"/>
                </a:rPr>
                <a:t> = </a:t>
              </a:r>
              <a:r>
                <a:rPr lang="en-US" sz="2000" i="1">
                  <a:solidFill>
                    <a:schemeClr val="tx1"/>
                  </a:solidFill>
                  <a:latin typeface="Times New Roman" panose="02020603050405020304" pitchFamily="18" charset="0"/>
                </a:rPr>
                <a:t>j</a:t>
              </a:r>
              <a:endParaRPr lang="en-US" sz="2000">
                <a:solidFill>
                  <a:schemeClr val="tx1"/>
                </a:solidFill>
                <a:latin typeface="Times New Roman" panose="02020603050405020304" pitchFamily="18" charset="0"/>
              </a:endParaRPr>
            </a:p>
          </p:txBody>
        </p:sp>
        <p:sp>
          <p:nvSpPr>
            <p:cNvPr id="45" name="Text Box 37">
              <a:extLst>
                <a:ext uri="{FF2B5EF4-FFF2-40B4-BE49-F238E27FC236}">
                  <a16:creationId xmlns:a16="http://schemas.microsoft.com/office/drawing/2014/main" id="{634C80E4-9236-4C87-A98C-4F291C28B9EC}"/>
                </a:ext>
              </a:extLst>
            </p:cNvPr>
            <p:cNvSpPr txBox="1">
              <a:spLocks noChangeArrowheads="1"/>
            </p:cNvSpPr>
            <p:nvPr/>
          </p:nvSpPr>
          <p:spPr bwMode="auto">
            <a:xfrm>
              <a:off x="3350" y="2069"/>
              <a:ext cx="199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a:solidFill>
                    <a:schemeClr val="tx1"/>
                  </a:solidFill>
                  <a:latin typeface="Times New Roman" panose="02020603050405020304" pitchFamily="18" charset="0"/>
                </a:rPr>
                <a:t>w</a:t>
              </a:r>
              <a:r>
                <a:rPr lang="en-US" sz="2000">
                  <a:solidFill>
                    <a:schemeClr val="tx1"/>
                  </a:solidFill>
                  <a:latin typeface="Times New Roman" panose="02020603050405020304" pitchFamily="18" charset="0"/>
                </a:rPr>
                <a:t> (</a:t>
              </a:r>
              <a:r>
                <a:rPr lang="en-US" sz="2000" i="1" err="1">
                  <a:solidFill>
                    <a:schemeClr val="tx1"/>
                  </a:solidFill>
                  <a:latin typeface="Times New Roman" panose="02020603050405020304" pitchFamily="18" charset="0"/>
                </a:rPr>
                <a:t>i</a:t>
              </a:r>
              <a:r>
                <a:rPr lang="en-US" sz="2000">
                  <a:solidFill>
                    <a:schemeClr val="tx1"/>
                  </a:solidFill>
                  <a:latin typeface="Times New Roman" panose="02020603050405020304" pitchFamily="18" charset="0"/>
                </a:rPr>
                <a:t>, </a:t>
              </a:r>
              <a:r>
                <a:rPr lang="en-US" sz="2000" i="1">
                  <a:solidFill>
                    <a:schemeClr val="tx1"/>
                  </a:solidFill>
                  <a:latin typeface="Times New Roman" panose="02020603050405020304" pitchFamily="18" charset="0"/>
                </a:rPr>
                <a:t>j</a:t>
              </a:r>
              <a:r>
                <a:rPr lang="en-US" sz="2000">
                  <a:solidFill>
                    <a:schemeClr val="tx1"/>
                  </a:solidFill>
                  <a:latin typeface="Times New Roman" panose="02020603050405020304" pitchFamily="18" charset="0"/>
                </a:rPr>
                <a:t>)    </a:t>
              </a:r>
              <a:r>
                <a:rPr lang="en-US" sz="2000" err="1">
                  <a:solidFill>
                    <a:schemeClr val="tx1"/>
                  </a:solidFill>
                  <a:latin typeface="Times New Roman" panose="02020603050405020304" pitchFamily="18" charset="0"/>
                </a:rPr>
                <a:t>nếu</a:t>
              </a:r>
              <a:r>
                <a:rPr lang="en-US" sz="2000">
                  <a:solidFill>
                    <a:schemeClr val="tx1"/>
                  </a:solidFill>
                  <a:latin typeface="Times New Roman" panose="02020603050405020304" pitchFamily="18" charset="0"/>
                </a:rPr>
                <a:t> </a:t>
              </a:r>
              <a:r>
                <a:rPr lang="en-US" sz="2000" i="1" err="1">
                  <a:solidFill>
                    <a:schemeClr val="tx1"/>
                  </a:solidFill>
                  <a:latin typeface="Times New Roman" panose="02020603050405020304" pitchFamily="18" charset="0"/>
                </a:rPr>
                <a:t>i</a:t>
              </a:r>
              <a:r>
                <a:rPr lang="en-US" sz="2000">
                  <a:solidFill>
                    <a:schemeClr val="tx1"/>
                  </a:solidFill>
                  <a:latin typeface="Times New Roman" panose="02020603050405020304" pitchFamily="18" charset="0"/>
                </a:rPr>
                <a:t> </a:t>
              </a:r>
              <a:r>
                <a:rPr lang="en-US" sz="2000">
                  <a:solidFill>
                    <a:schemeClr val="tx1"/>
                  </a:solidFill>
                  <a:latin typeface="Times New Roman" panose="02020603050405020304" pitchFamily="18" charset="0"/>
                  <a:sym typeface="Symbol" panose="05050102010706020507" pitchFamily="18" charset="2"/>
                </a:rPr>
                <a:t></a:t>
              </a:r>
              <a:r>
                <a:rPr lang="en-US" sz="2000">
                  <a:solidFill>
                    <a:schemeClr val="tx1"/>
                  </a:solidFill>
                  <a:latin typeface="Times New Roman" panose="02020603050405020304" pitchFamily="18" charset="0"/>
                </a:rPr>
                <a:t> j &amp; (</a:t>
              </a:r>
              <a:r>
                <a:rPr lang="en-US" sz="2000" i="1" err="1">
                  <a:solidFill>
                    <a:schemeClr val="tx1"/>
                  </a:solidFill>
                  <a:latin typeface="Times New Roman" panose="02020603050405020304" pitchFamily="18" charset="0"/>
                </a:rPr>
                <a:t>i</a:t>
              </a:r>
              <a:r>
                <a:rPr lang="en-US" sz="2000">
                  <a:solidFill>
                    <a:schemeClr val="tx1"/>
                  </a:solidFill>
                  <a:latin typeface="Times New Roman" panose="02020603050405020304" pitchFamily="18" charset="0"/>
                </a:rPr>
                <a:t>, </a:t>
              </a:r>
              <a:r>
                <a:rPr lang="en-US" sz="2000" i="1">
                  <a:solidFill>
                    <a:schemeClr val="tx1"/>
                  </a:solidFill>
                  <a:latin typeface="Times New Roman" panose="02020603050405020304" pitchFamily="18" charset="0"/>
                </a:rPr>
                <a:t>j</a:t>
              </a:r>
              <a:r>
                <a:rPr lang="en-US" sz="2000">
                  <a:solidFill>
                    <a:schemeClr val="tx1"/>
                  </a:solidFill>
                  <a:latin typeface="Times New Roman" panose="02020603050405020304" pitchFamily="18" charset="0"/>
                </a:rPr>
                <a:t>) </a:t>
              </a:r>
              <a:r>
                <a:rPr lang="en-US" sz="2000">
                  <a:solidFill>
                    <a:schemeClr val="tx1"/>
                  </a:solidFill>
                  <a:latin typeface="Times New Roman" panose="02020603050405020304" pitchFamily="18" charset="0"/>
                  <a:sym typeface="Symbol" panose="05050102010706020507" pitchFamily="18" charset="2"/>
                </a:rPr>
                <a:t></a:t>
              </a:r>
              <a:r>
                <a:rPr lang="en-US" sz="2000">
                  <a:solidFill>
                    <a:schemeClr val="tx1"/>
                  </a:solidFill>
                  <a:latin typeface="Times New Roman" panose="02020603050405020304" pitchFamily="18" charset="0"/>
                </a:rPr>
                <a:t> </a:t>
              </a:r>
              <a:r>
                <a:rPr lang="en-US" sz="2000" i="1">
                  <a:solidFill>
                    <a:schemeClr val="tx1"/>
                  </a:solidFill>
                  <a:latin typeface="Times New Roman" panose="02020603050405020304" pitchFamily="18" charset="0"/>
                </a:rPr>
                <a:t>E</a:t>
              </a:r>
              <a:endParaRPr lang="en-US" sz="2000">
                <a:solidFill>
                  <a:schemeClr val="tx1"/>
                </a:solidFill>
                <a:latin typeface="Times New Roman" panose="02020603050405020304" pitchFamily="18" charset="0"/>
              </a:endParaRPr>
            </a:p>
            <a:p>
              <a:pPr>
                <a:spcBef>
                  <a:spcPct val="0"/>
                </a:spcBef>
                <a:buFontTx/>
                <a:buNone/>
              </a:pPr>
              <a:r>
                <a:rPr lang="en-US" sz="2000">
                  <a:solidFill>
                    <a:schemeClr val="tx1"/>
                  </a:solidFill>
                  <a:latin typeface="Times New Roman" panose="02020603050405020304" pitchFamily="18" charset="0"/>
                  <a:sym typeface="Symbol" panose="05050102010706020507" pitchFamily="18" charset="2"/>
                </a:rPr>
                <a:t></a:t>
              </a:r>
              <a:r>
                <a:rPr lang="en-US" sz="2000">
                  <a:solidFill>
                    <a:schemeClr val="tx1"/>
                  </a:solidFill>
                  <a:latin typeface="Times New Roman" panose="02020603050405020304" pitchFamily="18" charset="0"/>
                </a:rPr>
                <a:t>           </a:t>
              </a:r>
              <a:r>
                <a:rPr lang="en-US" sz="2000" err="1">
                  <a:solidFill>
                    <a:schemeClr val="tx1"/>
                  </a:solidFill>
                  <a:latin typeface="Times New Roman" panose="02020603050405020304" pitchFamily="18" charset="0"/>
                </a:rPr>
                <a:t>còn</a:t>
              </a:r>
              <a:r>
                <a:rPr lang="en-US" sz="2000">
                  <a:solidFill>
                    <a:schemeClr val="tx1"/>
                  </a:solidFill>
                  <a:latin typeface="Times New Roman" panose="02020603050405020304" pitchFamily="18" charset="0"/>
                </a:rPr>
                <a:t> </a:t>
              </a:r>
              <a:r>
                <a:rPr lang="en-US" sz="2000" err="1">
                  <a:solidFill>
                    <a:schemeClr val="tx1"/>
                  </a:solidFill>
                  <a:latin typeface="Times New Roman" panose="02020603050405020304" pitchFamily="18" charset="0"/>
                </a:rPr>
                <a:t>lại</a:t>
              </a:r>
              <a:endParaRPr lang="en-US" sz="2000">
                <a:solidFill>
                  <a:schemeClr val="tx1"/>
                </a:solidFill>
                <a:latin typeface="Times New Roman" panose="02020603050405020304" pitchFamily="18" charset="0"/>
              </a:endParaRPr>
            </a:p>
          </p:txBody>
        </p:sp>
        <p:sp>
          <p:nvSpPr>
            <p:cNvPr id="46" name="Text Box 38">
              <a:extLst>
                <a:ext uri="{FF2B5EF4-FFF2-40B4-BE49-F238E27FC236}">
                  <a16:creationId xmlns:a16="http://schemas.microsoft.com/office/drawing/2014/main" id="{C0C934F4-CAC2-4FA7-85E5-6E7BDFBC5DA3}"/>
                </a:ext>
              </a:extLst>
            </p:cNvPr>
            <p:cNvSpPr txBox="1">
              <a:spLocks noChangeArrowheads="1"/>
            </p:cNvSpPr>
            <p:nvPr/>
          </p:nvSpPr>
          <p:spPr bwMode="auto">
            <a:xfrm>
              <a:off x="2928" y="2160"/>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a:solidFill>
                    <a:schemeClr val="tx1"/>
                  </a:solidFill>
                  <a:latin typeface="Times New Roman" panose="02020603050405020304" pitchFamily="18" charset="0"/>
                </a:rPr>
                <a:t>ij</a:t>
              </a:r>
            </a:p>
          </p:txBody>
        </p:sp>
        <p:sp>
          <p:nvSpPr>
            <p:cNvPr id="47" name="AutoShape 39">
              <a:extLst>
                <a:ext uri="{FF2B5EF4-FFF2-40B4-BE49-F238E27FC236}">
                  <a16:creationId xmlns:a16="http://schemas.microsoft.com/office/drawing/2014/main" id="{AFC73165-A95A-4574-A441-6319F31C362C}"/>
                </a:ext>
              </a:extLst>
            </p:cNvPr>
            <p:cNvSpPr>
              <a:spLocks/>
            </p:cNvSpPr>
            <p:nvPr/>
          </p:nvSpPr>
          <p:spPr bwMode="auto">
            <a:xfrm>
              <a:off x="3300" y="1938"/>
              <a:ext cx="54" cy="552"/>
            </a:xfrm>
            <a:prstGeom prst="leftBrace">
              <a:avLst>
                <a:gd name="adj1" fmla="val 85185"/>
                <a:gd name="adj2" fmla="val 50000"/>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grpSp>
      <p:sp>
        <p:nvSpPr>
          <p:cNvPr id="48" name="Rectangle 47">
            <a:extLst>
              <a:ext uri="{FF2B5EF4-FFF2-40B4-BE49-F238E27FC236}">
                <a16:creationId xmlns:a16="http://schemas.microsoft.com/office/drawing/2014/main" id="{DD7BF27B-08D7-4604-BA28-C063FA3A153B}"/>
              </a:ext>
            </a:extLst>
          </p:cNvPr>
          <p:cNvSpPr>
            <a:spLocks noChangeArrowheads="1"/>
          </p:cNvSpPr>
          <p:nvPr/>
        </p:nvSpPr>
        <p:spPr bwMode="auto">
          <a:xfrm>
            <a:off x="3800475" y="5165725"/>
            <a:ext cx="7954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i="1">
                <a:solidFill>
                  <a:schemeClr val="tx1"/>
                </a:solidFill>
              </a:rPr>
              <a:t>W</a:t>
            </a:r>
            <a:r>
              <a:rPr lang="en-US" sz="1600" i="1" baseline="-25000">
                <a:solidFill>
                  <a:schemeClr val="tx1"/>
                </a:solidFill>
              </a:rPr>
              <a:t>5x5  </a:t>
            </a:r>
            <a:r>
              <a:rPr lang="en-US" sz="1600" i="1">
                <a:solidFill>
                  <a:schemeClr val="tx1"/>
                </a:solidFill>
              </a:rPr>
              <a:t>=</a:t>
            </a:r>
            <a:endParaRPr lang="en-US" sz="1600">
              <a:solidFill>
                <a:schemeClr val="tx1"/>
              </a:solidFill>
            </a:endParaRPr>
          </a:p>
        </p:txBody>
      </p:sp>
      <p:sp>
        <p:nvSpPr>
          <p:cNvPr id="49" name="Rounded Rectangle 4">
            <a:extLst>
              <a:ext uri="{FF2B5EF4-FFF2-40B4-BE49-F238E27FC236}">
                <a16:creationId xmlns:a16="http://schemas.microsoft.com/office/drawing/2014/main" id="{144DFD4E-4C08-4187-AFAF-DD98FE6EDCC5}"/>
              </a:ext>
            </a:extLst>
          </p:cNvPr>
          <p:cNvSpPr/>
          <p:nvPr/>
        </p:nvSpPr>
        <p:spPr>
          <a:xfrm>
            <a:off x="4464050" y="1773238"/>
            <a:ext cx="4429125" cy="20002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90373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500"/>
                                        <p:tgtEl>
                                          <p:spTgt spid="4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up)">
                                      <p:cBhvr>
                                        <p:cTn id="19" dur="5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8">
                                            <p:txEl>
                                              <p:pRg st="0" end="0"/>
                                            </p:txEl>
                                          </p:spTgt>
                                        </p:tgtEl>
                                        <p:attrNameLst>
                                          <p:attrName>style.visibility</p:attrName>
                                        </p:attrNameLst>
                                      </p:cBhvr>
                                      <p:to>
                                        <p:strVal val="visible"/>
                                      </p:to>
                                    </p:set>
                                    <p:anim calcmode="lin" valueType="num">
                                      <p:cBhvr additive="base">
                                        <p:cTn id="24"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8">
                                            <p:txEl>
                                              <p:pRg st="1" end="1"/>
                                            </p:txEl>
                                          </p:spTgt>
                                        </p:tgtEl>
                                        <p:attrNameLst>
                                          <p:attrName>style.visibility</p:attrName>
                                        </p:attrNameLst>
                                      </p:cBhvr>
                                      <p:to>
                                        <p:strVal val="visible"/>
                                      </p:to>
                                    </p:set>
                                    <p:anim calcmode="lin" valueType="num">
                                      <p:cBhvr additive="base">
                                        <p:cTn id="30" dur="500" fill="hold"/>
                                        <p:tgtEl>
                                          <p:spTgt spid="38">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8">
                                            <p:txEl>
                                              <p:pRg st="2" end="2"/>
                                            </p:txEl>
                                          </p:spTgt>
                                        </p:tgtEl>
                                        <p:attrNameLst>
                                          <p:attrName>style.visibility</p:attrName>
                                        </p:attrNameLst>
                                      </p:cBhvr>
                                      <p:to>
                                        <p:strVal val="visible"/>
                                      </p:to>
                                    </p:set>
                                    <p:anim calcmode="lin" valueType="num">
                                      <p:cBhvr additive="base">
                                        <p:cTn id="36" dur="500" fill="hold"/>
                                        <p:tgtEl>
                                          <p:spTgt spid="38">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8">
                                            <p:txEl>
                                              <p:pRg st="3" end="3"/>
                                            </p:txEl>
                                          </p:spTgt>
                                        </p:tgtEl>
                                        <p:attrNameLst>
                                          <p:attrName>style.visibility</p:attrName>
                                        </p:attrNameLst>
                                      </p:cBhvr>
                                      <p:to>
                                        <p:strVal val="visible"/>
                                      </p:to>
                                    </p:set>
                                    <p:anim calcmode="lin" valueType="num">
                                      <p:cBhvr additive="base">
                                        <p:cTn id="42" dur="500" fill="hold"/>
                                        <p:tgtEl>
                                          <p:spTgt spid="38">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8">
                                            <p:txEl>
                                              <p:pRg st="4" end="4"/>
                                            </p:txEl>
                                          </p:spTgt>
                                        </p:tgtEl>
                                        <p:attrNameLst>
                                          <p:attrName>style.visibility</p:attrName>
                                        </p:attrNameLst>
                                      </p:cBhvr>
                                      <p:to>
                                        <p:strVal val="visible"/>
                                      </p:to>
                                    </p:set>
                                    <p:anim calcmode="lin" valueType="num">
                                      <p:cBhvr additive="base">
                                        <p:cTn id="48" dur="500" fill="hold"/>
                                        <p:tgtEl>
                                          <p:spTgt spid="38">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Floyd-</a:t>
            </a:r>
            <a:r>
              <a:rPr lang="en-US" altLang="en-US" sz="2000" b="1" err="1"/>
              <a:t>Warshall</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602672"/>
            <a:ext cx="8723311" cy="5417128"/>
          </a:xfrm>
        </p:spPr>
        <p:txBody>
          <a:bodyPr>
            <a:normAutofit/>
          </a:bodyPr>
          <a:lstStyle/>
          <a:p>
            <a:pPr>
              <a:spcBef>
                <a:spcPct val="0"/>
              </a:spcBef>
            </a:pPr>
            <a:r>
              <a:rPr lang="en-US" sz="1600" b="1" err="1">
                <a:cs typeface="Arial" panose="020B0604020202020204" pitchFamily="34" charset="0"/>
              </a:rPr>
              <a:t>Bài</a:t>
            </a:r>
            <a:r>
              <a:rPr lang="en-US" sz="1600" b="1">
                <a:cs typeface="Arial" panose="020B0604020202020204" pitchFamily="34" charset="0"/>
              </a:rPr>
              <a:t> </a:t>
            </a:r>
            <a:r>
              <a:rPr lang="en-US" sz="1600" b="1" err="1">
                <a:cs typeface="Arial" panose="020B0604020202020204" pitchFamily="34" charset="0"/>
              </a:rPr>
              <a:t>toán</a:t>
            </a:r>
            <a:r>
              <a:rPr lang="en-US" sz="1600">
                <a:cs typeface="Arial" panose="020B0604020202020204" pitchFamily="34" charset="0"/>
              </a:rPr>
              <a:t>  Cho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i="1">
                <a:cs typeface="Arial" panose="020B0604020202020204" pitchFamily="34" charset="0"/>
              </a:rPr>
              <a:t>G</a:t>
            </a:r>
            <a:r>
              <a:rPr lang="en-US" sz="1600">
                <a:cs typeface="Arial" panose="020B0604020202020204" pitchFamily="34" charset="0"/>
              </a:rPr>
              <a:t> = (</a:t>
            </a:r>
            <a:r>
              <a:rPr lang="en-US" sz="1600" i="1">
                <a:cs typeface="Arial" panose="020B0604020202020204" pitchFamily="34" charset="0"/>
              </a:rPr>
              <a:t>V</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trọng</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trên</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i="1">
                <a:cs typeface="Arial" panose="020B0604020202020204" pitchFamily="34" charset="0"/>
              </a:rPr>
              <a:t>w</a:t>
            </a:r>
            <a:r>
              <a:rPr lang="en-US" sz="1600">
                <a:cs typeface="Arial" panose="020B0604020202020204" pitchFamily="34" charset="0"/>
              </a:rPr>
              <a:t>(</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đối</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mỗi</a:t>
            </a:r>
            <a:r>
              <a:rPr lang="en-US" sz="1600">
                <a:cs typeface="Arial" panose="020B0604020202020204" pitchFamily="34" charset="0"/>
              </a:rPr>
              <a:t> </a:t>
            </a:r>
            <a:r>
              <a:rPr lang="en-US" sz="1600" err="1">
                <a:cs typeface="Arial" panose="020B0604020202020204" pitchFamily="34" charset="0"/>
              </a:rPr>
              <a:t>cặp</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 </a:t>
            </a:r>
            <a:r>
              <a:rPr lang="en-US" sz="1600" err="1">
                <a:cs typeface="Arial" panose="020B0604020202020204" pitchFamily="34" charset="0"/>
              </a:rPr>
              <a:t>trong</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ngắn</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p>
          <a:p>
            <a:pPr algn="just">
              <a:spcBef>
                <a:spcPts val="1200"/>
              </a:spcBef>
            </a:pPr>
            <a:endParaRPr lang="en-US" sz="1600">
              <a:cs typeface="Arial" panose="020B0604020202020204" pitchFamily="34" charset="0"/>
            </a:endParaRPr>
          </a:p>
        </p:txBody>
      </p:sp>
      <p:sp>
        <p:nvSpPr>
          <p:cNvPr id="50" name="Oval 3">
            <a:extLst>
              <a:ext uri="{FF2B5EF4-FFF2-40B4-BE49-F238E27FC236}">
                <a16:creationId xmlns:a16="http://schemas.microsoft.com/office/drawing/2014/main" id="{7C0270C1-BA6F-4489-8C34-223D39F3F2B2}"/>
              </a:ext>
            </a:extLst>
          </p:cNvPr>
          <p:cNvSpPr>
            <a:spLocks noChangeArrowheads="1"/>
          </p:cNvSpPr>
          <p:nvPr/>
        </p:nvSpPr>
        <p:spPr bwMode="auto">
          <a:xfrm>
            <a:off x="1752600" y="22860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2</a:t>
            </a:r>
            <a:endParaRPr lang="en-US" sz="2400">
              <a:solidFill>
                <a:schemeClr val="tx1"/>
              </a:solidFill>
              <a:latin typeface="Times New Roman" panose="02020603050405020304" pitchFamily="18" charset="0"/>
            </a:endParaRPr>
          </a:p>
        </p:txBody>
      </p:sp>
      <p:sp>
        <p:nvSpPr>
          <p:cNvPr id="52" name="Oval 4">
            <a:extLst>
              <a:ext uri="{FF2B5EF4-FFF2-40B4-BE49-F238E27FC236}">
                <a16:creationId xmlns:a16="http://schemas.microsoft.com/office/drawing/2014/main" id="{2C01BA3C-978C-4169-A09A-C42D00ACB27A}"/>
              </a:ext>
            </a:extLst>
          </p:cNvPr>
          <p:cNvSpPr>
            <a:spLocks noChangeArrowheads="1"/>
          </p:cNvSpPr>
          <p:nvPr/>
        </p:nvSpPr>
        <p:spPr bwMode="auto">
          <a:xfrm>
            <a:off x="457200" y="32766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1</a:t>
            </a:r>
            <a:endParaRPr lang="en-US" sz="2400">
              <a:solidFill>
                <a:schemeClr val="tx1"/>
              </a:solidFill>
              <a:latin typeface="Times New Roman" panose="02020603050405020304" pitchFamily="18" charset="0"/>
            </a:endParaRPr>
          </a:p>
        </p:txBody>
      </p:sp>
      <p:sp>
        <p:nvSpPr>
          <p:cNvPr id="53" name="Oval 5">
            <a:extLst>
              <a:ext uri="{FF2B5EF4-FFF2-40B4-BE49-F238E27FC236}">
                <a16:creationId xmlns:a16="http://schemas.microsoft.com/office/drawing/2014/main" id="{F1C0774B-1142-4276-9D28-50F47CB4B296}"/>
              </a:ext>
            </a:extLst>
          </p:cNvPr>
          <p:cNvSpPr>
            <a:spLocks noChangeArrowheads="1"/>
          </p:cNvSpPr>
          <p:nvPr/>
        </p:nvSpPr>
        <p:spPr bwMode="auto">
          <a:xfrm>
            <a:off x="1295400" y="46482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5</a:t>
            </a:r>
            <a:endParaRPr lang="en-US" sz="2400">
              <a:solidFill>
                <a:schemeClr val="tx1"/>
              </a:solidFill>
              <a:latin typeface="Times New Roman" panose="02020603050405020304" pitchFamily="18" charset="0"/>
            </a:endParaRPr>
          </a:p>
        </p:txBody>
      </p:sp>
      <p:sp>
        <p:nvSpPr>
          <p:cNvPr id="54" name="Oval 6">
            <a:extLst>
              <a:ext uri="{FF2B5EF4-FFF2-40B4-BE49-F238E27FC236}">
                <a16:creationId xmlns:a16="http://schemas.microsoft.com/office/drawing/2014/main" id="{A1BA1C55-782E-4AAA-AA9E-89E3346BA7BB}"/>
              </a:ext>
            </a:extLst>
          </p:cNvPr>
          <p:cNvSpPr>
            <a:spLocks noChangeArrowheads="1"/>
          </p:cNvSpPr>
          <p:nvPr/>
        </p:nvSpPr>
        <p:spPr bwMode="auto">
          <a:xfrm>
            <a:off x="2971800" y="32004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3</a:t>
            </a:r>
            <a:endParaRPr lang="en-US" sz="2400">
              <a:solidFill>
                <a:schemeClr val="tx1"/>
              </a:solidFill>
              <a:latin typeface="Times New Roman" panose="02020603050405020304" pitchFamily="18" charset="0"/>
            </a:endParaRPr>
          </a:p>
        </p:txBody>
      </p:sp>
      <p:sp>
        <p:nvSpPr>
          <p:cNvPr id="55" name="Oval 7">
            <a:extLst>
              <a:ext uri="{FF2B5EF4-FFF2-40B4-BE49-F238E27FC236}">
                <a16:creationId xmlns:a16="http://schemas.microsoft.com/office/drawing/2014/main" id="{66449819-6163-4AA0-A7F0-6102E4F5F982}"/>
              </a:ext>
            </a:extLst>
          </p:cNvPr>
          <p:cNvSpPr>
            <a:spLocks noChangeArrowheads="1"/>
          </p:cNvSpPr>
          <p:nvPr/>
        </p:nvSpPr>
        <p:spPr bwMode="auto">
          <a:xfrm>
            <a:off x="2590800" y="46482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4</a:t>
            </a:r>
            <a:endParaRPr lang="en-US" sz="2400">
              <a:solidFill>
                <a:schemeClr val="tx1"/>
              </a:solidFill>
              <a:latin typeface="Times New Roman" panose="02020603050405020304" pitchFamily="18" charset="0"/>
            </a:endParaRPr>
          </a:p>
        </p:txBody>
      </p:sp>
      <p:sp>
        <p:nvSpPr>
          <p:cNvPr id="56" name="Line 8">
            <a:extLst>
              <a:ext uri="{FF2B5EF4-FFF2-40B4-BE49-F238E27FC236}">
                <a16:creationId xmlns:a16="http://schemas.microsoft.com/office/drawing/2014/main" id="{291E487E-8A41-435E-A5E7-74A04F680E6E}"/>
              </a:ext>
            </a:extLst>
          </p:cNvPr>
          <p:cNvSpPr>
            <a:spLocks noChangeShapeType="1"/>
          </p:cNvSpPr>
          <p:nvPr/>
        </p:nvSpPr>
        <p:spPr bwMode="auto">
          <a:xfrm flipV="1">
            <a:off x="914400" y="2743200"/>
            <a:ext cx="838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9">
            <a:extLst>
              <a:ext uri="{FF2B5EF4-FFF2-40B4-BE49-F238E27FC236}">
                <a16:creationId xmlns:a16="http://schemas.microsoft.com/office/drawing/2014/main" id="{F120871E-DE06-4A97-93D6-304DDAD52969}"/>
              </a:ext>
            </a:extLst>
          </p:cNvPr>
          <p:cNvSpPr>
            <a:spLocks noChangeShapeType="1"/>
          </p:cNvSpPr>
          <p:nvPr/>
        </p:nvSpPr>
        <p:spPr bwMode="auto">
          <a:xfrm>
            <a:off x="838200" y="3810000"/>
            <a:ext cx="533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10">
            <a:extLst>
              <a:ext uri="{FF2B5EF4-FFF2-40B4-BE49-F238E27FC236}">
                <a16:creationId xmlns:a16="http://schemas.microsoft.com/office/drawing/2014/main" id="{BE7936C1-0D9F-4438-AF18-6414DADBD725}"/>
              </a:ext>
            </a:extLst>
          </p:cNvPr>
          <p:cNvSpPr>
            <a:spLocks noChangeShapeType="1"/>
          </p:cNvSpPr>
          <p:nvPr/>
        </p:nvSpPr>
        <p:spPr bwMode="auto">
          <a:xfrm>
            <a:off x="1828800" y="49530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11">
            <a:extLst>
              <a:ext uri="{FF2B5EF4-FFF2-40B4-BE49-F238E27FC236}">
                <a16:creationId xmlns:a16="http://schemas.microsoft.com/office/drawing/2014/main" id="{FCAF92B2-9596-407E-AAFF-4F455ED6C018}"/>
              </a:ext>
            </a:extLst>
          </p:cNvPr>
          <p:cNvSpPr>
            <a:spLocks noChangeShapeType="1"/>
          </p:cNvSpPr>
          <p:nvPr/>
        </p:nvSpPr>
        <p:spPr bwMode="auto">
          <a:xfrm>
            <a:off x="2133600" y="2819400"/>
            <a:ext cx="6096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12">
            <a:extLst>
              <a:ext uri="{FF2B5EF4-FFF2-40B4-BE49-F238E27FC236}">
                <a16:creationId xmlns:a16="http://schemas.microsoft.com/office/drawing/2014/main" id="{8B908BA7-BB37-4853-9A85-9BF3581DD928}"/>
              </a:ext>
            </a:extLst>
          </p:cNvPr>
          <p:cNvSpPr>
            <a:spLocks noChangeShapeType="1"/>
          </p:cNvSpPr>
          <p:nvPr/>
        </p:nvSpPr>
        <p:spPr bwMode="auto">
          <a:xfrm>
            <a:off x="990600" y="35814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13">
            <a:extLst>
              <a:ext uri="{FF2B5EF4-FFF2-40B4-BE49-F238E27FC236}">
                <a16:creationId xmlns:a16="http://schemas.microsoft.com/office/drawing/2014/main" id="{5F9B14EF-9867-4F10-ADB0-1CD5CFEA0F89}"/>
              </a:ext>
            </a:extLst>
          </p:cNvPr>
          <p:cNvSpPr>
            <a:spLocks noChangeShapeType="1"/>
          </p:cNvSpPr>
          <p:nvPr/>
        </p:nvSpPr>
        <p:spPr bwMode="auto">
          <a:xfrm flipH="1">
            <a:off x="1600200" y="2819400"/>
            <a:ext cx="3810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14">
            <a:extLst>
              <a:ext uri="{FF2B5EF4-FFF2-40B4-BE49-F238E27FC236}">
                <a16:creationId xmlns:a16="http://schemas.microsoft.com/office/drawing/2014/main" id="{AA98335C-DB69-48FA-AD89-BA3B62C80B12}"/>
              </a:ext>
            </a:extLst>
          </p:cNvPr>
          <p:cNvSpPr>
            <a:spLocks noChangeShapeType="1"/>
          </p:cNvSpPr>
          <p:nvPr/>
        </p:nvSpPr>
        <p:spPr bwMode="auto">
          <a:xfrm flipH="1" flipV="1">
            <a:off x="990600" y="3733800"/>
            <a:ext cx="16002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15">
            <a:extLst>
              <a:ext uri="{FF2B5EF4-FFF2-40B4-BE49-F238E27FC236}">
                <a16:creationId xmlns:a16="http://schemas.microsoft.com/office/drawing/2014/main" id="{5C77D3AC-4C3F-41C4-ADE4-E6377119CDFC}"/>
              </a:ext>
            </a:extLst>
          </p:cNvPr>
          <p:cNvSpPr>
            <a:spLocks noChangeShapeType="1"/>
          </p:cNvSpPr>
          <p:nvPr/>
        </p:nvSpPr>
        <p:spPr bwMode="auto">
          <a:xfrm flipV="1">
            <a:off x="2971800" y="3733800"/>
            <a:ext cx="228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 name="Text Box 16">
            <a:extLst>
              <a:ext uri="{FF2B5EF4-FFF2-40B4-BE49-F238E27FC236}">
                <a16:creationId xmlns:a16="http://schemas.microsoft.com/office/drawing/2014/main" id="{61FA4D94-14E8-4AD7-8633-3248C3D2640C}"/>
              </a:ext>
            </a:extLst>
          </p:cNvPr>
          <p:cNvSpPr txBox="1">
            <a:spLocks noChangeArrowheads="1"/>
          </p:cNvSpPr>
          <p:nvPr/>
        </p:nvSpPr>
        <p:spPr bwMode="auto">
          <a:xfrm>
            <a:off x="974725" y="2632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65" name="Text Box 17">
            <a:extLst>
              <a:ext uri="{FF2B5EF4-FFF2-40B4-BE49-F238E27FC236}">
                <a16:creationId xmlns:a16="http://schemas.microsoft.com/office/drawing/2014/main" id="{0B0A5F8C-2C75-4116-BE54-FD397F9CF6C5}"/>
              </a:ext>
            </a:extLst>
          </p:cNvPr>
          <p:cNvSpPr txBox="1">
            <a:spLocks noChangeArrowheads="1"/>
          </p:cNvSpPr>
          <p:nvPr/>
        </p:nvSpPr>
        <p:spPr bwMode="auto">
          <a:xfrm>
            <a:off x="2574925" y="2479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66" name="Text Box 18">
            <a:extLst>
              <a:ext uri="{FF2B5EF4-FFF2-40B4-BE49-F238E27FC236}">
                <a16:creationId xmlns:a16="http://schemas.microsoft.com/office/drawing/2014/main" id="{996DC02F-A9F5-467E-B70C-CC11F728DCFA}"/>
              </a:ext>
            </a:extLst>
          </p:cNvPr>
          <p:cNvSpPr txBox="1">
            <a:spLocks noChangeArrowheads="1"/>
          </p:cNvSpPr>
          <p:nvPr/>
        </p:nvSpPr>
        <p:spPr bwMode="auto">
          <a:xfrm>
            <a:off x="24987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8</a:t>
            </a:r>
          </a:p>
        </p:txBody>
      </p:sp>
      <p:sp>
        <p:nvSpPr>
          <p:cNvPr id="67" name="Text Box 19">
            <a:extLst>
              <a:ext uri="{FF2B5EF4-FFF2-40B4-BE49-F238E27FC236}">
                <a16:creationId xmlns:a16="http://schemas.microsoft.com/office/drawing/2014/main" id="{75F005BE-E323-41AA-BC05-C61FBD90117B}"/>
              </a:ext>
            </a:extLst>
          </p:cNvPr>
          <p:cNvSpPr txBox="1">
            <a:spLocks noChangeArrowheads="1"/>
          </p:cNvSpPr>
          <p:nvPr/>
        </p:nvSpPr>
        <p:spPr bwMode="auto">
          <a:xfrm>
            <a:off x="1143000"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68" name="Text Box 20">
            <a:extLst>
              <a:ext uri="{FF2B5EF4-FFF2-40B4-BE49-F238E27FC236}">
                <a16:creationId xmlns:a16="http://schemas.microsoft.com/office/drawing/2014/main" id="{04BA0D43-333D-4C61-A513-B4C7DBE29D31}"/>
              </a:ext>
            </a:extLst>
          </p:cNvPr>
          <p:cNvSpPr txBox="1">
            <a:spLocks noChangeArrowheads="1"/>
          </p:cNvSpPr>
          <p:nvPr/>
        </p:nvSpPr>
        <p:spPr bwMode="auto">
          <a:xfrm>
            <a:off x="3032125" y="400367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69" name="Text Box 21">
            <a:extLst>
              <a:ext uri="{FF2B5EF4-FFF2-40B4-BE49-F238E27FC236}">
                <a16:creationId xmlns:a16="http://schemas.microsoft.com/office/drawing/2014/main" id="{FE7F6FC1-7644-4B04-8420-60276EBA966D}"/>
              </a:ext>
            </a:extLst>
          </p:cNvPr>
          <p:cNvSpPr txBox="1">
            <a:spLocks noChangeArrowheads="1"/>
          </p:cNvSpPr>
          <p:nvPr/>
        </p:nvSpPr>
        <p:spPr bwMode="auto">
          <a:xfrm>
            <a:off x="2498725" y="3775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70" name="Text Box 22">
            <a:extLst>
              <a:ext uri="{FF2B5EF4-FFF2-40B4-BE49-F238E27FC236}">
                <a16:creationId xmlns:a16="http://schemas.microsoft.com/office/drawing/2014/main" id="{D7C5782A-A71C-4A54-9137-6409111833C4}"/>
              </a:ext>
            </a:extLst>
          </p:cNvPr>
          <p:cNvSpPr txBox="1">
            <a:spLocks noChangeArrowheads="1"/>
          </p:cNvSpPr>
          <p:nvPr/>
        </p:nvSpPr>
        <p:spPr bwMode="auto">
          <a:xfrm>
            <a:off x="1889125" y="4918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6</a:t>
            </a:r>
          </a:p>
        </p:txBody>
      </p:sp>
      <p:sp>
        <p:nvSpPr>
          <p:cNvPr id="71" name="Text Box 23">
            <a:extLst>
              <a:ext uri="{FF2B5EF4-FFF2-40B4-BE49-F238E27FC236}">
                <a16:creationId xmlns:a16="http://schemas.microsoft.com/office/drawing/2014/main" id="{673ECA5D-1DA4-4498-A364-29B456EBD516}"/>
              </a:ext>
            </a:extLst>
          </p:cNvPr>
          <p:cNvSpPr txBox="1">
            <a:spLocks noChangeArrowheads="1"/>
          </p:cNvSpPr>
          <p:nvPr/>
        </p:nvSpPr>
        <p:spPr bwMode="auto">
          <a:xfrm>
            <a:off x="1736725" y="3698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72" name="Text Box 24">
            <a:extLst>
              <a:ext uri="{FF2B5EF4-FFF2-40B4-BE49-F238E27FC236}">
                <a16:creationId xmlns:a16="http://schemas.microsoft.com/office/drawing/2014/main" id="{523F4672-9BBE-4D73-93B7-527E13E83E1F}"/>
              </a:ext>
            </a:extLst>
          </p:cNvPr>
          <p:cNvSpPr txBox="1">
            <a:spLocks noChangeArrowheads="1"/>
          </p:cNvSpPr>
          <p:nvPr/>
        </p:nvSpPr>
        <p:spPr bwMode="auto">
          <a:xfrm>
            <a:off x="593725" y="400367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73" name="Line 25">
            <a:extLst>
              <a:ext uri="{FF2B5EF4-FFF2-40B4-BE49-F238E27FC236}">
                <a16:creationId xmlns:a16="http://schemas.microsoft.com/office/drawing/2014/main" id="{68177622-5827-4B78-9F26-D89F15E2D1F5}"/>
              </a:ext>
            </a:extLst>
          </p:cNvPr>
          <p:cNvSpPr>
            <a:spLocks noChangeShapeType="1"/>
          </p:cNvSpPr>
          <p:nvPr/>
        </p:nvSpPr>
        <p:spPr bwMode="auto">
          <a:xfrm flipH="1" flipV="1">
            <a:off x="2286000" y="26670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 name="Text Box 26">
            <a:extLst>
              <a:ext uri="{FF2B5EF4-FFF2-40B4-BE49-F238E27FC236}">
                <a16:creationId xmlns:a16="http://schemas.microsoft.com/office/drawing/2014/main" id="{ED562307-38C0-4945-A6D6-A007DE870B81}"/>
              </a:ext>
            </a:extLst>
          </p:cNvPr>
          <p:cNvSpPr txBox="1">
            <a:spLocks noChangeArrowheads="1"/>
          </p:cNvSpPr>
          <p:nvPr/>
        </p:nvSpPr>
        <p:spPr bwMode="auto">
          <a:xfrm>
            <a:off x="5257800" y="3505200"/>
            <a:ext cx="241604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0    </a:t>
            </a:r>
            <a:r>
              <a:rPr lang="en-US" sz="2400" b="1">
                <a:solidFill>
                  <a:srgbClr val="FF0000"/>
                </a:solidFill>
                <a:latin typeface="Times New Roman" panose="02020603050405020304" pitchFamily="18" charset="0"/>
              </a:rPr>
              <a:t>1</a:t>
            </a:r>
            <a:r>
              <a:rPr lang="en-US" sz="2400">
                <a:solidFill>
                  <a:schemeClr val="tx1"/>
                </a:solidFill>
                <a:latin typeface="Times New Roman" panose="02020603050405020304" pitchFamily="18" charset="0"/>
              </a:rPr>
              <a:t>    -3    2    -4</a:t>
            </a:r>
          </a:p>
          <a:p>
            <a:pPr>
              <a:spcBef>
                <a:spcPct val="0"/>
              </a:spcBef>
              <a:buFontTx/>
              <a:buNone/>
            </a:pPr>
            <a:r>
              <a:rPr lang="en-US" sz="2400">
                <a:solidFill>
                  <a:schemeClr val="tx1"/>
                </a:solidFill>
                <a:latin typeface="Times New Roman" panose="02020603050405020304" pitchFamily="18" charset="0"/>
              </a:rPr>
              <a:t>3    0    -4    1    -1</a:t>
            </a:r>
          </a:p>
          <a:p>
            <a:pPr>
              <a:spcBef>
                <a:spcPct val="0"/>
              </a:spcBef>
              <a:buFontTx/>
              <a:buNone/>
            </a:pPr>
            <a:r>
              <a:rPr lang="en-US" sz="2400">
                <a:solidFill>
                  <a:schemeClr val="tx1"/>
                </a:solidFill>
                <a:latin typeface="Times New Roman" panose="02020603050405020304" pitchFamily="18" charset="0"/>
              </a:rPr>
              <a:t>7    4      0    5     3</a:t>
            </a:r>
          </a:p>
          <a:p>
            <a:pPr>
              <a:spcBef>
                <a:spcPct val="0"/>
              </a:spcBef>
              <a:buFontTx/>
              <a:buNone/>
            </a:pPr>
            <a:r>
              <a:rPr lang="en-US" sz="2400">
                <a:solidFill>
                  <a:schemeClr val="tx1"/>
                </a:solidFill>
                <a:latin typeface="Times New Roman" panose="02020603050405020304" pitchFamily="18" charset="0"/>
              </a:rPr>
              <a:t>2   -1    -5    0    -2</a:t>
            </a:r>
          </a:p>
          <a:p>
            <a:pPr>
              <a:spcBef>
                <a:spcPct val="0"/>
              </a:spcBef>
              <a:buFontTx/>
              <a:buNone/>
            </a:pPr>
            <a:r>
              <a:rPr lang="en-US" sz="2400" b="1">
                <a:solidFill>
                  <a:srgbClr val="FF0000"/>
                </a:solidFill>
                <a:latin typeface="Times New Roman" panose="02020603050405020304" pitchFamily="18" charset="0"/>
              </a:rPr>
              <a:t>8</a:t>
            </a:r>
            <a:r>
              <a:rPr lang="en-US" sz="2400">
                <a:solidFill>
                  <a:srgbClr val="FF0000"/>
                </a:solidFill>
                <a:latin typeface="Times New Roman" panose="02020603050405020304" pitchFamily="18" charset="0"/>
              </a:rPr>
              <a:t> </a:t>
            </a:r>
            <a:r>
              <a:rPr lang="en-US" sz="2400">
                <a:solidFill>
                  <a:schemeClr val="tx1"/>
                </a:solidFill>
                <a:latin typeface="Times New Roman" panose="02020603050405020304" pitchFamily="18" charset="0"/>
              </a:rPr>
              <a:t>   5      1    6     0</a:t>
            </a:r>
          </a:p>
        </p:txBody>
      </p:sp>
      <p:sp>
        <p:nvSpPr>
          <p:cNvPr id="75" name="AutoShape 27">
            <a:extLst>
              <a:ext uri="{FF2B5EF4-FFF2-40B4-BE49-F238E27FC236}">
                <a16:creationId xmlns:a16="http://schemas.microsoft.com/office/drawing/2014/main" id="{7E8CA39B-8CCD-4370-8AC6-E7C5791AB088}"/>
              </a:ext>
            </a:extLst>
          </p:cNvPr>
          <p:cNvSpPr>
            <a:spLocks/>
          </p:cNvSpPr>
          <p:nvPr/>
        </p:nvSpPr>
        <p:spPr bwMode="auto">
          <a:xfrm>
            <a:off x="5105400" y="3733800"/>
            <a:ext cx="76200" cy="1447800"/>
          </a:xfrm>
          <a:prstGeom prst="leftBracket">
            <a:avLst>
              <a:gd name="adj" fmla="val 15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76" name="AutoShape 28">
            <a:extLst>
              <a:ext uri="{FF2B5EF4-FFF2-40B4-BE49-F238E27FC236}">
                <a16:creationId xmlns:a16="http://schemas.microsoft.com/office/drawing/2014/main" id="{4EA0EBB5-62E6-4B3C-BEDF-12C118651732}"/>
              </a:ext>
            </a:extLst>
          </p:cNvPr>
          <p:cNvSpPr>
            <a:spLocks/>
          </p:cNvSpPr>
          <p:nvPr/>
        </p:nvSpPr>
        <p:spPr bwMode="auto">
          <a:xfrm>
            <a:off x="7620000" y="3733800"/>
            <a:ext cx="152400" cy="1447800"/>
          </a:xfrm>
          <a:prstGeom prst="rightBracket">
            <a:avLst>
              <a:gd name="adj" fmla="val 79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77" name="AutoShape 30">
            <a:extLst>
              <a:ext uri="{FF2B5EF4-FFF2-40B4-BE49-F238E27FC236}">
                <a16:creationId xmlns:a16="http://schemas.microsoft.com/office/drawing/2014/main" id="{B7608244-26A6-4ED4-AE78-23774DDA5CAD}"/>
              </a:ext>
            </a:extLst>
          </p:cNvPr>
          <p:cNvSpPr>
            <a:spLocks noChangeArrowheads="1"/>
          </p:cNvSpPr>
          <p:nvPr/>
        </p:nvSpPr>
        <p:spPr bwMode="auto">
          <a:xfrm rot="2347741">
            <a:off x="5072003" y="5321670"/>
            <a:ext cx="198965" cy="512270"/>
          </a:xfrm>
          <a:prstGeom prst="upArrow">
            <a:avLst>
              <a:gd name="adj1" fmla="val 50000"/>
              <a:gd name="adj2" fmla="val 75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grpSp>
        <p:nvGrpSpPr>
          <p:cNvPr id="78" name="Group 40">
            <a:extLst>
              <a:ext uri="{FF2B5EF4-FFF2-40B4-BE49-F238E27FC236}">
                <a16:creationId xmlns:a16="http://schemas.microsoft.com/office/drawing/2014/main" id="{9185AE43-C6D1-477F-98AC-2528283018EF}"/>
              </a:ext>
            </a:extLst>
          </p:cNvPr>
          <p:cNvGrpSpPr>
            <a:grpSpLocks/>
          </p:cNvGrpSpPr>
          <p:nvPr/>
        </p:nvGrpSpPr>
        <p:grpSpPr bwMode="auto">
          <a:xfrm>
            <a:off x="5943600" y="3200400"/>
            <a:ext cx="2001838" cy="457200"/>
            <a:chOff x="3744" y="2016"/>
            <a:chExt cx="1261" cy="288"/>
          </a:xfrm>
        </p:grpSpPr>
        <p:sp>
          <p:nvSpPr>
            <p:cNvPr id="79" name="Text Box 41">
              <a:extLst>
                <a:ext uri="{FF2B5EF4-FFF2-40B4-BE49-F238E27FC236}">
                  <a16:creationId xmlns:a16="http://schemas.microsoft.com/office/drawing/2014/main" id="{550F5437-3DD6-48BF-8E1D-8D3B7E243D39}"/>
                </a:ext>
              </a:extLst>
            </p:cNvPr>
            <p:cNvSpPr txBox="1">
              <a:spLocks noChangeArrowheads="1"/>
            </p:cNvSpPr>
            <p:nvPr/>
          </p:nvSpPr>
          <p:spPr bwMode="auto">
            <a:xfrm>
              <a:off x="3840" y="2016"/>
              <a:ext cx="11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a:solidFill>
                    <a:srgbClr val="FF0000"/>
                  </a:solidFill>
                  <a:latin typeface="Times New Roman" panose="02020603050405020304" pitchFamily="18" charset="0"/>
                </a:rPr>
                <a:t>= –  4 + 6 – 5 + 4</a:t>
              </a:r>
            </a:p>
          </p:txBody>
        </p:sp>
        <p:sp>
          <p:nvSpPr>
            <p:cNvPr id="80" name="Line 42">
              <a:extLst>
                <a:ext uri="{FF2B5EF4-FFF2-40B4-BE49-F238E27FC236}">
                  <a16:creationId xmlns:a16="http://schemas.microsoft.com/office/drawing/2014/main" id="{A17FF22B-1093-410C-A6CB-5145C4652950}"/>
                </a:ext>
              </a:extLst>
            </p:cNvPr>
            <p:cNvSpPr>
              <a:spLocks noChangeShapeType="1"/>
            </p:cNvSpPr>
            <p:nvPr/>
          </p:nvSpPr>
          <p:spPr bwMode="auto">
            <a:xfrm flipV="1">
              <a:off x="3744" y="2208"/>
              <a:ext cx="192" cy="9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1" name="Group 80">
            <a:extLst>
              <a:ext uri="{FF2B5EF4-FFF2-40B4-BE49-F238E27FC236}">
                <a16:creationId xmlns:a16="http://schemas.microsoft.com/office/drawing/2014/main" id="{C47787C0-CF40-449A-A4F9-82CA031FD722}"/>
              </a:ext>
            </a:extLst>
          </p:cNvPr>
          <p:cNvGrpSpPr/>
          <p:nvPr/>
        </p:nvGrpSpPr>
        <p:grpSpPr>
          <a:xfrm>
            <a:off x="4025903" y="2568577"/>
            <a:ext cx="4937130" cy="1012826"/>
            <a:chOff x="4025903" y="2568577"/>
            <a:chExt cx="4937130" cy="1012826"/>
          </a:xfrm>
        </p:grpSpPr>
        <p:grpSp>
          <p:nvGrpSpPr>
            <p:cNvPr id="82" name="Group 32">
              <a:extLst>
                <a:ext uri="{FF2B5EF4-FFF2-40B4-BE49-F238E27FC236}">
                  <a16:creationId xmlns:a16="http://schemas.microsoft.com/office/drawing/2014/main" id="{3E08C1C2-ECD9-4E8C-8D67-DBDAA54FD779}"/>
                </a:ext>
              </a:extLst>
            </p:cNvPr>
            <p:cNvGrpSpPr>
              <a:grpSpLocks/>
            </p:cNvGrpSpPr>
            <p:nvPr/>
          </p:nvGrpSpPr>
          <p:grpSpPr bwMode="auto">
            <a:xfrm>
              <a:off x="4025903" y="2568577"/>
              <a:ext cx="4937130" cy="1012826"/>
              <a:chOff x="2536" y="1618"/>
              <a:chExt cx="3110" cy="638"/>
            </a:xfrm>
          </p:grpSpPr>
          <p:sp>
            <p:nvSpPr>
              <p:cNvPr id="85" name="AutoShape 33">
                <a:extLst>
                  <a:ext uri="{FF2B5EF4-FFF2-40B4-BE49-F238E27FC236}">
                    <a16:creationId xmlns:a16="http://schemas.microsoft.com/office/drawing/2014/main" id="{B9FB9D46-E49E-4651-BBD6-AB576AE22A13}"/>
                  </a:ext>
                </a:extLst>
              </p:cNvPr>
              <p:cNvSpPr>
                <a:spLocks noChangeArrowheads="1"/>
              </p:cNvSpPr>
              <p:nvPr/>
            </p:nvSpPr>
            <p:spPr bwMode="auto">
              <a:xfrm>
                <a:off x="3648" y="1920"/>
                <a:ext cx="96" cy="336"/>
              </a:xfrm>
              <a:prstGeom prst="downArrow">
                <a:avLst>
                  <a:gd name="adj1" fmla="val 50000"/>
                  <a:gd name="adj2" fmla="val 875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86" name="Text Box 34">
                <a:extLst>
                  <a:ext uri="{FF2B5EF4-FFF2-40B4-BE49-F238E27FC236}">
                    <a16:creationId xmlns:a16="http://schemas.microsoft.com/office/drawing/2014/main" id="{51464EA4-141C-4178-A7A5-4CC4AC9CF4E9}"/>
                  </a:ext>
                </a:extLst>
              </p:cNvPr>
              <p:cNvSpPr txBox="1">
                <a:spLocks noChangeArrowheads="1"/>
              </p:cNvSpPr>
              <p:nvPr/>
            </p:nvSpPr>
            <p:spPr bwMode="auto">
              <a:xfrm>
                <a:off x="2536" y="1618"/>
                <a:ext cx="3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err="1">
                    <a:solidFill>
                      <a:schemeClr val="tx1"/>
                    </a:solidFill>
                    <a:latin typeface="Times New Roman" panose="02020603050405020304" pitchFamily="18" charset="0"/>
                  </a:rPr>
                  <a:t>Đường</a:t>
                </a:r>
                <a:r>
                  <a:rPr lang="en-US" sz="2400">
                    <a:solidFill>
                      <a:schemeClr val="tx1"/>
                    </a:solidFill>
                    <a:latin typeface="Times New Roman" panose="02020603050405020304" pitchFamily="18" charset="0"/>
                  </a:rPr>
                  <a:t> </a:t>
                </a:r>
                <a:r>
                  <a:rPr lang="en-US" sz="2400" err="1">
                    <a:solidFill>
                      <a:schemeClr val="tx1"/>
                    </a:solidFill>
                    <a:latin typeface="Times New Roman" panose="02020603050405020304" pitchFamily="18" charset="0"/>
                  </a:rPr>
                  <a:t>đi</a:t>
                </a:r>
                <a:r>
                  <a:rPr lang="en-US" sz="2400">
                    <a:solidFill>
                      <a:schemeClr val="tx1"/>
                    </a:solidFill>
                    <a:latin typeface="Times New Roman" panose="02020603050405020304" pitchFamily="18" charset="0"/>
                  </a:rPr>
                  <a:t> </a:t>
                </a:r>
                <a:r>
                  <a:rPr lang="en-US" sz="2400" err="1">
                    <a:solidFill>
                      <a:schemeClr val="tx1"/>
                    </a:solidFill>
                    <a:latin typeface="Times New Roman" panose="02020603050405020304" pitchFamily="18" charset="0"/>
                  </a:rPr>
                  <a:t>từ</a:t>
                </a:r>
                <a:r>
                  <a:rPr lang="en-US" sz="2400">
                    <a:solidFill>
                      <a:schemeClr val="tx1"/>
                    </a:solidFill>
                    <a:latin typeface="Times New Roman" panose="02020603050405020304" pitchFamily="18" charset="0"/>
                  </a:rPr>
                  <a:t>      </a:t>
                </a:r>
                <a:r>
                  <a:rPr lang="en-US" sz="2400" err="1">
                    <a:solidFill>
                      <a:schemeClr val="tx1"/>
                    </a:solidFill>
                    <a:latin typeface="Times New Roman" panose="02020603050405020304" pitchFamily="18" charset="0"/>
                  </a:rPr>
                  <a:t>đến</a:t>
                </a:r>
                <a:r>
                  <a:rPr lang="en-US" sz="2400">
                    <a:solidFill>
                      <a:schemeClr val="tx1"/>
                    </a:solidFill>
                    <a:latin typeface="Times New Roman" panose="02020603050405020304" pitchFamily="18" charset="0"/>
                  </a:rPr>
                  <a:t>     : 1- 5 - 4 - 3 - 2</a:t>
                </a:r>
              </a:p>
            </p:txBody>
          </p:sp>
        </p:grpSp>
        <p:sp>
          <p:nvSpPr>
            <p:cNvPr id="83" name="Oval 4">
              <a:extLst>
                <a:ext uri="{FF2B5EF4-FFF2-40B4-BE49-F238E27FC236}">
                  <a16:creationId xmlns:a16="http://schemas.microsoft.com/office/drawing/2014/main" id="{A83180C6-B472-4D88-938B-1B735F48D094}"/>
                </a:ext>
              </a:extLst>
            </p:cNvPr>
            <p:cNvSpPr>
              <a:spLocks noChangeArrowheads="1"/>
            </p:cNvSpPr>
            <p:nvPr/>
          </p:nvSpPr>
          <p:spPr bwMode="auto">
            <a:xfrm>
              <a:off x="5677220" y="2594373"/>
              <a:ext cx="311155" cy="375047"/>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b="1">
                  <a:solidFill>
                    <a:schemeClr val="tx1"/>
                  </a:solidFill>
                  <a:latin typeface="Times New Roman" panose="02020603050405020304" pitchFamily="18" charset="0"/>
                </a:rPr>
                <a:t>1</a:t>
              </a:r>
              <a:endParaRPr lang="en-US" sz="2000">
                <a:solidFill>
                  <a:schemeClr val="tx1"/>
                </a:solidFill>
                <a:latin typeface="Times New Roman" panose="02020603050405020304" pitchFamily="18" charset="0"/>
              </a:endParaRPr>
            </a:p>
          </p:txBody>
        </p:sp>
        <p:sp>
          <p:nvSpPr>
            <p:cNvPr id="84" name="Oval 4">
              <a:extLst>
                <a:ext uri="{FF2B5EF4-FFF2-40B4-BE49-F238E27FC236}">
                  <a16:creationId xmlns:a16="http://schemas.microsoft.com/office/drawing/2014/main" id="{95E1818C-A411-4EFA-8890-45942508D166}"/>
                </a:ext>
              </a:extLst>
            </p:cNvPr>
            <p:cNvSpPr>
              <a:spLocks noChangeArrowheads="1"/>
            </p:cNvSpPr>
            <p:nvPr/>
          </p:nvSpPr>
          <p:spPr bwMode="auto">
            <a:xfrm>
              <a:off x="6526687" y="2588023"/>
              <a:ext cx="311155" cy="375047"/>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b="1">
                  <a:solidFill>
                    <a:schemeClr val="tx1"/>
                  </a:solidFill>
                  <a:latin typeface="Times New Roman" panose="02020603050405020304" pitchFamily="18" charset="0"/>
                </a:rPr>
                <a:t>2</a:t>
              </a:r>
              <a:endParaRPr lang="en-US" sz="2000">
                <a:solidFill>
                  <a:schemeClr val="tx1"/>
                </a:solidFill>
                <a:latin typeface="Times New Roman" panose="02020603050405020304" pitchFamily="18" charset="0"/>
              </a:endParaRPr>
            </a:p>
          </p:txBody>
        </p:sp>
      </p:grpSp>
      <p:sp>
        <p:nvSpPr>
          <p:cNvPr id="87" name="Text Box 5">
            <a:extLst>
              <a:ext uri="{FF2B5EF4-FFF2-40B4-BE49-F238E27FC236}">
                <a16:creationId xmlns:a16="http://schemas.microsoft.com/office/drawing/2014/main" id="{814B8F43-5F63-4D0C-B95F-AEFA0F8CF9A7}"/>
              </a:ext>
            </a:extLst>
          </p:cNvPr>
          <p:cNvSpPr txBox="1">
            <a:spLocks noChangeArrowheads="1"/>
          </p:cNvSpPr>
          <p:nvPr/>
        </p:nvSpPr>
        <p:spPr bwMode="auto">
          <a:xfrm>
            <a:off x="422270" y="1450402"/>
            <a:ext cx="85058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sz="1600" b="1" err="1">
                <a:solidFill>
                  <a:schemeClr val="tx1"/>
                </a:solidFill>
                <a:cs typeface="Arial" panose="020B0604020202020204" pitchFamily="34" charset="0"/>
              </a:rPr>
              <a:t>Đầu</a:t>
            </a:r>
            <a:r>
              <a:rPr lang="en-US" sz="1600" b="1">
                <a:solidFill>
                  <a:schemeClr val="tx1"/>
                </a:solidFill>
                <a:cs typeface="Arial" panose="020B0604020202020204" pitchFamily="34" charset="0"/>
              </a:rPr>
              <a:t> ra</a:t>
            </a:r>
            <a:endParaRPr lang="en-US" sz="1600">
              <a:solidFill>
                <a:schemeClr val="tx1"/>
              </a:solidFill>
              <a:cs typeface="Arial" panose="020B0604020202020204" pitchFamily="34" charset="0"/>
            </a:endParaRPr>
          </a:p>
          <a:p>
            <a:pPr>
              <a:spcBef>
                <a:spcPct val="0"/>
              </a:spcBef>
              <a:buFontTx/>
              <a:buNone/>
            </a:pPr>
            <a:r>
              <a:rPr lang="en-US" sz="1600" i="1">
                <a:solidFill>
                  <a:schemeClr val="tx1"/>
                </a:solidFill>
                <a:cs typeface="Arial" panose="020B0604020202020204" pitchFamily="34" charset="0"/>
              </a:rPr>
              <a:t>Ma </a:t>
            </a:r>
            <a:r>
              <a:rPr lang="en-US" sz="1600" i="1" err="1">
                <a:solidFill>
                  <a:schemeClr val="tx1"/>
                </a:solidFill>
                <a:cs typeface="Arial" panose="020B0604020202020204" pitchFamily="34" charset="0"/>
              </a:rPr>
              <a:t>trận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phần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tử</a:t>
            </a:r>
            <a:r>
              <a:rPr lang="en-US" sz="1600">
                <a:solidFill>
                  <a:schemeClr val="tx1"/>
                </a:solidFill>
                <a:cs typeface="Arial" panose="020B0604020202020204" pitchFamily="34" charset="0"/>
              </a:rPr>
              <a:t> ở </a:t>
            </a:r>
            <a:r>
              <a:rPr lang="en-US" sz="1600" err="1">
                <a:solidFill>
                  <a:schemeClr val="tx1"/>
                </a:solidFill>
                <a:cs typeface="Arial" panose="020B0604020202020204" pitchFamily="34" charset="0"/>
              </a:rPr>
              <a:t>dòng</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cột</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p>
        </p:txBody>
      </p:sp>
      <p:grpSp>
        <p:nvGrpSpPr>
          <p:cNvPr id="88" name="Group 87">
            <a:extLst>
              <a:ext uri="{FF2B5EF4-FFF2-40B4-BE49-F238E27FC236}">
                <a16:creationId xmlns:a16="http://schemas.microsoft.com/office/drawing/2014/main" id="{3BAC41C7-2A67-4B51-960D-695970139E68}"/>
              </a:ext>
            </a:extLst>
          </p:cNvPr>
          <p:cNvGrpSpPr/>
          <p:nvPr/>
        </p:nvGrpSpPr>
        <p:grpSpPr>
          <a:xfrm>
            <a:off x="3356457" y="5839277"/>
            <a:ext cx="4116389" cy="461963"/>
            <a:chOff x="3356457" y="5839277"/>
            <a:chExt cx="4116389" cy="461963"/>
          </a:xfrm>
        </p:grpSpPr>
        <p:grpSp>
          <p:nvGrpSpPr>
            <p:cNvPr id="89" name="Group 88">
              <a:extLst>
                <a:ext uri="{FF2B5EF4-FFF2-40B4-BE49-F238E27FC236}">
                  <a16:creationId xmlns:a16="http://schemas.microsoft.com/office/drawing/2014/main" id="{97E1F967-8CB9-405C-9A7F-B18945B4B005}"/>
                </a:ext>
              </a:extLst>
            </p:cNvPr>
            <p:cNvGrpSpPr/>
            <p:nvPr/>
          </p:nvGrpSpPr>
          <p:grpSpPr>
            <a:xfrm>
              <a:off x="3356457" y="5839277"/>
              <a:ext cx="4116389" cy="461963"/>
              <a:chOff x="3356457" y="5839277"/>
              <a:chExt cx="4116389" cy="461963"/>
            </a:xfrm>
          </p:grpSpPr>
          <p:sp>
            <p:nvSpPr>
              <p:cNvPr id="91" name="Text Box 31">
                <a:extLst>
                  <a:ext uri="{FF2B5EF4-FFF2-40B4-BE49-F238E27FC236}">
                    <a16:creationId xmlns:a16="http://schemas.microsoft.com/office/drawing/2014/main" id="{930391F0-BEA7-4D6D-9362-BCF6D79695AF}"/>
                  </a:ext>
                </a:extLst>
              </p:cNvPr>
              <p:cNvSpPr txBox="1">
                <a:spLocks noChangeArrowheads="1"/>
              </p:cNvSpPr>
              <p:nvPr/>
            </p:nvSpPr>
            <p:spPr bwMode="auto">
              <a:xfrm>
                <a:off x="3356457" y="5839277"/>
                <a:ext cx="411638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Đường đi từ      đến     : 5 - 4 - 1</a:t>
                </a:r>
              </a:p>
            </p:txBody>
          </p:sp>
          <p:sp>
            <p:nvSpPr>
              <p:cNvPr id="92" name="Oval 4">
                <a:extLst>
                  <a:ext uri="{FF2B5EF4-FFF2-40B4-BE49-F238E27FC236}">
                    <a16:creationId xmlns:a16="http://schemas.microsoft.com/office/drawing/2014/main" id="{87550059-9135-4C7F-8585-1BB3CED1D021}"/>
                  </a:ext>
                </a:extLst>
              </p:cNvPr>
              <p:cNvSpPr>
                <a:spLocks noChangeArrowheads="1"/>
              </p:cNvSpPr>
              <p:nvPr/>
            </p:nvSpPr>
            <p:spPr bwMode="auto">
              <a:xfrm>
                <a:off x="5057396" y="5839277"/>
                <a:ext cx="311155" cy="375047"/>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a:solidFill>
                      <a:schemeClr val="tx1"/>
                    </a:solidFill>
                    <a:latin typeface="Times New Roman" panose="02020603050405020304" pitchFamily="18" charset="0"/>
                  </a:rPr>
                  <a:t>5</a:t>
                </a:r>
              </a:p>
            </p:txBody>
          </p:sp>
        </p:grpSp>
        <p:sp>
          <p:nvSpPr>
            <p:cNvPr id="90" name="Oval 4">
              <a:extLst>
                <a:ext uri="{FF2B5EF4-FFF2-40B4-BE49-F238E27FC236}">
                  <a16:creationId xmlns:a16="http://schemas.microsoft.com/office/drawing/2014/main" id="{259FAE85-A70B-4FF0-B490-034297086468}"/>
                </a:ext>
              </a:extLst>
            </p:cNvPr>
            <p:cNvSpPr>
              <a:spLocks noChangeArrowheads="1"/>
            </p:cNvSpPr>
            <p:nvPr/>
          </p:nvSpPr>
          <p:spPr bwMode="auto">
            <a:xfrm>
              <a:off x="5867405" y="5880098"/>
              <a:ext cx="311155" cy="375047"/>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b="1">
                  <a:solidFill>
                    <a:schemeClr val="tx1"/>
                  </a:solidFill>
                  <a:latin typeface="Times New Roman" panose="02020603050405020304" pitchFamily="18" charset="0"/>
                </a:rPr>
                <a:t>1</a:t>
              </a:r>
              <a:endParaRPr lang="en-US" sz="2000">
                <a:solidFill>
                  <a:schemeClr val="tx1"/>
                </a:solidFill>
                <a:latin typeface="Times New Roman" panose="02020603050405020304" pitchFamily="18" charset="0"/>
              </a:endParaRPr>
            </a:p>
          </p:txBody>
        </p:sp>
      </p:grpSp>
    </p:spTree>
    <p:extLst>
      <p:ext uri="{BB962C8B-B14F-4D97-AF65-F5344CB8AC3E}">
        <p14:creationId xmlns:p14="http://schemas.microsoft.com/office/powerpoint/2010/main" val="78364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slide(fromBottom)">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up)">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wipe(down)">
                                      <p:cBhvr>
                                        <p:cTn id="21" dur="500"/>
                                        <p:tgtEl>
                                          <p:spTgt spid="7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wipe(left)">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Box 3">
            <a:extLst>
              <a:ext uri="{FF2B5EF4-FFF2-40B4-BE49-F238E27FC236}">
                <a16:creationId xmlns:a16="http://schemas.microsoft.com/office/drawing/2014/main" id="{9A829EC7-4F82-4620-8632-2DD36CF15EE9}"/>
              </a:ext>
            </a:extLst>
          </p:cNvPr>
          <p:cNvSpPr txBox="1">
            <a:spLocks noChangeArrowheads="1"/>
          </p:cNvSpPr>
          <p:nvPr/>
        </p:nvSpPr>
        <p:spPr bwMode="auto">
          <a:xfrm>
            <a:off x="602781" y="4746625"/>
            <a:ext cx="61734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rgbClr val="000066"/>
                </a:solidFill>
                <a:cs typeface="Arial" panose="020B0604020202020204" pitchFamily="34" charset="0"/>
              </a:rPr>
              <a:t>path      </a:t>
            </a:r>
            <a:r>
              <a:rPr lang="en-US" sz="1600" i="1">
                <a:solidFill>
                  <a:srgbClr val="000066"/>
                </a:solidFill>
                <a:cs typeface="Arial" panose="020B0604020202020204" pitchFamily="34" charset="0"/>
              </a:rPr>
              <a:t>s       </a:t>
            </a:r>
            <a:r>
              <a:rPr lang="en-US" sz="1600" i="1" err="1">
                <a:solidFill>
                  <a:srgbClr val="000066"/>
                </a:solidFill>
                <a:cs typeface="Arial" panose="020B0604020202020204" pitchFamily="34" charset="0"/>
              </a:rPr>
              <a:t>s,a</a:t>
            </a:r>
            <a:r>
              <a:rPr lang="en-US" sz="1600" i="1">
                <a:solidFill>
                  <a:srgbClr val="000066"/>
                </a:solidFill>
                <a:cs typeface="Arial" panose="020B0604020202020204" pitchFamily="34" charset="0"/>
              </a:rPr>
              <a:t>      </a:t>
            </a:r>
            <a:r>
              <a:rPr lang="en-US" sz="1600" i="1" err="1">
                <a:solidFill>
                  <a:srgbClr val="000066"/>
                </a:solidFill>
                <a:cs typeface="Arial" panose="020B0604020202020204" pitchFamily="34" charset="0"/>
              </a:rPr>
              <a:t>s,a,b</a:t>
            </a:r>
            <a:r>
              <a:rPr lang="en-US" sz="1600" i="1">
                <a:solidFill>
                  <a:srgbClr val="000066"/>
                </a:solidFill>
                <a:cs typeface="Arial" panose="020B0604020202020204" pitchFamily="34" charset="0"/>
              </a:rPr>
              <a:t>       </a:t>
            </a:r>
            <a:r>
              <a:rPr lang="en-US" sz="1600" i="1" err="1">
                <a:solidFill>
                  <a:srgbClr val="000066"/>
                </a:solidFill>
                <a:cs typeface="Arial" panose="020B0604020202020204" pitchFamily="34" charset="0"/>
              </a:rPr>
              <a:t>s,a,b,c</a:t>
            </a:r>
            <a:r>
              <a:rPr lang="en-US" sz="1600" i="1">
                <a:solidFill>
                  <a:srgbClr val="000066"/>
                </a:solidFill>
                <a:cs typeface="Arial" panose="020B0604020202020204" pitchFamily="34" charset="0"/>
              </a:rPr>
              <a:t>     </a:t>
            </a:r>
            <a:r>
              <a:rPr lang="en-US" sz="1600" i="1" err="1">
                <a:solidFill>
                  <a:srgbClr val="000066"/>
                </a:solidFill>
                <a:cs typeface="Arial" panose="020B0604020202020204" pitchFamily="34" charset="0"/>
              </a:rPr>
              <a:t>s,a,d</a:t>
            </a:r>
            <a:r>
              <a:rPr lang="en-US" sz="1600" i="1">
                <a:solidFill>
                  <a:srgbClr val="000066"/>
                </a:solidFill>
                <a:cs typeface="Arial" panose="020B0604020202020204" pitchFamily="34" charset="0"/>
              </a:rPr>
              <a:t>     </a:t>
            </a:r>
            <a:r>
              <a:rPr lang="en-US" sz="1600" i="1" err="1">
                <a:solidFill>
                  <a:srgbClr val="000066"/>
                </a:solidFill>
                <a:cs typeface="Arial" panose="020B0604020202020204" pitchFamily="34" charset="0"/>
              </a:rPr>
              <a:t>s,a,b,e</a:t>
            </a:r>
            <a:r>
              <a:rPr lang="en-US" sz="1600" i="1">
                <a:solidFill>
                  <a:srgbClr val="000066"/>
                </a:solidFill>
                <a:cs typeface="Arial" panose="020B0604020202020204" pitchFamily="34" charset="0"/>
              </a:rPr>
              <a:t>     </a:t>
            </a:r>
            <a:r>
              <a:rPr lang="en-US" sz="1600" i="1" err="1">
                <a:solidFill>
                  <a:srgbClr val="000066"/>
                </a:solidFill>
                <a:cs typeface="Arial" panose="020B0604020202020204" pitchFamily="34" charset="0"/>
              </a:rPr>
              <a:t>s,a,b,e,f</a:t>
            </a:r>
            <a:endParaRPr lang="en-US" sz="1600">
              <a:solidFill>
                <a:srgbClr val="000066"/>
              </a:solidFill>
              <a:cs typeface="Arial" panose="020B0604020202020204" pitchFamily="34" charset="0"/>
            </a:endParaRPr>
          </a:p>
        </p:txBody>
      </p:sp>
      <p:sp>
        <p:nvSpPr>
          <p:cNvPr id="15" name="Text Box 4">
            <a:extLst>
              <a:ext uri="{FF2B5EF4-FFF2-40B4-BE49-F238E27FC236}">
                <a16:creationId xmlns:a16="http://schemas.microsoft.com/office/drawing/2014/main" id="{383F64B8-7F48-4095-9423-CEDABC750D31}"/>
              </a:ext>
            </a:extLst>
          </p:cNvPr>
          <p:cNvSpPr txBox="1">
            <a:spLocks noChangeArrowheads="1"/>
          </p:cNvSpPr>
          <p:nvPr/>
        </p:nvSpPr>
        <p:spPr bwMode="auto">
          <a:xfrm>
            <a:off x="587375" y="5251472"/>
            <a:ext cx="60740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rgbClr val="000066"/>
                </a:solidFill>
                <a:cs typeface="Arial" panose="020B0604020202020204" pitchFamily="34" charset="0"/>
              </a:rPr>
              <a:t>weight  0         3         4                6             6            6                9</a:t>
            </a:r>
            <a:r>
              <a:rPr lang="en-US" sz="1600">
                <a:solidFill>
                  <a:schemeClr val="accent2"/>
                </a:solidFill>
                <a:cs typeface="Arial" panose="020B0604020202020204" pitchFamily="34" charset="0"/>
              </a:rPr>
              <a:t> </a:t>
            </a:r>
          </a:p>
        </p:txBody>
      </p:sp>
      <p:sp>
        <p:nvSpPr>
          <p:cNvPr id="16" name="Text Box 5">
            <a:extLst>
              <a:ext uri="{FF2B5EF4-FFF2-40B4-BE49-F238E27FC236}">
                <a16:creationId xmlns:a16="http://schemas.microsoft.com/office/drawing/2014/main" id="{193F0B4D-505F-43FF-90C0-414B46F7276C}"/>
              </a:ext>
            </a:extLst>
          </p:cNvPr>
          <p:cNvSpPr txBox="1">
            <a:spLocks noChangeArrowheads="1"/>
          </p:cNvSpPr>
          <p:nvPr/>
        </p:nvSpPr>
        <p:spPr bwMode="auto">
          <a:xfrm>
            <a:off x="1300624" y="4277282"/>
            <a:ext cx="5288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i="1">
                <a:solidFill>
                  <a:srgbClr val="000066"/>
                </a:solidFill>
                <a:cs typeface="Arial" panose="020B0604020202020204" pitchFamily="34" charset="0"/>
              </a:rPr>
              <a:t>s         a          b               c             d            e                 f</a:t>
            </a:r>
            <a:endParaRPr lang="en-US" sz="1600">
              <a:solidFill>
                <a:srgbClr val="000066"/>
              </a:solidFill>
              <a:cs typeface="Arial" panose="020B0604020202020204" pitchFamily="34" charset="0"/>
            </a:endParaRPr>
          </a:p>
        </p:txBody>
      </p:sp>
      <p:sp>
        <p:nvSpPr>
          <p:cNvPr id="17" name="Text Box 7">
            <a:extLst>
              <a:ext uri="{FF2B5EF4-FFF2-40B4-BE49-F238E27FC236}">
                <a16:creationId xmlns:a16="http://schemas.microsoft.com/office/drawing/2014/main" id="{009D565B-E055-4E04-B7CD-5D9B89E5E078}"/>
              </a:ext>
            </a:extLst>
          </p:cNvPr>
          <p:cNvSpPr txBox="1">
            <a:spLocks noChangeArrowheads="1"/>
          </p:cNvSpPr>
          <p:nvPr/>
        </p:nvSpPr>
        <p:spPr bwMode="auto">
          <a:xfrm>
            <a:off x="280193" y="816538"/>
            <a:ext cx="59234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chemeClr val="tx1"/>
                </a:solidFill>
                <a:cs typeface="Arial" panose="020B0604020202020204" pitchFamily="34" charset="0"/>
              </a:rPr>
              <a:t>Cho </a:t>
            </a:r>
            <a:r>
              <a:rPr lang="en-US" sz="1600" err="1">
                <a:solidFill>
                  <a:schemeClr val="tx1"/>
                </a:solidFill>
                <a:cs typeface="Arial" panose="020B0604020202020204" pitchFamily="34" charset="0"/>
              </a:rPr>
              <a:t>đồ</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thị</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trọng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số</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G</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E</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nguồn</a:t>
            </a:r>
            <a:r>
              <a:rPr lang="en-US" sz="1600">
                <a:solidFill>
                  <a:schemeClr val="tx1"/>
                </a:solidFill>
                <a:cs typeface="Arial" panose="020B0604020202020204" pitchFamily="34" charset="0"/>
              </a:rPr>
              <a:t> </a:t>
            </a:r>
            <a:r>
              <a:rPr lang="en-US" sz="1600" i="1" err="1">
                <a:solidFill>
                  <a:schemeClr val="tx1"/>
                </a:solidFill>
                <a:cs typeface="Arial" panose="020B0604020202020204" pitchFamily="34" charset="0"/>
              </a:rPr>
              <a:t>s</a:t>
            </a:r>
            <a:r>
              <a:rPr lang="en-US" sz="1600" err="1">
                <a:solidFill>
                  <a:schemeClr val="tx1"/>
                </a:solidFill>
                <a:cs typeface="Arial" panose="020B0604020202020204" pitchFamily="34" charset="0"/>
                <a:sym typeface="Symbol" panose="05050102010706020507" pitchFamily="18" charset="2"/>
              </a:rPr>
              <a:t></a:t>
            </a:r>
            <a:r>
              <a:rPr lang="en-US" sz="1600" i="1" err="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hãy</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tìm</a:t>
            </a:r>
            <a:r>
              <a:rPr lang="en-US" sz="1600">
                <a:solidFill>
                  <a:schemeClr val="tx1"/>
                </a:solidFill>
                <a:cs typeface="Arial" panose="020B0604020202020204" pitchFamily="34" charset="0"/>
                <a:sym typeface="Symbol" panose="05050102010706020507" pitchFamily="18" charset="2"/>
              </a:rPr>
              <a:t> </a:t>
            </a:r>
            <a:r>
              <a:rPr lang="en-US" sz="1600">
                <a:solidFill>
                  <a:schemeClr val="tx1"/>
                </a:solidFill>
                <a:cs typeface="Arial" panose="020B0604020202020204" pitchFamily="34" charset="0"/>
              </a:rPr>
              <a:t> </a:t>
            </a:r>
          </a:p>
          <a:p>
            <a:pPr>
              <a:spcBef>
                <a:spcPct val="0"/>
              </a:spcBef>
              <a:buFontTx/>
              <a:buNone/>
            </a:pP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mỗi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còn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lại</a:t>
            </a:r>
            <a:r>
              <a:rPr lang="en-US" sz="1600">
                <a:solidFill>
                  <a:schemeClr val="tx1"/>
                </a:solidFill>
                <a:cs typeface="Arial" panose="020B0604020202020204" pitchFamily="34" charset="0"/>
              </a:rPr>
              <a:t>. </a:t>
            </a:r>
          </a:p>
        </p:txBody>
      </p:sp>
      <p:sp>
        <p:nvSpPr>
          <p:cNvPr id="18" name="Line 9">
            <a:extLst>
              <a:ext uri="{FF2B5EF4-FFF2-40B4-BE49-F238E27FC236}">
                <a16:creationId xmlns:a16="http://schemas.microsoft.com/office/drawing/2014/main" id="{AD8378F0-C75E-499A-A09C-DC10373EE836}"/>
              </a:ext>
            </a:extLst>
          </p:cNvPr>
          <p:cNvSpPr>
            <a:spLocks noChangeShapeType="1"/>
          </p:cNvSpPr>
          <p:nvPr/>
        </p:nvSpPr>
        <p:spPr bwMode="auto">
          <a:xfrm flipV="1">
            <a:off x="5380038" y="21336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Oval 11">
            <a:extLst>
              <a:ext uri="{FF2B5EF4-FFF2-40B4-BE49-F238E27FC236}">
                <a16:creationId xmlns:a16="http://schemas.microsoft.com/office/drawing/2014/main" id="{3C95AD60-8B88-4785-A4EE-8B2A6DAAFB42}"/>
              </a:ext>
            </a:extLst>
          </p:cNvPr>
          <p:cNvSpPr>
            <a:spLocks noChangeArrowheads="1"/>
          </p:cNvSpPr>
          <p:nvPr/>
        </p:nvSpPr>
        <p:spPr bwMode="auto">
          <a:xfrm>
            <a:off x="3608388" y="17526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a</a:t>
            </a:r>
          </a:p>
        </p:txBody>
      </p:sp>
      <p:sp>
        <p:nvSpPr>
          <p:cNvPr id="20" name="Oval 12">
            <a:extLst>
              <a:ext uri="{FF2B5EF4-FFF2-40B4-BE49-F238E27FC236}">
                <a16:creationId xmlns:a16="http://schemas.microsoft.com/office/drawing/2014/main" id="{5C26636C-4484-4DFD-A2C7-5C2BEBADC868}"/>
              </a:ext>
            </a:extLst>
          </p:cNvPr>
          <p:cNvSpPr>
            <a:spLocks noChangeArrowheads="1"/>
          </p:cNvSpPr>
          <p:nvPr/>
        </p:nvSpPr>
        <p:spPr bwMode="auto">
          <a:xfrm>
            <a:off x="2465388" y="2590800"/>
            <a:ext cx="533400" cy="533400"/>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s</a:t>
            </a:r>
            <a:endParaRPr lang="en-US" sz="2400">
              <a:solidFill>
                <a:schemeClr val="tx1"/>
              </a:solidFill>
              <a:latin typeface="Times New Roman" panose="02020603050405020304" pitchFamily="18" charset="0"/>
            </a:endParaRPr>
          </a:p>
        </p:txBody>
      </p:sp>
      <p:sp>
        <p:nvSpPr>
          <p:cNvPr id="21" name="Oval 13">
            <a:extLst>
              <a:ext uri="{FF2B5EF4-FFF2-40B4-BE49-F238E27FC236}">
                <a16:creationId xmlns:a16="http://schemas.microsoft.com/office/drawing/2014/main" id="{959C25F7-19E2-4D5A-ADBC-F40B6CA97570}"/>
              </a:ext>
            </a:extLst>
          </p:cNvPr>
          <p:cNvSpPr>
            <a:spLocks noChangeArrowheads="1"/>
          </p:cNvSpPr>
          <p:nvPr/>
        </p:nvSpPr>
        <p:spPr bwMode="auto">
          <a:xfrm>
            <a:off x="3608388" y="35052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b</a:t>
            </a:r>
          </a:p>
        </p:txBody>
      </p:sp>
      <p:sp>
        <p:nvSpPr>
          <p:cNvPr id="22" name="Oval 14">
            <a:extLst>
              <a:ext uri="{FF2B5EF4-FFF2-40B4-BE49-F238E27FC236}">
                <a16:creationId xmlns:a16="http://schemas.microsoft.com/office/drawing/2014/main" id="{2C1DCD54-336F-45BD-A09B-649C244EB3C7}"/>
              </a:ext>
            </a:extLst>
          </p:cNvPr>
          <p:cNvSpPr>
            <a:spLocks noChangeArrowheads="1"/>
          </p:cNvSpPr>
          <p:nvPr/>
        </p:nvSpPr>
        <p:spPr bwMode="auto">
          <a:xfrm>
            <a:off x="5818188" y="34290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e</a:t>
            </a:r>
          </a:p>
        </p:txBody>
      </p:sp>
      <p:sp>
        <p:nvSpPr>
          <p:cNvPr id="23" name="Oval 15">
            <a:extLst>
              <a:ext uri="{FF2B5EF4-FFF2-40B4-BE49-F238E27FC236}">
                <a16:creationId xmlns:a16="http://schemas.microsoft.com/office/drawing/2014/main" id="{FB7AAE4D-2C52-4DCE-AEF2-006626E35600}"/>
              </a:ext>
            </a:extLst>
          </p:cNvPr>
          <p:cNvSpPr>
            <a:spLocks noChangeArrowheads="1"/>
          </p:cNvSpPr>
          <p:nvPr/>
        </p:nvSpPr>
        <p:spPr bwMode="auto">
          <a:xfrm>
            <a:off x="7113588" y="27432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f</a:t>
            </a:r>
          </a:p>
        </p:txBody>
      </p:sp>
      <p:sp>
        <p:nvSpPr>
          <p:cNvPr id="24" name="Oval 16">
            <a:extLst>
              <a:ext uri="{FF2B5EF4-FFF2-40B4-BE49-F238E27FC236}">
                <a16:creationId xmlns:a16="http://schemas.microsoft.com/office/drawing/2014/main" id="{8BAEDFE0-A7FF-4D8B-8150-859B417ACEFB}"/>
              </a:ext>
            </a:extLst>
          </p:cNvPr>
          <p:cNvSpPr>
            <a:spLocks noChangeArrowheads="1"/>
          </p:cNvSpPr>
          <p:nvPr/>
        </p:nvSpPr>
        <p:spPr bwMode="auto">
          <a:xfrm>
            <a:off x="5894388" y="16764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d</a:t>
            </a:r>
          </a:p>
        </p:txBody>
      </p:sp>
      <p:sp>
        <p:nvSpPr>
          <p:cNvPr id="25" name="Oval 17">
            <a:extLst>
              <a:ext uri="{FF2B5EF4-FFF2-40B4-BE49-F238E27FC236}">
                <a16:creationId xmlns:a16="http://schemas.microsoft.com/office/drawing/2014/main" id="{1EDF4DF5-B7D3-4B7F-A6E1-BE87913728B8}"/>
              </a:ext>
            </a:extLst>
          </p:cNvPr>
          <p:cNvSpPr>
            <a:spLocks noChangeArrowheads="1"/>
          </p:cNvSpPr>
          <p:nvPr/>
        </p:nvSpPr>
        <p:spPr bwMode="auto">
          <a:xfrm>
            <a:off x="4827588" y="25908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c</a:t>
            </a:r>
          </a:p>
        </p:txBody>
      </p:sp>
      <p:sp>
        <p:nvSpPr>
          <p:cNvPr id="26" name="Line 18">
            <a:extLst>
              <a:ext uri="{FF2B5EF4-FFF2-40B4-BE49-F238E27FC236}">
                <a16:creationId xmlns:a16="http://schemas.microsoft.com/office/drawing/2014/main" id="{FC8DDB98-466E-4A43-853C-63391330283F}"/>
              </a:ext>
            </a:extLst>
          </p:cNvPr>
          <p:cNvSpPr>
            <a:spLocks noChangeShapeType="1"/>
          </p:cNvSpPr>
          <p:nvPr/>
        </p:nvSpPr>
        <p:spPr bwMode="auto">
          <a:xfrm>
            <a:off x="4141788" y="19050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9">
            <a:extLst>
              <a:ext uri="{FF2B5EF4-FFF2-40B4-BE49-F238E27FC236}">
                <a16:creationId xmlns:a16="http://schemas.microsoft.com/office/drawing/2014/main" id="{4F638D95-67B5-465B-BDD8-8315B2CE81AB}"/>
              </a:ext>
            </a:extLst>
          </p:cNvPr>
          <p:cNvSpPr>
            <a:spLocks noChangeShapeType="1"/>
          </p:cNvSpPr>
          <p:nvPr/>
        </p:nvSpPr>
        <p:spPr bwMode="auto">
          <a:xfrm>
            <a:off x="6427788" y="2133600"/>
            <a:ext cx="762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0">
            <a:extLst>
              <a:ext uri="{FF2B5EF4-FFF2-40B4-BE49-F238E27FC236}">
                <a16:creationId xmlns:a16="http://schemas.microsoft.com/office/drawing/2014/main" id="{07993D23-FB96-45A8-BCB5-B23EC81ACB90}"/>
              </a:ext>
            </a:extLst>
          </p:cNvPr>
          <p:cNvSpPr>
            <a:spLocks noChangeShapeType="1"/>
          </p:cNvSpPr>
          <p:nvPr/>
        </p:nvSpPr>
        <p:spPr bwMode="auto">
          <a:xfrm flipV="1">
            <a:off x="2846388" y="2057400"/>
            <a:ext cx="762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1">
            <a:extLst>
              <a:ext uri="{FF2B5EF4-FFF2-40B4-BE49-F238E27FC236}">
                <a16:creationId xmlns:a16="http://schemas.microsoft.com/office/drawing/2014/main" id="{D14148BA-07F5-42AE-BD95-352FDF21CDD0}"/>
              </a:ext>
            </a:extLst>
          </p:cNvPr>
          <p:cNvSpPr>
            <a:spLocks noChangeShapeType="1"/>
          </p:cNvSpPr>
          <p:nvPr/>
        </p:nvSpPr>
        <p:spPr bwMode="auto">
          <a:xfrm>
            <a:off x="2922588" y="3048000"/>
            <a:ext cx="762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2">
            <a:extLst>
              <a:ext uri="{FF2B5EF4-FFF2-40B4-BE49-F238E27FC236}">
                <a16:creationId xmlns:a16="http://schemas.microsoft.com/office/drawing/2014/main" id="{EA7D96CB-E0CF-4B25-9854-BE5624AF70DE}"/>
              </a:ext>
            </a:extLst>
          </p:cNvPr>
          <p:cNvSpPr>
            <a:spLocks noChangeShapeType="1"/>
          </p:cNvSpPr>
          <p:nvPr/>
        </p:nvSpPr>
        <p:spPr bwMode="auto">
          <a:xfrm>
            <a:off x="3836988" y="22860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3">
            <a:extLst>
              <a:ext uri="{FF2B5EF4-FFF2-40B4-BE49-F238E27FC236}">
                <a16:creationId xmlns:a16="http://schemas.microsoft.com/office/drawing/2014/main" id="{839F4669-1D0D-4774-9476-498FD8428915}"/>
              </a:ext>
            </a:extLst>
          </p:cNvPr>
          <p:cNvSpPr>
            <a:spLocks noChangeShapeType="1"/>
          </p:cNvSpPr>
          <p:nvPr/>
        </p:nvSpPr>
        <p:spPr bwMode="auto">
          <a:xfrm flipV="1">
            <a:off x="4141788" y="3048000"/>
            <a:ext cx="685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24">
            <a:extLst>
              <a:ext uri="{FF2B5EF4-FFF2-40B4-BE49-F238E27FC236}">
                <a16:creationId xmlns:a16="http://schemas.microsoft.com/office/drawing/2014/main" id="{42B52D73-EBEF-45FB-99DD-3B152D795144}"/>
              </a:ext>
            </a:extLst>
          </p:cNvPr>
          <p:cNvSpPr>
            <a:spLocks noChangeShapeType="1"/>
          </p:cNvSpPr>
          <p:nvPr/>
        </p:nvSpPr>
        <p:spPr bwMode="auto">
          <a:xfrm>
            <a:off x="5284788" y="3048000"/>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25">
            <a:extLst>
              <a:ext uri="{FF2B5EF4-FFF2-40B4-BE49-F238E27FC236}">
                <a16:creationId xmlns:a16="http://schemas.microsoft.com/office/drawing/2014/main" id="{3CB2A3E6-D467-4B5A-8CA5-69C8C5B4A9F4}"/>
              </a:ext>
            </a:extLst>
          </p:cNvPr>
          <p:cNvSpPr>
            <a:spLocks noChangeShapeType="1"/>
          </p:cNvSpPr>
          <p:nvPr/>
        </p:nvSpPr>
        <p:spPr bwMode="auto">
          <a:xfrm>
            <a:off x="4141788" y="37338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26">
            <a:extLst>
              <a:ext uri="{FF2B5EF4-FFF2-40B4-BE49-F238E27FC236}">
                <a16:creationId xmlns:a16="http://schemas.microsoft.com/office/drawing/2014/main" id="{26FA77B9-CFAF-4520-A59F-DE15324040B8}"/>
              </a:ext>
            </a:extLst>
          </p:cNvPr>
          <p:cNvSpPr>
            <a:spLocks noChangeShapeType="1"/>
          </p:cNvSpPr>
          <p:nvPr/>
        </p:nvSpPr>
        <p:spPr bwMode="auto">
          <a:xfrm flipV="1">
            <a:off x="6351588" y="31242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27">
            <a:extLst>
              <a:ext uri="{FF2B5EF4-FFF2-40B4-BE49-F238E27FC236}">
                <a16:creationId xmlns:a16="http://schemas.microsoft.com/office/drawing/2014/main" id="{8F490CDF-4363-49D2-A0F6-501AC1009ECF}"/>
              </a:ext>
            </a:extLst>
          </p:cNvPr>
          <p:cNvSpPr>
            <a:spLocks noChangeShapeType="1"/>
          </p:cNvSpPr>
          <p:nvPr/>
        </p:nvSpPr>
        <p:spPr bwMode="auto">
          <a:xfrm>
            <a:off x="4141788" y="2057400"/>
            <a:ext cx="914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28">
            <a:extLst>
              <a:ext uri="{FF2B5EF4-FFF2-40B4-BE49-F238E27FC236}">
                <a16:creationId xmlns:a16="http://schemas.microsoft.com/office/drawing/2014/main" id="{7AC51D9D-C207-47DC-8917-731E929C208F}"/>
              </a:ext>
            </a:extLst>
          </p:cNvPr>
          <p:cNvSpPr>
            <a:spLocks noChangeShapeType="1"/>
          </p:cNvSpPr>
          <p:nvPr/>
        </p:nvSpPr>
        <p:spPr bwMode="auto">
          <a:xfrm>
            <a:off x="6046788" y="22098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29">
            <a:extLst>
              <a:ext uri="{FF2B5EF4-FFF2-40B4-BE49-F238E27FC236}">
                <a16:creationId xmlns:a16="http://schemas.microsoft.com/office/drawing/2014/main" id="{7D0AE71B-D185-48D7-A1D7-D03363DC4BC6}"/>
              </a:ext>
            </a:extLst>
          </p:cNvPr>
          <p:cNvSpPr txBox="1">
            <a:spLocks noChangeArrowheads="1"/>
          </p:cNvSpPr>
          <p:nvPr/>
        </p:nvSpPr>
        <p:spPr bwMode="auto">
          <a:xfrm>
            <a:off x="2922588"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38" name="Text Box 30">
            <a:extLst>
              <a:ext uri="{FF2B5EF4-FFF2-40B4-BE49-F238E27FC236}">
                <a16:creationId xmlns:a16="http://schemas.microsoft.com/office/drawing/2014/main" id="{869BF72F-A0D7-4112-BB6E-99DF7A4E9176}"/>
              </a:ext>
            </a:extLst>
          </p:cNvPr>
          <p:cNvSpPr txBox="1">
            <a:spLocks noChangeArrowheads="1"/>
          </p:cNvSpPr>
          <p:nvPr/>
        </p:nvSpPr>
        <p:spPr bwMode="auto">
          <a:xfrm>
            <a:off x="4675188"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39" name="Text Box 31">
            <a:extLst>
              <a:ext uri="{FF2B5EF4-FFF2-40B4-BE49-F238E27FC236}">
                <a16:creationId xmlns:a16="http://schemas.microsoft.com/office/drawing/2014/main" id="{1B2E79E9-6CCB-4325-B16F-3AC361B5FC3D}"/>
              </a:ext>
            </a:extLst>
          </p:cNvPr>
          <p:cNvSpPr txBox="1">
            <a:spLocks noChangeArrowheads="1"/>
          </p:cNvSpPr>
          <p:nvPr/>
        </p:nvSpPr>
        <p:spPr bwMode="auto">
          <a:xfrm>
            <a:off x="4217988" y="220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40" name="Text Box 32">
            <a:extLst>
              <a:ext uri="{FF2B5EF4-FFF2-40B4-BE49-F238E27FC236}">
                <a16:creationId xmlns:a16="http://schemas.microsoft.com/office/drawing/2014/main" id="{7FB56B0A-6372-470C-A673-24808F81BFCB}"/>
              </a:ext>
            </a:extLst>
          </p:cNvPr>
          <p:cNvSpPr txBox="1">
            <a:spLocks noChangeArrowheads="1"/>
          </p:cNvSpPr>
          <p:nvPr/>
        </p:nvSpPr>
        <p:spPr bwMode="auto">
          <a:xfrm>
            <a:off x="3608388" y="259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41" name="Text Box 33">
            <a:extLst>
              <a:ext uri="{FF2B5EF4-FFF2-40B4-BE49-F238E27FC236}">
                <a16:creationId xmlns:a16="http://schemas.microsoft.com/office/drawing/2014/main" id="{0C570BBF-7E43-49BC-99CF-4A95135DEA29}"/>
              </a:ext>
            </a:extLst>
          </p:cNvPr>
          <p:cNvSpPr txBox="1">
            <a:spLocks noChangeArrowheads="1"/>
          </p:cNvSpPr>
          <p:nvPr/>
        </p:nvSpPr>
        <p:spPr bwMode="auto">
          <a:xfrm>
            <a:off x="4141788"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42" name="Text Box 34">
            <a:extLst>
              <a:ext uri="{FF2B5EF4-FFF2-40B4-BE49-F238E27FC236}">
                <a16:creationId xmlns:a16="http://schemas.microsoft.com/office/drawing/2014/main" id="{7F9353A5-5C43-4F93-844A-85C60FD45D19}"/>
              </a:ext>
            </a:extLst>
          </p:cNvPr>
          <p:cNvSpPr txBox="1">
            <a:spLocks noChangeArrowheads="1"/>
          </p:cNvSpPr>
          <p:nvPr/>
        </p:nvSpPr>
        <p:spPr bwMode="auto">
          <a:xfrm>
            <a:off x="4675188"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43" name="Text Box 35">
            <a:extLst>
              <a:ext uri="{FF2B5EF4-FFF2-40B4-BE49-F238E27FC236}">
                <a16:creationId xmlns:a16="http://schemas.microsoft.com/office/drawing/2014/main" id="{B7DB979E-614E-4071-85BF-09F4669BF8ED}"/>
              </a:ext>
            </a:extLst>
          </p:cNvPr>
          <p:cNvSpPr txBox="1">
            <a:spLocks noChangeArrowheads="1"/>
          </p:cNvSpPr>
          <p:nvPr/>
        </p:nvSpPr>
        <p:spPr bwMode="auto">
          <a:xfrm>
            <a:off x="5437188"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44" name="Text Box 36">
            <a:extLst>
              <a:ext uri="{FF2B5EF4-FFF2-40B4-BE49-F238E27FC236}">
                <a16:creationId xmlns:a16="http://schemas.microsoft.com/office/drawing/2014/main" id="{B176E9E7-A865-481F-9A5C-F3B14E94B272}"/>
              </a:ext>
            </a:extLst>
          </p:cNvPr>
          <p:cNvSpPr txBox="1">
            <a:spLocks noChangeArrowheads="1"/>
          </p:cNvSpPr>
          <p:nvPr/>
        </p:nvSpPr>
        <p:spPr bwMode="auto">
          <a:xfrm>
            <a:off x="5360988" y="2057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45" name="Text Box 37">
            <a:extLst>
              <a:ext uri="{FF2B5EF4-FFF2-40B4-BE49-F238E27FC236}">
                <a16:creationId xmlns:a16="http://schemas.microsoft.com/office/drawing/2014/main" id="{4C9E984F-4FE2-43BD-9EF9-50D800C1EC61}"/>
              </a:ext>
            </a:extLst>
          </p:cNvPr>
          <p:cNvSpPr txBox="1">
            <a:spLocks noChangeArrowheads="1"/>
          </p:cNvSpPr>
          <p:nvPr/>
        </p:nvSpPr>
        <p:spPr bwMode="auto">
          <a:xfrm>
            <a:off x="6046788" y="259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46" name="Text Box 38">
            <a:extLst>
              <a:ext uri="{FF2B5EF4-FFF2-40B4-BE49-F238E27FC236}">
                <a16:creationId xmlns:a16="http://schemas.microsoft.com/office/drawing/2014/main" id="{8AAAE059-A304-41AA-A5AA-277A8D5854C2}"/>
              </a:ext>
            </a:extLst>
          </p:cNvPr>
          <p:cNvSpPr txBox="1">
            <a:spLocks noChangeArrowheads="1"/>
          </p:cNvSpPr>
          <p:nvPr/>
        </p:nvSpPr>
        <p:spPr bwMode="auto">
          <a:xfrm>
            <a:off x="6656388" y="2057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6</a:t>
            </a:r>
          </a:p>
        </p:txBody>
      </p:sp>
      <p:sp>
        <p:nvSpPr>
          <p:cNvPr id="47" name="Text Box 39">
            <a:extLst>
              <a:ext uri="{FF2B5EF4-FFF2-40B4-BE49-F238E27FC236}">
                <a16:creationId xmlns:a16="http://schemas.microsoft.com/office/drawing/2014/main" id="{915054B7-5688-4BA6-8021-0A6C30D6A62F}"/>
              </a:ext>
            </a:extLst>
          </p:cNvPr>
          <p:cNvSpPr txBox="1">
            <a:spLocks noChangeArrowheads="1"/>
          </p:cNvSpPr>
          <p:nvPr/>
        </p:nvSpPr>
        <p:spPr bwMode="auto">
          <a:xfrm>
            <a:off x="6580188"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48" name="Text Box 40">
            <a:extLst>
              <a:ext uri="{FF2B5EF4-FFF2-40B4-BE49-F238E27FC236}">
                <a16:creationId xmlns:a16="http://schemas.microsoft.com/office/drawing/2014/main" id="{230D2992-50C1-4613-BAE4-25A32683472F}"/>
              </a:ext>
            </a:extLst>
          </p:cNvPr>
          <p:cNvSpPr txBox="1">
            <a:spLocks noChangeArrowheads="1"/>
          </p:cNvSpPr>
          <p:nvPr/>
        </p:nvSpPr>
        <p:spPr bwMode="auto">
          <a:xfrm>
            <a:off x="2998788"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49" name="Text Box 41">
            <a:extLst>
              <a:ext uri="{FF2B5EF4-FFF2-40B4-BE49-F238E27FC236}">
                <a16:creationId xmlns:a16="http://schemas.microsoft.com/office/drawing/2014/main" id="{6A480C12-7D4D-4ACE-8CCB-222B81C90EBE}"/>
              </a:ext>
            </a:extLst>
          </p:cNvPr>
          <p:cNvSpPr txBox="1">
            <a:spLocks noChangeArrowheads="1"/>
          </p:cNvSpPr>
          <p:nvPr/>
        </p:nvSpPr>
        <p:spPr bwMode="auto">
          <a:xfrm>
            <a:off x="1169988" y="2286000"/>
            <a:ext cx="11977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2"/>
                </a:solidFill>
                <a:cs typeface="Arial" panose="020B0604020202020204" pitchFamily="34" charset="0"/>
              </a:rPr>
              <a:t>đỉnh</a:t>
            </a:r>
            <a:r>
              <a:rPr lang="en-US" sz="1600">
                <a:solidFill>
                  <a:schemeClr val="tx2"/>
                </a:solidFill>
                <a:cs typeface="Arial" panose="020B0604020202020204" pitchFamily="34" charset="0"/>
              </a:rPr>
              <a:t> </a:t>
            </a:r>
            <a:r>
              <a:rPr lang="en-US" sz="1600" err="1">
                <a:solidFill>
                  <a:schemeClr val="tx2"/>
                </a:solidFill>
                <a:cs typeface="Arial" panose="020B0604020202020204" pitchFamily="34" charset="0"/>
              </a:rPr>
              <a:t>nguồn</a:t>
            </a:r>
            <a:endParaRPr lang="en-US" sz="1600">
              <a:solidFill>
                <a:schemeClr val="tx2"/>
              </a:solidFill>
              <a:cs typeface="Arial" panose="020B0604020202020204" pitchFamily="34" charset="0"/>
            </a:endParaRPr>
          </a:p>
        </p:txBody>
      </p:sp>
      <p:grpSp>
        <p:nvGrpSpPr>
          <p:cNvPr id="50" name="Group 42">
            <a:extLst>
              <a:ext uri="{FF2B5EF4-FFF2-40B4-BE49-F238E27FC236}">
                <a16:creationId xmlns:a16="http://schemas.microsoft.com/office/drawing/2014/main" id="{A5222045-57A9-4807-B5A3-05E87986BBDA}"/>
              </a:ext>
            </a:extLst>
          </p:cNvPr>
          <p:cNvGrpSpPr>
            <a:grpSpLocks/>
          </p:cNvGrpSpPr>
          <p:nvPr/>
        </p:nvGrpSpPr>
        <p:grpSpPr bwMode="auto">
          <a:xfrm>
            <a:off x="2865438" y="1905000"/>
            <a:ext cx="4267200" cy="1828800"/>
            <a:chOff x="1728" y="1824"/>
            <a:chExt cx="2688" cy="1152"/>
          </a:xfrm>
        </p:grpSpPr>
        <p:sp>
          <p:nvSpPr>
            <p:cNvPr id="51" name="Line 43">
              <a:extLst>
                <a:ext uri="{FF2B5EF4-FFF2-40B4-BE49-F238E27FC236}">
                  <a16:creationId xmlns:a16="http://schemas.microsoft.com/office/drawing/2014/main" id="{A381973C-3C09-4913-BD44-B16A5A130D78}"/>
                </a:ext>
              </a:extLst>
            </p:cNvPr>
            <p:cNvSpPr>
              <a:spLocks noChangeShapeType="1"/>
            </p:cNvSpPr>
            <p:nvPr/>
          </p:nvSpPr>
          <p:spPr bwMode="auto">
            <a:xfrm>
              <a:off x="2352" y="2064"/>
              <a:ext cx="0" cy="768"/>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44">
              <a:extLst>
                <a:ext uri="{FF2B5EF4-FFF2-40B4-BE49-F238E27FC236}">
                  <a16:creationId xmlns:a16="http://schemas.microsoft.com/office/drawing/2014/main" id="{88EDAB7F-7762-4DAE-A154-5DAFD5772C26}"/>
                </a:ext>
              </a:extLst>
            </p:cNvPr>
            <p:cNvSpPr>
              <a:spLocks noChangeShapeType="1"/>
            </p:cNvSpPr>
            <p:nvPr/>
          </p:nvSpPr>
          <p:spPr bwMode="auto">
            <a:xfrm flipV="1">
              <a:off x="1728" y="1920"/>
              <a:ext cx="480" cy="384"/>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5">
              <a:extLst>
                <a:ext uri="{FF2B5EF4-FFF2-40B4-BE49-F238E27FC236}">
                  <a16:creationId xmlns:a16="http://schemas.microsoft.com/office/drawing/2014/main" id="{CCFAA4CF-46DB-4E9B-963D-AF01255FD75A}"/>
                </a:ext>
              </a:extLst>
            </p:cNvPr>
            <p:cNvSpPr>
              <a:spLocks noChangeShapeType="1"/>
            </p:cNvSpPr>
            <p:nvPr/>
          </p:nvSpPr>
          <p:spPr bwMode="auto">
            <a:xfrm flipV="1">
              <a:off x="2544" y="2544"/>
              <a:ext cx="432" cy="336"/>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46">
              <a:extLst>
                <a:ext uri="{FF2B5EF4-FFF2-40B4-BE49-F238E27FC236}">
                  <a16:creationId xmlns:a16="http://schemas.microsoft.com/office/drawing/2014/main" id="{EAC61456-2873-4F33-AF70-13BED4D04BE6}"/>
                </a:ext>
              </a:extLst>
            </p:cNvPr>
            <p:cNvSpPr>
              <a:spLocks noChangeShapeType="1"/>
            </p:cNvSpPr>
            <p:nvPr/>
          </p:nvSpPr>
          <p:spPr bwMode="auto">
            <a:xfrm>
              <a:off x="2544" y="1824"/>
              <a:ext cx="1104" cy="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47">
              <a:extLst>
                <a:ext uri="{FF2B5EF4-FFF2-40B4-BE49-F238E27FC236}">
                  <a16:creationId xmlns:a16="http://schemas.microsoft.com/office/drawing/2014/main" id="{0FC4AA2B-203C-419E-A20C-59F0C5C5C971}"/>
                </a:ext>
              </a:extLst>
            </p:cNvPr>
            <p:cNvSpPr>
              <a:spLocks noChangeShapeType="1"/>
            </p:cNvSpPr>
            <p:nvPr/>
          </p:nvSpPr>
          <p:spPr bwMode="auto">
            <a:xfrm>
              <a:off x="2544" y="2976"/>
              <a:ext cx="1056" cy="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48">
              <a:extLst>
                <a:ext uri="{FF2B5EF4-FFF2-40B4-BE49-F238E27FC236}">
                  <a16:creationId xmlns:a16="http://schemas.microsoft.com/office/drawing/2014/main" id="{F88E5403-B235-41EE-A02A-2B2F1BCEFF8C}"/>
                </a:ext>
              </a:extLst>
            </p:cNvPr>
            <p:cNvSpPr>
              <a:spLocks noChangeShapeType="1"/>
            </p:cNvSpPr>
            <p:nvPr/>
          </p:nvSpPr>
          <p:spPr bwMode="auto">
            <a:xfrm flipV="1">
              <a:off x="3936" y="2592"/>
              <a:ext cx="480" cy="288"/>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B9CCFDC-28C5-8BF6-0268-DA6CA1C1C213}"/>
                  </a:ext>
                </a:extLst>
              </p14:cNvPr>
              <p14:cNvContentPartPr/>
              <p14:nvPr/>
            </p14:nvContentPartPr>
            <p14:xfrm>
              <a:off x="2383920" y="201240"/>
              <a:ext cx="6750360" cy="3926160"/>
            </p14:xfrm>
          </p:contentPart>
        </mc:Choice>
        <mc:Fallback>
          <p:pic>
            <p:nvPicPr>
              <p:cNvPr id="2" name="Ink 1">
                <a:extLst>
                  <a:ext uri="{FF2B5EF4-FFF2-40B4-BE49-F238E27FC236}">
                    <a16:creationId xmlns:a16="http://schemas.microsoft.com/office/drawing/2014/main" id="{3B9CCFDC-28C5-8BF6-0268-DA6CA1C1C213}"/>
                  </a:ext>
                </a:extLst>
              </p:cNvPr>
              <p:cNvPicPr/>
              <p:nvPr/>
            </p:nvPicPr>
            <p:blipFill>
              <a:blip r:embed="rId4"/>
              <a:stretch>
                <a:fillRect/>
              </a:stretch>
            </p:blipFill>
            <p:spPr>
              <a:xfrm>
                <a:off x="2374560" y="191880"/>
                <a:ext cx="6769080" cy="3944880"/>
              </a:xfrm>
              <a:prstGeom prst="rect">
                <a:avLst/>
              </a:prstGeom>
            </p:spPr>
          </p:pic>
        </mc:Fallback>
      </mc:AlternateContent>
    </p:spTree>
    <p:extLst>
      <p:ext uri="{BB962C8B-B14F-4D97-AF65-F5344CB8AC3E}">
        <p14:creationId xmlns:p14="http://schemas.microsoft.com/office/powerpoint/2010/main" val="410115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Floyd-</a:t>
            </a:r>
            <a:r>
              <a:rPr lang="en-US" altLang="en-US" sz="2000" b="1" err="1"/>
              <a:t>Warshall</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602672"/>
            <a:ext cx="8723311" cy="5417128"/>
          </a:xfrm>
        </p:spPr>
        <p:txBody>
          <a:bodyPr>
            <a:normAutofit/>
          </a:bodyPr>
          <a:lstStyle/>
          <a:p>
            <a:pPr algn="just">
              <a:spcBef>
                <a:spcPts val="1200"/>
              </a:spcBef>
            </a:pPr>
            <a:endParaRPr lang="en-US" sz="1600">
              <a:cs typeface="Arial" panose="020B0604020202020204" pitchFamily="34" charset="0"/>
            </a:endParaRPr>
          </a:p>
        </p:txBody>
      </p:sp>
      <mc:AlternateContent xmlns:mc="http://schemas.openxmlformats.org/markup-compatibility/2006">
        <mc:Choice xmlns:a14="http://schemas.microsoft.com/office/drawing/2010/main" Requires="a14">
          <p:sp>
            <p:nvSpPr>
              <p:cNvPr id="49" name="Text Box 5">
                <a:extLst>
                  <a:ext uri="{FF2B5EF4-FFF2-40B4-BE49-F238E27FC236}">
                    <a16:creationId xmlns:a16="http://schemas.microsoft.com/office/drawing/2014/main" id="{910BA700-CFA9-4E8D-90C4-595136942A3C}"/>
                  </a:ext>
                </a:extLst>
              </p:cNvPr>
              <p:cNvSpPr txBox="1">
                <a:spLocks noChangeArrowheads="1"/>
              </p:cNvSpPr>
              <p:nvPr/>
            </p:nvSpPr>
            <p:spPr bwMode="auto">
              <a:xfrm>
                <a:off x="898525" y="1870076"/>
                <a:ext cx="5732210" cy="6135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14:m>
                  <m:oMath xmlns:m="http://schemas.openxmlformats.org/officeDocument/2006/math">
                    <m:sSubSup>
                      <m:sSubSupPr>
                        <m:ctrlPr>
                          <a:rPr lang="en-US" sz="1600" i="1" smtClean="0">
                            <a:solidFill>
                              <a:schemeClr val="tx1"/>
                            </a:solidFill>
                            <a:latin typeface="Cambria Math" panose="02040503050406030204" pitchFamily="18" charset="0"/>
                            <a:cs typeface="Arial" panose="020B0604020202020204" pitchFamily="34" charset="0"/>
                          </a:rPr>
                        </m:ctrlPr>
                      </m:sSubSupPr>
                      <m:e>
                        <m:r>
                          <a:rPr lang="en-US" sz="1600" b="0" i="1" smtClean="0">
                            <a:solidFill>
                              <a:schemeClr val="tx1"/>
                            </a:solidFill>
                            <a:latin typeface="Cambria Math" panose="02040503050406030204" pitchFamily="18" charset="0"/>
                            <a:cs typeface="Arial" panose="020B0604020202020204" pitchFamily="34" charset="0"/>
                          </a:rPr>
                          <m:t>𝑑</m:t>
                        </m:r>
                      </m:e>
                      <m:sub>
                        <m:r>
                          <a:rPr lang="en-US" sz="1600" b="0" i="1" smtClean="0">
                            <a:solidFill>
                              <a:schemeClr val="tx1"/>
                            </a:solidFill>
                            <a:latin typeface="Cambria Math" panose="02040503050406030204" pitchFamily="18" charset="0"/>
                            <a:cs typeface="Arial" panose="020B0604020202020204" pitchFamily="34" charset="0"/>
                          </a:rPr>
                          <m:t>𝑖𝑗</m:t>
                        </m:r>
                      </m:sub>
                      <m:sup>
                        <m:r>
                          <a:rPr lang="en-US" sz="1600" b="0" i="1" smtClean="0">
                            <a:solidFill>
                              <a:schemeClr val="tx1"/>
                            </a:solidFill>
                            <a:latin typeface="Cambria Math" panose="02040503050406030204" pitchFamily="18" charset="0"/>
                            <a:cs typeface="Arial" panose="020B0604020202020204" pitchFamily="34" charset="0"/>
                          </a:rPr>
                          <m:t>𝑚</m:t>
                        </m:r>
                      </m:sup>
                    </m:sSubSup>
                  </m:oMath>
                </a14:m>
                <a:r>
                  <a:rPr lang="en-US" sz="1600">
                    <a:solidFill>
                      <a:schemeClr val="tx1"/>
                    </a:solidFill>
                    <a:cs typeface="Arial" panose="020B0604020202020204" pitchFamily="34" charset="0"/>
                  </a:rPr>
                  <a:t> =  </a:t>
                </a:r>
                <a:r>
                  <a:rPr lang="en-US" sz="1600" err="1">
                    <a:solidFill>
                      <a:schemeClr val="tx1"/>
                    </a:solidFill>
                    <a:cs typeface="Arial" panose="020B0604020202020204" pitchFamily="34" charset="0"/>
                  </a:rPr>
                  <a:t>độ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err="1">
                    <a:solidFill>
                      <a:schemeClr val="tx1"/>
                    </a:solidFill>
                    <a:cs typeface="Arial" panose="020B0604020202020204" pitchFamily="34" charset="0"/>
                  </a:rPr>
                  <a:t>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j</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sử</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dụng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a:t>
                </a:r>
              </a:p>
              <a:p>
                <a:pPr>
                  <a:spcBef>
                    <a:spcPct val="0"/>
                  </a:spcBef>
                  <a:buFontTx/>
                  <a:buNone/>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trung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gian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trong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tập</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{1, 2, </a:t>
                </a:r>
                <a:r>
                  <a:rPr lang="en-US" sz="1600" b="1">
                    <a:solidFill>
                      <a:schemeClr val="tx1"/>
                    </a:solidFill>
                    <a:cs typeface="Arial" panose="020B0604020202020204" pitchFamily="34" charset="0"/>
                  </a:rPr>
                  <a:t>…</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m</a:t>
                </a:r>
                <a:r>
                  <a:rPr lang="en-US" sz="1600">
                    <a:solidFill>
                      <a:schemeClr val="tx1"/>
                    </a:solidFill>
                    <a:cs typeface="Arial" panose="020B0604020202020204" pitchFamily="34" charset="0"/>
                  </a:rPr>
                  <a:t>}. </a:t>
                </a:r>
              </a:p>
            </p:txBody>
          </p:sp>
        </mc:Choice>
        <mc:Fallback>
          <p:sp>
            <p:nvSpPr>
              <p:cNvPr id="49" name="Text Box 5">
                <a:extLst>
                  <a:ext uri="{FF2B5EF4-FFF2-40B4-BE49-F238E27FC236}">
                    <a16:creationId xmlns:a16="http://schemas.microsoft.com/office/drawing/2014/main" id="{910BA700-CFA9-4E8D-90C4-595136942A3C}"/>
                  </a:ext>
                </a:extLst>
              </p:cNvPr>
              <p:cNvSpPr txBox="1">
                <a:spLocks noRot="1" noChangeAspect="1" noMove="1" noResize="1" noEditPoints="1" noAdjustHandles="1" noChangeArrowheads="1" noChangeShapeType="1" noTextEdit="1"/>
              </p:cNvSpPr>
              <p:nvPr/>
            </p:nvSpPr>
            <p:spPr bwMode="auto">
              <a:xfrm>
                <a:off x="898525" y="1870076"/>
                <a:ext cx="5732210" cy="613501"/>
              </a:xfrm>
              <a:prstGeom prst="rect">
                <a:avLst/>
              </a:prstGeom>
              <a:blipFill>
                <a:blip r:embed="rId3"/>
                <a:stretch>
                  <a:fillRect t="-3000" b="-13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95" name="Group 94">
            <a:extLst>
              <a:ext uri="{FF2B5EF4-FFF2-40B4-BE49-F238E27FC236}">
                <a16:creationId xmlns:a16="http://schemas.microsoft.com/office/drawing/2014/main" id="{FA0D0921-CD3A-43EA-8A19-5B111AC68955}"/>
              </a:ext>
            </a:extLst>
          </p:cNvPr>
          <p:cNvGrpSpPr>
            <a:grpSpLocks/>
          </p:cNvGrpSpPr>
          <p:nvPr/>
        </p:nvGrpSpPr>
        <p:grpSpPr bwMode="auto">
          <a:xfrm>
            <a:off x="1620924" y="3232212"/>
            <a:ext cx="6019800" cy="457200"/>
            <a:chOff x="576" y="2256"/>
            <a:chExt cx="3792" cy="288"/>
          </a:xfrm>
        </p:grpSpPr>
        <p:grpSp>
          <p:nvGrpSpPr>
            <p:cNvPr id="96" name="Group 95">
              <a:extLst>
                <a:ext uri="{FF2B5EF4-FFF2-40B4-BE49-F238E27FC236}">
                  <a16:creationId xmlns:a16="http://schemas.microsoft.com/office/drawing/2014/main" id="{978C3201-5017-41CA-963E-29377D533C48}"/>
                </a:ext>
              </a:extLst>
            </p:cNvPr>
            <p:cNvGrpSpPr>
              <a:grpSpLocks/>
            </p:cNvGrpSpPr>
            <p:nvPr/>
          </p:nvGrpSpPr>
          <p:grpSpPr bwMode="auto">
            <a:xfrm>
              <a:off x="576" y="2256"/>
              <a:ext cx="3792" cy="288"/>
              <a:chOff x="576" y="2256"/>
              <a:chExt cx="3792" cy="288"/>
            </a:xfrm>
          </p:grpSpPr>
          <p:sp>
            <p:nvSpPr>
              <p:cNvPr id="98" name="Oval 10">
                <a:extLst>
                  <a:ext uri="{FF2B5EF4-FFF2-40B4-BE49-F238E27FC236}">
                    <a16:creationId xmlns:a16="http://schemas.microsoft.com/office/drawing/2014/main" id="{1014418E-0C9B-40BD-B21A-F073CA7A6703}"/>
                  </a:ext>
                </a:extLst>
              </p:cNvPr>
              <p:cNvSpPr>
                <a:spLocks noChangeArrowheads="1"/>
              </p:cNvSpPr>
              <p:nvPr/>
            </p:nvSpPr>
            <p:spPr bwMode="auto">
              <a:xfrm>
                <a:off x="1200" y="2256"/>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99" name="Oval 11">
                <a:extLst>
                  <a:ext uri="{FF2B5EF4-FFF2-40B4-BE49-F238E27FC236}">
                    <a16:creationId xmlns:a16="http://schemas.microsoft.com/office/drawing/2014/main" id="{4A0E3C36-3B79-4D7B-9407-9507359E50D7}"/>
                  </a:ext>
                </a:extLst>
              </p:cNvPr>
              <p:cNvSpPr>
                <a:spLocks noChangeArrowheads="1"/>
              </p:cNvSpPr>
              <p:nvPr/>
            </p:nvSpPr>
            <p:spPr bwMode="auto">
              <a:xfrm>
                <a:off x="1872" y="2256"/>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100" name="Oval 12">
                <a:extLst>
                  <a:ext uri="{FF2B5EF4-FFF2-40B4-BE49-F238E27FC236}">
                    <a16:creationId xmlns:a16="http://schemas.microsoft.com/office/drawing/2014/main" id="{818ED222-7D13-4D93-9628-0415A690AA21}"/>
                  </a:ext>
                </a:extLst>
              </p:cNvPr>
              <p:cNvSpPr>
                <a:spLocks noChangeArrowheads="1"/>
              </p:cNvSpPr>
              <p:nvPr/>
            </p:nvSpPr>
            <p:spPr bwMode="auto">
              <a:xfrm>
                <a:off x="3360" y="2256"/>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101" name="Line 13">
                <a:extLst>
                  <a:ext uri="{FF2B5EF4-FFF2-40B4-BE49-F238E27FC236}">
                    <a16:creationId xmlns:a16="http://schemas.microsoft.com/office/drawing/2014/main" id="{F3CB0724-2E42-46DE-97C0-1E40B9D412E7}"/>
                  </a:ext>
                </a:extLst>
              </p:cNvPr>
              <p:cNvSpPr>
                <a:spLocks noChangeShapeType="1"/>
              </p:cNvSpPr>
              <p:nvPr/>
            </p:nvSpPr>
            <p:spPr bwMode="auto">
              <a:xfrm>
                <a:off x="1488" y="2400"/>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 name="Line 14">
                <a:extLst>
                  <a:ext uri="{FF2B5EF4-FFF2-40B4-BE49-F238E27FC236}">
                    <a16:creationId xmlns:a16="http://schemas.microsoft.com/office/drawing/2014/main" id="{E99297F3-25CD-427D-96B4-EA8973DF7C87}"/>
                  </a:ext>
                </a:extLst>
              </p:cNvPr>
              <p:cNvSpPr>
                <a:spLocks noChangeShapeType="1"/>
              </p:cNvSpPr>
              <p:nvPr/>
            </p:nvSpPr>
            <p:spPr bwMode="auto">
              <a:xfrm>
                <a:off x="2160" y="240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15">
                <a:extLst>
                  <a:ext uri="{FF2B5EF4-FFF2-40B4-BE49-F238E27FC236}">
                    <a16:creationId xmlns:a16="http://schemas.microsoft.com/office/drawing/2014/main" id="{45AE0B84-34DF-41BA-8764-1670A6F8172C}"/>
                  </a:ext>
                </a:extLst>
              </p:cNvPr>
              <p:cNvSpPr>
                <a:spLocks noChangeShapeType="1"/>
              </p:cNvSpPr>
              <p:nvPr/>
            </p:nvSpPr>
            <p:spPr bwMode="auto">
              <a:xfrm>
                <a:off x="3024" y="240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 name="Text Box 16">
                <a:extLst>
                  <a:ext uri="{FF2B5EF4-FFF2-40B4-BE49-F238E27FC236}">
                    <a16:creationId xmlns:a16="http://schemas.microsoft.com/office/drawing/2014/main" id="{A90641BB-A5FD-46B4-9DFF-D4045E329635}"/>
                  </a:ext>
                </a:extLst>
              </p:cNvPr>
              <p:cNvSpPr txBox="1">
                <a:spLocks noChangeArrowheads="1"/>
              </p:cNvSpPr>
              <p:nvPr/>
            </p:nvSpPr>
            <p:spPr bwMode="auto">
              <a:xfrm>
                <a:off x="2592" y="2256"/>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b="1">
                    <a:solidFill>
                      <a:schemeClr val="tx1"/>
                    </a:solidFill>
                    <a:latin typeface="Times New Roman" panose="02020603050405020304" pitchFamily="18" charset="0"/>
                  </a:rPr>
                  <a:t>...</a:t>
                </a:r>
              </a:p>
            </p:txBody>
          </p:sp>
          <p:sp>
            <p:nvSpPr>
              <p:cNvPr id="105" name="Oval 17">
                <a:extLst>
                  <a:ext uri="{FF2B5EF4-FFF2-40B4-BE49-F238E27FC236}">
                    <a16:creationId xmlns:a16="http://schemas.microsoft.com/office/drawing/2014/main" id="{184EDF8B-3FE9-4A82-9ED6-06C846A50783}"/>
                  </a:ext>
                </a:extLst>
              </p:cNvPr>
              <p:cNvSpPr>
                <a:spLocks noChangeArrowheads="1"/>
              </p:cNvSpPr>
              <p:nvPr/>
            </p:nvSpPr>
            <p:spPr bwMode="auto">
              <a:xfrm>
                <a:off x="576" y="2256"/>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i</a:t>
                </a:r>
              </a:p>
            </p:txBody>
          </p:sp>
          <p:sp>
            <p:nvSpPr>
              <p:cNvPr id="106" name="Oval 18">
                <a:extLst>
                  <a:ext uri="{FF2B5EF4-FFF2-40B4-BE49-F238E27FC236}">
                    <a16:creationId xmlns:a16="http://schemas.microsoft.com/office/drawing/2014/main" id="{E4ECFEA7-A038-470D-858B-F239AEC88860}"/>
                  </a:ext>
                </a:extLst>
              </p:cNvPr>
              <p:cNvSpPr>
                <a:spLocks noChangeArrowheads="1"/>
              </p:cNvSpPr>
              <p:nvPr/>
            </p:nvSpPr>
            <p:spPr bwMode="auto">
              <a:xfrm>
                <a:off x="4080" y="2256"/>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j</a:t>
                </a:r>
                <a:endParaRPr lang="en-US" sz="2400">
                  <a:solidFill>
                    <a:schemeClr val="tx1"/>
                  </a:solidFill>
                  <a:latin typeface="Times New Roman" panose="02020603050405020304" pitchFamily="18" charset="0"/>
                </a:endParaRPr>
              </a:p>
            </p:txBody>
          </p:sp>
          <p:sp>
            <p:nvSpPr>
              <p:cNvPr id="107" name="Line 19">
                <a:extLst>
                  <a:ext uri="{FF2B5EF4-FFF2-40B4-BE49-F238E27FC236}">
                    <a16:creationId xmlns:a16="http://schemas.microsoft.com/office/drawing/2014/main" id="{4937B6C9-A251-4298-AEFB-0F05E34766DF}"/>
                  </a:ext>
                </a:extLst>
              </p:cNvPr>
              <p:cNvSpPr>
                <a:spLocks noChangeShapeType="1"/>
              </p:cNvSpPr>
              <p:nvPr/>
            </p:nvSpPr>
            <p:spPr bwMode="auto">
              <a:xfrm>
                <a:off x="864" y="240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20">
                <a:extLst>
                  <a:ext uri="{FF2B5EF4-FFF2-40B4-BE49-F238E27FC236}">
                    <a16:creationId xmlns:a16="http://schemas.microsoft.com/office/drawing/2014/main" id="{74284E91-306F-44B4-B6D5-062A03D1D9BC}"/>
                  </a:ext>
                </a:extLst>
              </p:cNvPr>
              <p:cNvSpPr>
                <a:spLocks noChangeShapeType="1"/>
              </p:cNvSpPr>
              <p:nvPr/>
            </p:nvSpPr>
            <p:spPr bwMode="auto">
              <a:xfrm>
                <a:off x="3648" y="2400"/>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7" name="Text Box 21">
              <a:extLst>
                <a:ext uri="{FF2B5EF4-FFF2-40B4-BE49-F238E27FC236}">
                  <a16:creationId xmlns:a16="http://schemas.microsoft.com/office/drawing/2014/main" id="{C5CDE275-F9D6-4890-A7E3-F3B633BEF1BA}"/>
                </a:ext>
              </a:extLst>
            </p:cNvPr>
            <p:cNvSpPr txBox="1">
              <a:spLocks noChangeArrowheads="1"/>
            </p:cNvSpPr>
            <p:nvPr/>
          </p:nvSpPr>
          <p:spPr bwMode="auto">
            <a:xfrm>
              <a:off x="1104" y="2256"/>
              <a:ext cx="2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sym typeface="Symbol" panose="05050102010706020507" pitchFamily="18" charset="2"/>
                </a:rPr>
                <a:t>  </a:t>
              </a:r>
              <a:r>
                <a:rPr lang="en-US" sz="2000">
                  <a:solidFill>
                    <a:schemeClr val="tx1"/>
                  </a:solidFill>
                  <a:latin typeface="Times New Roman" panose="02020603050405020304" pitchFamily="18" charset="0"/>
                  <a:sym typeface="Symbol" panose="05050102010706020507" pitchFamily="18" charset="2"/>
                </a:rPr>
                <a:t></a:t>
              </a:r>
              <a:r>
                <a:rPr lang="en-US" sz="2000" i="1">
                  <a:solidFill>
                    <a:schemeClr val="tx1"/>
                  </a:solidFill>
                  <a:latin typeface="Times New Roman" panose="02020603050405020304" pitchFamily="18" charset="0"/>
                </a:rPr>
                <a:t>m</a:t>
              </a:r>
              <a:r>
                <a:rPr lang="en-US" sz="2000">
                  <a:solidFill>
                    <a:schemeClr val="tx1"/>
                  </a:solidFill>
                  <a:latin typeface="Times New Roman" panose="02020603050405020304" pitchFamily="18" charset="0"/>
                </a:rPr>
                <a:t>           </a:t>
              </a:r>
              <a:r>
                <a:rPr lang="en-US" sz="2000">
                  <a:solidFill>
                    <a:schemeClr val="tx1"/>
                  </a:solidFill>
                  <a:latin typeface="Times New Roman" panose="02020603050405020304" pitchFamily="18" charset="0"/>
                  <a:sym typeface="Symbol" panose="05050102010706020507" pitchFamily="18" charset="2"/>
                </a:rPr>
                <a:t></a:t>
              </a:r>
              <a:r>
                <a:rPr lang="en-US" sz="2000">
                  <a:solidFill>
                    <a:schemeClr val="tx1"/>
                  </a:solidFill>
                  <a:latin typeface="Times New Roman" panose="02020603050405020304" pitchFamily="18" charset="0"/>
                </a:rPr>
                <a:t> </a:t>
              </a:r>
              <a:r>
                <a:rPr lang="en-US" sz="2000" i="1">
                  <a:solidFill>
                    <a:schemeClr val="tx1"/>
                  </a:solidFill>
                  <a:latin typeface="Times New Roman" panose="02020603050405020304" pitchFamily="18" charset="0"/>
                </a:rPr>
                <a:t>m</a:t>
              </a:r>
              <a:r>
                <a:rPr lang="en-US" sz="2000">
                  <a:solidFill>
                    <a:schemeClr val="tx1"/>
                  </a:solidFill>
                  <a:latin typeface="Times New Roman" panose="02020603050405020304" pitchFamily="18" charset="0"/>
                </a:rPr>
                <a:t>                               </a:t>
              </a:r>
              <a:r>
                <a:rPr lang="en-US" sz="2000">
                  <a:solidFill>
                    <a:schemeClr val="tx1"/>
                  </a:solidFill>
                  <a:latin typeface="Times New Roman" panose="02020603050405020304" pitchFamily="18" charset="0"/>
                  <a:sym typeface="Symbol" panose="05050102010706020507" pitchFamily="18" charset="2"/>
                </a:rPr>
                <a:t></a:t>
              </a:r>
              <a:r>
                <a:rPr lang="en-US" sz="2000" i="1">
                  <a:solidFill>
                    <a:schemeClr val="tx1"/>
                  </a:solidFill>
                  <a:latin typeface="Times New Roman" panose="02020603050405020304" pitchFamily="18" charset="0"/>
                </a:rPr>
                <a:t> m</a:t>
              </a:r>
            </a:p>
          </p:txBody>
        </p:sp>
      </p:grpSp>
      <mc:AlternateContent xmlns:mc="http://schemas.openxmlformats.org/markup-compatibility/2006">
        <mc:Choice xmlns:a14="http://schemas.microsoft.com/office/drawing/2010/main" Requires="a14">
          <p:sp>
            <p:nvSpPr>
              <p:cNvPr id="110" name="Text Box 23">
                <a:extLst>
                  <a:ext uri="{FF2B5EF4-FFF2-40B4-BE49-F238E27FC236}">
                    <a16:creationId xmlns:a16="http://schemas.microsoft.com/office/drawing/2014/main" id="{2F8EED14-BF6A-423D-ADE9-2FA7A73CB64D}"/>
                  </a:ext>
                </a:extLst>
              </p:cNvPr>
              <p:cNvSpPr txBox="1">
                <a:spLocks noChangeArrowheads="1"/>
              </p:cNvSpPr>
              <p:nvPr/>
            </p:nvSpPr>
            <p:spPr bwMode="auto">
              <a:xfrm>
                <a:off x="628642" y="4837228"/>
                <a:ext cx="6820650" cy="3672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Đồ</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thị</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{1,2,..,</a:t>
                </a:r>
                <a:r>
                  <a:rPr lang="en-US" sz="1600" i="1">
                    <a:solidFill>
                      <a:schemeClr val="tx1"/>
                    </a:solidFill>
                    <a:cs typeface="Arial" panose="020B0604020202020204" pitchFamily="34" charset="0"/>
                  </a:rPr>
                  <a:t>n</a:t>
                </a:r>
                <a:r>
                  <a:rPr lang="en-US" sz="1600">
                    <a:solidFill>
                      <a:schemeClr val="tx1"/>
                    </a:solidFill>
                    <a:cs typeface="Arial" panose="020B0604020202020204" pitchFamily="34" charset="0"/>
                  </a:rPr>
                  <a:t>} </a:t>
                </a:r>
                <a:r>
                  <a:rPr lang="en-US" sz="1600">
                    <a:solidFill>
                      <a:schemeClr val="tx1"/>
                    </a:solidFill>
                    <a:cs typeface="Arial" panose="020B0604020202020204" pitchFamily="34" charset="0"/>
                    <a:sym typeface="Wingdings" panose="05000000000000000000" pitchFamily="2" charset="2"/>
                  </a:rPr>
                  <a: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ngắn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err="1">
                    <a:solidFill>
                      <a:schemeClr val="tx1"/>
                    </a:solidFill>
                    <a:cs typeface="Arial" panose="020B0604020202020204" pitchFamily="34" charset="0"/>
                  </a:rPr>
                  <a:t>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j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14:m>
                  <m:oMath xmlns:m="http://schemas.openxmlformats.org/officeDocument/2006/math">
                    <m:sSubSup>
                      <m:sSubSupPr>
                        <m:ctrlPr>
                          <a:rPr lang="en-US" sz="1600" i="1" smtClean="0">
                            <a:solidFill>
                              <a:schemeClr val="tx1"/>
                            </a:solidFill>
                            <a:latin typeface="Cambria Math" panose="02040503050406030204" pitchFamily="18" charset="0"/>
                            <a:cs typeface="Arial" panose="020B0604020202020204" pitchFamily="34" charset="0"/>
                          </a:rPr>
                        </m:ctrlPr>
                      </m:sSubSupPr>
                      <m:e>
                        <m:r>
                          <a:rPr lang="en-US" sz="1600" b="0" i="1" smtClean="0">
                            <a:solidFill>
                              <a:schemeClr val="tx1"/>
                            </a:solidFill>
                            <a:latin typeface="Cambria Math" panose="02040503050406030204" pitchFamily="18" charset="0"/>
                            <a:cs typeface="Arial" panose="020B0604020202020204" pitchFamily="34" charset="0"/>
                          </a:rPr>
                          <m:t>𝑑</m:t>
                        </m:r>
                      </m:e>
                      <m:sub>
                        <m:r>
                          <a:rPr lang="en-US" sz="1600" b="0" i="1" smtClean="0">
                            <a:solidFill>
                              <a:schemeClr val="tx1"/>
                            </a:solidFill>
                            <a:latin typeface="Cambria Math" panose="02040503050406030204" pitchFamily="18" charset="0"/>
                            <a:cs typeface="Arial" panose="020B0604020202020204" pitchFamily="34" charset="0"/>
                          </a:rPr>
                          <m:t>𝑖𝑗</m:t>
                        </m:r>
                      </m:sub>
                      <m:sup>
                        <m:r>
                          <a:rPr lang="en-US" sz="1600" b="0" i="1" smtClean="0">
                            <a:solidFill>
                              <a:schemeClr val="tx1"/>
                            </a:solidFill>
                            <a:latin typeface="Cambria Math" panose="02040503050406030204" pitchFamily="18" charset="0"/>
                            <a:cs typeface="Arial" panose="020B0604020202020204" pitchFamily="34" charset="0"/>
                          </a:rPr>
                          <m:t>𝑚</m:t>
                        </m:r>
                      </m:sup>
                    </m:sSubSup>
                  </m:oMath>
                </a14:m>
                <a:r>
                  <a:rPr lang="en-US" sz="1600">
                    <a:solidFill>
                      <a:schemeClr val="tx1"/>
                    </a:solidFill>
                    <a:cs typeface="Arial" panose="020B0604020202020204" pitchFamily="34" charset="0"/>
                  </a:rPr>
                  <a:t>  </a:t>
                </a:r>
              </a:p>
            </p:txBody>
          </p:sp>
        </mc:Choice>
        <mc:Fallback>
          <p:sp>
            <p:nvSpPr>
              <p:cNvPr id="110" name="Text Box 23">
                <a:extLst>
                  <a:ext uri="{FF2B5EF4-FFF2-40B4-BE49-F238E27FC236}">
                    <a16:creationId xmlns:a16="http://schemas.microsoft.com/office/drawing/2014/main" id="{2F8EED14-BF6A-423D-ADE9-2FA7A73CB64D}"/>
                  </a:ext>
                </a:extLst>
              </p:cNvPr>
              <p:cNvSpPr txBox="1">
                <a:spLocks noRot="1" noChangeAspect="1" noMove="1" noResize="1" noEditPoints="1" noAdjustHandles="1" noChangeArrowheads="1" noChangeShapeType="1" noTextEdit="1"/>
              </p:cNvSpPr>
              <p:nvPr/>
            </p:nvSpPr>
            <p:spPr bwMode="auto">
              <a:xfrm>
                <a:off x="628642" y="4837228"/>
                <a:ext cx="6820650" cy="367280"/>
              </a:xfrm>
              <a:prstGeom prst="rect">
                <a:avLst/>
              </a:prstGeom>
              <a:blipFill>
                <a:blip r:embed="rId4"/>
                <a:stretch>
                  <a:fillRect l="-447" t="-5000" b="-1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44656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slide(fromBottom)">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Floyd-</a:t>
            </a:r>
            <a:r>
              <a:rPr lang="en-US" altLang="en-US" sz="2000" b="1" err="1"/>
              <a:t>Warshall</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602672"/>
            <a:ext cx="8723311" cy="5417128"/>
          </a:xfrm>
        </p:spPr>
        <p:txBody>
          <a:bodyPr>
            <a:normAutofit/>
          </a:bodyPr>
          <a:lstStyle/>
          <a:p>
            <a:pPr algn="just">
              <a:spcBef>
                <a:spcPts val="1200"/>
              </a:spcBef>
            </a:pPr>
            <a:endParaRPr lang="en-US" sz="1600">
              <a:cs typeface="Arial" panose="020B0604020202020204" pitchFamily="34" charset="0"/>
            </a:endParaRPr>
          </a:p>
        </p:txBody>
      </p:sp>
      <p:grpSp>
        <p:nvGrpSpPr>
          <p:cNvPr id="22" name="Group 3">
            <a:extLst>
              <a:ext uri="{FF2B5EF4-FFF2-40B4-BE49-F238E27FC236}">
                <a16:creationId xmlns:a16="http://schemas.microsoft.com/office/drawing/2014/main" id="{6E770D12-9E45-43B7-913F-A983D5C89C29}"/>
              </a:ext>
            </a:extLst>
          </p:cNvPr>
          <p:cNvGrpSpPr>
            <a:grpSpLocks/>
          </p:cNvGrpSpPr>
          <p:nvPr/>
        </p:nvGrpSpPr>
        <p:grpSpPr bwMode="auto">
          <a:xfrm>
            <a:off x="3505200" y="1259682"/>
            <a:ext cx="2057400" cy="457200"/>
            <a:chOff x="2112" y="1296"/>
            <a:chExt cx="1296" cy="288"/>
          </a:xfrm>
        </p:grpSpPr>
        <p:sp>
          <p:nvSpPr>
            <p:cNvPr id="23" name="Oval 4">
              <a:extLst>
                <a:ext uri="{FF2B5EF4-FFF2-40B4-BE49-F238E27FC236}">
                  <a16:creationId xmlns:a16="http://schemas.microsoft.com/office/drawing/2014/main" id="{3FB0877A-5480-48B0-AA44-04D67A7849D0}"/>
                </a:ext>
              </a:extLst>
            </p:cNvPr>
            <p:cNvSpPr>
              <a:spLocks noChangeArrowheads="1"/>
            </p:cNvSpPr>
            <p:nvPr/>
          </p:nvSpPr>
          <p:spPr bwMode="auto">
            <a:xfrm>
              <a:off x="2112" y="1296"/>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i</a:t>
              </a:r>
              <a:endParaRPr lang="en-US" sz="2400">
                <a:solidFill>
                  <a:schemeClr val="tx1"/>
                </a:solidFill>
                <a:latin typeface="Times New Roman" panose="02020603050405020304" pitchFamily="18" charset="0"/>
              </a:endParaRPr>
            </a:p>
          </p:txBody>
        </p:sp>
        <p:sp>
          <p:nvSpPr>
            <p:cNvPr id="24" name="Oval 5">
              <a:extLst>
                <a:ext uri="{FF2B5EF4-FFF2-40B4-BE49-F238E27FC236}">
                  <a16:creationId xmlns:a16="http://schemas.microsoft.com/office/drawing/2014/main" id="{311A3B9D-F12B-4059-86A3-367F7B197BE3}"/>
                </a:ext>
              </a:extLst>
            </p:cNvPr>
            <p:cNvSpPr>
              <a:spLocks noChangeArrowheads="1"/>
            </p:cNvSpPr>
            <p:nvPr/>
          </p:nvSpPr>
          <p:spPr bwMode="auto">
            <a:xfrm>
              <a:off x="3120" y="1296"/>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j</a:t>
              </a:r>
              <a:endParaRPr lang="en-US" sz="2400">
                <a:solidFill>
                  <a:schemeClr val="tx1"/>
                </a:solidFill>
                <a:latin typeface="Times New Roman" panose="02020603050405020304" pitchFamily="18" charset="0"/>
              </a:endParaRPr>
            </a:p>
          </p:txBody>
        </p:sp>
        <p:sp>
          <p:nvSpPr>
            <p:cNvPr id="25" name="Line 6">
              <a:extLst>
                <a:ext uri="{FF2B5EF4-FFF2-40B4-BE49-F238E27FC236}">
                  <a16:creationId xmlns:a16="http://schemas.microsoft.com/office/drawing/2014/main" id="{89DBF78A-1D5A-4F29-AD26-5C6923B3D716}"/>
                </a:ext>
              </a:extLst>
            </p:cNvPr>
            <p:cNvSpPr>
              <a:spLocks noChangeShapeType="1"/>
            </p:cNvSpPr>
            <p:nvPr/>
          </p:nvSpPr>
          <p:spPr bwMode="auto">
            <a:xfrm>
              <a:off x="2400" y="1440"/>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6" name="Group 7">
            <a:extLst>
              <a:ext uri="{FF2B5EF4-FFF2-40B4-BE49-F238E27FC236}">
                <a16:creationId xmlns:a16="http://schemas.microsoft.com/office/drawing/2014/main" id="{9206CEF8-6EC8-4B5B-9333-E16A6DB152A1}"/>
              </a:ext>
            </a:extLst>
          </p:cNvPr>
          <p:cNvGrpSpPr>
            <a:grpSpLocks/>
          </p:cNvGrpSpPr>
          <p:nvPr/>
        </p:nvGrpSpPr>
        <p:grpSpPr bwMode="auto">
          <a:xfrm>
            <a:off x="762000" y="1107282"/>
            <a:ext cx="2219325" cy="625475"/>
            <a:chOff x="384" y="1200"/>
            <a:chExt cx="1398" cy="394"/>
          </a:xfrm>
        </p:grpSpPr>
        <p:sp>
          <p:nvSpPr>
            <p:cNvPr id="27" name="Text Box 8">
              <a:extLst>
                <a:ext uri="{FF2B5EF4-FFF2-40B4-BE49-F238E27FC236}">
                  <a16:creationId xmlns:a16="http://schemas.microsoft.com/office/drawing/2014/main" id="{98E37D57-BCFD-40B3-981B-3A33A3326429}"/>
                </a:ext>
              </a:extLst>
            </p:cNvPr>
            <p:cNvSpPr txBox="1">
              <a:spLocks noChangeArrowheads="1"/>
            </p:cNvSpPr>
            <p:nvPr/>
          </p:nvSpPr>
          <p:spPr bwMode="auto">
            <a:xfrm>
              <a:off x="614" y="1274"/>
              <a:ext cx="11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d</a:t>
              </a:r>
              <a:r>
                <a:rPr lang="en-US" sz="2400">
                  <a:solidFill>
                    <a:schemeClr val="tx1"/>
                  </a:solidFill>
                  <a:latin typeface="Times New Roman" panose="02020603050405020304" pitchFamily="18" charset="0"/>
                </a:rPr>
                <a:t>      = </a:t>
              </a:r>
              <a:r>
                <a:rPr lang="en-US" sz="2400" i="1">
                  <a:solidFill>
                    <a:schemeClr val="tx1"/>
                  </a:solidFill>
                  <a:latin typeface="Times New Roman" panose="02020603050405020304" pitchFamily="18" charset="0"/>
                </a:rPr>
                <a:t>w       </a:t>
              </a:r>
              <a:r>
                <a:rPr lang="en-US" sz="2400">
                  <a:solidFill>
                    <a:schemeClr val="tx1"/>
                  </a:solidFill>
                  <a:latin typeface="Times New Roman" panose="02020603050405020304" pitchFamily="18" charset="0"/>
                </a:rPr>
                <a:t> </a:t>
              </a:r>
            </a:p>
          </p:txBody>
        </p:sp>
        <p:sp>
          <p:nvSpPr>
            <p:cNvPr id="28" name="Text Box 9">
              <a:extLst>
                <a:ext uri="{FF2B5EF4-FFF2-40B4-BE49-F238E27FC236}">
                  <a16:creationId xmlns:a16="http://schemas.microsoft.com/office/drawing/2014/main" id="{A67745D8-E3FF-456A-8296-4C473816EE2C}"/>
                </a:ext>
              </a:extLst>
            </p:cNvPr>
            <p:cNvSpPr txBox="1">
              <a:spLocks noChangeArrowheads="1"/>
            </p:cNvSpPr>
            <p:nvPr/>
          </p:nvSpPr>
          <p:spPr bwMode="auto">
            <a:xfrm>
              <a:off x="720" y="1344"/>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err="1">
                  <a:solidFill>
                    <a:schemeClr val="tx1"/>
                  </a:solidFill>
                  <a:latin typeface="Times New Roman" panose="02020603050405020304" pitchFamily="18" charset="0"/>
                </a:rPr>
                <a:t>ij</a:t>
              </a:r>
              <a:endParaRPr lang="en-US" sz="2400">
                <a:solidFill>
                  <a:schemeClr val="tx1"/>
                </a:solidFill>
                <a:latin typeface="Times New Roman" panose="02020603050405020304" pitchFamily="18" charset="0"/>
              </a:endParaRPr>
            </a:p>
          </p:txBody>
        </p:sp>
        <p:sp>
          <p:nvSpPr>
            <p:cNvPr id="29" name="Text Box 10">
              <a:extLst>
                <a:ext uri="{FF2B5EF4-FFF2-40B4-BE49-F238E27FC236}">
                  <a16:creationId xmlns:a16="http://schemas.microsoft.com/office/drawing/2014/main" id="{A963AE98-70B0-4A95-820B-B36CDF57D02D}"/>
                </a:ext>
              </a:extLst>
            </p:cNvPr>
            <p:cNvSpPr txBox="1">
              <a:spLocks noChangeArrowheads="1"/>
            </p:cNvSpPr>
            <p:nvPr/>
          </p:nvSpPr>
          <p:spPr bwMode="auto">
            <a:xfrm>
              <a:off x="1152" y="134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a:solidFill>
                    <a:schemeClr val="tx1"/>
                  </a:solidFill>
                  <a:latin typeface="Times New Roman" panose="02020603050405020304" pitchFamily="18" charset="0"/>
                </a:rPr>
                <a:t>   ij</a:t>
              </a:r>
              <a:endParaRPr lang="en-US" sz="2400">
                <a:solidFill>
                  <a:schemeClr val="tx1"/>
                </a:solidFill>
                <a:latin typeface="Times New Roman" panose="02020603050405020304" pitchFamily="18" charset="0"/>
              </a:endParaRPr>
            </a:p>
          </p:txBody>
        </p:sp>
        <p:sp>
          <p:nvSpPr>
            <p:cNvPr id="30" name="Text Box 11">
              <a:extLst>
                <a:ext uri="{FF2B5EF4-FFF2-40B4-BE49-F238E27FC236}">
                  <a16:creationId xmlns:a16="http://schemas.microsoft.com/office/drawing/2014/main" id="{26CCF4C3-749D-4A93-AF18-88CE62BC471B}"/>
                </a:ext>
              </a:extLst>
            </p:cNvPr>
            <p:cNvSpPr txBox="1">
              <a:spLocks noChangeArrowheads="1"/>
            </p:cNvSpPr>
            <p:nvPr/>
          </p:nvSpPr>
          <p:spPr bwMode="auto">
            <a:xfrm>
              <a:off x="720" y="1200"/>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(0)</a:t>
              </a:r>
            </a:p>
          </p:txBody>
        </p:sp>
        <p:sp>
          <p:nvSpPr>
            <p:cNvPr id="31" name="AutoShape 12">
              <a:extLst>
                <a:ext uri="{FF2B5EF4-FFF2-40B4-BE49-F238E27FC236}">
                  <a16:creationId xmlns:a16="http://schemas.microsoft.com/office/drawing/2014/main" id="{657BF60A-2876-4F5D-8CB8-37BD572D7371}"/>
                </a:ext>
              </a:extLst>
            </p:cNvPr>
            <p:cNvSpPr>
              <a:spLocks noChangeArrowheads="1"/>
            </p:cNvSpPr>
            <p:nvPr/>
          </p:nvSpPr>
          <p:spPr bwMode="auto">
            <a:xfrm>
              <a:off x="384" y="1344"/>
              <a:ext cx="192" cy="144"/>
            </a:xfrm>
            <a:prstGeom prst="star4">
              <a:avLst>
                <a:gd name="adj" fmla="val 125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grpSp>
      <p:sp>
        <p:nvSpPr>
          <p:cNvPr id="32" name="AutoShape 13">
            <a:extLst>
              <a:ext uri="{FF2B5EF4-FFF2-40B4-BE49-F238E27FC236}">
                <a16:creationId xmlns:a16="http://schemas.microsoft.com/office/drawing/2014/main" id="{45FE3B9A-6739-4A53-8A62-C6F9AC430131}"/>
              </a:ext>
            </a:extLst>
          </p:cNvPr>
          <p:cNvSpPr>
            <a:spLocks noChangeArrowheads="1"/>
          </p:cNvSpPr>
          <p:nvPr/>
        </p:nvSpPr>
        <p:spPr bwMode="auto">
          <a:xfrm>
            <a:off x="709613" y="2570957"/>
            <a:ext cx="304800" cy="228600"/>
          </a:xfrm>
          <a:prstGeom prst="star4">
            <a:avLst>
              <a:gd name="adj" fmla="val 125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grpSp>
        <p:nvGrpSpPr>
          <p:cNvPr id="33" name="Group 14">
            <a:extLst>
              <a:ext uri="{FF2B5EF4-FFF2-40B4-BE49-F238E27FC236}">
                <a16:creationId xmlns:a16="http://schemas.microsoft.com/office/drawing/2014/main" id="{6063E528-A6A2-4602-8EE4-1A5A517E0F06}"/>
              </a:ext>
            </a:extLst>
          </p:cNvPr>
          <p:cNvGrpSpPr>
            <a:grpSpLocks/>
          </p:cNvGrpSpPr>
          <p:nvPr/>
        </p:nvGrpSpPr>
        <p:grpSpPr bwMode="auto">
          <a:xfrm>
            <a:off x="1150938" y="2280444"/>
            <a:ext cx="6381750" cy="704850"/>
            <a:chOff x="662" y="1689"/>
            <a:chExt cx="4020" cy="444"/>
          </a:xfrm>
        </p:grpSpPr>
        <p:sp>
          <p:nvSpPr>
            <p:cNvPr id="34" name="Text Box 15">
              <a:extLst>
                <a:ext uri="{FF2B5EF4-FFF2-40B4-BE49-F238E27FC236}">
                  <a16:creationId xmlns:a16="http://schemas.microsoft.com/office/drawing/2014/main" id="{D243D8EA-7630-45F3-B0A5-F7B59900037F}"/>
                </a:ext>
              </a:extLst>
            </p:cNvPr>
            <p:cNvSpPr txBox="1">
              <a:spLocks noChangeArrowheads="1"/>
            </p:cNvSpPr>
            <p:nvPr/>
          </p:nvSpPr>
          <p:spPr bwMode="auto">
            <a:xfrm>
              <a:off x="662" y="1750"/>
              <a:ext cx="40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d</a:t>
              </a:r>
              <a:r>
                <a:rPr lang="en-US" sz="2400">
                  <a:solidFill>
                    <a:schemeClr val="tx1"/>
                  </a:solidFill>
                  <a:latin typeface="Times New Roman" panose="02020603050405020304" pitchFamily="18" charset="0"/>
                </a:rPr>
                <a:t>     =  min (</a:t>
              </a:r>
              <a:r>
                <a:rPr lang="en-US" sz="2400" i="1">
                  <a:solidFill>
                    <a:schemeClr val="tx1"/>
                  </a:solidFill>
                  <a:latin typeface="Times New Roman" panose="02020603050405020304" pitchFamily="18" charset="0"/>
                </a:rPr>
                <a:t> d</a:t>
              </a:r>
              <a:r>
                <a:rPr lang="en-US" sz="2400">
                  <a:solidFill>
                    <a:schemeClr val="tx1"/>
                  </a:solidFill>
                  <a:latin typeface="Times New Roman" panose="02020603050405020304" pitchFamily="18" charset="0"/>
                </a:rPr>
                <a:t>       ,  </a:t>
              </a:r>
              <a:r>
                <a:rPr lang="en-US" sz="2400" i="1">
                  <a:solidFill>
                    <a:schemeClr val="tx1"/>
                  </a:solidFill>
                  <a:latin typeface="Times New Roman" panose="02020603050405020304" pitchFamily="18" charset="0"/>
                </a:rPr>
                <a:t>d</a:t>
              </a:r>
              <a:r>
                <a:rPr lang="en-US" sz="2400">
                  <a:solidFill>
                    <a:schemeClr val="tx1"/>
                  </a:solidFill>
                  <a:latin typeface="Times New Roman" panose="02020603050405020304" pitchFamily="18" charset="0"/>
                </a:rPr>
                <a:t>        + </a:t>
              </a:r>
              <a:r>
                <a:rPr lang="en-US" sz="2400" i="1">
                  <a:solidFill>
                    <a:schemeClr val="tx1"/>
                  </a:solidFill>
                  <a:latin typeface="Times New Roman" panose="02020603050405020304" pitchFamily="18" charset="0"/>
                </a:rPr>
                <a:t> d</a:t>
              </a:r>
              <a:r>
                <a:rPr lang="en-US" sz="2400">
                  <a:solidFill>
                    <a:schemeClr val="tx1"/>
                  </a:solidFill>
                  <a:latin typeface="Times New Roman" panose="02020603050405020304" pitchFamily="18" charset="0"/>
                </a:rPr>
                <a:t>        )        </a:t>
              </a:r>
              <a:r>
                <a:rPr lang="en-US" sz="2400" err="1">
                  <a:solidFill>
                    <a:schemeClr val="tx1"/>
                  </a:solidFill>
                  <a:latin typeface="Times New Roman" panose="02020603050405020304" pitchFamily="18" charset="0"/>
                </a:rPr>
                <a:t>nếu</a:t>
              </a:r>
              <a:r>
                <a:rPr lang="en-US" sz="2400">
                  <a:solidFill>
                    <a:schemeClr val="tx1"/>
                  </a:solidFill>
                  <a:latin typeface="Times New Roman" panose="02020603050405020304" pitchFamily="18" charset="0"/>
                </a:rPr>
                <a:t> </a:t>
              </a:r>
              <a:r>
                <a:rPr lang="en-US" sz="2400" i="1">
                  <a:solidFill>
                    <a:schemeClr val="tx1"/>
                  </a:solidFill>
                  <a:latin typeface="Times New Roman" panose="02020603050405020304" pitchFamily="18" charset="0"/>
                </a:rPr>
                <a:t>k</a:t>
              </a:r>
              <a:r>
                <a:rPr lang="en-US" sz="2400">
                  <a:solidFill>
                    <a:schemeClr val="tx1"/>
                  </a:solidFill>
                  <a:latin typeface="Times New Roman" panose="02020603050405020304" pitchFamily="18" charset="0"/>
                </a:rPr>
                <a:t> </a:t>
              </a:r>
              <a:r>
                <a:rPr lang="en-US" sz="2400">
                  <a:solidFill>
                    <a:schemeClr val="tx1"/>
                  </a:solidFill>
                  <a:latin typeface="Times New Roman" panose="02020603050405020304" pitchFamily="18" charset="0"/>
                  <a:sym typeface="Symbol" panose="05050102010706020507" pitchFamily="18" charset="2"/>
                </a:rPr>
                <a:t></a:t>
              </a:r>
              <a:r>
                <a:rPr lang="en-US" sz="2400">
                  <a:solidFill>
                    <a:schemeClr val="tx1"/>
                  </a:solidFill>
                  <a:latin typeface="Times New Roman" panose="02020603050405020304" pitchFamily="18" charset="0"/>
                </a:rPr>
                <a:t> 1</a:t>
              </a:r>
            </a:p>
          </p:txBody>
        </p:sp>
        <p:sp>
          <p:nvSpPr>
            <p:cNvPr id="35" name="Text Box 16">
              <a:extLst>
                <a:ext uri="{FF2B5EF4-FFF2-40B4-BE49-F238E27FC236}">
                  <a16:creationId xmlns:a16="http://schemas.microsoft.com/office/drawing/2014/main" id="{4FCD07E7-A61E-434D-8AAE-82966189AE1B}"/>
                </a:ext>
              </a:extLst>
            </p:cNvPr>
            <p:cNvSpPr txBox="1">
              <a:spLocks noChangeArrowheads="1"/>
            </p:cNvSpPr>
            <p:nvPr/>
          </p:nvSpPr>
          <p:spPr bwMode="auto">
            <a:xfrm>
              <a:off x="758" y="1689"/>
              <a:ext cx="27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 (</a:t>
              </a:r>
              <a:r>
                <a:rPr lang="en-US" sz="2000" i="1">
                  <a:solidFill>
                    <a:schemeClr val="tx1"/>
                  </a:solidFill>
                  <a:latin typeface="Times New Roman" panose="02020603050405020304" pitchFamily="18" charset="0"/>
                </a:rPr>
                <a:t>k</a:t>
              </a:r>
              <a:r>
                <a:rPr lang="en-US" sz="2000">
                  <a:solidFill>
                    <a:schemeClr val="tx1"/>
                  </a:solidFill>
                  <a:latin typeface="Times New Roman" panose="02020603050405020304" pitchFamily="18" charset="0"/>
                </a:rPr>
                <a:t>)                     (</a:t>
              </a:r>
              <a:r>
                <a:rPr lang="en-US" sz="2000" i="1">
                  <a:solidFill>
                    <a:schemeClr val="tx1"/>
                  </a:solidFill>
                  <a:latin typeface="Times New Roman" panose="02020603050405020304" pitchFamily="18" charset="0"/>
                </a:rPr>
                <a:t>k</a:t>
              </a:r>
              <a:r>
                <a:rPr lang="en-US" sz="2000">
                  <a:solidFill>
                    <a:schemeClr val="tx1"/>
                  </a:solidFill>
                  <a:latin typeface="Times New Roman" panose="02020603050405020304" pitchFamily="18" charset="0"/>
                </a:rPr>
                <a:t>-1)       (</a:t>
              </a:r>
              <a:r>
                <a:rPr lang="en-US" sz="2000" i="1">
                  <a:solidFill>
                    <a:schemeClr val="tx1"/>
                  </a:solidFill>
                  <a:latin typeface="Times New Roman" panose="02020603050405020304" pitchFamily="18" charset="0"/>
                </a:rPr>
                <a:t>k</a:t>
              </a:r>
              <a:r>
                <a:rPr lang="en-US" sz="2000">
                  <a:solidFill>
                    <a:schemeClr val="tx1"/>
                  </a:solidFill>
                  <a:latin typeface="Times New Roman" panose="02020603050405020304" pitchFamily="18" charset="0"/>
                </a:rPr>
                <a:t>-1)        (</a:t>
              </a:r>
              <a:r>
                <a:rPr lang="en-US" sz="2000" i="1">
                  <a:solidFill>
                    <a:schemeClr val="tx1"/>
                  </a:solidFill>
                  <a:latin typeface="Times New Roman" panose="02020603050405020304" pitchFamily="18" charset="0"/>
                </a:rPr>
                <a:t>k</a:t>
              </a:r>
              <a:r>
                <a:rPr lang="en-US" sz="2000">
                  <a:solidFill>
                    <a:schemeClr val="tx1"/>
                  </a:solidFill>
                  <a:latin typeface="Times New Roman" panose="02020603050405020304" pitchFamily="18" charset="0"/>
                </a:rPr>
                <a:t>-1)</a:t>
              </a:r>
              <a:endParaRPr lang="en-US" sz="2400">
                <a:solidFill>
                  <a:schemeClr val="tx1"/>
                </a:solidFill>
                <a:latin typeface="Times New Roman" panose="02020603050405020304" pitchFamily="18" charset="0"/>
              </a:endParaRPr>
            </a:p>
          </p:txBody>
        </p:sp>
        <p:sp>
          <p:nvSpPr>
            <p:cNvPr id="36" name="Text Box 17">
              <a:extLst>
                <a:ext uri="{FF2B5EF4-FFF2-40B4-BE49-F238E27FC236}">
                  <a16:creationId xmlns:a16="http://schemas.microsoft.com/office/drawing/2014/main" id="{088E5D81-C9F5-467F-9D9C-78285E38AB74}"/>
                </a:ext>
              </a:extLst>
            </p:cNvPr>
            <p:cNvSpPr txBox="1">
              <a:spLocks noChangeArrowheads="1"/>
            </p:cNvSpPr>
            <p:nvPr/>
          </p:nvSpPr>
          <p:spPr bwMode="auto">
            <a:xfrm>
              <a:off x="758" y="1881"/>
              <a:ext cx="25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err="1">
                  <a:solidFill>
                    <a:schemeClr val="tx1"/>
                  </a:solidFill>
                  <a:latin typeface="Times New Roman" panose="02020603050405020304" pitchFamily="18" charset="0"/>
                </a:rPr>
                <a:t>ij</a:t>
              </a:r>
              <a:r>
                <a:rPr lang="en-US" sz="2000" i="1">
                  <a:solidFill>
                    <a:schemeClr val="tx1"/>
                  </a:solidFill>
                  <a:latin typeface="Times New Roman" panose="02020603050405020304" pitchFamily="18" charset="0"/>
                </a:rPr>
                <a:t>                       </a:t>
              </a:r>
              <a:r>
                <a:rPr lang="en-US" sz="2000" i="1" err="1">
                  <a:solidFill>
                    <a:schemeClr val="tx1"/>
                  </a:solidFill>
                  <a:latin typeface="Times New Roman" panose="02020603050405020304" pitchFamily="18" charset="0"/>
                </a:rPr>
                <a:t>ij</a:t>
              </a:r>
              <a:r>
                <a:rPr lang="en-US" sz="2000" i="1">
                  <a:solidFill>
                    <a:schemeClr val="tx1"/>
                  </a:solidFill>
                  <a:latin typeface="Times New Roman" panose="02020603050405020304" pitchFamily="18" charset="0"/>
                </a:rPr>
                <a:t>             </a:t>
              </a:r>
              <a:r>
                <a:rPr lang="en-US" sz="2000" i="1" err="1">
                  <a:solidFill>
                    <a:schemeClr val="tx1"/>
                  </a:solidFill>
                  <a:latin typeface="Times New Roman" panose="02020603050405020304" pitchFamily="18" charset="0"/>
                </a:rPr>
                <a:t>ik</a:t>
              </a:r>
              <a:r>
                <a:rPr lang="en-US" sz="2000" i="1">
                  <a:solidFill>
                    <a:schemeClr val="tx1"/>
                  </a:solidFill>
                  <a:latin typeface="Times New Roman" panose="02020603050405020304" pitchFamily="18" charset="0"/>
                </a:rPr>
                <a:t>              </a:t>
              </a:r>
              <a:r>
                <a:rPr lang="en-US" sz="2000" i="1" err="1">
                  <a:solidFill>
                    <a:schemeClr val="tx1"/>
                  </a:solidFill>
                  <a:latin typeface="Times New Roman" panose="02020603050405020304" pitchFamily="18" charset="0"/>
                </a:rPr>
                <a:t>kj</a:t>
              </a:r>
              <a:endParaRPr lang="en-US" sz="2000" i="1">
                <a:solidFill>
                  <a:schemeClr val="tx1"/>
                </a:solidFill>
                <a:latin typeface="Times New Roman" panose="02020603050405020304" pitchFamily="18" charset="0"/>
              </a:endParaRPr>
            </a:p>
          </p:txBody>
        </p:sp>
      </p:grpSp>
      <p:sp>
        <p:nvSpPr>
          <p:cNvPr id="37" name="Oval 20">
            <a:extLst>
              <a:ext uri="{FF2B5EF4-FFF2-40B4-BE49-F238E27FC236}">
                <a16:creationId xmlns:a16="http://schemas.microsoft.com/office/drawing/2014/main" id="{61670682-34D2-4101-8796-4B90120CCC80}"/>
              </a:ext>
            </a:extLst>
          </p:cNvPr>
          <p:cNvSpPr>
            <a:spLocks noChangeArrowheads="1"/>
          </p:cNvSpPr>
          <p:nvPr/>
        </p:nvSpPr>
        <p:spPr bwMode="auto">
          <a:xfrm>
            <a:off x="1676400" y="4715669"/>
            <a:ext cx="457200" cy="4572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i</a:t>
            </a:r>
            <a:endParaRPr lang="en-US" sz="2400">
              <a:solidFill>
                <a:schemeClr val="tx1"/>
              </a:solidFill>
              <a:latin typeface="Times New Roman" panose="02020603050405020304" pitchFamily="18" charset="0"/>
            </a:endParaRPr>
          </a:p>
        </p:txBody>
      </p:sp>
      <p:sp>
        <p:nvSpPr>
          <p:cNvPr id="38" name="Oval 21">
            <a:extLst>
              <a:ext uri="{FF2B5EF4-FFF2-40B4-BE49-F238E27FC236}">
                <a16:creationId xmlns:a16="http://schemas.microsoft.com/office/drawing/2014/main" id="{5BF1BA9A-B7A0-4A99-AEEB-67795DC6CB9F}"/>
              </a:ext>
            </a:extLst>
          </p:cNvPr>
          <p:cNvSpPr>
            <a:spLocks noChangeArrowheads="1"/>
          </p:cNvSpPr>
          <p:nvPr/>
        </p:nvSpPr>
        <p:spPr bwMode="auto">
          <a:xfrm>
            <a:off x="6934200" y="4563269"/>
            <a:ext cx="457200" cy="4572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j</a:t>
            </a:r>
            <a:endParaRPr lang="en-US" sz="2400">
              <a:solidFill>
                <a:schemeClr val="tx1"/>
              </a:solidFill>
              <a:latin typeface="Times New Roman" panose="02020603050405020304" pitchFamily="18" charset="0"/>
            </a:endParaRPr>
          </a:p>
        </p:txBody>
      </p:sp>
      <p:sp>
        <p:nvSpPr>
          <p:cNvPr id="39" name="Oval 22">
            <a:extLst>
              <a:ext uri="{FF2B5EF4-FFF2-40B4-BE49-F238E27FC236}">
                <a16:creationId xmlns:a16="http://schemas.microsoft.com/office/drawing/2014/main" id="{4DD768D3-80BC-47D9-96A2-3C4290667FD8}"/>
              </a:ext>
            </a:extLst>
          </p:cNvPr>
          <p:cNvSpPr>
            <a:spLocks noChangeArrowheads="1"/>
          </p:cNvSpPr>
          <p:nvPr/>
        </p:nvSpPr>
        <p:spPr bwMode="auto">
          <a:xfrm>
            <a:off x="3962400" y="3572669"/>
            <a:ext cx="457200" cy="4572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k</a:t>
            </a:r>
          </a:p>
        </p:txBody>
      </p:sp>
      <p:sp>
        <p:nvSpPr>
          <p:cNvPr id="40" name="Freeform 23">
            <a:extLst>
              <a:ext uri="{FF2B5EF4-FFF2-40B4-BE49-F238E27FC236}">
                <a16:creationId xmlns:a16="http://schemas.microsoft.com/office/drawing/2014/main" id="{6B49D9CF-96D2-4E2B-B314-1D1CE1DF7764}"/>
              </a:ext>
            </a:extLst>
          </p:cNvPr>
          <p:cNvSpPr>
            <a:spLocks/>
          </p:cNvSpPr>
          <p:nvPr/>
        </p:nvSpPr>
        <p:spPr bwMode="auto">
          <a:xfrm>
            <a:off x="2057400" y="4868069"/>
            <a:ext cx="4953000" cy="774700"/>
          </a:xfrm>
          <a:custGeom>
            <a:avLst/>
            <a:gdLst>
              <a:gd name="T0" fmla="*/ 0 w 3120"/>
              <a:gd name="T1" fmla="*/ 144 h 488"/>
              <a:gd name="T2" fmla="*/ 384 w 3120"/>
              <a:gd name="T3" fmla="*/ 480 h 488"/>
              <a:gd name="T4" fmla="*/ 816 w 3120"/>
              <a:gd name="T5" fmla="*/ 96 h 488"/>
              <a:gd name="T6" fmla="*/ 1344 w 3120"/>
              <a:gd name="T7" fmla="*/ 336 h 488"/>
              <a:gd name="T8" fmla="*/ 2016 w 3120"/>
              <a:gd name="T9" fmla="*/ 0 h 488"/>
              <a:gd name="T10" fmla="*/ 2256 w 3120"/>
              <a:gd name="T11" fmla="*/ 336 h 488"/>
              <a:gd name="T12" fmla="*/ 2832 w 3120"/>
              <a:gd name="T13" fmla="*/ 96 h 488"/>
              <a:gd name="T14" fmla="*/ 3120 w 3120"/>
              <a:gd name="T15" fmla="*/ 48 h 488"/>
              <a:gd name="T16" fmla="*/ 0 60000 65536"/>
              <a:gd name="T17" fmla="*/ 0 60000 65536"/>
              <a:gd name="T18" fmla="*/ 0 60000 65536"/>
              <a:gd name="T19" fmla="*/ 0 60000 65536"/>
              <a:gd name="T20" fmla="*/ 0 60000 65536"/>
              <a:gd name="T21" fmla="*/ 0 60000 65536"/>
              <a:gd name="T22" fmla="*/ 0 60000 65536"/>
              <a:gd name="T23" fmla="*/ 0 60000 65536"/>
              <a:gd name="T24" fmla="*/ 0 w 3120"/>
              <a:gd name="T25" fmla="*/ 0 h 488"/>
              <a:gd name="T26" fmla="*/ 3120 w 3120"/>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0" h="488">
                <a:moveTo>
                  <a:pt x="0" y="144"/>
                </a:moveTo>
                <a:cubicBezTo>
                  <a:pt x="124" y="316"/>
                  <a:pt x="248" y="488"/>
                  <a:pt x="384" y="480"/>
                </a:cubicBezTo>
                <a:cubicBezTo>
                  <a:pt x="520" y="472"/>
                  <a:pt x="656" y="120"/>
                  <a:pt x="816" y="96"/>
                </a:cubicBezTo>
                <a:cubicBezTo>
                  <a:pt x="976" y="72"/>
                  <a:pt x="1144" y="352"/>
                  <a:pt x="1344" y="336"/>
                </a:cubicBezTo>
                <a:cubicBezTo>
                  <a:pt x="1544" y="320"/>
                  <a:pt x="1864" y="0"/>
                  <a:pt x="2016" y="0"/>
                </a:cubicBezTo>
                <a:cubicBezTo>
                  <a:pt x="2168" y="0"/>
                  <a:pt x="2120" y="320"/>
                  <a:pt x="2256" y="336"/>
                </a:cubicBezTo>
                <a:cubicBezTo>
                  <a:pt x="2392" y="352"/>
                  <a:pt x="2688" y="144"/>
                  <a:pt x="2832" y="96"/>
                </a:cubicBezTo>
                <a:cubicBezTo>
                  <a:pt x="2976" y="48"/>
                  <a:pt x="3048" y="48"/>
                  <a:pt x="3120" y="4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 name="Freeform 24">
            <a:extLst>
              <a:ext uri="{FF2B5EF4-FFF2-40B4-BE49-F238E27FC236}">
                <a16:creationId xmlns:a16="http://schemas.microsoft.com/office/drawing/2014/main" id="{D6FD269B-1550-47A5-826E-22A9AC9E1F40}"/>
              </a:ext>
            </a:extLst>
          </p:cNvPr>
          <p:cNvSpPr>
            <a:spLocks/>
          </p:cNvSpPr>
          <p:nvPr/>
        </p:nvSpPr>
        <p:spPr bwMode="auto">
          <a:xfrm>
            <a:off x="1905000" y="3725069"/>
            <a:ext cx="2032000" cy="977900"/>
          </a:xfrm>
          <a:custGeom>
            <a:avLst/>
            <a:gdLst>
              <a:gd name="T0" fmla="*/ 32 w 1280"/>
              <a:gd name="T1" fmla="*/ 616 h 616"/>
              <a:gd name="T2" fmla="*/ 80 w 1280"/>
              <a:gd name="T3" fmla="*/ 232 h 616"/>
              <a:gd name="T4" fmla="*/ 512 w 1280"/>
              <a:gd name="T5" fmla="*/ 472 h 616"/>
              <a:gd name="T6" fmla="*/ 560 w 1280"/>
              <a:gd name="T7" fmla="*/ 40 h 616"/>
              <a:gd name="T8" fmla="*/ 848 w 1280"/>
              <a:gd name="T9" fmla="*/ 232 h 616"/>
              <a:gd name="T10" fmla="*/ 944 w 1280"/>
              <a:gd name="T11" fmla="*/ 40 h 616"/>
              <a:gd name="T12" fmla="*/ 1280 w 1280"/>
              <a:gd name="T13" fmla="*/ 40 h 616"/>
              <a:gd name="T14" fmla="*/ 0 60000 65536"/>
              <a:gd name="T15" fmla="*/ 0 60000 65536"/>
              <a:gd name="T16" fmla="*/ 0 60000 65536"/>
              <a:gd name="T17" fmla="*/ 0 60000 65536"/>
              <a:gd name="T18" fmla="*/ 0 60000 65536"/>
              <a:gd name="T19" fmla="*/ 0 60000 65536"/>
              <a:gd name="T20" fmla="*/ 0 60000 65536"/>
              <a:gd name="T21" fmla="*/ 0 w 1280"/>
              <a:gd name="T22" fmla="*/ 0 h 616"/>
              <a:gd name="T23" fmla="*/ 1280 w 1280"/>
              <a:gd name="T24" fmla="*/ 616 h 6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 h="616">
                <a:moveTo>
                  <a:pt x="32" y="616"/>
                </a:moveTo>
                <a:cubicBezTo>
                  <a:pt x="16" y="436"/>
                  <a:pt x="0" y="256"/>
                  <a:pt x="80" y="232"/>
                </a:cubicBezTo>
                <a:cubicBezTo>
                  <a:pt x="160" y="208"/>
                  <a:pt x="432" y="504"/>
                  <a:pt x="512" y="472"/>
                </a:cubicBezTo>
                <a:cubicBezTo>
                  <a:pt x="592" y="440"/>
                  <a:pt x="504" y="80"/>
                  <a:pt x="560" y="40"/>
                </a:cubicBezTo>
                <a:cubicBezTo>
                  <a:pt x="616" y="0"/>
                  <a:pt x="784" y="232"/>
                  <a:pt x="848" y="232"/>
                </a:cubicBezTo>
                <a:cubicBezTo>
                  <a:pt x="912" y="232"/>
                  <a:pt x="872" y="72"/>
                  <a:pt x="944" y="40"/>
                </a:cubicBezTo>
                <a:cubicBezTo>
                  <a:pt x="1016" y="8"/>
                  <a:pt x="1148" y="24"/>
                  <a:pt x="1280" y="4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 name="Freeform 25">
            <a:extLst>
              <a:ext uri="{FF2B5EF4-FFF2-40B4-BE49-F238E27FC236}">
                <a16:creationId xmlns:a16="http://schemas.microsoft.com/office/drawing/2014/main" id="{E23A5975-6089-4D28-91F1-CD4F935CA4D6}"/>
              </a:ext>
            </a:extLst>
          </p:cNvPr>
          <p:cNvSpPr>
            <a:spLocks/>
          </p:cNvSpPr>
          <p:nvPr/>
        </p:nvSpPr>
        <p:spPr bwMode="auto">
          <a:xfrm>
            <a:off x="4419600" y="3496469"/>
            <a:ext cx="2667000" cy="1041400"/>
          </a:xfrm>
          <a:custGeom>
            <a:avLst/>
            <a:gdLst>
              <a:gd name="T0" fmla="*/ 0 w 1680"/>
              <a:gd name="T1" fmla="*/ 176 h 656"/>
              <a:gd name="T2" fmla="*/ 240 w 1680"/>
              <a:gd name="T3" fmla="*/ 32 h 656"/>
              <a:gd name="T4" fmla="*/ 480 w 1680"/>
              <a:gd name="T5" fmla="*/ 368 h 656"/>
              <a:gd name="T6" fmla="*/ 768 w 1680"/>
              <a:gd name="T7" fmla="*/ 128 h 656"/>
              <a:gd name="T8" fmla="*/ 1008 w 1680"/>
              <a:gd name="T9" fmla="*/ 464 h 656"/>
              <a:gd name="T10" fmla="*/ 1344 w 1680"/>
              <a:gd name="T11" fmla="*/ 272 h 656"/>
              <a:gd name="T12" fmla="*/ 1680 w 1680"/>
              <a:gd name="T13" fmla="*/ 656 h 656"/>
              <a:gd name="T14" fmla="*/ 0 60000 65536"/>
              <a:gd name="T15" fmla="*/ 0 60000 65536"/>
              <a:gd name="T16" fmla="*/ 0 60000 65536"/>
              <a:gd name="T17" fmla="*/ 0 60000 65536"/>
              <a:gd name="T18" fmla="*/ 0 60000 65536"/>
              <a:gd name="T19" fmla="*/ 0 60000 65536"/>
              <a:gd name="T20" fmla="*/ 0 60000 65536"/>
              <a:gd name="T21" fmla="*/ 0 w 1680"/>
              <a:gd name="T22" fmla="*/ 0 h 656"/>
              <a:gd name="T23" fmla="*/ 1680 w 1680"/>
              <a:gd name="T24" fmla="*/ 656 h 6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0" h="656">
                <a:moveTo>
                  <a:pt x="0" y="176"/>
                </a:moveTo>
                <a:cubicBezTo>
                  <a:pt x="80" y="88"/>
                  <a:pt x="160" y="0"/>
                  <a:pt x="240" y="32"/>
                </a:cubicBezTo>
                <a:cubicBezTo>
                  <a:pt x="320" y="64"/>
                  <a:pt x="392" y="352"/>
                  <a:pt x="480" y="368"/>
                </a:cubicBezTo>
                <a:cubicBezTo>
                  <a:pt x="568" y="384"/>
                  <a:pt x="680" y="112"/>
                  <a:pt x="768" y="128"/>
                </a:cubicBezTo>
                <a:cubicBezTo>
                  <a:pt x="856" y="144"/>
                  <a:pt x="912" y="440"/>
                  <a:pt x="1008" y="464"/>
                </a:cubicBezTo>
                <a:cubicBezTo>
                  <a:pt x="1104" y="488"/>
                  <a:pt x="1232" y="240"/>
                  <a:pt x="1344" y="272"/>
                </a:cubicBezTo>
                <a:cubicBezTo>
                  <a:pt x="1456" y="304"/>
                  <a:pt x="1568" y="480"/>
                  <a:pt x="1680" y="65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3" name="Group 26">
            <a:extLst>
              <a:ext uri="{FF2B5EF4-FFF2-40B4-BE49-F238E27FC236}">
                <a16:creationId xmlns:a16="http://schemas.microsoft.com/office/drawing/2014/main" id="{57323D99-994F-44A9-A8C5-D3FB42FE06A7}"/>
              </a:ext>
            </a:extLst>
          </p:cNvPr>
          <p:cNvGrpSpPr>
            <a:grpSpLocks/>
          </p:cNvGrpSpPr>
          <p:nvPr/>
        </p:nvGrpSpPr>
        <p:grpSpPr bwMode="auto">
          <a:xfrm>
            <a:off x="3998118" y="5486400"/>
            <a:ext cx="842963" cy="685800"/>
            <a:chOff x="2304" y="3744"/>
            <a:chExt cx="531" cy="432"/>
          </a:xfrm>
        </p:grpSpPr>
        <p:sp>
          <p:nvSpPr>
            <p:cNvPr id="44" name="Text Box 27">
              <a:extLst>
                <a:ext uri="{FF2B5EF4-FFF2-40B4-BE49-F238E27FC236}">
                  <a16:creationId xmlns:a16="http://schemas.microsoft.com/office/drawing/2014/main" id="{1C94985B-30F7-4530-9433-F2794135CCE1}"/>
                </a:ext>
              </a:extLst>
            </p:cNvPr>
            <p:cNvSpPr txBox="1">
              <a:spLocks noChangeArrowheads="1"/>
            </p:cNvSpPr>
            <p:nvPr/>
          </p:nvSpPr>
          <p:spPr bwMode="auto">
            <a:xfrm>
              <a:off x="2304" y="38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d</a:t>
              </a:r>
              <a:endParaRPr lang="en-US" sz="2400">
                <a:solidFill>
                  <a:schemeClr val="tx1"/>
                </a:solidFill>
                <a:latin typeface="Times New Roman" panose="02020603050405020304" pitchFamily="18" charset="0"/>
              </a:endParaRPr>
            </a:p>
          </p:txBody>
        </p:sp>
        <p:grpSp>
          <p:nvGrpSpPr>
            <p:cNvPr id="45" name="Group 28">
              <a:extLst>
                <a:ext uri="{FF2B5EF4-FFF2-40B4-BE49-F238E27FC236}">
                  <a16:creationId xmlns:a16="http://schemas.microsoft.com/office/drawing/2014/main" id="{E0741446-A176-41B1-8666-C8693523880F}"/>
                </a:ext>
              </a:extLst>
            </p:cNvPr>
            <p:cNvGrpSpPr>
              <a:grpSpLocks/>
            </p:cNvGrpSpPr>
            <p:nvPr/>
          </p:nvGrpSpPr>
          <p:grpSpPr bwMode="auto">
            <a:xfrm>
              <a:off x="2400" y="3744"/>
              <a:ext cx="435" cy="432"/>
              <a:chOff x="2400" y="3744"/>
              <a:chExt cx="435" cy="432"/>
            </a:xfrm>
          </p:grpSpPr>
          <p:sp>
            <p:nvSpPr>
              <p:cNvPr id="46" name="Text Box 29">
                <a:extLst>
                  <a:ext uri="{FF2B5EF4-FFF2-40B4-BE49-F238E27FC236}">
                    <a16:creationId xmlns:a16="http://schemas.microsoft.com/office/drawing/2014/main" id="{929F9252-F33B-4825-B8AF-A46FDEC07AC2}"/>
                  </a:ext>
                </a:extLst>
              </p:cNvPr>
              <p:cNvSpPr txBox="1">
                <a:spLocks noChangeArrowheads="1"/>
              </p:cNvSpPr>
              <p:nvPr/>
            </p:nvSpPr>
            <p:spPr bwMode="auto">
              <a:xfrm>
                <a:off x="2400" y="3744"/>
                <a:ext cx="4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a:t>
                </a:r>
                <a:r>
                  <a:rPr lang="en-US" sz="2000" i="1">
                    <a:solidFill>
                      <a:schemeClr val="tx1"/>
                    </a:solidFill>
                    <a:latin typeface="Times New Roman" panose="02020603050405020304" pitchFamily="18" charset="0"/>
                  </a:rPr>
                  <a:t>k-</a:t>
                </a:r>
                <a:r>
                  <a:rPr lang="en-US" sz="2000">
                    <a:solidFill>
                      <a:schemeClr val="tx1"/>
                    </a:solidFill>
                    <a:latin typeface="Times New Roman" panose="02020603050405020304" pitchFamily="18" charset="0"/>
                  </a:rPr>
                  <a:t>1)</a:t>
                </a:r>
                <a:endParaRPr lang="en-US" sz="2400">
                  <a:solidFill>
                    <a:schemeClr val="tx1"/>
                  </a:solidFill>
                  <a:latin typeface="Times New Roman" panose="02020603050405020304" pitchFamily="18" charset="0"/>
                </a:endParaRPr>
              </a:p>
            </p:txBody>
          </p:sp>
          <p:sp>
            <p:nvSpPr>
              <p:cNvPr id="47" name="Text Box 30">
                <a:extLst>
                  <a:ext uri="{FF2B5EF4-FFF2-40B4-BE49-F238E27FC236}">
                    <a16:creationId xmlns:a16="http://schemas.microsoft.com/office/drawing/2014/main" id="{4FF5A06C-D4FE-4081-87F9-813D1D760392}"/>
                  </a:ext>
                </a:extLst>
              </p:cNvPr>
              <p:cNvSpPr txBox="1">
                <a:spLocks noChangeArrowheads="1"/>
              </p:cNvSpPr>
              <p:nvPr/>
            </p:nvSpPr>
            <p:spPr bwMode="auto">
              <a:xfrm>
                <a:off x="2400" y="3888"/>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ij</a:t>
                </a:r>
              </a:p>
            </p:txBody>
          </p:sp>
        </p:grpSp>
      </p:grpSp>
      <p:grpSp>
        <p:nvGrpSpPr>
          <p:cNvPr id="48" name="Group 31">
            <a:extLst>
              <a:ext uri="{FF2B5EF4-FFF2-40B4-BE49-F238E27FC236}">
                <a16:creationId xmlns:a16="http://schemas.microsoft.com/office/drawing/2014/main" id="{E7E21C02-4A67-4250-8C11-ABBC8C971FBD}"/>
              </a:ext>
            </a:extLst>
          </p:cNvPr>
          <p:cNvGrpSpPr>
            <a:grpSpLocks/>
          </p:cNvGrpSpPr>
          <p:nvPr/>
        </p:nvGrpSpPr>
        <p:grpSpPr bwMode="auto">
          <a:xfrm>
            <a:off x="2133600" y="3344069"/>
            <a:ext cx="842963" cy="704850"/>
            <a:chOff x="1248" y="2448"/>
            <a:chExt cx="531" cy="444"/>
          </a:xfrm>
        </p:grpSpPr>
        <p:sp>
          <p:nvSpPr>
            <p:cNvPr id="50" name="Text Box 32">
              <a:extLst>
                <a:ext uri="{FF2B5EF4-FFF2-40B4-BE49-F238E27FC236}">
                  <a16:creationId xmlns:a16="http://schemas.microsoft.com/office/drawing/2014/main" id="{A4B43F66-29B5-4FF9-A4A2-C539E400C3A4}"/>
                </a:ext>
              </a:extLst>
            </p:cNvPr>
            <p:cNvSpPr txBox="1">
              <a:spLocks noChangeArrowheads="1"/>
            </p:cNvSpPr>
            <p:nvPr/>
          </p:nvSpPr>
          <p:spPr bwMode="auto">
            <a:xfrm>
              <a:off x="1248" y="25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d</a:t>
              </a:r>
            </a:p>
          </p:txBody>
        </p:sp>
        <p:grpSp>
          <p:nvGrpSpPr>
            <p:cNvPr id="52" name="Group 33">
              <a:extLst>
                <a:ext uri="{FF2B5EF4-FFF2-40B4-BE49-F238E27FC236}">
                  <a16:creationId xmlns:a16="http://schemas.microsoft.com/office/drawing/2014/main" id="{77AA4DE7-4764-4299-94E4-C6A89B6BF67F}"/>
                </a:ext>
              </a:extLst>
            </p:cNvPr>
            <p:cNvGrpSpPr>
              <a:grpSpLocks/>
            </p:cNvGrpSpPr>
            <p:nvPr/>
          </p:nvGrpSpPr>
          <p:grpSpPr bwMode="auto">
            <a:xfrm>
              <a:off x="1344" y="2448"/>
              <a:ext cx="435" cy="444"/>
              <a:chOff x="1344" y="2448"/>
              <a:chExt cx="435" cy="444"/>
            </a:xfrm>
          </p:grpSpPr>
          <p:sp>
            <p:nvSpPr>
              <p:cNvPr id="53" name="Text Box 34">
                <a:extLst>
                  <a:ext uri="{FF2B5EF4-FFF2-40B4-BE49-F238E27FC236}">
                    <a16:creationId xmlns:a16="http://schemas.microsoft.com/office/drawing/2014/main" id="{5350E709-06B0-4344-9D18-EE21CDD26DFA}"/>
                  </a:ext>
                </a:extLst>
              </p:cNvPr>
              <p:cNvSpPr txBox="1">
                <a:spLocks noChangeArrowheads="1"/>
              </p:cNvSpPr>
              <p:nvPr/>
            </p:nvSpPr>
            <p:spPr bwMode="auto">
              <a:xfrm>
                <a:off x="1344" y="2448"/>
                <a:ext cx="4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a:t>
                </a:r>
                <a:r>
                  <a:rPr lang="en-US" sz="2000" i="1">
                    <a:solidFill>
                      <a:schemeClr val="tx1"/>
                    </a:solidFill>
                    <a:latin typeface="Times New Roman" panose="02020603050405020304" pitchFamily="18" charset="0"/>
                  </a:rPr>
                  <a:t>k-</a:t>
                </a:r>
                <a:r>
                  <a:rPr lang="en-US" sz="2000">
                    <a:solidFill>
                      <a:schemeClr val="tx1"/>
                    </a:solidFill>
                    <a:latin typeface="Times New Roman" panose="02020603050405020304" pitchFamily="18" charset="0"/>
                  </a:rPr>
                  <a:t>1)</a:t>
                </a:r>
                <a:endParaRPr lang="en-US" sz="2400">
                  <a:solidFill>
                    <a:schemeClr val="tx1"/>
                  </a:solidFill>
                  <a:latin typeface="Times New Roman" panose="02020603050405020304" pitchFamily="18" charset="0"/>
                </a:endParaRPr>
              </a:p>
            </p:txBody>
          </p:sp>
          <p:sp>
            <p:nvSpPr>
              <p:cNvPr id="54" name="Text Box 35">
                <a:extLst>
                  <a:ext uri="{FF2B5EF4-FFF2-40B4-BE49-F238E27FC236}">
                    <a16:creationId xmlns:a16="http://schemas.microsoft.com/office/drawing/2014/main" id="{EA0EE9A6-D6B0-482E-937F-BC95D1A49191}"/>
                  </a:ext>
                </a:extLst>
              </p:cNvPr>
              <p:cNvSpPr txBox="1">
                <a:spLocks noChangeArrowheads="1"/>
              </p:cNvSpPr>
              <p:nvPr/>
            </p:nvSpPr>
            <p:spPr bwMode="auto">
              <a:xfrm>
                <a:off x="1344" y="2640"/>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err="1">
                    <a:solidFill>
                      <a:schemeClr val="tx1"/>
                    </a:solidFill>
                    <a:latin typeface="Times New Roman" panose="02020603050405020304" pitchFamily="18" charset="0"/>
                  </a:rPr>
                  <a:t>ik</a:t>
                </a:r>
                <a:endParaRPr lang="en-US" sz="2000" i="1">
                  <a:solidFill>
                    <a:schemeClr val="tx1"/>
                  </a:solidFill>
                  <a:latin typeface="Times New Roman" panose="02020603050405020304" pitchFamily="18" charset="0"/>
                </a:endParaRPr>
              </a:p>
            </p:txBody>
          </p:sp>
        </p:grpSp>
      </p:grpSp>
      <p:grpSp>
        <p:nvGrpSpPr>
          <p:cNvPr id="55" name="Group 36">
            <a:extLst>
              <a:ext uri="{FF2B5EF4-FFF2-40B4-BE49-F238E27FC236}">
                <a16:creationId xmlns:a16="http://schemas.microsoft.com/office/drawing/2014/main" id="{AC8A26A6-06A3-4785-9A06-707E0C1B23A6}"/>
              </a:ext>
            </a:extLst>
          </p:cNvPr>
          <p:cNvGrpSpPr>
            <a:grpSpLocks/>
          </p:cNvGrpSpPr>
          <p:nvPr/>
        </p:nvGrpSpPr>
        <p:grpSpPr bwMode="auto">
          <a:xfrm>
            <a:off x="5943600" y="3344069"/>
            <a:ext cx="919163" cy="628650"/>
            <a:chOff x="3648" y="2448"/>
            <a:chExt cx="579" cy="396"/>
          </a:xfrm>
        </p:grpSpPr>
        <p:grpSp>
          <p:nvGrpSpPr>
            <p:cNvPr id="56" name="Group 37">
              <a:extLst>
                <a:ext uri="{FF2B5EF4-FFF2-40B4-BE49-F238E27FC236}">
                  <a16:creationId xmlns:a16="http://schemas.microsoft.com/office/drawing/2014/main" id="{A9C637D1-A61C-4D9C-87F6-58CB83C401E1}"/>
                </a:ext>
              </a:extLst>
            </p:cNvPr>
            <p:cNvGrpSpPr>
              <a:grpSpLocks/>
            </p:cNvGrpSpPr>
            <p:nvPr/>
          </p:nvGrpSpPr>
          <p:grpSpPr bwMode="auto">
            <a:xfrm>
              <a:off x="3648" y="2448"/>
              <a:ext cx="579" cy="336"/>
              <a:chOff x="3648" y="2448"/>
              <a:chExt cx="579" cy="336"/>
            </a:xfrm>
          </p:grpSpPr>
          <p:sp>
            <p:nvSpPr>
              <p:cNvPr id="58" name="Text Box 38">
                <a:extLst>
                  <a:ext uri="{FF2B5EF4-FFF2-40B4-BE49-F238E27FC236}">
                    <a16:creationId xmlns:a16="http://schemas.microsoft.com/office/drawing/2014/main" id="{28F2B4A2-9D95-442B-BC68-3276C012D66A}"/>
                  </a:ext>
                </a:extLst>
              </p:cNvPr>
              <p:cNvSpPr txBox="1">
                <a:spLocks noChangeArrowheads="1"/>
              </p:cNvSpPr>
              <p:nvPr/>
            </p:nvSpPr>
            <p:spPr bwMode="auto">
              <a:xfrm>
                <a:off x="3648" y="24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d</a:t>
                </a:r>
              </a:p>
            </p:txBody>
          </p:sp>
          <p:sp>
            <p:nvSpPr>
              <p:cNvPr id="59" name="Text Box 39">
                <a:extLst>
                  <a:ext uri="{FF2B5EF4-FFF2-40B4-BE49-F238E27FC236}">
                    <a16:creationId xmlns:a16="http://schemas.microsoft.com/office/drawing/2014/main" id="{19886B8B-E071-44BC-B2E7-484CE37F4BAF}"/>
                  </a:ext>
                </a:extLst>
              </p:cNvPr>
              <p:cNvSpPr txBox="1">
                <a:spLocks noChangeArrowheads="1"/>
              </p:cNvSpPr>
              <p:nvPr/>
            </p:nvSpPr>
            <p:spPr bwMode="auto">
              <a:xfrm>
                <a:off x="3792" y="2448"/>
                <a:ext cx="4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chemeClr val="tx1"/>
                    </a:solidFill>
                    <a:latin typeface="Times New Roman" panose="02020603050405020304" pitchFamily="18" charset="0"/>
                  </a:rPr>
                  <a:t>(</a:t>
                </a:r>
                <a:r>
                  <a:rPr lang="en-US" sz="2000" i="1">
                    <a:solidFill>
                      <a:schemeClr val="tx1"/>
                    </a:solidFill>
                    <a:latin typeface="Times New Roman" panose="02020603050405020304" pitchFamily="18" charset="0"/>
                  </a:rPr>
                  <a:t>k-</a:t>
                </a:r>
                <a:r>
                  <a:rPr lang="en-US" sz="2000">
                    <a:solidFill>
                      <a:schemeClr val="tx1"/>
                    </a:solidFill>
                    <a:latin typeface="Times New Roman" panose="02020603050405020304" pitchFamily="18" charset="0"/>
                  </a:rPr>
                  <a:t>1)</a:t>
                </a:r>
                <a:endParaRPr lang="en-US" sz="2400">
                  <a:solidFill>
                    <a:schemeClr val="tx1"/>
                  </a:solidFill>
                  <a:latin typeface="Times New Roman" panose="02020603050405020304" pitchFamily="18" charset="0"/>
                </a:endParaRPr>
              </a:p>
            </p:txBody>
          </p:sp>
        </p:grpSp>
        <p:sp>
          <p:nvSpPr>
            <p:cNvPr id="57" name="Text Box 40">
              <a:extLst>
                <a:ext uri="{FF2B5EF4-FFF2-40B4-BE49-F238E27FC236}">
                  <a16:creationId xmlns:a16="http://schemas.microsoft.com/office/drawing/2014/main" id="{7726A19E-7A5B-4730-9667-5A0A926C980F}"/>
                </a:ext>
              </a:extLst>
            </p:cNvPr>
            <p:cNvSpPr txBox="1">
              <a:spLocks noChangeArrowheads="1"/>
            </p:cNvSpPr>
            <p:nvPr/>
          </p:nvSpPr>
          <p:spPr bwMode="auto">
            <a:xfrm>
              <a:off x="3744" y="2592"/>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err="1">
                  <a:solidFill>
                    <a:schemeClr val="tx1"/>
                  </a:solidFill>
                  <a:latin typeface="Times New Roman" panose="02020603050405020304" pitchFamily="18" charset="0"/>
                </a:rPr>
                <a:t>kj</a:t>
              </a:r>
              <a:endParaRPr lang="en-US" sz="2400" i="1">
                <a:solidFill>
                  <a:schemeClr val="tx1"/>
                </a:solidFill>
                <a:latin typeface="Times New Roman" panose="02020603050405020304" pitchFamily="18" charset="0"/>
              </a:endParaRPr>
            </a:p>
          </p:txBody>
        </p:sp>
      </p:grpSp>
    </p:spTree>
    <p:extLst>
      <p:ext uri="{BB962C8B-B14F-4D97-AF65-F5344CB8AC3E}">
        <p14:creationId xmlns:p14="http://schemas.microsoft.com/office/powerpoint/2010/main" val="19093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slide(fromBottom)">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heckerboard(across)">
                                      <p:cBhvr>
                                        <p:cTn id="16" dur="500"/>
                                        <p:tgtEl>
                                          <p:spTgt spid="32"/>
                                        </p:tgtEl>
                                      </p:cBhvr>
                                    </p:animEffect>
                                  </p:childTnLst>
                                </p:cTn>
                              </p:par>
                              <p:par>
                                <p:cTn id="17" presetID="5" presetClass="entr" presetSubtype="1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checkerboard(across)">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500"/>
                            </p:stCondLst>
                            <p:childTnLst>
                              <p:par>
                                <p:cTn id="38" presetID="42" presetClass="entr" presetSubtype="0" fill="hold"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1000"/>
                                        <p:tgtEl>
                                          <p:spTgt spid="43"/>
                                        </p:tgtEl>
                                      </p:cBhvr>
                                    </p:animEffect>
                                    <p:anim calcmode="lin" valueType="num">
                                      <p:cBhvr>
                                        <p:cTn id="41" dur="1000" fill="hold"/>
                                        <p:tgtEl>
                                          <p:spTgt spid="43"/>
                                        </p:tgtEl>
                                        <p:attrNameLst>
                                          <p:attrName>ppt_x</p:attrName>
                                        </p:attrNameLst>
                                      </p:cBhvr>
                                      <p:tavLst>
                                        <p:tav tm="0">
                                          <p:val>
                                            <p:strVal val="#ppt_x"/>
                                          </p:val>
                                        </p:tav>
                                        <p:tav tm="100000">
                                          <p:val>
                                            <p:strVal val="#ppt_x"/>
                                          </p:val>
                                        </p:tav>
                                      </p:tavLst>
                                    </p:anim>
                                    <p:anim calcmode="lin" valueType="num">
                                      <p:cBhvr>
                                        <p:cTn id="4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left)">
                                      <p:cBhvr>
                                        <p:cTn id="51" dur="500"/>
                                        <p:tgtEl>
                                          <p:spTgt spid="48"/>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500"/>
                                        <p:tgtEl>
                                          <p:spTgt spid="42"/>
                                        </p:tgtEl>
                                      </p:cBhvr>
                                    </p:animEffect>
                                  </p:childTnLst>
                                </p:cTn>
                              </p:par>
                            </p:childTnLst>
                          </p:cTn>
                        </p:par>
                        <p:par>
                          <p:cTn id="56" fill="hold">
                            <p:stCondLst>
                              <p:cond delay="1500"/>
                            </p:stCondLst>
                            <p:childTnLst>
                              <p:par>
                                <p:cTn id="57" presetID="42" presetClass="entr" presetSubtype="0"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1000"/>
                                        <p:tgtEl>
                                          <p:spTgt spid="55"/>
                                        </p:tgtEl>
                                      </p:cBhvr>
                                    </p:animEffect>
                                    <p:anim calcmode="lin" valueType="num">
                                      <p:cBhvr>
                                        <p:cTn id="60" dur="1000" fill="hold"/>
                                        <p:tgtEl>
                                          <p:spTgt spid="55"/>
                                        </p:tgtEl>
                                        <p:attrNameLst>
                                          <p:attrName>ppt_x</p:attrName>
                                        </p:attrNameLst>
                                      </p:cBhvr>
                                      <p:tavLst>
                                        <p:tav tm="0">
                                          <p:val>
                                            <p:strVal val="#ppt_x"/>
                                          </p:val>
                                        </p:tav>
                                        <p:tav tm="100000">
                                          <p:val>
                                            <p:strVal val="#ppt_x"/>
                                          </p:val>
                                        </p:tav>
                                      </p:tavLst>
                                    </p:anim>
                                    <p:anim calcmode="lin" valueType="num">
                                      <p:cBhvr>
                                        <p:cTn id="61"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Floyd-</a:t>
            </a:r>
            <a:r>
              <a:rPr lang="en-US" altLang="en-US" sz="2000" b="1" err="1"/>
              <a:t>Warshall</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602672"/>
            <a:ext cx="8723311" cy="5417128"/>
          </a:xfrm>
        </p:spPr>
        <p:txBody>
          <a:bodyPr>
            <a:normAutofit/>
          </a:bodyPr>
          <a:lstStyle/>
          <a:p>
            <a:pPr algn="just">
              <a:spcBef>
                <a:spcPts val="1200"/>
              </a:spcBef>
            </a:pPr>
            <a:endParaRPr lang="en-US" sz="1600">
              <a:cs typeface="Arial" panose="020B0604020202020204" pitchFamily="34" charset="0"/>
            </a:endParaRPr>
          </a:p>
        </p:txBody>
      </p:sp>
      <p:sp>
        <p:nvSpPr>
          <p:cNvPr id="49" name="Text Box 3">
            <a:extLst>
              <a:ext uri="{FF2B5EF4-FFF2-40B4-BE49-F238E27FC236}">
                <a16:creationId xmlns:a16="http://schemas.microsoft.com/office/drawing/2014/main" id="{20B251B8-23C5-4F56-A34A-B69BA586568B}"/>
              </a:ext>
            </a:extLst>
          </p:cNvPr>
          <p:cNvSpPr txBox="1">
            <a:spLocks noChangeArrowheads="1"/>
          </p:cNvSpPr>
          <p:nvPr/>
        </p:nvSpPr>
        <p:spPr bwMode="auto">
          <a:xfrm>
            <a:off x="791580" y="1141609"/>
            <a:ext cx="789522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chemeClr val="tx1"/>
                </a:solidFill>
                <a:cs typeface="Arial" panose="020B0604020202020204" pitchFamily="34" charset="0"/>
              </a:rPr>
              <a:t>Floyd-</a:t>
            </a:r>
            <a:r>
              <a:rPr lang="en-US" sz="1600" err="1">
                <a:solidFill>
                  <a:schemeClr val="tx1"/>
                </a:solidFill>
                <a:cs typeface="Arial" panose="020B0604020202020204" pitchFamily="34" charset="0"/>
              </a:rPr>
              <a:t>Warshall</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W</a:t>
            </a:r>
            <a:r>
              <a:rPr lang="en-US" sz="1600">
                <a:solidFill>
                  <a:schemeClr val="tx1"/>
                </a:solidFill>
                <a:cs typeface="Arial" panose="020B0604020202020204" pitchFamily="34" charset="0"/>
              </a:rPr>
              <a:t>) {</a:t>
            </a:r>
          </a:p>
          <a:p>
            <a:pPr>
              <a:spcBef>
                <a:spcPct val="0"/>
              </a:spcBef>
              <a:buFontTx/>
              <a:buNone/>
            </a:pPr>
            <a:r>
              <a:rPr lang="en-US" sz="1600" i="1">
                <a:solidFill>
                  <a:schemeClr val="tx1"/>
                </a:solidFill>
                <a:cs typeface="Arial" panose="020B0604020202020204" pitchFamily="34" charset="0"/>
              </a:rPr>
              <a:t>        D</a:t>
            </a:r>
            <a:r>
              <a:rPr lang="en-US" sz="1600" baseline="30000">
                <a:solidFill>
                  <a:schemeClr val="tx1"/>
                </a:solidFill>
                <a:cs typeface="Arial" panose="020B0604020202020204" pitchFamily="34" charset="0"/>
              </a:rPr>
              <a:t>(0)</a:t>
            </a:r>
            <a:r>
              <a:rPr lang="en-US" sz="1600">
                <a:solidFill>
                  <a:schemeClr val="tx1"/>
                </a:solidFill>
                <a:cs typeface="Arial" panose="020B0604020202020204" pitchFamily="34" charset="0"/>
              </a:rPr>
              <a:t> </a:t>
            </a:r>
            <a:r>
              <a:rPr lang="en-US" sz="1600">
                <a:solidFill>
                  <a:schemeClr val="tx1"/>
                </a:solidFill>
                <a:cs typeface="Arial" panose="020B0604020202020204" pitchFamily="34" charset="0"/>
                <a:sym typeface="Symbol" panose="05050102010706020507" pitchFamily="18" charset="2"/>
              </a:rPr>
              <a:t></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W</a:t>
            </a:r>
            <a:endParaRPr lang="en-US" sz="1600">
              <a:solidFill>
                <a:schemeClr val="tx1"/>
              </a:solidFill>
              <a:cs typeface="Arial" panose="020B0604020202020204" pitchFamily="34" charset="0"/>
            </a:endParaRPr>
          </a:p>
          <a:p>
            <a:pPr>
              <a:spcBef>
                <a:spcPct val="0"/>
              </a:spcBef>
              <a:buFontTx/>
              <a:buNone/>
            </a:pPr>
            <a:r>
              <a:rPr lang="en-US" sz="1600">
                <a:solidFill>
                  <a:schemeClr val="tx1"/>
                </a:solidFill>
                <a:cs typeface="Arial" panose="020B0604020202020204" pitchFamily="34" charset="0"/>
              </a:rPr>
              <a:t>        </a:t>
            </a:r>
            <a:r>
              <a:rPr lang="en-US" sz="1600">
                <a:solidFill>
                  <a:srgbClr val="000066"/>
                </a:solidFill>
                <a:cs typeface="Arial" panose="020B0604020202020204" pitchFamily="34" charset="0"/>
              </a:rPr>
              <a:t>for</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k</a:t>
            </a:r>
            <a:r>
              <a:rPr lang="en-US" sz="1600">
                <a:solidFill>
                  <a:schemeClr val="tx1"/>
                </a:solidFill>
                <a:cs typeface="Arial" panose="020B0604020202020204" pitchFamily="34" charset="0"/>
              </a:rPr>
              <a:t> = 1 </a:t>
            </a:r>
            <a:r>
              <a:rPr lang="en-US" sz="1600">
                <a:solidFill>
                  <a:schemeClr val="tx1"/>
                </a:solidFill>
                <a:cs typeface="Arial" panose="020B0604020202020204" pitchFamily="34" charset="0"/>
                <a:sym typeface="Wingdings" panose="05000000000000000000" pitchFamily="2" charset="2"/>
              </a:rPr>
              <a:t> </a:t>
            </a:r>
            <a:r>
              <a:rPr lang="en-US" sz="1600" i="1">
                <a:solidFill>
                  <a:schemeClr val="tx1"/>
                </a:solidFill>
                <a:cs typeface="Arial" panose="020B0604020202020204" pitchFamily="34" charset="0"/>
                <a:sym typeface="Wingdings" panose="05000000000000000000" pitchFamily="2" charset="2"/>
              </a:rPr>
              <a:t>n</a:t>
            </a:r>
            <a:r>
              <a:rPr lang="en-US" sz="1600">
                <a:solidFill>
                  <a:schemeClr val="tx1"/>
                </a:solidFill>
                <a:cs typeface="Arial" panose="020B0604020202020204" pitchFamily="34" charset="0"/>
                <a:sym typeface="Wingdings" panose="05000000000000000000" pitchFamily="2" charset="2"/>
              </a:rPr>
              <a:t> do</a:t>
            </a:r>
            <a:endParaRPr lang="en-US" sz="1600">
              <a:solidFill>
                <a:schemeClr val="tx1"/>
              </a:solidFill>
              <a:cs typeface="Arial" panose="020B0604020202020204" pitchFamily="34" charset="0"/>
            </a:endParaRPr>
          </a:p>
          <a:p>
            <a:pPr>
              <a:spcBef>
                <a:spcPct val="0"/>
              </a:spcBef>
              <a:buFontTx/>
              <a:buNone/>
            </a:pPr>
            <a:r>
              <a:rPr lang="en-US" sz="1600">
                <a:solidFill>
                  <a:schemeClr val="tx1"/>
                </a:solidFill>
                <a:cs typeface="Arial" panose="020B0604020202020204" pitchFamily="34" charset="0"/>
              </a:rPr>
              <a:t>	   </a:t>
            </a:r>
            <a:r>
              <a:rPr lang="en-US" sz="1600">
                <a:solidFill>
                  <a:srgbClr val="000066"/>
                </a:solidFill>
                <a:cs typeface="Arial" panose="020B0604020202020204" pitchFamily="34" charset="0"/>
              </a:rPr>
              <a:t>for</a:t>
            </a:r>
            <a:r>
              <a:rPr lang="en-US" sz="1600">
                <a:solidFill>
                  <a:schemeClr val="tx1"/>
                </a:solidFill>
                <a:cs typeface="Arial" panose="020B0604020202020204" pitchFamily="34" charset="0"/>
              </a:rPr>
              <a:t> </a:t>
            </a:r>
            <a:r>
              <a:rPr lang="en-US" sz="1600" i="1" err="1">
                <a:solidFill>
                  <a:schemeClr val="tx1"/>
                </a:solidFill>
                <a:cs typeface="Arial" panose="020B0604020202020204" pitchFamily="34" charset="0"/>
              </a:rPr>
              <a:t>i</a:t>
            </a:r>
            <a:r>
              <a:rPr lang="en-US" sz="1600">
                <a:solidFill>
                  <a:schemeClr val="tx1"/>
                </a:solidFill>
                <a:cs typeface="Arial" panose="020B0604020202020204" pitchFamily="34" charset="0"/>
              </a:rPr>
              <a:t> = 1 </a:t>
            </a:r>
            <a:r>
              <a:rPr lang="en-US" sz="1600">
                <a:solidFill>
                  <a:schemeClr val="tx1"/>
                </a:solidFill>
                <a:cs typeface="Arial" panose="020B0604020202020204" pitchFamily="34" charset="0"/>
                <a:sym typeface="Wingdings" panose="05000000000000000000" pitchFamily="2" charset="2"/>
              </a:rPr>
              <a:t> n do</a:t>
            </a:r>
            <a:endParaRPr lang="en-US" sz="1600">
              <a:solidFill>
                <a:schemeClr val="tx1"/>
              </a:solidFill>
              <a:cs typeface="Arial" panose="020B0604020202020204" pitchFamily="34" charset="0"/>
            </a:endParaRPr>
          </a:p>
          <a:p>
            <a:pPr>
              <a:spcBef>
                <a:spcPct val="0"/>
              </a:spcBef>
              <a:buFontTx/>
              <a:buNone/>
            </a:pPr>
            <a:r>
              <a:rPr lang="en-US" sz="1600">
                <a:solidFill>
                  <a:schemeClr val="tx1"/>
                </a:solidFill>
                <a:cs typeface="Arial" panose="020B0604020202020204" pitchFamily="34" charset="0"/>
              </a:rPr>
              <a:t>	          </a:t>
            </a:r>
            <a:r>
              <a:rPr lang="en-US" sz="1600">
                <a:solidFill>
                  <a:srgbClr val="000066"/>
                </a:solidFill>
                <a:cs typeface="Arial" panose="020B0604020202020204" pitchFamily="34" charset="0"/>
              </a:rPr>
              <a:t>for</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j</a:t>
            </a:r>
            <a:r>
              <a:rPr lang="en-US" sz="1600">
                <a:solidFill>
                  <a:schemeClr val="tx1"/>
                </a:solidFill>
                <a:cs typeface="Arial" panose="020B0604020202020204" pitchFamily="34" charset="0"/>
              </a:rPr>
              <a:t> = 1 </a:t>
            </a:r>
            <a:r>
              <a:rPr lang="en-US" sz="1600">
                <a:solidFill>
                  <a:schemeClr val="tx1"/>
                </a:solidFill>
                <a:cs typeface="Arial" panose="020B0604020202020204" pitchFamily="34" charset="0"/>
                <a:sym typeface="Wingdings" panose="05000000000000000000" pitchFamily="2" charset="2"/>
              </a:rPr>
              <a:t> </a:t>
            </a:r>
            <a:r>
              <a:rPr lang="en-US" sz="1600" i="1">
                <a:solidFill>
                  <a:schemeClr val="tx1"/>
                </a:solidFill>
                <a:cs typeface="Arial" panose="020B0604020202020204" pitchFamily="34" charset="0"/>
                <a:sym typeface="Wingdings" panose="05000000000000000000" pitchFamily="2" charset="2"/>
              </a:rPr>
              <a:t>n</a:t>
            </a:r>
            <a:r>
              <a:rPr lang="en-US" sz="1600">
                <a:solidFill>
                  <a:schemeClr val="tx1"/>
                </a:solidFill>
                <a:cs typeface="Arial" panose="020B0604020202020204" pitchFamily="34" charset="0"/>
                <a:sym typeface="Wingdings" panose="05000000000000000000" pitchFamily="2" charset="2"/>
              </a:rPr>
              <a:t> do</a:t>
            </a:r>
            <a:endParaRPr lang="en-US" sz="1600">
              <a:solidFill>
                <a:schemeClr val="tx1"/>
              </a:solidFill>
              <a:cs typeface="Arial" panose="020B0604020202020204" pitchFamily="34" charset="0"/>
            </a:endParaRPr>
          </a:p>
          <a:p>
            <a:pPr>
              <a:spcBef>
                <a:spcPct val="0"/>
              </a:spcBef>
              <a:buFontTx/>
              <a:buNone/>
            </a:pPr>
            <a:r>
              <a:rPr lang="en-US" sz="1600">
                <a:solidFill>
                  <a:schemeClr val="tx1"/>
                </a:solidFill>
                <a:cs typeface="Arial" panose="020B0604020202020204" pitchFamily="34" charset="0"/>
              </a:rPr>
              <a:t>             	</a:t>
            </a:r>
          </a:p>
          <a:p>
            <a:pPr>
              <a:spcBef>
                <a:spcPct val="0"/>
              </a:spcBef>
              <a:buFontTx/>
              <a:buNone/>
            </a:pPr>
            <a:r>
              <a:rPr lang="en-US" sz="1600">
                <a:solidFill>
                  <a:schemeClr val="tx1"/>
                </a:solidFill>
                <a:cs typeface="Arial" panose="020B0604020202020204" pitchFamily="34" charset="0"/>
              </a:rPr>
              <a:t>        </a:t>
            </a:r>
          </a:p>
          <a:p>
            <a:pPr>
              <a:spcBef>
                <a:spcPct val="0"/>
              </a:spcBef>
              <a:buFontTx/>
              <a:buNone/>
            </a:pPr>
            <a:r>
              <a:rPr lang="en-US" sz="1600">
                <a:solidFill>
                  <a:schemeClr val="tx1"/>
                </a:solidFill>
                <a:cs typeface="Arial" panose="020B0604020202020204" pitchFamily="34" charset="0"/>
              </a:rPr>
              <a:t>        </a:t>
            </a:r>
            <a:r>
              <a:rPr lang="en-US" sz="1600">
                <a:solidFill>
                  <a:srgbClr val="000066"/>
                </a:solidFill>
                <a:cs typeface="Arial" panose="020B0604020202020204" pitchFamily="34" charset="0"/>
              </a:rPr>
              <a:t>return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D</a:t>
            </a:r>
            <a:r>
              <a:rPr lang="en-US" sz="1600" baseline="30000">
                <a:solidFill>
                  <a:schemeClr val="tx1"/>
                </a:solidFill>
                <a:cs typeface="Arial" panose="020B0604020202020204" pitchFamily="34" charset="0"/>
              </a:rPr>
              <a:t>(</a:t>
            </a:r>
            <a:r>
              <a:rPr lang="en-US" sz="1600" i="1" baseline="30000">
                <a:solidFill>
                  <a:schemeClr val="tx1"/>
                </a:solidFill>
                <a:cs typeface="Arial" panose="020B0604020202020204" pitchFamily="34" charset="0"/>
              </a:rPr>
              <a:t>n</a:t>
            </a:r>
            <a:r>
              <a:rPr lang="en-US" sz="1600" baseline="30000">
                <a:solidFill>
                  <a:schemeClr val="tx1"/>
                </a:solidFill>
                <a:cs typeface="Arial" panose="020B0604020202020204" pitchFamily="34" charset="0"/>
              </a:rPr>
              <a:t>)</a:t>
            </a:r>
            <a:r>
              <a:rPr lang="en-US" sz="1600" baseline="-25000">
                <a:solidFill>
                  <a:schemeClr val="tx1"/>
                </a:solidFill>
                <a:cs typeface="Arial" panose="020B0604020202020204" pitchFamily="34" charset="0"/>
              </a:rPr>
              <a:t>;</a:t>
            </a:r>
          </a:p>
          <a:p>
            <a:pPr>
              <a:spcBef>
                <a:spcPct val="0"/>
              </a:spcBef>
              <a:buFontTx/>
              <a:buNone/>
            </a:pPr>
            <a:r>
              <a:rPr lang="en-US" sz="1600">
                <a:solidFill>
                  <a:schemeClr val="tx1"/>
                </a:solidFill>
                <a:cs typeface="Arial" panose="020B0604020202020204" pitchFamily="34" charset="0"/>
              </a:rPr>
              <a:t>}</a:t>
            </a:r>
          </a:p>
        </p:txBody>
      </p:sp>
      <p:sp>
        <p:nvSpPr>
          <p:cNvPr id="60" name="Text Box 7">
            <a:extLst>
              <a:ext uri="{FF2B5EF4-FFF2-40B4-BE49-F238E27FC236}">
                <a16:creationId xmlns:a16="http://schemas.microsoft.com/office/drawing/2014/main" id="{C775A297-7835-46E3-99F4-69B96938E7B4}"/>
              </a:ext>
            </a:extLst>
          </p:cNvPr>
          <p:cNvSpPr txBox="1">
            <a:spLocks noChangeArrowheads="1"/>
          </p:cNvSpPr>
          <p:nvPr/>
        </p:nvSpPr>
        <p:spPr bwMode="auto">
          <a:xfrm>
            <a:off x="772919" y="4021527"/>
            <a:ext cx="21804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Thời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gian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tính</a:t>
            </a:r>
            <a:r>
              <a:rPr lang="en-US" sz="1600">
                <a:solidFill>
                  <a:schemeClr val="tx1"/>
                </a:solidFill>
                <a:cs typeface="Arial" panose="020B0604020202020204" pitchFamily="34" charset="0"/>
              </a:rPr>
              <a:t>  </a:t>
            </a:r>
            <a:r>
              <a:rPr lang="en-US" sz="1600" b="1">
                <a:solidFill>
                  <a:srgbClr val="FF0000"/>
                </a:solidFill>
                <a:cs typeface="Arial" panose="020B0604020202020204" pitchFamily="34" charset="0"/>
                <a:sym typeface="Symbol" panose="05050102010706020507" pitchFamily="18" charset="2"/>
              </a:rPr>
              <a:t></a:t>
            </a:r>
            <a:r>
              <a:rPr lang="en-US" sz="1600" b="1">
                <a:solidFill>
                  <a:srgbClr val="FF0000"/>
                </a:solidFill>
                <a:cs typeface="Arial" panose="020B0604020202020204" pitchFamily="34" charset="0"/>
              </a:rPr>
              <a:t>(</a:t>
            </a:r>
            <a:r>
              <a:rPr lang="en-US" sz="1600" b="1" i="1">
                <a:solidFill>
                  <a:srgbClr val="FF0000"/>
                </a:solidFill>
                <a:cs typeface="Arial" panose="020B0604020202020204" pitchFamily="34" charset="0"/>
              </a:rPr>
              <a:t>n</a:t>
            </a:r>
            <a:r>
              <a:rPr lang="en-US" sz="1600" b="1" baseline="30000">
                <a:solidFill>
                  <a:srgbClr val="FF0000"/>
                </a:solidFill>
                <a:cs typeface="Arial" panose="020B0604020202020204" pitchFamily="34" charset="0"/>
              </a:rPr>
              <a:t>3</a:t>
            </a:r>
            <a:r>
              <a:rPr lang="en-US" sz="1600" b="1">
                <a:solidFill>
                  <a:srgbClr val="FF0000"/>
                </a:solidFill>
                <a:cs typeface="Arial" panose="020B0604020202020204" pitchFamily="34" charset="0"/>
              </a:rPr>
              <a:t>) </a:t>
            </a:r>
            <a:r>
              <a:rPr lang="en-US" sz="1600" b="1">
                <a:solidFill>
                  <a:schemeClr val="tx1"/>
                </a:solidFill>
                <a:cs typeface="Arial" panose="020B0604020202020204" pitchFamily="34" charset="0"/>
              </a:rPr>
              <a:t>!</a:t>
            </a:r>
            <a:endParaRPr lang="en-US" sz="1600">
              <a:solidFill>
                <a:schemeClr val="tx1"/>
              </a:solidFill>
              <a:cs typeface="Arial" panose="020B0604020202020204" pitchFamily="34" charset="0"/>
            </a:endParaRPr>
          </a:p>
        </p:txBody>
      </p:sp>
      <p:sp>
        <p:nvSpPr>
          <p:cNvPr id="64" name="TextBox 63">
            <a:extLst>
              <a:ext uri="{FF2B5EF4-FFF2-40B4-BE49-F238E27FC236}">
                <a16:creationId xmlns:a16="http://schemas.microsoft.com/office/drawing/2014/main" id="{9A4B4547-134D-4D7C-8CBF-88357E6BA7B0}"/>
              </a:ext>
            </a:extLst>
          </p:cNvPr>
          <p:cNvSpPr txBox="1"/>
          <p:nvPr/>
        </p:nvSpPr>
        <p:spPr>
          <a:xfrm>
            <a:off x="3657600" y="1599426"/>
            <a:ext cx="4800600" cy="338554"/>
          </a:xfrm>
          <a:prstGeom prst="rect">
            <a:avLst/>
          </a:prstGeom>
          <a:noFill/>
        </p:spPr>
        <p:txBody>
          <a:bodyPr wrap="square" rtlCol="0">
            <a:spAutoFit/>
          </a:bodyPr>
          <a:lstStyle/>
          <a:p>
            <a:r>
              <a:rPr lang="en-US" sz="1600" err="1">
                <a:latin typeface="Arial" panose="020B0604020202020204" pitchFamily="34" charset="0"/>
                <a:cs typeface="Arial" panose="020B0604020202020204" pitchFamily="34" charset="0"/>
              </a:rPr>
              <a:t>Đường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chỉ</a:t>
            </a:r>
            <a:r>
              <a:rPr lang="en-US" sz="1600">
                <a:latin typeface="Arial" panose="020B0604020202020204" pitchFamily="34" charset="0"/>
                <a:cs typeface="Arial" panose="020B0604020202020204" pitchFamily="34" charset="0"/>
              </a:rPr>
              <a:t> qua </a:t>
            </a:r>
            <a:r>
              <a:rPr lang="en-US" sz="1600" err="1">
                <a:latin typeface="Arial" panose="020B0604020202020204" pitchFamily="34" charset="0"/>
                <a:cs typeface="Arial" panose="020B0604020202020204" pitchFamily="34" charset="0"/>
              </a:rPr>
              <a:t>các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đỉnh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trung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gian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trong</a:t>
            </a:r>
            <a:r>
              <a:rPr lang="en-US" sz="1600">
                <a:latin typeface="Arial" panose="020B0604020202020204" pitchFamily="34" charset="0"/>
                <a:cs typeface="Arial" panose="020B0604020202020204" pitchFamily="34" charset="0"/>
              </a:rPr>
              <a:t> {1,.., </a:t>
            </a:r>
            <a:r>
              <a:rPr lang="en-US" sz="1600" i="1">
                <a:latin typeface="Arial" panose="020B0604020202020204" pitchFamily="34" charset="0"/>
                <a:cs typeface="Arial" panose="020B0604020202020204" pitchFamily="34" charset="0"/>
              </a:rPr>
              <a:t>k</a:t>
            </a:r>
            <a:r>
              <a:rPr lang="en-US" sz="1600">
                <a:latin typeface="Arial" panose="020B0604020202020204" pitchFamily="34" charset="0"/>
                <a:cs typeface="Arial" panose="020B0604020202020204" pitchFamily="34" charset="0"/>
              </a:rPr>
              <a:t>}</a:t>
            </a:r>
          </a:p>
        </p:txBody>
      </p:sp>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7A3AD6F1-1D55-48CE-96F1-B01CBDB5552A}"/>
                  </a:ext>
                </a:extLst>
              </p:cNvPr>
              <p:cNvSpPr txBox="1"/>
              <p:nvPr/>
            </p:nvSpPr>
            <p:spPr>
              <a:xfrm>
                <a:off x="2645799" y="2476917"/>
                <a:ext cx="3100208" cy="341312"/>
              </a:xfrm>
              <a:prstGeom prst="rect">
                <a:avLst/>
              </a:prstGeom>
              <a:noFill/>
            </p:spPr>
            <p:txBody>
              <a:bodyPr wrap="none" lIns="0" tIns="0" rIns="0" bIns="0" rtlCol="0">
                <a:spAutoFit/>
              </a:bodyPr>
              <a:lstStyle/>
              <a:p>
                <a14:m>
                  <m:oMath xmlns:m="http://schemas.openxmlformats.org/officeDocument/2006/math">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𝑑</m:t>
                        </m:r>
                      </m:e>
                      <m:sub>
                        <m:r>
                          <a:rPr lang="en-US" sz="1600" b="0" i="1" smtClean="0">
                            <a:latin typeface="Cambria Math" panose="02040503050406030204" pitchFamily="18" charset="0"/>
                          </a:rPr>
                          <m:t>𝑖𝑗</m:t>
                        </m:r>
                      </m:sub>
                      <m:sup>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sup>
                    </m:sSubSup>
                    <m:r>
                      <a:rPr lang="en-US" sz="160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min</m:t>
                    </m:r>
                    <m:r>
                      <a:rPr lang="en-US" sz="1600" b="0" i="1" smtClean="0">
                        <a:latin typeface="Cambria Math" panose="02040503050406030204" pitchFamily="18" charset="0"/>
                        <a:ea typeface="Cambria Math" panose="02040503050406030204" pitchFamily="18" charset="0"/>
                      </a:rPr>
                      <m:t>⁡(</m:t>
                    </m:r>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𝑑</m:t>
                        </m:r>
                      </m:e>
                      <m:sub>
                        <m:r>
                          <a:rPr lang="en-US" sz="1600" b="0" i="1" smtClean="0">
                            <a:latin typeface="Cambria Math" panose="02040503050406030204" pitchFamily="18" charset="0"/>
                            <a:ea typeface="Cambria Math" panose="02040503050406030204" pitchFamily="18" charset="0"/>
                          </a:rPr>
                          <m:t>𝑖𝑗</m:t>
                        </m:r>
                      </m:sub>
                      <m:sup>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sup>
                    </m:sSubSup>
                    <m:r>
                      <a:rPr lang="en-US" sz="1600" b="0" i="1" smtClean="0">
                        <a:latin typeface="Cambria Math" panose="02040503050406030204" pitchFamily="18" charset="0"/>
                        <a:ea typeface="Cambria Math" panose="02040503050406030204" pitchFamily="18" charset="0"/>
                      </a:rPr>
                      <m:t>,</m:t>
                    </m:r>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𝑑</m:t>
                        </m:r>
                      </m:e>
                      <m:sub>
                        <m:r>
                          <a:rPr lang="en-US" sz="1600" b="0" i="1" smtClean="0">
                            <a:latin typeface="Cambria Math" panose="02040503050406030204" pitchFamily="18" charset="0"/>
                            <a:ea typeface="Cambria Math" panose="02040503050406030204" pitchFamily="18" charset="0"/>
                          </a:rPr>
                          <m:t>𝑖𝑘</m:t>
                        </m:r>
                      </m:sub>
                      <m:sup>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sup>
                    </m:sSubSup>
                    <m:r>
                      <a:rPr lang="en-US" sz="1600" b="0" i="1" smtClean="0">
                        <a:latin typeface="Cambria Math" panose="02040503050406030204" pitchFamily="18" charset="0"/>
                        <a:ea typeface="Cambria Math" panose="02040503050406030204" pitchFamily="18" charset="0"/>
                      </a:rPr>
                      <m:t>+</m:t>
                    </m:r>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𝑑</m:t>
                        </m:r>
                      </m:e>
                      <m:sub>
                        <m:r>
                          <a:rPr lang="en-US" sz="1600" b="0" i="1" smtClean="0">
                            <a:latin typeface="Cambria Math" panose="02040503050406030204" pitchFamily="18" charset="0"/>
                            <a:ea typeface="Cambria Math" panose="02040503050406030204" pitchFamily="18" charset="0"/>
                          </a:rPr>
                          <m:t>𝑘𝑗</m:t>
                        </m:r>
                      </m:sub>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p>
                    </m:sSubSup>
                  </m:oMath>
                </a14:m>
                <a:r>
                  <a:rPr lang="en-US" sz="1600"/>
                  <a:t>)</a:t>
                </a:r>
              </a:p>
            </p:txBody>
          </p:sp>
        </mc:Choice>
        <mc:Fallback>
          <p:sp>
            <p:nvSpPr>
              <p:cNvPr id="65" name="TextBox 64">
                <a:extLst>
                  <a:ext uri="{FF2B5EF4-FFF2-40B4-BE49-F238E27FC236}">
                    <a16:creationId xmlns:a16="http://schemas.microsoft.com/office/drawing/2014/main" id="{7A3AD6F1-1D55-48CE-96F1-B01CBDB5552A}"/>
                  </a:ext>
                </a:extLst>
              </p:cNvPr>
              <p:cNvSpPr txBox="1">
                <a:spLocks noRot="1" noChangeAspect="1" noMove="1" noResize="1" noEditPoints="1" noAdjustHandles="1" noChangeArrowheads="1" noChangeShapeType="1" noTextEdit="1"/>
              </p:cNvSpPr>
              <p:nvPr/>
            </p:nvSpPr>
            <p:spPr>
              <a:xfrm>
                <a:off x="2645799" y="2476917"/>
                <a:ext cx="3100208" cy="341312"/>
              </a:xfrm>
              <a:prstGeom prst="rect">
                <a:avLst/>
              </a:prstGeom>
              <a:blipFill>
                <a:blip r:embed="rId3"/>
                <a:stretch>
                  <a:fillRect l="-2358" t="-1786" r="-2947" b="-25000"/>
                </a:stretch>
              </a:blipFill>
            </p:spPr>
            <p:txBody>
              <a:bodyPr/>
              <a:lstStyle/>
              <a:p>
                <a:r>
                  <a:rPr lang="en-US">
                    <a:noFill/>
                  </a:rPr>
                  <a:t> </a:t>
                </a:r>
              </a:p>
            </p:txBody>
          </p:sp>
        </mc:Fallback>
      </mc:AlternateContent>
    </p:spTree>
    <p:extLst>
      <p:ext uri="{BB962C8B-B14F-4D97-AF65-F5344CB8AC3E}">
        <p14:creationId xmlns:p14="http://schemas.microsoft.com/office/powerpoint/2010/main" val="340937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Xây</a:t>
            </a:r>
            <a:r>
              <a:rPr lang="en-US" altLang="en-US" sz="2000" b="1"/>
              <a:t> </a:t>
            </a:r>
            <a:r>
              <a:rPr lang="en-US" altLang="en-US" sz="2000" b="1" err="1"/>
              <a:t>dựng</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51" name="Rectangle 3">
            <a:extLst>
              <a:ext uri="{FF2B5EF4-FFF2-40B4-BE49-F238E27FC236}">
                <a16:creationId xmlns:a16="http://schemas.microsoft.com/office/drawing/2014/main" id="{4F5C5CE9-A849-4D92-9D27-371950AF759A}"/>
              </a:ext>
            </a:extLst>
          </p:cNvPr>
          <p:cNvSpPr>
            <a:spLocks noGrp="1" noChangeArrowheads="1"/>
          </p:cNvSpPr>
          <p:nvPr>
            <p:ph idx="1"/>
          </p:nvPr>
        </p:nvSpPr>
        <p:spPr>
          <a:xfrm>
            <a:off x="169862" y="602672"/>
            <a:ext cx="8723311" cy="5417128"/>
          </a:xfrm>
        </p:spPr>
        <p:txBody>
          <a:bodyPr>
            <a:normAutofit/>
          </a:bodyPr>
          <a:lstStyle/>
          <a:p>
            <a:pPr algn="just">
              <a:spcBef>
                <a:spcPts val="1200"/>
              </a:spcBef>
            </a:pPr>
            <a:endParaRPr lang="en-US" sz="1600">
              <a:cs typeface="Arial" panose="020B0604020202020204" pitchFamily="34" charset="0"/>
            </a:endParaRPr>
          </a:p>
        </p:txBody>
      </p:sp>
      <p:sp>
        <p:nvSpPr>
          <p:cNvPr id="12" name="Text Box 4">
            <a:extLst>
              <a:ext uri="{FF2B5EF4-FFF2-40B4-BE49-F238E27FC236}">
                <a16:creationId xmlns:a16="http://schemas.microsoft.com/office/drawing/2014/main" id="{BDCA1BB6-1538-4CB2-9403-9D088F23EA60}"/>
              </a:ext>
            </a:extLst>
          </p:cNvPr>
          <p:cNvSpPr txBox="1">
            <a:spLocks noChangeArrowheads="1"/>
          </p:cNvSpPr>
          <p:nvPr/>
        </p:nvSpPr>
        <p:spPr bwMode="auto">
          <a:xfrm>
            <a:off x="838200" y="9525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Text Box 5">
                <a:extLst>
                  <a:ext uri="{FF2B5EF4-FFF2-40B4-BE49-F238E27FC236}">
                    <a16:creationId xmlns:a16="http://schemas.microsoft.com/office/drawing/2014/main" id="{3F68AD9F-4424-4B08-BAF4-C8A174B57E4D}"/>
                  </a:ext>
                </a:extLst>
              </p:cNvPr>
              <p:cNvSpPr txBox="1">
                <a:spLocks noChangeArrowheads="1"/>
              </p:cNvSpPr>
              <p:nvPr/>
            </p:nvSpPr>
            <p:spPr bwMode="auto">
              <a:xfrm>
                <a:off x="746125" y="917575"/>
                <a:ext cx="3168560" cy="3861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rgbClr val="000066"/>
                    </a:solidFill>
                    <a:cs typeface="Arial" panose="020B0604020202020204" pitchFamily="34" charset="0"/>
                  </a:rPr>
                  <a:t>Predecessor matrix  </a:t>
                </a:r>
                <a:r>
                  <a:rPr lang="en-US" sz="1600" i="1">
                    <a:solidFill>
                      <a:srgbClr val="000066"/>
                    </a:solidFill>
                    <a:cs typeface="Arial" panose="020B0604020202020204" pitchFamily="34" charset="0"/>
                  </a:rPr>
                  <a:t>P</a:t>
                </a:r>
                <a:r>
                  <a:rPr lang="en-US" sz="1600">
                    <a:solidFill>
                      <a:srgbClr val="000066"/>
                    </a:solidFill>
                    <a:cs typeface="Arial" panose="020B0604020202020204" pitchFamily="34" charset="0"/>
                    <a:sym typeface="Symbol" panose="05050102010706020507" pitchFamily="18" charset="2"/>
                  </a:rPr>
                  <a:t>    = (</a:t>
                </a:r>
                <a14:m>
                  <m:oMath xmlns:m="http://schemas.openxmlformats.org/officeDocument/2006/math">
                    <m:sSubSup>
                      <m:sSubSupPr>
                        <m:ctrlPr>
                          <a:rPr lang="en-US" sz="1600" i="1" smtClean="0">
                            <a:solidFill>
                              <a:srgbClr val="000066"/>
                            </a:solidFill>
                            <a:latin typeface="Cambria Math" panose="02040503050406030204" pitchFamily="18" charset="0"/>
                            <a:cs typeface="Arial" panose="020B0604020202020204" pitchFamily="34" charset="0"/>
                            <a:sym typeface="Symbol" panose="05050102010706020507" pitchFamily="18" charset="2"/>
                          </a:rPr>
                        </m:ctrlPr>
                      </m:sSubSupPr>
                      <m:e>
                        <m:r>
                          <a:rPr lang="en-US" sz="1600" b="0" i="1" smtClean="0">
                            <a:solidFill>
                              <a:srgbClr val="000066"/>
                            </a:solidFill>
                            <a:latin typeface="Cambria Math" panose="02040503050406030204" pitchFamily="18" charset="0"/>
                            <a:cs typeface="Arial" panose="020B0604020202020204" pitchFamily="34" charset="0"/>
                            <a:sym typeface="Symbol" panose="05050102010706020507" pitchFamily="18" charset="2"/>
                          </a:rPr>
                          <m:t>𝑝</m:t>
                        </m:r>
                      </m:e>
                      <m:sub>
                        <m:r>
                          <a:rPr lang="en-US" sz="1600" b="0" i="1" smtClean="0">
                            <a:solidFill>
                              <a:srgbClr val="000066"/>
                            </a:solidFill>
                            <a:latin typeface="Cambria Math" panose="02040503050406030204" pitchFamily="18" charset="0"/>
                            <a:cs typeface="Arial" panose="020B0604020202020204" pitchFamily="34" charset="0"/>
                            <a:sym typeface="Symbol" panose="05050102010706020507" pitchFamily="18" charset="2"/>
                          </a:rPr>
                          <m:t>𝑖𝑗</m:t>
                        </m:r>
                      </m:sub>
                      <m:sup>
                        <m:r>
                          <a:rPr lang="en-US" sz="1600" b="0" i="1" smtClean="0">
                            <a:solidFill>
                              <a:srgbClr val="000066"/>
                            </a:solidFill>
                            <a:latin typeface="Cambria Math" panose="02040503050406030204" pitchFamily="18" charset="0"/>
                            <a:cs typeface="Arial" panose="020B0604020202020204" pitchFamily="34" charset="0"/>
                            <a:sym typeface="Symbol" panose="05050102010706020507" pitchFamily="18" charset="2"/>
                          </a:rPr>
                          <m:t>𝑘</m:t>
                        </m:r>
                      </m:sup>
                    </m:sSubSup>
                  </m:oMath>
                </a14:m>
                <a:r>
                  <a:rPr lang="en-US" sz="1600">
                    <a:solidFill>
                      <a:srgbClr val="000066"/>
                    </a:solidFill>
                    <a:cs typeface="Arial" panose="020B0604020202020204" pitchFamily="34" charset="0"/>
                    <a:sym typeface="Symbol" panose="05050102010706020507" pitchFamily="18" charset="2"/>
                  </a:rPr>
                  <a:t>) </a:t>
                </a:r>
                <a:r>
                  <a:rPr lang="en-US" sz="1600">
                    <a:solidFill>
                      <a:srgbClr val="000066"/>
                    </a:solidFill>
                    <a:cs typeface="Arial" panose="020B0604020202020204" pitchFamily="34" charset="0"/>
                  </a:rPr>
                  <a:t>: </a:t>
                </a:r>
              </a:p>
            </p:txBody>
          </p:sp>
        </mc:Choice>
        <mc:Fallback>
          <p:sp>
            <p:nvSpPr>
              <p:cNvPr id="13" name="Text Box 5">
                <a:extLst>
                  <a:ext uri="{FF2B5EF4-FFF2-40B4-BE49-F238E27FC236}">
                    <a16:creationId xmlns:a16="http://schemas.microsoft.com/office/drawing/2014/main" id="{3F68AD9F-4424-4B08-BAF4-C8A174B57E4D}"/>
                  </a:ext>
                </a:extLst>
              </p:cNvPr>
              <p:cNvSpPr txBox="1">
                <a:spLocks noRot="1" noChangeAspect="1" noMove="1" noResize="1" noEditPoints="1" noAdjustHandles="1" noChangeArrowheads="1" noChangeShapeType="1" noTextEdit="1"/>
              </p:cNvSpPr>
              <p:nvPr/>
            </p:nvSpPr>
            <p:spPr bwMode="auto">
              <a:xfrm>
                <a:off x="746125" y="917575"/>
                <a:ext cx="3168560" cy="386196"/>
              </a:xfrm>
              <a:prstGeom prst="rect">
                <a:avLst/>
              </a:prstGeom>
              <a:blipFill>
                <a:blip r:embed="rId3"/>
                <a:stretch>
                  <a:fillRect l="-962" r="-192" b="-1269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 name="Text Box 6">
            <a:extLst>
              <a:ext uri="{FF2B5EF4-FFF2-40B4-BE49-F238E27FC236}">
                <a16:creationId xmlns:a16="http://schemas.microsoft.com/office/drawing/2014/main" id="{1407ABA8-FA76-4136-85EE-809B45EAE197}"/>
              </a:ext>
            </a:extLst>
          </p:cNvPr>
          <p:cNvSpPr txBox="1">
            <a:spLocks noChangeArrowheads="1"/>
          </p:cNvSpPr>
          <p:nvPr/>
        </p:nvSpPr>
        <p:spPr bwMode="auto">
          <a:xfrm>
            <a:off x="1203325" y="2212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17" name="Text Box 9">
            <a:extLst>
              <a:ext uri="{FF2B5EF4-FFF2-40B4-BE49-F238E27FC236}">
                <a16:creationId xmlns:a16="http://schemas.microsoft.com/office/drawing/2014/main" id="{0059E831-538F-41E5-A9A0-187050C3705F}"/>
              </a:ext>
            </a:extLst>
          </p:cNvPr>
          <p:cNvSpPr txBox="1">
            <a:spLocks noChangeArrowheads="1"/>
          </p:cNvSpPr>
          <p:nvPr/>
        </p:nvSpPr>
        <p:spPr bwMode="auto">
          <a:xfrm>
            <a:off x="685800" y="2552700"/>
            <a:ext cx="70118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 typeface="Symbol" panose="05050102010706020507" pitchFamily="18" charset="2"/>
              <a:buNone/>
            </a:pPr>
            <a:r>
              <a:rPr lang="en-US" sz="1600" err="1">
                <a:solidFill>
                  <a:schemeClr val="tx1"/>
                </a:solidFill>
                <a:cs typeface="Arial" panose="020B0604020202020204" pitchFamily="34" charset="0"/>
                <a:sym typeface="Symbol" panose="05050102010706020507" pitchFamily="18" charset="2"/>
              </a:rPr>
              <a:t>đường</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đi</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ngắn</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nhất</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từ</a:t>
            </a:r>
            <a:r>
              <a:rPr lang="en-US" sz="1600" i="1">
                <a:solidFill>
                  <a:schemeClr val="tx1"/>
                </a:solidFill>
                <a:cs typeface="Arial" panose="020B0604020202020204" pitchFamily="34" charset="0"/>
                <a:sym typeface="Symbol" panose="05050102010706020507" pitchFamily="18" charset="2"/>
              </a:rPr>
              <a:t> </a:t>
            </a:r>
            <a:r>
              <a:rPr lang="en-US" sz="1600" i="1" err="1">
                <a:solidFill>
                  <a:schemeClr val="tx1"/>
                </a:solidFill>
                <a:cs typeface="Arial" panose="020B0604020202020204" pitchFamily="34" charset="0"/>
                <a:sym typeface="Symbol" panose="05050102010706020507" pitchFamily="18" charset="2"/>
              </a:rPr>
              <a:t>i</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đến</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j</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chỉ</a:t>
            </a:r>
            <a:r>
              <a:rPr lang="en-US" sz="1600">
                <a:solidFill>
                  <a:schemeClr val="tx1"/>
                </a:solidFill>
                <a:cs typeface="Arial" panose="020B0604020202020204" pitchFamily="34" charset="0"/>
                <a:sym typeface="Symbol" panose="05050102010706020507" pitchFamily="18" charset="2"/>
              </a:rPr>
              <a:t> qua </a:t>
            </a:r>
            <a:r>
              <a:rPr lang="en-US" sz="1600" err="1">
                <a:solidFill>
                  <a:schemeClr val="tx1"/>
                </a:solidFill>
                <a:cs typeface="Arial" panose="020B0604020202020204" pitchFamily="34" charset="0"/>
                <a:sym typeface="Symbol" panose="05050102010706020507" pitchFamily="18" charset="2"/>
              </a:rPr>
              <a:t>các</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đỉnh</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trung</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gian</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trong</a:t>
            </a:r>
            <a:r>
              <a:rPr lang="en-US" sz="1600">
                <a:solidFill>
                  <a:schemeClr val="tx1"/>
                </a:solidFill>
                <a:cs typeface="Arial" panose="020B0604020202020204" pitchFamily="34" charset="0"/>
                <a:sym typeface="Symbol" panose="05050102010706020507" pitchFamily="18" charset="2"/>
              </a:rPr>
              <a:t> {1, 2, …, </a:t>
            </a:r>
            <a:r>
              <a:rPr lang="en-US" sz="1600" i="1">
                <a:solidFill>
                  <a:schemeClr val="tx1"/>
                </a:solidFill>
                <a:cs typeface="Arial" panose="020B0604020202020204" pitchFamily="34" charset="0"/>
                <a:sym typeface="Symbol" panose="05050102010706020507" pitchFamily="18" charset="2"/>
              </a:rPr>
              <a:t>k</a:t>
            </a:r>
            <a:r>
              <a:rPr lang="en-US" sz="1600">
                <a:solidFill>
                  <a:schemeClr val="tx1"/>
                </a:solidFill>
                <a:cs typeface="Arial" panose="020B0604020202020204" pitchFamily="34" charset="0"/>
                <a:sym typeface="Symbol" panose="05050102010706020507" pitchFamily="18" charset="2"/>
              </a:rPr>
              <a:t>}.</a:t>
            </a:r>
            <a:endParaRPr lang="en-US" sz="1600">
              <a:solidFill>
                <a:schemeClr val="tx1"/>
              </a:solidFill>
              <a:cs typeface="Arial" panose="020B0604020202020204" pitchFamily="34" charset="0"/>
            </a:endParaRPr>
          </a:p>
        </p:txBody>
      </p:sp>
      <p:sp>
        <p:nvSpPr>
          <p:cNvPr id="18" name="Text Box 10">
            <a:extLst>
              <a:ext uri="{FF2B5EF4-FFF2-40B4-BE49-F238E27FC236}">
                <a16:creationId xmlns:a16="http://schemas.microsoft.com/office/drawing/2014/main" id="{0E7395B4-91DA-436F-AF07-D8D1D96FB7C6}"/>
              </a:ext>
            </a:extLst>
          </p:cNvPr>
          <p:cNvSpPr txBox="1">
            <a:spLocks noChangeArrowheads="1"/>
          </p:cNvSpPr>
          <p:nvPr/>
        </p:nvSpPr>
        <p:spPr bwMode="auto">
          <a:xfrm>
            <a:off x="1736725" y="3508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19" name="Text Box 11">
            <a:extLst>
              <a:ext uri="{FF2B5EF4-FFF2-40B4-BE49-F238E27FC236}">
                <a16:creationId xmlns:a16="http://schemas.microsoft.com/office/drawing/2014/main" id="{5F29B148-6F1F-4881-9D93-558A06D40132}"/>
              </a:ext>
            </a:extLst>
          </p:cNvPr>
          <p:cNvSpPr txBox="1">
            <a:spLocks noChangeArrowheads="1"/>
          </p:cNvSpPr>
          <p:nvPr/>
        </p:nvSpPr>
        <p:spPr bwMode="auto">
          <a:xfrm>
            <a:off x="3124200" y="3162300"/>
            <a:ext cx="17812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i="1" err="1">
                <a:solidFill>
                  <a:schemeClr val="tx1"/>
                </a:solidFill>
                <a:latin typeface="Times New Roman" panose="02020603050405020304" pitchFamily="18" charset="0"/>
              </a:rPr>
              <a:t>i</a:t>
            </a:r>
            <a:r>
              <a:rPr lang="en-US" sz="1600">
                <a:solidFill>
                  <a:schemeClr val="tx1"/>
                </a:solidFill>
                <a:latin typeface="Times New Roman" panose="02020603050405020304" pitchFamily="18" charset="0"/>
              </a:rPr>
              <a:t>,     </a:t>
            </a:r>
            <a:r>
              <a:rPr lang="en-US" sz="1600" err="1">
                <a:solidFill>
                  <a:schemeClr val="tx1"/>
                </a:solidFill>
                <a:latin typeface="Times New Roman" panose="02020603050405020304" pitchFamily="18" charset="0"/>
              </a:rPr>
              <a:t>nếu</a:t>
            </a:r>
            <a:r>
              <a:rPr lang="en-US" sz="1600">
                <a:solidFill>
                  <a:schemeClr val="tx1"/>
                </a:solidFill>
                <a:latin typeface="Times New Roman" panose="02020603050405020304" pitchFamily="18" charset="0"/>
              </a:rPr>
              <a:t>   (</a:t>
            </a:r>
            <a:r>
              <a:rPr lang="en-US" sz="1600" i="1" err="1">
                <a:solidFill>
                  <a:schemeClr val="tx1"/>
                </a:solidFill>
                <a:latin typeface="Times New Roman" panose="02020603050405020304" pitchFamily="18" charset="0"/>
              </a:rPr>
              <a:t>i</a:t>
            </a:r>
            <a:r>
              <a:rPr lang="en-US" sz="1600">
                <a:solidFill>
                  <a:schemeClr val="tx1"/>
                </a:solidFill>
                <a:latin typeface="Times New Roman" panose="02020603050405020304" pitchFamily="18" charset="0"/>
              </a:rPr>
              <a:t>, </a:t>
            </a:r>
            <a:r>
              <a:rPr lang="en-US" sz="1600" i="1">
                <a:solidFill>
                  <a:schemeClr val="tx1"/>
                </a:solidFill>
                <a:latin typeface="Times New Roman" panose="02020603050405020304" pitchFamily="18" charset="0"/>
              </a:rPr>
              <a:t>j</a:t>
            </a:r>
            <a:r>
              <a:rPr lang="en-US" sz="1600">
                <a:solidFill>
                  <a:schemeClr val="tx1"/>
                </a:solidFill>
                <a:latin typeface="Times New Roman" panose="02020603050405020304" pitchFamily="18" charset="0"/>
              </a:rPr>
              <a:t>) </a:t>
            </a:r>
            <a:r>
              <a:rPr lang="en-US" sz="1600">
                <a:solidFill>
                  <a:schemeClr val="tx1"/>
                </a:solidFill>
                <a:latin typeface="Times New Roman" panose="02020603050405020304" pitchFamily="18" charset="0"/>
                <a:sym typeface="Symbol" panose="05050102010706020507" pitchFamily="18" charset="2"/>
              </a:rPr>
              <a:t> </a:t>
            </a:r>
            <a:r>
              <a:rPr lang="en-US" sz="1600" i="1">
                <a:solidFill>
                  <a:schemeClr val="tx1"/>
                </a:solidFill>
                <a:latin typeface="Times New Roman" panose="02020603050405020304" pitchFamily="18" charset="0"/>
                <a:sym typeface="Symbol" panose="05050102010706020507" pitchFamily="18" charset="2"/>
              </a:rPr>
              <a:t>E</a:t>
            </a:r>
            <a:r>
              <a:rPr lang="en-US" sz="1600">
                <a:solidFill>
                  <a:schemeClr val="tx1"/>
                </a:solidFill>
                <a:latin typeface="Times New Roman" panose="02020603050405020304" pitchFamily="18" charset="0"/>
                <a:sym typeface="Symbol" panose="05050102010706020507" pitchFamily="18" charset="2"/>
              </a:rPr>
              <a:t> </a:t>
            </a:r>
            <a:endParaRPr lang="en-US" sz="1600">
              <a:solidFill>
                <a:schemeClr val="tx1"/>
              </a:solidFill>
              <a:latin typeface="Times New Roman" panose="02020603050405020304" pitchFamily="18" charset="0"/>
            </a:endParaRPr>
          </a:p>
        </p:txBody>
      </p:sp>
      <p:sp>
        <p:nvSpPr>
          <p:cNvPr id="20" name="Text Box 12">
            <a:extLst>
              <a:ext uri="{FF2B5EF4-FFF2-40B4-BE49-F238E27FC236}">
                <a16:creationId xmlns:a16="http://schemas.microsoft.com/office/drawing/2014/main" id="{AA3F7287-EEFD-464D-A63D-28763423C6BA}"/>
              </a:ext>
            </a:extLst>
          </p:cNvPr>
          <p:cNvSpPr txBox="1">
            <a:spLocks noChangeArrowheads="1"/>
          </p:cNvSpPr>
          <p:nvPr/>
        </p:nvSpPr>
        <p:spPr bwMode="auto">
          <a:xfrm>
            <a:off x="3048000" y="3771900"/>
            <a:ext cx="1907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chemeClr val="tx1"/>
                </a:solidFill>
                <a:cs typeface="Arial" panose="020B0604020202020204" pitchFamily="34" charset="0"/>
              </a:rPr>
              <a:t>Nil,  </a:t>
            </a:r>
            <a:r>
              <a:rPr lang="en-US" sz="1600" err="1">
                <a:solidFill>
                  <a:schemeClr val="tx1"/>
                </a:solidFill>
                <a:cs typeface="Arial" panose="020B0604020202020204" pitchFamily="34" charset="0"/>
              </a:rPr>
              <a:t>nếu</a:t>
            </a:r>
            <a:r>
              <a:rPr lang="en-US" sz="1600">
                <a:solidFill>
                  <a:schemeClr val="tx1"/>
                </a:solidFill>
                <a:cs typeface="Arial" panose="020B0604020202020204" pitchFamily="34" charset="0"/>
              </a:rPr>
              <a:t>   (</a:t>
            </a:r>
            <a:r>
              <a:rPr lang="en-US" sz="1600" i="1" err="1">
                <a:solidFill>
                  <a:schemeClr val="tx1"/>
                </a:solidFill>
                <a:cs typeface="Arial" panose="020B0604020202020204" pitchFamily="34" charset="0"/>
              </a:rPr>
              <a:t>i</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j</a:t>
            </a:r>
            <a:r>
              <a:rPr lang="en-US" sz="1600">
                <a:solidFill>
                  <a:schemeClr val="tx1"/>
                </a:solidFill>
                <a:cs typeface="Arial" panose="020B0604020202020204" pitchFamily="34" charset="0"/>
              </a:rPr>
              <a:t>) </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E </a:t>
            </a:r>
            <a:endParaRPr lang="en-US" sz="1600" i="1">
              <a:solidFill>
                <a:schemeClr val="tx1"/>
              </a:solidFill>
              <a:cs typeface="Arial" panose="020B0604020202020204" pitchFamily="34" charset="0"/>
            </a:endParaRPr>
          </a:p>
        </p:txBody>
      </p:sp>
      <p:grpSp>
        <p:nvGrpSpPr>
          <p:cNvPr id="22" name="Group 68">
            <a:extLst>
              <a:ext uri="{FF2B5EF4-FFF2-40B4-BE49-F238E27FC236}">
                <a16:creationId xmlns:a16="http://schemas.microsoft.com/office/drawing/2014/main" id="{CEE34BD1-942E-4E97-B88D-D50254973944}"/>
              </a:ext>
            </a:extLst>
          </p:cNvPr>
          <p:cNvGrpSpPr>
            <a:grpSpLocks/>
          </p:cNvGrpSpPr>
          <p:nvPr/>
        </p:nvGrpSpPr>
        <p:grpSpPr bwMode="auto">
          <a:xfrm>
            <a:off x="3981450" y="4791075"/>
            <a:ext cx="1143000" cy="685800"/>
            <a:chOff x="2508" y="3330"/>
            <a:chExt cx="720" cy="432"/>
          </a:xfrm>
        </p:grpSpPr>
        <p:grpSp>
          <p:nvGrpSpPr>
            <p:cNvPr id="23" name="Group 67">
              <a:extLst>
                <a:ext uri="{FF2B5EF4-FFF2-40B4-BE49-F238E27FC236}">
                  <a16:creationId xmlns:a16="http://schemas.microsoft.com/office/drawing/2014/main" id="{E2CB2882-0894-4A7F-BD4C-59489630EB05}"/>
                </a:ext>
              </a:extLst>
            </p:cNvPr>
            <p:cNvGrpSpPr>
              <a:grpSpLocks/>
            </p:cNvGrpSpPr>
            <p:nvPr/>
          </p:nvGrpSpPr>
          <p:grpSpPr bwMode="auto">
            <a:xfrm>
              <a:off x="2508" y="3330"/>
              <a:ext cx="720" cy="432"/>
              <a:chOff x="2508" y="3330"/>
              <a:chExt cx="720" cy="432"/>
            </a:xfrm>
          </p:grpSpPr>
          <p:sp>
            <p:nvSpPr>
              <p:cNvPr id="25" name="Text Box 15">
                <a:extLst>
                  <a:ext uri="{FF2B5EF4-FFF2-40B4-BE49-F238E27FC236}">
                    <a16:creationId xmlns:a16="http://schemas.microsoft.com/office/drawing/2014/main" id="{D01A54B6-0589-4515-9554-5735D15158B4}"/>
                  </a:ext>
                </a:extLst>
              </p:cNvPr>
              <p:cNvSpPr txBox="1">
                <a:spLocks noChangeArrowheads="1"/>
              </p:cNvSpPr>
              <p:nvPr/>
            </p:nvSpPr>
            <p:spPr bwMode="auto">
              <a:xfrm>
                <a:off x="2508" y="3382"/>
                <a:ext cx="7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sym typeface="Symbol" panose="05050102010706020507" pitchFamily="18" charset="2"/>
                  </a:rPr>
                  <a:t>p</a:t>
                </a:r>
                <a:r>
                  <a:rPr lang="en-US" sz="2400">
                    <a:solidFill>
                      <a:schemeClr val="tx1"/>
                    </a:solidFill>
                    <a:latin typeface="Times New Roman" panose="02020603050405020304" pitchFamily="18" charset="0"/>
                    <a:sym typeface="Symbol" panose="05050102010706020507" pitchFamily="18" charset="2"/>
                  </a:rPr>
                  <a:t>     =   </a:t>
                </a:r>
              </a:p>
            </p:txBody>
          </p:sp>
          <p:sp>
            <p:nvSpPr>
              <p:cNvPr id="26" name="Text Box 16">
                <a:extLst>
                  <a:ext uri="{FF2B5EF4-FFF2-40B4-BE49-F238E27FC236}">
                    <a16:creationId xmlns:a16="http://schemas.microsoft.com/office/drawing/2014/main" id="{9C2E71E8-0CDA-4DD9-9EC5-4E9A487A8B3A}"/>
                  </a:ext>
                </a:extLst>
              </p:cNvPr>
              <p:cNvSpPr txBox="1">
                <a:spLocks noChangeArrowheads="1"/>
              </p:cNvSpPr>
              <p:nvPr/>
            </p:nvSpPr>
            <p:spPr bwMode="auto">
              <a:xfrm>
                <a:off x="2604" y="333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a:solidFill>
                      <a:schemeClr val="tx1"/>
                    </a:solidFill>
                    <a:latin typeface="Times New Roman" panose="02020603050405020304" pitchFamily="18" charset="0"/>
                  </a:rPr>
                  <a:t>(</a:t>
                </a:r>
                <a:r>
                  <a:rPr lang="en-US" sz="1800" i="1">
                    <a:solidFill>
                      <a:schemeClr val="tx1"/>
                    </a:solidFill>
                    <a:latin typeface="Times New Roman" panose="02020603050405020304" pitchFamily="18" charset="0"/>
                  </a:rPr>
                  <a:t>k</a:t>
                </a:r>
                <a:r>
                  <a:rPr lang="en-US" sz="1800">
                    <a:solidFill>
                      <a:schemeClr val="tx1"/>
                    </a:solidFill>
                    <a:latin typeface="Times New Roman" panose="02020603050405020304" pitchFamily="18" charset="0"/>
                  </a:rPr>
                  <a:t>)</a:t>
                </a:r>
              </a:p>
            </p:txBody>
          </p:sp>
          <p:sp>
            <p:nvSpPr>
              <p:cNvPr id="27" name="AutoShape 17">
                <a:extLst>
                  <a:ext uri="{FF2B5EF4-FFF2-40B4-BE49-F238E27FC236}">
                    <a16:creationId xmlns:a16="http://schemas.microsoft.com/office/drawing/2014/main" id="{AB50F814-8169-43AF-8382-316EA31C27E7}"/>
                  </a:ext>
                </a:extLst>
              </p:cNvPr>
              <p:cNvSpPr>
                <a:spLocks/>
              </p:cNvSpPr>
              <p:nvPr/>
            </p:nvSpPr>
            <p:spPr bwMode="auto">
              <a:xfrm>
                <a:off x="3180" y="3330"/>
                <a:ext cx="48" cy="432"/>
              </a:xfrm>
              <a:prstGeom prst="lef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grpSp>
        <p:sp>
          <p:nvSpPr>
            <p:cNvPr id="24" name="Text Box 18">
              <a:extLst>
                <a:ext uri="{FF2B5EF4-FFF2-40B4-BE49-F238E27FC236}">
                  <a16:creationId xmlns:a16="http://schemas.microsoft.com/office/drawing/2014/main" id="{B841D89B-39AA-46E1-926A-2DCB95051B34}"/>
                </a:ext>
              </a:extLst>
            </p:cNvPr>
            <p:cNvSpPr txBox="1">
              <a:spLocks noChangeArrowheads="1"/>
            </p:cNvSpPr>
            <p:nvPr/>
          </p:nvSpPr>
          <p:spPr bwMode="auto">
            <a:xfrm>
              <a:off x="2592" y="3498"/>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a:solidFill>
                    <a:schemeClr val="tx1"/>
                  </a:solidFill>
                  <a:latin typeface="Times New Roman" panose="02020603050405020304" pitchFamily="18" charset="0"/>
                </a:rPr>
                <a:t>ij</a:t>
              </a:r>
            </a:p>
          </p:txBody>
        </p:sp>
      </p:grpSp>
      <p:sp>
        <p:nvSpPr>
          <p:cNvPr id="28" name="Text Box 22">
            <a:extLst>
              <a:ext uri="{FF2B5EF4-FFF2-40B4-BE49-F238E27FC236}">
                <a16:creationId xmlns:a16="http://schemas.microsoft.com/office/drawing/2014/main" id="{91D107B6-E1E8-4856-B5C7-B62CA2FE3AF8}"/>
              </a:ext>
            </a:extLst>
          </p:cNvPr>
          <p:cNvSpPr txBox="1">
            <a:spLocks noChangeArrowheads="1"/>
          </p:cNvSpPr>
          <p:nvPr/>
        </p:nvSpPr>
        <p:spPr bwMode="auto">
          <a:xfrm>
            <a:off x="5143500" y="4619625"/>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sym typeface="Symbol" panose="05050102010706020507" pitchFamily="18" charset="2"/>
              </a:rPr>
              <a:t>p</a:t>
            </a:r>
            <a:r>
              <a:rPr lang="en-US" sz="2400">
                <a:solidFill>
                  <a:schemeClr val="tx1"/>
                </a:solidFill>
                <a:latin typeface="Times New Roman" panose="02020603050405020304" pitchFamily="18" charset="0"/>
                <a:sym typeface="Symbol" panose="05050102010706020507" pitchFamily="18" charset="2"/>
              </a:rPr>
              <a:t>      nếu </a:t>
            </a:r>
            <a:r>
              <a:rPr lang="en-US" sz="2400" i="1">
                <a:solidFill>
                  <a:schemeClr val="tx1"/>
                </a:solidFill>
                <a:latin typeface="Times New Roman" panose="02020603050405020304" pitchFamily="18" charset="0"/>
                <a:sym typeface="Symbol" panose="05050102010706020507" pitchFamily="18" charset="2"/>
              </a:rPr>
              <a:t>d</a:t>
            </a:r>
            <a:r>
              <a:rPr lang="en-US" sz="2400">
                <a:solidFill>
                  <a:schemeClr val="tx1"/>
                </a:solidFill>
                <a:latin typeface="Times New Roman" panose="02020603050405020304" pitchFamily="18" charset="0"/>
                <a:sym typeface="Symbol" panose="05050102010706020507" pitchFamily="18" charset="2"/>
              </a:rPr>
              <a:t>         </a:t>
            </a:r>
            <a:r>
              <a:rPr lang="en-US" sz="2400" i="1">
                <a:solidFill>
                  <a:schemeClr val="tx1"/>
                </a:solidFill>
                <a:latin typeface="Times New Roman" panose="02020603050405020304" pitchFamily="18" charset="0"/>
                <a:sym typeface="Symbol" panose="05050102010706020507" pitchFamily="18" charset="2"/>
              </a:rPr>
              <a:t>d</a:t>
            </a:r>
            <a:r>
              <a:rPr lang="en-US" sz="2400">
                <a:solidFill>
                  <a:schemeClr val="tx1"/>
                </a:solidFill>
                <a:latin typeface="Times New Roman" panose="02020603050405020304" pitchFamily="18" charset="0"/>
                <a:sym typeface="Symbol" panose="05050102010706020507" pitchFamily="18" charset="2"/>
              </a:rPr>
              <a:t>      + </a:t>
            </a:r>
            <a:r>
              <a:rPr lang="en-US" sz="2400" i="1">
                <a:solidFill>
                  <a:schemeClr val="tx1"/>
                </a:solidFill>
                <a:latin typeface="Times New Roman" panose="02020603050405020304" pitchFamily="18" charset="0"/>
                <a:sym typeface="Symbol" panose="05050102010706020507" pitchFamily="18" charset="2"/>
              </a:rPr>
              <a:t>d</a:t>
            </a:r>
            <a:r>
              <a:rPr lang="en-US" sz="2400">
                <a:solidFill>
                  <a:schemeClr val="tx1"/>
                </a:solidFill>
                <a:latin typeface="Times New Roman" panose="02020603050405020304" pitchFamily="18" charset="0"/>
                <a:sym typeface="Symbol" panose="05050102010706020507" pitchFamily="18" charset="2"/>
              </a:rPr>
              <a:t> </a:t>
            </a:r>
          </a:p>
        </p:txBody>
      </p:sp>
      <p:grpSp>
        <p:nvGrpSpPr>
          <p:cNvPr id="29" name="Group 69">
            <a:extLst>
              <a:ext uri="{FF2B5EF4-FFF2-40B4-BE49-F238E27FC236}">
                <a16:creationId xmlns:a16="http://schemas.microsoft.com/office/drawing/2014/main" id="{BA4950EF-85B1-4B4C-8B00-B3895BB3C698}"/>
              </a:ext>
            </a:extLst>
          </p:cNvPr>
          <p:cNvGrpSpPr>
            <a:grpSpLocks/>
          </p:cNvGrpSpPr>
          <p:nvPr/>
        </p:nvGrpSpPr>
        <p:grpSpPr bwMode="auto">
          <a:xfrm>
            <a:off x="5276850" y="4495800"/>
            <a:ext cx="3657600" cy="730250"/>
            <a:chOff x="3324" y="3144"/>
            <a:chExt cx="2304" cy="460"/>
          </a:xfrm>
        </p:grpSpPr>
        <p:sp>
          <p:nvSpPr>
            <p:cNvPr id="30" name="Text Box 20">
              <a:extLst>
                <a:ext uri="{FF2B5EF4-FFF2-40B4-BE49-F238E27FC236}">
                  <a16:creationId xmlns:a16="http://schemas.microsoft.com/office/drawing/2014/main" id="{88D80CC2-A102-4FB7-A0EF-036C35EBE4D4}"/>
                </a:ext>
              </a:extLst>
            </p:cNvPr>
            <p:cNvSpPr txBox="1">
              <a:spLocks noChangeArrowheads="1"/>
            </p:cNvSpPr>
            <p:nvPr/>
          </p:nvSpPr>
          <p:spPr bwMode="auto">
            <a:xfrm>
              <a:off x="3324" y="3354"/>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a:solidFill>
                    <a:schemeClr val="tx1"/>
                  </a:solidFill>
                  <a:latin typeface="Times New Roman" panose="02020603050405020304" pitchFamily="18" charset="0"/>
                </a:rPr>
                <a:t>ij</a:t>
              </a:r>
            </a:p>
          </p:txBody>
        </p:sp>
        <p:sp>
          <p:nvSpPr>
            <p:cNvPr id="31" name="Text Box 23">
              <a:extLst>
                <a:ext uri="{FF2B5EF4-FFF2-40B4-BE49-F238E27FC236}">
                  <a16:creationId xmlns:a16="http://schemas.microsoft.com/office/drawing/2014/main" id="{1619FCD5-BAC3-4DF6-8C51-9BDDC7546363}"/>
                </a:ext>
              </a:extLst>
            </p:cNvPr>
            <p:cNvSpPr txBox="1">
              <a:spLocks noChangeArrowheads="1"/>
            </p:cNvSpPr>
            <p:nvPr/>
          </p:nvSpPr>
          <p:spPr bwMode="auto">
            <a:xfrm>
              <a:off x="4026" y="3330"/>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a:solidFill>
                    <a:schemeClr val="tx1"/>
                  </a:solidFill>
                  <a:latin typeface="Times New Roman" panose="02020603050405020304" pitchFamily="18" charset="0"/>
                </a:rPr>
                <a:t>ij</a:t>
              </a:r>
            </a:p>
          </p:txBody>
        </p:sp>
        <p:sp>
          <p:nvSpPr>
            <p:cNvPr id="32" name="Text Box 24">
              <a:extLst>
                <a:ext uri="{FF2B5EF4-FFF2-40B4-BE49-F238E27FC236}">
                  <a16:creationId xmlns:a16="http://schemas.microsoft.com/office/drawing/2014/main" id="{4861955E-C211-4D32-B547-068C875EFAE1}"/>
                </a:ext>
              </a:extLst>
            </p:cNvPr>
            <p:cNvSpPr txBox="1">
              <a:spLocks noChangeArrowheads="1"/>
            </p:cNvSpPr>
            <p:nvPr/>
          </p:nvSpPr>
          <p:spPr bwMode="auto">
            <a:xfrm>
              <a:off x="5232" y="3150"/>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a:solidFill>
                    <a:schemeClr val="tx1"/>
                  </a:solidFill>
                  <a:latin typeface="Times New Roman" panose="02020603050405020304" pitchFamily="18" charset="0"/>
                </a:rPr>
                <a:t>(</a:t>
              </a:r>
              <a:r>
                <a:rPr lang="en-US" sz="1800" i="1">
                  <a:solidFill>
                    <a:schemeClr val="tx1"/>
                  </a:solidFill>
                  <a:latin typeface="Times New Roman" panose="02020603050405020304" pitchFamily="18" charset="0"/>
                </a:rPr>
                <a:t>k-</a:t>
              </a:r>
              <a:r>
                <a:rPr lang="en-US" sz="1800">
                  <a:solidFill>
                    <a:schemeClr val="tx1"/>
                  </a:solidFill>
                  <a:latin typeface="Times New Roman" panose="02020603050405020304" pitchFamily="18" charset="0"/>
                </a:rPr>
                <a:t>1)</a:t>
              </a:r>
            </a:p>
          </p:txBody>
        </p:sp>
        <p:sp>
          <p:nvSpPr>
            <p:cNvPr id="33" name="Text Box 25">
              <a:extLst>
                <a:ext uri="{FF2B5EF4-FFF2-40B4-BE49-F238E27FC236}">
                  <a16:creationId xmlns:a16="http://schemas.microsoft.com/office/drawing/2014/main" id="{B0D5F9BA-E008-46B4-8F25-48BC2771CD9C}"/>
                </a:ext>
              </a:extLst>
            </p:cNvPr>
            <p:cNvSpPr txBox="1">
              <a:spLocks noChangeArrowheads="1"/>
            </p:cNvSpPr>
            <p:nvPr/>
          </p:nvSpPr>
          <p:spPr bwMode="auto">
            <a:xfrm>
              <a:off x="4662" y="3324"/>
              <a:ext cx="2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a:solidFill>
                    <a:schemeClr val="tx1"/>
                  </a:solidFill>
                  <a:latin typeface="Times New Roman" panose="02020603050405020304" pitchFamily="18" charset="0"/>
                </a:rPr>
                <a:t> ik</a:t>
              </a:r>
            </a:p>
          </p:txBody>
        </p:sp>
        <p:sp>
          <p:nvSpPr>
            <p:cNvPr id="34" name="Text Box 26">
              <a:extLst>
                <a:ext uri="{FF2B5EF4-FFF2-40B4-BE49-F238E27FC236}">
                  <a16:creationId xmlns:a16="http://schemas.microsoft.com/office/drawing/2014/main" id="{49EC14C3-B264-404A-A4A4-F668EF98F907}"/>
                </a:ext>
              </a:extLst>
            </p:cNvPr>
            <p:cNvSpPr txBox="1">
              <a:spLocks noChangeArrowheads="1"/>
            </p:cNvSpPr>
            <p:nvPr/>
          </p:nvSpPr>
          <p:spPr bwMode="auto">
            <a:xfrm>
              <a:off x="5214" y="3336"/>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a:solidFill>
                    <a:schemeClr val="tx1"/>
                  </a:solidFill>
                  <a:latin typeface="Times New Roman" panose="02020603050405020304" pitchFamily="18" charset="0"/>
                </a:rPr>
                <a:t>kj</a:t>
              </a:r>
            </a:p>
          </p:txBody>
        </p:sp>
        <p:sp>
          <p:nvSpPr>
            <p:cNvPr id="35" name="Text Box 27">
              <a:extLst>
                <a:ext uri="{FF2B5EF4-FFF2-40B4-BE49-F238E27FC236}">
                  <a16:creationId xmlns:a16="http://schemas.microsoft.com/office/drawing/2014/main" id="{7FE380A2-B78B-4D7A-B163-9CEEDF7C86C7}"/>
                </a:ext>
              </a:extLst>
            </p:cNvPr>
            <p:cNvSpPr txBox="1">
              <a:spLocks noChangeArrowheads="1"/>
            </p:cNvSpPr>
            <p:nvPr/>
          </p:nvSpPr>
          <p:spPr bwMode="auto">
            <a:xfrm>
              <a:off x="3330" y="3156"/>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a:solidFill>
                    <a:schemeClr val="tx1"/>
                  </a:solidFill>
                  <a:latin typeface="Times New Roman" panose="02020603050405020304" pitchFamily="18" charset="0"/>
                </a:rPr>
                <a:t>(</a:t>
              </a:r>
              <a:r>
                <a:rPr lang="en-US" sz="1800" i="1">
                  <a:solidFill>
                    <a:schemeClr val="tx1"/>
                  </a:solidFill>
                  <a:latin typeface="Times New Roman" panose="02020603050405020304" pitchFamily="18" charset="0"/>
                </a:rPr>
                <a:t>k-</a:t>
              </a:r>
              <a:r>
                <a:rPr lang="en-US" sz="1800">
                  <a:solidFill>
                    <a:schemeClr val="tx1"/>
                  </a:solidFill>
                  <a:latin typeface="Times New Roman" panose="02020603050405020304" pitchFamily="18" charset="0"/>
                </a:rPr>
                <a:t>1)</a:t>
              </a:r>
            </a:p>
          </p:txBody>
        </p:sp>
        <p:sp>
          <p:nvSpPr>
            <p:cNvPr id="36" name="Text Box 28">
              <a:extLst>
                <a:ext uri="{FF2B5EF4-FFF2-40B4-BE49-F238E27FC236}">
                  <a16:creationId xmlns:a16="http://schemas.microsoft.com/office/drawing/2014/main" id="{4E0F7BE5-5548-4F8A-99A9-9105696E3C72}"/>
                </a:ext>
              </a:extLst>
            </p:cNvPr>
            <p:cNvSpPr txBox="1">
              <a:spLocks noChangeArrowheads="1"/>
            </p:cNvSpPr>
            <p:nvPr/>
          </p:nvSpPr>
          <p:spPr bwMode="auto">
            <a:xfrm>
              <a:off x="4692" y="3144"/>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a:solidFill>
                    <a:schemeClr val="tx1"/>
                  </a:solidFill>
                  <a:latin typeface="Times New Roman" panose="02020603050405020304" pitchFamily="18" charset="0"/>
                </a:rPr>
                <a:t>(</a:t>
              </a:r>
              <a:r>
                <a:rPr lang="en-US" sz="1800" i="1">
                  <a:solidFill>
                    <a:schemeClr val="tx1"/>
                  </a:solidFill>
                  <a:latin typeface="Times New Roman" panose="02020603050405020304" pitchFamily="18" charset="0"/>
                </a:rPr>
                <a:t>k-</a:t>
              </a:r>
              <a:r>
                <a:rPr lang="en-US" sz="1800">
                  <a:solidFill>
                    <a:schemeClr val="tx1"/>
                  </a:solidFill>
                  <a:latin typeface="Times New Roman" panose="02020603050405020304" pitchFamily="18" charset="0"/>
                </a:rPr>
                <a:t>1)</a:t>
              </a:r>
            </a:p>
          </p:txBody>
        </p:sp>
        <p:sp>
          <p:nvSpPr>
            <p:cNvPr id="37" name="Text Box 29">
              <a:extLst>
                <a:ext uri="{FF2B5EF4-FFF2-40B4-BE49-F238E27FC236}">
                  <a16:creationId xmlns:a16="http://schemas.microsoft.com/office/drawing/2014/main" id="{E44891EF-BCD7-48F7-9FCD-F8786BDB2F23}"/>
                </a:ext>
              </a:extLst>
            </p:cNvPr>
            <p:cNvSpPr txBox="1">
              <a:spLocks noChangeArrowheads="1"/>
            </p:cNvSpPr>
            <p:nvPr/>
          </p:nvSpPr>
          <p:spPr bwMode="auto">
            <a:xfrm>
              <a:off x="4026" y="315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a:solidFill>
                    <a:schemeClr val="tx1"/>
                  </a:solidFill>
                  <a:latin typeface="Times New Roman" panose="02020603050405020304" pitchFamily="18" charset="0"/>
                </a:rPr>
                <a:t> (</a:t>
              </a:r>
              <a:r>
                <a:rPr lang="en-US" sz="1800" i="1">
                  <a:solidFill>
                    <a:schemeClr val="tx1"/>
                  </a:solidFill>
                  <a:latin typeface="Times New Roman" panose="02020603050405020304" pitchFamily="18" charset="0"/>
                </a:rPr>
                <a:t>k-</a:t>
              </a:r>
              <a:r>
                <a:rPr lang="en-US" sz="1800">
                  <a:solidFill>
                    <a:schemeClr val="tx1"/>
                  </a:solidFill>
                  <a:latin typeface="Times New Roman" panose="02020603050405020304" pitchFamily="18" charset="0"/>
                </a:rPr>
                <a:t>1)</a:t>
              </a:r>
            </a:p>
          </p:txBody>
        </p:sp>
      </p:grpSp>
      <p:sp>
        <p:nvSpPr>
          <p:cNvPr id="38" name="Text Box 30">
            <a:extLst>
              <a:ext uri="{FF2B5EF4-FFF2-40B4-BE49-F238E27FC236}">
                <a16:creationId xmlns:a16="http://schemas.microsoft.com/office/drawing/2014/main" id="{7BDDC96E-DC47-484E-9EB9-FF3AF77AB6B6}"/>
              </a:ext>
            </a:extLst>
          </p:cNvPr>
          <p:cNvSpPr txBox="1">
            <a:spLocks noChangeArrowheads="1"/>
          </p:cNvSpPr>
          <p:nvPr/>
        </p:nvSpPr>
        <p:spPr bwMode="auto">
          <a:xfrm>
            <a:off x="2117725" y="5108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grpSp>
        <p:nvGrpSpPr>
          <p:cNvPr id="39" name="Group 66">
            <a:extLst>
              <a:ext uri="{FF2B5EF4-FFF2-40B4-BE49-F238E27FC236}">
                <a16:creationId xmlns:a16="http://schemas.microsoft.com/office/drawing/2014/main" id="{F225D9C0-4C9E-4426-84DF-938C65B9885C}"/>
              </a:ext>
            </a:extLst>
          </p:cNvPr>
          <p:cNvGrpSpPr>
            <a:grpSpLocks/>
          </p:cNvGrpSpPr>
          <p:nvPr/>
        </p:nvGrpSpPr>
        <p:grpSpPr bwMode="auto">
          <a:xfrm>
            <a:off x="5162550" y="5172075"/>
            <a:ext cx="1882775" cy="625475"/>
            <a:chOff x="3504" y="3744"/>
            <a:chExt cx="1186" cy="394"/>
          </a:xfrm>
        </p:grpSpPr>
        <p:sp>
          <p:nvSpPr>
            <p:cNvPr id="40" name="Text Box 32">
              <a:extLst>
                <a:ext uri="{FF2B5EF4-FFF2-40B4-BE49-F238E27FC236}">
                  <a16:creationId xmlns:a16="http://schemas.microsoft.com/office/drawing/2014/main" id="{DDB2B086-ECD0-40EE-A046-870D6A5B1E9C}"/>
                </a:ext>
              </a:extLst>
            </p:cNvPr>
            <p:cNvSpPr txBox="1">
              <a:spLocks noChangeArrowheads="1"/>
            </p:cNvSpPr>
            <p:nvPr/>
          </p:nvSpPr>
          <p:spPr bwMode="auto">
            <a:xfrm>
              <a:off x="3504" y="3796"/>
              <a:ext cx="11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sym typeface="Symbol" panose="05050102010706020507" pitchFamily="18" charset="2"/>
                </a:rPr>
                <a:t>p</a:t>
              </a:r>
              <a:r>
                <a:rPr lang="en-US" sz="2400">
                  <a:solidFill>
                    <a:schemeClr val="tx1"/>
                  </a:solidFill>
                  <a:latin typeface="Times New Roman" panose="02020603050405020304" pitchFamily="18" charset="0"/>
                  <a:sym typeface="Symbol" panose="05050102010706020507" pitchFamily="18" charset="2"/>
                </a:rPr>
                <a:t>          trái lại</a:t>
              </a:r>
            </a:p>
          </p:txBody>
        </p:sp>
        <p:sp>
          <p:nvSpPr>
            <p:cNvPr id="41" name="Text Box 33">
              <a:extLst>
                <a:ext uri="{FF2B5EF4-FFF2-40B4-BE49-F238E27FC236}">
                  <a16:creationId xmlns:a16="http://schemas.microsoft.com/office/drawing/2014/main" id="{42B77C25-314D-4973-B5D4-49C728C0A65C}"/>
                </a:ext>
              </a:extLst>
            </p:cNvPr>
            <p:cNvSpPr txBox="1">
              <a:spLocks noChangeArrowheads="1"/>
            </p:cNvSpPr>
            <p:nvPr/>
          </p:nvSpPr>
          <p:spPr bwMode="auto">
            <a:xfrm>
              <a:off x="3600" y="3744"/>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a:solidFill>
                    <a:schemeClr val="tx1"/>
                  </a:solidFill>
                  <a:latin typeface="Times New Roman" panose="02020603050405020304" pitchFamily="18" charset="0"/>
                </a:rPr>
                <a:t>(</a:t>
              </a:r>
              <a:r>
                <a:rPr lang="en-US" sz="1800" i="1">
                  <a:solidFill>
                    <a:schemeClr val="tx1"/>
                  </a:solidFill>
                  <a:latin typeface="Times New Roman" panose="02020603050405020304" pitchFamily="18" charset="0"/>
                </a:rPr>
                <a:t>k-</a:t>
              </a:r>
              <a:r>
                <a:rPr lang="en-US" sz="1800">
                  <a:solidFill>
                    <a:schemeClr val="tx1"/>
                  </a:solidFill>
                  <a:latin typeface="Times New Roman" panose="02020603050405020304" pitchFamily="18" charset="0"/>
                </a:rPr>
                <a:t>1)</a:t>
              </a:r>
            </a:p>
          </p:txBody>
        </p:sp>
        <p:sp>
          <p:nvSpPr>
            <p:cNvPr id="42" name="Text Box 34">
              <a:extLst>
                <a:ext uri="{FF2B5EF4-FFF2-40B4-BE49-F238E27FC236}">
                  <a16:creationId xmlns:a16="http://schemas.microsoft.com/office/drawing/2014/main" id="{C57F7C29-5C00-422D-9068-9744ABCE62C9}"/>
                </a:ext>
              </a:extLst>
            </p:cNvPr>
            <p:cNvSpPr txBox="1">
              <a:spLocks noChangeArrowheads="1"/>
            </p:cNvSpPr>
            <p:nvPr/>
          </p:nvSpPr>
          <p:spPr bwMode="auto">
            <a:xfrm>
              <a:off x="3600" y="3888"/>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i="1">
                  <a:solidFill>
                    <a:schemeClr val="tx1"/>
                  </a:solidFill>
                  <a:latin typeface="Times New Roman" panose="02020603050405020304" pitchFamily="18" charset="0"/>
                </a:rPr>
                <a:t>kj</a:t>
              </a:r>
            </a:p>
          </p:txBody>
        </p:sp>
      </p:grpSp>
      <p:grpSp>
        <p:nvGrpSpPr>
          <p:cNvPr id="44" name="Group 36">
            <a:extLst>
              <a:ext uri="{FF2B5EF4-FFF2-40B4-BE49-F238E27FC236}">
                <a16:creationId xmlns:a16="http://schemas.microsoft.com/office/drawing/2014/main" id="{260FF1FF-BCDC-434E-8E15-0E82CEBD4045}"/>
              </a:ext>
            </a:extLst>
          </p:cNvPr>
          <p:cNvGrpSpPr>
            <a:grpSpLocks/>
          </p:cNvGrpSpPr>
          <p:nvPr/>
        </p:nvGrpSpPr>
        <p:grpSpPr bwMode="auto">
          <a:xfrm>
            <a:off x="171450" y="4314825"/>
            <a:ext cx="3581400" cy="1524000"/>
            <a:chOff x="288" y="3312"/>
            <a:chExt cx="2256" cy="960"/>
          </a:xfrm>
        </p:grpSpPr>
        <p:sp>
          <p:nvSpPr>
            <p:cNvPr id="45" name="Oval 37">
              <a:extLst>
                <a:ext uri="{FF2B5EF4-FFF2-40B4-BE49-F238E27FC236}">
                  <a16:creationId xmlns:a16="http://schemas.microsoft.com/office/drawing/2014/main" id="{7DE91F45-5133-4DC4-9105-F550DBE4D47A}"/>
                </a:ext>
              </a:extLst>
            </p:cNvPr>
            <p:cNvSpPr>
              <a:spLocks noChangeArrowheads="1"/>
            </p:cNvSpPr>
            <p:nvPr/>
          </p:nvSpPr>
          <p:spPr bwMode="auto">
            <a:xfrm>
              <a:off x="288" y="3600"/>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i</a:t>
              </a:r>
              <a:endParaRPr lang="en-US" sz="2400">
                <a:solidFill>
                  <a:schemeClr val="tx1"/>
                </a:solidFill>
                <a:latin typeface="Times New Roman" panose="02020603050405020304" pitchFamily="18" charset="0"/>
              </a:endParaRPr>
            </a:p>
          </p:txBody>
        </p:sp>
        <p:sp>
          <p:nvSpPr>
            <p:cNvPr id="46" name="Oval 38">
              <a:extLst>
                <a:ext uri="{FF2B5EF4-FFF2-40B4-BE49-F238E27FC236}">
                  <a16:creationId xmlns:a16="http://schemas.microsoft.com/office/drawing/2014/main" id="{D99CD7A8-0547-4207-A567-1BDD607E08F6}"/>
                </a:ext>
              </a:extLst>
            </p:cNvPr>
            <p:cNvSpPr>
              <a:spLocks noChangeArrowheads="1"/>
            </p:cNvSpPr>
            <p:nvPr/>
          </p:nvSpPr>
          <p:spPr bwMode="auto">
            <a:xfrm>
              <a:off x="2256" y="3792"/>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j</a:t>
              </a:r>
              <a:endParaRPr lang="en-US" sz="2400">
                <a:solidFill>
                  <a:schemeClr val="tx1"/>
                </a:solidFill>
                <a:latin typeface="Times New Roman" panose="02020603050405020304" pitchFamily="18" charset="0"/>
              </a:endParaRPr>
            </a:p>
          </p:txBody>
        </p:sp>
        <p:sp>
          <p:nvSpPr>
            <p:cNvPr id="47" name="Oval 39">
              <a:extLst>
                <a:ext uri="{FF2B5EF4-FFF2-40B4-BE49-F238E27FC236}">
                  <a16:creationId xmlns:a16="http://schemas.microsoft.com/office/drawing/2014/main" id="{861779C6-D978-42BD-97AA-949C99268140}"/>
                </a:ext>
              </a:extLst>
            </p:cNvPr>
            <p:cNvSpPr>
              <a:spLocks noChangeArrowheads="1"/>
            </p:cNvSpPr>
            <p:nvPr/>
          </p:nvSpPr>
          <p:spPr bwMode="auto">
            <a:xfrm>
              <a:off x="1056" y="3936"/>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k</a:t>
              </a:r>
              <a:endParaRPr lang="en-US" sz="2400">
                <a:solidFill>
                  <a:schemeClr val="tx1"/>
                </a:solidFill>
                <a:latin typeface="Times New Roman" panose="02020603050405020304" pitchFamily="18" charset="0"/>
              </a:endParaRPr>
            </a:p>
          </p:txBody>
        </p:sp>
        <p:sp>
          <p:nvSpPr>
            <p:cNvPr id="48" name="Oval 40">
              <a:extLst>
                <a:ext uri="{FF2B5EF4-FFF2-40B4-BE49-F238E27FC236}">
                  <a16:creationId xmlns:a16="http://schemas.microsoft.com/office/drawing/2014/main" id="{B2775A95-700E-4B83-84B0-50699EBAF5DF}"/>
                </a:ext>
              </a:extLst>
            </p:cNvPr>
            <p:cNvSpPr>
              <a:spLocks noChangeArrowheads="1"/>
            </p:cNvSpPr>
            <p:nvPr/>
          </p:nvSpPr>
          <p:spPr bwMode="auto">
            <a:xfrm>
              <a:off x="1872" y="3408"/>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a:solidFill>
                  <a:schemeClr val="tx1"/>
                </a:solidFill>
                <a:latin typeface="Times New Roman" panose="02020603050405020304" pitchFamily="18" charset="0"/>
              </a:endParaRPr>
            </a:p>
          </p:txBody>
        </p:sp>
        <p:sp>
          <p:nvSpPr>
            <p:cNvPr id="50" name="Oval 41">
              <a:extLst>
                <a:ext uri="{FF2B5EF4-FFF2-40B4-BE49-F238E27FC236}">
                  <a16:creationId xmlns:a16="http://schemas.microsoft.com/office/drawing/2014/main" id="{63301512-8C94-4DF8-A5B7-12C882B05E0F}"/>
                </a:ext>
              </a:extLst>
            </p:cNvPr>
            <p:cNvSpPr>
              <a:spLocks noChangeArrowheads="1"/>
            </p:cNvSpPr>
            <p:nvPr/>
          </p:nvSpPr>
          <p:spPr bwMode="auto">
            <a:xfrm>
              <a:off x="1776" y="3984"/>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a:solidFill>
                  <a:schemeClr val="tx1"/>
                </a:solidFill>
                <a:latin typeface="Times New Roman" panose="02020603050405020304" pitchFamily="18" charset="0"/>
              </a:endParaRPr>
            </a:p>
          </p:txBody>
        </p:sp>
        <p:sp>
          <p:nvSpPr>
            <p:cNvPr id="52" name="Line 42">
              <a:extLst>
                <a:ext uri="{FF2B5EF4-FFF2-40B4-BE49-F238E27FC236}">
                  <a16:creationId xmlns:a16="http://schemas.microsoft.com/office/drawing/2014/main" id="{7D88F32F-CA64-4DBF-BF6C-D0F969DC817F}"/>
                </a:ext>
              </a:extLst>
            </p:cNvPr>
            <p:cNvSpPr>
              <a:spLocks noChangeShapeType="1"/>
            </p:cNvSpPr>
            <p:nvPr/>
          </p:nvSpPr>
          <p:spPr bwMode="auto">
            <a:xfrm>
              <a:off x="2160" y="3600"/>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Line 43">
              <a:extLst>
                <a:ext uri="{FF2B5EF4-FFF2-40B4-BE49-F238E27FC236}">
                  <a16:creationId xmlns:a16="http://schemas.microsoft.com/office/drawing/2014/main" id="{BF008D00-4DD6-41CB-AE2E-B5F21EDF42A9}"/>
                </a:ext>
              </a:extLst>
            </p:cNvPr>
            <p:cNvSpPr>
              <a:spLocks noChangeShapeType="1"/>
            </p:cNvSpPr>
            <p:nvPr/>
          </p:nvSpPr>
          <p:spPr bwMode="auto">
            <a:xfrm flipV="1">
              <a:off x="2064" y="39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 name="Freeform 44">
              <a:extLst>
                <a:ext uri="{FF2B5EF4-FFF2-40B4-BE49-F238E27FC236}">
                  <a16:creationId xmlns:a16="http://schemas.microsoft.com/office/drawing/2014/main" id="{9F78CE58-FEE8-4A3D-8822-16AF5474CA71}"/>
                </a:ext>
              </a:extLst>
            </p:cNvPr>
            <p:cNvSpPr>
              <a:spLocks/>
            </p:cNvSpPr>
            <p:nvPr/>
          </p:nvSpPr>
          <p:spPr bwMode="auto">
            <a:xfrm>
              <a:off x="528" y="3312"/>
              <a:ext cx="1344" cy="336"/>
            </a:xfrm>
            <a:custGeom>
              <a:avLst/>
              <a:gdLst>
                <a:gd name="T0" fmla="*/ 0 w 1344"/>
                <a:gd name="T1" fmla="*/ 336 h 336"/>
                <a:gd name="T2" fmla="*/ 240 w 1344"/>
                <a:gd name="T3" fmla="*/ 144 h 336"/>
                <a:gd name="T4" fmla="*/ 672 w 1344"/>
                <a:gd name="T5" fmla="*/ 192 h 336"/>
                <a:gd name="T6" fmla="*/ 960 w 1344"/>
                <a:gd name="T7" fmla="*/ 0 h 336"/>
                <a:gd name="T8" fmla="*/ 1344 w 1344"/>
                <a:gd name="T9" fmla="*/ 192 h 336"/>
                <a:gd name="T10" fmla="*/ 0 60000 65536"/>
                <a:gd name="T11" fmla="*/ 0 60000 65536"/>
                <a:gd name="T12" fmla="*/ 0 60000 65536"/>
                <a:gd name="T13" fmla="*/ 0 60000 65536"/>
                <a:gd name="T14" fmla="*/ 0 60000 65536"/>
                <a:gd name="T15" fmla="*/ 0 w 1344"/>
                <a:gd name="T16" fmla="*/ 0 h 336"/>
                <a:gd name="T17" fmla="*/ 1344 w 1344"/>
                <a:gd name="T18" fmla="*/ 336 h 336"/>
              </a:gdLst>
              <a:ahLst/>
              <a:cxnLst>
                <a:cxn ang="T10">
                  <a:pos x="T0" y="T1"/>
                </a:cxn>
                <a:cxn ang="T11">
                  <a:pos x="T2" y="T3"/>
                </a:cxn>
                <a:cxn ang="T12">
                  <a:pos x="T4" y="T5"/>
                </a:cxn>
                <a:cxn ang="T13">
                  <a:pos x="T6" y="T7"/>
                </a:cxn>
                <a:cxn ang="T14">
                  <a:pos x="T8" y="T9"/>
                </a:cxn>
              </a:cxnLst>
              <a:rect l="T15" t="T16" r="T17" b="T18"/>
              <a:pathLst>
                <a:path w="1344" h="336">
                  <a:moveTo>
                    <a:pt x="0" y="336"/>
                  </a:moveTo>
                  <a:cubicBezTo>
                    <a:pt x="64" y="252"/>
                    <a:pt x="128" y="168"/>
                    <a:pt x="240" y="144"/>
                  </a:cubicBezTo>
                  <a:cubicBezTo>
                    <a:pt x="352" y="120"/>
                    <a:pt x="552" y="216"/>
                    <a:pt x="672" y="192"/>
                  </a:cubicBezTo>
                  <a:cubicBezTo>
                    <a:pt x="792" y="168"/>
                    <a:pt x="848" y="0"/>
                    <a:pt x="960" y="0"/>
                  </a:cubicBezTo>
                  <a:cubicBezTo>
                    <a:pt x="1072" y="0"/>
                    <a:pt x="1208" y="96"/>
                    <a:pt x="1344" y="19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45">
              <a:extLst>
                <a:ext uri="{FF2B5EF4-FFF2-40B4-BE49-F238E27FC236}">
                  <a16:creationId xmlns:a16="http://schemas.microsoft.com/office/drawing/2014/main" id="{7F75AA26-987E-4364-9125-2F2FE1CB75C9}"/>
                </a:ext>
              </a:extLst>
            </p:cNvPr>
            <p:cNvSpPr>
              <a:spLocks/>
            </p:cNvSpPr>
            <p:nvPr/>
          </p:nvSpPr>
          <p:spPr bwMode="auto">
            <a:xfrm>
              <a:off x="528" y="3808"/>
              <a:ext cx="528" cy="392"/>
            </a:xfrm>
            <a:custGeom>
              <a:avLst/>
              <a:gdLst>
                <a:gd name="T0" fmla="*/ 0 w 528"/>
                <a:gd name="T1" fmla="*/ 32 h 392"/>
                <a:gd name="T2" fmla="*/ 48 w 528"/>
                <a:gd name="T3" fmla="*/ 32 h 392"/>
                <a:gd name="T4" fmla="*/ 48 w 528"/>
                <a:gd name="T5" fmla="*/ 224 h 392"/>
                <a:gd name="T6" fmla="*/ 240 w 528"/>
                <a:gd name="T7" fmla="*/ 128 h 392"/>
                <a:gd name="T8" fmla="*/ 336 w 528"/>
                <a:gd name="T9" fmla="*/ 368 h 392"/>
                <a:gd name="T10" fmla="*/ 528 w 528"/>
                <a:gd name="T11" fmla="*/ 272 h 392"/>
                <a:gd name="T12" fmla="*/ 0 60000 65536"/>
                <a:gd name="T13" fmla="*/ 0 60000 65536"/>
                <a:gd name="T14" fmla="*/ 0 60000 65536"/>
                <a:gd name="T15" fmla="*/ 0 60000 65536"/>
                <a:gd name="T16" fmla="*/ 0 60000 65536"/>
                <a:gd name="T17" fmla="*/ 0 60000 65536"/>
                <a:gd name="T18" fmla="*/ 0 w 528"/>
                <a:gd name="T19" fmla="*/ 0 h 392"/>
                <a:gd name="T20" fmla="*/ 528 w 528"/>
                <a:gd name="T21" fmla="*/ 392 h 392"/>
              </a:gdLst>
              <a:ahLst/>
              <a:cxnLst>
                <a:cxn ang="T12">
                  <a:pos x="T0" y="T1"/>
                </a:cxn>
                <a:cxn ang="T13">
                  <a:pos x="T2" y="T3"/>
                </a:cxn>
                <a:cxn ang="T14">
                  <a:pos x="T4" y="T5"/>
                </a:cxn>
                <a:cxn ang="T15">
                  <a:pos x="T6" y="T7"/>
                </a:cxn>
                <a:cxn ang="T16">
                  <a:pos x="T8" y="T9"/>
                </a:cxn>
                <a:cxn ang="T17">
                  <a:pos x="T10" y="T11"/>
                </a:cxn>
              </a:cxnLst>
              <a:rect l="T18" t="T19" r="T20" b="T21"/>
              <a:pathLst>
                <a:path w="528" h="392">
                  <a:moveTo>
                    <a:pt x="0" y="32"/>
                  </a:moveTo>
                  <a:cubicBezTo>
                    <a:pt x="20" y="16"/>
                    <a:pt x="40" y="0"/>
                    <a:pt x="48" y="32"/>
                  </a:cubicBezTo>
                  <a:cubicBezTo>
                    <a:pt x="56" y="64"/>
                    <a:pt x="16" y="208"/>
                    <a:pt x="48" y="224"/>
                  </a:cubicBezTo>
                  <a:cubicBezTo>
                    <a:pt x="80" y="240"/>
                    <a:pt x="192" y="104"/>
                    <a:pt x="240" y="128"/>
                  </a:cubicBezTo>
                  <a:cubicBezTo>
                    <a:pt x="288" y="152"/>
                    <a:pt x="288" y="344"/>
                    <a:pt x="336" y="368"/>
                  </a:cubicBezTo>
                  <a:cubicBezTo>
                    <a:pt x="384" y="392"/>
                    <a:pt x="456" y="332"/>
                    <a:pt x="528" y="27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46">
              <a:extLst>
                <a:ext uri="{FF2B5EF4-FFF2-40B4-BE49-F238E27FC236}">
                  <a16:creationId xmlns:a16="http://schemas.microsoft.com/office/drawing/2014/main" id="{2E6EFBF2-1FE2-4296-92DF-228BBE369E3B}"/>
                </a:ext>
              </a:extLst>
            </p:cNvPr>
            <p:cNvSpPr>
              <a:spLocks/>
            </p:cNvSpPr>
            <p:nvPr/>
          </p:nvSpPr>
          <p:spPr bwMode="auto">
            <a:xfrm>
              <a:off x="1344" y="3840"/>
              <a:ext cx="432" cy="408"/>
            </a:xfrm>
            <a:custGeom>
              <a:avLst/>
              <a:gdLst>
                <a:gd name="T0" fmla="*/ 0 w 432"/>
                <a:gd name="T1" fmla="*/ 256 h 408"/>
                <a:gd name="T2" fmla="*/ 144 w 432"/>
                <a:gd name="T3" fmla="*/ 16 h 408"/>
                <a:gd name="T4" fmla="*/ 240 w 432"/>
                <a:gd name="T5" fmla="*/ 352 h 408"/>
                <a:gd name="T6" fmla="*/ 432 w 432"/>
                <a:gd name="T7" fmla="*/ 352 h 408"/>
                <a:gd name="T8" fmla="*/ 0 60000 65536"/>
                <a:gd name="T9" fmla="*/ 0 60000 65536"/>
                <a:gd name="T10" fmla="*/ 0 60000 65536"/>
                <a:gd name="T11" fmla="*/ 0 60000 65536"/>
                <a:gd name="T12" fmla="*/ 0 w 432"/>
                <a:gd name="T13" fmla="*/ 0 h 408"/>
                <a:gd name="T14" fmla="*/ 432 w 432"/>
                <a:gd name="T15" fmla="*/ 408 h 408"/>
              </a:gdLst>
              <a:ahLst/>
              <a:cxnLst>
                <a:cxn ang="T8">
                  <a:pos x="T0" y="T1"/>
                </a:cxn>
                <a:cxn ang="T9">
                  <a:pos x="T2" y="T3"/>
                </a:cxn>
                <a:cxn ang="T10">
                  <a:pos x="T4" y="T5"/>
                </a:cxn>
                <a:cxn ang="T11">
                  <a:pos x="T6" y="T7"/>
                </a:cxn>
              </a:cxnLst>
              <a:rect l="T12" t="T13" r="T14" b="T15"/>
              <a:pathLst>
                <a:path w="432" h="408">
                  <a:moveTo>
                    <a:pt x="0" y="256"/>
                  </a:moveTo>
                  <a:cubicBezTo>
                    <a:pt x="52" y="128"/>
                    <a:pt x="104" y="0"/>
                    <a:pt x="144" y="16"/>
                  </a:cubicBezTo>
                  <a:cubicBezTo>
                    <a:pt x="184" y="32"/>
                    <a:pt x="192" y="296"/>
                    <a:pt x="240" y="352"/>
                  </a:cubicBezTo>
                  <a:cubicBezTo>
                    <a:pt x="288" y="408"/>
                    <a:pt x="360" y="380"/>
                    <a:pt x="432" y="35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7" name="Freeform 47">
            <a:extLst>
              <a:ext uri="{FF2B5EF4-FFF2-40B4-BE49-F238E27FC236}">
                <a16:creationId xmlns:a16="http://schemas.microsoft.com/office/drawing/2014/main" id="{C7B131B6-BA02-485C-B86C-0DD784314F27}"/>
              </a:ext>
            </a:extLst>
          </p:cNvPr>
          <p:cNvSpPr>
            <a:spLocks/>
          </p:cNvSpPr>
          <p:nvPr/>
        </p:nvSpPr>
        <p:spPr bwMode="auto">
          <a:xfrm>
            <a:off x="3171825" y="4333875"/>
            <a:ext cx="2133600" cy="228600"/>
          </a:xfrm>
          <a:custGeom>
            <a:avLst/>
            <a:gdLst>
              <a:gd name="T0" fmla="*/ 2147483646 w 1344"/>
              <a:gd name="T1" fmla="*/ 2147483646 h 144"/>
              <a:gd name="T2" fmla="*/ 2147483646 w 1344"/>
              <a:gd name="T3" fmla="*/ 0 h 144"/>
              <a:gd name="T4" fmla="*/ 0 w 1344"/>
              <a:gd name="T5" fmla="*/ 2147483646 h 144"/>
              <a:gd name="T6" fmla="*/ 0 60000 65536"/>
              <a:gd name="T7" fmla="*/ 0 60000 65536"/>
              <a:gd name="T8" fmla="*/ 0 60000 65536"/>
              <a:gd name="T9" fmla="*/ 0 w 1344"/>
              <a:gd name="T10" fmla="*/ 0 h 144"/>
              <a:gd name="T11" fmla="*/ 1344 w 1344"/>
              <a:gd name="T12" fmla="*/ 144 h 144"/>
            </a:gdLst>
            <a:ahLst/>
            <a:cxnLst>
              <a:cxn ang="T6">
                <a:pos x="T0" y="T1"/>
              </a:cxn>
              <a:cxn ang="T7">
                <a:pos x="T2" y="T3"/>
              </a:cxn>
              <a:cxn ang="T8">
                <a:pos x="T4" y="T5"/>
              </a:cxn>
            </a:cxnLst>
            <a:rect l="T9" t="T10" r="T11" b="T12"/>
            <a:pathLst>
              <a:path w="1344" h="144">
                <a:moveTo>
                  <a:pt x="1344" y="144"/>
                </a:moveTo>
                <a:cubicBezTo>
                  <a:pt x="1336" y="72"/>
                  <a:pt x="1328" y="0"/>
                  <a:pt x="1104" y="0"/>
                </a:cubicBezTo>
                <a:cubicBezTo>
                  <a:pt x="880" y="0"/>
                  <a:pt x="440" y="72"/>
                  <a:pt x="0" y="144"/>
                </a:cubicBezTo>
              </a:path>
            </a:pathLst>
          </a:custGeom>
          <a:noFill/>
          <a:ln w="38100">
            <a:solidFill>
              <a:schemeClr val="hlink"/>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AutoShape 49">
            <a:extLst>
              <a:ext uri="{FF2B5EF4-FFF2-40B4-BE49-F238E27FC236}">
                <a16:creationId xmlns:a16="http://schemas.microsoft.com/office/drawing/2014/main" id="{48CF49C4-4844-4635-9A2A-6E091ACC3471}"/>
              </a:ext>
            </a:extLst>
          </p:cNvPr>
          <p:cNvSpPr>
            <a:spLocks/>
          </p:cNvSpPr>
          <p:nvPr/>
        </p:nvSpPr>
        <p:spPr bwMode="auto">
          <a:xfrm>
            <a:off x="2895600" y="3390900"/>
            <a:ext cx="76200" cy="685800"/>
          </a:xfrm>
          <a:prstGeom prst="lef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67" name="Freeform 54">
            <a:extLst>
              <a:ext uri="{FF2B5EF4-FFF2-40B4-BE49-F238E27FC236}">
                <a16:creationId xmlns:a16="http://schemas.microsoft.com/office/drawing/2014/main" id="{98C68F10-B7FC-4391-B809-A79C8A8EC09C}"/>
              </a:ext>
            </a:extLst>
          </p:cNvPr>
          <p:cNvSpPr>
            <a:spLocks/>
          </p:cNvSpPr>
          <p:nvPr/>
        </p:nvSpPr>
        <p:spPr bwMode="auto">
          <a:xfrm>
            <a:off x="2962275" y="5676900"/>
            <a:ext cx="2362200" cy="266700"/>
          </a:xfrm>
          <a:custGeom>
            <a:avLst/>
            <a:gdLst>
              <a:gd name="T0" fmla="*/ 2147483646 w 1488"/>
              <a:gd name="T1" fmla="*/ 0 h 168"/>
              <a:gd name="T2" fmla="*/ 2147483646 w 1488"/>
              <a:gd name="T3" fmla="*/ 2147483646 h 168"/>
              <a:gd name="T4" fmla="*/ 0 w 1488"/>
              <a:gd name="T5" fmla="*/ 2147483646 h 168"/>
              <a:gd name="T6" fmla="*/ 0 60000 65536"/>
              <a:gd name="T7" fmla="*/ 0 60000 65536"/>
              <a:gd name="T8" fmla="*/ 0 60000 65536"/>
              <a:gd name="T9" fmla="*/ 0 w 1488"/>
              <a:gd name="T10" fmla="*/ 0 h 168"/>
              <a:gd name="T11" fmla="*/ 1488 w 1488"/>
              <a:gd name="T12" fmla="*/ 168 h 168"/>
            </a:gdLst>
            <a:ahLst/>
            <a:cxnLst>
              <a:cxn ang="T6">
                <a:pos x="T0" y="T1"/>
              </a:cxn>
              <a:cxn ang="T7">
                <a:pos x="T2" y="T3"/>
              </a:cxn>
              <a:cxn ang="T8">
                <a:pos x="T4" y="T5"/>
              </a:cxn>
            </a:cxnLst>
            <a:rect l="T9" t="T10" r="T11" b="T12"/>
            <a:pathLst>
              <a:path w="1488" h="168">
                <a:moveTo>
                  <a:pt x="1488" y="0"/>
                </a:moveTo>
                <a:cubicBezTo>
                  <a:pt x="1396" y="60"/>
                  <a:pt x="1304" y="120"/>
                  <a:pt x="1056" y="144"/>
                </a:cubicBezTo>
                <a:cubicBezTo>
                  <a:pt x="808" y="168"/>
                  <a:pt x="404" y="156"/>
                  <a:pt x="0" y="144"/>
                </a:cubicBezTo>
              </a:path>
            </a:pathLst>
          </a:custGeom>
          <a:noFill/>
          <a:ln w="38100">
            <a:solidFill>
              <a:schemeClr val="hlink"/>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68" name="Group 56">
            <a:extLst>
              <a:ext uri="{FF2B5EF4-FFF2-40B4-BE49-F238E27FC236}">
                <a16:creationId xmlns:a16="http://schemas.microsoft.com/office/drawing/2014/main" id="{8187544B-DA96-414E-9B31-625595A4EBC7}"/>
              </a:ext>
            </a:extLst>
          </p:cNvPr>
          <p:cNvGrpSpPr>
            <a:grpSpLocks/>
          </p:cNvGrpSpPr>
          <p:nvPr/>
        </p:nvGrpSpPr>
        <p:grpSpPr bwMode="auto">
          <a:xfrm>
            <a:off x="2057400" y="1485900"/>
            <a:ext cx="4953000" cy="1028700"/>
            <a:chOff x="1248" y="1344"/>
            <a:chExt cx="3120" cy="648"/>
          </a:xfrm>
        </p:grpSpPr>
        <p:sp>
          <p:nvSpPr>
            <p:cNvPr id="69" name="Oval 57">
              <a:extLst>
                <a:ext uri="{FF2B5EF4-FFF2-40B4-BE49-F238E27FC236}">
                  <a16:creationId xmlns:a16="http://schemas.microsoft.com/office/drawing/2014/main" id="{81BC7D21-1C5B-47AB-BA9D-152269252678}"/>
                </a:ext>
              </a:extLst>
            </p:cNvPr>
            <p:cNvSpPr>
              <a:spLocks noChangeArrowheads="1"/>
            </p:cNvSpPr>
            <p:nvPr/>
          </p:nvSpPr>
          <p:spPr bwMode="auto">
            <a:xfrm>
              <a:off x="1248" y="1488"/>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i</a:t>
              </a:r>
              <a:endParaRPr lang="en-US" sz="2400">
                <a:solidFill>
                  <a:schemeClr val="tx1"/>
                </a:solidFill>
                <a:latin typeface="Times New Roman" panose="02020603050405020304" pitchFamily="18" charset="0"/>
              </a:endParaRPr>
            </a:p>
          </p:txBody>
        </p:sp>
        <p:sp>
          <p:nvSpPr>
            <p:cNvPr id="70" name="Oval 58">
              <a:extLst>
                <a:ext uri="{FF2B5EF4-FFF2-40B4-BE49-F238E27FC236}">
                  <a16:creationId xmlns:a16="http://schemas.microsoft.com/office/drawing/2014/main" id="{74784A75-5389-4E27-87FD-46F5FC6BEACE}"/>
                </a:ext>
              </a:extLst>
            </p:cNvPr>
            <p:cNvSpPr>
              <a:spLocks noChangeArrowheads="1"/>
            </p:cNvSpPr>
            <p:nvPr/>
          </p:nvSpPr>
          <p:spPr bwMode="auto">
            <a:xfrm>
              <a:off x="4080" y="1440"/>
              <a:ext cx="288" cy="288"/>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i="1">
                  <a:solidFill>
                    <a:schemeClr val="tx1"/>
                  </a:solidFill>
                  <a:latin typeface="Times New Roman" panose="02020603050405020304" pitchFamily="18" charset="0"/>
                </a:rPr>
                <a:t>j</a:t>
              </a:r>
              <a:endParaRPr lang="en-US" sz="2400">
                <a:solidFill>
                  <a:schemeClr val="tx1"/>
                </a:solidFill>
                <a:latin typeface="Times New Roman" panose="02020603050405020304" pitchFamily="18" charset="0"/>
              </a:endParaRPr>
            </a:p>
          </p:txBody>
        </p:sp>
        <p:sp>
          <p:nvSpPr>
            <p:cNvPr id="71" name="Oval 59">
              <a:extLst>
                <a:ext uri="{FF2B5EF4-FFF2-40B4-BE49-F238E27FC236}">
                  <a16:creationId xmlns:a16="http://schemas.microsoft.com/office/drawing/2014/main" id="{5D5042BD-3C37-4AB7-948C-4DC63A57B773}"/>
                </a:ext>
              </a:extLst>
            </p:cNvPr>
            <p:cNvSpPr>
              <a:spLocks noChangeArrowheads="1"/>
            </p:cNvSpPr>
            <p:nvPr/>
          </p:nvSpPr>
          <p:spPr bwMode="auto">
            <a:xfrm>
              <a:off x="2976" y="1344"/>
              <a:ext cx="480" cy="48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a:solidFill>
                  <a:schemeClr val="tx1"/>
                </a:solidFill>
                <a:latin typeface="Times New Roman" panose="02020603050405020304" pitchFamily="18" charset="0"/>
              </a:endParaRPr>
            </a:p>
          </p:txBody>
        </p:sp>
        <p:sp>
          <p:nvSpPr>
            <p:cNvPr id="72" name="Freeform 60">
              <a:extLst>
                <a:ext uri="{FF2B5EF4-FFF2-40B4-BE49-F238E27FC236}">
                  <a16:creationId xmlns:a16="http://schemas.microsoft.com/office/drawing/2014/main" id="{DE0AAD48-88D8-4791-BBD2-ECA354E539CD}"/>
                </a:ext>
              </a:extLst>
            </p:cNvPr>
            <p:cNvSpPr>
              <a:spLocks/>
            </p:cNvSpPr>
            <p:nvPr/>
          </p:nvSpPr>
          <p:spPr bwMode="auto">
            <a:xfrm>
              <a:off x="1536" y="1536"/>
              <a:ext cx="1440" cy="456"/>
            </a:xfrm>
            <a:custGeom>
              <a:avLst/>
              <a:gdLst>
                <a:gd name="T0" fmla="*/ 0 w 1440"/>
                <a:gd name="T1" fmla="*/ 144 h 456"/>
                <a:gd name="T2" fmla="*/ 144 w 1440"/>
                <a:gd name="T3" fmla="*/ 288 h 456"/>
                <a:gd name="T4" fmla="*/ 384 w 1440"/>
                <a:gd name="T5" fmla="*/ 192 h 456"/>
                <a:gd name="T6" fmla="*/ 816 w 1440"/>
                <a:gd name="T7" fmla="*/ 432 h 456"/>
                <a:gd name="T8" fmla="*/ 960 w 1440"/>
                <a:gd name="T9" fmla="*/ 48 h 456"/>
                <a:gd name="T10" fmla="*/ 1248 w 1440"/>
                <a:gd name="T11" fmla="*/ 144 h 456"/>
                <a:gd name="T12" fmla="*/ 1440 w 1440"/>
                <a:gd name="T13" fmla="*/ 96 h 456"/>
                <a:gd name="T14" fmla="*/ 0 60000 65536"/>
                <a:gd name="T15" fmla="*/ 0 60000 65536"/>
                <a:gd name="T16" fmla="*/ 0 60000 65536"/>
                <a:gd name="T17" fmla="*/ 0 60000 65536"/>
                <a:gd name="T18" fmla="*/ 0 60000 65536"/>
                <a:gd name="T19" fmla="*/ 0 60000 65536"/>
                <a:gd name="T20" fmla="*/ 0 60000 65536"/>
                <a:gd name="T21" fmla="*/ 0 w 1440"/>
                <a:gd name="T22" fmla="*/ 0 h 456"/>
                <a:gd name="T23" fmla="*/ 1440 w 1440"/>
                <a:gd name="T24" fmla="*/ 456 h 4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0" h="456">
                  <a:moveTo>
                    <a:pt x="0" y="144"/>
                  </a:moveTo>
                  <a:cubicBezTo>
                    <a:pt x="40" y="212"/>
                    <a:pt x="80" y="280"/>
                    <a:pt x="144" y="288"/>
                  </a:cubicBezTo>
                  <a:cubicBezTo>
                    <a:pt x="208" y="296"/>
                    <a:pt x="272" y="168"/>
                    <a:pt x="384" y="192"/>
                  </a:cubicBezTo>
                  <a:cubicBezTo>
                    <a:pt x="496" y="216"/>
                    <a:pt x="720" y="456"/>
                    <a:pt x="816" y="432"/>
                  </a:cubicBezTo>
                  <a:cubicBezTo>
                    <a:pt x="912" y="408"/>
                    <a:pt x="888" y="96"/>
                    <a:pt x="960" y="48"/>
                  </a:cubicBezTo>
                  <a:cubicBezTo>
                    <a:pt x="1032" y="0"/>
                    <a:pt x="1168" y="136"/>
                    <a:pt x="1248" y="144"/>
                  </a:cubicBezTo>
                  <a:cubicBezTo>
                    <a:pt x="1328" y="152"/>
                    <a:pt x="1384" y="124"/>
                    <a:pt x="1440" y="9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Line 61">
              <a:extLst>
                <a:ext uri="{FF2B5EF4-FFF2-40B4-BE49-F238E27FC236}">
                  <a16:creationId xmlns:a16="http://schemas.microsoft.com/office/drawing/2014/main" id="{49DEAE66-0633-4074-B2B7-618953E2433F}"/>
                </a:ext>
              </a:extLst>
            </p:cNvPr>
            <p:cNvSpPr>
              <a:spLocks noChangeShapeType="1"/>
            </p:cNvSpPr>
            <p:nvPr/>
          </p:nvSpPr>
          <p:spPr bwMode="auto">
            <a:xfrm>
              <a:off x="3456" y="1584"/>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 name="Text Box 62">
              <a:extLst>
                <a:ext uri="{FF2B5EF4-FFF2-40B4-BE49-F238E27FC236}">
                  <a16:creationId xmlns:a16="http://schemas.microsoft.com/office/drawing/2014/main" id="{488E8ED7-F3F5-462A-91CE-118C3287C0F0}"/>
                </a:ext>
              </a:extLst>
            </p:cNvPr>
            <p:cNvSpPr txBox="1">
              <a:spLocks noChangeArrowheads="1"/>
            </p:cNvSpPr>
            <p:nvPr/>
          </p:nvSpPr>
          <p:spPr bwMode="auto">
            <a:xfrm>
              <a:off x="3062" y="141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sym typeface="Symbol" panose="05050102010706020507" pitchFamily="18" charset="2"/>
                </a:rPr>
                <a:t>p</a:t>
              </a:r>
              <a:endParaRPr lang="en-US" sz="2400" i="1">
                <a:solidFill>
                  <a:schemeClr val="tx1"/>
                </a:solidFill>
                <a:latin typeface="Times New Roman" panose="02020603050405020304" pitchFamily="18" charset="0"/>
              </a:endParaRPr>
            </a:p>
          </p:txBody>
        </p:sp>
      </p:grpSp>
      <p:grpSp>
        <p:nvGrpSpPr>
          <p:cNvPr id="75" name="Group 70">
            <a:extLst>
              <a:ext uri="{FF2B5EF4-FFF2-40B4-BE49-F238E27FC236}">
                <a16:creationId xmlns:a16="http://schemas.microsoft.com/office/drawing/2014/main" id="{7A150885-5FD8-46AD-9B31-EC947550C74F}"/>
              </a:ext>
            </a:extLst>
          </p:cNvPr>
          <p:cNvGrpSpPr>
            <a:grpSpLocks/>
          </p:cNvGrpSpPr>
          <p:nvPr/>
        </p:nvGrpSpPr>
        <p:grpSpPr bwMode="auto">
          <a:xfrm>
            <a:off x="5105400" y="1485900"/>
            <a:ext cx="438150" cy="595313"/>
            <a:chOff x="3216" y="1248"/>
            <a:chExt cx="276" cy="375"/>
          </a:xfrm>
        </p:grpSpPr>
        <p:sp>
          <p:nvSpPr>
            <p:cNvPr id="76" name="Text Box 64">
              <a:extLst>
                <a:ext uri="{FF2B5EF4-FFF2-40B4-BE49-F238E27FC236}">
                  <a16:creationId xmlns:a16="http://schemas.microsoft.com/office/drawing/2014/main" id="{AEDAA131-BFD9-4EE7-9004-11DD3BDCB11F}"/>
                </a:ext>
              </a:extLst>
            </p:cNvPr>
            <p:cNvSpPr txBox="1">
              <a:spLocks noChangeArrowheads="1"/>
            </p:cNvSpPr>
            <p:nvPr/>
          </p:nvSpPr>
          <p:spPr bwMode="auto">
            <a:xfrm>
              <a:off x="3216" y="1248"/>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a:solidFill>
                    <a:schemeClr val="tx1"/>
                  </a:solidFill>
                  <a:latin typeface="Times New Roman" panose="02020603050405020304" pitchFamily="18" charset="0"/>
                </a:rPr>
                <a:t>(</a:t>
              </a:r>
              <a:r>
                <a:rPr lang="en-US" sz="1800" i="1">
                  <a:solidFill>
                    <a:schemeClr val="tx1"/>
                  </a:solidFill>
                  <a:latin typeface="Times New Roman" panose="02020603050405020304" pitchFamily="18" charset="0"/>
                </a:rPr>
                <a:t>k</a:t>
              </a:r>
              <a:r>
                <a:rPr lang="en-US" sz="1800">
                  <a:solidFill>
                    <a:schemeClr val="tx1"/>
                  </a:solidFill>
                  <a:latin typeface="Times New Roman" panose="02020603050405020304" pitchFamily="18" charset="0"/>
                </a:rPr>
                <a:t>)</a:t>
              </a:r>
            </a:p>
          </p:txBody>
        </p:sp>
        <p:sp>
          <p:nvSpPr>
            <p:cNvPr id="77" name="Text Box 65">
              <a:extLst>
                <a:ext uri="{FF2B5EF4-FFF2-40B4-BE49-F238E27FC236}">
                  <a16:creationId xmlns:a16="http://schemas.microsoft.com/office/drawing/2014/main" id="{5EE3D2F4-494A-46EF-9B4E-08EA13A7BE46}"/>
                </a:ext>
              </a:extLst>
            </p:cNvPr>
            <p:cNvSpPr txBox="1">
              <a:spLocks noChangeArrowheads="1"/>
            </p:cNvSpPr>
            <p:nvPr/>
          </p:nvSpPr>
          <p:spPr bwMode="auto">
            <a:xfrm>
              <a:off x="3216" y="13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i="1">
                  <a:solidFill>
                    <a:schemeClr val="tx1"/>
                  </a:solidFill>
                  <a:latin typeface="Times New Roman" panose="02020603050405020304" pitchFamily="18" charset="0"/>
                </a:rPr>
                <a:t>ij</a:t>
              </a:r>
            </a:p>
          </p:txBody>
        </p:sp>
      </p:gr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846446A-131B-4299-A11B-BE0BF6A6C966}"/>
                  </a:ext>
                </a:extLst>
              </p:cNvPr>
              <p:cNvSpPr txBox="1"/>
              <p:nvPr/>
            </p:nvSpPr>
            <p:spPr>
              <a:xfrm>
                <a:off x="1914397" y="3495819"/>
                <a:ext cx="933450" cy="386196"/>
              </a:xfrm>
              <a:prstGeom prst="rect">
                <a:avLst/>
              </a:prstGeom>
              <a:noFill/>
            </p:spPr>
            <p:txBody>
              <a:bodyPr wrap="square" rtlCol="0">
                <a:spAutoFit/>
              </a:bodyPr>
              <a:lstStyle/>
              <a:p>
                <a14:m>
                  <m:oMath xmlns:m="http://schemas.openxmlformats.org/officeDocument/2006/math">
                    <m:sSubSup>
                      <m:sSubSupPr>
                        <m:ctrlPr>
                          <a:rPr lang="en-US" sz="1600" i="1" smtClean="0">
                            <a:solidFill>
                              <a:schemeClr val="tx1"/>
                            </a:solidFill>
                            <a:latin typeface="Cambria Math" panose="02040503050406030204" pitchFamily="18" charset="0"/>
                            <a:cs typeface="Arial" panose="020B0604020202020204" pitchFamily="34" charset="0"/>
                            <a:sym typeface="Symbol" panose="05050102010706020507" pitchFamily="18" charset="2"/>
                          </a:rPr>
                        </m:ctrlPr>
                      </m:sSubSupPr>
                      <m:e>
                        <m:r>
                          <a:rPr lang="en-US" sz="1600" b="0" i="1" smtClean="0">
                            <a:solidFill>
                              <a:schemeClr val="tx1"/>
                            </a:solidFill>
                            <a:latin typeface="Cambria Math" panose="02040503050406030204" pitchFamily="18" charset="0"/>
                            <a:cs typeface="Arial" panose="020B0604020202020204" pitchFamily="34" charset="0"/>
                            <a:sym typeface="Symbol" panose="05050102010706020507" pitchFamily="18" charset="2"/>
                          </a:rPr>
                          <m:t>𝑝</m:t>
                        </m:r>
                      </m:e>
                      <m:sub>
                        <m:r>
                          <a:rPr lang="en-US" sz="1600" b="0" i="1" smtClean="0">
                            <a:solidFill>
                              <a:schemeClr val="tx1"/>
                            </a:solidFill>
                            <a:latin typeface="Cambria Math" panose="02040503050406030204" pitchFamily="18" charset="0"/>
                            <a:cs typeface="Arial" panose="020B0604020202020204" pitchFamily="34" charset="0"/>
                            <a:sym typeface="Symbol" panose="05050102010706020507" pitchFamily="18" charset="2"/>
                          </a:rPr>
                          <m:t>𝑖𝑗</m:t>
                        </m:r>
                      </m:sub>
                      <m:sup>
                        <m:r>
                          <a:rPr lang="en-US" sz="1600" b="0" i="1" smtClean="0">
                            <a:solidFill>
                              <a:schemeClr val="tx1"/>
                            </a:solidFill>
                            <a:latin typeface="Cambria Math" panose="02040503050406030204" pitchFamily="18" charset="0"/>
                            <a:cs typeface="Arial" panose="020B0604020202020204" pitchFamily="34" charset="0"/>
                            <a:sym typeface="Symbol" panose="05050102010706020507" pitchFamily="18" charset="2"/>
                          </a:rPr>
                          <m:t>𝑘</m:t>
                        </m:r>
                      </m:sup>
                    </m:sSubSup>
                  </m:oMath>
                </a14:m>
                <a:r>
                  <a:rPr lang="en-US" sz="1600">
                    <a:solidFill>
                      <a:schemeClr val="tx1"/>
                    </a:solidFill>
                  </a:rPr>
                  <a:t> = </a:t>
                </a:r>
              </a:p>
            </p:txBody>
          </p:sp>
        </mc:Choice>
        <mc:Fallback>
          <p:sp>
            <p:nvSpPr>
              <p:cNvPr id="2" name="TextBox 1">
                <a:extLst>
                  <a:ext uri="{FF2B5EF4-FFF2-40B4-BE49-F238E27FC236}">
                    <a16:creationId xmlns:a16="http://schemas.microsoft.com/office/drawing/2014/main" id="{5846446A-131B-4299-A11B-BE0BF6A6C966}"/>
                  </a:ext>
                </a:extLst>
              </p:cNvPr>
              <p:cNvSpPr txBox="1">
                <a:spLocks noRot="1" noChangeAspect="1" noMove="1" noResize="1" noEditPoints="1" noAdjustHandles="1" noChangeArrowheads="1" noChangeShapeType="1" noTextEdit="1"/>
              </p:cNvSpPr>
              <p:nvPr/>
            </p:nvSpPr>
            <p:spPr>
              <a:xfrm>
                <a:off x="1914397" y="3495819"/>
                <a:ext cx="933450" cy="386196"/>
              </a:xfrm>
              <a:prstGeom prst="rect">
                <a:avLst/>
              </a:prstGeom>
              <a:blipFill>
                <a:blip r:embed="rId4"/>
                <a:stretch>
                  <a:fillRect b="-12500"/>
                </a:stretch>
              </a:blipFill>
            </p:spPr>
            <p:txBody>
              <a:bodyPr/>
              <a:lstStyle/>
              <a:p>
                <a:r>
                  <a:rPr lang="en-US">
                    <a:noFill/>
                  </a:rPr>
                  <a:t> </a:t>
                </a:r>
              </a:p>
            </p:txBody>
          </p:sp>
        </mc:Fallback>
      </mc:AlternateContent>
    </p:spTree>
    <p:extLst>
      <p:ext uri="{BB962C8B-B14F-4D97-AF65-F5344CB8AC3E}">
        <p14:creationId xmlns:p14="http://schemas.microsoft.com/office/powerpoint/2010/main" val="120598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slide(fromBottom)">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slide(fromBottom)">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slide(fromBottom)">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slide(fromBottom)">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checkerboard(across)">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checkerboard(across)">
                                      <p:cBhvr>
                                        <p:cTn id="32" dur="500"/>
                                        <p:tgtEl>
                                          <p:spTgt spid="29"/>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checkerboard(across)">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checkerboard(across)">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8" grpId="0"/>
      <p:bldP spid="57" grpId="0" animBg="1"/>
      <p:bldP spid="6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2" y="72736"/>
            <a:ext cx="8723311" cy="457200"/>
          </a:xfrm>
        </p:spPr>
        <p:txBody>
          <a:bodyPr>
            <a:normAutofit/>
          </a:bodyPr>
          <a:lstStyle/>
          <a:p>
            <a:pPr eaLnBrk="1" hangingPunct="1"/>
            <a:r>
              <a:rPr lang="en-US" altLang="en-US" sz="2000" b="1" err="1"/>
              <a:t>Thuật</a:t>
            </a:r>
            <a:r>
              <a:rPr lang="en-US" altLang="en-US" sz="2000" b="1"/>
              <a:t> </a:t>
            </a:r>
            <a:r>
              <a:rPr lang="en-US" altLang="en-US" sz="2000" b="1" err="1"/>
              <a:t>toán</a:t>
            </a:r>
            <a:r>
              <a:rPr lang="en-US" altLang="en-US" sz="2000" b="1"/>
              <a:t> Floyd-</a:t>
            </a:r>
            <a:r>
              <a:rPr lang="en-US" altLang="en-US" sz="2000" b="1" err="1"/>
              <a:t>Warshall</a:t>
            </a:r>
            <a:r>
              <a:rPr lang="en-US" altLang="en-US" sz="2000" b="1"/>
              <a:t>: </a:t>
            </a:r>
            <a:r>
              <a:rPr lang="en-US" altLang="en-US" sz="2000" b="1" err="1"/>
              <a:t>ví</a:t>
            </a:r>
            <a:r>
              <a:rPr lang="en-US" altLang="en-US" sz="2000" b="1"/>
              <a:t> </a:t>
            </a:r>
            <a:r>
              <a:rPr lang="en-US" altLang="en-US" sz="2000" b="1" err="1"/>
              <a:t>dụ</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168">
            <a:extLst>
              <a:ext uri="{FF2B5EF4-FFF2-40B4-BE49-F238E27FC236}">
                <a16:creationId xmlns:a16="http://schemas.microsoft.com/office/drawing/2014/main" id="{411F24D1-F135-4B67-AA5D-B175EB9DE0CE}"/>
              </a:ext>
            </a:extLst>
          </p:cNvPr>
          <p:cNvSpPr txBox="1">
            <a:spLocks noChangeArrowheads="1"/>
          </p:cNvSpPr>
          <p:nvPr/>
        </p:nvSpPr>
        <p:spPr>
          <a:xfrm>
            <a:off x="0" y="0"/>
            <a:ext cx="3360738"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endParaRPr lang="en-US" sz="3500"/>
          </a:p>
        </p:txBody>
      </p:sp>
      <p:sp>
        <p:nvSpPr>
          <p:cNvPr id="60" name="Oval 59">
            <a:extLst>
              <a:ext uri="{FF2B5EF4-FFF2-40B4-BE49-F238E27FC236}">
                <a16:creationId xmlns:a16="http://schemas.microsoft.com/office/drawing/2014/main" id="{19D585B7-DC6D-4ADB-B2BE-701D7D95B2DE}"/>
              </a:ext>
            </a:extLst>
          </p:cNvPr>
          <p:cNvSpPr>
            <a:spLocks noChangeArrowheads="1"/>
          </p:cNvSpPr>
          <p:nvPr/>
        </p:nvSpPr>
        <p:spPr bwMode="auto">
          <a:xfrm>
            <a:off x="1066800" y="16383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1</a:t>
            </a:r>
            <a:endParaRPr lang="en-US" sz="2400">
              <a:solidFill>
                <a:schemeClr val="tx1"/>
              </a:solidFill>
              <a:latin typeface="Times New Roman" panose="02020603050405020304" pitchFamily="18" charset="0"/>
            </a:endParaRPr>
          </a:p>
        </p:txBody>
      </p:sp>
      <p:sp>
        <p:nvSpPr>
          <p:cNvPr id="61" name="Oval 60">
            <a:extLst>
              <a:ext uri="{FF2B5EF4-FFF2-40B4-BE49-F238E27FC236}">
                <a16:creationId xmlns:a16="http://schemas.microsoft.com/office/drawing/2014/main" id="{D4F8871D-D158-4A47-B3F2-47EFECB20DB7}"/>
              </a:ext>
            </a:extLst>
          </p:cNvPr>
          <p:cNvSpPr>
            <a:spLocks noChangeArrowheads="1"/>
          </p:cNvSpPr>
          <p:nvPr/>
        </p:nvSpPr>
        <p:spPr bwMode="auto">
          <a:xfrm>
            <a:off x="1066800" y="31623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3</a:t>
            </a:r>
            <a:endParaRPr lang="en-US" sz="2400">
              <a:solidFill>
                <a:schemeClr val="tx1"/>
              </a:solidFill>
              <a:latin typeface="Times New Roman" panose="02020603050405020304" pitchFamily="18" charset="0"/>
            </a:endParaRPr>
          </a:p>
        </p:txBody>
      </p:sp>
      <p:sp>
        <p:nvSpPr>
          <p:cNvPr id="62" name="Oval 61">
            <a:extLst>
              <a:ext uri="{FF2B5EF4-FFF2-40B4-BE49-F238E27FC236}">
                <a16:creationId xmlns:a16="http://schemas.microsoft.com/office/drawing/2014/main" id="{FEB63E2A-EF49-4AF2-A345-D69381D657DE}"/>
              </a:ext>
            </a:extLst>
          </p:cNvPr>
          <p:cNvSpPr>
            <a:spLocks noChangeArrowheads="1"/>
          </p:cNvSpPr>
          <p:nvPr/>
        </p:nvSpPr>
        <p:spPr bwMode="auto">
          <a:xfrm>
            <a:off x="2971800" y="31623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4</a:t>
            </a:r>
            <a:endParaRPr lang="en-US" sz="2400">
              <a:solidFill>
                <a:schemeClr val="tx1"/>
              </a:solidFill>
              <a:latin typeface="Times New Roman" panose="02020603050405020304" pitchFamily="18" charset="0"/>
            </a:endParaRPr>
          </a:p>
        </p:txBody>
      </p:sp>
      <p:sp>
        <p:nvSpPr>
          <p:cNvPr id="63" name="Oval 62">
            <a:extLst>
              <a:ext uri="{FF2B5EF4-FFF2-40B4-BE49-F238E27FC236}">
                <a16:creationId xmlns:a16="http://schemas.microsoft.com/office/drawing/2014/main" id="{E90333AE-E71A-47A0-9724-9A323A8677C3}"/>
              </a:ext>
            </a:extLst>
          </p:cNvPr>
          <p:cNvSpPr>
            <a:spLocks noChangeArrowheads="1"/>
          </p:cNvSpPr>
          <p:nvPr/>
        </p:nvSpPr>
        <p:spPr bwMode="auto">
          <a:xfrm>
            <a:off x="2971800" y="163830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latin typeface="Times New Roman" panose="02020603050405020304" pitchFamily="18" charset="0"/>
              </a:rPr>
              <a:t>2</a:t>
            </a:r>
            <a:endParaRPr lang="en-US" sz="2400">
              <a:solidFill>
                <a:schemeClr val="tx1"/>
              </a:solidFill>
              <a:latin typeface="Times New Roman" panose="02020603050405020304" pitchFamily="18" charset="0"/>
            </a:endParaRPr>
          </a:p>
        </p:txBody>
      </p:sp>
      <p:sp>
        <p:nvSpPr>
          <p:cNvPr id="64" name="Line 8">
            <a:extLst>
              <a:ext uri="{FF2B5EF4-FFF2-40B4-BE49-F238E27FC236}">
                <a16:creationId xmlns:a16="http://schemas.microsoft.com/office/drawing/2014/main" id="{AFFE2BE4-DE57-4D06-BB36-133F8AB99C4E}"/>
              </a:ext>
            </a:extLst>
          </p:cNvPr>
          <p:cNvSpPr>
            <a:spLocks noChangeShapeType="1"/>
          </p:cNvSpPr>
          <p:nvPr/>
        </p:nvSpPr>
        <p:spPr bwMode="auto">
          <a:xfrm>
            <a:off x="1600200" y="18669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 name="Line 9">
            <a:extLst>
              <a:ext uri="{FF2B5EF4-FFF2-40B4-BE49-F238E27FC236}">
                <a16:creationId xmlns:a16="http://schemas.microsoft.com/office/drawing/2014/main" id="{9A9DFC0F-6B24-457E-AF35-2DDEF91108C9}"/>
              </a:ext>
            </a:extLst>
          </p:cNvPr>
          <p:cNvSpPr>
            <a:spLocks noChangeShapeType="1"/>
          </p:cNvSpPr>
          <p:nvPr/>
        </p:nvSpPr>
        <p:spPr bwMode="auto">
          <a:xfrm flipH="1">
            <a:off x="1600200" y="2095500"/>
            <a:ext cx="14478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 name="Line 10">
            <a:extLst>
              <a:ext uri="{FF2B5EF4-FFF2-40B4-BE49-F238E27FC236}">
                <a16:creationId xmlns:a16="http://schemas.microsoft.com/office/drawing/2014/main" id="{E15D3987-C106-478B-80AC-4F6C785BAE6E}"/>
              </a:ext>
            </a:extLst>
          </p:cNvPr>
          <p:cNvSpPr>
            <a:spLocks noChangeShapeType="1"/>
          </p:cNvSpPr>
          <p:nvPr/>
        </p:nvSpPr>
        <p:spPr bwMode="auto">
          <a:xfrm>
            <a:off x="1600200" y="34671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 name="Line 11">
            <a:extLst>
              <a:ext uri="{FF2B5EF4-FFF2-40B4-BE49-F238E27FC236}">
                <a16:creationId xmlns:a16="http://schemas.microsoft.com/office/drawing/2014/main" id="{2707B85B-B6D7-45B9-A76E-2BBEAA77CDAD}"/>
              </a:ext>
            </a:extLst>
          </p:cNvPr>
          <p:cNvSpPr>
            <a:spLocks noChangeShapeType="1"/>
          </p:cNvSpPr>
          <p:nvPr/>
        </p:nvSpPr>
        <p:spPr bwMode="auto">
          <a:xfrm flipV="1">
            <a:off x="1295400" y="2171700"/>
            <a:ext cx="0" cy="990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9" name="Text Box 12">
            <a:extLst>
              <a:ext uri="{FF2B5EF4-FFF2-40B4-BE49-F238E27FC236}">
                <a16:creationId xmlns:a16="http://schemas.microsoft.com/office/drawing/2014/main" id="{5A935FDA-77F1-46C1-BF67-3B2E09FD965D}"/>
              </a:ext>
            </a:extLst>
          </p:cNvPr>
          <p:cNvSpPr txBox="1">
            <a:spLocks noChangeArrowheads="1"/>
          </p:cNvSpPr>
          <p:nvPr/>
        </p:nvSpPr>
        <p:spPr bwMode="auto">
          <a:xfrm>
            <a:off x="1736725" y="3813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0" name="Text Box 13">
            <a:extLst>
              <a:ext uri="{FF2B5EF4-FFF2-40B4-BE49-F238E27FC236}">
                <a16:creationId xmlns:a16="http://schemas.microsoft.com/office/drawing/2014/main" id="{0590AE9E-7B32-404D-92E6-6EAA0ED4AB19}"/>
              </a:ext>
            </a:extLst>
          </p:cNvPr>
          <p:cNvSpPr txBox="1">
            <a:spLocks noChangeArrowheads="1"/>
          </p:cNvSpPr>
          <p:nvPr/>
        </p:nvSpPr>
        <p:spPr bwMode="auto">
          <a:xfrm>
            <a:off x="1279525" y="2365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81" name="Text Box 14">
            <a:extLst>
              <a:ext uri="{FF2B5EF4-FFF2-40B4-BE49-F238E27FC236}">
                <a16:creationId xmlns:a16="http://schemas.microsoft.com/office/drawing/2014/main" id="{BA8A0F12-5D9C-4944-9EE0-EB4E0F01F163}"/>
              </a:ext>
            </a:extLst>
          </p:cNvPr>
          <p:cNvSpPr txBox="1">
            <a:spLocks noChangeArrowheads="1"/>
          </p:cNvSpPr>
          <p:nvPr/>
        </p:nvSpPr>
        <p:spPr bwMode="auto">
          <a:xfrm>
            <a:off x="2133600" y="2324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82" name="Text Box 15">
            <a:extLst>
              <a:ext uri="{FF2B5EF4-FFF2-40B4-BE49-F238E27FC236}">
                <a16:creationId xmlns:a16="http://schemas.microsoft.com/office/drawing/2014/main" id="{AE26FFDE-5F4F-4A79-93F9-B7E8B51B13DC}"/>
              </a:ext>
            </a:extLst>
          </p:cNvPr>
          <p:cNvSpPr txBox="1">
            <a:spLocks noChangeArrowheads="1"/>
          </p:cNvSpPr>
          <p:nvPr/>
        </p:nvSpPr>
        <p:spPr bwMode="auto">
          <a:xfrm>
            <a:off x="2057400" y="180470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83" name="Text Box 16">
            <a:extLst>
              <a:ext uri="{FF2B5EF4-FFF2-40B4-BE49-F238E27FC236}">
                <a16:creationId xmlns:a16="http://schemas.microsoft.com/office/drawing/2014/main" id="{09DC7FAB-CAFE-4B49-8774-19367057E2F8}"/>
              </a:ext>
            </a:extLst>
          </p:cNvPr>
          <p:cNvSpPr txBox="1">
            <a:spLocks noChangeArrowheads="1"/>
          </p:cNvSpPr>
          <p:nvPr/>
        </p:nvSpPr>
        <p:spPr bwMode="auto">
          <a:xfrm>
            <a:off x="3184525" y="2365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6</a:t>
            </a:r>
          </a:p>
        </p:txBody>
      </p:sp>
      <p:sp>
        <p:nvSpPr>
          <p:cNvPr id="84" name="Text Box 17">
            <a:extLst>
              <a:ext uri="{FF2B5EF4-FFF2-40B4-BE49-F238E27FC236}">
                <a16:creationId xmlns:a16="http://schemas.microsoft.com/office/drawing/2014/main" id="{41E3A946-BFE2-4D26-B859-FAF1C291D6FF}"/>
              </a:ext>
            </a:extLst>
          </p:cNvPr>
          <p:cNvSpPr txBox="1">
            <a:spLocks noChangeArrowheads="1"/>
          </p:cNvSpPr>
          <p:nvPr/>
        </p:nvSpPr>
        <p:spPr bwMode="auto">
          <a:xfrm>
            <a:off x="2117725" y="3051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85" name="Freeform 44">
            <a:extLst>
              <a:ext uri="{FF2B5EF4-FFF2-40B4-BE49-F238E27FC236}">
                <a16:creationId xmlns:a16="http://schemas.microsoft.com/office/drawing/2014/main" id="{D97EA8D5-0658-4DEB-AB39-81631270AAAE}"/>
              </a:ext>
            </a:extLst>
          </p:cNvPr>
          <p:cNvSpPr>
            <a:spLocks/>
          </p:cNvSpPr>
          <p:nvPr/>
        </p:nvSpPr>
        <p:spPr bwMode="auto">
          <a:xfrm>
            <a:off x="457200" y="2095500"/>
            <a:ext cx="2679700" cy="2247900"/>
          </a:xfrm>
          <a:custGeom>
            <a:avLst/>
            <a:gdLst>
              <a:gd name="T0" fmla="*/ 2147483646 w 1688"/>
              <a:gd name="T1" fmla="*/ 2147483646 h 1416"/>
              <a:gd name="T2" fmla="*/ 2147483646 w 1688"/>
              <a:gd name="T3" fmla="*/ 2147483646 h 1416"/>
              <a:gd name="T4" fmla="*/ 2147483646 w 1688"/>
              <a:gd name="T5" fmla="*/ 2147483646 h 1416"/>
              <a:gd name="T6" fmla="*/ 2147483646 w 1688"/>
              <a:gd name="T7" fmla="*/ 2147483646 h 1416"/>
              <a:gd name="T8" fmla="*/ 2147483646 w 1688"/>
              <a:gd name="T9" fmla="*/ 0 h 1416"/>
              <a:gd name="T10" fmla="*/ 0 60000 65536"/>
              <a:gd name="T11" fmla="*/ 0 60000 65536"/>
              <a:gd name="T12" fmla="*/ 0 60000 65536"/>
              <a:gd name="T13" fmla="*/ 0 60000 65536"/>
              <a:gd name="T14" fmla="*/ 0 60000 65536"/>
              <a:gd name="T15" fmla="*/ 0 w 1688"/>
              <a:gd name="T16" fmla="*/ 0 h 1416"/>
              <a:gd name="T17" fmla="*/ 1688 w 1688"/>
              <a:gd name="T18" fmla="*/ 1416 h 1416"/>
            </a:gdLst>
            <a:ahLst/>
            <a:cxnLst>
              <a:cxn ang="T10">
                <a:pos x="T0" y="T1"/>
              </a:cxn>
              <a:cxn ang="T11">
                <a:pos x="T2" y="T3"/>
              </a:cxn>
              <a:cxn ang="T12">
                <a:pos x="T4" y="T5"/>
              </a:cxn>
              <a:cxn ang="T13">
                <a:pos x="T6" y="T7"/>
              </a:cxn>
              <a:cxn ang="T14">
                <a:pos x="T8" y="T9"/>
              </a:cxn>
            </a:cxnLst>
            <a:rect l="T15" t="T16" r="T17" b="T18"/>
            <a:pathLst>
              <a:path w="1688" h="1416">
                <a:moveTo>
                  <a:pt x="1688" y="1008"/>
                </a:moveTo>
                <a:cubicBezTo>
                  <a:pt x="1600" y="1152"/>
                  <a:pt x="1512" y="1296"/>
                  <a:pt x="1304" y="1344"/>
                </a:cubicBezTo>
                <a:cubicBezTo>
                  <a:pt x="1096" y="1392"/>
                  <a:pt x="656" y="1416"/>
                  <a:pt x="440" y="1296"/>
                </a:cubicBezTo>
                <a:cubicBezTo>
                  <a:pt x="224" y="1176"/>
                  <a:pt x="16" y="840"/>
                  <a:pt x="8" y="624"/>
                </a:cubicBezTo>
                <a:cubicBezTo>
                  <a:pt x="0" y="408"/>
                  <a:pt x="196" y="204"/>
                  <a:pt x="39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Line 45">
            <a:extLst>
              <a:ext uri="{FF2B5EF4-FFF2-40B4-BE49-F238E27FC236}">
                <a16:creationId xmlns:a16="http://schemas.microsoft.com/office/drawing/2014/main" id="{3B24E650-E869-4C0D-B9A1-347E997B6E1A}"/>
              </a:ext>
            </a:extLst>
          </p:cNvPr>
          <p:cNvSpPr>
            <a:spLocks noChangeShapeType="1"/>
          </p:cNvSpPr>
          <p:nvPr/>
        </p:nvSpPr>
        <p:spPr bwMode="auto">
          <a:xfrm>
            <a:off x="3200400" y="21717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5967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ứng</a:t>
            </a:r>
            <a:r>
              <a:rPr lang="en-US" altLang="en-US" sz="2000" b="1"/>
              <a:t> </a:t>
            </a:r>
            <a:r>
              <a:rPr lang="en-US" altLang="en-US" sz="2000" b="1" err="1"/>
              <a:t>dụng</a:t>
            </a:r>
            <a:r>
              <a:rPr lang="en-US" altLang="en-US" sz="2000" b="1"/>
              <a:t> </a:t>
            </a:r>
            <a:r>
              <a:rPr lang="en-US" altLang="en-US" sz="2000" b="1" err="1"/>
              <a:t>thực</a:t>
            </a:r>
            <a:r>
              <a:rPr lang="en-US" altLang="en-US" sz="2000" b="1"/>
              <a:t> </a:t>
            </a:r>
            <a:r>
              <a:rPr lang="en-US" altLang="en-US" sz="2000" b="1" err="1"/>
              <a:t>tế</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3">
            <a:extLst>
              <a:ext uri="{FF2B5EF4-FFF2-40B4-BE49-F238E27FC236}">
                <a16:creationId xmlns:a16="http://schemas.microsoft.com/office/drawing/2014/main" id="{D08F7F72-F92F-4727-A899-0C44BE9F02B7}"/>
              </a:ext>
            </a:extLst>
          </p:cNvPr>
          <p:cNvSpPr>
            <a:spLocks noGrp="1" noChangeArrowheads="1"/>
          </p:cNvSpPr>
          <p:nvPr>
            <p:ph idx="1"/>
          </p:nvPr>
        </p:nvSpPr>
        <p:spPr>
          <a:xfrm>
            <a:off x="169864" y="685800"/>
            <a:ext cx="8723312" cy="4114800"/>
          </a:xfrm>
        </p:spPr>
        <p:txBody>
          <a:bodyPr>
            <a:normAutofit/>
          </a:bodyPr>
          <a:lstStyle/>
          <a:p>
            <a:pPr>
              <a:lnSpc>
                <a:spcPct val="80000"/>
              </a:lnSpc>
              <a:spcBef>
                <a:spcPts val="1200"/>
              </a:spcBef>
              <a:spcAft>
                <a:spcPts val="600"/>
              </a:spcAft>
            </a:pPr>
            <a:r>
              <a:rPr lang="en-US" sz="1600">
                <a:solidFill>
                  <a:schemeClr val="tx1"/>
                </a:solidFill>
                <a:cs typeface="Arial" panose="020B0604020202020204" pitchFamily="34" charset="0"/>
              </a:rPr>
              <a:t>Giao </a:t>
            </a:r>
            <a:r>
              <a:rPr lang="en-US" sz="1600" err="1">
                <a:solidFill>
                  <a:schemeClr val="tx1"/>
                </a:solidFill>
                <a:cs typeface="Arial" panose="020B0604020202020204" pitchFamily="34" charset="0"/>
              </a:rPr>
              <a:t>thông</a:t>
            </a:r>
            <a:r>
              <a:rPr lang="en-US" sz="1600">
                <a:solidFill>
                  <a:schemeClr val="tx1"/>
                </a:solidFill>
                <a:cs typeface="Arial" panose="020B0604020202020204" pitchFamily="34" charset="0"/>
              </a:rPr>
              <a:t> (Transportation)</a:t>
            </a:r>
          </a:p>
          <a:p>
            <a:pPr>
              <a:lnSpc>
                <a:spcPct val="80000"/>
              </a:lnSpc>
              <a:spcBef>
                <a:spcPts val="1200"/>
              </a:spcBef>
              <a:spcAft>
                <a:spcPts val="600"/>
              </a:spcAft>
            </a:pPr>
            <a:r>
              <a:rPr lang="en-US" sz="1600" err="1">
                <a:solidFill>
                  <a:schemeClr val="tx1"/>
                </a:solidFill>
                <a:cs typeface="Arial" panose="020B0604020202020204" pitchFamily="34" charset="0"/>
              </a:rPr>
              <a:t>Truyền</a:t>
            </a:r>
            <a:r>
              <a:rPr lang="en-US" sz="1600">
                <a:solidFill>
                  <a:schemeClr val="tx1"/>
                </a:solidFill>
                <a:cs typeface="Arial" panose="020B0604020202020204" pitchFamily="34" charset="0"/>
              </a:rPr>
              <a:t> tin </a:t>
            </a:r>
            <a:r>
              <a:rPr lang="en-US" sz="1600" err="1">
                <a:solidFill>
                  <a:schemeClr val="tx1"/>
                </a:solidFill>
                <a:cs typeface="Arial" panose="020B0604020202020204" pitchFamily="34" charset="0"/>
              </a:rPr>
              <a:t>trên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mạng</a:t>
            </a:r>
            <a:r>
              <a:rPr lang="en-US" sz="1600">
                <a:solidFill>
                  <a:schemeClr val="tx1"/>
                </a:solidFill>
                <a:cs typeface="Arial" panose="020B0604020202020204" pitchFamily="34" charset="0"/>
              </a:rPr>
              <a:t> (Network routing) (</a:t>
            </a:r>
            <a:r>
              <a:rPr lang="en-US" sz="1600" err="1">
                <a:solidFill>
                  <a:schemeClr val="tx1"/>
                </a:solidFill>
                <a:cs typeface="Arial" panose="020B0604020202020204" pitchFamily="34" charset="0"/>
              </a:rPr>
              <a:t>cần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hướng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gói</a:t>
            </a:r>
            <a:r>
              <a:rPr lang="en-US" sz="1600">
                <a:solidFill>
                  <a:schemeClr val="tx1"/>
                </a:solidFill>
                <a:cs typeface="Arial" panose="020B0604020202020204" pitchFamily="34" charset="0"/>
              </a:rPr>
              <a:t> tin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đích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trên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mạng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theo</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nào</a:t>
            </a:r>
            <a:r>
              <a:rPr lang="en-US" sz="1600">
                <a:solidFill>
                  <a:schemeClr val="tx1"/>
                </a:solidFill>
                <a:cs typeface="Arial" panose="020B0604020202020204" pitchFamily="34" charset="0"/>
              </a:rPr>
              <a:t>?)</a:t>
            </a:r>
          </a:p>
          <a:p>
            <a:pPr>
              <a:lnSpc>
                <a:spcPct val="80000"/>
              </a:lnSpc>
              <a:spcBef>
                <a:spcPts val="1200"/>
              </a:spcBef>
              <a:spcAft>
                <a:spcPts val="600"/>
              </a:spcAft>
            </a:pPr>
            <a:r>
              <a:rPr lang="en-US" sz="1600" err="1">
                <a:solidFill>
                  <a:schemeClr val="tx1"/>
                </a:solidFill>
                <a:cs typeface="Arial" panose="020B0604020202020204" pitchFamily="34" charset="0"/>
              </a:rPr>
              <a:t>Điều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khiển</a:t>
            </a:r>
            <a:r>
              <a:rPr lang="en-US" sz="1600">
                <a:solidFill>
                  <a:schemeClr val="tx1"/>
                </a:solidFill>
                <a:cs typeface="Arial" panose="020B0604020202020204" pitchFamily="34" charset="0"/>
              </a:rPr>
              <a:t> robot (Robot path planning)</a:t>
            </a:r>
          </a:p>
          <a:p>
            <a:pPr>
              <a:lnSpc>
                <a:spcPct val="80000"/>
              </a:lnSpc>
              <a:spcBef>
                <a:spcPts val="1200"/>
              </a:spcBef>
              <a:spcAft>
                <a:spcPts val="600"/>
              </a:spcAft>
            </a:pPr>
            <a:r>
              <a:rPr lang="en-US" sz="1600" err="1">
                <a:solidFill>
                  <a:schemeClr val="tx1"/>
                </a:solidFill>
                <a:cs typeface="Arial" panose="020B0604020202020204" pitchFamily="34" charset="0"/>
              </a:rPr>
              <a:t>Truyền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thông</a:t>
            </a:r>
            <a:r>
              <a:rPr lang="en-US" sz="1600">
                <a:solidFill>
                  <a:schemeClr val="tx1"/>
                </a:solidFill>
                <a:cs typeface="Arial" panose="020B0604020202020204" pitchFamily="34" charset="0"/>
              </a:rPr>
              <a:t> (Telecommunications)</a:t>
            </a:r>
          </a:p>
          <a:p>
            <a:pPr>
              <a:lnSpc>
                <a:spcPct val="80000"/>
              </a:lnSpc>
              <a:spcBef>
                <a:spcPts val="1200"/>
              </a:spcBef>
              <a:spcAft>
                <a:spcPts val="600"/>
              </a:spcAft>
            </a:pPr>
            <a:r>
              <a:rPr lang="en-US" sz="1600">
                <a:solidFill>
                  <a:schemeClr val="tx1"/>
                </a:solidFill>
                <a:cs typeface="Arial" panose="020B0604020202020204" pitchFamily="34" charset="0"/>
              </a:rPr>
              <a:t>Speech interpretation (best interpretation of a spoken sentence)</a:t>
            </a:r>
          </a:p>
          <a:p>
            <a:pPr>
              <a:lnSpc>
                <a:spcPct val="80000"/>
              </a:lnSpc>
              <a:spcBef>
                <a:spcPts val="1200"/>
              </a:spcBef>
              <a:spcAft>
                <a:spcPts val="600"/>
              </a:spcAft>
            </a:pPr>
            <a:r>
              <a:rPr lang="en-US" sz="1600">
                <a:solidFill>
                  <a:schemeClr val="tx1"/>
                </a:solidFill>
                <a:cs typeface="Arial" panose="020B0604020202020204" pitchFamily="34" charset="0"/>
              </a:rPr>
              <a:t>Medical imaging</a:t>
            </a:r>
          </a:p>
          <a:p>
            <a:pPr>
              <a:lnSpc>
                <a:spcPct val="80000"/>
              </a:lnSpc>
              <a:spcBef>
                <a:spcPts val="1200"/>
              </a:spcBef>
              <a:spcAft>
                <a:spcPts val="600"/>
              </a:spcAft>
            </a:pPr>
            <a:r>
              <a:rPr lang="en-US" sz="1600">
                <a:solidFill>
                  <a:schemeClr val="tx1"/>
                </a:solidFill>
                <a:cs typeface="Arial" panose="020B0604020202020204" pitchFamily="34"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3CE5C19-F98B-D1C3-C938-D2E6DE705FCA}"/>
                  </a:ext>
                </a:extLst>
              </p14:cNvPr>
              <p14:cNvContentPartPr/>
              <p14:nvPr/>
            </p14:nvContentPartPr>
            <p14:xfrm>
              <a:off x="4153680" y="1704240"/>
              <a:ext cx="203760" cy="161280"/>
            </p14:xfrm>
          </p:contentPart>
        </mc:Choice>
        <mc:Fallback>
          <p:pic>
            <p:nvPicPr>
              <p:cNvPr id="2" name="Ink 1">
                <a:extLst>
                  <a:ext uri="{FF2B5EF4-FFF2-40B4-BE49-F238E27FC236}">
                    <a16:creationId xmlns:a16="http://schemas.microsoft.com/office/drawing/2014/main" id="{93CE5C19-F98B-D1C3-C938-D2E6DE705FCA}"/>
                  </a:ext>
                </a:extLst>
              </p:cNvPr>
              <p:cNvPicPr/>
              <p:nvPr/>
            </p:nvPicPr>
            <p:blipFill>
              <a:blip r:embed="rId4"/>
              <a:stretch>
                <a:fillRect/>
              </a:stretch>
            </p:blipFill>
            <p:spPr>
              <a:xfrm>
                <a:off x="4144320" y="1694880"/>
                <a:ext cx="222480" cy="180000"/>
              </a:xfrm>
              <a:prstGeom prst="rect">
                <a:avLst/>
              </a:prstGeom>
            </p:spPr>
          </p:pic>
        </mc:Fallback>
      </mc:AlternateContent>
    </p:spTree>
    <p:extLst>
      <p:ext uri="{BB962C8B-B14F-4D97-AF65-F5344CB8AC3E}">
        <p14:creationId xmlns:p14="http://schemas.microsoft.com/office/powerpoint/2010/main" val="394927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dạng</a:t>
            </a:r>
            <a:r>
              <a:rPr lang="en-US" altLang="en-US" sz="2000" b="1"/>
              <a:t> </a:t>
            </a:r>
            <a:r>
              <a:rPr lang="en-US" altLang="en-US" sz="2000" b="1" err="1"/>
              <a:t>bài</a:t>
            </a:r>
            <a:r>
              <a:rPr lang="en-US" altLang="en-US" sz="2000" b="1"/>
              <a:t> </a:t>
            </a:r>
            <a:r>
              <a:rPr lang="en-US" altLang="en-US" sz="2000" b="1" err="1"/>
              <a:t>toán</a:t>
            </a:r>
            <a:r>
              <a:rPr lang="en-US" altLang="en-US" sz="2000" b="1"/>
              <a:t> </a:t>
            </a:r>
            <a:r>
              <a:rPr lang="en-US" altLang="en-US" sz="2000" b="1" err="1"/>
              <a:t>đường</a:t>
            </a:r>
            <a:r>
              <a:rPr lang="en-US" altLang="en-US" sz="2000" b="1"/>
              <a:t> </a:t>
            </a:r>
            <a:r>
              <a:rPr lang="en-US" altLang="en-US" sz="2000" b="1" err="1"/>
              <a:t>đi</a:t>
            </a:r>
            <a:r>
              <a:rPr lang="en-US" altLang="en-US" sz="2000" b="1"/>
              <a:t> </a:t>
            </a:r>
            <a:r>
              <a:rPr lang="en-US" altLang="en-US" sz="2000" b="1" err="1"/>
              <a:t>ngắn</a:t>
            </a:r>
            <a:r>
              <a:rPr lang="en-US" altLang="en-US" sz="2000" b="1"/>
              <a:t> </a:t>
            </a:r>
            <a:r>
              <a:rPr lang="en-US" altLang="en-US" sz="2000" b="1" err="1"/>
              <a:t>nhất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3">
            <a:extLst>
              <a:ext uri="{FF2B5EF4-FFF2-40B4-BE49-F238E27FC236}">
                <a16:creationId xmlns:a16="http://schemas.microsoft.com/office/drawing/2014/main" id="{D08F7F72-F92F-4727-A899-0C44BE9F02B7}"/>
              </a:ext>
            </a:extLst>
          </p:cNvPr>
          <p:cNvSpPr>
            <a:spLocks noGrp="1" noChangeArrowheads="1"/>
          </p:cNvSpPr>
          <p:nvPr>
            <p:ph idx="1"/>
          </p:nvPr>
        </p:nvSpPr>
        <p:spPr>
          <a:xfrm>
            <a:off x="169864" y="685800"/>
            <a:ext cx="8723312" cy="4114800"/>
          </a:xfrm>
        </p:spPr>
        <p:txBody>
          <a:bodyPr>
            <a:normAutofit/>
          </a:bodyPr>
          <a:lstStyle/>
          <a:p>
            <a:pPr algn="just">
              <a:defRPr/>
            </a:pPr>
            <a:r>
              <a:rPr lang="en-US" sz="1600" err="1">
                <a:cs typeface="Arial" panose="020B0604020202020204" pitchFamily="34" charset="0"/>
              </a:rPr>
              <a:t>Bài</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nguồn</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đích</a:t>
            </a:r>
            <a:r>
              <a:rPr lang="en-US" sz="1600">
                <a:cs typeface="Arial" panose="020B0604020202020204" pitchFamily="34" charset="0"/>
              </a:rPr>
              <a:t>:</a:t>
            </a:r>
            <a:r>
              <a:rPr lang="en-US" sz="1600" b="1">
                <a:cs typeface="Arial" panose="020B0604020202020204" pitchFamily="34" charset="0"/>
              </a:rPr>
              <a:t> </a:t>
            </a:r>
            <a:r>
              <a:rPr lang="en-US" sz="1600">
                <a:cs typeface="Arial" panose="020B0604020202020204" pitchFamily="34" charset="0"/>
              </a:rPr>
              <a:t>Cho </a:t>
            </a:r>
            <a:r>
              <a:rPr lang="en-US" sz="1600" err="1">
                <a:cs typeface="Arial" panose="020B0604020202020204" pitchFamily="34" charset="0"/>
              </a:rPr>
              <a:t>hai</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t</a:t>
            </a:r>
            <a:r>
              <a:rPr lang="en-US" sz="1600">
                <a:cs typeface="Arial" panose="020B0604020202020204" pitchFamily="34" charset="0"/>
              </a:rPr>
              <a:t>, </a:t>
            </a:r>
            <a:r>
              <a:rPr lang="en-US" sz="1600" err="1">
                <a:cs typeface="Arial" panose="020B0604020202020204" pitchFamily="34" charset="0"/>
              </a:rPr>
              <a:t>cần</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ngắn</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a:t>
            </a:r>
            <a:r>
              <a:rPr lang="en-US" sz="1600" err="1">
                <a:cs typeface="Arial" panose="020B0604020202020204" pitchFamily="34" charset="0"/>
              </a:rPr>
              <a:t>đến</a:t>
            </a:r>
            <a:r>
              <a:rPr lang="en-US" sz="1600">
                <a:cs typeface="Arial" panose="020B0604020202020204" pitchFamily="34" charset="0"/>
              </a:rPr>
              <a:t> </a:t>
            </a:r>
            <a:r>
              <a:rPr lang="en-US" sz="1600" i="1">
                <a:cs typeface="Arial" panose="020B0604020202020204" pitchFamily="34" charset="0"/>
              </a:rPr>
              <a:t>t</a:t>
            </a:r>
            <a:r>
              <a:rPr lang="en-US" sz="1600">
                <a:cs typeface="Arial" panose="020B0604020202020204" pitchFamily="34" charset="0"/>
              </a:rPr>
              <a:t>.</a:t>
            </a:r>
          </a:p>
          <a:p>
            <a:pPr algn="just">
              <a:defRPr/>
            </a:pPr>
            <a:r>
              <a:rPr lang="en-US" sz="1600" err="1">
                <a:cs typeface="Arial" panose="020B0604020202020204" pitchFamily="34" charset="0"/>
              </a:rPr>
              <a:t>Bài</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nguồn</a:t>
            </a:r>
            <a:r>
              <a:rPr lang="en-US" sz="1600">
                <a:cs typeface="Arial" panose="020B0604020202020204" pitchFamily="34" charset="0"/>
              </a:rPr>
              <a:t> </a:t>
            </a:r>
            <a:r>
              <a:rPr lang="en-US" sz="1600" err="1">
                <a:cs typeface="Arial" panose="020B0604020202020204" pitchFamily="34" charset="0"/>
              </a:rPr>
              <a:t>nhiều</a:t>
            </a:r>
            <a:r>
              <a:rPr lang="en-US" sz="1600">
                <a:cs typeface="Arial" panose="020B0604020202020204" pitchFamily="34" charset="0"/>
              </a:rPr>
              <a:t> </a:t>
            </a:r>
            <a:r>
              <a:rPr lang="en-US" sz="1600" err="1">
                <a:cs typeface="Arial" panose="020B0604020202020204" pitchFamily="34" charset="0"/>
              </a:rPr>
              <a:t>đích</a:t>
            </a:r>
            <a:r>
              <a:rPr lang="en-US" sz="1600">
                <a:cs typeface="Arial" panose="020B0604020202020204" pitchFamily="34" charset="0"/>
              </a:rPr>
              <a:t>:</a:t>
            </a:r>
            <a:r>
              <a:rPr lang="en-US" sz="1600" b="1">
                <a:cs typeface="Arial" panose="020B0604020202020204" pitchFamily="34" charset="0"/>
              </a:rPr>
              <a:t> </a:t>
            </a:r>
            <a:r>
              <a:rPr lang="en-US" sz="1600">
                <a:cs typeface="Arial" panose="020B0604020202020204" pitchFamily="34" charset="0"/>
              </a:rPr>
              <a:t>Cho </a:t>
            </a:r>
            <a:r>
              <a:rPr lang="en-US" sz="1600" i="1">
                <a:cs typeface="Arial" panose="020B0604020202020204" pitchFamily="34" charset="0"/>
              </a:rPr>
              <a:t>s</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nguồn</a:t>
            </a:r>
            <a:r>
              <a:rPr lang="en-US" sz="1600">
                <a:cs typeface="Arial" panose="020B0604020202020204" pitchFamily="34" charset="0"/>
              </a:rPr>
              <a:t>, </a:t>
            </a:r>
            <a:r>
              <a:rPr lang="en-US" sz="1600" err="1">
                <a:cs typeface="Arial" panose="020B0604020202020204" pitchFamily="34" charset="0"/>
              </a:rPr>
              <a:t>cần</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ngắn</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s </a:t>
            </a:r>
            <a:r>
              <a:rPr lang="en-US" sz="1600" err="1">
                <a:cs typeface="Arial" panose="020B0604020202020204" pitchFamily="34" charset="0"/>
              </a:rPr>
              <a:t>đến</a:t>
            </a:r>
            <a:r>
              <a:rPr lang="en-US" sz="1600">
                <a:cs typeface="Arial" panose="020B0604020202020204" pitchFamily="34" charset="0"/>
              </a:rPr>
              <a:t> </a:t>
            </a:r>
            <a:r>
              <a:rPr lang="en-US" sz="1600" err="1">
                <a:cs typeface="Arial" panose="020B0604020202020204" pitchFamily="34" charset="0"/>
              </a:rPr>
              <a:t>tất</a:t>
            </a:r>
            <a:r>
              <a:rPr lang="en-US" sz="1600">
                <a:cs typeface="Arial" panose="020B0604020202020204" pitchFamily="34" charset="0"/>
              </a:rPr>
              <a:t> </a:t>
            </a:r>
            <a:r>
              <a:rPr lang="en-US" sz="1600" err="1">
                <a:cs typeface="Arial" panose="020B0604020202020204" pitchFamily="34" charset="0"/>
              </a:rPr>
              <a:t>cả</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còn</a:t>
            </a:r>
            <a:r>
              <a:rPr lang="en-US" sz="1600">
                <a:cs typeface="Arial" panose="020B0604020202020204" pitchFamily="34" charset="0"/>
              </a:rPr>
              <a:t> </a:t>
            </a:r>
            <a:r>
              <a:rPr lang="en-US" sz="1600" err="1">
                <a:cs typeface="Arial" panose="020B0604020202020204" pitchFamily="34" charset="0"/>
              </a:rPr>
              <a:t>lại</a:t>
            </a:r>
            <a:r>
              <a:rPr lang="en-US" sz="1600">
                <a:cs typeface="Arial" panose="020B0604020202020204" pitchFamily="34" charset="0"/>
              </a:rPr>
              <a:t>.</a:t>
            </a:r>
          </a:p>
          <a:p>
            <a:pPr algn="just">
              <a:defRPr/>
            </a:pPr>
            <a:r>
              <a:rPr lang="en-US" sz="1600" err="1">
                <a:cs typeface="Arial" panose="020B0604020202020204" pitchFamily="34" charset="0"/>
              </a:rPr>
              <a:t>Bài</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a:t>
            </a:r>
            <a:r>
              <a:rPr lang="en-US" sz="1600" err="1">
                <a:cs typeface="Arial" panose="020B0604020202020204" pitchFamily="34" charset="0"/>
              </a:rPr>
              <a:t>mọi</a:t>
            </a:r>
            <a:r>
              <a:rPr lang="en-US" sz="1600">
                <a:cs typeface="Arial" panose="020B0604020202020204" pitchFamily="34" charset="0"/>
              </a:rPr>
              <a:t> </a:t>
            </a:r>
            <a:r>
              <a:rPr lang="en-US" sz="1600" err="1">
                <a:cs typeface="Arial" panose="020B0604020202020204" pitchFamily="34" charset="0"/>
              </a:rPr>
              <a:t>cặp</a:t>
            </a:r>
            <a:r>
              <a:rPr lang="en-US" sz="1600">
                <a:cs typeface="Arial" panose="020B0604020202020204" pitchFamily="34" charset="0"/>
              </a:rPr>
              <a:t>:</a:t>
            </a:r>
            <a:r>
              <a:rPr lang="en-US" sz="1600" b="1">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ngắn</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giữa</a:t>
            </a:r>
            <a:r>
              <a:rPr lang="en-US" sz="1600">
                <a:cs typeface="Arial" panose="020B0604020202020204" pitchFamily="34" charset="0"/>
              </a:rPr>
              <a:t> </a:t>
            </a:r>
            <a:r>
              <a:rPr lang="en-US" sz="1600" err="1">
                <a:cs typeface="Arial" panose="020B0604020202020204" pitchFamily="34" charset="0"/>
              </a:rPr>
              <a:t>mọi</a:t>
            </a:r>
            <a:r>
              <a:rPr lang="en-US" sz="1600">
                <a:cs typeface="Arial" panose="020B0604020202020204" pitchFamily="34" charset="0"/>
              </a:rPr>
              <a:t> </a:t>
            </a:r>
            <a:r>
              <a:rPr lang="en-US" sz="1600" err="1">
                <a:cs typeface="Arial" panose="020B0604020202020204" pitchFamily="34" charset="0"/>
              </a:rPr>
              <a:t>cặp</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p>
          <a:p>
            <a:pPr algn="just">
              <a:defRPr/>
            </a:pP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ngắn</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theo</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 BFS.  </a:t>
            </a:r>
            <a:r>
              <a:rPr lang="en-US" sz="1600" b="1">
                <a:cs typeface="Arial" panose="020B0604020202020204" pitchFamily="34" charset="0"/>
              </a:rPr>
              <a:t> </a:t>
            </a:r>
            <a:r>
              <a:rPr lang="en-US" sz="1600">
                <a:cs typeface="Arial" panose="020B0604020202020204" pitchFamily="34" charset="0"/>
              </a:rPr>
              <a:t>  </a:t>
            </a:r>
          </a:p>
          <a:p>
            <a:pPr marL="0" indent="0" algn="just">
              <a:buNone/>
            </a:pPr>
            <a:endParaRPr lang="en-US" sz="1600">
              <a:solidFill>
                <a:schemeClr val="tx1"/>
              </a:solidFill>
              <a:cs typeface="Arial" panose="020B0604020202020204" pitchFamily="34" charset="0"/>
            </a:endParaRPr>
          </a:p>
          <a:p>
            <a:pPr marL="0" indent="0" algn="just">
              <a:buNone/>
            </a:pPr>
            <a:r>
              <a:rPr lang="en-US" sz="1600" err="1">
                <a:solidFill>
                  <a:schemeClr val="tx1"/>
                </a:solidFill>
                <a:cs typeface="Arial" panose="020B0604020202020204" pitchFamily="34" charset="0"/>
              </a:rPr>
              <a:t>Nhận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xét</a:t>
            </a:r>
            <a:r>
              <a:rPr lang="en-US" sz="1600">
                <a:solidFill>
                  <a:schemeClr val="tx1"/>
                </a:solidFill>
                <a:cs typeface="Arial" panose="020B0604020202020204" pitchFamily="34" charset="0"/>
              </a:rPr>
              <a:t>:</a:t>
            </a:r>
          </a:p>
          <a:p>
            <a:pPr algn="just"/>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toán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được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xếp</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theo</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thứ</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tự</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đơn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giản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phức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tạp</a:t>
            </a:r>
            <a:endParaRPr lang="en-US" sz="1600">
              <a:solidFill>
                <a:schemeClr val="tx1"/>
              </a:solidFill>
              <a:cs typeface="Arial" panose="020B0604020202020204" pitchFamily="34" charset="0"/>
            </a:endParaRPr>
          </a:p>
          <a:p>
            <a:pPr algn="just"/>
            <a:r>
              <a:rPr lang="en-US" sz="1600" err="1">
                <a:solidFill>
                  <a:schemeClr val="tx1"/>
                </a:solidFill>
                <a:cs typeface="Arial" panose="020B0604020202020204" pitchFamily="34" charset="0"/>
              </a:rPr>
              <a:t>Hễ</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thuật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toán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hiệu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quả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để</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giải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một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trong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toán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thì</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thuật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toán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cũng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thể</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sử</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dụng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để</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giải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hai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toán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còn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lại</a:t>
            </a:r>
            <a:endParaRPr lang="en-US" sz="1600">
              <a:solidFill>
                <a:schemeClr val="tx1"/>
              </a:solidFill>
              <a:cs typeface="Arial" panose="020B0604020202020204" pitchFamily="34" charset="0"/>
            </a:endParaRPr>
          </a:p>
          <a:p>
            <a:endParaRPr lang="en-US" sz="1600">
              <a:solidFill>
                <a:schemeClr val="tx1"/>
              </a:solidFill>
              <a:cs typeface="Arial" panose="020B0604020202020204" pitchFamily="34" charset="0"/>
            </a:endParaRPr>
          </a:p>
          <a:p>
            <a:pPr>
              <a:buFont typeface="Wingdings" panose="05000000000000000000" pitchFamily="2" charset="2"/>
              <a:buNone/>
            </a:pPr>
            <a:endParaRPr lang="en-US" sz="1600">
              <a:solidFill>
                <a:schemeClr val="tx1"/>
              </a:solidFill>
              <a:cs typeface="Arial" panose="020B0604020202020204" pitchFamily="34" charset="0"/>
            </a:endParaRPr>
          </a:p>
          <a:p>
            <a:pPr marL="609600" indent="-609600">
              <a:defRPr/>
            </a:pPr>
            <a:endParaRPr 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0E0C3CB-4EC9-02FF-4A5E-7BD41B04351F}"/>
                  </a:ext>
                </a:extLst>
              </p14:cNvPr>
              <p14:cNvContentPartPr/>
              <p14:nvPr/>
            </p14:nvContentPartPr>
            <p14:xfrm>
              <a:off x="77040" y="704520"/>
              <a:ext cx="8890920" cy="1684080"/>
            </p14:xfrm>
          </p:contentPart>
        </mc:Choice>
        <mc:Fallback>
          <p:pic>
            <p:nvPicPr>
              <p:cNvPr id="2" name="Ink 1">
                <a:extLst>
                  <a:ext uri="{FF2B5EF4-FFF2-40B4-BE49-F238E27FC236}">
                    <a16:creationId xmlns:a16="http://schemas.microsoft.com/office/drawing/2014/main" id="{10E0C3CB-4EC9-02FF-4A5E-7BD41B04351F}"/>
                  </a:ext>
                </a:extLst>
              </p:cNvPr>
              <p:cNvPicPr/>
              <p:nvPr/>
            </p:nvPicPr>
            <p:blipFill>
              <a:blip r:embed="rId4"/>
              <a:stretch>
                <a:fillRect/>
              </a:stretch>
            </p:blipFill>
            <p:spPr>
              <a:xfrm>
                <a:off x="67680" y="695160"/>
                <a:ext cx="8909640" cy="1702800"/>
              </a:xfrm>
              <a:prstGeom prst="rect">
                <a:avLst/>
              </a:prstGeom>
            </p:spPr>
          </p:pic>
        </mc:Fallback>
      </mc:AlternateContent>
    </p:spTree>
    <p:extLst>
      <p:ext uri="{BB962C8B-B14F-4D97-AF65-F5344CB8AC3E}">
        <p14:creationId xmlns:p14="http://schemas.microsoft.com/office/powerpoint/2010/main" val="161769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Giả</a:t>
            </a:r>
            <a:r>
              <a:rPr lang="en-US" altLang="en-US" sz="2000" b="1"/>
              <a:t> </a:t>
            </a:r>
            <a:r>
              <a:rPr lang="en-US" altLang="en-US" sz="2000" b="1" err="1"/>
              <a:t>thiết</a:t>
            </a:r>
            <a:r>
              <a:rPr lang="en-US" altLang="en-US" sz="2000" b="1"/>
              <a:t> </a:t>
            </a:r>
            <a:r>
              <a:rPr lang="en-US" altLang="en-US" sz="2000" b="1" err="1"/>
              <a:t>cơ</a:t>
            </a:r>
            <a:r>
              <a:rPr lang="en-US" altLang="en-US" sz="2000" b="1"/>
              <a:t> </a:t>
            </a:r>
            <a:r>
              <a:rPr lang="en-US" altLang="en-US" sz="2000" b="1" err="1"/>
              <a:t>bản</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7D0933B7-9A96-421E-B45B-EB3E77DCA1DF}"/>
              </a:ext>
            </a:extLst>
          </p:cNvPr>
          <p:cNvSpPr>
            <a:spLocks noGrp="1" noChangeArrowheads="1"/>
          </p:cNvSpPr>
          <p:nvPr>
            <p:ph idx="1"/>
          </p:nvPr>
        </p:nvSpPr>
        <p:spPr>
          <a:xfrm>
            <a:off x="169863" y="822354"/>
            <a:ext cx="8723312" cy="866775"/>
          </a:xfrm>
        </p:spPr>
        <p:txBody>
          <a:bodyPr>
            <a:normAutofit/>
          </a:bodyPr>
          <a:lstStyle/>
          <a:p>
            <a:pPr>
              <a:lnSpc>
                <a:spcPct val="90000"/>
              </a:lnSpc>
            </a:pPr>
            <a:r>
              <a:rPr lang="en-US" sz="1600" err="1">
                <a:cs typeface="Arial" panose="020B0604020202020204" pitchFamily="34" charset="0"/>
              </a:rPr>
              <a:t>Nếu</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chu</a:t>
            </a:r>
            <a:r>
              <a:rPr lang="en-US" sz="1600">
                <a:cs typeface="Arial" panose="020B0604020202020204" pitchFamily="34" charset="0"/>
              </a:rPr>
              <a:t> </a:t>
            </a:r>
            <a:r>
              <a:rPr lang="en-US" sz="1600" err="1">
                <a:cs typeface="Arial" panose="020B0604020202020204" pitchFamily="34" charset="0"/>
              </a:rPr>
              <a:t>trình</a:t>
            </a:r>
            <a:r>
              <a:rPr lang="en-US" sz="1600">
                <a:cs typeface="Arial" panose="020B0604020202020204" pitchFamily="34" charset="0"/>
              </a:rPr>
              <a:t> </a:t>
            </a:r>
            <a:r>
              <a:rPr lang="en-US" sz="1600" err="1">
                <a:cs typeface="Arial" panose="020B0604020202020204" pitchFamily="34" charset="0"/>
              </a:rPr>
              <a:t>âm</a:t>
            </a:r>
            <a:r>
              <a:rPr lang="en-US" sz="1600">
                <a:cs typeface="Arial" panose="020B0604020202020204" pitchFamily="34" charset="0"/>
              </a:rPr>
              <a:t> </a:t>
            </a:r>
            <a:r>
              <a:rPr lang="en-US" sz="1600" err="1">
                <a:cs typeface="Arial" panose="020B0604020202020204" pitchFamily="34" charset="0"/>
              </a:rPr>
              <a:t>thì</a:t>
            </a:r>
            <a:r>
              <a:rPr lang="en-US" sz="1600">
                <a:cs typeface="Arial" panose="020B0604020202020204" pitchFamily="34" charset="0"/>
              </a:rPr>
              <a:t>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giữa</a:t>
            </a:r>
            <a:r>
              <a:rPr lang="en-US" sz="1600">
                <a:cs typeface="Arial" panose="020B0604020202020204" pitchFamily="34" charset="0"/>
              </a:rPr>
              <a:t> </a:t>
            </a:r>
            <a:r>
              <a:rPr lang="en-US" sz="1600" err="1">
                <a:cs typeface="Arial" panose="020B0604020202020204" pitchFamily="34" charset="0"/>
              </a:rPr>
              <a:t>hai</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thể</a:t>
            </a:r>
            <a:r>
              <a:rPr lang="en-US" sz="1600">
                <a:cs typeface="Arial" panose="020B0604020202020204" pitchFamily="34" charset="0"/>
              </a:rPr>
              <a:t> </a:t>
            </a:r>
            <a:r>
              <a:rPr lang="en-US" sz="1600" err="1">
                <a:cs typeface="Arial" panose="020B0604020202020204" pitchFamily="34" charset="0"/>
              </a:rPr>
              <a:t>làm</a:t>
            </a:r>
            <a:r>
              <a:rPr lang="en-US" sz="1600">
                <a:cs typeface="Arial" panose="020B0604020202020204" pitchFamily="34" charset="0"/>
              </a:rPr>
              <a:t> </a:t>
            </a:r>
            <a:r>
              <a:rPr lang="en-US" sz="1600" err="1">
                <a:cs typeface="Arial" panose="020B0604020202020204" pitchFamily="34" charset="0"/>
              </a:rPr>
              <a:t>nhỏ</a:t>
            </a:r>
            <a:r>
              <a:rPr lang="en-US" sz="1600">
                <a:cs typeface="Arial" panose="020B0604020202020204" pitchFamily="34" charset="0"/>
              </a:rPr>
              <a:t> </a:t>
            </a:r>
            <a:r>
              <a:rPr lang="en-US" sz="1600" err="1">
                <a:cs typeface="Arial" panose="020B0604020202020204" pitchFamily="34" charset="0"/>
              </a:rPr>
              <a:t>tuỳ</a:t>
            </a:r>
            <a:r>
              <a:rPr lang="en-US" sz="1600">
                <a:cs typeface="Arial" panose="020B0604020202020204" pitchFamily="34" charset="0"/>
              </a:rPr>
              <a:t> ý:</a:t>
            </a:r>
          </a:p>
        </p:txBody>
      </p:sp>
      <p:sp>
        <p:nvSpPr>
          <p:cNvPr id="8" name="Text Box 18">
            <a:extLst>
              <a:ext uri="{FF2B5EF4-FFF2-40B4-BE49-F238E27FC236}">
                <a16:creationId xmlns:a16="http://schemas.microsoft.com/office/drawing/2014/main" id="{609801CA-1F95-4AEC-A41C-7C8D923219C1}"/>
              </a:ext>
            </a:extLst>
          </p:cNvPr>
          <p:cNvSpPr txBox="1">
            <a:spLocks noChangeArrowheads="1"/>
          </p:cNvSpPr>
          <p:nvPr/>
        </p:nvSpPr>
        <p:spPr bwMode="auto">
          <a:xfrm>
            <a:off x="2697163" y="1465263"/>
            <a:ext cx="60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a:solidFill>
                  <a:schemeClr val="tx1"/>
                </a:solidFill>
                <a:latin typeface="Times New Roman" panose="02020603050405020304" pitchFamily="18" charset="0"/>
              </a:rPr>
              <a:t>-18</a:t>
            </a:r>
          </a:p>
        </p:txBody>
      </p:sp>
      <p:grpSp>
        <p:nvGrpSpPr>
          <p:cNvPr id="9" name="Group 28">
            <a:extLst>
              <a:ext uri="{FF2B5EF4-FFF2-40B4-BE49-F238E27FC236}">
                <a16:creationId xmlns:a16="http://schemas.microsoft.com/office/drawing/2014/main" id="{7B915DDC-9FAF-4439-AC7E-73014DC8D0B6}"/>
              </a:ext>
            </a:extLst>
          </p:cNvPr>
          <p:cNvGrpSpPr>
            <a:grpSpLocks/>
          </p:cNvGrpSpPr>
          <p:nvPr/>
        </p:nvGrpSpPr>
        <p:grpSpPr bwMode="auto">
          <a:xfrm>
            <a:off x="1057275" y="1768475"/>
            <a:ext cx="2921000" cy="1898650"/>
            <a:chOff x="666" y="1578"/>
            <a:chExt cx="1840" cy="1196"/>
          </a:xfrm>
        </p:grpSpPr>
        <p:sp>
          <p:nvSpPr>
            <p:cNvPr id="12" name="Oval 5">
              <a:extLst>
                <a:ext uri="{FF2B5EF4-FFF2-40B4-BE49-F238E27FC236}">
                  <a16:creationId xmlns:a16="http://schemas.microsoft.com/office/drawing/2014/main" id="{A372A019-5F74-4222-8257-DBB934163146}"/>
                </a:ext>
              </a:extLst>
            </p:cNvPr>
            <p:cNvSpPr>
              <a:spLocks noChangeArrowheads="1"/>
            </p:cNvSpPr>
            <p:nvPr/>
          </p:nvSpPr>
          <p:spPr bwMode="auto">
            <a:xfrm>
              <a:off x="666" y="2006"/>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a</a:t>
              </a:r>
            </a:p>
          </p:txBody>
        </p:sp>
        <p:sp>
          <p:nvSpPr>
            <p:cNvPr id="13" name="Oval 6">
              <a:extLst>
                <a:ext uri="{FF2B5EF4-FFF2-40B4-BE49-F238E27FC236}">
                  <a16:creationId xmlns:a16="http://schemas.microsoft.com/office/drawing/2014/main" id="{6C5EA7BA-FE84-4179-80CD-5EFFE2A45013}"/>
                </a:ext>
              </a:extLst>
            </p:cNvPr>
            <p:cNvSpPr>
              <a:spLocks noChangeArrowheads="1"/>
            </p:cNvSpPr>
            <p:nvPr/>
          </p:nvSpPr>
          <p:spPr bwMode="auto">
            <a:xfrm>
              <a:off x="1322" y="1578"/>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b</a:t>
              </a:r>
            </a:p>
          </p:txBody>
        </p:sp>
        <p:sp>
          <p:nvSpPr>
            <p:cNvPr id="14" name="Oval 7">
              <a:extLst>
                <a:ext uri="{FF2B5EF4-FFF2-40B4-BE49-F238E27FC236}">
                  <a16:creationId xmlns:a16="http://schemas.microsoft.com/office/drawing/2014/main" id="{A0065711-1961-4493-A6E4-CAED04BF2A67}"/>
                </a:ext>
              </a:extLst>
            </p:cNvPr>
            <p:cNvSpPr>
              <a:spLocks noChangeArrowheads="1"/>
            </p:cNvSpPr>
            <p:nvPr/>
          </p:nvSpPr>
          <p:spPr bwMode="auto">
            <a:xfrm>
              <a:off x="2273" y="2526"/>
              <a:ext cx="233"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e</a:t>
              </a:r>
            </a:p>
          </p:txBody>
        </p:sp>
        <p:sp>
          <p:nvSpPr>
            <p:cNvPr id="15" name="Oval 8">
              <a:extLst>
                <a:ext uri="{FF2B5EF4-FFF2-40B4-BE49-F238E27FC236}">
                  <a16:creationId xmlns:a16="http://schemas.microsoft.com/office/drawing/2014/main" id="{B1E532A3-37BF-4E9F-88D4-4306FCEA92A2}"/>
                </a:ext>
              </a:extLst>
            </p:cNvPr>
            <p:cNvSpPr>
              <a:spLocks noChangeArrowheads="1"/>
            </p:cNvSpPr>
            <p:nvPr/>
          </p:nvSpPr>
          <p:spPr bwMode="auto">
            <a:xfrm>
              <a:off x="2212" y="1578"/>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c</a:t>
              </a:r>
            </a:p>
          </p:txBody>
        </p:sp>
        <p:sp>
          <p:nvSpPr>
            <p:cNvPr id="16" name="Oval 9">
              <a:extLst>
                <a:ext uri="{FF2B5EF4-FFF2-40B4-BE49-F238E27FC236}">
                  <a16:creationId xmlns:a16="http://schemas.microsoft.com/office/drawing/2014/main" id="{7DFA9D6C-E171-40A4-99EE-F5671E5B89DF}"/>
                </a:ext>
              </a:extLst>
            </p:cNvPr>
            <p:cNvSpPr>
              <a:spLocks noChangeArrowheads="1"/>
            </p:cNvSpPr>
            <p:nvPr/>
          </p:nvSpPr>
          <p:spPr bwMode="auto">
            <a:xfrm>
              <a:off x="1320" y="2534"/>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d</a:t>
              </a:r>
            </a:p>
          </p:txBody>
        </p:sp>
        <p:cxnSp>
          <p:nvCxnSpPr>
            <p:cNvPr id="17" name="AutoShape 10">
              <a:extLst>
                <a:ext uri="{FF2B5EF4-FFF2-40B4-BE49-F238E27FC236}">
                  <a16:creationId xmlns:a16="http://schemas.microsoft.com/office/drawing/2014/main" id="{CEE305C4-2798-46D1-BDF4-983356DFBB81}"/>
                </a:ext>
              </a:extLst>
            </p:cNvPr>
            <p:cNvCxnSpPr>
              <a:cxnSpLocks noChangeShapeType="1"/>
              <a:stCxn id="16" idx="2"/>
              <a:endCxn id="12" idx="5"/>
            </p:cNvCxnSpPr>
            <p:nvPr/>
          </p:nvCxnSpPr>
          <p:spPr bwMode="auto">
            <a:xfrm flipH="1" flipV="1">
              <a:off x="866" y="2211"/>
              <a:ext cx="454" cy="443"/>
            </a:xfrm>
            <a:prstGeom prst="straightConnector1">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8" name="AutoShape 11">
              <a:extLst>
                <a:ext uri="{FF2B5EF4-FFF2-40B4-BE49-F238E27FC236}">
                  <a16:creationId xmlns:a16="http://schemas.microsoft.com/office/drawing/2014/main" id="{2AD94A3F-A989-4111-936D-9B735E85D966}"/>
                </a:ext>
              </a:extLst>
            </p:cNvPr>
            <p:cNvCxnSpPr>
              <a:cxnSpLocks noChangeShapeType="1"/>
              <a:stCxn id="13" idx="4"/>
              <a:endCxn id="16" idx="0"/>
            </p:cNvCxnSpPr>
            <p:nvPr/>
          </p:nvCxnSpPr>
          <p:spPr bwMode="auto">
            <a:xfrm flipH="1">
              <a:off x="1437" y="1818"/>
              <a:ext cx="2" cy="716"/>
            </a:xfrm>
            <a:prstGeom prst="straightConnector1">
              <a:avLst/>
            </a:prstGeom>
            <a:noFill/>
            <a:ln w="38100">
              <a:solidFill>
                <a:srgbClr val="FF0066"/>
              </a:solidFill>
              <a:round/>
              <a:headEnd type="triangle" w="med" len="med"/>
              <a:tailEnd type="none" w="sm" len="sm"/>
            </a:ln>
            <a:extLst>
              <a:ext uri="{909E8E84-426E-40DD-AFC4-6F175D3DCCD1}">
                <a14:hiddenFill xmlns:a14="http://schemas.microsoft.com/office/drawing/2010/main">
                  <a:noFill/>
                </a14:hiddenFill>
              </a:ext>
            </a:extLst>
          </p:spPr>
        </p:cxnSp>
        <p:cxnSp>
          <p:nvCxnSpPr>
            <p:cNvPr id="19" name="AutoShape 12">
              <a:extLst>
                <a:ext uri="{FF2B5EF4-FFF2-40B4-BE49-F238E27FC236}">
                  <a16:creationId xmlns:a16="http://schemas.microsoft.com/office/drawing/2014/main" id="{3ECB4BF7-AC69-4D42-A4B6-104C91A5D0D4}"/>
                </a:ext>
              </a:extLst>
            </p:cNvPr>
            <p:cNvCxnSpPr>
              <a:cxnSpLocks noChangeShapeType="1"/>
              <a:stCxn id="15" idx="2"/>
              <a:endCxn id="13" idx="6"/>
            </p:cNvCxnSpPr>
            <p:nvPr/>
          </p:nvCxnSpPr>
          <p:spPr bwMode="auto">
            <a:xfrm flipH="1">
              <a:off x="1556" y="1698"/>
              <a:ext cx="656" cy="0"/>
            </a:xfrm>
            <a:prstGeom prst="straightConnector1">
              <a:avLst/>
            </a:prstGeom>
            <a:noFill/>
            <a:ln w="38100">
              <a:solidFill>
                <a:srgbClr val="FF0066"/>
              </a:solidFill>
              <a:round/>
              <a:headEnd type="triangle" w="med" len="med"/>
              <a:tailEnd/>
            </a:ln>
            <a:extLst>
              <a:ext uri="{909E8E84-426E-40DD-AFC4-6F175D3DCCD1}">
                <a14:hiddenFill xmlns:a14="http://schemas.microsoft.com/office/drawing/2010/main">
                  <a:noFill/>
                </a14:hiddenFill>
              </a:ext>
            </a:extLst>
          </p:spPr>
        </p:cxnSp>
        <p:cxnSp>
          <p:nvCxnSpPr>
            <p:cNvPr id="20" name="AutoShape 13">
              <a:extLst>
                <a:ext uri="{FF2B5EF4-FFF2-40B4-BE49-F238E27FC236}">
                  <a16:creationId xmlns:a16="http://schemas.microsoft.com/office/drawing/2014/main" id="{1C145A70-B0F0-4BDA-9820-260F2C3EE29E}"/>
                </a:ext>
              </a:extLst>
            </p:cNvPr>
            <p:cNvCxnSpPr>
              <a:cxnSpLocks noChangeShapeType="1"/>
              <a:stCxn id="15" idx="3"/>
              <a:endCxn id="16" idx="7"/>
            </p:cNvCxnSpPr>
            <p:nvPr/>
          </p:nvCxnSpPr>
          <p:spPr bwMode="auto">
            <a:xfrm flipH="1">
              <a:off x="1520" y="1783"/>
              <a:ext cx="726" cy="786"/>
            </a:xfrm>
            <a:prstGeom prst="straightConnector1">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cxnSp>
        <p:cxnSp>
          <p:nvCxnSpPr>
            <p:cNvPr id="21" name="AutoShape 14">
              <a:extLst>
                <a:ext uri="{FF2B5EF4-FFF2-40B4-BE49-F238E27FC236}">
                  <a16:creationId xmlns:a16="http://schemas.microsoft.com/office/drawing/2014/main" id="{834D3C81-6803-497A-95FB-46CD7A4915C0}"/>
                </a:ext>
              </a:extLst>
            </p:cNvPr>
            <p:cNvCxnSpPr>
              <a:cxnSpLocks noChangeShapeType="1"/>
              <a:stCxn id="16" idx="6"/>
              <a:endCxn id="14" idx="2"/>
            </p:cNvCxnSpPr>
            <p:nvPr/>
          </p:nvCxnSpPr>
          <p:spPr bwMode="auto">
            <a:xfrm flipV="1">
              <a:off x="1554" y="2646"/>
              <a:ext cx="719" cy="8"/>
            </a:xfrm>
            <a:prstGeom prst="straightConnector1">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2" name="Text Box 17">
              <a:extLst>
                <a:ext uri="{FF2B5EF4-FFF2-40B4-BE49-F238E27FC236}">
                  <a16:creationId xmlns:a16="http://schemas.microsoft.com/office/drawing/2014/main" id="{DCAF8F6C-306A-478B-91CE-AA9EF72D755C}"/>
                </a:ext>
              </a:extLst>
            </p:cNvPr>
            <p:cNvSpPr txBox="1">
              <a:spLocks noChangeArrowheads="1"/>
            </p:cNvSpPr>
            <p:nvPr/>
          </p:nvSpPr>
          <p:spPr bwMode="auto">
            <a:xfrm>
              <a:off x="876" y="234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a:solidFill>
                    <a:schemeClr val="tx1"/>
                  </a:solidFill>
                  <a:latin typeface="Times New Roman" panose="02020603050405020304" pitchFamily="18" charset="0"/>
                </a:rPr>
                <a:t>2</a:t>
              </a:r>
            </a:p>
          </p:txBody>
        </p:sp>
        <p:sp>
          <p:nvSpPr>
            <p:cNvPr id="23" name="Text Box 19">
              <a:extLst>
                <a:ext uri="{FF2B5EF4-FFF2-40B4-BE49-F238E27FC236}">
                  <a16:creationId xmlns:a16="http://schemas.microsoft.com/office/drawing/2014/main" id="{F5E21C46-1C67-42BE-ACE1-5097BCE26E97}"/>
                </a:ext>
              </a:extLst>
            </p:cNvPr>
            <p:cNvSpPr txBox="1">
              <a:spLocks noChangeArrowheads="1"/>
            </p:cNvSpPr>
            <p:nvPr/>
          </p:nvSpPr>
          <p:spPr bwMode="auto">
            <a:xfrm>
              <a:off x="1213" y="2017"/>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a:solidFill>
                    <a:schemeClr val="tx1"/>
                  </a:solidFill>
                  <a:latin typeface="Times New Roman" panose="02020603050405020304" pitchFamily="18" charset="0"/>
                </a:rPr>
                <a:t>3</a:t>
              </a:r>
            </a:p>
          </p:txBody>
        </p:sp>
        <p:sp>
          <p:nvSpPr>
            <p:cNvPr id="24" name="Text Box 20">
              <a:extLst>
                <a:ext uri="{FF2B5EF4-FFF2-40B4-BE49-F238E27FC236}">
                  <a16:creationId xmlns:a16="http://schemas.microsoft.com/office/drawing/2014/main" id="{7A7ECF69-1F35-48C9-A991-F3C1526376CC}"/>
                </a:ext>
              </a:extLst>
            </p:cNvPr>
            <p:cNvSpPr txBox="1">
              <a:spLocks noChangeArrowheads="1"/>
            </p:cNvSpPr>
            <p:nvPr/>
          </p:nvSpPr>
          <p:spPr bwMode="auto">
            <a:xfrm>
              <a:off x="1706" y="1964"/>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a:solidFill>
                    <a:schemeClr val="tx1"/>
                  </a:solidFill>
                  <a:latin typeface="Times New Roman" panose="02020603050405020304" pitchFamily="18" charset="0"/>
                </a:rPr>
                <a:t>5</a:t>
              </a:r>
            </a:p>
          </p:txBody>
        </p:sp>
        <p:sp>
          <p:nvSpPr>
            <p:cNvPr id="25" name="Text Box 21">
              <a:extLst>
                <a:ext uri="{FF2B5EF4-FFF2-40B4-BE49-F238E27FC236}">
                  <a16:creationId xmlns:a16="http://schemas.microsoft.com/office/drawing/2014/main" id="{1318E313-DCE3-4691-B518-422CDAFDEDC3}"/>
                </a:ext>
              </a:extLst>
            </p:cNvPr>
            <p:cNvSpPr txBox="1">
              <a:spLocks noChangeArrowheads="1"/>
            </p:cNvSpPr>
            <p:nvPr/>
          </p:nvSpPr>
          <p:spPr bwMode="auto">
            <a:xfrm>
              <a:off x="1922" y="236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2400">
                  <a:solidFill>
                    <a:schemeClr val="tx1"/>
                  </a:solidFill>
                  <a:latin typeface="Times New Roman" panose="02020603050405020304" pitchFamily="18" charset="0"/>
                </a:rPr>
                <a:t>5</a:t>
              </a:r>
            </a:p>
          </p:txBody>
        </p:sp>
      </p:grpSp>
      <p:sp>
        <p:nvSpPr>
          <p:cNvPr id="26" name="Rectangle 22">
            <a:extLst>
              <a:ext uri="{FF2B5EF4-FFF2-40B4-BE49-F238E27FC236}">
                <a16:creationId xmlns:a16="http://schemas.microsoft.com/office/drawing/2014/main" id="{4E289CE0-6B74-4580-BA7C-C1E2C9C30264}"/>
              </a:ext>
            </a:extLst>
          </p:cNvPr>
          <p:cNvSpPr>
            <a:spLocks noChangeArrowheads="1"/>
          </p:cNvSpPr>
          <p:nvPr/>
        </p:nvSpPr>
        <p:spPr bwMode="auto">
          <a:xfrm>
            <a:off x="358775" y="4655986"/>
            <a:ext cx="8534400" cy="665163"/>
          </a:xfrm>
          <a:prstGeom prst="rect">
            <a:avLst/>
          </a:prstGeom>
          <a:noFill/>
          <a:ln w="9525">
            <a:noFill/>
            <a:miter lim="800000"/>
            <a:headEnd/>
            <a:tailEnd/>
          </a:ln>
        </p:spPr>
        <p:txBody>
          <a:bodyPr lIns="92075" tIns="46038" rIns="92075" bIns="46038"/>
          <a:lstStyle>
            <a:lvl1pPr marL="342900" indent="-342900">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buClr>
                <a:srgbClr val="000099"/>
              </a:buClr>
              <a:buFont typeface="Wingdings" panose="05000000000000000000" pitchFamily="2" charset="2"/>
              <a:buNone/>
            </a:pPr>
            <a:r>
              <a:rPr lang="en-US" sz="1600" b="1" err="1">
                <a:solidFill>
                  <a:srgbClr val="FF0000"/>
                </a:solidFill>
                <a:cs typeface="Arial" panose="020B0604020202020204" pitchFamily="34" charset="0"/>
              </a:rPr>
              <a:t>Giả</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thiết</a:t>
            </a:r>
            <a:r>
              <a:rPr lang="en-US" sz="1600" b="1">
                <a:solidFill>
                  <a:srgbClr val="FF0000"/>
                </a:solidFill>
                <a:cs typeface="Arial" panose="020B0604020202020204" pitchFamily="34" charset="0"/>
              </a:rPr>
              <a:t>:</a:t>
            </a:r>
            <a:r>
              <a:rPr lang="en-US" sz="1600">
                <a:solidFill>
                  <a:srgbClr val="FF0000"/>
                </a:solidFill>
                <a:cs typeface="Arial" panose="020B0604020202020204" pitchFamily="34" charset="0"/>
              </a:rPr>
              <a:t> </a:t>
            </a:r>
          </a:p>
          <a:p>
            <a:pPr>
              <a:lnSpc>
                <a:spcPct val="80000"/>
              </a:lnSpc>
              <a:buClr>
                <a:srgbClr val="000099"/>
              </a:buClr>
              <a:buFont typeface="Wingdings" panose="05000000000000000000" pitchFamily="2" charset="2"/>
              <a:buNone/>
            </a:pP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Đồ</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thị</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không</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chứa</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chu</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trình</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độ</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dài</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âm</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gọi</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tắt</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là</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chu</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trình</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âm</a:t>
            </a:r>
            <a:r>
              <a:rPr lang="en-US" sz="1600">
                <a:solidFill>
                  <a:srgbClr val="FF0000"/>
                </a:solidFill>
                <a:cs typeface="Arial" panose="020B0604020202020204" pitchFamily="34" charset="0"/>
              </a:rPr>
              <a:t>) </a:t>
            </a:r>
          </a:p>
          <a:p>
            <a:pPr>
              <a:lnSpc>
                <a:spcPct val="80000"/>
              </a:lnSpc>
              <a:buClr>
                <a:srgbClr val="000099"/>
              </a:buClr>
              <a:buFont typeface="Wingdings" panose="05000000000000000000" pitchFamily="2" charset="2"/>
              <a:buChar char="v"/>
            </a:pPr>
            <a:endParaRPr lang="en-US" sz="1600">
              <a:solidFill>
                <a:srgbClr val="FF0000"/>
              </a:solidFill>
              <a:cs typeface="Arial" panose="020B0604020202020204" pitchFamily="34" charset="0"/>
            </a:endParaRPr>
          </a:p>
        </p:txBody>
      </p:sp>
      <p:sp>
        <p:nvSpPr>
          <p:cNvPr id="27" name="Text Box 24">
            <a:extLst>
              <a:ext uri="{FF2B5EF4-FFF2-40B4-BE49-F238E27FC236}">
                <a16:creationId xmlns:a16="http://schemas.microsoft.com/office/drawing/2014/main" id="{7E5BBD9C-813B-4C6D-A812-55C0DE784376}"/>
              </a:ext>
            </a:extLst>
          </p:cNvPr>
          <p:cNvSpPr txBox="1">
            <a:spLocks noChangeArrowheads="1"/>
          </p:cNvSpPr>
          <p:nvPr/>
        </p:nvSpPr>
        <p:spPr bwMode="auto">
          <a:xfrm>
            <a:off x="4421534" y="1432462"/>
            <a:ext cx="42767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600">
                <a:solidFill>
                  <a:schemeClr val="tx1"/>
                </a:solidFill>
                <a:cs typeface="Arial" panose="020B0604020202020204" pitchFamily="34" charset="0"/>
              </a:rPr>
              <a:t>Chu </a:t>
            </a:r>
            <a:r>
              <a:rPr lang="en-US" sz="1600" err="1">
                <a:solidFill>
                  <a:schemeClr val="tx1"/>
                </a:solidFill>
                <a:cs typeface="Arial" panose="020B0604020202020204" pitchFamily="34" charset="0"/>
              </a:rPr>
              <a:t>trình</a:t>
            </a:r>
            <a:r>
              <a:rPr lang="en-US" sz="1600">
                <a:solidFill>
                  <a:schemeClr val="tx1"/>
                </a:solidFill>
                <a:cs typeface="Arial" panose="020B0604020202020204" pitchFamily="34" charset="0"/>
              </a:rPr>
              <a:t>: </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d</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 b </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c</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d</a:t>
            </a:r>
            <a:r>
              <a:rPr lang="en-US" sz="1600">
                <a:solidFill>
                  <a:schemeClr val="tx1"/>
                </a:solidFill>
                <a:cs typeface="Arial" panose="020B0604020202020204" pitchFamily="34" charset="0"/>
                <a:sym typeface="Symbol" panose="05050102010706020507" pitchFamily="18" charset="2"/>
              </a:rPr>
              <a:t>)</a:t>
            </a:r>
          </a:p>
          <a:p>
            <a:pPr>
              <a:spcBef>
                <a:spcPct val="50000"/>
              </a:spcBef>
              <a:buFontTx/>
              <a:buNone/>
            </a:pPr>
            <a:r>
              <a:rPr lang="en-US" sz="1600" err="1">
                <a:solidFill>
                  <a:schemeClr val="tx1"/>
                </a:solidFill>
                <a:cs typeface="Arial" panose="020B0604020202020204" pitchFamily="34" charset="0"/>
                <a:sym typeface="Symbol" panose="05050102010706020507" pitchFamily="18" charset="2"/>
              </a:rPr>
              <a:t>Độ</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dài</a:t>
            </a:r>
            <a:r>
              <a:rPr lang="en-US" sz="1600">
                <a:solidFill>
                  <a:schemeClr val="tx1"/>
                </a:solidFill>
                <a:cs typeface="Arial" panose="020B0604020202020204" pitchFamily="34" charset="0"/>
                <a:sym typeface="Symbol" panose="05050102010706020507" pitchFamily="18" charset="2"/>
              </a:rPr>
              <a:t> = -10</a:t>
            </a:r>
            <a:endParaRPr lang="en-US" sz="1600">
              <a:solidFill>
                <a:schemeClr val="tx1"/>
              </a:solidFill>
              <a:cs typeface="Arial" panose="020B0604020202020204" pitchFamily="34" charset="0"/>
            </a:endParaRPr>
          </a:p>
        </p:txBody>
      </p:sp>
      <p:sp>
        <p:nvSpPr>
          <p:cNvPr id="28" name="Text Box 24">
            <a:extLst>
              <a:ext uri="{FF2B5EF4-FFF2-40B4-BE49-F238E27FC236}">
                <a16:creationId xmlns:a16="http://schemas.microsoft.com/office/drawing/2014/main" id="{81CC7940-E108-436F-8F51-F97F2879F512}"/>
              </a:ext>
            </a:extLst>
          </p:cNvPr>
          <p:cNvSpPr txBox="1">
            <a:spLocks noChangeArrowheads="1"/>
          </p:cNvSpPr>
          <p:nvPr/>
        </p:nvSpPr>
        <p:spPr bwMode="auto">
          <a:xfrm>
            <a:off x="4231122" y="3019425"/>
            <a:ext cx="42767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600" err="1">
                <a:solidFill>
                  <a:schemeClr val="tx1"/>
                </a:solidFill>
                <a:cs typeface="Arial" panose="020B0604020202020204" pitchFamily="34" charset="0"/>
              </a:rPr>
              <a:t>Xét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đường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đến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e</a:t>
            </a:r>
            <a:r>
              <a:rPr lang="en-US" sz="1600">
                <a:solidFill>
                  <a:schemeClr val="tx1"/>
                </a:solidFill>
                <a:cs typeface="Arial" panose="020B0604020202020204" pitchFamily="34" charset="0"/>
              </a:rPr>
              <a:t>:</a:t>
            </a:r>
          </a:p>
          <a:p>
            <a:pPr>
              <a:spcBef>
                <a:spcPct val="50000"/>
              </a:spcBef>
              <a:buFontTx/>
              <a:buNone/>
            </a:pPr>
            <a:r>
              <a:rPr lang="en-US" sz="1600" i="1">
                <a:solidFill>
                  <a:schemeClr val="tx1"/>
                </a:solidFill>
                <a:cs typeface="Arial" panose="020B0604020202020204" pitchFamily="34" charset="0"/>
              </a:rPr>
              <a:t>P</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d</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 b </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c</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d</a:t>
            </a:r>
            <a:r>
              <a:rPr lang="en-US" sz="1600">
                <a:solidFill>
                  <a:schemeClr val="tx1"/>
                </a:solidFill>
                <a:cs typeface="Arial" panose="020B0604020202020204" pitchFamily="34" charset="0"/>
                <a:sym typeface="Symbol" panose="05050102010706020507" pitchFamily="18" charset="2"/>
              </a:rPr>
              <a:t>)  </a:t>
            </a:r>
            <a:r>
              <a:rPr lang="en-US" sz="1600" i="1">
                <a:solidFill>
                  <a:schemeClr val="tx1"/>
                </a:solidFill>
                <a:cs typeface="Arial" panose="020B0604020202020204" pitchFamily="34" charset="0"/>
                <a:sym typeface="Symbol" panose="05050102010706020507" pitchFamily="18" charset="2"/>
              </a:rPr>
              <a:t>e</a:t>
            </a:r>
          </a:p>
          <a:p>
            <a:pPr>
              <a:spcBef>
                <a:spcPct val="50000"/>
              </a:spcBef>
              <a:buFontTx/>
              <a:buNone/>
            </a:pPr>
            <a:r>
              <a:rPr lang="en-US" sz="1600" i="1">
                <a:solidFill>
                  <a:schemeClr val="tx1"/>
                </a:solidFill>
                <a:cs typeface="Arial" panose="020B0604020202020204" pitchFamily="34" charset="0"/>
                <a:sym typeface="Symbol" panose="05050102010706020507" pitchFamily="18" charset="2"/>
              </a:rPr>
              <a:t>w</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P</a:t>
            </a:r>
            <a:r>
              <a:rPr lang="en-US" sz="1600">
                <a:solidFill>
                  <a:schemeClr val="tx1"/>
                </a:solidFill>
                <a:cs typeface="Arial" panose="020B0604020202020204" pitchFamily="34" charset="0"/>
                <a:sym typeface="Symbol" panose="05050102010706020507" pitchFamily="18" charset="2"/>
              </a:rPr>
              <a:t>) = 7-10</a:t>
            </a:r>
            <a:r>
              <a:rPr lang="en-US" sz="1600" i="1">
                <a:solidFill>
                  <a:schemeClr val="tx1"/>
                </a:solidFill>
                <a:cs typeface="Arial" panose="020B0604020202020204" pitchFamily="34" charset="0"/>
                <a:sym typeface="Symbol" panose="05050102010706020507" pitchFamily="18" charset="2"/>
              </a:rPr>
              <a:t> </a:t>
            </a:r>
            <a:r>
              <a:rPr lang="en-US" sz="1600">
                <a:solidFill>
                  <a:schemeClr val="tx1"/>
                </a:solidFill>
                <a:cs typeface="Arial" panose="020B0604020202020204" pitchFamily="34" charset="0"/>
                <a:sym typeface="Symbol" panose="05050102010706020507" pitchFamily="18" charset="2"/>
              </a:rPr>
              <a:t> -∞, </a:t>
            </a:r>
            <a:r>
              <a:rPr lang="en-US" sz="1600" err="1">
                <a:solidFill>
                  <a:schemeClr val="tx1"/>
                </a:solidFill>
                <a:cs typeface="Arial" panose="020B0604020202020204" pitchFamily="34" charset="0"/>
                <a:sym typeface="Symbol" panose="05050102010706020507" pitchFamily="18" charset="2"/>
              </a:rPr>
              <a:t>khi</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a:t>
            </a:r>
            <a:r>
              <a:rPr lang="en-US" sz="1600">
                <a:solidFill>
                  <a:schemeClr val="tx1"/>
                </a:solidFill>
                <a:cs typeface="Arial" panose="020B0604020202020204" pitchFamily="34" charset="0"/>
                <a:sym typeface="Symbol" panose="05050102010706020507" pitchFamily="18" charset="2"/>
              </a:rPr>
              <a:t> +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566A32E-47FA-24C4-5DB8-5B4318FAC63E}"/>
                  </a:ext>
                </a:extLst>
              </p14:cNvPr>
              <p14:cNvContentPartPr/>
              <p14:nvPr/>
            </p14:nvContentPartPr>
            <p14:xfrm>
              <a:off x="661320" y="700560"/>
              <a:ext cx="8132760" cy="4591080"/>
            </p14:xfrm>
          </p:contentPart>
        </mc:Choice>
        <mc:Fallback>
          <p:pic>
            <p:nvPicPr>
              <p:cNvPr id="2" name="Ink 1">
                <a:extLst>
                  <a:ext uri="{FF2B5EF4-FFF2-40B4-BE49-F238E27FC236}">
                    <a16:creationId xmlns:a16="http://schemas.microsoft.com/office/drawing/2014/main" id="{2566A32E-47FA-24C4-5DB8-5B4318FAC63E}"/>
                  </a:ext>
                </a:extLst>
              </p:cNvPr>
              <p:cNvPicPr/>
              <p:nvPr/>
            </p:nvPicPr>
            <p:blipFill>
              <a:blip r:embed="rId4"/>
              <a:stretch>
                <a:fillRect/>
              </a:stretch>
            </p:blipFill>
            <p:spPr>
              <a:xfrm>
                <a:off x="651960" y="691200"/>
                <a:ext cx="8151480" cy="4609800"/>
              </a:xfrm>
              <a:prstGeom prst="rect">
                <a:avLst/>
              </a:prstGeom>
            </p:spPr>
          </p:pic>
        </mc:Fallback>
      </mc:AlternateContent>
    </p:spTree>
    <p:extLst>
      <p:ext uri="{BB962C8B-B14F-4D97-AF65-F5344CB8AC3E}">
        <p14:creationId xmlns:p14="http://schemas.microsoft.com/office/powerpoint/2010/main" val="21090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i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in)">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amond(in)">
                                      <p:cBhvr>
                                        <p:cTn id="2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6"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Trọng</a:t>
            </a:r>
            <a:r>
              <a:rPr lang="en-US" altLang="en-US" sz="2000" b="1"/>
              <a:t> </a:t>
            </a:r>
            <a:r>
              <a:rPr lang="en-US" altLang="en-US" sz="2000" b="1" err="1"/>
              <a:t>số</a:t>
            </a:r>
            <a:r>
              <a:rPr lang="en-US" altLang="en-US" sz="2000" b="1"/>
              <a:t> </a:t>
            </a:r>
            <a:r>
              <a:rPr lang="en-US" altLang="en-US" sz="2000" b="1" err="1"/>
              <a:t>âm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7D0933B7-9A96-421E-B45B-EB3E77DCA1DF}"/>
              </a:ext>
            </a:extLst>
          </p:cNvPr>
          <p:cNvSpPr>
            <a:spLocks noGrp="1" noChangeArrowheads="1"/>
          </p:cNvSpPr>
          <p:nvPr>
            <p:ph idx="1"/>
          </p:nvPr>
        </p:nvSpPr>
        <p:spPr>
          <a:xfrm>
            <a:off x="169863" y="822354"/>
            <a:ext cx="8723312" cy="866775"/>
          </a:xfrm>
        </p:spPr>
        <p:txBody>
          <a:bodyPr>
            <a:normAutofit/>
          </a:bodyPr>
          <a:lstStyle/>
          <a:p>
            <a:pPr>
              <a:spcBef>
                <a:spcPct val="0"/>
              </a:spcBef>
              <a:buFontTx/>
              <a:buNone/>
            </a:pP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ngắn</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thể</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hoặc</a:t>
            </a:r>
            <a:r>
              <a:rPr lang="en-US" sz="1600">
                <a:cs typeface="Arial" panose="020B0604020202020204" pitchFamily="34" charset="0"/>
                <a:sym typeface="Symbol" panose="05050102010706020507" pitchFamily="18" charset="2"/>
              </a:rPr>
              <a:t> .  </a:t>
            </a:r>
          </a:p>
        </p:txBody>
      </p:sp>
      <p:sp>
        <p:nvSpPr>
          <p:cNvPr id="29" name="Text Box 4">
            <a:extLst>
              <a:ext uri="{FF2B5EF4-FFF2-40B4-BE49-F238E27FC236}">
                <a16:creationId xmlns:a16="http://schemas.microsoft.com/office/drawing/2014/main" id="{D7909EE8-855A-4884-84B3-B0E5DD4CF59B}"/>
              </a:ext>
            </a:extLst>
          </p:cNvPr>
          <p:cNvSpPr txBox="1">
            <a:spLocks noChangeArrowheads="1"/>
          </p:cNvSpPr>
          <p:nvPr/>
        </p:nvSpPr>
        <p:spPr bwMode="auto">
          <a:xfrm>
            <a:off x="2941249" y="4870479"/>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-6</a:t>
            </a:r>
          </a:p>
        </p:txBody>
      </p:sp>
      <p:grpSp>
        <p:nvGrpSpPr>
          <p:cNvPr id="30" name="Group 5">
            <a:extLst>
              <a:ext uri="{FF2B5EF4-FFF2-40B4-BE49-F238E27FC236}">
                <a16:creationId xmlns:a16="http://schemas.microsoft.com/office/drawing/2014/main" id="{926E7F08-7926-4536-AF1E-823FB6FF4BBC}"/>
              </a:ext>
            </a:extLst>
          </p:cNvPr>
          <p:cNvGrpSpPr>
            <a:grpSpLocks/>
          </p:cNvGrpSpPr>
          <p:nvPr/>
        </p:nvGrpSpPr>
        <p:grpSpPr bwMode="auto">
          <a:xfrm>
            <a:off x="1007674" y="1689129"/>
            <a:ext cx="4419600" cy="3149600"/>
            <a:chOff x="624" y="1872"/>
            <a:chExt cx="2784" cy="1984"/>
          </a:xfrm>
        </p:grpSpPr>
        <p:sp>
          <p:nvSpPr>
            <p:cNvPr id="31" name="Oval 6">
              <a:extLst>
                <a:ext uri="{FF2B5EF4-FFF2-40B4-BE49-F238E27FC236}">
                  <a16:creationId xmlns:a16="http://schemas.microsoft.com/office/drawing/2014/main" id="{5A18BC22-3862-40E4-943A-A2C24DBEEA65}"/>
                </a:ext>
              </a:extLst>
            </p:cNvPr>
            <p:cNvSpPr>
              <a:spLocks noChangeArrowheads="1"/>
            </p:cNvSpPr>
            <p:nvPr/>
          </p:nvSpPr>
          <p:spPr bwMode="auto">
            <a:xfrm>
              <a:off x="624" y="2736"/>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a:solidFill>
                    <a:schemeClr val="tx1"/>
                  </a:solidFill>
                  <a:latin typeface="Times New Roman" panose="02020603050405020304" pitchFamily="18" charset="0"/>
                </a:rPr>
                <a:t>0</a:t>
              </a:r>
            </a:p>
          </p:txBody>
        </p:sp>
        <p:sp>
          <p:nvSpPr>
            <p:cNvPr id="32" name="Oval 7">
              <a:extLst>
                <a:ext uri="{FF2B5EF4-FFF2-40B4-BE49-F238E27FC236}">
                  <a16:creationId xmlns:a16="http://schemas.microsoft.com/office/drawing/2014/main" id="{8864CD56-9A4D-466C-9280-7059B7F3F233}"/>
                </a:ext>
              </a:extLst>
            </p:cNvPr>
            <p:cNvSpPr>
              <a:spLocks noChangeArrowheads="1"/>
            </p:cNvSpPr>
            <p:nvPr/>
          </p:nvSpPr>
          <p:spPr bwMode="auto">
            <a:xfrm>
              <a:off x="1344" y="2112"/>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a:solidFill>
                    <a:schemeClr val="tx1"/>
                  </a:solidFill>
                  <a:latin typeface="Times New Roman" panose="02020603050405020304" pitchFamily="18" charset="0"/>
                </a:rPr>
                <a:t>3</a:t>
              </a:r>
            </a:p>
          </p:txBody>
        </p:sp>
        <p:sp>
          <p:nvSpPr>
            <p:cNvPr id="33" name="Oval 8">
              <a:extLst>
                <a:ext uri="{FF2B5EF4-FFF2-40B4-BE49-F238E27FC236}">
                  <a16:creationId xmlns:a16="http://schemas.microsoft.com/office/drawing/2014/main" id="{368956C1-2534-4BBF-A418-D2F60C3F217F}"/>
                </a:ext>
              </a:extLst>
            </p:cNvPr>
            <p:cNvSpPr>
              <a:spLocks noChangeArrowheads="1"/>
            </p:cNvSpPr>
            <p:nvPr/>
          </p:nvSpPr>
          <p:spPr bwMode="auto">
            <a:xfrm>
              <a:off x="1392" y="2736"/>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a:solidFill>
                    <a:schemeClr val="tx1"/>
                  </a:solidFill>
                  <a:latin typeface="Times New Roman" panose="02020603050405020304" pitchFamily="18" charset="0"/>
                </a:rPr>
                <a:t>5</a:t>
              </a:r>
            </a:p>
          </p:txBody>
        </p:sp>
        <p:sp>
          <p:nvSpPr>
            <p:cNvPr id="34" name="Oval 9">
              <a:extLst>
                <a:ext uri="{FF2B5EF4-FFF2-40B4-BE49-F238E27FC236}">
                  <a16:creationId xmlns:a16="http://schemas.microsoft.com/office/drawing/2014/main" id="{82B58563-1C6A-49F2-9C73-5F56FB96D831}"/>
                </a:ext>
              </a:extLst>
            </p:cNvPr>
            <p:cNvSpPr>
              <a:spLocks noChangeArrowheads="1"/>
            </p:cNvSpPr>
            <p:nvPr/>
          </p:nvSpPr>
          <p:spPr bwMode="auto">
            <a:xfrm>
              <a:off x="2208" y="2688"/>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a:solidFill>
                    <a:schemeClr val="tx1"/>
                  </a:solidFill>
                  <a:latin typeface="Times New Roman" panose="02020603050405020304" pitchFamily="18" charset="0"/>
                </a:rPr>
                <a:t>11</a:t>
              </a:r>
            </a:p>
          </p:txBody>
        </p:sp>
        <p:sp>
          <p:nvSpPr>
            <p:cNvPr id="35" name="Oval 10">
              <a:extLst>
                <a:ext uri="{FF2B5EF4-FFF2-40B4-BE49-F238E27FC236}">
                  <a16:creationId xmlns:a16="http://schemas.microsoft.com/office/drawing/2014/main" id="{FCC770EF-384C-448B-ACAE-45F1B6396CDA}"/>
                </a:ext>
              </a:extLst>
            </p:cNvPr>
            <p:cNvSpPr>
              <a:spLocks noChangeArrowheads="1"/>
            </p:cNvSpPr>
            <p:nvPr/>
          </p:nvSpPr>
          <p:spPr bwMode="auto">
            <a:xfrm>
              <a:off x="2208" y="2112"/>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a:solidFill>
                    <a:schemeClr val="tx1"/>
                  </a:solidFill>
                  <a:latin typeface="Times New Roman" panose="02020603050405020304" pitchFamily="18" charset="0"/>
                </a:rPr>
                <a:t>-1</a:t>
              </a:r>
            </a:p>
          </p:txBody>
        </p:sp>
        <p:sp>
          <p:nvSpPr>
            <p:cNvPr id="36" name="Oval 11">
              <a:extLst>
                <a:ext uri="{FF2B5EF4-FFF2-40B4-BE49-F238E27FC236}">
                  <a16:creationId xmlns:a16="http://schemas.microsoft.com/office/drawing/2014/main" id="{C6D98050-62C3-41E6-BD77-D03E658F9F3E}"/>
                </a:ext>
              </a:extLst>
            </p:cNvPr>
            <p:cNvSpPr>
              <a:spLocks noChangeArrowheads="1"/>
            </p:cNvSpPr>
            <p:nvPr/>
          </p:nvSpPr>
          <p:spPr bwMode="auto">
            <a:xfrm>
              <a:off x="2208" y="3456"/>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a:solidFill>
                    <a:schemeClr val="tx1"/>
                  </a:solidFill>
                  <a:latin typeface="Times New Roman" panose="02020603050405020304" pitchFamily="18" charset="0"/>
                  <a:sym typeface="Math1" pitchFamily="2" charset="2"/>
                </a:rPr>
                <a:t>- </a:t>
              </a:r>
              <a:r>
                <a:rPr lang="en-US" sz="2400">
                  <a:solidFill>
                    <a:schemeClr val="tx1"/>
                  </a:solidFill>
                  <a:latin typeface="Times New Roman" panose="02020603050405020304" pitchFamily="18" charset="0"/>
                  <a:sym typeface="Symbol" panose="05050102010706020507" pitchFamily="18" charset="2"/>
                </a:rPr>
                <a:t></a:t>
              </a:r>
            </a:p>
          </p:txBody>
        </p:sp>
        <p:sp>
          <p:nvSpPr>
            <p:cNvPr id="37" name="Oval 12">
              <a:extLst>
                <a:ext uri="{FF2B5EF4-FFF2-40B4-BE49-F238E27FC236}">
                  <a16:creationId xmlns:a16="http://schemas.microsoft.com/office/drawing/2014/main" id="{A88229D8-7408-4948-A63B-B9D78D3ECC8D}"/>
                </a:ext>
              </a:extLst>
            </p:cNvPr>
            <p:cNvSpPr>
              <a:spLocks noChangeArrowheads="1"/>
            </p:cNvSpPr>
            <p:nvPr/>
          </p:nvSpPr>
          <p:spPr bwMode="auto">
            <a:xfrm>
              <a:off x="3072" y="2736"/>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a:solidFill>
                    <a:schemeClr val="tx1"/>
                  </a:solidFill>
                  <a:latin typeface="Times New Roman" panose="02020603050405020304" pitchFamily="18" charset="0"/>
                  <a:sym typeface="Math1" pitchFamily="2" charset="2"/>
                </a:rPr>
                <a:t>-</a:t>
              </a:r>
              <a:r>
                <a:rPr lang="en-US" sz="2400">
                  <a:solidFill>
                    <a:schemeClr val="tx1"/>
                  </a:solidFill>
                  <a:latin typeface="Times New Roman" panose="02020603050405020304" pitchFamily="18" charset="0"/>
                  <a:sym typeface="Symbol" panose="05050102010706020507" pitchFamily="18" charset="2"/>
                </a:rPr>
                <a:t></a:t>
              </a:r>
              <a:endParaRPr lang="en-US" sz="2400">
                <a:solidFill>
                  <a:schemeClr val="tx1"/>
                </a:solidFill>
                <a:latin typeface="Times New Roman" panose="02020603050405020304" pitchFamily="18" charset="0"/>
                <a:sym typeface="Math1" pitchFamily="2" charset="2"/>
              </a:endParaRPr>
            </a:p>
          </p:txBody>
        </p:sp>
        <p:sp>
          <p:nvSpPr>
            <p:cNvPr id="38" name="Oval 13">
              <a:extLst>
                <a:ext uri="{FF2B5EF4-FFF2-40B4-BE49-F238E27FC236}">
                  <a16:creationId xmlns:a16="http://schemas.microsoft.com/office/drawing/2014/main" id="{2B12AD07-B538-472D-A7A4-6575C4472242}"/>
                </a:ext>
              </a:extLst>
            </p:cNvPr>
            <p:cNvSpPr>
              <a:spLocks noChangeArrowheads="1"/>
            </p:cNvSpPr>
            <p:nvPr/>
          </p:nvSpPr>
          <p:spPr bwMode="auto">
            <a:xfrm>
              <a:off x="1440" y="3456"/>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a:solidFill>
                    <a:schemeClr val="tx1"/>
                  </a:solidFill>
                  <a:latin typeface="Times New Roman" panose="02020603050405020304" pitchFamily="18" charset="0"/>
                  <a:sym typeface="Math1" pitchFamily="2" charset="2"/>
                </a:rPr>
                <a:t>- </a:t>
              </a:r>
              <a:r>
                <a:rPr lang="en-US" sz="2400">
                  <a:solidFill>
                    <a:schemeClr val="tx1"/>
                  </a:solidFill>
                  <a:latin typeface="Times New Roman" panose="02020603050405020304" pitchFamily="18" charset="0"/>
                  <a:sym typeface="Symbol" panose="05050102010706020507" pitchFamily="18" charset="2"/>
                </a:rPr>
                <a:t></a:t>
              </a:r>
            </a:p>
          </p:txBody>
        </p:sp>
        <p:sp>
          <p:nvSpPr>
            <p:cNvPr id="39" name="Line 14">
              <a:extLst>
                <a:ext uri="{FF2B5EF4-FFF2-40B4-BE49-F238E27FC236}">
                  <a16:creationId xmlns:a16="http://schemas.microsoft.com/office/drawing/2014/main" id="{D248F9EB-A9DA-415B-9021-1D1BB5D5144E}"/>
                </a:ext>
              </a:extLst>
            </p:cNvPr>
            <p:cNvSpPr>
              <a:spLocks noChangeShapeType="1"/>
            </p:cNvSpPr>
            <p:nvPr/>
          </p:nvSpPr>
          <p:spPr bwMode="auto">
            <a:xfrm flipV="1">
              <a:off x="912" y="2352"/>
              <a:ext cx="48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Line 15">
              <a:extLst>
                <a:ext uri="{FF2B5EF4-FFF2-40B4-BE49-F238E27FC236}">
                  <a16:creationId xmlns:a16="http://schemas.microsoft.com/office/drawing/2014/main" id="{C1309F20-1CB2-4924-806F-69F02406BF15}"/>
                </a:ext>
              </a:extLst>
            </p:cNvPr>
            <p:cNvSpPr>
              <a:spLocks noChangeShapeType="1"/>
            </p:cNvSpPr>
            <p:nvPr/>
          </p:nvSpPr>
          <p:spPr bwMode="auto">
            <a:xfrm>
              <a:off x="960" y="292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Line 16">
              <a:extLst>
                <a:ext uri="{FF2B5EF4-FFF2-40B4-BE49-F238E27FC236}">
                  <a16:creationId xmlns:a16="http://schemas.microsoft.com/office/drawing/2014/main" id="{54F7BD48-1723-4F0F-9BD6-6CA9AF764722}"/>
                </a:ext>
              </a:extLst>
            </p:cNvPr>
            <p:cNvSpPr>
              <a:spLocks noChangeShapeType="1"/>
            </p:cNvSpPr>
            <p:nvPr/>
          </p:nvSpPr>
          <p:spPr bwMode="auto">
            <a:xfrm>
              <a:off x="960" y="3024"/>
              <a:ext cx="52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Line 17">
              <a:extLst>
                <a:ext uri="{FF2B5EF4-FFF2-40B4-BE49-F238E27FC236}">
                  <a16:creationId xmlns:a16="http://schemas.microsoft.com/office/drawing/2014/main" id="{C04D4D57-83FA-45F3-9E8B-814D1BCED811}"/>
                </a:ext>
              </a:extLst>
            </p:cNvPr>
            <p:cNvSpPr>
              <a:spLocks noChangeShapeType="1"/>
            </p:cNvSpPr>
            <p:nvPr/>
          </p:nvSpPr>
          <p:spPr bwMode="auto">
            <a:xfrm>
              <a:off x="1680" y="225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 name="Line 18">
              <a:extLst>
                <a:ext uri="{FF2B5EF4-FFF2-40B4-BE49-F238E27FC236}">
                  <a16:creationId xmlns:a16="http://schemas.microsoft.com/office/drawing/2014/main" id="{33348809-1E67-417C-8077-AFAAD51992C5}"/>
                </a:ext>
              </a:extLst>
            </p:cNvPr>
            <p:cNvSpPr>
              <a:spLocks noChangeShapeType="1"/>
            </p:cNvSpPr>
            <p:nvPr/>
          </p:nvSpPr>
          <p:spPr bwMode="auto">
            <a:xfrm>
              <a:off x="2544" y="2256"/>
              <a:ext cx="57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Line 19">
              <a:extLst>
                <a:ext uri="{FF2B5EF4-FFF2-40B4-BE49-F238E27FC236}">
                  <a16:creationId xmlns:a16="http://schemas.microsoft.com/office/drawing/2014/main" id="{1E3F32E1-8E2F-4E95-8195-EB358A958B69}"/>
                </a:ext>
              </a:extLst>
            </p:cNvPr>
            <p:cNvSpPr>
              <a:spLocks noChangeShapeType="1"/>
            </p:cNvSpPr>
            <p:nvPr/>
          </p:nvSpPr>
          <p:spPr bwMode="auto">
            <a:xfrm>
              <a:off x="2544" y="2880"/>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Line 20">
              <a:extLst>
                <a:ext uri="{FF2B5EF4-FFF2-40B4-BE49-F238E27FC236}">
                  <a16:creationId xmlns:a16="http://schemas.microsoft.com/office/drawing/2014/main" id="{41564369-A04C-405E-B833-56C61AEE790D}"/>
                </a:ext>
              </a:extLst>
            </p:cNvPr>
            <p:cNvSpPr>
              <a:spLocks noChangeShapeType="1"/>
            </p:cNvSpPr>
            <p:nvPr/>
          </p:nvSpPr>
          <p:spPr bwMode="auto">
            <a:xfrm flipV="1">
              <a:off x="2544" y="3024"/>
              <a:ext cx="57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Freeform 21">
              <a:extLst>
                <a:ext uri="{FF2B5EF4-FFF2-40B4-BE49-F238E27FC236}">
                  <a16:creationId xmlns:a16="http://schemas.microsoft.com/office/drawing/2014/main" id="{29C670F3-8501-4D6A-90C9-CF6C47E32032}"/>
                </a:ext>
              </a:extLst>
            </p:cNvPr>
            <p:cNvSpPr>
              <a:spLocks/>
            </p:cNvSpPr>
            <p:nvPr/>
          </p:nvSpPr>
          <p:spPr bwMode="auto">
            <a:xfrm>
              <a:off x="1680" y="2688"/>
              <a:ext cx="528" cy="56"/>
            </a:xfrm>
            <a:custGeom>
              <a:avLst/>
              <a:gdLst>
                <a:gd name="T0" fmla="*/ 0 w 528"/>
                <a:gd name="T1" fmla="*/ 56 h 56"/>
                <a:gd name="T2" fmla="*/ 144 w 528"/>
                <a:gd name="T3" fmla="*/ 8 h 56"/>
                <a:gd name="T4" fmla="*/ 192 w 528"/>
                <a:gd name="T5" fmla="*/ 8 h 56"/>
                <a:gd name="T6" fmla="*/ 336 w 528"/>
                <a:gd name="T7" fmla="*/ 8 h 56"/>
                <a:gd name="T8" fmla="*/ 528 w 528"/>
                <a:gd name="T9" fmla="*/ 56 h 56"/>
                <a:gd name="T10" fmla="*/ 0 60000 65536"/>
                <a:gd name="T11" fmla="*/ 0 60000 65536"/>
                <a:gd name="T12" fmla="*/ 0 60000 65536"/>
                <a:gd name="T13" fmla="*/ 0 60000 65536"/>
                <a:gd name="T14" fmla="*/ 0 60000 65536"/>
                <a:gd name="T15" fmla="*/ 0 w 528"/>
                <a:gd name="T16" fmla="*/ 0 h 56"/>
                <a:gd name="T17" fmla="*/ 528 w 528"/>
                <a:gd name="T18" fmla="*/ 56 h 56"/>
              </a:gdLst>
              <a:ahLst/>
              <a:cxnLst>
                <a:cxn ang="T10">
                  <a:pos x="T0" y="T1"/>
                </a:cxn>
                <a:cxn ang="T11">
                  <a:pos x="T2" y="T3"/>
                </a:cxn>
                <a:cxn ang="T12">
                  <a:pos x="T4" y="T5"/>
                </a:cxn>
                <a:cxn ang="T13">
                  <a:pos x="T6" y="T7"/>
                </a:cxn>
                <a:cxn ang="T14">
                  <a:pos x="T8" y="T9"/>
                </a:cxn>
              </a:cxnLst>
              <a:rect l="T15" t="T16" r="T17" b="T18"/>
              <a:pathLst>
                <a:path w="528" h="56">
                  <a:moveTo>
                    <a:pt x="0" y="56"/>
                  </a:moveTo>
                  <a:cubicBezTo>
                    <a:pt x="56" y="36"/>
                    <a:pt x="112" y="16"/>
                    <a:pt x="144" y="8"/>
                  </a:cubicBezTo>
                  <a:cubicBezTo>
                    <a:pt x="176" y="0"/>
                    <a:pt x="160" y="8"/>
                    <a:pt x="192" y="8"/>
                  </a:cubicBezTo>
                  <a:cubicBezTo>
                    <a:pt x="224" y="8"/>
                    <a:pt x="280" y="0"/>
                    <a:pt x="336" y="8"/>
                  </a:cubicBezTo>
                  <a:cubicBezTo>
                    <a:pt x="392" y="16"/>
                    <a:pt x="496" y="48"/>
                    <a:pt x="528" y="5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22">
              <a:extLst>
                <a:ext uri="{FF2B5EF4-FFF2-40B4-BE49-F238E27FC236}">
                  <a16:creationId xmlns:a16="http://schemas.microsoft.com/office/drawing/2014/main" id="{B73C0C23-D303-49D8-8C8D-0E1F1BA9A881}"/>
                </a:ext>
              </a:extLst>
            </p:cNvPr>
            <p:cNvSpPr>
              <a:spLocks/>
            </p:cNvSpPr>
            <p:nvPr/>
          </p:nvSpPr>
          <p:spPr bwMode="auto">
            <a:xfrm>
              <a:off x="1728" y="2976"/>
              <a:ext cx="528" cy="112"/>
            </a:xfrm>
            <a:custGeom>
              <a:avLst/>
              <a:gdLst>
                <a:gd name="T0" fmla="*/ 528 w 528"/>
                <a:gd name="T1" fmla="*/ 0 h 112"/>
                <a:gd name="T2" fmla="*/ 384 w 528"/>
                <a:gd name="T3" fmla="*/ 96 h 112"/>
                <a:gd name="T4" fmla="*/ 144 w 528"/>
                <a:gd name="T5" fmla="*/ 96 h 112"/>
                <a:gd name="T6" fmla="*/ 0 w 528"/>
                <a:gd name="T7" fmla="*/ 0 h 112"/>
                <a:gd name="T8" fmla="*/ 0 60000 65536"/>
                <a:gd name="T9" fmla="*/ 0 60000 65536"/>
                <a:gd name="T10" fmla="*/ 0 60000 65536"/>
                <a:gd name="T11" fmla="*/ 0 60000 65536"/>
                <a:gd name="T12" fmla="*/ 0 w 528"/>
                <a:gd name="T13" fmla="*/ 0 h 112"/>
                <a:gd name="T14" fmla="*/ 528 w 528"/>
                <a:gd name="T15" fmla="*/ 112 h 112"/>
              </a:gdLst>
              <a:ahLst/>
              <a:cxnLst>
                <a:cxn ang="T8">
                  <a:pos x="T0" y="T1"/>
                </a:cxn>
                <a:cxn ang="T9">
                  <a:pos x="T2" y="T3"/>
                </a:cxn>
                <a:cxn ang="T10">
                  <a:pos x="T4" y="T5"/>
                </a:cxn>
                <a:cxn ang="T11">
                  <a:pos x="T6" y="T7"/>
                </a:cxn>
              </a:cxnLst>
              <a:rect l="T12" t="T13" r="T14" b="T15"/>
              <a:pathLst>
                <a:path w="528" h="112">
                  <a:moveTo>
                    <a:pt x="528" y="0"/>
                  </a:moveTo>
                  <a:cubicBezTo>
                    <a:pt x="488" y="40"/>
                    <a:pt x="448" y="80"/>
                    <a:pt x="384" y="96"/>
                  </a:cubicBezTo>
                  <a:cubicBezTo>
                    <a:pt x="320" y="112"/>
                    <a:pt x="208" y="112"/>
                    <a:pt x="144" y="96"/>
                  </a:cubicBezTo>
                  <a:cubicBezTo>
                    <a:pt x="80" y="80"/>
                    <a:pt x="40" y="40"/>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23">
              <a:extLst>
                <a:ext uri="{FF2B5EF4-FFF2-40B4-BE49-F238E27FC236}">
                  <a16:creationId xmlns:a16="http://schemas.microsoft.com/office/drawing/2014/main" id="{A6B0E791-A974-4EFD-A957-02DD591BCA24}"/>
                </a:ext>
              </a:extLst>
            </p:cNvPr>
            <p:cNvSpPr>
              <a:spLocks/>
            </p:cNvSpPr>
            <p:nvPr/>
          </p:nvSpPr>
          <p:spPr bwMode="auto">
            <a:xfrm>
              <a:off x="1728" y="3456"/>
              <a:ext cx="528" cy="56"/>
            </a:xfrm>
            <a:custGeom>
              <a:avLst/>
              <a:gdLst>
                <a:gd name="T0" fmla="*/ 0 w 528"/>
                <a:gd name="T1" fmla="*/ 56 h 56"/>
                <a:gd name="T2" fmla="*/ 144 w 528"/>
                <a:gd name="T3" fmla="*/ 8 h 56"/>
                <a:gd name="T4" fmla="*/ 192 w 528"/>
                <a:gd name="T5" fmla="*/ 8 h 56"/>
                <a:gd name="T6" fmla="*/ 336 w 528"/>
                <a:gd name="T7" fmla="*/ 8 h 56"/>
                <a:gd name="T8" fmla="*/ 528 w 528"/>
                <a:gd name="T9" fmla="*/ 56 h 56"/>
                <a:gd name="T10" fmla="*/ 0 60000 65536"/>
                <a:gd name="T11" fmla="*/ 0 60000 65536"/>
                <a:gd name="T12" fmla="*/ 0 60000 65536"/>
                <a:gd name="T13" fmla="*/ 0 60000 65536"/>
                <a:gd name="T14" fmla="*/ 0 60000 65536"/>
                <a:gd name="T15" fmla="*/ 0 w 528"/>
                <a:gd name="T16" fmla="*/ 0 h 56"/>
                <a:gd name="T17" fmla="*/ 528 w 528"/>
                <a:gd name="T18" fmla="*/ 56 h 56"/>
              </a:gdLst>
              <a:ahLst/>
              <a:cxnLst>
                <a:cxn ang="T10">
                  <a:pos x="T0" y="T1"/>
                </a:cxn>
                <a:cxn ang="T11">
                  <a:pos x="T2" y="T3"/>
                </a:cxn>
                <a:cxn ang="T12">
                  <a:pos x="T4" y="T5"/>
                </a:cxn>
                <a:cxn ang="T13">
                  <a:pos x="T6" y="T7"/>
                </a:cxn>
                <a:cxn ang="T14">
                  <a:pos x="T8" y="T9"/>
                </a:cxn>
              </a:cxnLst>
              <a:rect l="T15" t="T16" r="T17" b="T18"/>
              <a:pathLst>
                <a:path w="528" h="56">
                  <a:moveTo>
                    <a:pt x="0" y="56"/>
                  </a:moveTo>
                  <a:cubicBezTo>
                    <a:pt x="56" y="36"/>
                    <a:pt x="112" y="16"/>
                    <a:pt x="144" y="8"/>
                  </a:cubicBezTo>
                  <a:cubicBezTo>
                    <a:pt x="176" y="0"/>
                    <a:pt x="160" y="8"/>
                    <a:pt x="192" y="8"/>
                  </a:cubicBezTo>
                  <a:cubicBezTo>
                    <a:pt x="224" y="8"/>
                    <a:pt x="280" y="0"/>
                    <a:pt x="336" y="8"/>
                  </a:cubicBezTo>
                  <a:cubicBezTo>
                    <a:pt x="392" y="16"/>
                    <a:pt x="496" y="48"/>
                    <a:pt x="528" y="5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24">
              <a:extLst>
                <a:ext uri="{FF2B5EF4-FFF2-40B4-BE49-F238E27FC236}">
                  <a16:creationId xmlns:a16="http://schemas.microsoft.com/office/drawing/2014/main" id="{0FF6C4BF-2DF3-42D8-ACB5-854A4D70C141}"/>
                </a:ext>
              </a:extLst>
            </p:cNvPr>
            <p:cNvSpPr>
              <a:spLocks/>
            </p:cNvSpPr>
            <p:nvPr/>
          </p:nvSpPr>
          <p:spPr bwMode="auto">
            <a:xfrm>
              <a:off x="1728" y="3744"/>
              <a:ext cx="528" cy="112"/>
            </a:xfrm>
            <a:custGeom>
              <a:avLst/>
              <a:gdLst>
                <a:gd name="T0" fmla="*/ 528 w 528"/>
                <a:gd name="T1" fmla="*/ 0 h 112"/>
                <a:gd name="T2" fmla="*/ 384 w 528"/>
                <a:gd name="T3" fmla="*/ 96 h 112"/>
                <a:gd name="T4" fmla="*/ 144 w 528"/>
                <a:gd name="T5" fmla="*/ 96 h 112"/>
                <a:gd name="T6" fmla="*/ 0 w 528"/>
                <a:gd name="T7" fmla="*/ 0 h 112"/>
                <a:gd name="T8" fmla="*/ 0 60000 65536"/>
                <a:gd name="T9" fmla="*/ 0 60000 65536"/>
                <a:gd name="T10" fmla="*/ 0 60000 65536"/>
                <a:gd name="T11" fmla="*/ 0 60000 65536"/>
                <a:gd name="T12" fmla="*/ 0 w 528"/>
                <a:gd name="T13" fmla="*/ 0 h 112"/>
                <a:gd name="T14" fmla="*/ 528 w 528"/>
                <a:gd name="T15" fmla="*/ 112 h 112"/>
              </a:gdLst>
              <a:ahLst/>
              <a:cxnLst>
                <a:cxn ang="T8">
                  <a:pos x="T0" y="T1"/>
                </a:cxn>
                <a:cxn ang="T9">
                  <a:pos x="T2" y="T3"/>
                </a:cxn>
                <a:cxn ang="T10">
                  <a:pos x="T4" y="T5"/>
                </a:cxn>
                <a:cxn ang="T11">
                  <a:pos x="T6" y="T7"/>
                </a:cxn>
              </a:cxnLst>
              <a:rect l="T12" t="T13" r="T14" b="T15"/>
              <a:pathLst>
                <a:path w="528" h="112">
                  <a:moveTo>
                    <a:pt x="528" y="0"/>
                  </a:moveTo>
                  <a:cubicBezTo>
                    <a:pt x="488" y="40"/>
                    <a:pt x="448" y="80"/>
                    <a:pt x="384" y="96"/>
                  </a:cubicBezTo>
                  <a:cubicBezTo>
                    <a:pt x="320" y="112"/>
                    <a:pt x="208" y="112"/>
                    <a:pt x="144" y="96"/>
                  </a:cubicBezTo>
                  <a:cubicBezTo>
                    <a:pt x="80" y="80"/>
                    <a:pt x="40" y="40"/>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Text Box 25">
              <a:extLst>
                <a:ext uri="{FF2B5EF4-FFF2-40B4-BE49-F238E27FC236}">
                  <a16:creationId xmlns:a16="http://schemas.microsoft.com/office/drawing/2014/main" id="{FFC83025-2A01-44FD-8624-6EE3AC036111}"/>
                </a:ext>
              </a:extLst>
            </p:cNvPr>
            <p:cNvSpPr txBox="1">
              <a:spLocks noChangeArrowheads="1"/>
            </p:cNvSpPr>
            <p:nvPr/>
          </p:nvSpPr>
          <p:spPr bwMode="auto">
            <a:xfrm>
              <a:off x="1008" y="23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51" name="Text Box 26">
              <a:extLst>
                <a:ext uri="{FF2B5EF4-FFF2-40B4-BE49-F238E27FC236}">
                  <a16:creationId xmlns:a16="http://schemas.microsoft.com/office/drawing/2014/main" id="{513FB515-6C98-427E-8F5F-DFF178EAA4E5}"/>
                </a:ext>
              </a:extLst>
            </p:cNvPr>
            <p:cNvSpPr txBox="1">
              <a:spLocks noChangeArrowheads="1"/>
            </p:cNvSpPr>
            <p:nvPr/>
          </p:nvSpPr>
          <p:spPr bwMode="auto">
            <a:xfrm>
              <a:off x="1008" y="26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52" name="Text Box 27">
              <a:extLst>
                <a:ext uri="{FF2B5EF4-FFF2-40B4-BE49-F238E27FC236}">
                  <a16:creationId xmlns:a16="http://schemas.microsoft.com/office/drawing/2014/main" id="{28BC232C-5B08-4AA0-BDC5-B52726A46934}"/>
                </a:ext>
              </a:extLst>
            </p:cNvPr>
            <p:cNvSpPr txBox="1">
              <a:spLocks noChangeArrowheads="1"/>
            </p:cNvSpPr>
            <p:nvPr/>
          </p:nvSpPr>
          <p:spPr bwMode="auto">
            <a:xfrm>
              <a:off x="960" y="31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53" name="Text Box 28">
              <a:extLst>
                <a:ext uri="{FF2B5EF4-FFF2-40B4-BE49-F238E27FC236}">
                  <a16:creationId xmlns:a16="http://schemas.microsoft.com/office/drawing/2014/main" id="{90DDA97C-B281-4A1F-90E5-5C71DFEE7B72}"/>
                </a:ext>
              </a:extLst>
            </p:cNvPr>
            <p:cNvSpPr txBox="1">
              <a:spLocks noChangeArrowheads="1"/>
            </p:cNvSpPr>
            <p:nvPr/>
          </p:nvSpPr>
          <p:spPr bwMode="auto">
            <a:xfrm>
              <a:off x="1872" y="32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54" name="Text Box 29">
              <a:extLst>
                <a:ext uri="{FF2B5EF4-FFF2-40B4-BE49-F238E27FC236}">
                  <a16:creationId xmlns:a16="http://schemas.microsoft.com/office/drawing/2014/main" id="{1C26864B-7964-4A07-B38A-0AC31F3CC8A6}"/>
                </a:ext>
              </a:extLst>
            </p:cNvPr>
            <p:cNvSpPr txBox="1">
              <a:spLocks noChangeArrowheads="1"/>
            </p:cNvSpPr>
            <p:nvPr/>
          </p:nvSpPr>
          <p:spPr bwMode="auto">
            <a:xfrm>
              <a:off x="2784" y="34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55" name="Text Box 30">
              <a:extLst>
                <a:ext uri="{FF2B5EF4-FFF2-40B4-BE49-F238E27FC236}">
                  <a16:creationId xmlns:a16="http://schemas.microsoft.com/office/drawing/2014/main" id="{4EE4C0D8-1A74-458E-8CAA-8947D006B7DF}"/>
                </a:ext>
              </a:extLst>
            </p:cNvPr>
            <p:cNvSpPr txBox="1">
              <a:spLocks noChangeArrowheads="1"/>
            </p:cNvSpPr>
            <p:nvPr/>
          </p:nvSpPr>
          <p:spPr bwMode="auto">
            <a:xfrm>
              <a:off x="2640" y="26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8</a:t>
              </a:r>
            </a:p>
          </p:txBody>
        </p:sp>
        <p:sp>
          <p:nvSpPr>
            <p:cNvPr id="56" name="Text Box 31">
              <a:extLst>
                <a:ext uri="{FF2B5EF4-FFF2-40B4-BE49-F238E27FC236}">
                  <a16:creationId xmlns:a16="http://schemas.microsoft.com/office/drawing/2014/main" id="{52086BBD-7054-4846-9724-29F2E4F08BC9}"/>
                </a:ext>
              </a:extLst>
            </p:cNvPr>
            <p:cNvSpPr txBox="1">
              <a:spLocks noChangeArrowheads="1"/>
            </p:cNvSpPr>
            <p:nvPr/>
          </p:nvSpPr>
          <p:spPr bwMode="auto">
            <a:xfrm>
              <a:off x="2736"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57" name="Text Box 32">
              <a:extLst>
                <a:ext uri="{FF2B5EF4-FFF2-40B4-BE49-F238E27FC236}">
                  <a16:creationId xmlns:a16="http://schemas.microsoft.com/office/drawing/2014/main" id="{A45F7B35-0F8A-48DF-AFBE-2C822B5F47ED}"/>
                </a:ext>
              </a:extLst>
            </p:cNvPr>
            <p:cNvSpPr txBox="1">
              <a:spLocks noChangeArrowheads="1"/>
            </p:cNvSpPr>
            <p:nvPr/>
          </p:nvSpPr>
          <p:spPr bwMode="auto">
            <a:xfrm>
              <a:off x="1776" y="196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58" name="Text Box 33">
              <a:extLst>
                <a:ext uri="{FF2B5EF4-FFF2-40B4-BE49-F238E27FC236}">
                  <a16:creationId xmlns:a16="http://schemas.microsoft.com/office/drawing/2014/main" id="{2F5C2BEA-9E22-4CE5-9DED-A346BD2000A0}"/>
                </a:ext>
              </a:extLst>
            </p:cNvPr>
            <p:cNvSpPr txBox="1">
              <a:spLocks noChangeArrowheads="1"/>
            </p:cNvSpPr>
            <p:nvPr/>
          </p:nvSpPr>
          <p:spPr bwMode="auto">
            <a:xfrm>
              <a:off x="1824"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6</a:t>
              </a:r>
            </a:p>
          </p:txBody>
        </p:sp>
        <p:sp>
          <p:nvSpPr>
            <p:cNvPr id="59" name="Text Box 34">
              <a:extLst>
                <a:ext uri="{FF2B5EF4-FFF2-40B4-BE49-F238E27FC236}">
                  <a16:creationId xmlns:a16="http://schemas.microsoft.com/office/drawing/2014/main" id="{ABE6EA06-234B-4E97-AB4B-86D0DF019DAC}"/>
                </a:ext>
              </a:extLst>
            </p:cNvPr>
            <p:cNvSpPr txBox="1">
              <a:spLocks noChangeArrowheads="1"/>
            </p:cNvSpPr>
            <p:nvPr/>
          </p:nvSpPr>
          <p:spPr bwMode="auto">
            <a:xfrm>
              <a:off x="1872" y="283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60" name="Text Box 35">
              <a:extLst>
                <a:ext uri="{FF2B5EF4-FFF2-40B4-BE49-F238E27FC236}">
                  <a16:creationId xmlns:a16="http://schemas.microsoft.com/office/drawing/2014/main" id="{7078E0D2-EA52-4A2E-89F2-6A3F81B4BE26}"/>
                </a:ext>
              </a:extLst>
            </p:cNvPr>
            <p:cNvSpPr txBox="1">
              <a:spLocks noChangeArrowheads="1"/>
            </p:cNvSpPr>
            <p:nvPr/>
          </p:nvSpPr>
          <p:spPr bwMode="auto">
            <a:xfrm>
              <a:off x="624" y="24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s</a:t>
              </a:r>
            </a:p>
          </p:txBody>
        </p:sp>
        <p:sp>
          <p:nvSpPr>
            <p:cNvPr id="61" name="Text Box 36">
              <a:extLst>
                <a:ext uri="{FF2B5EF4-FFF2-40B4-BE49-F238E27FC236}">
                  <a16:creationId xmlns:a16="http://schemas.microsoft.com/office/drawing/2014/main" id="{C846C646-0625-4812-B6A5-7B1E4EC1D950}"/>
                </a:ext>
              </a:extLst>
            </p:cNvPr>
            <p:cNvSpPr txBox="1">
              <a:spLocks noChangeArrowheads="1"/>
            </p:cNvSpPr>
            <p:nvPr/>
          </p:nvSpPr>
          <p:spPr bwMode="auto">
            <a:xfrm>
              <a:off x="1392"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a</a:t>
              </a:r>
            </a:p>
          </p:txBody>
        </p:sp>
        <p:sp>
          <p:nvSpPr>
            <p:cNvPr id="62" name="Text Box 37">
              <a:extLst>
                <a:ext uri="{FF2B5EF4-FFF2-40B4-BE49-F238E27FC236}">
                  <a16:creationId xmlns:a16="http://schemas.microsoft.com/office/drawing/2014/main" id="{6ABC4D10-AF9E-463F-91F4-240DEAF5B6E4}"/>
                </a:ext>
              </a:extLst>
            </p:cNvPr>
            <p:cNvSpPr txBox="1">
              <a:spLocks noChangeArrowheads="1"/>
            </p:cNvSpPr>
            <p:nvPr/>
          </p:nvSpPr>
          <p:spPr bwMode="auto">
            <a:xfrm>
              <a:off x="1440" y="249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c</a:t>
              </a:r>
            </a:p>
          </p:txBody>
        </p:sp>
        <p:sp>
          <p:nvSpPr>
            <p:cNvPr id="63" name="Text Box 38">
              <a:extLst>
                <a:ext uri="{FF2B5EF4-FFF2-40B4-BE49-F238E27FC236}">
                  <a16:creationId xmlns:a16="http://schemas.microsoft.com/office/drawing/2014/main" id="{84EF1822-6D56-4305-A9E4-9B218A86C968}"/>
                </a:ext>
              </a:extLst>
            </p:cNvPr>
            <p:cNvSpPr txBox="1">
              <a:spLocks noChangeArrowheads="1"/>
            </p:cNvSpPr>
            <p:nvPr/>
          </p:nvSpPr>
          <p:spPr bwMode="auto">
            <a:xfrm>
              <a:off x="1488" y="321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e</a:t>
              </a:r>
            </a:p>
          </p:txBody>
        </p:sp>
        <p:sp>
          <p:nvSpPr>
            <p:cNvPr id="64" name="Text Box 39">
              <a:extLst>
                <a:ext uri="{FF2B5EF4-FFF2-40B4-BE49-F238E27FC236}">
                  <a16:creationId xmlns:a16="http://schemas.microsoft.com/office/drawing/2014/main" id="{FEA83670-DA07-494D-8017-8B46583C0418}"/>
                </a:ext>
              </a:extLst>
            </p:cNvPr>
            <p:cNvSpPr txBox="1">
              <a:spLocks noChangeArrowheads="1"/>
            </p:cNvSpPr>
            <p:nvPr/>
          </p:nvSpPr>
          <p:spPr bwMode="auto">
            <a:xfrm>
              <a:off x="2304"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b</a:t>
              </a:r>
            </a:p>
          </p:txBody>
        </p:sp>
        <p:sp>
          <p:nvSpPr>
            <p:cNvPr id="65" name="Text Box 40">
              <a:extLst>
                <a:ext uri="{FF2B5EF4-FFF2-40B4-BE49-F238E27FC236}">
                  <a16:creationId xmlns:a16="http://schemas.microsoft.com/office/drawing/2014/main" id="{478CB596-8044-482B-B6D9-0A7B25B72868}"/>
                </a:ext>
              </a:extLst>
            </p:cNvPr>
            <p:cNvSpPr txBox="1">
              <a:spLocks noChangeArrowheads="1"/>
            </p:cNvSpPr>
            <p:nvPr/>
          </p:nvSpPr>
          <p:spPr bwMode="auto">
            <a:xfrm>
              <a:off x="2256"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d</a:t>
              </a:r>
            </a:p>
          </p:txBody>
        </p:sp>
        <p:sp>
          <p:nvSpPr>
            <p:cNvPr id="66" name="Text Box 41">
              <a:extLst>
                <a:ext uri="{FF2B5EF4-FFF2-40B4-BE49-F238E27FC236}">
                  <a16:creationId xmlns:a16="http://schemas.microsoft.com/office/drawing/2014/main" id="{EDEC5C0C-7B00-4148-8265-B7A6EF2E12AD}"/>
                </a:ext>
              </a:extLst>
            </p:cNvPr>
            <p:cNvSpPr txBox="1">
              <a:spLocks noChangeArrowheads="1"/>
            </p:cNvSpPr>
            <p:nvPr/>
          </p:nvSpPr>
          <p:spPr bwMode="auto">
            <a:xfrm>
              <a:off x="2256" y="3168"/>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f</a:t>
              </a:r>
            </a:p>
          </p:txBody>
        </p:sp>
        <p:sp>
          <p:nvSpPr>
            <p:cNvPr id="67" name="Text Box 42">
              <a:extLst>
                <a:ext uri="{FF2B5EF4-FFF2-40B4-BE49-F238E27FC236}">
                  <a16:creationId xmlns:a16="http://schemas.microsoft.com/office/drawing/2014/main" id="{863A1F7E-1931-4C4B-99D8-D508B65F6910}"/>
                </a:ext>
              </a:extLst>
            </p:cNvPr>
            <p:cNvSpPr txBox="1">
              <a:spLocks noChangeArrowheads="1"/>
            </p:cNvSpPr>
            <p:nvPr/>
          </p:nvSpPr>
          <p:spPr bwMode="auto">
            <a:xfrm>
              <a:off x="3168"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g</a:t>
              </a:r>
            </a:p>
          </p:txBody>
        </p:sp>
      </p:grpSp>
      <p:grpSp>
        <p:nvGrpSpPr>
          <p:cNvPr id="68" name="Group 43">
            <a:extLst>
              <a:ext uri="{FF2B5EF4-FFF2-40B4-BE49-F238E27FC236}">
                <a16:creationId xmlns:a16="http://schemas.microsoft.com/office/drawing/2014/main" id="{AFA40CD7-4773-4A06-9052-DB7FCB567E09}"/>
              </a:ext>
            </a:extLst>
          </p:cNvPr>
          <p:cNvGrpSpPr>
            <a:grpSpLocks/>
          </p:cNvGrpSpPr>
          <p:nvPr/>
        </p:nvGrpSpPr>
        <p:grpSpPr bwMode="auto">
          <a:xfrm>
            <a:off x="6379774" y="2070129"/>
            <a:ext cx="1905000" cy="2514600"/>
            <a:chOff x="4032" y="2256"/>
            <a:chExt cx="1200" cy="1584"/>
          </a:xfrm>
        </p:grpSpPr>
        <p:sp>
          <p:nvSpPr>
            <p:cNvPr id="69" name="Oval 44">
              <a:extLst>
                <a:ext uri="{FF2B5EF4-FFF2-40B4-BE49-F238E27FC236}">
                  <a16:creationId xmlns:a16="http://schemas.microsoft.com/office/drawing/2014/main" id="{AF4B5089-B94A-4ED6-AFC9-88FE15D82B0A}"/>
                </a:ext>
              </a:extLst>
            </p:cNvPr>
            <p:cNvSpPr>
              <a:spLocks noChangeArrowheads="1"/>
            </p:cNvSpPr>
            <p:nvPr/>
          </p:nvSpPr>
          <p:spPr bwMode="auto">
            <a:xfrm>
              <a:off x="4032" y="2544"/>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a:solidFill>
                    <a:schemeClr val="tx1"/>
                  </a:solidFill>
                  <a:latin typeface="Times New Roman" panose="02020603050405020304" pitchFamily="18" charset="0"/>
                  <a:sym typeface="Symbol" panose="05050102010706020507" pitchFamily="18" charset="2"/>
                </a:rPr>
                <a:t></a:t>
              </a:r>
            </a:p>
          </p:txBody>
        </p:sp>
        <p:sp>
          <p:nvSpPr>
            <p:cNvPr id="70" name="Oval 45">
              <a:extLst>
                <a:ext uri="{FF2B5EF4-FFF2-40B4-BE49-F238E27FC236}">
                  <a16:creationId xmlns:a16="http://schemas.microsoft.com/office/drawing/2014/main" id="{80E582DE-1756-48C6-9F23-DFD625D9D25F}"/>
                </a:ext>
              </a:extLst>
            </p:cNvPr>
            <p:cNvSpPr>
              <a:spLocks noChangeArrowheads="1"/>
            </p:cNvSpPr>
            <p:nvPr/>
          </p:nvSpPr>
          <p:spPr bwMode="auto">
            <a:xfrm>
              <a:off x="4896" y="2544"/>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a:solidFill>
                    <a:schemeClr val="tx1"/>
                  </a:solidFill>
                  <a:latin typeface="Times New Roman" panose="02020603050405020304" pitchFamily="18" charset="0"/>
                  <a:sym typeface="Symbol" panose="05050102010706020507" pitchFamily="18" charset="2"/>
                </a:rPr>
                <a:t></a:t>
              </a:r>
            </a:p>
          </p:txBody>
        </p:sp>
        <p:sp>
          <p:nvSpPr>
            <p:cNvPr id="71" name="Oval 46">
              <a:extLst>
                <a:ext uri="{FF2B5EF4-FFF2-40B4-BE49-F238E27FC236}">
                  <a16:creationId xmlns:a16="http://schemas.microsoft.com/office/drawing/2014/main" id="{8D451C6B-4520-4411-9747-12E7D321F3AA}"/>
                </a:ext>
              </a:extLst>
            </p:cNvPr>
            <p:cNvSpPr>
              <a:spLocks noChangeArrowheads="1"/>
            </p:cNvSpPr>
            <p:nvPr/>
          </p:nvSpPr>
          <p:spPr bwMode="auto">
            <a:xfrm>
              <a:off x="4512" y="3264"/>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a:solidFill>
                    <a:schemeClr val="tx1"/>
                  </a:solidFill>
                  <a:latin typeface="Times New Roman" panose="02020603050405020304" pitchFamily="18" charset="0"/>
                  <a:sym typeface="Symbol" panose="05050102010706020507" pitchFamily="18" charset="2"/>
                </a:rPr>
                <a:t></a:t>
              </a:r>
            </a:p>
          </p:txBody>
        </p:sp>
        <p:sp>
          <p:nvSpPr>
            <p:cNvPr id="72" name="Line 47">
              <a:extLst>
                <a:ext uri="{FF2B5EF4-FFF2-40B4-BE49-F238E27FC236}">
                  <a16:creationId xmlns:a16="http://schemas.microsoft.com/office/drawing/2014/main" id="{88DF96A5-5CB2-4124-8F22-64413568C389}"/>
                </a:ext>
              </a:extLst>
            </p:cNvPr>
            <p:cNvSpPr>
              <a:spLocks noChangeShapeType="1"/>
            </p:cNvSpPr>
            <p:nvPr/>
          </p:nvSpPr>
          <p:spPr bwMode="auto">
            <a:xfrm>
              <a:off x="4368" y="2688"/>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 name="Line 48">
              <a:extLst>
                <a:ext uri="{FF2B5EF4-FFF2-40B4-BE49-F238E27FC236}">
                  <a16:creationId xmlns:a16="http://schemas.microsoft.com/office/drawing/2014/main" id="{67EA1357-6AB2-4996-8F36-0784FE7427EC}"/>
                </a:ext>
              </a:extLst>
            </p:cNvPr>
            <p:cNvSpPr>
              <a:spLocks noChangeShapeType="1"/>
            </p:cNvSpPr>
            <p:nvPr/>
          </p:nvSpPr>
          <p:spPr bwMode="auto">
            <a:xfrm flipH="1">
              <a:off x="4752" y="2880"/>
              <a:ext cx="24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 name="Line 49">
              <a:extLst>
                <a:ext uri="{FF2B5EF4-FFF2-40B4-BE49-F238E27FC236}">
                  <a16:creationId xmlns:a16="http://schemas.microsoft.com/office/drawing/2014/main" id="{032DC061-163D-41DA-B130-90E7B1459407}"/>
                </a:ext>
              </a:extLst>
            </p:cNvPr>
            <p:cNvSpPr>
              <a:spLocks noChangeShapeType="1"/>
            </p:cNvSpPr>
            <p:nvPr/>
          </p:nvSpPr>
          <p:spPr bwMode="auto">
            <a:xfrm flipH="1" flipV="1">
              <a:off x="4320" y="2832"/>
              <a:ext cx="28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 name="Text Box 50">
              <a:extLst>
                <a:ext uri="{FF2B5EF4-FFF2-40B4-BE49-F238E27FC236}">
                  <a16:creationId xmlns:a16="http://schemas.microsoft.com/office/drawing/2014/main" id="{145EDCA2-3239-4777-AE6B-413093E808EE}"/>
                </a:ext>
              </a:extLst>
            </p:cNvPr>
            <p:cNvSpPr txBox="1">
              <a:spLocks noChangeArrowheads="1"/>
            </p:cNvSpPr>
            <p:nvPr/>
          </p:nvSpPr>
          <p:spPr bwMode="auto">
            <a:xfrm>
              <a:off x="4512"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76" name="Text Box 51">
              <a:extLst>
                <a:ext uri="{FF2B5EF4-FFF2-40B4-BE49-F238E27FC236}">
                  <a16:creationId xmlns:a16="http://schemas.microsoft.com/office/drawing/2014/main" id="{9E7CC314-8155-4ED9-BDCF-68A3FE41E5A7}"/>
                </a:ext>
              </a:extLst>
            </p:cNvPr>
            <p:cNvSpPr txBox="1">
              <a:spLocks noChangeArrowheads="1"/>
            </p:cNvSpPr>
            <p:nvPr/>
          </p:nvSpPr>
          <p:spPr bwMode="auto">
            <a:xfrm>
              <a:off x="4224" y="292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-8</a:t>
              </a:r>
            </a:p>
          </p:txBody>
        </p:sp>
        <p:sp>
          <p:nvSpPr>
            <p:cNvPr id="77" name="Text Box 52">
              <a:extLst>
                <a:ext uri="{FF2B5EF4-FFF2-40B4-BE49-F238E27FC236}">
                  <a16:creationId xmlns:a16="http://schemas.microsoft.com/office/drawing/2014/main" id="{3E29589F-0A37-4A84-AA70-D9110333401D}"/>
                </a:ext>
              </a:extLst>
            </p:cNvPr>
            <p:cNvSpPr txBox="1">
              <a:spLocks noChangeArrowheads="1"/>
            </p:cNvSpPr>
            <p:nvPr/>
          </p:nvSpPr>
          <p:spPr bwMode="auto">
            <a:xfrm>
              <a:off x="4896" y="29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78" name="Text Box 53">
              <a:extLst>
                <a:ext uri="{FF2B5EF4-FFF2-40B4-BE49-F238E27FC236}">
                  <a16:creationId xmlns:a16="http://schemas.microsoft.com/office/drawing/2014/main" id="{310754E5-C34E-4D1A-85E0-577D04705504}"/>
                </a:ext>
              </a:extLst>
            </p:cNvPr>
            <p:cNvSpPr txBox="1">
              <a:spLocks noChangeArrowheads="1"/>
            </p:cNvSpPr>
            <p:nvPr/>
          </p:nvSpPr>
          <p:spPr bwMode="auto">
            <a:xfrm>
              <a:off x="4080"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h</a:t>
              </a:r>
            </a:p>
          </p:txBody>
        </p:sp>
        <p:sp>
          <p:nvSpPr>
            <p:cNvPr id="79" name="Text Box 54">
              <a:extLst>
                <a:ext uri="{FF2B5EF4-FFF2-40B4-BE49-F238E27FC236}">
                  <a16:creationId xmlns:a16="http://schemas.microsoft.com/office/drawing/2014/main" id="{896E3F10-2F27-4123-A221-50921502661E}"/>
                </a:ext>
              </a:extLst>
            </p:cNvPr>
            <p:cNvSpPr txBox="1">
              <a:spLocks noChangeArrowheads="1"/>
            </p:cNvSpPr>
            <p:nvPr/>
          </p:nvSpPr>
          <p:spPr bwMode="auto">
            <a:xfrm>
              <a:off x="4560" y="355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j</a:t>
              </a:r>
            </a:p>
          </p:txBody>
        </p:sp>
        <p:sp>
          <p:nvSpPr>
            <p:cNvPr id="80" name="Text Box 55">
              <a:extLst>
                <a:ext uri="{FF2B5EF4-FFF2-40B4-BE49-F238E27FC236}">
                  <a16:creationId xmlns:a16="http://schemas.microsoft.com/office/drawing/2014/main" id="{8F5C8915-DB19-4741-BDF1-525387D8B641}"/>
                </a:ext>
              </a:extLst>
            </p:cNvPr>
            <p:cNvSpPr txBox="1">
              <a:spLocks noChangeArrowheads="1"/>
            </p:cNvSpPr>
            <p:nvPr/>
          </p:nvSpPr>
          <p:spPr bwMode="auto">
            <a:xfrm>
              <a:off x="4992" y="2256"/>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i</a:t>
              </a:r>
            </a:p>
          </p:txBody>
        </p:sp>
      </p:grpSp>
      <p:sp>
        <p:nvSpPr>
          <p:cNvPr id="81" name="Text Box 56">
            <a:extLst>
              <a:ext uri="{FF2B5EF4-FFF2-40B4-BE49-F238E27FC236}">
                <a16:creationId xmlns:a16="http://schemas.microsoft.com/office/drawing/2014/main" id="{E65A830B-A993-4C29-B95C-A74D94EF48BD}"/>
              </a:ext>
            </a:extLst>
          </p:cNvPr>
          <p:cNvSpPr txBox="1">
            <a:spLocks noChangeArrowheads="1"/>
          </p:cNvSpPr>
          <p:nvPr/>
        </p:nvSpPr>
        <p:spPr bwMode="auto">
          <a:xfrm>
            <a:off x="6313099" y="4779992"/>
            <a:ext cx="254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rgbClr val="660066"/>
                </a:solidFill>
                <a:latin typeface="Times New Roman" panose="02020603050405020304" pitchFamily="18" charset="0"/>
              </a:rPr>
              <a:t>không đạt tới được từ </a:t>
            </a:r>
            <a:r>
              <a:rPr lang="en-US" sz="2000" i="1">
                <a:solidFill>
                  <a:srgbClr val="660066"/>
                </a:solidFill>
                <a:latin typeface="Times New Roman" panose="02020603050405020304" pitchFamily="18" charset="0"/>
              </a:rPr>
              <a:t>s</a:t>
            </a:r>
          </a:p>
        </p:txBody>
      </p:sp>
      <p:grpSp>
        <p:nvGrpSpPr>
          <p:cNvPr id="82" name="Group 57">
            <a:extLst>
              <a:ext uri="{FF2B5EF4-FFF2-40B4-BE49-F238E27FC236}">
                <a16:creationId xmlns:a16="http://schemas.microsoft.com/office/drawing/2014/main" id="{821B9038-1522-420C-94CD-A7930461E20B}"/>
              </a:ext>
            </a:extLst>
          </p:cNvPr>
          <p:cNvGrpSpPr>
            <a:grpSpLocks/>
          </p:cNvGrpSpPr>
          <p:nvPr/>
        </p:nvGrpSpPr>
        <p:grpSpPr bwMode="auto">
          <a:xfrm>
            <a:off x="2045899" y="3851304"/>
            <a:ext cx="2846388" cy="1397000"/>
            <a:chOff x="1296" y="3264"/>
            <a:chExt cx="1793" cy="880"/>
          </a:xfrm>
        </p:grpSpPr>
        <p:sp>
          <p:nvSpPr>
            <p:cNvPr id="83" name="Oval 58">
              <a:extLst>
                <a:ext uri="{FF2B5EF4-FFF2-40B4-BE49-F238E27FC236}">
                  <a16:creationId xmlns:a16="http://schemas.microsoft.com/office/drawing/2014/main" id="{99EA7B34-B140-4028-B428-5FA7802FF57D}"/>
                </a:ext>
              </a:extLst>
            </p:cNvPr>
            <p:cNvSpPr>
              <a:spLocks noChangeArrowheads="1"/>
            </p:cNvSpPr>
            <p:nvPr/>
          </p:nvSpPr>
          <p:spPr bwMode="auto">
            <a:xfrm>
              <a:off x="1296" y="3264"/>
              <a:ext cx="1392" cy="720"/>
            </a:xfrm>
            <a:prstGeom prst="ellipse">
              <a:avLst/>
            </a:prstGeom>
            <a:noFill/>
            <a:ln w="25400">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84" name="Text Box 59">
              <a:extLst>
                <a:ext uri="{FF2B5EF4-FFF2-40B4-BE49-F238E27FC236}">
                  <a16:creationId xmlns:a16="http://schemas.microsoft.com/office/drawing/2014/main" id="{05705D1B-4515-49C2-B21D-D67C032FA8E0}"/>
                </a:ext>
              </a:extLst>
            </p:cNvPr>
            <p:cNvSpPr txBox="1">
              <a:spLocks noChangeArrowheads="1"/>
            </p:cNvSpPr>
            <p:nvPr/>
          </p:nvSpPr>
          <p:spPr bwMode="auto">
            <a:xfrm>
              <a:off x="2160" y="3888"/>
              <a:ext cx="929" cy="256"/>
            </a:xfrm>
            <a:prstGeom prst="rect">
              <a:avLst/>
            </a:prstGeom>
            <a:noFill/>
            <a:ln w="9525">
              <a:solidFill>
                <a:srgbClr val="6600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rgbClr val="660066"/>
                  </a:solidFill>
                  <a:latin typeface="Times New Roman" panose="02020603050405020304" pitchFamily="18" charset="0"/>
                </a:rPr>
                <a:t>chu trình âm</a:t>
              </a:r>
            </a:p>
          </p:txBody>
        </p:sp>
      </p:grpSp>
      <p:sp>
        <p:nvSpPr>
          <p:cNvPr id="85" name="Text Box 60">
            <a:extLst>
              <a:ext uri="{FF2B5EF4-FFF2-40B4-BE49-F238E27FC236}">
                <a16:creationId xmlns:a16="http://schemas.microsoft.com/office/drawing/2014/main" id="{ABE85EEF-D632-440D-A7F8-8DB4D71377FF}"/>
              </a:ext>
            </a:extLst>
          </p:cNvPr>
          <p:cNvSpPr txBox="1">
            <a:spLocks noChangeArrowheads="1"/>
          </p:cNvSpPr>
          <p:nvPr/>
        </p:nvSpPr>
        <p:spPr bwMode="auto">
          <a:xfrm>
            <a:off x="188524" y="2603529"/>
            <a:ext cx="819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000">
                <a:solidFill>
                  <a:srgbClr val="000066"/>
                </a:solidFill>
                <a:latin typeface="Times New Roman" panose="02020603050405020304" pitchFamily="18" charset="0"/>
              </a:rPr>
              <a:t>đỉnh</a:t>
            </a:r>
          </a:p>
          <a:p>
            <a:pPr>
              <a:spcBef>
                <a:spcPct val="0"/>
              </a:spcBef>
              <a:buFontTx/>
              <a:buNone/>
            </a:pPr>
            <a:r>
              <a:rPr lang="en-US" sz="2000">
                <a:solidFill>
                  <a:srgbClr val="000066"/>
                </a:solidFill>
                <a:latin typeface="Times New Roman" panose="02020603050405020304" pitchFamily="18" charset="0"/>
              </a:rPr>
              <a:t>nguồn</a:t>
            </a:r>
          </a:p>
        </p:txBody>
      </p:sp>
    </p:spTree>
    <p:extLst>
      <p:ext uri="{BB962C8B-B14F-4D97-AF65-F5344CB8AC3E}">
        <p14:creationId xmlns:p14="http://schemas.microsoft.com/office/powerpoint/2010/main" val="233605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1" grpId="0"/>
    </p:bldLst>
  </p:timing>
</p:sld>
</file>

<file path=ppt/theme/theme1.xml><?xml version="1.0" encoding="utf-8"?>
<a:theme xmlns:a="http://schemas.openxmlformats.org/drawingml/2006/main" name="SoICT-PPT-template(official) - Eng&amp;Vie (4x3)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30292968D67458ADB534040B70FA6" ma:contentTypeVersion="2" ma:contentTypeDescription="Create a new document." ma:contentTypeScope="" ma:versionID="deec1b4f69ca73c35acaec2dd696f2c7">
  <xsd:schema xmlns:xsd="http://www.w3.org/2001/XMLSchema" xmlns:xs="http://www.w3.org/2001/XMLSchema" xmlns:p="http://schemas.microsoft.com/office/2006/metadata/properties" xmlns:ns2="d8a964f5-5408-4aff-8fe3-5b8c9b0126bd" targetNamespace="http://schemas.microsoft.com/office/2006/metadata/properties" ma:root="true" ma:fieldsID="12766acf4e9893628e74edf2d3783efd" ns2:_="">
    <xsd:import namespace="d8a964f5-5408-4aff-8fe3-5b8c9b0126b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964f5-5408-4aff-8fe3-5b8c9b0126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1E914A-1F4F-4194-A950-C0C9EA12CA93}">
  <ds:schemaRefs>
    <ds:schemaRef ds:uri="d8a964f5-5408-4aff-8fe3-5b8c9b0126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5EA6C0-6F21-4DC7-8C0A-BCB6FEBA5DEE}">
  <ds:schemaRefs>
    <ds:schemaRef ds:uri="http://schemas.microsoft.com/sharepoint/v3/contenttype/forms"/>
  </ds:schemaRefs>
</ds:datastoreItem>
</file>

<file path=customXml/itemProps3.xml><?xml version="1.0" encoding="utf-8"?>
<ds:datastoreItem xmlns:ds="http://schemas.openxmlformats.org/officeDocument/2006/customXml" ds:itemID="{028106B9-D966-4916-AE34-F4745FB87EC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SoICT-PPT-template(official) - Eng&amp;Vie (4x3) (1)</Template>
  <Application>Microsoft Office PowerPoint</Application>
  <PresentationFormat>On-screen Show (4:3)</PresentationFormat>
  <Slides>54</Slides>
  <Notes>53</Notes>
  <HiddenSlides>0</HiddenSlide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SoICT-PPT-template(official) - Eng&amp;Vie (4x3) (1)</vt:lpstr>
      <vt:lpstr>1_Office Theme</vt:lpstr>
      <vt:lpstr>Toán rời rạc</vt:lpstr>
      <vt:lpstr>BÀI TOÁN ĐƯỜNG ĐI NGẮN NHẤT</vt:lpstr>
      <vt:lpstr>Nội dung</vt:lpstr>
      <vt:lpstr>Bài toán đường đi ngắn nhất</vt:lpstr>
      <vt:lpstr>Bài toán đường đi ngắn nhất</vt:lpstr>
      <vt:lpstr>Các ứng dụng thực tế</vt:lpstr>
      <vt:lpstr>Các dạng bài toán đường đi ngắn nhất</vt:lpstr>
      <vt:lpstr>Giả thiết cơ bản</vt:lpstr>
      <vt:lpstr>Trọng số âm</vt:lpstr>
      <vt:lpstr>Tính chất của đường đi ngắn nhất</vt:lpstr>
      <vt:lpstr>Tính chất của đường đi ngắn nhất</vt:lpstr>
      <vt:lpstr>Tính chất của đường đi ngắn nhất</vt:lpstr>
      <vt:lpstr>Tính chất của đường đi ngắn nhất</vt:lpstr>
      <vt:lpstr>Biểu diễn đường đi ngắn nhất</vt:lpstr>
      <vt:lpstr>Giảm cận trên</vt:lpstr>
      <vt:lpstr>Thuật toán Bellman-Ford</vt:lpstr>
      <vt:lpstr>Thuật toán Bellman-Ford</vt:lpstr>
      <vt:lpstr>Thuật toán Bellman-Ford</vt:lpstr>
      <vt:lpstr>PowerPoint Presentation</vt:lpstr>
      <vt:lpstr>Thuật toán Bellman-Ford</vt:lpstr>
      <vt:lpstr>Thuật toán Bellman-Ford</vt:lpstr>
      <vt:lpstr>Thuật toán Bellman-Ford</vt:lpstr>
      <vt:lpstr>Thuật toán Dijkstra</vt:lpstr>
      <vt:lpstr>Thuật toán Dijkstra</vt:lpstr>
      <vt:lpstr>Thuật toán Dijkstra</vt:lpstr>
      <vt:lpstr>Thuật toán Dijkstra</vt:lpstr>
      <vt:lpstr>Thuật toán Dijkstra: ví dụ</vt:lpstr>
      <vt:lpstr>Thuật toán Dijkstra: ví dụ</vt:lpstr>
      <vt:lpstr>Thuật toán Dijkstra: ví dụ</vt:lpstr>
      <vt:lpstr>Thuật toán tìm đường đi ngắn nhất trên đồ thị không có chu trình</vt:lpstr>
      <vt:lpstr>Thuật toán đánh số đỉnh</vt:lpstr>
      <vt:lpstr>Thuật toán đánh số đỉnh</vt:lpstr>
      <vt:lpstr>Thuật toán đánh số đỉnh</vt:lpstr>
      <vt:lpstr>Thuật toán đánh số đỉnh</vt:lpstr>
      <vt:lpstr>Thuật toán đánh số đỉnh</vt:lpstr>
      <vt:lpstr>Thuật toán đánh số đỉnh</vt:lpstr>
      <vt:lpstr>Thuật toán tìm đường đi ngắn nhất trên đồ thị không có chu trình</vt:lpstr>
      <vt:lpstr>Thuật toán tìm đường đi ngắn nhất trên đồ thị không có chu trình</vt:lpstr>
      <vt:lpstr>Thuật toán tìm đường đi ngắn nhất trên đồ thị không có chu trình</vt:lpstr>
      <vt:lpstr>Ứng dụng: PERT</vt:lpstr>
      <vt:lpstr>Ứng dụng: PERT</vt:lpstr>
      <vt:lpstr>Ứng dụng: PERT</vt:lpstr>
      <vt:lpstr>Thuật toán PERT</vt:lpstr>
      <vt:lpstr>Thuật toán PERT</vt:lpstr>
      <vt:lpstr>Thuật toán PERT</vt:lpstr>
      <vt:lpstr>Thuật toán PERT</vt:lpstr>
      <vt:lpstr>Thuật toán Floyd-Warshall</vt:lpstr>
      <vt:lpstr>Thuật toán Floyd-Warshall</vt:lpstr>
      <vt:lpstr>Thuật toán Floyd-Warshall</vt:lpstr>
      <vt:lpstr>Thuật toán Floyd-Warshall</vt:lpstr>
      <vt:lpstr>Thuật toán Floyd-Warshall</vt:lpstr>
      <vt:lpstr>Thuật toán Floyd-Warshall</vt:lpstr>
      <vt:lpstr>Xây dựng đường đi ngắn nhất</vt:lpstr>
      <vt:lpstr>Thuật toán Floyd-Warshall: ví dụ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revision>1</cp:revision>
  <dcterms:created xsi:type="dcterms:W3CDTF">2010-05-30T15:59:25Z</dcterms:created>
  <dcterms:modified xsi:type="dcterms:W3CDTF">2022-07-29T03:50:17Z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0x01010059430292968D67458ADB534040B70FA6</vt:lpwstr>
  </property>
</Properties>
</file>