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ink/ink8.xml" ContentType="application/inkml+xml"/>
  <Override PartName="/ppt/theme/theme1.xml" ContentType="application/vnd.openxmlformats-officedocument.theme+xml"/>
  <Override PartName="/ppt/ink/ink9.xml" ContentType="application/inkml+xml"/>
  <Override PartName="/ppt/ink/ink7.xml" ContentType="application/inkml+xml"/>
  <Override PartName="/ppt/ink/ink6.xml" ContentType="application/inkml+xml"/>
  <Override PartName="/ppt/ink/ink5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ink/ink3.xml" ContentType="application/inkml+xml"/>
  <Override PartName="/ppt/ink/ink2.xml" ContentType="application/inkml+xml"/>
  <Override PartName="/ppt/ink/ink1.xml" ContentType="application/inkml+xml"/>
  <Override PartName="/ppt/theme/theme4.xml" ContentType="application/vnd.openxmlformats-officedocument.theme+xml"/>
  <Override PartName="/ppt/theme/theme3.xml" ContentType="application/vnd.openxmlformats-officedocument.theme+xml"/>
  <Override PartName="/ppt/ink/ink10.xml" ContentType="application/inkml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245" r:id="rId1"/>
    <p:sldMasterId id="2147484261" r:id="rId2"/>
  </p:sldMasterIdLst>
  <p:notesMasterIdLst>
    <p:notesMasterId r:id="rId21"/>
  </p:notesMasterIdLst>
  <p:handoutMasterIdLst>
    <p:handoutMasterId r:id="rId22"/>
  </p:handoutMasterIdLst>
  <p:sldIdLst>
    <p:sldId id="551" r:id="rId3"/>
    <p:sldId id="553" r:id="rId4"/>
    <p:sldId id="554" r:id="rId5"/>
    <p:sldId id="555" r:id="rId6"/>
    <p:sldId id="557" r:id="rId7"/>
    <p:sldId id="556" r:id="rId8"/>
    <p:sldId id="558" r:id="rId9"/>
    <p:sldId id="559" r:id="rId10"/>
    <p:sldId id="560" r:id="rId11"/>
    <p:sldId id="561" r:id="rId12"/>
    <p:sldId id="562" r:id="rId13"/>
    <p:sldId id="563" r:id="rId14"/>
    <p:sldId id="569" r:id="rId15"/>
    <p:sldId id="564" r:id="rId16"/>
    <p:sldId id="567" r:id="rId17"/>
    <p:sldId id="568" r:id="rId18"/>
    <p:sldId id="565" r:id="rId19"/>
    <p:sldId id="56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66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9E4FF"/>
    <a:srgbClr val="000099"/>
    <a:srgbClr val="3B689F"/>
    <a:srgbClr val="00CCFF"/>
    <a:srgbClr val="DDEEFF"/>
    <a:srgbClr val="BDDE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226" autoAdjust="0"/>
  </p:normalViewPr>
  <p:slideViewPr>
    <p:cSldViewPr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DA75AE9-C267-41A4-B117-C5AF8388B877}" type="datetimeFigureOut">
              <a:rPr lang="fr-FR"/>
              <a:pPr>
                <a:defRPr/>
              </a:pPr>
              <a:t>22/06/2022</a:t>
            </a:fld>
            <a:endParaRPr lang="fr-FR"/>
          </a:p>
        </p:txBody>
      </p:sp>
      <p:sp>
        <p:nvSpPr>
          <p:cNvPr id="1086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86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70D3DC9-BE1B-4F0E-B76B-5C9AC189AD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1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3:36:11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7678 2857 1069 0,'0'0'207'0,"0"0"-76"15,0 0-54-15,0 0-21 16,0 0 32-16,0 0-34 15,-6-8-22-15,6 8 17 16,0 0-28-16,0 0 36 16,0 0 60-16,0 0-25 15,0 0 7-15,0 0-42 16,-3 0-51-16,1 0 4 16,0 0-10-16,2 0-6 15,0 0 5-15,-2 0-1 16,2 0 1-16,0 0 1 15,-2 0 0-15,2 0 18 16,-5-4-12-16,1 0-2 0,-3 1-4 16,-2-2-47-16,3 1-11 15,-3 0-33-15,-1 0 50 16,6 2 41-16,0 2 0 16,-1-2 34-16,5 0 3 15,0 2-30-15,0 0 28 16,0 0-19-16,0 0 14 15,0 0 29-15,-2 0-35 16,2 0 41-16,0 0-14 16,0 0-33-16,0 0 39 15,0 0-35-15,0 0 14 16,0 0 4-16,0 0-30 16,0 0-11-16,0 0 1 15,0 0-9-15,5 0 9 16,7 0 0-16,9 0 27 0,6 0 3 15,4 0-20-15,8 2 15 16,7 0-25-16,4 0 0 16,6 0-10-16,5-2 26 15,3 2-16-15,1 0 0 16,1 0 26-16,2 1-19 16,-1-2-7-16,-1 4 0 15,1-4-6-15,0 1 7 16,2-2-1-16,0 3 0 15,2-3 12-15,0 1-8 16,3 0-4-16,-1 2 0 16,4 1 3-16,-4 0-3 0,0 0-7 15,-3 2 7-15,-6 3 0 16,-1-3 6-16,-1 1 5 16,5-2-11-16,2 0 0 15,7-1-2-15,4 0-8 16,0 1 9-16,3-1 1 15,-1 1 5-15,-2 3 4 16,-2-2-9-16,-2 0 5 16,-7 1-5-16,-5-3 0 15,-6 0 10-15,-6-1-1 16,-10 0 15-16,-7-3-7 16,-10 0-16-16,-9 0 28 15,-7 0-22-15,-5 0-7 0,-4 0 6 16,0 0-6-1,2-6-41-15,0-9-134 0,3 0-496 0</inkml:trace>
  <inkml:trace contextRef="#ctx0" brushRef="#br0" timeOffset="1915.87">13750 2907 1121 0,'0'0'245'0,"0"0"-3"15,0 0-165-15,0 0-1 0,0 0 11 16,0 0-71-16,0 0 28 16,-7 0-18-16,21 0-13 15,3 0 59-15,3 0-56 16,5 0 49-16,2 2 14 16,4 1-58-16,3-2 48 15,5 2-39-15,6-2-15 16,4 1 36-16,5 0-39 15,-1 0-12-15,4 2 5 16,7 1 13-16,-2-2 7 16,1 1-20-16,-1 1-4 15,2 0 12-15,-1-1-13 16,3-1 0-16,1 0-6 0,0 1 12 16,2-1 11-16,3-2-5 15,-1 3-11-15,3 1 8 16,-1-2-9-16,4 3-10 15,2-2 10-15,-4 1 0 16,1 0 6-16,-5-1 6 16,0 0-12-16,1 1 1 15,-1-1-1-15,0 0 0 16,3-1-7-16,0 0 14 16,2-3 2-16,-1 0-9 15,1 0 6-15,0 0-18 16,-5 0 12-16,-1 0 0 15,-4 0 10-15,-1 1 5 16,1 1-9-16,5 1-6 16,1-2 1-16,6 2-4 0,0-1 14 15,0-2-11-15,1 0 0 16,0 1 9-16,1-1-10 16,1 0 1-16,-1 0 0 15,4 3-2-15,1-3 10 16,2 0 3-16,2 0 1 15,-2 0 3-15,2 0-22 16,-2 0 7-16,-2 0 0 16,-1 0 1-16,-1 0 7 15,-1 0 4-15,3 0-12 16,-1 0 7-16,3 0-13 16,0 0 6-16,0 0 0 0,1 0 14 15,-2 0-6-15,1 0-8 16,-2 0 0-16,-3 0-1 15,-4 0-6-15,-2 0 8 16,-7 0-1-16,-7 0 19 16,-4 0-7-16,-9-4 3 15,-2-1-15-15,-4-1 6 16,-3 2 10-16,-7-2-16 16,-4 3 23-16,-9-1 9 15,-6 1-17-15,-6 2-8 16,-6-2-7-16,-2 3 0 15,0 0-16-15,0 0 16 16,0 0-2-16,0 0-13 0,-2 0-129 16,-31 0-6-1,2 0-179-15,-3 3-398 0</inkml:trace>
  <inkml:trace contextRef="#ctx0" brushRef="#br0" timeOffset="6369.97">11482 1583 1302 0,'0'0'483'16,"0"0"-288"-16,0 0-84 0,0 0-37 16,0 0-15-16,0 0-52 15,-7-14 5-15,7 14-12 16,-2 0-4-16,-2 0-4 16,-6 0 1-16,-5 7 7 15,-10 11 31-15,-10 7 9 16,-12 6 9-16,-4 7 0 15,-5 7-40-15,2 2 45 16,3 7-21-16,7 6-2 16,8 1 2-16,5 7-33 15,9 4 0-15,3 6-1 16,11 5 4-16,1-1 19 16,7 0-10-16,0-4-10 15,12-2-1-15,18-5-1 16,9-1-1-16,7-2 0 0,10-5 1 15,6 0 6-15,7-6-6 16,10-6-7-16,8-2 1 16,4-9 12-16,11-2-5 15,0-5 7-15,4-3-8 16,-4-7-9-16,-4-2 0 16,-5-8 7-16,1-3-13 15,-3-8 27-15,1-2-12 16,1 0 2-16,-1-7-1 15,-3-14-2-15,-4-3-16 0,-6-6 17 16,-2-1 30-16,-9-9-29 16,-3-1 7-16,-7-9 7 15,-6-9-14-15,-8-7 40 16,-9-8-30 0,-8-4-1-16,-7-6 29 0,-11-5-21 15,-9-3 35-15,-2-2-2 16,-29-2-37-16,-17-2 27 15,-12-3-15-15,-13 2 7 16,-29-4-3-16,-37-5-15 16,-41-1-30-16,-18 9 10 15,2 24-11-15,18 19-1 16,51 24 7-16,26 11 10 16,28 10 0-16,10 10 4 15,-10 2-11-15,-7 0-47 0,-8 14-55 16,-9 37-27-16,23-2-202 15,21-4-403-15</inkml:trace>
  <inkml:trace contextRef="#ctx0" brushRef="#br0" timeOffset="7238.65">11775 774 1213 0,'0'0'620'16,"0"0"-464"-16,0 0-89 16,0 0-49-16,0 0-8 15,0 0 68-15,0 0 0 16,29 80-13-16,-21-44-29 15,-4 0-36-15,0-4 16 16,-2-7-16-16,1-7 0 0,-3-6 8 16,2-9-8-16,4-3 22 15,4 0-22-15,5-18-1 16,10-11-56-16,6-8-20 16,5-1 8-16,-1 2 48 15,-4 4 20-15,-4 10 1 16,-7 6 15-16,-4 10-9 15,-3 4 35-15,-2 2-9 16,-2 0 2-16,1 16 6 16,-4 4-29-16,-2 4 24 15,-2 0-28-15,-2 0-6 16,0-2 16-16,0-6-15 16,0-4 14-16,0-6-7 15,0-6-2-15,5 0-14 16,11-17-21-16,6-10-45 0,6-3 30 15,1 0-13-15,0 4 56 16,-4 8 12-16,-7 8-3 16,-7 4-6-16,0 6 9 15,-1 0-12-15,-4 6 71 16,3 12-56-16,-3 10 19 16,-1 3-2-16,2 2-26 15,-3 3-12-15,1-4-13 16,17 0-154-16,-2-8-143 15,4-10-222-15</inkml:trace>
  <inkml:trace contextRef="#ctx0" brushRef="#br0" timeOffset="7671.49">12705 880 26 0,'0'0'1701'0,"0"0"-1222"16,0 0-318-16,0 0-128 15,0 0 0-15,0 0-21 16,-114 24-4-16,112 2 8 16,2 2-16-16,2-2-2 15,19-2-11-15,0-4-45 16,2-6 8-16,-5-5-18 16,-5-5 16-16,-4-4 52 15,-6 0 32-15,1-7-1 0,-2-11-31 16,0-1-25-1,-2-4-21-15,0 1-4 0,0 4-9 16,0 4 58-16,0 6 1 16,0 2-31-16,7 5-23 15,4 1-14-15,3 0 52 16,1 0 9-16,3 0 14 16,-3 1-2-16,-1 9 42 15,-1 2-5-15,-1 3 59 16,-4-1-34-16,1 5-1 15,-3-1-7-15,0 2-53 16,0 0 9-16,-1 1-15 16,-1-3-29-16,7-6-78 15,-2-4-244-15,2-7-161 0</inkml:trace>
  <inkml:trace contextRef="#ctx0" brushRef="#br0" timeOffset="7786.18">13117 871 1415 0,'0'0'638'0,"0"0"-489"16,0 0-149-16,0 0-137 15,0 0-743-15</inkml:trace>
  <inkml:trace contextRef="#ctx0" brushRef="#br0" timeOffset="7989.64">12569 683 1575 0,'0'0'384'0,"0"0"-341"16,0 0-43-16,0 0-325 15,0 0-283-15</inkml:trace>
  <inkml:trace contextRef="#ctx0" brushRef="#br0" timeOffset="8206.06">12917 439 1827 0,'0'0'544'0,"0"0"-402"15,0 0-79-15,0 0-32 16,0 0-22-16,0 0-2 16,0 0 32-16,113-120-15 15,-113 99-24-15,0 1 0 16,-9 9-36-16,-15 5-89 16,-20 6-90-16,1 15-338 15,5 6 53-15</inkml:trace>
  <inkml:trace contextRef="#ctx0" brushRef="#br0" timeOffset="8567.1">12566 586 456 0,'0'0'743'0,"0"0"-540"15,0 0-32-15,0 0 26 16,0 0-4-16,0 0-33 16,0 0-102-16,23 0 42 0,-6-7-30 15,0-3-23-15,-1 2 26 16,-6 2-20-16,-1 2 10 15,-5 2-16-15,4 2-30 16,-2 0 36-16,1 0-29 16,4 0-6-16,2 0-6 15,5 0-12-15,0 7-15 16,16 4-103-16,-4-3-168 16,-3 0-696-16</inkml:trace>
  <inkml:trace contextRef="#ctx0" brushRef="#br0" timeOffset="9106.66">13917 954 1277 0,'0'0'570'0,"0"0"-350"16,0 0-27-16,0 0-76 15,0 0-53-15,-123-33 35 16,99 33-50-16,4 9-22 15,4 7 19-15,8 2-46 16,8 2-5-16,0-2 4 16,4-1 0-16,23-6-6 15,8-7 7-15,15-4-21 16,5-8 6-16,5-26-116 16,-2-8-78-16,-9-14-33 15,-9-5 45-15,-12-2 87 16,-6 3 110-16,-16 8 6 15,-6 13 215-15,0 15-1 16,0 12-38-16,0 10-38 16,-9 2-98-16,-2 13-40 0,-2 19 43 15,-6 13-6-15,0 11 14 16,1 9-41-16,3 1 1 16,3 0-17-16,8-4-9 15,4 4-79-15,0-17-145 16,0-19-475-16</inkml:trace>
  <inkml:trace contextRef="#ctx0" brushRef="#br0" timeOffset="10091.02">13946 702 1964 0,'0'0'484'0,"0"0"-368"0,0 0-28 16,0 0-88-16,0 0 0 15,123-8-9-15,-61 24-64 16,0 4-96-16,-10 3 42 16,-14 1 34-16,-14 5 70 15,-11-3 23-15,-8 0 33 16,-5 0 98-16,0-2 6 16,0 2-38-16,-5 1-11 15,2-4-56-15,2 1-7 16,1-4-6-16,0-3-10 15,0-5-18-15,15-5-29 16,5-7-70-16,5 0 52 0,6-3-75 16,-2-20-36-1,2-1 3-15,-4-4-8 0,-5 3 63 16,-4-2-13-16,-5 6 18 16,-2 4 104-16,-6 5 2 15,-1 5 43-15,-1 7 16 16,-3 0-51-16,2 0 18 15,2 0 14-15,-4 11 15 16,2 5 62-16,-2 1-25 16,0 4 39-16,0 0 5 15,-6 0-67-15,-3 2 22 16,3-4-68-16,-1-3-13 16,2-1 12-16,3-8-24 0,2-2-21 15,0-5 5 1,0 0-24-16,7-14-3 0,10-15-64 15,4-5-52-15,4 0 22 16,-4 2-19-16,-3 6 81 16,-5 8 75-16,-3 7 6 15,-6 7 146-15,-4 4 18 16,2 0-55-16,1 0-84 16,3 13-19-16,1 9 22 15,4 6-11-15,2 3-22 16,1-4 30-16,3-4-15 15,2-6-15-15,2-7 0 16,2-10 11-16,31-19-12 16,-25-16-40-1,-5-9 16-15,-2-8 8 0,-6-3-22 16,-3 4 14-16,-9 5-14 16,-1 9 38-16,-3 14 31 15,0 6 0-15,0 13 19 16,-5 4-50-16,-4 3-7 15,-6 25 7-15,-3 7 23 16,-2 13 13-16,-2 3-3 16,2 3-32-16,-1-4 6 15,6-5-7-15,3-12-15 16,4-9 13-16,6-9-24 16,2-10 26-16,0-5-12 15,10 0-4-15,17-16-32 0,9-1-93 16,2-2 55-1,2 1 53-15,-4 6 1 16,-5 5 32-16,-2 4 11 0,-2 3 3 16,-5 0 42-16,-2 12-23 15,-6 8-13-15,-6 2-20 16,-6 4-11-16,-2-3-111 16,-22-6-64-16,-6-4-85 15,-1-13-593-15</inkml:trace>
  <inkml:trace contextRef="#ctx0" brushRef="#br0" timeOffset="10263.56">14545 355 1891 0,'0'0'616'15,"0"0"-519"-15,0 0-47 16,0 0-50-16,0 0-21 15,0 0 12-15,-4 139-193 16,-30-89-350-16,-8-8-23 0</inkml:trace>
  <inkml:trace contextRef="#ctx0" brushRef="#br0" timeOffset="10376.27">14142 623 1045 0,'0'0'633'15,"0"0"-360"-15,0 0-65 16,0 0-193-16,0 0-15 15,0 0-28-15,0 0-665 0</inkml:trace>
  <inkml:trace contextRef="#ctx0" brushRef="#br0" timeOffset="10856.98">15849 623 1390 0,'0'0'404'15,"0"0"-281"-15,0 0-87 16,0 0-19-16,0 0 30 0,0 0 103 16,8 115-51-16,-1-61-9 15,-3 6-31-15,4 1-30 16,-4 0 5-16,1-5-34 16,-1-9 0-16,-2-10-33 15,0-12-96-15,-2-25-88 16,0 0-168-16,-8-16-97 0</inkml:trace>
  <inkml:trace contextRef="#ctx0" brushRef="#br0" timeOffset="11276.85">15764 821 738 0,'0'0'522'15,"0"0"-291"-15,0 0-36 16,0 0-91-16,85-105-75 16,-25 92 12-16,13-1-27 0,6 5-14 15,-6-4 32-15,-9 4-14 16,-14-1 7-16,-17 0 14 15,-18 2-9-15,-7-1 158 16,-8 1-27-16,0 4-74 16,-3 0 22-16,-8 4-94 15,-4 0 3-15,-1 10 21 16,1 19-38-16,-1 9 46 16,3 6-46-16,3 1 8 15,6 4 6-15,1-6-14 16,3-8-1-16,0-7 0 15,0-8 13-15,0-8-4 16,0-7-9-16,0-5 8 0,3 0-8 16,11-19-38-1,7-6-45-15,4-2 56 0,4 5-16 16,0 2 33-16,-2 8 10 16,0 7 0-16,-6 5 18 15,1 0-11-15,1 3-5 16,-2 15-2-16,-4 5 13 15,3 4-26-15,-2 1-15 16,20 3-155-16,-7-8-288 16,3-8-112-16</inkml:trace>
  <inkml:trace contextRef="#ctx0" brushRef="#br0" timeOffset="12130.57">16961 870 1084 0,'0'0'848'15,"0"0"-498"-15,0 0-127 16,0 0-71-16,-152-26-88 16,115 26-23-16,-2 16 5 15,3 6-46-15,9 3 7 16,8 2-7-16,7-3-27 16,8-2 7-16,4-4-33 15,0-5-9-15,14-8 13 16,7-5-70-16,11 0 30 15,4-9-59-15,2-14-71 16,-3 0 50-16,-4-4 21 16,-5 3 90-16,-7 6 58 0,-8 6 37 15,-6 6 110-15,-3 3 10 16,-2 3-29-16,0 0-44 16,2 0-75-16,0 11 45 15,5 5-9-15,0 3-37 16,4 0 10-16,4-1-18 15,1-6-19-15,4-4-59 16,0-6-25-16,5-2-3 16,-2-2-115-16,1-14 41 15,-3-4 111-15,-2 2 69 16,-4 0 7-16,-6 6 120 16,-4 6 49-16,-3 2 10 15,-2 4-78-15,0 0-86 0,0 2-21 16,0 12-1-1,0 4 42-15,0 4 17 0,0 0-47 16,0 0 17-16,0-4-29 16,0-3 0-16,0-8-3 15,0-3 3-15,0-4 0 16,6 0-6-16,15-5-4 16,3-12-18-16,2-1-28 15,1-2 22-15,-2 4 21 16,-8 4 26-16,-5 3 13 15,-3 3 51-15,-5 5-47 16,-4 1 38-16,3 0-68 16,-3 0 10-16,2 6-13 15,0 6 5-15,-2 0-2 16,2 1 0-16,-2-2-39 0,5-2 33 16,-1-4-38-16,4-1-21 15,9-4 40-15,0 0-24 16,8 0 15-16,2-8-4 15,-1 0 28-15,-1-2 10 16,-5 2 23-16,-2 4 11 16,-5 0 28-16,-4 4-28 15,0 0 13-15,-3 0 1 16,-1 4-16-16,0 8 11 16,-1 0-19-16,-1 4-14 15,-3 1 2-15,0-2-12 16,0-3-7-16,0 1-60 0,0-7-90 15,0-6-71-15,0 0-83 16,0 0-341-16</inkml:trace>
  <inkml:trace contextRef="#ctx0" brushRef="#br0" timeOffset="12429.77">16697 395 1309 0,'0'0'704'0,"0"0"-606"16,0 0-21-16,0 0 38 15,0 0 8-15,36 104-20 16,-5-76-14-16,6-9 20 15,-2-2-51-15,3-13-34 16,-3-4 21-16,1 0-45 16,-1-12 0-16,-1-10-33 15,5-15-85-15,-9 6-117 16,-7 3-652-16</inkml:trace>
  <inkml:trace contextRef="#ctx0" brushRef="#br0" timeOffset="13176.78">18914 840 1560 0,'0'0'498'0,"0"0"-336"15,0 0-36-15,-113-26-65 0,82 26 49 16,2 2-36-16,7 20-41 16,3 7-5-16,9 2-28 15,5 3 0-15,5-3-1 16,5-6-12-16,19-5 12 16,10-9-16-16,8-11-42 15,9 0 43-15,5-21-85 16,0-14-42-16,-8-14-12 15,-8-5-72-15,-9-8 38 16,-8-4 41-16,-9 0 37 16,-8 5 111-16,-6 12 188 15,0 16 126-15,0 12-52 16,0 14-107-16,0 7-75 0,-2 0-80 16,-4 14 17-1,-6 21 15-15,-1 10 43 0,-3 14 5 16,-1 5-2-16,1 1-59 15,2 4 5-15,7-7-24 16,3-6-21-16,4-9 12 16,0-12-65-16,0-15-53 15,0-12-257-15,7-8-497 0</inkml:trace>
  <inkml:trace contextRef="#ctx0" brushRef="#br0" timeOffset="13961.68">18926 638 1662 0,'0'0'514'16,"0"0"-377"-16,0 0-95 15,0 0-17-15,0 0-4 16,117 15-14-16,-60 3 3 16,2 6-10-16,-5 1-37 15,-8-1-16-15,-11-2-17 16,-12-2 24-16,-4-2 45 15,-11-2 2-15,-3-4 8 16,-5 0 60-16,0 0-12 16,0 1 46-16,0 0-48 15,0 5-32-15,2 1 27 16,3-2-42-16,2 4 11 16,-1-7-8-16,5-1 5 0,2-5-28 15,7-4 12-15,9-4 0 16,6 0-31-16,4-12-2 15,1-8-15 1,-2-4 31-16,-9 1 0 0,-9 2 17 16,-8 7 0-16,-6 6 15 15,-3 4 67-15,-3 3-63 16,0 1 7-16,0 0-26 16,0 0-17-16,0 1 17 15,0 11 1-15,0 4 13 16,0 0 9-16,0 2-23 15,0-4 0-15,0-2 0 16,4-4-30-16,11-4 15 0,3-4-41 16,5 0-35-16,1 0 57 15,-2-12-61-15,-4 2 61 16,-3 0 33-16,-1 4-7 16,-7 0 8-16,-3 4 15 15,-2-1-5-15,-2 3-10 16,0 0 0-16,0 0-22 15,0 0 3-15,0 0-2 16,2 5-2-16,3 1-41 16,1-2 5-16,4 0 0 15,3-2-40-15,3 2 65 16,3-2 28-16,2 0 6 16,-1 0 2-16,0 0-1 0,-2 1 13 15,-5-2 38 1,-2 7 9-16,-2 2 15 0,0 4-12 15,-3 4-31-15,2 7 16 16,-4 3-22-16,2-1-26 16,-1 2 26-16,-3-2-27 15,-2-7 0-15,0-1-3 16,-2-8-60-16,-20-6 26 16,-5-5-50-16,3-8-254 15,3-14-886-15</inkml:trace>
  <inkml:trace contextRef="#ctx0" brushRef="#br0" timeOffset="14124.25">19895 385 1629 0,'0'0'813'0,"0"0"-629"16,0 0-101-16,0 0-4 15,-154 4-59-15,103 30-20 16,0 12-18-16,6 16-200 15,11-7-453-15,22-18-636 0</inkml:trace>
  <inkml:trace contextRef="#ctx0" brushRef="#br0" timeOffset="14594.99">20639 776 1624 0,'0'0'583'16,"0"0"-472"-16,0 0-15 16,0 0-80-16,114-38-16 15,-74 20-15-15,-9 1-2 16,-7 2 17-16,-10 3 37 15,-7 6-27-15,-5 2 61 16,0 4 2-16,-2 0-52 16,2 0 31-16,1 17-46 0,3 10 6 15,0 7 22 1,4 5-34-16,-3 5 0 0,-5 3-7 16,-2-4-94-16,0-3-39 15,-7-9-108-15,-17-5-237 16,-8-10 175-16,-1-9-178 15,0-7 429-15,4 0 59 16,8 0 357-16,9-4 23 16,9-3 93-16,3 1-223 15,3 2-97-15,25 1-107 16,10-2-31-16,9 2-15 16,4-1-12-16,23-5-116 15,-14 3-427-15,-7-4-269 0</inkml:trace>
  <inkml:trace contextRef="#ctx0" brushRef="#br0" timeOffset="14912.14">21628 798 1743 0,'0'0'511'16,"0"0"-349"-16,0 0-54 15,58-110-50-15,-27 73-57 16,-6 3 1-16,-7 3-2 16,-11 4-6-16,-7 7-12 15,0 8 6-15,-14 6 6 0,-8 6 6 16,-3 0 15-16,-1 14 31 16,-3 16-12-16,2 10-2 15,5 6 33-15,6 6-26 16,7 3 1-16,9-1-31 15,0 1 2-15,18-3-22 16,15-8-19-16,37-6-83 16,-10-15-126-16,0-9-516 0</inkml:trace>
  <inkml:trace contextRef="#ctx0" brushRef="#br0" timeOffset="15613.27">22303 927 1670 0,'0'0'562'0,"0"0"-346"0,-123-31-36 16,75 25-98-16,5 6-5 15,10 0-72-15,8 2 8 16,8 16-22-16,6 2 10 16,3 2-1-16,8-3 0 15,0 0-34-15,8-4 17 16,16-7-26-16,9-5-39 15,10-3 43-15,6 0-114 16,0-14-2-16,-2-4-14 16,-5-2-61-16,-11-2 121 0,-8 4 71 15,-10 4 38 1,-9 6 136-16,-2 2 47 0,-2 6-5 16,0 0-63-16,0 0-88 15,0 4 17-15,0 13-7 16,0 2-19-16,0 3 22 15,0 0-31-15,0-4-7 16,0-2-2-16,16-6 0 16,7-6-21-16,5-4-16 15,3 0-74-15,6-5 22 16,-4-11-81-16,0-5 47 16,-4 4 3-16,-4-2 89 15,-8 7 31-15,-6 4 98 16,-6 4 47-16,-2 4 28 15,-1 0-113-15,-2 0-52 0,0 6-7 16,0 10 1-16,0 2 35 16,0 0-12-16,0-1-12 15,0-4-1-15,0-4-12 16,0-4 0-16,0-5 5 16,0 0-4-16,11 0 21 15,6-5-22-15,5-11-39 16,7-3 19-16,0 0-32 15,-2 2 15-15,-2 3 35 16,-7 3 2-16,-3 5 24 16,-2 5 17-16,-3 1-10 15,1 0 27-15,-3 0-47 16,2 14-10-16,-4 4-1 0,-3 1-16 16,-3 4-27-1,0-3-98-15,-11 3-189 0,-10-9 39 16,3-4-419-16</inkml:trace>
  <inkml:trace contextRef="#ctx0" brushRef="#br0" timeOffset="16013.2">22139 649 1610 0,'0'0'683'16,"0"0"-523"-16,0 0-18 16,0 0-54-16,0 0-63 15,0 0 9-15,0 0-26 16,24-16 32-16,-15 10-13 15,-1 2-6-15,0 0 59 16,-1 0-44-16,-1 2 8 16,3 0-4-16,-2 2-30 15,0 0 29-15,-3 0-39 16,2 0 0-16,5 0-15 16,5 0 22-16,5 6-7 0,0 4 0 15,4 2-10 1,4 0-10-16,-2 0-75 0,19-5-90 15,-7-6-152-15,-6-1-444 0</inkml:trace>
  <inkml:trace contextRef="#ctx0" brushRef="#br0" timeOffset="16143.85">22683 499 136 0,'0'0'1811'0,"0"0"-1310"16,0 0-353-16,0 0-53 15,131 0-35-15,-85 10-60 16,14 12-99-16,-12-2-285 0,-14-2-921 16</inkml:trace>
  <inkml:trace contextRef="#ctx0" brushRef="#br0" timeOffset="17048.43">16009 1181 378 0,'0'0'977'16,"0"0"-574"-16,0 0-185 15,0 0-33-15,0 0-105 16,0 0-80-16,-20 18 121 0,0 10-18 16,-6 6 1-16,-4 7-6 15,4 8-52-15,1 1 35 16,10 2-65-16,5 5-14 15,10-3 13-15,0 1-15 16,6-5-39-16,15-6-79 16,26-15-179-16,-7-11-291 15,-1-14-409-15</inkml:trace>
  <inkml:trace contextRef="#ctx0" brushRef="#br0" timeOffset="17548.09">16566 1542 1445 0,'0'0'550'0,"0"0"-352"16,0 0-43-16,0 0-64 15,-127-43 1-15,103 43-36 16,-1 0-14-16,-1 11 12 15,8 6-37-15,0 6-3 16,7-2-11-16,6 4 3 16,5-5-6-16,0-6 0 15,9-6-34-15,18-8-13 0,11 0-30 16,5-22-67-16,5-14-69 16,-1-11-153-16,-7-9 163 15,-7-4 17-15,-10 1-140 16,-10 3 127-16,-9 11 199 15,-4 13 334-15,0 9-21 16,0 15-24-16,-8 5-13 16,1 3-137-16,-5 5-73 15,2 18 32-15,-1 7-37 16,-3 9-9-16,3 0 8 16,2 5-41-16,3 1 11 15,5-3-30-15,1-2 1 16,0-5 11-16,0-6-10 15,5-8-4-15,6-4-19 16,4-11-86-16,7-6-28 0,6 0-61 16,0-6-152-16,17-25-12 15,-12-2-226-15,-4 5-288 0</inkml:trace>
  <inkml:trace contextRef="#ctx0" brushRef="#br0" timeOffset="18532.46">16795 1432 808 0,'0'0'374'16,"0"0"-141"-16,0 0-26 15,0 0-108-15,0 0-86 16,0 0 16-16,0 0 79 16,-6 30 7-16,1-9 15 15,1 2-46-15,4-2-26 16,0 0-43-16,0-3-6 16,0-4-11-16,11-6 2 0,7-2-24 15,5-6-26-15,4 0-34 16,6-8-106-16,2-14-111 15,-1-3-84-15,-5 0-144 16,-8 0 102-16,-7 7 427 16,-7 5 338-16,-5 4-31 15,-2 4-12-15,0 2-86 16,0 3-55-16,0 0-17 16,0 0-112-16,0 3 9 15,-2 9 55-15,-3 3-36 16,-1 3 20-16,2 1-46 15,1-3-18-15,3-1 32 0,0-4-41 16,0-3 6-16,0-4-6 16,11-2-11-16,4-2-24 15,4 0 35-15,1-6-101 16,2-8 47-16,2-3-50 16,-3 2 21-16,-4-5 48 15,-1 2 2-15,-3 0 33 16,-6 1 2-16,-2 5 7 15,-3 6 56-15,-2 2-17 16,0 4 43-16,0 0-51 16,0 0-33-16,0 0-7 15,0 3 20-15,0 9 33 16,0 1 16-16,0 5-53 0,0 5-7 16,0-1 0-1,0 2-8-15,0 0 21 0,0 0-10 16,0 2-6-16,0 0 20 15,0 5-24-15,0 0 20 16,0 5 7-16,0 0-18 16,0-1 23-16,0-2-17 15,0-7-16-15,0-3 10 16,0-10-11-16,0-4 0 16,0-7 55-16,-9-2 10 15,-5 0 11-15,-1 0-42 16,-3-6-32-16,0-8 35 15,3-2-30-15,1-6 9 16,7 0 5-16,7 0-21 16,0-3-16-16,7 2-33 0,17 0-30 15,9 3 11-15,9-2-52 16,2 0-32-16,3-2-66 16,-1-3 21-16,-3 0 60 15,-7 1 21-15,-9 2 94 16,-10 3 22-16,-11 2 68 15,-4 3 89-15,-2 0 24 16,0 4-68-16,-2 3-40 16,-6 1-16-16,-1 6-57 15,-3 2 56-15,0 0-55 16,3 2 33-16,-1 13 2 16,4 5-35-16,1 2 23 0,5 1-24 15,0 2 1-15,0-1 6 16,13-6-7-16,10-2-29 15,6-10-38-15,6-6-116 16,25-12-54-16,-8-15-9 16,-8-5-386-16</inkml:trace>
  <inkml:trace contextRef="#ctx0" brushRef="#br0" timeOffset="18784.79">17778 1299 1001 0,'0'0'372'0,"0"0"-139"16,0 0-176-16,0 0-1 15,0 0 83-15,0 0-58 16,-49 109-15-16,31-69-51 0,1 0 5 16,-1-2-20-16,-1-4-32 15,7-6-56-15,3-10-38 16,2-5 22-16,7-13 43 16,0 0 13-16,0-9-64 15,18-9 29-15,2-4 63 16,5 2 20-16,1 2 33 15,3 2-21-15,4 3-8 16,4 4-4-16,5 7-53 16,-9-1-167-16,-11 3-444 0</inkml:trace>
  <inkml:trace contextRef="#ctx0" brushRef="#br0" timeOffset="18960.32">17357 1261 1423 0,'0'0'526'0,"0"0"-396"16,0 0-25-16,0 0-105 16,136-82-71-16,-82 82-186 15,-10 0-246-15</inkml:trace>
  <inkml:trace contextRef="#ctx0" brushRef="#br0" timeOffset="19109.91">17404 1805 1921 0,'0'0'325'0,"0"0"-325"16,0 0-316-16,0 0-800 0</inkml:trace>
  <inkml:trace contextRef="#ctx0" brushRef="#br0" timeOffset="19459.98">18215 1096 1295 0,'0'0'586'0,"0"0"-336"15,0 0-25-15,0 0-96 16,0 0-115-16,0 0 33 16,0 0-8-16,103 161-18 0,-74-89 29 15,-12 4-49 1,-17 1 17-16,-4-7-18 0,-43-8-74 16,-62 6-17-16,9-17-188 15,4-15-339-15</inkml:trace>
  <inkml:trace contextRef="#ctx0" brushRef="#br0" timeOffset="20210.98">17664 1432 1154 0,'0'0'524'0,"0"0"-277"16,0 0-86-16,0 0-36 16,0 0 1-16,0 0-43 15,0 0-6-15,0-2-40 16,7 2 5-16,4 0 52 15,7 0-33-15,5 0-2 16,3 0 22-16,5 0-56 16,-2 2 1-16,-2-1-26 15,-7 4 6-15,-7-4 0 0,-3 1-6 16,-8-2 0 0,-2 3-35-16,-2-3-124 0,-14 0-298 15,-1 0-1163-15</inkml:trace>
  <inkml:trace contextRef="#ctx0" brushRef="#br0" timeOffset="24779.76">7300 4606 438 0,'0'0'111'0,"0"0"-95"16,0 0-16-1,0 0-67-15</inkml:trace>
  <inkml:trace contextRef="#ctx0" brushRef="#br0" timeOffset="25442.99">6934 4834 1290 0,'0'0'279'0,"0"0"-41"15,0 0-136-15,0 0-51 16,0 0 84-16,0 0-36 16,0 0 24-16,-2 0-14 15,2 0-58-15,0 0 29 16,0 0-15-16,8 0-11 15,9 0 46-15,9 0-48 16,14 0 14-16,10 0-14 16,14 0-51-16,9 0 33 15,12 4-28-15,7 3-5 16,8 2 37-16,7 1-32 16,0 0 7-16,1 1-13 15,-2-1 0-15,-6-1-9 0,-14 0 9 16,-11-4 0-16,-20 0 13 15,-17-3 4-15,-18-2-18 16,-9 2 1-16,-11-2-36 16,0 0 24-16,0 0-30 15,-5 0-59-15,-10 0-56 16,4-9-225-16,2-2-621 0</inkml:trace>
  <inkml:trace contextRef="#ctx0" brushRef="#br0" timeOffset="26799.37">7070 5834 1303 0,'0'0'340'0,"0"0"-137"15,0 0-5-15,0 0-84 16,0 0 25-16,0 0 48 0,0 0-138 16,-7 0-27-16,34 0 51 15,12 0-35 1,11 0 71-16,17 0-41 0,11 0-27 16,7 0 50-16,7 1-90 15,-1 5 21-15,-2 0-11 16,-9 0 11-16,-11 0 0 15,-11-2-20-15,-11 0 4 16,-14-2-12-16,-10 1-4 16,-10-2-37-16,-9-1-26 15,-4 0-82-15,0 0-23 16,0 0-526-16</inkml:trace>
  <inkml:trace contextRef="#ctx0" brushRef="#br0" timeOffset="29242.84">11288 4087 1311 0,'0'0'393'0,"0"0"-118"15,0 0-120-15,0 0 23 16,0 0-75-16,0 0-30 15,0 0 57-15,-114-61-66 16,85 92-15-16,-10 15 12 16,-7 14-21-16,-2 8 35 15,1 10-33-15,5 4-12 16,11 3 24-16,10-1-53 0,13-2 21 16,8-4-22-16,2-12-64 15,18-7-5-15,20-18-86 16,-7-17-206-16,1-16-569 0</inkml:trace>
  <inkml:trace contextRef="#ctx0" brushRef="#br0" timeOffset="29758.46">11900 4016 1020 0,'0'0'399'16,"0"0"-51"-16,0 0-122 16,0 0-94-16,0 0-121 15,0 0 20-15,0 0-10 16,-13 94 29-16,11-40-20 16,2 5-2-16,0-1-28 15,0-3-9-15,0-5 6 16,0-8-66-16,0-11 24 0,2-11-92 15,-2-20-157 1,0 0-42-16,0-12-905 0</inkml:trace>
  <inkml:trace contextRef="#ctx0" brushRef="#br0" timeOffset="30177.34">11852 3960 1003 0,'0'0'253'16,"0"0"-103"-16,0 0-49 15,0 0-18-15,139-80 32 16,-98 78-30-16,-5 2-16 16,-9 8-69-16,-14 16-44 15,-13 6 22-15,0 8 22 16,-29 2 9-16,-13 1 57 0,-12-5-28 16,0-7 17-16,1-5 52 15,10-5-32-15,10-7-11 16,16-2-64-16,15-3-11 15,2 0-24-15,10-1-33 16,21-2 21-16,3 0 31 16,4 2 16-16,0 2 9 15,0 2-9-15,-7 6 0 16,-4 2-3-16,-10 2 18 16,-7 0 22-16,-8 0 45 15,-2 0 1-15,-7-4 38 16,-17-2-21-16,-5-1-24 15,0-4 17-15,2-3-60 0,6-2-3 16,9-4-30-16,7 0-85 16,5 0-116-16,2-6-418 15,13-4-916-15</inkml:trace>
  <inkml:trace contextRef="#ctx0" brushRef="#br0" timeOffset="30695.95">12132 4411 1423 0,'0'0'507'0,"0"0"-365"16,0 0-132-16,0 0-10 15,0 0-10-15,73-113-24 0,-41 101-1 16,-3 5 10-16,-2 6-26 15,-7 1 50-15,-2 0-9 16,-5 0 10-16,-4 7 29 16,0 6-2-16,-4 8 23 15,-1 2 20-15,-2 8-70 16,0 1 45-16,0-1-45 16,3 3 12-16,1-6 6 15,6-6-11-15,3-7-4 16,5-8-3-16,7-7 25 15,5 0-11-15,3-14-14 16,1-11 0-16,-3-2 25 16,-2-4-18-16,-6-1-7 0,-5 1 0 15,-9-2 21 1,-5 5-2-16,-6 2-19 0,0 6 9 16,-2 4 65-16,-13 8-74 15,-5 5 25-15,-3 3 12 16,2 0-35-16,0 13 81 15,3 10-30-15,5 4-18 16,4 4 24-16,9 9-58 16,0-5-1-16,7 4 0 15,22-7-30-15,9-4-24 16,28-12-142-16,-6-9-320 16,-6-7-89-16</inkml:trace>
  <inkml:trace contextRef="#ctx0" brushRef="#br0" timeOffset="31045.02">12999 4334 1513 0,'0'0'570'0,"0"0"-379"16,0 0-64-16,0 0-60 15,-118 1-14-15,100 17-47 16,4 7 25-16,6 2-31 15,3 2 9-15,5-4-10 16,0 0 1-16,0-6-1 0,11-6-13 16,8-7-85-16,5-6-10 15,3 0-36-15,-1-16-93 16,-1-6 43-16,-3-5 89 16,-5 5 106-16,-6 3 0 15,-1 4 27-15,-6 7 122 16,-4 4 18-16,2 4-73 15,1 0 14-15,0 0-73 16,3 14 30-16,5 6-13 16,5 2-52-16,15 6-15 15,-5-5-202-15,3-9-301 0</inkml:trace>
  <inkml:trace contextRef="#ctx0" brushRef="#br0" timeOffset="31478.86">13393 4332 1768 0,'0'0'588'16,"0"0"-467"-16,-120-4 16 16,74 8-58-16,5 15-52 15,10 8 38-15,9 0-44 16,8 3-7-16,10-2 4 15,4-3-5-15,6-10-26 0,21-8-1 16,9-7-68 0,7-11 39-16,5-21-57 0,2-12-49 15,-6-10 15-15,-3-8 18 16,-10-6 69 0,-10-4-77-16,-5 3 32 0,-7 12 92 15,-5 12 109-15,-4 16 39 16,0 19 24-16,0 10-83 15,0 0-16-15,-10 31-54 16,-7 15 33-16,-2 15 79 16,-4 8-70-16,3 8 5 15,3 3 4-15,5-3-68 16,8-5 44-16,4-8-46 16,0-12-34-16,11-16 34 15,11-16-123-15,21-20-82 0,-5-25-318 16,-3-8-443-16</inkml:trace>
  <inkml:trace contextRef="#ctx0" brushRef="#br0" timeOffset="32197.94">13819 3898 1622 0,'0'0'584'0,"0"0"-470"16,0 0 39-16,-40 116-88 16,33-56-11-16,5 7-10 0,2-4-44 15,0 0 34-15,0-5-34 16,0-10 2-16,0-5-4 16,0-14-66-16,0-8-16 15,-5-14-40-15,-3-7-38 16,-6 0-16-16,-3-20-96 15,-3-5 56-15,2-5 135 16,0 1 83-16,7 2 14 16,3 8 138-16,8 3 17 15,0 4-42-15,27-2-62 16,12 2-5-16,6-4-1 16,10-6-59-16,1-5 8 15,-3-10 10-15,-6-9-9 16,-9-7-8-16,-14-1 7 0,-11 6-8 15,-13 8 57-15,0 10 8 16,-2 10-1-16,-13 11 1 16,-3 9-53-16,3 4 31 15,-6 34-25-15,3 16-5 16,3 13 54-16,-1 12-40 16,7 3 7-16,7 0-14 15,2-6-8-15,0-8-21 16,0-12 9-16,0-15-17 15,0-16 4-15,0-16 8 16,0-9 4-16,6-10 1 16,13-26-107-16,8-10-3 15,6-7-61-15,7 3-128 0,-3 4-7 16,-5 12 179 0,-6 9 127-16,-7 12 124 0,-4 9 19 15,-2 4 60-15,1 0-24 16,0 5-19-16,1 14-3 15,3 5-86-15,-3 2-4 16,1 3-24-16,-3-4-41 16,1-2 34-16,-3-6-36 15,-3-5 2-15,-1-6-2 16,11-6-73-16,-3-18-146 16,3-5-339-16</inkml:trace>
  <inkml:trace contextRef="#ctx0" brushRef="#br0" timeOffset="32649.73">15124 3829 510 0,'0'0'987'15,"0"0"-680"-15,0 0-175 16,0 0 29-16,0 0-8 16,0 147 27-16,0-85-94 15,0 7-15-15,0-1-17 16,-4-2-53-16,0-6 40 15,2-6-35-15,-1-10-6 0,3-8-22 16,0-18-172-16,0-10-276 16,0-8-314-16</inkml:trace>
  <inkml:trace contextRef="#ctx0" brushRef="#br0" timeOffset="32823.26">15149 3812 1763 0,'0'0'575'16,"0"0"-499"-16,0 0-36 16,0 0-22-16,172-78-5 15,-103 71 3-15,-7 7-16 16,-8 0-120-16,-14 22-208 16,-15 5-265-16,-17 1-184 0</inkml:trace>
  <inkml:trace contextRef="#ctx0" brushRef="#br0" timeOffset="33147.4">15131 4042 1547 0,'0'0'509'16,"0"0"-311"-16,0 0-102 16,0 0-13-16,0 0-20 15,136-33-56-15,-84 27-7 16,-1-1-10-16,-4 1-97 15,-7 2 22-15,-5 2-48 16,-8 0 94-16,-9 2 37 16,-5 0-3-16,-4 0 5 0,-7 12 0 15,-2 8 55-15,0 8 85 16,0 8-12-16,-7 4 16 16,-3 5-46-16,1-4-53 15,2 0 11-15,4-7-49 16,1-8-6-16,2-10-2 15,0-5-59-15,9-11-87 16,9-17-239-16,3-9-459 0</inkml:trace>
  <inkml:trace contextRef="#ctx0" brushRef="#br0" timeOffset="33255.11">15648 3864 1260 0,'0'0'865'0,"0"0"-620"16,0 0-85-16,0 0-160 15,0 0-92-15,0 0-482 16,0 0-433-16</inkml:trace>
  <inkml:trace contextRef="#ctx0" brushRef="#br0" timeOffset="34031.05">15658 4248 1639 0,'0'0'511'0,"0"0"-462"0,0 0 44 16,0 0-93-16,0 0-25 16,0 0 14-16,0 0 22 15,31-25-10-15,-14 5 17 16,1-4-5-16,0-2 12 15,2 1-25-15,-3 4 1 16,1 2-9-16,1 8 6 16,-2 4-23-16,1 3 24 15,-5 2 1-15,-3 2 3 16,-4 0 43-16,-1 2 22 16,-1 14 37-16,-2 6-70 15,-2 5 27-15,0 5 10 16,0 0-52-16,0-2 33 0,0-4-47 15,0-4-6-15,2-9-26 16,7-4-99-16,7-9-95 16,5 0-143-16,7-14-159 15,1-10 117-15,-1-4 35 16,-1-3 118-16,-2 1 8 16,-3-1 244-16,-4 1 10 15,-2 1 280-15,-5 5-19 16,-2 2 11-16,-2 6-69 15,-5 4-1-15,-2 6 79 16,0 2-58-16,0 2-31 16,0 2-60-16,-7 0-83 0,-7 0 1 15,-3 0-31 1,-5 6 1-16,-3 9 50 16,2 0-51-16,8 8-5 0,7 0-10 15,8 6 4-15,0-1-30 16,15-2 12-16,18-1-29 15,3 2 27-15,0-2-40 16,-5-4 29-16,-9 2 4 16,-8-5 5-16,-10 1 4 15,-4 1 26-15,0 0 1 16,-20 1 60-16,-5-4-37 16,1-1 7-16,0-2-6 15,5-5-44-15,8-6-14 0,7-3-7 16,4 0-48-1,4-19-5-15,21-15-141 0,13-13-32 16,31-37-90-16,-9 12-35 16,-2 2-259-16</inkml:trace>
  <inkml:trace contextRef="#ctx0" brushRef="#br0" timeOffset="34189.61">16553 3842 955 0,'0'0'392'0,"0"0"-46"15,0 0 3-15,0 0-117 16,0 0-148-16,0 0-35 15,0 0 39-15,0 92 26 16,-18-28-51-16,3 4-57 16,-1-2 13-16,5-6-19 0,-1-11-70 15,1-11-103 1,1-21-352-16,0-10 7 0,4-7-594 0</inkml:trace>
  <inkml:trace contextRef="#ctx0" brushRef="#br0" timeOffset="34303.31">16350 4092 1448 0,'0'0'661'16,"0"0"-441"-16,0 0-42 16,0 0-129-16,0 0-13 15,158-24-36-15,-100 24-125 16,-8-2-607-16</inkml:trace>
  <inkml:trace contextRef="#ctx0" brushRef="#br0" timeOffset="34915.67">17324 3786 1530 0,'0'0'554'0,"0"0"-396"16,0 0-126-16,0 0 32 15,-136-20-55-15,113 33-8 16,8 15 14-16,4 11-15 16,6 3-2-16,5 6-14 15,0 0-36-15,7 5 51 0,12-2-18 16,11 3-30-16,-1 0 29 16,2 1-72-16,-6-1 7 15,-7-4 13 1,-9-4-1-16,-9-8 59 0,0-14 14 15,-21-9 33-15,-8-11 143 16,-4-4-45-16,4-4-48 16,4-15-25-16,10-5-30 15,11-4 0-15,4-1-28 16,0-3-62-16,24 3-42 16,8 4-68-16,7 2 11 15,8 5 23-15,2 1-15 16,3-2 86-16,-2 0 45 15,-5 2 22-15,-9-5 18 16,-11 0-1-16,-10-3 84 0,-13 3 78 16,-2 2-26-16,-7 3 7 15,-12 4-60-15,-8 7-50 16,2 6 33-16,1 0-35 16,3 16-4-16,6 13 14 15,7 7-27-15,5 2 24 16,3 3-26-16,0 1-28 15,20-7 20-15,4-3-21 16,5-5 0-16,5-14-37 16,20-13-133-16,-10 0-93 15,-5-5-298-15</inkml:trace>
  <inkml:trace contextRef="#ctx0" brushRef="#br0" timeOffset="35616.8">18048 4110 1077 0,'0'0'481'0,"0"0"-234"15,0 0-48-15,0 0-54 16,-114-15 0-16,78 15-34 16,-1 14-40-16,1 4 26 15,7 3-61-15,7 6-4 16,9-1 1-16,8 2-21 15,5-2-24-15,2-3 9 16,23-10-94-16,9-9-8 16,8-4-76-16,-1-4-87 15,2-18-23-15,-9-2 75 16,-7 0 180-16,-10 1 36 0,-8 7 33 16,-4 7 88-1,-5 4-20-15,0 5 5 0,0 0-62 16,0 3-31-16,0 11 83 15,0 2-53-15,0 2-41 16,3-2 64-16,9-3-66 16,2-4 15-16,3-5-12 15,3-4 10-15,3 0 27 16,-1-16-40-16,0-6 12 16,-4-6-21-16,-3 0 18 15,-4 2-9-15,-3 2 0 16,-5 3 16-16,0 12 4 15,-1 3-20-15,3 6-18 16,3 0 17-16,6 1-28 16,-1 13 29-16,5 3-6 0,-3-2 15 15,2 5 3-15,-2 3 9 16,-1 1 10-16,-5 2 46 16,1-1-48-16,2-2-8 15,-6-3-21-15,3-6-34 16,9-12-24-16,0-2-120 15,0 0-401-15</inkml:trace>
  <inkml:trace contextRef="#ctx0" brushRef="#br0" timeOffset="36217.19">18885 4127 1438 0,'0'0'553'0,"0"0"-348"16,0 0-48-16,-140-57-38 16,114 57-58-16,7 0 0 15,11 18-38-15,6 8-22 16,2 5 8-16,4-1-9 16,23-7 0-16,8-6-10 15,10-9-28-15,2-8 28 16,0-4-44-16,-1-24-44 15,-3-17 97-15,-5-9-24 16,-5-14 25-16,-4-10 10 0,-4-2 3 16,-8 0-13-1,-3 7 0-15,-7 15 1 0,-7 18 46 16,0 16-14-16,0 15 6 16,0 9-39-16,-5 7 18 15,-11 31-13-15,-1 17 21 16,1 15-11-16,-1 14 32 15,5 4-38-15,1 2 18 16,1-6-19-16,4-11 9 16,-1-15-20-16,3-18 3 15,2-14-1-15,0-14-15 16,2-10 7-16,0-2-2 16,8-13-22-16,13-10-83 15,6-5 42-15,2-2 3 16,2 6-9-16,-5 8 24 0,1 4 4 15,-3 8 52-15,1 4 52 16,-2 0-14-16,-4 0 47 16,1 8-26-16,-2 4-4 15,-1 5 12-15,2 2-57 16,1 0-10-16,-3-7-70 16,9-7-189-16,-5-5-397 15,-3 0-710-15</inkml:trace>
  <inkml:trace contextRef="#ctx0" brushRef="#br0" timeOffset="36410.68">19832 3828 1322 0,'0'0'574'0,"17"102"-309"16,-13-28-132-16,-4 14-30 15,0 5-81-15,-2 0-13 16,-21-2-18-16,-8 1 3 16,-55 23-108-16,10-25-269 15,-9-18-540-15</inkml:trace>
  <inkml:trace contextRef="#ctx0" brushRef="#br0" timeOffset="38338.6">11382 4878 182 0,'0'0'1231'16,"0"0"-950"-16,0 0-148 15,0 0-25-15,-123 4 14 0,82 24 13 16,-3 13-13-16,-5 11 20 15,0 14-43-15,4 12-40 16,8 10 21-16,10 5-58 16,12 1 8-16,10-2-6 15,5-6-16-15,11-11-16 16,16-15-40-16,9-17-87 16,24-29-23-16,-6-11-382 15,-4-3-35-15</inkml:trace>
  <inkml:trace contextRef="#ctx0" brushRef="#br0" timeOffset="38605.89">11820 5028 1667 0,'0'0'342'0,"0"0"-208"16,0 0-66-16,-47 117-67 15,34-46 110-15,5 6-46 16,3 3-49-16,2 0 13 16,3-11-29-16,0-7-85 15,0-15-58-15,0-28-180 16,8-12-19-16,-4-7-390 0</inkml:trace>
  <inkml:trace contextRef="#ctx0" brushRef="#br0" timeOffset="38921.04">11640 4984 1124 0,'0'0'262'0,"0"0"-127"16,0 0-100-16,0 0-14 15,145-19 73-15,-91 39 25 16,-2 16-17-16,-4 12-54 16,-6 12-48-16,-11 10 21 15,-11 4-12-15,-11 1-9 0,-9-6 44 16,0-2-15 0,-20-10 54-16,-12-10 55 0,-10-8-10 15,-7-12 5-15,-4-4-24 16,-5-9-44-16,2-7-4 15,10-5-61-15,7-2 0 16,16 0 0-16,11-3-73 16,10-13-45-16,6-20-165 15,19 1-251-15,3 6-22 0</inkml:trace>
  <inkml:trace contextRef="#ctx0" brushRef="#br0" timeOffset="39288.06">12322 5420 947 0,'0'0'617'16,"0"0"-349"-16,0 0-142 16,0 0-100-16,120-50 1 15,-89 39-27-15,-6-2-37 16,-10 3 28-16,-10-3-20 15,-5 1 29-15,0 3 50 16,-20-4 46-16,-7 6 25 16,0 1-19-16,-2 3-8 0,4 3 21 15,2 0-63 1,2 20-1-16,3 9-15 0,7 8-27 16,7 4 15-16,4 3-24 15,0 0 0-15,11-4 10 16,7-7-9-16,7-6-2 15,4-11-11-15,4-11-75 16,7-5 23-16,4-12-107 16,21-38-133-16,-12 3-58 15,-8 1-293-15</inkml:trace>
  <inkml:trace contextRef="#ctx0" brushRef="#br0" timeOffset="39722.9">12776 5326 576 0,'0'0'337'0,"0"0"-64"15,0 0-66-15,0 0-99 0,5 114 1 16,-5-57-26-16,0 6 25 16,0 8 19-16,-4 1-43 15,4 0 30-15,0 0-30 16,12-3 74-16,6-6-64 16,3-7-85-16,-6-12 10 15,-1-13-10-15,-5-15-9 16,-5-16 0-16,-2 0-38 15,-2-24 6-15,0-17 24 16,0-13-2-16,-11-10 10 16,-3-7 0-16,-1-10-24 15,1-1-11-15,6 0-85 16,5 8 86-16,3 11 6 16,0 13 25-16,13 16 3 15,12 8 25-15,6 12-16 0,5 9 31 16,2 5-27-16,-2 0-6 15,-5 17 18-15,-6 9-24 16,-12 6-1-16,-11 4 40 16,-2 1-21-16,-15-4 76 15,-16-2-40-15,-10-7-12 16,1-7 17-16,5-7-60 16,6-6-6-16,10-4-36 15,19-22-173-15,0-10-377 16,5-8-781-16</inkml:trace>
  <inkml:trace contextRef="#ctx0" brushRef="#br0" timeOffset="39962.26">13358 4957 1109 0,'0'0'723'0,"0"0"-481"15,0 0-203-15,0 0 75 16,-12 122 15-16,6-58-52 16,-1 9-3-16,5 0-43 15,2 2-30-15,0-5-1 16,0-10-89-16,0-13-62 16,0-18-40-16,0-29-160 0,0 0-7 15,-4-17-1017-15</inkml:trace>
  <inkml:trace contextRef="#ctx0" brushRef="#br0" timeOffset="40405.08">13200 5289 869 0,'0'0'519'16,"0"0"-296"-16,0 0-95 15,0 0 12-15,0 0-100 16,133-120-39-16,-70 94 20 16,-1-6-21-16,-2-4-18 15,-8 0-11-15,-15 2 11 16,-15 4 18-16,-10 6 15 15,-12 8 80-15,0 4 18 16,-9 10-61-16,-11 2-4 0,-3 10-23 16,-1 22 12-16,4 12 60 15,2 12-37-15,7 10 13 16,7 7-19-16,4-2-53 16,0 2 4-16,0-8-5 15,8-12-47-15,-1-13 16 16,-3-20-25-16,-4-14 56 15,0-6-16-15,0-20-11 16,0-18-61-16,8-8 9 16,0-4 17-16,8 3-19 15,2 10-45-15,0 9 56 16,-1 12 43-16,1 10 27 16,-3 6 80-16,4 0 22 15,-4 10 16-15,3 10 80 0,-2 6-101 16,-1 4-22-16,1 1-75 15,-5 0 17-15,0-4-34 16,1-4-41-16,3-15-165 16,-1-8-156-16,-2 0-817 0</inkml:trace>
  <inkml:trace contextRef="#ctx0" brushRef="#br0" timeOffset="40758.12">14677 5019 1674 0,'0'0'505'0,"0"0"-415"16,0 0-84-16,0 0 99 15,-20 115 7-15,15-56-26 16,1 8 33-16,0 5-101 16,2 0 10-16,-2-4-28 15,4-6 24-15,0-12-19 0,0-10-5 16,0-14-45-1,0-13-13-15,0-17-183 0,12-23-249 16,-3-8-627-16</inkml:trace>
  <inkml:trace contextRef="#ctx0" brushRef="#br0" timeOffset="40955.6">14628 4995 1763 0,'0'0'476'0,"0"0"-386"16,0 0-3-16,156-47-57 0,-82 40 19 16,1 2-22-16,-4 4-27 15,-11 1-12-15,-15 0-172 16,-18 0-89-16,-27 16-63 16,0 0-220-16,-9-2-32 0</inkml:trace>
  <inkml:trace contextRef="#ctx0" brushRef="#br0" timeOffset="41289.71">14677 5199 1292 0,'0'0'701'0,"0"0"-444"16,0 0-139-16,0 0-18 15,0 0-7-15,0 0-54 16,171 0 0-16,-99 0-39 0,-1 0-37 15,-4-6-75-15,-9-6-127 16,-14 0 54-16,-11-2 82 16,-6 0-8-16,-9 2 80 15,-7 5 31-15,-7 2 50 16,0 3 66-16,-4 2-39 16,0 0-2-16,0 11 14 15,0 12 17-15,0 9 44 16,-11 9-53-16,1 3-2 15,-4 0-17-15,4-2-65 16,-1-6 2-16,3-7-15 16,6-8-55-16,2-17-21 15,0-4-251-15,0-2-519 0</inkml:trace>
  <inkml:trace contextRef="#ctx0" brushRef="#br0" timeOffset="41420.36">15301 5015 22 0,'0'0'1920'0,"0"0"-1544"16,0 0-258-16,0 0-118 15,0 0-488-15,0 0-259 0</inkml:trace>
  <inkml:trace contextRef="#ctx0" brushRef="#br0" timeOffset="41939.98">15428 5284 1134 0,'0'0'340'0,"0"0"-114"16,0 0-90-16,0 0-7 16,0 0-73-16,0 0 27 0,0 0-52 15,4 1-19 1,10-7 119-16,1-7-84 0,7-5-7 16,3-2-19-16,2-2-2 15,1 1-3-15,-3 2-16 16,-3 2 0-16,-7 3 3 15,-1 7 14-15,-3 2-17 16,1 4 4-16,-3 1 20 16,-3 0-8-16,1 6-5 15,-5 11-3-15,-2 5 64 16,0 6-48-16,0 0 14 16,0 1 0-16,0-2-32 15,-2-4 28-15,-1-3-27 16,3-4 2-16,0-6-18 15,0-4 8-15,8-6-26 0,5 0-7 16,5 0-47-16,1-6 37 16,0-8-57-16,-2 0-37 15,-1 1-159-15,-2-2-178 16,1 2 92-16,-6 4-575 0</inkml:trace>
  <inkml:trace contextRef="#ctx0" brushRef="#br0" timeOffset="42357.86">15993 5067 1187 0,'0'0'520'0,"0"0"-264"16,0 0-96-16,0 0-92 15,0 0-28-15,0 0-31 16,0 0 39-16,-91 36-14 16,80-16-17-16,7 0 36 15,4 3-52-15,0 0 8 16,15 1-5-16,7 2-4 16,5 1-19-16,0-4-48 15,-2 2 55-15,-6-1 6 16,-5-3 12-16,-4-2 19 0,-5-3 64 15,-3-4-41 1,-2-2 38-16,0-3-38 0,0-2-29 16,-4-1 47-16,-5 0-49 15,3-4 7-15,2 0-24 16,4 0-22-16,0-8-15 16,0-16-99-16,16-8-94 15,14-11-67-15,22-16-69 16,-6 6 76-16,-5 9-120 0</inkml:trace>
  <inkml:trace contextRef="#ctx0" brushRef="#br0" timeOffset="42554.33">16383 4985 75 0,'0'0'820'15,"0"0"-415"-15,0 0 83 16,0 0-172-16,0 0-79 16,0 0-133-16,0 0-63 0,-26 10 63 15,6 36-37-15,2 10-3 16,0 6-15-16,5 5-48 15,2-4 19-15,1-2-20 16,4-7-9-16,2-12-4 16,-1-10-84-16,3-13-18 15,0-19-143-15,-2 0-337 16,0-17-169-16</inkml:trace>
  <inkml:trace contextRef="#ctx0" brushRef="#br0" timeOffset="42694.96">16198 5211 345 0,'0'0'1443'0,"0"0"-932"16,0 0-342-16,0 0 12 0,0 0-81 16,137-66 6-1,-99 56-73-15,-9 4-20 0,-2 5-26 16,-4-8-103-16,-2 1-251 16,-5-2-900-16</inkml:trace>
  <inkml:trace contextRef="#ctx0" brushRef="#br0" timeOffset="43591.59">17671 4913 924 0,'0'0'543'0,"0"0"-340"16,0 0-32-16,0 0-49 16,0 0-23-16,0 0-15 15,-129-57 8-15,86 57 29 16,-1 8-59-16,-5 13 2 15,0 7-1-15,7 4-43 16,6 2 27-16,17 4-34 16,9 0-13-16,10 2 0 15,4 0 0-15,25 1-18 16,12 0 17-16,8-1-29 16,2 1 30-16,3-1 0 15,-8-5 0-15,-10 1-19 0,-10-11 16 16,-17-6-10-1,-9-8 13-15,-6-9 0 0,-32-2 37 16,-11 0-7-16,-6-12-30 16,-1-6 42-16,9-4-27 15,13 2 25-15,17 2 8 16,15 2-48-16,2 2-12 16,33 2-33-16,16 0-18 15,11 1 63-15,9 2-61 16,5-4-16-16,-1 2 18 15,-3-6-30-15,-4-1 65 16,-11-3-25-16,-10 1 39 16,-11-3 10-16,-12 5 9 15,-11 2 47-15,-7 2 28 16,-4 2-44-16,0 0 18 0,0 2-53 16,-17-1 7-16,-3 6 14 15,-7-1-17-15,-2 6 11 16,0 0 33-16,0 0-24 15,4 3 20-15,8 14-31 16,6 5-9-16,6 8 40 16,5 7-49-16,0-1 18 15,24 0-18-15,8-7-2 16,3-4-8-16,8-9-44 16,1-10-84-16,30-6-45 15,-13-6-391-15,-4-10 59 0</inkml:trace>
  <inkml:trace contextRef="#ctx0" brushRef="#br0" timeOffset="44158.05">18366 5113 909 0,'0'0'814'0,"0"0"-453"16,0 0-104-16,0 0-77 16,0 0-51-16,-127-10-72 15,100 35 9-15,4 4-66 16,2 7 17-16,6 0-14 15,5-1-3-15,8-6 0 16,2-5-6-16,0-7-37 16,12-11-5-16,6-6-13 15,8-2 21-15,5-19 15 0,3-4-109 16,-1-6 4-16,-2 1-12 16,-2 2-81-1,-6 3 116-15,-8 6 34 0,-6 5 73 16,-4 8 51-16,-1 3 9 15,-2 3 0-15,0 0 19 16,3 5-9-16,-3 11 8 16,2 3-64-16,-4 3-5 15,3 0 20-15,0 0-22 16,-1-3 1-16,4-2 1 16,3-7 8-16,5-6-6 15,3-4-5-15,3 0-3 16,5-13-3-16,-1-6-99 15,0-6 34-15,1-1 37 16,-4 2 9-16,-4 2 19 0,-4 4 26 16,-1 7 33-16,-6 5 55 15,0 1-82-15,2 5-8 16,-2 0 13-16,3 0 0 16,-2 11 55-16,2 6-31 15,-5 4-4-15,3 0 20 16,-4 3-76-16,3-2-1 15,-1-4 0-15,-1-3-49 16,3-5-2-16,6-10-131 16,3 0-287-16,-3-3-244 0</inkml:trace>
  <inkml:trace contextRef="#ctx0" brushRef="#br0" timeOffset="44826.26">19144 5048 1247 0,'0'0'293'16,"0"0"15"-16,0 0-105 15,0 0-85-15,0 0 1 0,-120 33-18 16,106 3-42-16,10 6 14 16,4 2-61-16,2-2-1 15,25-3-11-15,6-12-8 16,8-9 8-16,2-15-41 16,7-3-54-16,1-18 7 15,-4-18-79-15,-3-13 35 16,-3-4 104-16,-7-10 0 15,-5-2 15-15,-10 2-45 16,-5 1 40-16,-8 10 18 16,-6 12 85-16,0 12 56 15,0 13-19-15,-10 13-69 16,-2 2 8-16,5 18-43 0,-1 23 4 16,2 11 46-1,2 10-37-15,-2 7 15 0,1 2-19 16,-1-1-21-16,-4-4 3 15,4-12-9-15,1-9 0 16,1-15-2-16,2-12 13 16,2-12-4-16,0-6 11 15,0 0-18-15,6-15-7 16,17-12-81-16,6-3 17 16,4-2 37-16,-1 1-55 15,1 9 45-15,-4 7 43 16,-4 6 2-16,-1 8 0 15,-4 1 20-15,-2 0 43 16,-3 0 38-16,-3 14-32 16,-4 1-12-16,-1 6-54 0,-3-1 14 15,1-3-36-15,-3 1-11 16,1-6-105-16,1-9-67 16,3-3-344-16,-1 0-1013 0</inkml:trace>
  <inkml:trace contextRef="#ctx0" brushRef="#br0" timeOffset="45054.65">20057 4847 103 0,'0'0'1723'0,"0"0"-1385"15,0 0-165-15,0 0-2 16,74 154-98-16,-65-80-12 15,-9 10 6-15,0 2-58 16,-9-2 9-16,-20-4-18 16,-14-15-49-16,-9-9 47 15,-64-2-87-15,13-14-118 16,2-14-383-16</inkml:trace>
  <inkml:trace contextRef="#ctx0" brushRef="#br0" timeOffset="45887.42">19049 3870 702 0,'0'0'738'0,"0"0"-572"16,0 0-73-16,0 0-67 15,0 0-20-15,144-47 22 16,-99 36-22-16,-1-5 16 16,-9-3 27-16,-8-1 19 15,-6-3 69-15,-10-4 5 16,-9 2-26-16,-2-2 21 16,0 6-78-16,-2 0 14 15,-11 4-49-15,-3 5-15 16,-2 3-18-16,-4 3-14 15,-3 4-91-15,-10 0-45 16,1 2-223-16,9 0-281 0</inkml:trace>
  <inkml:trace contextRef="#ctx0" brushRef="#br0" timeOffset="47176.98">20049 4863 967 0,'0'0'344'0,"0"0"-168"16,0 0-12-16,0 0-78 0,0 0-28 16,0 0 10-1,0 0-29-15,0 0 49 0,0 0-46 16,0-4 5-1,0-4 45-15,-3-1-42 0,-5-2 6 16,-6-2-56-16,-6-2 3 16,-4-2-9-16,-8-1-44 15,-20-3-117-15,11 2-152 16,1 1-372-16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4:34:35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 858 474 0,'0'0'200'0,"0"0"-5"16,0 0 15 0,0 0-68-16,0 0-2 0,0 0-9 15,0 0-10-15,64-16 40 16,-50 10-26-16,-5 0 35 16,-4 2-17-16,2-1-63 15,-5 3 25-15,-2-1-40 16,0-1-12-16,0 0 14 15,0-2-66-15,-9 2 20 16,-3-2-24-16,-8 2 8 16,-7-1-9-16,-6 5-6 15,-8 0 2-15,-4 11 2 16,-5 15-2-16,-6 12-2 16,1 11 0-16,6 5 1 15,8 4 27-15,18 1-20 0,17-2-2 16,6-3-12-16,25-2-8 15,20-5 13-15,11-10-8 16,11-11 18-16,6-14 7 16,7-12-10-16,4-4 3 15,3-32-18-15,1-14-18 16,-6-12 0-16,0-26 3 16,-6-28-40-16,-18 3 20 15,-16 15-8-15,-19 15 6 16,-21 29 45-16,-2 4 2 15,0 4 41-15,0 16 28 16,-11 12-9-16,-1 9-24 0,0 9-37 16,-2 0-57-16,-4 29 56 15,-2 19 2-15,0 20 16 16,2 13-14-16,8 8 3 16,6 3-12-16,4-4 6 15,0-8 0-15,19-10 9 16,-1-13-3-16,-2-10 3 15,1-14-9-15,-4-16 4 16,-1-9-10-16,1-8 12 16,2-2-3-16,8-24 3 15,6-13-6-15,2-6-16 16,-2-1-37-16,0 2-15 16,-7 7 50-16,-4 11 2 0,-2 8 16 15,-8 8 29-15,3 6-18 16,1 4 26-16,1 0-22 15,3 10-8-15,1 12 28 16,1 7-35-16,1 2 15 16,0 2-15-16,1-3-36 15,0-2-42-15,7-8-129 16,10-16-153-16,0-4 78 16,-8 0-407-16</inkml:trace>
  <inkml:trace contextRef="#ctx0" brushRef="#br0" timeOffset="250.33">2200 1058 1091 0,'0'0'674'0,"0"0"-537"15,0 0-66-15,0 0 0 0,0 0 14 16,0 0 11-16,40 111-88 16,-11-85-8-16,4-2 15 15,5-5 13-15,-3-12 41 16,-1-7-55-16,-10 0 11 15,-5-20 13-15,-11-10-27 16,-8-8-7-16,0 0 47 16,-10 0-20-16,-15 3 7 15,-7 9-38-15,-5 8-30 16,-19 17-106-16,7 1-182 16,7 0-374-16</inkml:trace>
  <inkml:trace contextRef="#ctx0" brushRef="#br0" timeOffset="751.99">3370 1146 745 0,'0'0'1082'16,"0"0"-843"-16,0 0-126 15,-152-18 8-15,111 18-11 0,10 11-52 16,10 11-3-16,11 8-52 16,10 6-2-16,0 2-2 15,14-2-15-15,17-5 0 16,7-10 10-16,4-11 12 15,3-10 13-15,1-8-19 16,-1-28-61-16,-5-12-26 16,-7-12-9-16,-6-10 56 15,-8-5 25-15,-9-1-29 16,-5 6 36-16,-5 13 8 16,0 14 17-16,0 17 123 15,0 15-33-15,0 11-39 0,-5 0-68 16,-1 23 22-1,2 15-20-15,-4 14 23 0,4 9-17 16,4 2 24-16,0 4-23 16,0-5-10-16,6-4 1 15,10-8-120-15,3-12-20 16,-10-14-257-16,1-18-240 0</inkml:trace>
  <inkml:trace contextRef="#ctx0" brushRef="#br0" timeOffset="1118.01">3391 952 879 0,'0'0'661'0,"0"0"-582"16,0 0 65-16,0 0-2 16,0 0-42-16,100 139-24 15,-52-99-13-15,5 0-42 16,5-3 10-16,-3-4-28 15,1-9 6-15,-4-7-9 16,-6-10 34-16,-7-7-2 16,-6 0 10-16,-5-7-1 15,-5-16 17-15,-3-7-37 16,-6-5-20-16,-8-4 37 16,-3-2-23-16,-3 4 27 15,-3 2 7-15,-17 7-36 16,-7 6 14-16,-6 8-27 0,-7 6 0 15,0 8 16-15,-5 0-15 16,5 4 25-16,3 16-26 16,5 6-24-16,8 9-75 15,8-6-223-15,9-5-438 0</inkml:trace>
  <inkml:trace contextRef="#ctx0" brushRef="#br0" timeOffset="1484.07">3750 816 1463 0,'0'0'776'0,"0"0"-549"16,0 0-73-16,0 0-64 16,0 0-7-16,0 0-72 15,0 0 8-15,40-34-13 16,-17 16 8-16,-1 0 16 16,-7 2 7-16,-3 6 20 15,-5 3 44-15,-5 4-77 16,0 3 2-16,2 0-26 0,5 0 0 15,5 0 0 1,7 0 1-16,6 10-1 0,4 0-15 16,6-1-103-16,13-2-44 15,-6-4-170 1,-7-3-547-16</inkml:trace>
  <inkml:trace contextRef="#ctx0" brushRef="#br0" timeOffset="1613.68">4283 533 1753 0,'0'0'670'0,"0"0"-547"15,0 0-79-15,0 0-44 16,0 0-203-16,143 18-642 0</inkml:trace>
  <inkml:trace contextRef="#ctx0" brushRef="#br0" timeOffset="2621.99">5049 819 1154 0,'0'0'338'16,"0"0"-75"-16,0 0-65 16,0 0-37-16,0 0 33 15,0 0-68-15,80 107-58 16,-60-57 9-16,-4 4-54 15,-3 4 8-15,-1-1-13 16,-5-6-5-16,-3-2-16 16,-2-11 3-16,-2-8-73 15,0-10 11-15,-4-12-115 16,-19-8 10-16,-6 0-3 16,-9-24-94-16,-1-5 140 15,1-7 89-15,4 3 35 0,10-1 108 16,10 0-25-16,12 2 71 15,2 0-2-15,14 2-93 16,19-1 8-16,13 1-42 16,10 3-16-16,7-4 10 15,5 0-18-15,-1-2-1 16,-4-1 0-16,-10 0 7 16,-10 4 14-16,-19 2-3 15,-10 7 5-15,-12 7 59 16,-2 7-33-16,0 3-8 0,-12 4-27 15,-3 10-13 1,-1 22 30-16,2 13-4 0,6 12-17 16,6 5 33-16,2 1-37 15,5 0 12-15,14-5-1 16,6-6-16-16,-1-13 15 16,1-7-16-16,-4-14 2 15,-2-7 10-15,4-11-12 16,1 0 7-16,5-27-7 15,4-7-55-15,-1-4 25 16,-1 0-7-16,-4 4 6 16,-8 6 22-16,-3 7 18 15,-3 8-6-15,-6 7-3 16,-2 6 12-16,-3 0-9 16,3 0 7-16,-1 15 8 0,0 7 39 15,0 5-41-15,3 0 14 16,3 0-26-16,0-5 8 15,6-6-12-15,0-2 0 16,4-6 0-16,-2-8 0 16,8 0-26-16,-1-6-6 15,2-16-34-15,-3-6-62 16,-2-4 51-16,-4 3 25 16,-5 4 52-16,-5 7 33 15,-4 6 16-15,-4 8 44 16,0 2-36-16,0 2-39 15,0 0 4-15,0 14-10 16,0 5-9-16,0 7 10 0,2 1 1 16,4-1-28-16,1-4-29 15,5-6-126-15,-2-7-208 16,-1-9-653-16</inkml:trace>
  <inkml:trace contextRef="#ctx0" brushRef="#br0" timeOffset="2763.61">6177 583 1224 0,'0'0'258'16,"0"0"-248"-16,-23 116-10 15,17-51-245-15</inkml:trace>
  <inkml:trace contextRef="#ctx0" brushRef="#br0" timeOffset="2944.13">6221 1975 2212 0,'0'0'668'15,"0"0"-511"-15,0 0-63 16,0 0-44-16,0 0-50 15,0 0-56-15,0 0-87 16,-51-61-207-16,29 48-1168 0</inkml:trace>
  <inkml:trace contextRef="#ctx0" brushRef="#br0" timeOffset="5421.5">7472 814 1160 0,'0'0'603'16,"0"0"-438"-16,0 0-49 16,-130-12-53-16,93 12-35 15,7 4 43-15,3 10-65 16,12 4 7-16,6 2-13 16,9 6-25-16,2 0-5 15,25 0-85-15,13 2 63 16,4 0 45-16,6 0-23 0,-1 3 23 15,-7-4 0-15,-11 3 14 16,-13-3 5-16,-15-4-4 16,-3 0 17-16,-17-3 76 15,-16-4-14-15,-9-2 18 16,-1-1-7-16,3-8-65 16,9 1 7-16,15-6-40 15,13 0-28-15,27-17-138 16,18-13-387-16,9 1-201 0</inkml:trace>
  <inkml:trace contextRef="#ctx0" brushRef="#br0" timeOffset="6090.72">8133 990 1088 0,'0'0'566'0,"0"0"-280"16,-150 0-45-16,90 8-58 15,7 10-98-15,13 4-23 16,14 4-62-16,7 2 17 16,15-1-34-16,4-1 14 15,7-7-23-15,24-4-11 16,9-9-76-16,9-6 48 16,5-4-56-16,-4-19-47 15,-5-7 63-15,-9-3 23 0,-9 1 82 16,-12 2 3-1,-5 5 13-15,-6 7 78 0,-4 8 39 16,0 6 16-16,0 4-52 16,0 0-97-16,0 2 10 15,0 16 24-15,0 6-2 16,0 2 27-16,0 5-22 16,4-3 0-16,7-2-4 15,5-5-33-15,3-4-1 16,6-7-51-16,4-8-1 15,2-2 17-15,3-6-84 16,-1-17-46-16,3-5-26 16,-7-4-16-16,-3 3 76 15,-5 3 83-15,-10 5 49 16,-5 7 129-16,-3 6 77 0,-3 4 0 16,0 4-39-16,0 0-108 15,0 0-3-15,0 15-4 16,0 4 10-16,7 8 37 15,3-1-67-15,4-1 8 16,4 0-23-16,2-3 1 16,5-7-15-16,-2-4-3 15,9-9-14-15,1-2-17 16,6 0-127-16,-4-16-48 16,-2-1 2-16,-8-3 73 15,-5 7 131-15,-9 3 25 16,-4 1 44-16,-1 8 18 0,1 1-73 15,5 0-3-15,-1 1-11 16,22 14-15-16,-6-1-135 16,-1-4-410-16</inkml:trace>
  <inkml:trace contextRef="#ctx0" brushRef="#br0" timeOffset="6540.51">9820 1013 1121 0,'0'0'986'16,"0"0"-718"-16,-136-19-157 15,85 19-32-15,13 4-18 16,13 22-60-16,11 8 22 15,14 7-23-15,0 4-11 16,27-4 11-16,9-3-32 16,9-10-43-16,6-12 11 15,-2-16 12-15,2-2-65 16,-7-30-122-16,-3-12-55 16,-7-14 121-16,-8-9 74 15,-6-7 45-15,-4 1-24 16,-5 2 78-16,-7 11 3 15,-2 20 217-15,-2 15 49 16,0 16 30-16,0 9-160 0,0 9-123 16,0 23 51-16,-6 15 1 15,4 11 27-15,-1 10-63 16,3 2-31-16,0 0 25 16,7-1-26-16,9-10-52 15,-5-9-91-15,0-25-138 16,-6-11-238-16,-3-14-683 0</inkml:trace>
  <inkml:trace contextRef="#ctx0" brushRef="#br0" timeOffset="7508.92">9730 756 499 0,'0'0'1424'0,"0"0"-1134"15,0 0-290-15,0 0-12 16,0 0 3-16,125 26 9 15,-7 2 0-15,34 8-89 16,-5-5 16-16,-28-6 12 16,-40-10-32-16,-27-6 60 15,-6-1 33-15,-5-2 9 16,-12-2 22-16,-21-4 66 16,-8 0 132-16,-14 0-42 15,-21 0-98-15,-5 0 52 16,-2 0-38-16,-1 0-45 15,8 6-1-15,8 10-56 0,4 6 6 16,8 6-7 0,11 1 6-16,4-1-17 0,0-2 10 15,9-6-32-15,13-6 31 16,7-8-41-16,4-6 34 16,5 0 9-16,4-25-63 15,-1-8 2-15,-6-6-9 16,-3-2-33-16,-10 4 69 15,-9 9 34-15,-9 11 24 16,-1 6 73-16,-3 10-16 16,0 1-54-16,0 0-27 15,0 12 0-15,0 9 33 16,0 5-5-16,0 2 10 0,0 2-38 16,11 1 3-1,7-5-9-15,4-5 6 16,3-4 0-16,2-8-1 0,4-9-5 15,4 0-3-15,3-4-47 16,0-15-31-16,-4-8 32 16,0-3-13-16,-9 1 54 15,-7 0 7-15,-7 8 14 16,-6 4 51-16,-3 7 5 16,-2 4-2-16,0 6 28 15,0 0-71-15,0 0-3 16,0 2-15-16,0 10 11 15,7 4-5-15,2 1-6 16,-1 1 0-16,4-5-21 16,1-3 21-16,3-4 0 0,1-6 0 15,4 0-35-15,0 0 26 16,1-11-38-16,-3-3 21 16,-6 1 13-16,-4 1 0 15,-4 6 13-15,-3 6-2 16,-2 0-13-16,0 0 9 15,0 20 5-15,0 12 1 16,0 12 24-16,-2 9-24 16,2 7 0-16,0 9 9 15,2 4-9-15,13 3 35 16,4 0-17-16,-2 1-11 16,-1-7 23-16,-5-8-29 0,-7-12-2 15,-4-17 1 1,0-18-1-16,-17-15 1 0,-14-1 82 15,-7-27-25-15,-7-13 25 16,1-4-46-16,5-5-3 16,6 0-9-16,9 1-17 15,8 5-14-15,9 1-35 16,5 5-96-16,2-13-10 16,0 9-341-16,0 3-954 0</inkml:trace>
  <inkml:trace contextRef="#ctx0" brushRef="#br0" timeOffset="7706.4">10419 682 1633 0,'0'0'579'0,"0"0"-378"16,0 0-70-16,0 0-79 15,0 0-43-15,140-67-9 16,-26 67-36-16,-14 0-199 16,-6 4-396-16</inkml:trace>
  <inkml:trace contextRef="#ctx0" brushRef="#br0" timeOffset="7883.93">12143 1101 1707 0,'0'0'570'16,"0"0"-520"-16,0 0-50 16,0 0-474-16,-127-13-716 0</inkml:trace>
  <inkml:trace contextRef="#ctx0" brushRef="#br0" timeOffset="10876.97">1440 3626 165 0,'0'0'366'16,"0"0"-168"-16,0 0-42 15,0 0 3-15,0 0-12 16,0 0-40-16,0 0-41 16,0 0 16-16,0 0-6 15,0 0 4-15,0 0 15 16,0 0-14-16,0 0 14 16,0 0-13-16,0 0-37 15,0 0 23-15,0 0-25 16,0 0 26-16,0 0 26 0,0 0-39 15,0 0 22-15,-2 0-46 16,2 0-24-16,-2-3 22 16,2-5-29-16,0 0 21 15,0 0-14-15,0-3 11 16,13-2-28-16,7 1 9 16,3 0-1-16,2 2-21 15,4 0 23-15,0 4-1 16,3 2 0-16,-3 2 16 15,-2 2-29-15,-3 0 13 16,-5 6 0-16,-7 8-18 16,-5 6 6-16,-7 3-16 15,0 2 9-15,-11 6 19 16,-14-2 34-16,-1 2 0 16,-1-3-15-16,2-5 16 0,6-2-35 15,5-7 0 1,7-5 0-16,3-4 2 0,4-3 8 15,0-2-4-15,0 0-5 16,0 0-2-16,0 0-8 16,11 0-10-16,7 0 19 15,4-4 0-15,5 0 5 16,-1 1 9-16,1 3-13 16,0 0-2-16,0 4-11 15,-5 15 12-15,-2 5-6 0,-2 4 2 16,-5 4 4-1,-6 0 0-15,-7 4 8 0,0-2 2 16,0 2-9-16,-16-2 36 16,-6-4 14-16,-7-4-23 15,-2-4 35-15,-3-4-21 16,-1-3-16-16,-1-5 36 16,0-4-22-16,3-5 9 15,4-1 8-15,5 0-48 16,3 0 26-16,8 0-35 15,4-1 0-15,5-3-6 16,4 2 6-16,0-1 0 16,0 3-45-16,0 0-48 0,0-1-7 15,0 1-51 1,0-6-33-16,0-2-149 0,0 0-352 16</inkml:trace>
  <inkml:trace contextRef="#ctx0" brushRef="#br0" timeOffset="11930.11">1478 3246 950 0,'0'0'379'0,"0"0"-180"15,0 0-55-15,0 0-27 16,0 0-17-16,-143 5 17 15,107 14-38-15,-1 9-1 16,-3 11 25-16,-1 5-38 16,3 7 48-16,5 12-27 15,6 9-44-15,8 23 26 16,9 20-45-16,8-4-2 16,2-9-4-16,0-15-3 0,12-22-11 15,5 4-3 1,10 5-15-16,6-8-12 0,7-6 36 15,11-4-9-15,10-6 0 16,5-6 15-16,9-9-15 16,6-9 0-16,6-12 9 15,5-12 6-15,6-2-15 16,3-16 0-16,-1-14 10 16,0-10 3-16,-7-6 11 15,-4-7-24-15,-13-5 0 16,-14-5 23-16,-15-10-23 15,-11-7 0-15,-14-7-1 16,-9-4 7-16,-11-4 30 16,-2 3-10-16,-8 4-5 15,-19 5 1-15,-9 9-12 0,-8 3-10 16,-5 8 6-16,-3 6 2 16,-6 7-2-16,-1 9-6 15,-11 8-33-15,-5 9 6 16,-3 8-80-16,-33 11-45 15,19 5-119-15,14 0-439 0</inkml:trace>
  <inkml:trace contextRef="#ctx0" brushRef="#br0" timeOffset="13597.65">5262 3738 447 0,'0'0'975'0,"0"0"-731"16,0 0-16-16,0 0-88 0,0 0-85 16,0 0-18-16,0 0-27 15,86-76 12-15,-57 53-16 16,0-1-6-16,-7 4 20 15,-4 2-12-15,-5 6 23 16,-6 6 21-16,-4 2-18 16,-1 1 2-16,-2 3-26 15,0 0 11-15,4 7 0 16,0 13 19-16,3 8 37 16,2 10-25-16,0 6-34 15,0 5 35-15,-1 1-39 16,0-2 2-16,-2-4 11 15,-1-4-20-15,-3-7-13 16,-2-8 6-16,0-5-116 16,0-5-34-16,0-15-128 0,0 0-104 15,0-6-228-15</inkml:trace>
  <inkml:trace contextRef="#ctx0" brushRef="#br0" timeOffset="14115.34">5365 3263 2 0,'0'0'1265'0,"0"0"-1043"0,0 0-37 15,-129-3-9-15,87 25-58 16,-1 10 22-16,4 11-60 16,0 7 3-16,9 12-8 15,3 8-30-15,6 8 45 16,9 8-35-16,7 4-22 16,5 3-2-16,0-3-31 15,13-2-12-15,14-10 12 16,11-5-3-16,9-13 1 15,7-6 2-15,6-12 0 16,7-8-6-16,6-13 15 0,7-13-1 16,10-8 27-16,5-6-26 15,5-27 15-15,0-9-24 16,-8-13 18-16,1-24-12 16,-6-36-6-16,-8-29 13 15,-20-12 13-15,-25 9-20 16,-21 36 9-16,-13 40-12 15,0 19 6-15,-8 10 10 16,-20-2-19-16,-9 1-6 16,-19 6-1-16,-13 18-72 15,-63 25-35-15,17 24-173 16,1 9-312-16</inkml:trace>
  <inkml:trace contextRef="#ctx0" brushRef="#br0" timeOffset="15097.64">1604 6950 1111 0,'0'0'637'15,"0"0"-457"-15,0 0-35 16,0 0-85-16,0 0-44 16,0 0 15-16,0 0-6 15,79-4 25-15,-36 4-42 0,5 0 2 16,-1 0-1-16,-8 0-8 15,-10 0 0-15,-8 0 14 16,-9 0-6-16,-10 0-8 16,-2 0-1-16,0 10-9 15,0 10 9-15,-2 10 70 16,-4 8 1-16,2 9 6 16,2 3-62-16,2 0 42 15,0 1-54-15,0-2 7 16,0-2 4-16,0-4-13 15,0-7-1-15,2-8 0 16,0-6-94-16,0-10-25 16,-2-12-169-16,0 0-94 15,-4-10-313-15</inkml:trace>
  <inkml:trace contextRef="#ctx0" brushRef="#br0" timeOffset="15258.21">1671 7292 1355 0,'0'0'296'0,"0"0"-110"15,0 0-122-15,0 0-46 16,0 0 42-16,159-100 11 16,-104 80-12-16,3 7-1 15,-4 3-58-15,-8 3-1 16,-7 6-5-16,-6-2-134 16,-8 3-147-16,-13-3-54 0</inkml:trace>
  <inkml:trace contextRef="#ctx0" brushRef="#br0" timeOffset="15769.85">1673 6655 765 0,'0'0'839'0,"0"0"-690"16,0 0-44-16,-133-4-22 15,97 22-20-15,-1 6 16 16,1 8 4-16,3 12-21 16,-1 12 32-16,5 13-31 15,5 7 8-15,6 8-9 0,5 6-44 16,8 1 10 0,5-2-1-16,0-6-25 0,24-1 21 15,9-5-22-15,10-3 2 16,4-8-3-16,4-6-20 15,5-6 11-15,7-7 9 16,5-10 0-16,9-6 27 16,4-16-27-16,9-12 21 15,5-3-21-15,2-36 1 16,3-17 6-16,-10-12-6 16,-7-16 11-16,-14-24-9 15,-17-25 15-15,-23-25-36 16,-21-9 18-16,-8 30 0 15,-15 36 4-15,-10 35 2 16,-8 16 11-16,-12-3 30 0,-10 0-39 16,-9 1-5-16,-4 12-3 15,-3 12-50-15,0 13 1 16,-1 10-117-16,-14 6-89 16,18 18-102-16,18 0-764 0</inkml:trace>
  <inkml:trace contextRef="#ctx0" brushRef="#br0" timeOffset="16617.58">6081 6936 1107 0,'0'0'141'16,"0"0"-128"-16,0 0-7 15,0 0 63-15,0 0 41 0,0 0-15 16,0 0-5-1,-85 36-24-15,85-24-33 0,0 3 17 16,0 2-3-16,0 3 20 16,13 5 11-16,8 6-48 15,6 4 24-15,4 2-23 16,4 3-31-16,5 3 39 16,-2-2-38-16,-2 0 18 15,-9-5-5-15,-10-4 0 16,-10-7-25-16,-7-8 26 15,-2-7-15-15,-25-4 130 16,-9-6-91-16,-6 0-2 0,-4-3 0 16,10-16-36-16,4-7 43 15,17 0-44-15,13-4-34 16,2-2 16-16,20-1-46 16,15-2-23-16,6 1-6 15,1-2-41-15,-5 4 98 16,-8 1 16-16,-8 1 20 15,-15 3 54-15,-6 4-48 16,0 1 14-16,-20 5-20 16,1 2-6-16,-2 7-19 15,4 6-181-15,3 2-29 16,8 0-375-16</inkml:trace>
  <inkml:trace contextRef="#ctx0" brushRef="#br0" timeOffset="17068.37">5985 6719 1264 0,'0'0'666'16,"0"0"-511"-16,-140 9-94 16,80 16-8-16,4 10-27 15,4 11 51-15,10 10 9 16,5 10-24-16,10 8 2 15,14 6-53-15,7 4 7 16,6-3-18-16,12-3-4 16,15-2 3-16,9-6-12 15,6-6 3-15,5-5-2 16,2-7 24-16,10-8-12 0,6-8 9 16,5-10-9-16,5-9 7 15,1-15-5-15,4-2-2 16,-4-15 37-16,0-19-24 15,-8-6 32-15,-7-9-17 16,-12-5-4-16,-11-3 30 16,-9-8-27-16,-9-3 1 15,-9-4 17-15,-9-2-39 16,-2-3 11-16,-4 3-17 16,-21 3 0-16,-6 2-13 15,-5 5 13-15,-1 9-21 0,-1 10 7 16,-1 13-84-1,-19 15-27-15,12 10-213 0,4 7-223 0</inkml:trace>
  <inkml:trace contextRef="#ctx0" brushRef="#br0" timeOffset="17900.15">8775 5081 884 0,'0'0'280'0,"0"0"-122"16,0 0-75-16,0 0-14 16,0 0-6-16,0 0-33 15,0 0 30-15,78 55 26 16,-96-24-52-16,-5 1 55 16,-6-2-44-16,0 2-7 15,3-4 82-15,6-3-51 16,6-3-2-16,10-4-33 0,4-5-20 15,0 0-14 1,20-5 9-16,7-4 24 0,8-4 13 16,-1 0-33-16,-1 0 5 15,-6 0-9-15,-7-6-9 16,-7-2 0-16,-4 0-104 16,-4-1-175-16,-3 4-5 15,-2 1-283-15</inkml:trace>
  <inkml:trace contextRef="#ctx0" brushRef="#br0" timeOffset="18484.59">8721 4780 798 0,'0'0'367'15,"0"0"-177"-15,0 0-45 16,-146-12-30-16,98 12 21 16,4 18 42-16,-1 7-71 15,3 12-17-15,3 10-3 16,4 9-24-16,4 10 47 15,7 9-41-15,6 9-42 16,9 16 12-16,9 22-39 0,0-11 2 16,5-16 10-16,12-14-11 15,3-21-1-15,9 2 0 16,9 6-25-16,11-9 9 16,9-9 31-16,11-9-15 15,14-9 28-15,6-11-26 16,11-15 11-16,2-6-13 15,0-15 3-15,0-16 7 16,-9-12-10-16,-11-7 15 16,-8-9-9-16,-12-6 3 15,-1-22-2-15,-9-30-7 16,-11 4 0-16,-12 12 35 0,-18 12-20 16,-11 23 23-16,0-3-11 15,-21-1-26-15,-14 9 4 16,-11 11-5-16,-10 9 0 15,-7 7 2-15,-3 9-2 16,-3 8-33-16,-1 9-56 16,0 8-113-16,-16 0-28 15,17 16-126-15,13 2-370 0</inkml:trace>
  <inkml:trace contextRef="#ctx0" brushRef="#br0" timeOffset="18732.93">8708 5159 727 0,'0'0'325'15,"0"0"-325"-15,0 0-51 16,0 0-942-16</inkml:trace>
  <inkml:trace contextRef="#ctx0" brushRef="#br0" timeOffset="19586.65">3657 9796 925 0,'0'0'313'15,"0"0"-229"-15,0 0-58 16,0 0 36-16,0 0 41 15,0 0 14-15,0 0 39 16,-2-59-64-16,0 59-19 16,2 0-60-16,-3 0 2 15,-4 0 56-15,-2 0-9 0,-6 8 36 16,-7 10 23-16,-7 6-57 16,-6 8 34-16,3 5-54 15,3 3-30-15,6-2 67 16,8 0-81-16,13-4 2 15,2-2-2-15,0-4 9 16,17-4-9-16,4-4 0 16,0-8 0-16,2-3 4 15,-4-9-4-15,-3 0-6 16,-4-7-4-16,-7-16 20 16,-5-2 29-16,0-5-15 15,-11 2-9-15,-12 4 12 16,1 4-27-16,1 8-8 0,2 6-1 15,3 6-49 1,1 0-12-16,3 0-113 0,5 0-311 16,5 1-373-16</inkml:trace>
  <inkml:trace contextRef="#ctx0" brushRef="#br0" timeOffset="20086.31">3240 9581 1829 0,'0'0'399'15,"0"0"-281"-15,0 0-100 16,-140 26 15-16,99-2 4 16,4 7-23-16,3 6 52 15,3 9-39-15,6 10 16 16,8 11-9-16,5 7-31 15,12 6 15-15,0 2-18 16,16 4-9-16,18-2-4 16,10-5 26-16,10-6-12 15,4-2 7-15,4-9 2 16,0-3-16-16,5-9 6 16,0-9-19-16,3-7 18 15,-2-17-8-15,3-13-3 16,1-4 11-16,1-21-1 15,1-21 2-15,-2-10 9 0,-8-14 12 16,-6-5 16-16,-9-10-36 16,-6-19 29-16,-10-24-30 15,-16-19 1-15,-13 13 11 16,-4 29-12-16,-8 36 21 16,-19 21 37-16,-11-6-34 15,-15 0 0-15,-14 0-24 16,-13 11-43-16,-8 15 37 15,-2 12-82-15,-2 12-36 16,-30 18-94-16,22 12-275 16,15 2-55-16</inkml:trace>
  <inkml:trace contextRef="#ctx0" brushRef="#br0" timeOffset="21388.83">6242 12009 1497 0,'0'0'514'0,"0"0"-376"16,0 0-80-16,0 0-49 15,0 0 8-15,0 0 65 16,-38 78-81-16,18-42 25 16,-5 0-11-16,-2 2-13 15,-6 1 52-15,-1-3-22 16,1-4-7-16,4-3 9 15,8-6-34-15,6-5-9 0,9-3 9 16,4-8-45 0,2 0 24-16,0-4-18 0,17-1 39 15,8-2 18-15,10 0-18 16,7 0 0-16,5-4 6 16,9-6 5-16,0-1 1 15,-1 0-3-15,-3-1-9 16,-7 2 0-16,-10 0-8 15,-8 0-7-15,-10-2-8 16,-5 0-19-16,-10-3 26 16,-2 0-15-16,0-1-21 15,-7 0 31-15,-10 2-9 16,-4 2 30-16,4 2 39 16,1 5-14-16,3 2 21 15,3 3-9-15,4 0-37 0,-3 2 38 16,1 16-7-16,-2 8 30 15,1 6 19-15,3 6-35 16,-3 4 9-16,8 3-31 16,1-2-22-16,0 0 20 15,0-7-21-15,0-8-16 16,0-9-64-16,0-16-114 16,0-3-196-16,0-4-397 0</inkml:trace>
  <inkml:trace contextRef="#ctx0" brushRef="#br0" timeOffset="21856.58">5885 11971 960 0,'0'0'640'15,"0"0"-458"-15,-121 28-78 16,75 2 21-16,5 10-30 15,8 10-29-15,9 11 45 16,8 9-61-16,10 6 13 16,6 6 2-16,2 7-40 15,22 3 8-15,12 0-33 16,8 2 0-16,10-1-10 16,4-3 10-16,6-7-1 15,6-4 1-15,10-10 0 16,3-15-15-16,3-14 15 0,3-16-3 15,4-19-21-15,-1-5-5 16,-4-28 27-16,-2-16 1 16,-9-13 1-16,-9-10 7 15,-15-10 3-15,-4-21-10 16,-11-24 40-16,-9-20-30 16,-11 12-8-16,-11 26 1 15,-7 31 10-15,0 25 13 16,-23-6-4-16,-8 0 11 15,-9-4 1-15,-9 11-34 16,-9 7-1-16,-7 8 1 16,-8 9-28-16,-13 4-15 15,-51 11-125-15,17 4-173 0,7 2-561 0</inkml:trace>
  <inkml:trace contextRef="#ctx0" brushRef="#br0" timeOffset="23342.6">9124 8899 1265 0,'0'0'266'0,"0"0"-159"0,-115-4-18 15,66 4 12-15,7 4 26 16,3 15 4-16,8 0-75 15,7 7-12-15,8 0-44 16,9 1-6-16,7-1-9 16,0-6-8-16,23-4-7 15,8-6 30-15,7-8-34 16,6-2 9-16,1-2-32 16,-5-17-37-16,-5 0 75 15,-6-6 16-15,-8 1 3 16,-10 2 24-16,-7 5-23 15,-4 2 40-15,0 7 12 16,0 4 5-16,0 4 25 0,0 0-76 16,0 2 6-16,0 14 35 15,0 7-47-15,2 8 44 16,12 5-39-16,-3 4-6 16,1 3 65-16,-10-1-57 15,-2 0 11-15,0-3 22 16,-21-6-40-16,-9-5 66 15,-6-4-39-15,-2-7-27 16,1-4-1-16,4-9-58 16,-4-4-96-16,10-12-211 15,5-10-491-15</inkml:trace>
  <inkml:trace contextRef="#ctx0" brushRef="#br0" timeOffset="23876.18">8654 8584 1392 0,'0'0'299'16,"0"0"-107"-16,0 0-63 16,-131 12-43-16,98 16 13 15,2 11-19-15,6 11-26 16,2 11 12-16,6 6-23 15,3 7-17-15,5 3 23 0,3 2-40 16,6 4 6-16,0-1 5 16,0 2-19-16,19-4-2 15,8-4 1 1,9-1-14-16,9-8 14 0,6-9 0 16,12-3 0-16,6-11 0 15,6-7 13-15,3-16-22 16,4-11 9-16,3-10-6 15,-2-3 5-15,-4-24 2 16,-2-8 21-16,-4-6-2 16,-5-7-20-16,-6-2 28 15,-7-7-9-15,-9-1 5 16,-5-8 39-16,-12-2-39 16,-7-4 34-16,-13 3-18 15,-9 2-34-15,0 3 37 0,-15 6 2 16,-16 1-15-1,-10 5 17-15,-5 2-38 0,-8 2 23 16,-4 2-32-16,-9 4-12 16,-6 6-1-16,-3 6 11 15,-2 6-19-15,-2 3-22 16,-25 4-86-16,21 4-74 16,13-3-424-16</inkml:trace>
  <inkml:trace contextRef="#ctx0" brushRef="#br0" timeOffset="25204.63">5419 3334 1172 0,'0'0'482'16,"0"0"-247"-16,0 0-128 15,0 0 16-15,0 0-6 16,0 0-71-16,79 30 4 15,-58-12-50-15,4 2-49 16,2 3-130-16,-9-5-137 16,-7-10-716-16</inkml:trace>
  <inkml:trace contextRef="#ctx0" brushRef="#br0" timeOffset="25820.98">1725 3177 1279 0,'0'0'230'0,"0"0"-154"16,0 0-12-16,0 0-64 15,0 0-52-15,0 0 51 16,0 0-136-16,-127 42-407 0</inkml:trace>
  <inkml:trace contextRef="#ctx0" brushRef="#br0" timeOffset="26676.69">1961 4498 555 0,'0'0'903'0,"0"0"-738"16,0 0-138-16,0 0 4 15,0 0-31-15,0 0 95 16,0 116-18-16,0-63 41 16,0 12-40-16,0 9-23 0,0 6 54 15,0 20-59-15,0 21 18 16,0 17 6-16,-8 3-44 16,-6-11 47-16,1-29-32 15,1-27-9-15,1-14 40 16,3-4-63-16,-2 9 14 15,1 4 2-15,1 7-28 16,0-7 37-16,4-9-18 16,2-6-6-16,-2-4-4 15,-1-6-10-15,1-6-8 16,-3-7 7-16,3-8 1 16,-1-6-15-16,3-10 12 15,2-4-72-15,0-3-74 16,14-50-180-16,5-7-180 15,6-11-529-15</inkml:trace>
  <inkml:trace contextRef="#ctx0" brushRef="#br0" timeOffset="27294.04">2467 3834 1245 0,'0'0'401'0,"0"0"-227"16,0 0-117-16,0 0-57 0,0 0-53 15,0 0 53-15,0 0 70 16,62 18 51-16,-15 1-57 16,14 8 1-16,10 1 4 15,29 6-22-15,30 2 23 16,28 5-32-16,13-5 23 16,-4-5 5-16,-9-7-59 15,-16-6 24-15,-1 0-31 16,2-3 1-16,-3-2 22 15,-4-1-21-15,-23-1 5 16,-21-5-4-16,-23-2 17 16,-11 0-16-16,6 1-4 15,4-3 0-15,1 4-7 0,-9-2 7 16,-10-2-1-16,-9 3-5 16,-10-5-64-16,-11 2 18 15,-8-2-65-15,-10 0-37 16,-2 0-30-16,0 0-209 0</inkml:trace>
  <inkml:trace contextRef="#ctx0" brushRef="#br0" timeOffset="27727.88">5515 4261 1430 0,'0'0'346'16,"0"0"-214"-16,0 0-84 15,0 0-15-15,18 106 32 16,-3-52 0-16,6 13-27 16,5 23 42-16,11 28-18 15,8 24 2-15,-2 12 6 16,-7-3-36-16,-10-12-3 15,-5-10 17-15,-4-2-28 16,4-5 21-16,0-4-19 16,-3-24-21-16,1-19 20 15,-6-12-20-15,-1-4 10 16,0 10 7-16,-1 3-9 16,-1 2-3-16,-8-14-6 15,-2-13 0-15,0-13 33 0,0-11-25 16,-2-3 10-16,-6-3-8 15,2-1-8-15,1-4-4 16,1 0-32-16,2-1-41 16,0-2-47-16,-10-1-161 15,-1-2-266-15,-3-2-332 0</inkml:trace>
  <inkml:trace contextRef="#ctx0" brushRef="#br0" timeOffset="28477.88">2086 7068 624 0,'0'0'821'15,"0"0"-734"-15,0 0-26 16,0 0-61-16,0 0 46 16,127 0 59-16,-73 4 31 15,8 2 30-15,13-2-62 16,29 2-20-16,31-3 29 15,37 3-70-15,13 1 7 16,-8 3-1-16,-9 4-37 0,-18 0 67 16,0 1-36-16,4-1-12 15,0-4 26-15,-5-3-56 16,-6-4-1-16,-10-3 0 16,-4 0 11-16,-21-3 5 15,-20-4-1-15,-18 1-4 16,-8-1 8-16,7 2-12 15,10-1-7-15,10-1 12 16,-4 1-4-16,-4 3 8 16,0-2-8-16,-3 4-8 15,-4-2 33-15,-5 3-31 16,-5 0-2-16,-2 0 10 16,-6 0 2-16,-13 0-6 0,-5 0-6 15,-17 0-10-15,-7 0 1 16,-11 0-17-16,-3 0 11 15,0 0 8-15,0 0-57 16,0 0 13-16,0 0-47 16,0-4-63-16,0-25-17 15,0 0-374-15,0-7-676 0</inkml:trace>
  <inkml:trace contextRef="#ctx0" brushRef="#br0" timeOffset="29298.69">5523 4273 1204 0,'0'0'201'0,"0"0"-51"15,0 0-121-15,0 0-22 16,0 0 59-16,0 0-2 16,0 0 50-16,-144 109 10 15,99-65-45-15,-8 6 30 16,-9 3-34-16,-8 8-8 15,-7 3 37-15,-6 4-66 16,-6 1 17-16,-5 3 0 16,-4 0-54-16,-2 0 48 0,-3-1-33 15,3 0 2-15,0-3 27 16,0 0-33-16,1-1-9 16,2-3 5-16,3-4 6 15,0 2 8-15,7-3-16 16,6 1 5-16,4 0 7 15,6-2-18-15,9 1-9 16,4-4 9-16,6-1 0 16,6-2 12-16,1-1-3 15,1-5 2-15,4-2-8 16,-3-2-3-16,3-3-1 16,0 3-5-16,0-1 12 15,2 0 1-15,3-1-7 16,1 1 1-16,7 2-8 15,3-5-2-15,4 0 9 0,2-6 0 16,5-6 12-16,-1-3-8 16,-1-2-4-16,-1-1 0 15,-4-2-1-15,-2 3 2 16,-1-6-1-16,-1-1 12 16,2-2-3-16,4-2-18 15,7-6-13-15,6-4-84 16,7-10-87-16,18-15-468 15,9-13-342-15</inkml:trace>
  <inkml:trace contextRef="#ctx0" brushRef="#br0" timeOffset="30098.55">5928 3976 765 0,'0'0'319'0,"0"0"-174"16,0 0-125-16,0 0 16 15,0 0 76-15,0 0-15 16,0 0-1-16,115 111 34 16,-68-80-56-16,7 4 23 15,8 3-24-15,9 5 21 16,6 1 12-16,11 1-62 16,5 5 9-16,21 9 1 15,19 7-32-15,23 8 33 0,3-4-29 16,-30-14-9-16,-29-14 3 15,-33-14-14-15,-5-2-6 16,10 7 32-16,8 0-32 16,9 8 29-16,-6-1-15 15,-3-4-13-15,-2 0 11 16,-3-2-12-16,-3-2 0 16,-5-2 1-16,-7-4 11 15,-9-4-9-15,-8-6-3 16,-12-3-3-16,-12-1-8 15,-7-8 11-15,-8-3-11 16,-4 2-42-16,0-3-42 16,0 0-86-16,-3 0-215 15,0 0-242-15</inkml:trace>
  <inkml:trace contextRef="#ctx0" brushRef="#br0" timeOffset="30534.38">8418 5498 1255 0,'0'0'242'15,"0"0"-150"-15,0 0-38 16,0 0-9-16,-140 94 99 16,97-51-15-16,-1 7 5 0,-2 6 6 15,-6 8-80-15,-4 9 7 16,-2 2-47-16,-2 7-19 16,-5 6 46-16,-1 3-7 15,-3 1 13-15,0 0 8 16,-3-1-32-16,1-2 32 15,2-10-61-15,-3-2 1 16,3-11 11-16,1-6 0 16,1-9-12-16,2-6 0 15,7-4 24-15,6-8-41 16,9 1 17-16,4-1-68 16,8-2 19-16,4 1-141 15,3 11-78-15,6-11-104 0,7-6-347 0</inkml:trace>
  <inkml:trace contextRef="#ctx0" brushRef="#br0" timeOffset="31115.83">6502 7317 1079 0,'0'0'318'16,"0"0"-220"-16,0 0-64 15,0 0-34-15,0 0 0 16,0 0 49-16,0 0-16 16,56 24 71-16,-23-2 20 0,7 6-32 15,7 6 12-15,7 7 0 16,8 6-37-16,7 7 15 15,8 5-30-15,8 5 8 16,7 3 6-16,20 19-48 16,21 15 22-16,27 20 17 15,10 3-33-15,-10-6 19 16,-14-15-21-16,-36-27 8 16,-21-13-24-16,-22-16 6 15,-7 0-12-15,6 3 1 16,0 6 0-16,5 2 38 15,-15-10-38-15,-14-12 27 16,-11-9-28-16,-15-14-18 16,-7-7 8-16,-9-6-46 15,0 0-21-15,-6-11-118 16,-13-10-480-16,-3 1-591 0</inkml:trace>
  <inkml:trace contextRef="#ctx0" brushRef="#br0" timeOffset="32882.11">6061 7367 687 0,'0'0'828'0,"0"0"-704"15,0 0-48-15,0 0-31 16,0 0 10-16,0 0 14 16,-139 76-34-16,106-44 3 15,-7 4 14-15,-6 6-10 16,-8 7 14-16,-6 6-6 15,-11 6 0-15,-10 7 18 16,-6 6-35-16,-6 2 7 16,-5 1 17-16,-4-2-21 15,-4-2-5-15,2-3-14 16,3 0-16-16,5 1 31 16,7 1-32-16,12 0 7 0,4 5 1 15,5 1 7-15,1-2-16 16,5 1 1-16,-3-10 0 15,1-1 0-15,-1-7 0 16,-1-4 14-16,-3-2 4 16,3-8-18-16,9-4 0 15,8-5-1-15,15-8-4 16,12-6-10-16,11-8 5 16,7-2-5-16,4-4 15 15,0-4-20-15,0 0 19 16,0 1 1-16,-2-2 0 15,-1 1-5-15,0 0 13 0,-1 5-8 16,2-2 0 0,2-1-28-16,0 3-23 0,0-4-78 15,0 1-23-15,0 1 13 16,25-7-93-16,-1 0-40 16,-2 0-338-16</inkml:trace>
  <inkml:trace contextRef="#ctx0" brushRef="#br0" timeOffset="34884.79">5867 9789 1205 0,'0'0'238'0,"0"0"-170"16,0 0-30-16,0 0-31 16,125-134 2-16,-94 94-5 15,-4 0-4-15,-5 6 12 16,-4 5 12-16,-7 10 0 0,-2 8 41 16,-4 8 8-16,-1 3-7 15,0 0 6-15,1 3-15 16,-1 18 25-16,2 5 24 15,0 8-34-15,0 4 14 16,-4 2-86-16,3 1 16 16,-1-2-9-16,-2-3-7 15,2-8-44-15,4-6-70 16,7-16-122-16,1-6-48 16,1 0-124-16</inkml:trace>
  <inkml:trace contextRef="#ctx0" brushRef="#br0" timeOffset="35184.96">6384 9515 1144 0,'0'0'345'0,"0"0"-216"16,0 0 10-16,0 0 1 16,0 0-43-16,0 0 2 15,-32 128-99-15,38-90 0 16,15 0 3-16,8-4 9 15,7-2 3-15,2-7-5 16,2-10 0-16,-1-8 23 16,0-7-33-16,-5-4 64 15,-6-24-4-15,-5-7-27 16,-14-5 34-16,-2-6-8 0,-7 2-7 16,-7-3-19-1,-15 8-33-15,-7 5-26 0,-7 6-3 16,-5 9-89-16,-17 8-52 15,12 4-153-15,6 1-155 0</inkml:trace>
  <inkml:trace contextRef="#ctx0" brushRef="#br0" timeOffset="35768.39">6170 9186 1098 0,'0'0'249'0,"0"0"-47"0,0 0-121 15,0 0 39-15,-132-4-28 16,103 12-32-16,0 8 37 16,-4 4-11-16,0 10 11 15,-5 7-2-15,0 8-48 16,0 7 3-16,2 7-16 15,3 4-23-15,4 4 36 16,7-1-38-16,8-2 2 16,8 1-11-16,6-3-11 15,0-2 1-15,9 1 8 16,13 2 2-16,7-1 18 0,9 2-9 16,4-3-6-1,7-1-3-15,11-6-7 0,7-7 1 16,9-8 6-16,6-7 0 15,7-6 5-15,1-10-5 16,1-8-1-16,-2-8-24 16,-4 0 3-16,-7-21 11 15,-4-15 4-15,-10-5 7 16,-4-12 49-16,-9-6-49 16,-6-9 25-16,-9-6-25 15,-7-7 0-15,-7-1 28 16,-11-2-14-16,-7 0 11 15,-4 2 20-15,-4 1-44 16,-23 5 44-16,-4 3-45 16,-9 7 0-16,-3 10 16 0,-5 8-16 15,-6 8-7-15,-6 12-1 16,-5 8-123-16,-30 2-72 16,14 6-271-16,14-2-406 0</inkml:trace>
  <inkml:trace contextRef="#ctx0" brushRef="#br0" timeOffset="36287.01">6152 7688 1023 0,'0'0'268'15,"0"0"-56"-15,0 0-134 0,0 0-7 16,0 0-25 0,0 0 54-16,-37 111 41 0,35-46-33 15,-1 15-6-15,3 21 17 16,0 23-55-16,0 19 11 15,13 2-24-15,10-8-33 16,-4-32 44-16,0-29-47 16,-9-16 12-16,4-10 3 15,-3 6-29-15,-2 4 20 16,0 5-21-16,-4-12 0 16,-5-9-3-16,0-6 3 15,0-7-56-15,-19 3-137 16,0-10-323-16,-6-4-330 0</inkml:trace>
  <inkml:trace contextRef="#ctx0" brushRef="#br0" timeOffset="37153.69">6368 10409 1113 0,'0'0'304'16,"0"0"-152"-1,0 0-15-15,0 0-65 0,0 0-2 16,0 0-22-16,0 0 65 15,0 76 55-15,0-18-19 16,-2 14-36-16,-12 22-20 16,1 25-24-16,3 24-13 15,-2 5-2-15,5-24-38 16,3-30 17-16,2-30-3 16,0-3-23-16,-3 5 21 15,0 7-27-15,1 7 7 16,-3-17 9-16,3-9-11 0,0-13-3 15,-1-11-3-15,3-10 1 16,0-4-12-16,2-2 17 16,-3-2-6-16,3 0 0 15,0 0-15-15,0-2-15 16,0 1-47-16,0 0-71 16,0-1-103-16,0-1-314 15,0-7-167-15</inkml:trace>
  <inkml:trace contextRef="#ctx0" brushRef="#br0" timeOffset="37661.33">5996 11909 1465 0,'0'0'535'0,"0"0"-443"16,0 0-7-16,0 0-85 15,0 0-4-15,0 0-21 16,0 0-253-16,-46 12-221 0</inkml:trace>
  <inkml:trace contextRef="#ctx0" brushRef="#br0" timeOffset="40162.65">8609 5111 618 0,'0'0'610'0,"0"0"-430"15,0 0-74-15,0 0-55 16,0 0-49-16,0 0 12 15,41-6-7-15,-32 2 22 16,2 0 53-16,-2-1 2 16,0 2 30-16,4-2-24 15,-2 0-48-15,5 1-1 16,-3 0-34-16,0 0-1 16,-1 0 15-16,-6 0-21 0,-1 4-22 15,-5 0-117 1,0 0-154-16,-2 0-547 0</inkml:trace>
  <inkml:trace contextRef="#ctx0" brushRef="#br0" timeOffset="42876.39">6763 10345 901 0,'0'0'561'0,"0"0"-417"15,0 0-51 1,0 0-48-16,0 0 14 0,0 0 24 15,44 18 52-15,-6 10-38 16,11 7-49-16,11 7 28 16,7 5-31-16,12 7 37 15,7 6 16-15,28 18-54 16,24 15 2-16,29 13-25 16,3 3-19-16,-12-19 34 15,-36-23-35-15,-38-24 36 16,-24-15-25-16,-10-3-3 15,-6-4-12-15,-1-1 3 0,-8-1 0 16,-14-8-12-16,-13-4 12 16,-5-3-24-1,-3-1-35-15,0 1-114 0,-7 11-155 16,-9-1-18-16,1-3-412 16</inkml:trace>
  <inkml:trace contextRef="#ctx0" brushRef="#br0" timeOffset="43381.05">8521 11676 1295 0,'0'0'346'0,"0"0"-212"15,0 0-55-15,0 0-59 16,0 0 8-16,0 0 16 16,0 0-4-16,2 24 36 15,-2-7-76-15,0 0 10 16,0 2 5-16,0-1-8 15,0 0-7-15,0-2 5 16,0-2 12-16,4-2-12 16,12-4-5-16,6 0 0 0,7-4 13 15,4 0-4-15,3-2-9 16,2 0 4-16,-4 3 8 16,-5-3 10-16,-5 4 16 15,-4 0 5-15,-9 3 40 16,-4-1-35-16,-7 2 26 15,0 4 22-15,0 2-45 16,-20 2 44-16,-3 1-57 16,-6 2-10-16,-2-2-4 15,0-3-24-15,-1-3-52 16,-7-5-114-16,6-5-147 16,6-3-251-16</inkml:trace>
  <inkml:trace contextRef="#ctx0" brushRef="#br0" timeOffset="43537.63">8480 11662 1166 0,'0'0'303'15,"0"0"-181"-15,0 0-36 16,0 0 36-16,145-88 25 16,-102 78-58-16,-3 2-54 15,-5 6-35-15,-1 2-126 16,-10 0-133-16,-8 0-306 0</inkml:trace>
  <inkml:trace contextRef="#ctx0" brushRef="#br0" timeOffset="44063.22">8548 11278 1324 0,'0'0'310'15,"0"0"-63"-15,0 0-90 16,-137 3-53-16,97 19 13 16,1 8-51-16,-2 9-8 15,-3 5 3-15,-1 6-36 16,0 6 23-16,4 5-18 16,2 4-5-16,8 5 33 15,11 3-39-15,9 1 8 16,11-2-25-16,0-3 4 0,13-6-12 15,16 0 4-15,9-5 2 16,8-2 2-16,8-6 10 16,8-5-7-16,10-5-5 15,2-13-2-15,3-7-5 16,6-12 1-16,0-8 6 16,-4 0 14-16,2-12-8 15,-5-14 0-15,-7-10-5 16,-9-8-1-16,-4-8 28 15,-11-8-26-15,-8-14 20 16,-4-23 12-16,-10-24-32 16,-9 5 19-16,-6 14-21 15,-8 18 0-15,-4 26-1 16,-25-2 2-16,-12-4-1 16,-9 12 0-16,-11 7-13 0,-9 12 12 15,-5 8-59-15,-5 18-44 16,-2 7-33-16,-34 24-128 15,22 12-300-15,14 1-807 0</inkml:trace>
  <inkml:trace contextRef="#ctx0" brushRef="#br0" timeOffset="44847.13">7120 12339 836 0,'0'0'298'16,"0"0"-152"-16,0 0-53 16,0 0-18-16,0 0-22 15,0 0 11-15,0 0-27 16,-14 0 23-16,14 0 76 15,0 0 35-15,0 0 17 0,0 0-42 16,0 0-55 0,0 0 1-16,0 0-49 0,4 0-11 15,17 0 32-15,8-13-25 16,11-1 12-16,8-2-24 16,8-2-17-16,6-2 35 15,8 2-33-15,-1 0 16 16,4 2 8-16,1 0-34 15,-1 2 14-15,0 0-16 16,-3 2 0-16,-7-1-8 16,-5 4 21-16,-12-1-10 15,-8 1 12-15,-10 2-6 16,-7 1 1-16,-10 1-9 16,-5 3 5-16,0 0 30 15,-6 2-35-15,0-1 10 0,2 1-11 16,-2 0-8-16,0 0 7 15,0 0-10-15,0 0-10 16,0 0-1-16,0 0-63 16,-12-7-59-16,-3 1-459 15,-4 1-662-15</inkml:trace>
  <inkml:trace contextRef="#ctx0" brushRef="#br0" timeOffset="47518.99">5691 12619 456 0,'0'0'149'0,"0"0"-84"16,0 0-41-16,0 0-22 0,0 0 8 16,0 0-3-16,0 0 9 15,0 9 63-15,-4-9 21 16,-8 0-47-16,-1 0-53 16,-9 0-1-16,0 0-142 15,2 0-652-15</inkml:trace>
  <inkml:trace contextRef="#ctx0" brushRef="#br0" timeOffset="48216.12">5506 12583 375 0,'0'0'281'0,"0"0"-165"16,0 0-46-16,0 0-13 16,0 0 81-16,0 0-3 15,0 0-29-15,0 0-8 0,0 0-25 16,0 0-14-16,0 0 17 16,0 0-22-16,0 0 23 15,0 0-8-15,-7 1-11 16,-13 14 46-16,-7 1-18 15,-8 8 29-15,-9 3 6 16,-8 8-48-16,-7 3 26 16,0 2-45-16,-8 4-22 15,-4 1 43-15,-1-1-52 16,-3-3 30-16,1 2 14 16,3-6-55-16,1-4 44 15,9-5-35-15,5-2-20 0,4-5 48 16,4 0-47-16,5-3 12 15,1-2-2 1,6 0 9-16,1 0-13 0,6-1-8 16,4-1 0-16,5-2 0 15,5-3 0-15,3-3 0 16,8-1 0-16,-1-3 4 16,5 0-19-16,0-2 15 15,0 0-10-15,0 1-4 16,0 2-27-16,0-2 9 15,0 4-4-15,-2 1-44 16,2 0 26-16,0 1-52 16,-2 5-127-16,2-1-254 0,0-5-156 0</inkml:trace>
  <inkml:trace contextRef="#ctx0" brushRef="#br0" timeOffset="57608.02">3300 13791 1075 0,'0'0'730'0,"0"0"-572"16,0 0-51-16,0 0-98 15,0 0 31-15,0 0-34 16,41-95 5-16,-20 63-22 15,2-3 9-15,-1-1 2 16,0 1 3-16,-4-2-3 16,1 7 13-16,-4 3 0 15,-5 8-13-15,-2 5 28 0,-4 8-3 16,-2 6 13-16,0 0 17 16,1 10-54-16,-1 19 53 15,2 12 21-15,-4 12-12 16,0 4 26-16,0 5-53 15,0 0-5-15,0-7 3 16,-2-5-32-16,2-5-4 16,0-7-66-16,0-15-210 15,12-9-388-15,3-14-782 0</inkml:trace>
  <inkml:trace contextRef="#ctx0" brushRef="#br0" timeOffset="57924.18">3773 13703 1285 0,'0'0'742'16,"0"0"-599"-16,0 0-137 16,0 0 28-16,0 0-34 15,58-114 0-15,-34 94 0 16,-2-2 0-16,-3 6 0 15,-6 8-6-15,-5 1 15 16,-6 7 65-16,-2 0-18 0,2 9-42 16,2 15 75-1,-2 10-26-15,0 6 3 0,0 5-38 16,0-4-17 0,3 2 9-16,-1-6-20 0,0-6-9 15,-2-7-29-15,3-12-207 16,-5-8-312-16,3-4-91 15</inkml:trace>
  <inkml:trace contextRef="#ctx0" brushRef="#br0" timeOffset="58458.74">3639 13124 454 0,'0'0'1422'15,"0"0"-1151"-15,-134-8-163 16,83 19-25-16,2 18 24 16,6 15-57-16,3 14-4 15,3 15-6-15,4 10-26 16,1 5 18-16,6 1-11 16,5 2-1-16,6 3 14 15,8 0-27-15,4 0 4 16,3-1-1-16,0-7 2 15,14-7-13-15,9-4 1 16,5-13-3-16,6-7-7 16,6-7 16-16,6-7-6 15,10-5 0-15,7-5-45 16,9-12 44-16,1-11-22 16,7-5-50-16,2-3 61 0,3-14-25 15,-2-16 37-15,-6-8 2 16,0-4-1-16,-11-11-1 15,-3-5-2-15,-8-4 2 16,-4-2 22-16,-8-10-21 16,-10-4 23-16,-13-7-5 15,-11-5-19-15,-9-4 34 16,0-4-20-16,-24 0-5 16,-10-1 44-16,-7 3-44 15,-5 8 11-15,-8 7-20 16,-4 12-2-16,-2 8-4 15,-4 9-1-15,-3 12-42 0,3 10-36 16,-24 20-128 0,20 10-285-16,10 0-32 0</inkml:trace>
  <inkml:trace contextRef="#ctx0" brushRef="#br0" timeOffset="59409.21">7472 14824 423 0,'0'0'1020'0,"0"0"-750"0,0 0-193 16,0 0-10-16,0 0-39 15,87-112 3-15,-56 74-5 16,-2-2-26-16,-3 2 8 16,-4 2 6-16,-4 4-6 15,-5 10 51-15,-8 9 36 16,-1 9-22-16,-4 4 9 15,0 0-82-15,0 4-3 16,0 19 3-16,0 8 48 16,5 13 32-16,0 6-10 15,-1 7-70-15,5-3 7 16,-1-4-7-16,4-1-28 16,1-13-40-16,14-10-125 15,-5-8-185-15,1-14-18 0</inkml:trace>
  <inkml:trace contextRef="#ctx0" brushRef="#br0" timeOffset="59777.22">7981 14591 1415 0,'0'0'530'0,"0"0"-420"16,0 0-56-16,0 0-52 15,0 0 24-15,0 0-1 16,0 0-19-16,65-38-12 16,-49 38-2-16,-8 0-34 15,-1 0 8-15,-5 5 23 0,-2 7 11 16,0 2 51-16,0 2 7 16,0 4 4-16,-2 1-34 15,-5 2 3-15,3-1 37 16,2 4-37-16,2-4 12 15,0 2 6-15,0-2-49 16,9-1 41-16,4-6-41 16,2-2 0-16,2-5-23 15,-2-2 13-15,1-6-2 16,1 0-44-16,0 0-67 16,5-27-84-16,-5 4-274 15,-6-4-212-15</inkml:trace>
  <inkml:trace contextRef="#ctx0" brushRef="#br0" timeOffset="60360.66">7643 14177 1169 0,'0'0'406'15,"0"0"-238"-15,0 0-48 16,0 0-44-16,-116 22 2 16,92 8 14-16,-5 7-52 0,-3 8 11 15,1 5 14-15,0 3-1 16,2 5 37-16,2 4-12 16,5 6-27-16,9 4 7 15,3 6-68-15,10-1 0 16,0-1 2-16,12-4 7 15,15-2 5-15,10-6-6 16,5-6-8-16,10-5 9 16,4-5-10-16,2-8 0 15,3-4-1-15,5-3-3 16,-2-12 4-16,1-3 0 16,1-7-23-16,-1-4 8 15,2-7-33-15,-2 0 30 16,0-12 5-16,-3-10-15 15,-7-6 28-15,-6-5 0 0,-7-2 14 16,-7-1-7-16,-9-4-6 16,-4-4 16-16,-8-5 22 15,-5-5-33-15,-5-8 22 16,-4-5-28-16,0-6 1 16,-2 3 21-16,-16-1-21 15,-4 8 23-15,-7 2 0 16,-10 5-9-16,-5 8 20 15,-10 2-29-15,-6 7-6 16,-4 8 6-16,-3 3-6 16,3 7-29-16,-1 6-67 15,-13-2-145-15,17 4-313 0,13-2-512 0</inkml:trace>
  <inkml:trace contextRef="#ctx0" brushRef="#br0" timeOffset="61010.92">6736 13234 1077 0,'0'0'393'0,"0"0"-249"16,0 0-102-16,0 0-24 15,0 0 34-15,0 0 70 16,0 0-45-16,96 71 27 16,-59-33-20-16,9 12 18 15,2 10 29-15,8 8-63 0,4 7 1 16,2 2-11-16,3 3-58 15,-5 0 43 1,-2-7-25-16,-6-5-6 0,-8-5 0 16,-6-9-12-16,-7-10-12 15,-7-10 2-15,-5-8-69 16,-9-13-117-16,-6-7-416 16,-4-6-521-16</inkml:trace>
  <inkml:trace contextRef="#ctx0" brushRef="#br0" timeOffset="62196.79">4305 14147 922 0,'0'0'234'0,"0"0"-131"16,0 0 4-16,0 0 3 0,0 0-17 16,0 0 2-16,0 0-64 15,-8 8 36-15,23 2 69 16,7 2-36-16,7 2 31 16,5 4-80-16,8 4-40 15,5 5 46-15,3-4-57 16,11 7 28-16,6 0 9 15,6 6-21-15,8 1 42 16,3-4-48-16,3 6-9 16,2-5 37-16,0-1-24 15,1-2-8-15,1-1 0 16,0-4 3-16,-1 2 30 16,1-2-39-16,-3 1 1 0,2-4 35 15,-1 4-30-15,-2-9-6 16,-3 4 0-16,2-4 3 15,-2 0-2-15,1-4 8 16,-3-3-1-16,-2 4 1 16,-8-5-9-16,-10 2 0 15,-9-6 0-15,-10 6 1 16,-10-8 9-16,-6 4 3 16,-4 2-12-16,-2-5 16 15,-2 0-17-15,0 2-9 16,-1-2 8-16,3 3 2 15,-4-2 17-15,1 0-6 16,-4-2-5-16,1 0-2 16,-6 1-5-16,-1-5-5 15,2 4 4-15,-1-3 2 0,-1 1 10 16,2-1-5-16,1 2-5 16,-1-2-2-16,2 4-3 15,-5-5 3-15,-3 0 0 16,-4 0-14-16,0 0 14 15,0-10-22-15,-2-33-167 16,-12 2-452-16,3-5-232 0</inkml:trace>
  <inkml:trace contextRef="#ctx0" brushRef="#br0" timeOffset="63231.99">8733 12378 52 0,'0'0'985'16,"0"0"-814"-16,0 0-63 15,0 0-29-15,0 0 5 16,0 0-67-16,0 0-16 16,-73 13 57-16,54 17-19 0,-8 3 51 15,-2 11 5 1,-4 9-11-16,0 7 21 0,-6 6-13 16,1 6-15-16,1 2 20 15,-1 5-61-15,3-1 5 16,1 2-14-16,3 0-17 15,2-2 14-15,2-2-17 16,-1-1-6-16,2-5 41 16,0-4-41-16,1-2-1 15,1-7 16-15,4-1-15 16,4-4 29-16,1-3-13 16,1-4-17-16,1-3 10 15,0-2-10-15,-1-4-6 16,1-2 6-16,-1-3 0 0,1-3 12 15,-1-5 1-15,3 2-11 16,1-5 2-16,0 0-4 16,1 0-7-16,3-2 7 15,-1-2 0-15,-2 2 6 16,0-1 7-16,-2 6-12 16,0-3 11-16,0 2-11 15,0-1-1-15,1-7 3 16,4-1 5-16,4-5 4 15,0-4-7-15,2-2-4 16,0-2 2-16,0 0-3 16,0 0-15-16,0 0-59 15,0-22-125-15,6 0-127 16,1 2-438-16</inkml:trace>
  <inkml:trace contextRef="#ctx0" brushRef="#br0" timeOffset="63682.78">7734 14143 776 0,'0'0'603'0,"0"0"-457"15,0 0-83 1,0 0-41-16,0 0-11 0,0 0 74 16,0 0-36-16,25 8-48 15,-15 0 16-15,0-2-17 16,-4 6-13-16,-6 10-118 15,0 0-108-15,0 0-52 0</inkml:trace>
  <inkml:trace contextRef="#ctx0" brushRef="#br0" timeOffset="64200.4">7023 15011 922 0,'0'0'366'0,"0"0"-211"16,0 0-68-16,0 0-16 15,0 0 49-15,0 0-27 16,0 0-71-16,74 0-16 15,-65 0-6-15,-3 4-73 16,1 2-57-16,-6-2-102 0,2-2-295 0</inkml:trace>
  <inkml:trace contextRef="#ctx0" brushRef="#br0" timeOffset="67817.73">10181 2115 1295 0,'0'0'384'15,"0"0"-250"-15,0 0-61 16,0 0-52-16,0 0-20 16,0 0-2-16,4-14-35 15,-2 14-103-15,0 0 79 16,1-2 60-16,-3-2 2 16,0-3 24-16,2-2-26 15,-2 1 7-15,2 2 9 0,0 0 12 16,0 2 56-16,0 1-6 15,2 2 6 1,-4 1-13-16,2 0-19 0,-2 0 7 16,0 12-20-16,2 19 61 15,-2 13 33-15,2 13-39 16,-2 12-2-16,0 7-30 16,2-2-44-16,0-4 7 15,-2-8-24-15,0-9 0 16,0-10-1-16,0-6-82 15,-6-14-173-15,-6-8-363 16,3-15-452-16</inkml:trace>
  <inkml:trace contextRef="#ctx0" brushRef="#br0" timeOffset="68685.41">10058 1841 1542 0,'0'0'324'0,"0"0"-201"15,0 0-98-15,142-34 8 16,-70 34-33-16,8 7 0 16,0 24 4-16,-2 18-4 15,-8 9-13-15,-12 15 12 16,-14 9-54-16,-15 2 55 0,-14 1-18 15,-15-5 18-15,0-6 110 16,-22-6-30-16,-13-12 33 16,-10-9-2-16,-7-11-62 15,-5-9 54-15,-5-6-59 16,-6-10-26-16,2-6 18 16,-1-5-26-16,2-6-10 15,3-16 0-15,2-9-12 16,6-1 2-16,6-4-3 15,5 3-25-15,9 0 37 16,12 5-53-16,9 5 8 16,11 2-9-16,2 5-28 15,15 2 49-15,26 0-35 16,9 2-40-16,15-2 32 16,8 4-3-16,5-2 52 0,-1 4 27 15,-2-1 1-15,-1 2 7 16,-5-1-1-16,-7 2 3 15,-6-2 23-15,-10 2-18 16,-10 0 19-16,-11 2 43 16,-7 4 17-16,-7 0 43 15,-3 0-19-15,0 0-45 16,2 7 7-16,-1 11-48 16,3 7 0-16,-6 6 3 15,-1 6-10-15,-3 3 29 16,-2 2-21-16,0 0-15 15,0-3-4-15,0-7-13 16,2-4 0-16,1-6-1 0,8-6-11 16,-3-8 10-16,8-6-7 15,4-2-16 1,7-10 23-16,4-19-50 16,5-8-9-16,-1-12 9 0,-2-1-9 15,-4 0 45-15,-2 6 10 16,-4 11 6-16,-8 8 1 15,-3 8 10-15,-6 10 35 16,-4 7 28-16,3 0-50 16,-1 0 4-16,1 20 7 15,4 6-17-15,-3 8 31 16,1 2-31-16,-4-1 4 16,3 2-16-16,-1-3-6 0,-3-6-18 15,2-6-45-15,0-6-66 16,13-16-68-16,-2 0-453 15,1-1-447-15</inkml:trace>
  <inkml:trace contextRef="#ctx0" brushRef="#br0" timeOffset="69237.94">11565 2386 1370 0,'0'0'487'0,"0"0"-304"16,0 0-50-16,0 0-68 16,-125-9 20-16,88 28-19 15,4 5 5-15,4 4-7 0,12 2-55 16,5 2-9-16,10-4-11 15,2-3-7-15,0-7 2 16,20-8 0-16,5-9 16 16,8-1-1-16,5-10-79 15,-3-14-30-15,-3-8-8 16,-6 0 100-16,-5 4 18 16,-8 6 58-16,-1 5 50 15,-4 10 0-15,3 6-74 16,1 1 12-16,3 0-36 15,1 8-8-15,-1 13 25 16,-3 1-26-16,-4 0-2 16,-5-1-29-16,-3-4-110 0,-9-15-78 15,-14-2-159 1,1 0-782-16</inkml:trace>
  <inkml:trace contextRef="#ctx0" brushRef="#br0" timeOffset="69410.47">11261 1961 1132 0,'0'0'874'0,"0"0"-529"15,0 0-158-15,0 0-109 16,0 0-22-16,0 0-48 16,0 0-8-16,-51 90 0 0,22-50-3 15,0 8-67-15,7-10-244 16,10-12-569-16</inkml:trace>
  <inkml:trace contextRef="#ctx0" brushRef="#br0" timeOffset="69822.37">11999 2457 1699 0,'0'0'379'16,"0"0"-245"-16,0 0 7 16,0 0-70-16,0 0-53 0,0 0 26 15,0 0 1-15,34-87-38 16,-17 67 21-16,1-1-27 15,-3 6 6-15,1 1-7 16,-3 6 0-16,3 4 14 16,-4 4 2-16,5 0-14 15,0 0 45-15,4 10-18 16,1 11 5-16,-2 4 0 16,2 7-32-16,-4 6 9 15,0 2-11-15,0-2-1 16,2-4-17-16,4-3-2 0,7-10-42 15,27-11-164-15,-6-6-389 16,-1-4-75-16</inkml:trace>
  <inkml:trace contextRef="#ctx0" brushRef="#br0" timeOffset="70122.57">12751 2371 1487 0,'0'0'632'0,"0"0"-384"16,0 0-84-16,0 0-47 15,-122 15-51-15,99 9-57 16,8 8-3-16,11 0-6 16,4 1-18-16,0-6 12 0,11-7-58 15,11-8-2 1,10-9-5-16,3-3-12 16,1-11-33-16,1-15-18 0,-2-4 110 15,-6-1 24-15,-4 2 72 16,-4 7 53-16,-3 6-4 15,-5 6-12-15,3 8-9 16,-3 2-62-16,2 2-14 16,1 18-6-16,-3 4-18 15,-5 4-21-15,-8 8-92 16,-6-8-181-16,-13-7-338 0</inkml:trace>
  <inkml:trace contextRef="#ctx0" brushRef="#br0" timeOffset="70680.08">11036 1881 377 0,'0'0'1038'0,"0"0"-687"15,0 0-139-15,0 0-160 16,0 0 4-16,0 0 42 16,0 0-38-16,74-10-13 15,-57 10-29-15,-1 2-18 16,-4 3-21-16,3 6-225 15,-4-1-289-15,-5-2-669 0</inkml:trace>
  <inkml:trace contextRef="#ctx0" brushRef="#br0" timeOffset="71291.45">13817 1776 1373 0,'0'0'552'0,"0"0"-367"0,0 0-104 15,0 0-53-15,0 0-18 16,0 105 97-16,0-35-8 16,0 12-47-16,0 6 0 15,0 3-50-15,4-5 15 16,5-8-34-16,-3-12 17 16,0-10-61-16,-6-16-37 15,0-15-168-15,-8-24-225 16,-12-1 88-16,0-6-712 0</inkml:trace>
  <inkml:trace contextRef="#ctx0" brushRef="#br0" timeOffset="72121.23">13651 2324 910 0,'0'0'382'0,"0"0"-134"15,0 0-118-15,0 0-66 16,52-115-45-16,-2 86 19 16,8-6 16-16,8-3-36 15,4-8 24-15,0-2-42 16,-5-2 1-16,-12 4 21 15,-11 6 16-15,-17 5 43 16,-11 12 45-16,-10 6-24 16,-4 6 42-16,0 7-54 15,0 4-76-15,-12 5 4 16,-1 26-11-16,-2 15 15 16,4 12-17-16,2 10 11 15,7 4 1-15,2-1-17 0,0-6 0 16,11-8-6-1,4-13 6-15,1-12-11 0,0-16-8 16,-1-12 0-16,3-4 19 16,7-10 0-16,1-22-38 15,3-12 7-15,2-5-24 16,-2-3 34-16,-4 6 19 16,-5 8 2-16,-5 12 5 15,-3 11 19-15,-8 9 11 16,1 6 1-16,-3 0-36 15,0 7 0-15,2 19 36 16,1 8-8-16,0 6 41 16,1 6-26-16,-1 1-15 15,-1-3 2-15,5-5-30 16,0-4-6-16,2-9 6 0,2-10-13 16,3-8 13-16,7-8 7 15,3 0-7-15,8-18-2 16,1-12-57-16,3-7 12 15,-5-2 12-15,-4-1-12 16,-4 1 47-16,-6 9 0 16,-7 8 8-16,-3 10 5 15,-5 6-7-15,-2 6 0 16,0 0 0-16,-2 6-5 16,3 12 34-16,0 10-10 0,-1 3-10 15,0 5 25 1,5-2-39-16,0-1 8 15,3-6 0-15,2-4-9 0,-2-12 0 16,4-7-11 0,4-4 11-16,4 0-13 0,7-21 6 15,2-6-38-15,3-5-9 16,-3 2-20-16,-2 2 47 16,-9 3 9-16,-5 10 18 15,-6 3 35-15,-2 6 18 16,-5 6 4-16,3 0-18 15,3 0-38-15,1 18 14 16,5 3-15-16,-3 5 2 0,1 4-7 16,-4 1 5-1,-3-5-36-15,-5-2-81 0,0-8-178 16,0-10-388-16</inkml:trace>
  <inkml:trace contextRef="#ctx0" brushRef="#br0" timeOffset="72278.81">15091 1988 1428 0,'0'0'820'0,"0"0"-619"16,0 0-90-16,0 0-100 16,0 0-11-16,0 0 0 15,0 0-95-15,2 29-203 16,3-27-293-16</inkml:trace>
  <inkml:trace contextRef="#ctx0" brushRef="#br0" timeOffset="72430.39">15296 1482 1960 0,'0'0'516'15,"0"0"-424"-15,0 0-92 16,-127 34 18-16,87 21-36 15,9-2-126-15,13-6-534 0</inkml:trace>
  <inkml:trace contextRef="#ctx0" brushRef="#br0" timeOffset="72692.7">15924 1696 1234 0,'0'0'1158'0,"0"0"-983"15,0 0-62-15,0 124-20 16,0-50-22-16,0 11-7 16,7 9-64-16,1 2 39 15,4-3-39-15,-1-11-27 16,-4-12 2-16,-2-15-100 15,-5-17-8-15,0-22-84 0,-12-11-414 16,-5-5 237-16</inkml:trace>
  <inkml:trace contextRef="#ctx0" brushRef="#br0" timeOffset="73141.5">15726 2233 77 0,'0'0'1197'15,"0"0"-848"-15,0 0-78 16,0 0-158-16,0 0-18 15,0 0 3-15,125-82-36 16,-76 76 13-16,4 0-39 16,-1 2-23-16,-8 2 33 15,-11 2-34-15,-8 0 12 16,-9 0 26-16,-9 0-1 0,-3 0 24 16,-2 0-31-16,0 8 0 15,0 10 1-15,5 6-41 16,-2 5 17-16,4 1-5 15,2-1-13-15,0-4 14 16,2-5-8-16,3-9-6 16,2-6 1-16,6-5-2 15,3 0-9-15,1-20 1 16,2-6-19-16,-5-3 27 16,3 1 0-16,-8 5 1 15,-3 2 2-15,-5 7-2 16,-5 6 24-16,-3 7 8 15,-2 1-27-15,-2 0 7 0,4 5-13 16,0 17 0 0,2 6 11-16,1 7-10 0,-3-1 7 15,0 0-8-15,2-6 0 16,-6-7-24-16,0-8-61 16,0-13-105-16,0 0-273 15,0-16-472-15</inkml:trace>
  <inkml:trace contextRef="#ctx0" brushRef="#br0" timeOffset="73278.14">16416 1867 1674 0,'0'0'621'16,"0"0"-446"-16,0 0-84 16,0 0-91-1,0 0-106-15,94 110-185 0,-71-42-376 16</inkml:trace>
  <inkml:trace contextRef="#ctx0" brushRef="#br0" timeOffset="73407.78">16359 3017 1901 0,'0'0'639'16,"0"0"-462"-16,0 0-153 15,0 0-24-15,-76-132-248 16,62 85-659-16</inkml:trace>
  <inkml:trace contextRef="#ctx0" brushRef="#br0" timeOffset="73894.49">15205 1965 1192 0,'0'0'921'16,"0"0"-663"-16,0 0-161 16,0 0-60-16,0 0-9 15,0 0-28-15,0 0-1 0,77 0-21 16,-77 0-63-16,-17 6-66 16,-30 12 18-16,3-2-255 15,6-4-688-15</inkml:trace>
  <inkml:trace contextRef="#ctx0" brushRef="#br0" timeOffset="74490.89">17624 1887 538 0,'0'0'1267'0,"0"0"-921"16,0 0-217-16,-127-14-52 16,87 26 12-16,3 20-18 15,8 9 11-15,6 8-23 16,12 5-47-16,11 0-12 15,0 0-4-15,16-7-20 0,17-6 18 16,18-9-12 0,14-11-10-16,16-15-72 0,45-8-196 15,-17-20-225-15,-10-6 6 16</inkml:trace>
  <inkml:trace contextRef="#ctx0" brushRef="#br0" timeOffset="74809.03">18191 1989 887 0,'0'0'848'0,"0"0"-452"15,0 0-168-15,0 0-69 16,0 0-91-16,0 0-10 16,-127-6-32-16,100 40-25 15,2 6 22-15,7-1-22 0,9 3 0 16,6-4-2-16,3-11-11 16,0-4-4-16,17-11-54 15,9-11 12-15,5-1 22 16,8-12-133-16,-1-13-103 15,-3-8 26-15,-4-3 116 16,-7 2 105-16,-6 6 25 16,-6 3 91-16,-5 12 103 15,-5 7-9-15,-2 6-33 16,0 0-57-16,0 4-94 16,2 17 40-16,4 6-33 15,6 3 4-15,7 2-24 16,10-2 1-16,32-10-112 15,-8-5-214-15,-1-14-303 0</inkml:trace>
  <inkml:trace contextRef="#ctx0" brushRef="#br0" timeOffset="74984.58">18681 1991 1741 0,'0'0'611'0,"0"0"-431"15,0 0-17-15,0 0-112 16,0 0 0-16,-123 24-18 15,114 6-23-15,7 2-7 16,2 0-3-16,7-2-6 16,17-3-9-16,12-13-16 15,31-14-17-15,-7-21-86 16,-2-15-539-16</inkml:trace>
  <inkml:trace contextRef="#ctx0" brushRef="#br0" timeOffset="75120.21">18825 1365 2022 0,'0'0'350'0,"0"0"-234"15,-135 34-34-15,74 30-82 16,19-1-35-16,18-6-621 0</inkml:trace>
  <inkml:trace contextRef="#ctx0" brushRef="#br0" timeOffset="75591.95">19853 2065 1950 0,'0'0'555'0,"0"0"-417"15,0 0-66-15,-139-44-5 16,97 44-19-16,7 24-33 16,8 19-2-16,9 8-13 15,13 8 8-15,5 0-16 16,11-4 8-16,23-13-39 16,8-14 18-16,10-20-22 15,3-8-3-15,3-27-61 0,-2-26-167 16,-9-30 0-1,-11-29 107-15,-21-26 98 0,-6-6 37 16,-9 25-2-16,0 39 34 16,0 38 63-16,-2 20 190 15,-3 6 38-15,-2 4-120 16,3 8-92-16,-2 4-27 16,-3 24-51-16,-3 22 60 15,1 16 26-15,0 31-26 16,6 25-1-16,5-4-39 15,0-14-14-15,0-13-7 16,2-27 0-16,6 0-57 16,0-4-83-16,-1-24-184 0,-3-22-573 15</inkml:trace>
  <inkml:trace contextRef="#ctx0" brushRef="#br0" timeOffset="75771.47">19726 1858 1585 0,'0'0'901'16,"0"0"-684"-16,0 0-138 16,0 0-73-16,0 0 18 15,146 19-4-15,-65 5-20 16,2 2 0-16,-6-1-94 16,-10 2-85-16,0-4-134 15,-20-4-254-15,-12-9 78 0</inkml:trace>
  <inkml:trace contextRef="#ctx0" brushRef="#br0" timeOffset="76678.05">20381 2033 377 0,'0'0'782'16,"0"0"-414"-16,0 0-12 16,0 0-68-16,0 0-129 15,0 0-58-15,0 0-35 16,8 13-10-16,-1 14 44 16,5 5-38-16,-2 7-47 15,7-1 21-15,0-3-30 16,3-3 0-16,1-7-6 15,-4-11-10-15,3-8-35 16,0-6-28-16,0-6-58 0,0-22-44 16,0-6-25-1,-2-7 65-15,-1 0-11 0,-3 2-14 16,-1 7 96-16,-5 10 64 16,-4 10 69-16,-2 11 94 15,-2 1-78-15,0 0-43 16,0 19 72-16,0 9-1 15,0 6-3-15,0 6-29 16,-4 3-33-16,-6-1 32 16,4-3-59-16,1-3 1 15,1-7 5-15,2-8-17 16,0-10 1-16,2-5-11 16,0-6 0-16,0 0 56 15,0-17-56-15,4-16-12 16,9-7 0-16,1-8-31 0,3-2 25 15,-1 3-47-15,2 9 32 16,-5 10 11-16,-4 10 17 16,-2 12 5-16,0 6 0 15,-1 0 0-15,1 8 0 16,2 12 1-16,2 6-1 16,2 3 19-16,3-2-18 15,2-3-1-15,2-3 0 16,-1-10 1-16,6-6 17 15,2-5-4-15,4 0-13 16,0-23 11-16,3-9-11 16,-3-10-1-16,2-10 0 15,-2-10 8-15,3-7 0 16,-5 0-7-16,-7 6-1 16,-6 13 33-16,-7 16-16 0,-7 14 27 15,-2 12-30-15,0 8-2 16,0 0-9-16,-6 18-3 15,-8 19 7-15,-6 13 4 16,0 8-11-16,-3 8 0 16,5 2-5-16,3 0 16 15,6-3 5-15,1-8-16 16,3-10-9-16,2-13-9 16,3-14-38-16,0-12-2 15,0-8 58-15,6 0-6 16,13-16-7-16,6-8-72 15,4-2 43-15,2-3 41 0,0 3-20 16,3 5 9-16,-5 7 12 16,-3 5 0-16,-3 8 22 15,-6 1 8-15,-1 3-20 16,-5 18 28-16,-4 6-37 16,-7 4-1-16,0 2 0 15,0 2-11-15,-5-3-18 16,-10-6-54-16,-16-14-159 15,3-6-40-15,4-6-300 0</inkml:trace>
  <inkml:trace contextRef="#ctx0" brushRef="#br0" timeOffset="76861.56">20815 1296 28 0,'0'0'2202'15,"0"0"-1860"-15,0 0-191 16,0 0-78-16,0 0-73 16,0 0-1-16,0 0-112 15,50 95-131-15,-102-48-299 16,-8-9-91-16</inkml:trace>
  <inkml:trace contextRef="#ctx0" brushRef="#br0" timeOffset="76977.25">20394 1570 2 0,'0'0'1203'0,"0"0"-561"15,0 0-316-15,0 0-79 0,0 0-127 16,0 0-120 0,0 0-14-16,-2-4-70 0,10-2-599 15</inkml:trace>
  <inkml:trace contextRef="#ctx0" brushRef="#br0" timeOffset="77927.71">22789 1941 751 0,'0'0'544'0,"0"0"-315"15,0 0 69-15,0 0-26 16,0 0-64-16,0 0-65 15,0 0-99-15,-85-33-8 16,52 52 1-16,-3 9-3 16,3 6 12-16,6 6-4 15,12 2-33-15,8 2-9 16,7-2-3-16,5-5-3 16,21-7 0-16,12-16-46 15,11-14 18-15,7-9-73 0,20-69-216 16,-14 4-318-16,-13-7-388 15</inkml:trace>
  <inkml:trace contextRef="#ctx0" brushRef="#br0" timeOffset="78091.27">22974 1416 1377 0,'0'0'587'16,"0"0"-351"-16,0 0-63 16,0 0-127-16,0 0-10 15,0 0 40-15,-46 155-14 16,36-57 22-16,6 21-44 15,2-6-18-15,2-13-22 16,0-19-28-16,0-24-78 16,6 3-152-16,4-11-333 0,-4-23-164 15</inkml:trace>
  <inkml:trace contextRef="#ctx0" brushRef="#br0" timeOffset="78512.14">22793 1702 1450 0,'0'0'626'16,"0"0"-518"-16,0 0 1 15,0 0-55-15,0 0-16 16,125-10-8-16,-75 12-23 16,-6 17 24-16,-4 2-4 15,-8 5 43-15,-11 2 24 16,-3 3-30-16,-6 2 15 15,1 4-27-15,0 3-31 0,3 2 6 16,-2-2-26-16,8-5 1 16,-3-6 4-16,6-9-6 15,2-12-16-15,2-8-30 16,4-7-56-16,-3-24 4 16,2-9-45-16,-7-8 41 15,-7 3 65-15,-7 7 37 16,-7 11 14-16,-1 9 89 15,-1 11-23-15,-2 7 0 16,2 0-71-16,0 15-8 16,3 13 34-16,2 6-34 15,1 4 17-15,5 1-18 0,6 0-108 16,23-7-88-16,-6-10-426 16,0-15-135-16</inkml:trace>
  <inkml:trace contextRef="#ctx0" brushRef="#br0" timeOffset="78744.55">23802 1841 1729 0,'0'0'625'15,"0"0"-441"-15,0 0-104 16,0 0-37-16,0 0-34 16,0 0-9-16,0 0 0 15,-35 134 6-15,35-94-19 16,13-9-5-16,4-4-45 0,0-11 63 15,-3-11-42-15,-4-5 42 16,-1-11 28-16,-4-17-28 16,-3-6-13-16,-2-6-97 15,0-9-122-15,-16 12-243 16,6 6-272-16</inkml:trace>
  <inkml:trace contextRef="#ctx0" brushRef="#br0" timeOffset="79007.83">24137 1878 1781 0,'0'0'602'0,"0"0"-426"15,0 0-91-15,0 0-62 16,0 0-16-16,0 0-7 15,0 0-12-15,-60 116-9 16,58-83-49-16,2 1 2 16,0-4-11-16,0-4-11 15,11-5-2-15,1-8-64 16,0-9-49-16,1-4 9 16,1-17-14-16,-5-8-564 0</inkml:trace>
  <inkml:trace contextRef="#ctx0" brushRef="#br0" timeOffset="79157.42">24037 1620 1177 0,'0'0'642'16,"0"0"-488"-16,0 0-49 16,0 0-105-16,0 0-89 15,0 0-237-15,0 0 42 16,-82 28-599-16</inkml:trace>
  <inkml:trace contextRef="#ctx0" brushRef="#br0" timeOffset="79322.98">23408 1502 1232 0,'0'0'686'0,"0"0"-462"16,0 0-52-16,0 0-81 15,0 0-91-15,0 0-4 16,137 108-236-16,-122-52-376 0</inkml:trace>
  <inkml:trace contextRef="#ctx0" brushRef="#br0" timeOffset="79467.6">23487 2470 2165 0,'0'0'586'0,"0"0"-514"16,0 0-72 0,0 0-60-16,0 0-286 0,0 0-1640 15</inkml:trace>
  <inkml:trace contextRef="#ctx0" brushRef="#br0" timeOffset="81288.72">10481 2971 1674 0,'0'0'549'16,"0"0"-441"-16,0 0-108 0,0 0 21 16,0 0 24-16,0 117 66 15,-2-51-10-15,-3 10-31 16,1 4-55-16,0 2 7 16,2-3-22-16,-1-5-52 15,1-8 12-15,0-10-161 16,0-20-285-16,-3-19-220 0</inkml:trace>
  <inkml:trace contextRef="#ctx0" brushRef="#br0" timeOffset="81764.5">10279 3348 932 0,'0'0'902'0,"0"0"-666"15,0 0-173-15,0 0-6 16,178-102 4-16,-96 70-36 15,3-2 31-15,-5-2-50 16,-11-2 0-16,-17 1-12 16,-17 1 3-16,-15 9 3 15,-13 4 31-15,-7 10-4 16,0 5 65-16,0 8-40 16,-14 0-44-16,-1 14 26 15,-3 20-34-15,1 16 15 16,1 11-3-16,5 12-12 15,7 6 49-15,4-1-29 16,0-2-19-16,2-7 11 0,11-10-12 16,-3-13-11-16,-2-15-2 15,-2-18-36-15,-1-13 35 16,1-4 8-16,1-28-10 16,7-14-39-16,-2-6-25 15,9 0 59-15,-1 6 19 16,0 11 2-16,0 11 9 15,0 15 10-15,0 9 1 16,0 0 22-16,3 18-41 16,-4 14 9-16,6 10-10 15,0 5 7-15,6 0-22 16,4-5-34-16,23-8-208 0,-6-12-244 16,-4-16-313-16</inkml:trace>
  <inkml:trace contextRef="#ctx0" brushRef="#br0" timeOffset="82633.17">11613 3328 1607 0,'0'0'628'0,"0"0"-419"16,0 0-71-16,0 0-51 16,-127 6-49-16,96 24 0 15,0 8 3-15,3 6-27 16,6 2 10-16,12 1-24 15,7-2-9-15,3-8-2 0,3-7-15 16,15-8-22-16,9-10 3 16,2-12-13-16,6-1-16 15,1-30-78-15,-1-9-96 16,-1-8-34-16,-8-2 13 16,-3 0 82-16,-8 6 119 15,-6 10 68-15,-4 10 151 16,-5 12 124-16,0 7-21 15,0 5-72-15,0 5-159 16,0 17 8-16,0 7 61 16,0 6-53-16,0 1-11 15,0 0-28-15,9-7-11 16,6-8-2-16,5-9 13 16,5-10-13-16,0-2-38 15,4-10-63-15,2-15-121 0,0-6-21 16,-2 1 108-16,-8 1 118 15,-2 8 30-15,-9 7 86 16,-3 3 65-16,-5 10 23 16,-2 1-48-16,0 0-82 15,0 20 0-15,0 5 70 16,0 8-59-16,0 1-15 16,0-2-12-16,0-4-27 15,0-6 9-15,0-8-10 16,0-6 0-16,0-4 0 15,3-4 1-15,4 0 30 16,1-10-15-16,8-9-5 0,2-2-20 16,0-4 9-16,1 4 0 15,0 3 8-15,-4 3 1 16,-1 7 2-16,-6 1 5 16,4 7-15-16,-3 0 19 15,-1 0-19-15,-1 8 12 16,0 3 14-16,-2 6-26 15,-5-3 13-15,2 0-14 16,0-3 0-16,0-2-12 16,4-5-4-16,0-4-5 15,9 0 20-15,4 0-26 16,6-13-27-16,6-4-48 16,5-5-46-16,-3 0 36 0,-1 2 41 15,-10 3 71 1,-4 8 65-16,-7 5 24 0,-5 4 5 15,0 5-18-15,-2 22-11 16,0 7 16-16,-4 5-48 16,0 4-6-16,0 0-15 15,0-8-12-15,0-4-57 16,-8-13-103-16,-4-7-166 16,-3-11-225-16</inkml:trace>
  <inkml:trace contextRef="#ctx0" brushRef="#br0" timeOffset="82873.49">11656 2746 1711 0,'0'0'718'0,"0"0"-562"15,0 0-92-15,0 0-38 16,-33 103 41-16,58-51-24 15,18 0-22-15,10-7 10 16,3-16-20-16,-9-12-11 16,-7-17 9-16,-9-2 3 15,-6-28-14-15,-5-9 2 16,6-22-98-16,-5 6-169 16,-1 7-787-16</inkml:trace>
  <inkml:trace contextRef="#ctx0" brushRef="#br0" timeOffset="83143.77">13121 3020 2138 0,'0'0'360'15,"0"0"-237"-15,0 0-111 16,-29 124 42-16,25-54 44 16,4 10-28-16,0 8 14 0,0 5-54 15,11-3-18-15,3-6-12 16,1-13-50-16,-1-18-30 16,-6-24-29-16,-1-17-118 15,-7-12-483-15</inkml:trace>
  <inkml:trace contextRef="#ctx0" brushRef="#br0" timeOffset="83288.38">12945 3334 64 0,'0'0'2026'16,"0"0"-1710"-16,0 0-246 16,0 0-30-16,154-3-34 15,-65 3-6-15,38 0-27 16,-17 10-343-16,-23 0-675 0</inkml:trace>
  <inkml:trace contextRef="#ctx0" brushRef="#br0" timeOffset="83618.5">13645 3657 1194 0,'0'0'498'15,"0"0"-229"-15,0 0-109 16,0 0-52-16,0 0-73 15,0 0-4-15,0 0-8 16,105-92-16-16,-79 61 5 16,1-2-12-16,-4 5 1 15,-3 3 35-15,2 6-3 16,1 4 6-16,3 5 11 0,1 8-20 16,-2 2 17-16,-2 0-6 15,-2 17-12-15,-3 7 47 16,-3 4-31-16,-1 6 30 15,-3 0-17-15,-3-2-57 16,2-2 9-16,-1-8-10 16,1-6-38-16,2-7-18 15,19-9-90-15,-2-13-228 16,-1-9-631-16</inkml:trace>
  <inkml:trace contextRef="#ctx0" brushRef="#br0" timeOffset="84418.36">14594 3431 1350 0,'0'0'361'16,"0"0"-91"-16,0 0-129 15,0 0 7-15,0 0-65 16,0 0 4-16,0 0-13 15,-102 20-36-15,82 8 27 16,5 6-40-16,7 2-13 16,6 4 6-16,2-3-10 15,10-1-8-15,11-7 0 0,10-4-17 16,1-9 7 0,1-9-5-16,-4-7 4 0,-4 0 5 15,-5-19-26-15,-7-8-14 16,-6-4-27-16,-2-4-7 15,-5-1 40-15,0 4-3 16,0 2-3-16,0 6 40 16,0 7-25-16,0 2 22 15,0 9-23-15,0 4-39 16,4 2 43-16,10 0 10 16,3 0 18-16,3 0 15 15,4 8-6-15,1 3 0 16,2 0-9-16,-2 3 1 15,-2 0 29-15,0 1 12 16,-7-1 15-16,-3 3 17 0,-4-2-6 16,-7-3 38-16,1-1-50 15,-3-1-42-15,0-1 31 16,2-1-44-16,5-3 13 16,3-3-14-16,11 0-3 15,5-2-7-15,10 0-130 16,2-16-116-16,2-4-86 15,-7 1 123-15,-8-2 172 16,-9 3 47-16,-10 7 165 16,-6 4 145-16,0 5-32 15,0 2-170-15,0 0-58 16,-9 17-23-16,-2 14 9 0,4 9-23 16,5 10 7-16,2 6-5 15,0 7-15-15,7 5 0 16,13 4 3-16,5 3 7 15,-2-3 41-15,-2-6 0 16,-9-13-50-16,-12-10 32 16,0-15-33-16,-16-10 7 15,-11-14 81-15,-5-4-65 16,-1-4 8-16,2-24-31 16,2-10-12-16,1-10 2 15,7-51-122-15,3 13-255 16,12 0-1468-16</inkml:trace>
  <inkml:trace contextRef="#ctx0" brushRef="#br0" timeOffset="84887.11">16136 3571 613 0,'0'0'593'16,"0"0"-396"-16,0 0-100 16,0 0 41-16,0 0 7 15,0 0 63-15,0 0-16 16,33-42-68-16,-30 52-44 16,1 18-13-16,1 16 34 15,-3 34 6-15,-2 35-52 16,0 25 9-16,3-5-13 15,-1-29-42-15,0-35 29 16,2-20-38-16,0-2-9 16,3 0-8-16,-3-7-46 0,2-20-14 15,-2-17-65-15,0-34-76 16,-2-17-250-16,1-8-90 0</inkml:trace>
  <inkml:trace contextRef="#ctx0" brushRef="#br0" timeOffset="86051.99">16219 3575 370 0,'0'0'965'16,"0"0"-559"-16,0 0-143 16,0 0-145-16,58-114-62 15,-20 110 10-15,6 4-8 16,5 2 17-16,-3 23-38 16,-5 6-26-16,-12 6 18 0,-16 7-29 15,-13-1 1 1,0-3 26-16,-22-3-2 0,-12-10 65 15,3-4-31-15,4-10-24 16,12-6 23-16,9-7-57 16,6 0 1-16,4-9-2 15,21-20-5-15,8-13-13 16,5-15-32-16,6-10-4 16,1-14 33-16,-1-7-27 15,-1-1 23-15,-5 5 15 16,-12 14-5-16,-8 14 15 15,-11 19 1-15,-7 17 6 16,0 13-7-16,0 7-9 16,-14 6 9-16,-4 28 6 15,-1 14 6-15,-4 18 27 0,6 10-20 16,1 8 2-16,7 4 22 16,7-2-37-16,2-7 3 15,0-7-9-15,4-18-10 16,9-13 9-16,-3-21-23 15,1-18-7-15,4-2 30 16,5-29 1-16,7-14-40 16,6-12-16-16,3-1 1 15,1-2-48-15,0 6-64 16,1 10 38-16,-5 10 94 16,-6 12 35-16,-3 10 36 15,-6 10 13-15,-2 0-8 16,-3 4 36-16,-2 18-8 0,0 6 1 15,0 4-8-15,1 4-34 16,3 2 15-16,1-6-34 16,3-1 0-16,4-12 6 15,4-7-15-15,0-9 0 16,0-3 28-16,1-11-28 16,-4-15 0-16,-1-7-18 15,-7-4-30-15,-7-5 47 16,-9 2-26-16,0 2 27 15,-3 8 27-15,-17 10-27 16,-5 8 34-16,-2 9-4 16,4 3-29-16,0 7 48 0,5 16-31 15,5 8 11-15,7 7-12 16,6 0-10-16,0 2-14 16,6-6-1-16,19-4-26 15,6-7 9-15,7-13-72 16,4-10-72-16,3 0-140 15,-1-16-70-15,-7-11-25 16,0-3-98-16,-11 1 462 16,-8 8 40-16,-5 5 349 15,-8 8-1-15,-3 8-54 16,-2 1-202-16,0 28-8 16,0 11-9-16,0 15-31 15,-4 7 32-15,-1 7-60 16,0 2 34-16,3-1 48 15,2-4-32-15,0-6 36 0,0-11-56 16,0-12-46-16,0-15 28 16,0-12-13-16,0-10-1 15,0-1 84-15,0-30-80 16,0-13-18-16,5-12 0 16,-3-10-48-16,3-11 23 15,2-2-82-15,1-6 2 16,3 5 8-16,5 9 62 15,-1 15 35-15,1 14 0 16,-1 17 19-16,-1 9 67 16,1 10-73-16,1 6 4 15,2 0-10-15,0 10 5 16,-2 14 17-16,-5 4-28 0,-3 4 0 16,-8 5 19-1,0-4-20-15,-4-3-9 0,-16-5 1 16,-8-17-104-16,5-7-58 15,7-1-530-15</inkml:trace>
  <inkml:trace contextRef="#ctx0" brushRef="#br0" timeOffset="86207.58">17713 2819 2331 0,'0'0'495'0,"0"0"-440"15,0 0-33-15,-153 40-22 16,72 33-28 0,15-6-117-16,10-9-620 0</inkml:trace>
  <inkml:trace contextRef="#ctx0" brushRef="#br0" timeOffset="88004.77">18962 3443 854 0,'0'0'728'0,"0"0"-464"16,0 0-41-16,0 0-21 0,-119-105-96 16,58 98 16-16,-2 7-25 15,-4 6-29-15,2 24 7 16,14 12-44-16,13 8-15 16,20 6-16-16,16 0-4 15,2-1-3-15,33-12-4 16,14-10-31-16,11-19 21 15,9-14-44-15,4-13-51 16,-4-28-93-16,-9-16-69 16,-15-13 69-16,-15-6 85 15,-11-2 0-15,-12-1 62 16,-5 11 62-16,0 11 100 16,-6 18 175-16,-3 15-28 15,2 16-50-15,5 8-119 16,-1 7-70-16,3 26 17 0,0 15 26 15,0 17 29 1,0 7 0-16,3 4-48 0,11 1-7 16,1-6-25-16,5-7-27 15,7-12 20-15,4-17-54 16,5-20 35-16,6-15-24 16,7-5-78-16,0-29-107 15,0-10-106-15,-6-6 122 16,-8-3 139-16,-8 3 80 15,-12 6 29-15,-4 10 159 0,-6 9 61 16,-2 12 1 0,-3 7-64-16,0 6-82 0,0 0-54 15,0 19-32-15,0 12 45 16,0 2-18-16,0 6-44 16,4-1 22-16,7-2-23 15,7-6 0-15,3-8 0 16,8-7-6-16,5-12-27 15,7-3-33-15,-2-12-65 16,0-14-2-16,-1-6-18 16,-10-6-8-16,-4 2 62 15,-6 2 47-15,-4 4 50 16,-7 5 66-16,-3 10 29 16,-4 7 47-16,0 4-19 15,0 4-24-15,0 0-54 0,0 5-35 16,0 16 24-16,0 3-10 15,0 3-15-15,0 4 25 16,0-1-19-16,0-2 15 16,0-2-9-16,0-5-11 15,3-7-10-15,9-1 0 16,2-9-7-16,6-4-2 16,2 0 9-16,3-2 0 15,4-17-1-15,0 0-43 16,2-8-12-16,0 0-73 15,-2-4-7-15,1 0 56 16,-9 3-1-16,-5 6 81 16,-5 6 25-16,-7 7 22 0,-4 5 94 15,0 4-85-15,0 0-31 16,-6 13 5-16,-5 9-17 16,-1 6 20-16,4 2-11 15,3 0-10-15,5-2-18 16,0-5 6-16,0-4-52 15,8-8 51-15,13-9-84 16,2-2 44-16,3-13-7 16,1-13-67-16,2-6 16 15,-2-2-50-15,-3 0 50 16,-3 2 98-16,-6 6 2 16,-5 8 74-16,-2 3 37 15,-6 12-37-15,-2 3 4 16,0 0-79-16,0 12 0 0,0 16 50 15,0 12-20-15,0 8 2 16,-4 8 13-16,2 5-39 16,-2 9 59-16,4-1-27 15,0 3-12-15,0 5 24 16,0-4-49-16,0-7 24 16,0-8 7-16,0-12-31 15,0-12 41-15,0-13-26 16,-10-8-5-16,-5-10 36 15,-6-3-45-15,-3-2 13 16,-6-19-15-16,1-12 6 16,0-8-8-16,8-6 2 15,7-3-8-15,12 3 7 0,2 0-50 16,14 3-5-16,19 4-32 16,7 2-61-16,8 2 30 15,6 0-100-15,0-3-76 16,-1 0 66-16,-3-3 76 15,-4 1 87-15,-8-1 66 16,-9 2 34-16,-4 4 114 16,-12 3-3-16,-5 6 64 15,-8 4-14-15,0 7-29 16,0 5-53-16,-15 7-57 16,-5 4-55-16,-4 0 54 15,1 19-17-15,1 12-9 16,7 7-9-16,3 3-20 0,8 5-3 15,4 1-3 1,0-4-15-16,18-10 13 0,6-6 2 16,7-13-48-16,5-13-35 15,2-1-35-15,6-18-92 16,18-42-65-16,-10 6-117 16,-11 0-341-16</inkml:trace>
  <inkml:trace contextRef="#ctx0" brushRef="#br0" timeOffset="88256.1">20933 3232 49 0,'0'0'851'15,"0"0"-446"-15,0 0-93 16,0 0-120-16,0 0-138 16,0 0 48-16,0 0 26 0,-58 87-58 15,34-35-39-15,1 2 0 16,6 0-31 0,3-6 12-16,5-6-12 0,9-10-13 15,0-10-9-15,0-10-64 16,11-9 64-16,14-3 21 15,2-4-4-15,6-15 4 16,0 0 1-16,3 2 0 16,-4 5-2-16,-4 6-17 15,-5 6-63-15,-3 0-38 16,-11 6-49-16,-5 11 17 16,-4-2-171-16</inkml:trace>
  <inkml:trace contextRef="#ctx0" brushRef="#br0" timeOffset="88421.66">20389 3108 1802 0,'0'0'310'0,"0"0"-202"15,0 0-34-15,63-116-74 16,-12 116-18-16,-7 4-275 15,-5 20-331-15</inkml:trace>
  <inkml:trace contextRef="#ctx0" brushRef="#br0" timeOffset="88566.27">20343 4246 2184 0,'0'0'511'0,"0"0"-408"15,0 0-103-15,20-133-222 16,0 79-631-16</inkml:trace>
  <inkml:trace contextRef="#ctx0" brushRef="#br0" timeOffset="89674.31">21958 2876 1109 0,'0'0'968'15,"0"0"-687"-15,0 0-212 16,0 0-38-16,0 0-7 16,-4 131 18-16,4-62 41 15,6 11-37-15,10 4 0 16,2 3-17-16,2-3-20 16,-3-7-18-16,-1-14-40 15,-5-13-63-15,-9-17 32 16,-2-19-92-16,0-14-63 0,-15-7 59 15,-10-27-61 1,-4-12 61-16,0-8 108 0,2-7 68 16,10 4 38-1,11-1 55-15,6 3 16 0,11 7-26 16,26 6-68-16,13 2-5 16,12 4-10-16,5 3 0 15,4 0 67-15,-5 1 11 16,-8-3 14-16,-10 3 9 15,-15 3-21-15,-15 2 75 16,-11 9-27-16,-7 4-30 16,0 8 3-16,-2 6-95 15,-12 0-6-15,-4 25 31 16,0 16-14-16,3 15 1 16,5 13-18-16,8 8 0 0,2 0 18 15,0 1-17-15,14-6-1 16,-1-7 5-16,-2-15 11 15,-2-13-7 1,-2-14-9-16,-5-15 0 0,2-8 10 16,5-2-10-16,5-24 0 15,6-10-27-15,6-6-39 16,9-3 29-16,0 5-37 16,1 9-23-16,-3 6 76 15,-4 9-25-15,0 7 43 16,-2 4 3-16,-2 5 0 15,0 0 55-15,2 2-21 16,4 13-5-16,5 0 24 16,3 2-52-16,0-2-1 0,1-3 0 15,-2-6 6-15,-2-3 2 16,-2-3 3-16,-5-3-10 16,-7-15-1-16,2-6-2 15,-6-2-8-15,-9-2 9 16,-7 3 1-16,-2 0 11 15,0 6 19-15,-13 2-16 16,-7 7 1-16,-3 4-15 16,-2 6 0-16,2 0 22 15,-3 8-16-15,9 14 45 16,2 8-25-16,5 6-12 16,8 5-13-16,2 0-1 15,12-1-12-15,20-2-28 0,11-7-82 16,35-17-91-16,-9-10-356 15,-6-4-333-15</inkml:trace>
  <inkml:trace contextRef="#ctx0" brushRef="#br0" timeOffset="89939.6">23612 3164 578 0,'0'0'1211'0,"0"0"-826"15,0 0-173-15,0 0-135 16,0 0-36-16,0 0 6 15,0 0-33-15,-63 96-6 16,63-54-8-16,0 1-12 16,11-6 6-16,16-6 6 0,4-9 18 15,5-11-12 1,3-11-6-16,2 0 14 0,-5-23-14 16,-5-13 0-16,-6-10 0 15,-15-4-18-15,-10-1-4 16,0 1-50-16,-44 0-109 15,-3 12-334-15,-5 13-303 0</inkml:trace>
  <inkml:trace contextRef="#ctx0" brushRef="#br0" timeOffset="92376.09">11078 4707 639 0,'0'0'412'16,"0"0"-165"-16,0 0-70 15,0 0-85-15,0 0 11 16,0 0 62-16,0 0-34 16,-91-67 6-16,60 67-47 15,-7 0-10-15,-2 20 58 16,-2 8-79-16,4 6 7 16,7 5-10-16,6 9-39 15,16-1 36-15,9 4-51 16,9-1-2-16,31-4 18 15,15-7-18-15,19-10 0 0,11-15 0 16,6-14-26-16,5-7 16 16,0-32-39-16,-7-15-44 15,-9-14 19-15,-13-13-18 16,-11-21 55-16,-16-23 22 16,-18 12-55-16,-11 15 34 15,-11 25 36-15,0 32 25 16,-15 5 88-16,-3 7-60 15,-5 17-12-15,6 12-32 16,-1 0-3-16,3 28 19 16,1 15-4-16,3 11-10 15,2 12 23-15,5 6-27 16,4 6 4-16,0 2-11 16,0-4 10-16,9-6 3 0,8-8-5 15,3-13-7-15,1-13-1 16,-2-15-3-16,2-10-24 15,1-11 2-15,5-6-11 16,4-24 21-16,2-9-38 16,1-3-9-16,-1-3-3 15,-4 1-40-15,-2 4 25 16,-3 6 24-16,-2 9 56 16,-3 9 2-16,-4 6 45 15,-1 8-6-15,-1 2 39 16,-3 6-39-16,0 18-11 15,1 8 54-15,-3 8-19 16,2 4 9-16,1 0-26 0,5-3-9 16,1-6-4-1,6-4-34-15,3-12-1 0,4-13 0 16,-1-6-23-16,2-10 2 16,0-21-51-16,0-11-46 15,-2-8 1-15,-5-2-28 16,-6 2 45-16,-5 7 65 15,-3 11 35-15,-8 11 101 16,-2 12 16-16,0 9-17 16,0 0-53-16,0 8-36 15,0 16 13-15,0 9 39 16,0 7-46-16,0 0 27 16,0-1-4-16,0-2-14 0,6-4 23 15,15-4-37 1,6-7 6-16,6-8-6 0,4-6-2 15,3-8-3-15,3 0-7 16,-1-15 1-16,-2-8-1 16,-7-5 1-16,-4-4-1 15,-4-2 1-15,-7-2-1 16,-5 5 0-16,-6 4-7 16,-5 0 7-16,-2 10 7 15,0 2-6-15,-7 7 5 16,-8 6-6-16,-7 2 1 15,-3 0 11-15,-2 19-6 16,6 4-5-16,0 8 47 0,7 0-29 16,10 5-1-1,4 1 0-15,0-1-8 0,10-9-19 16,11-3 9-16,8-5-23 16,2-9 22-16,5-8-38 15,3-2-12-15,2-8-32 16,-1-16-69-16,-3-6 10 15,-2-5 7-15,-4 0 38 16,-2-5 19-16,-3 0-57 16,-5 7 8-16,-3 3 70 15,-7 8 57-15,-5 7 86 16,-6 9 74-16,0 6-53 16,0 0-48-16,0 3-49 15,0 17 71-15,-6 5 18 0,-3 2-11 16,0 3 2-16,2 2-26 15,3 0-16-15,4-3 7 16,0-6-45-16,0-4 10 16,2-7-20-16,12-4-3 15,3-8-5-15,6 0 8 16,3-8-42-16,4-13 23 16,-1-5-55-16,-4-2 26 15,2 1 14-15,-6 6 28 16,-3 3 6-16,-5 7 27 15,-5 9 16-15,4 2 0 16,-3 0-37-16,0 13 13 16,-3 12-19-16,-3 2-12 15,-3 3-14-15,0 0-95 16,-3 4-82-16,-10-7-105 0,0-8-227 0</inkml:trace>
  <inkml:trace contextRef="#ctx0" brushRef="#br0" timeOffset="92633.4">12540 4385 155 0,'0'0'1975'0,"0"0"-1610"16,0 0-230-16,0 0-44 15,0 0-29-15,47-106-51 0,-16 94 25 16,-2 6-36 0,-2 4 0-16,-7 2-3 0,-2 0 4 15,-1 4-1-15,3 6 0 16,3 2-76-16,19-8-125 16,-9-2-432-16,1-2-298 0</inkml:trace>
  <inkml:trace contextRef="#ctx0" brushRef="#br0" timeOffset="92776.07">13077 4081 1620 0,'0'0'569'0,"0"0"-369"0,0 0-103 16,119-33-25-16,-84 33-72 16,-4 0-35-16,-6 15-94 15,-8 0-456-15,-11-2-329 0</inkml:trace>
  <inkml:trace contextRef="#ctx0" brushRef="#br0" timeOffset="92928.61">12353 4139 2186 0,'0'0'571'15,"0"0"-494"-15,0 0-42 16,0 0-35-16,0 0-121 0,0 0-217 15,0 0-556-15</inkml:trace>
  <inkml:trace contextRef="#ctx0" brushRef="#br0" timeOffset="93727.48">14017 4814 1595 0,'0'0'481'0,"0"0"-408"16,0 0-54-16,120-78 9 15,-74 42-13-15,-9 0-7 16,-6 0 4-16,-6 0-12 0,-12 4 0 16,-9 1 0-16,-4 8 0 15,0 2 1-15,0 8-1 16,0 4 2-16,-4 7-4 15,4 2 2-15,0 0-23 16,0 0-8-16,16 5 17 16,8 7 14-16,3 2 2 15,4 4 4-15,0 4 10 16,1 6 11-16,1 6 42 16,-4 6 48-16,-5 4-25 15,-3 6 12-15,-4 2-23 16,-3 0-37-16,-3-2 7 15,0-5-50-15,2-9 12 0,8-8-13 16,5-12-54 0,12-10-50-16,38-10-166 0,-8-19-332 15,-2-6-366-15</inkml:trace>
  <inkml:trace contextRef="#ctx0" brushRef="#br0" timeOffset="94578.2">15076 4653 1577 0,'0'0'597'16,"0"0"-433"-16,0 0 2 16,0 0-89-16,-136 23-51 15,118 10 27-15,4 6-39 16,10 4-4-16,4 0-10 16,0-3-13-16,11-5-4 15,9-8-26-15,1-10-27 0,-4-9 24 16,-3-8-25-16,-6 0 44 15,-1-16 27-15,-1-15-107 16,6-5-39-16,3-6-29 16,6 3 18-16,5-1 70 15,3 5 23-15,5 7 27 16,1 7 33-16,-1 8 4 16,-5 3 96-16,0 8 66 15,-7 2-28-15,0 0 12 16,-4 12-53-16,0 8 18 15,0 7-4-15,-5 4-34 16,-2 3-3-16,0 3-19 16,-3-1-30-16,-2-7 16 0,-2-5-37 15,3-5 17-15,-2-9-17 16,6-6-54-16,4-4 14 16,5-2-45-16,7-18-68 15,2-8 3-15,2-5-2 16,1-4-6-16,-3 0 29 15,0 1 69-15,-8 2 60 16,0 8 101-16,-8 8 84 16,-4 4 39-16,-2 6-79 15,-5 4-8-15,0 4-39 16,-2 0-61-16,0 0-21 16,2 4-4-16,0 8-12 15,5 4 11-15,2-2-5 16,4 0-12-16,3-4-11 0,4-4-29 15,2-5 22-15,3-1-31 16,0 0-1-16,-4-4 41 16,-3-7 7-16,-7 1 8 15,-6 2 1-15,-5 3 28 16,0 5 56-16,0 0-69 16,-5 5 6-16,-8 20 29 15,-1 6-29-15,4 9 11 16,5 9-33-16,5 6 6 15,0 3-4-15,0 4 4 16,18 1-6-16,4 2 16 16,1-2-6-16,-1-7-5 15,-2-5-5-15,-11-15-2 0,-7-9-13 16,-2-19 30-16,-9-8 14 16,-16 0 35-16,-8-21-63 15,-1-15 17-15,-1-10-18 16,4-11-16-16,5-1 1 15,8-5-21-15,4 8-43 16,-1-5-92-16,1 16-312 16,1 14-219-16</inkml:trace>
  <inkml:trace contextRef="#ctx0" brushRef="#br0" timeOffset="94766.7">14966 4391 1785 0,'0'0'533'16,"0"0"-439"-16,0 0-52 15,36-132-2-15,11 108-27 16,11 10-14-16,2 14 1 16,5 24-198-16,-19 16-310 15,-15 9-30-15</inkml:trace>
  <inkml:trace contextRef="#ctx0" brushRef="#br0" timeOffset="94892.36">15270 5448 446 0,'0'0'1703'0,"0"0"-1431"16,0 0-272-16,0 0-286 15,0 0-762-15</inkml:trace>
  <inkml:trace contextRef="#ctx0" brushRef="#br0" timeOffset="95629.39">9986 5639 1145 0,'0'0'363'16,"0"0"-116"-16,0 0-64 16,0 0-2-16,0 0-31 15,0 0-52-15,0 0-27 16,-29-16-3-16,52-9 22 16,8-5 12-16,12-8-36 15,8-6-14-15,4 0 4 16,1 2-25-16,0 3 11 15,-7 7-30-15,-6 5-6 16,-8 3-4-16,-8 6-2 16,-8 3 0-16,-5 5 0 15,-7 6-37-15,-6 4-18 16,-1 0-68-16,0 4-109 16,-6 10-399-16,-5 3-95 0</inkml:trace>
  <inkml:trace contextRef="#ctx0" brushRef="#br0" timeOffset="95930.59">10131 5657 1657 0,'0'0'584'16,"0"0"-470"-16,0 0-85 15,0 0-2-15,40 122 44 16,-1-76-2-16,5 4 29 0,5 3-22 16,6-2-43-1,-1 4 20-15,-5-5-20 0,-4-4-22 16,-10-6 26-16,-8-7-18 16,-9-12 8-16,-7-7-7 15,-1-5-14-15,-2-8-12 16,1-1-35-16,16-6-114 15,-5-12-129-15,-1-3-636 0</inkml:trace>
  <inkml:trace contextRef="#ctx0" brushRef="#br0" timeOffset="98132.71">11218 5943 1219 0,'0'0'262'0,"0"0"-51"16,0 0-88-16,-131 54 99 15,98-13-54-15,8 5-27 16,8 8 17-16,13 4-94 16,4 0-9-16,13-2-20 15,24-6-28-15,13-10 10 16,12-13-17-16,9-18-19 15,7-9 18-15,-2-22-64 16,0-22 10-16,-9-17-9 16,-11-16-31-16,-8-23 88 15,-12 6 1-15,-12-8-13 0,-11 7 11 16,-8 21 10-16,-5 4-2 16,0 18 74-16,-9 20-31 15,-4 17 22-15,0 15-55 16,-1 2-9-16,3 29 47 15,2 15-47-15,0 13 18 16,4 8 12-16,4 8-23 16,1 0 41-16,0 1-24 15,0-3-8-15,8-9-8 16,6-6-9-16,1-14-6 0,1-12 4 16,-1-16-44-1,6-12 45-15,-2-4-16 0,8-10 17 16,2-12 0-16,-2-6-20 15,2 2-2-15,-4 2 13 16,-3 4-25-16,-2 3 34 16,-4 5 6-16,-3 7 0 15,-2 3 16-15,0 2-9 16,0 0-13-16,1 12 23 16,1 6-23-16,3 7 52 15,-1 0-42-15,3 1 5 16,2-2-15-16,2-4 0 15,1-6-21-15,-2-5-2 16,6-8-33-16,-2-1 15 16,2-6-71-16,0-13-5 15,-5-8-27-15,-2-1 18 16,-2 2 51-16,-7 2 31 0,-2 4 44 16,-7 3 58-16,0 9 38 15,-2 1 10-15,0 5 17 16,0 2-73-16,0 0-32 15,3 12-6-15,3 8 15 16,1 7 28-16,4 0-12 16,4 3-18-16,4-2 1 15,0-2-26-15,6-4 0 16,-1-5-1-16,3-6 14 16,2-7-2-16,0-4-1 15,3 0-2-15,-1-15 16 0,0-10-24 16,-2-3 0-16,-2-2 1 15,-3-2 9-15,-8 0-7 16,-6 2-3 0,-3 2 1-16,-7 6 10 0,0 2-3 15,0 6-4-15,-5 6 7 16,-7 3 2-16,-2 5-11 16,-4 0 10-16,0 3-12 15,1 12 36-15,-1 7-29 16,5 3 17-16,5 3-6 15,6 3-4-15,2-2-19 16,0-2 5-16,18-4 0 16,7-5-13-16,0-2 13 15,8-8 0-15,-2-2-1 16,1-6-35-16,1 0 13 0,-2-6-13 16,-2-9-5-16,0-8 31 15,-5 1-2-15,1-2 12 16,-5 1-1-16,-5 6-17 15,-1 3 18-15,-8 4 1 16,-3 4 0-16,-1 3 45 16,-2 3-34-16,0 0 2 15,2 0-14-15,0 0 4 16,0 11-4-16,3 1 0 16,-2 1 0-16,1 0 2 15,0-1-1-15,5-2 9 16,0 0-7-16,2-5-2 0,4-5-2 15,6 0-16-15,1-3-49 16,2-15-16-16,-1-4-37 16,-2-4 32-16,1 1 7 15,-9 2 34-15,-3 3 46 16,-3 6 55-16,-4 5 28 16,-3 6 43-16,2 3-65 15,-2 0-18-15,0 0-28 16,0 10-6-16,0 9 22 15,0 10-12-15,0 1-19 16,0 1 24-16,0-2-23 16,0-6 8-16,0 0-9 15,0-9-73-15,0-6-43 16,-5-8-164-16,-2-3-233 16,1-16-649-16</inkml:trace>
  <inkml:trace contextRef="#ctx0" brushRef="#br0" timeOffset="98297.26">12694 5775 1957 0,'0'0'503'0,"0"0"-346"16,0 0-87-16,0 0-27 15,0 0-43-15,0 0-15 16,113-78-73-16,-68 76-274 0,-13-1-468 15</inkml:trace>
  <inkml:trace contextRef="#ctx0" brushRef="#br0" timeOffset="98450.86">13124 5482 1778 0,'0'0'567'0,"0"0"-378"16,0 0-79-16,126-29-71 15,-92 29-39-15,-5 3-50 16,-13 15-222-16,-10-2-513 0</inkml:trace>
  <inkml:trace contextRef="#ctx0" brushRef="#br0" timeOffset="98595.47">12232 5635 2072 0,'0'0'384'16,"0"0"-290"-16,0 0-94 16,0 0-130-16,0 0-467 15,0 0-329-15</inkml:trace>
  <inkml:trace contextRef="#ctx0" brushRef="#br0" timeOffset="99091.14">12839 5675 1646 0,'0'0'593'0,"0"0"-513"15,0 0-12-15,0 0 36 16,0 0-16-16,0 0 28 0,0 0-79 15,137 120-29 1,-110-98-8-16,-2-4-61 16,-7 0-99-16,-5-6-226 15,-6-4-583-15</inkml:trace>
  <inkml:trace contextRef="#ctx0" brushRef="#br0" timeOffset="99665.61">14418 5721 1277 0,'0'0'299'0,"0"0"-107"16,0 0-3-16,0 0-40 15,0 0-20-15,0 0-48 16,0 0-25-16,-91-8-5 0,55 24-16 16,-1 3 32-16,8 4-28 15,10 1-29-15,13 2-10 16,6 4-12-16,8 4 12 16,23 4-1-16,10 5 8 15,4 1-4-15,0 0-2 16,-6-5-1-16,-10 0 3 15,-10-10-2-15,-17-2-1 16,-2-11 46-16,-18-4 34 16,-14-8 35-16,-4-4-42 15,6 0-44-15,3 0 4 16,9-10-33-16,13-4-18 16,5-6-36-16,21-2-110 15,48-18-137-15,-5 4-385 16,1 4-493-16</inkml:trace>
  <inkml:trace contextRef="#ctx0" brushRef="#br0" timeOffset="100383.69">14949 5881 1260 0,'0'0'758'0,"0"0"-432"16,0 0-136-16,0 0-52 15,-145-24-44-15,105 32-33 16,4 18 12-16,9 6-61 15,10 4-3-15,10 4-9 16,7-1-3-16,0-8 3 16,14-3-23-16,14-8-21 15,5-9 5-15,7-11-28 16,1-2-8-16,-3-22 17 0,-1-11-52 16,-8-4 39-16,-4-4 19 15,-7 1 31-15,-9 4 21 16,-7 6 15-16,-2 10 69 15,0 7 25-15,0 13-32 16,-2 2-14-16,-3 0-49 16,1 15-13-16,-1 14 40 15,5 0-30-15,0 3 15 16,0 1-18-16,12-6-2 16,3-1-12-16,7-8 1 15,3-5 5-15,2-9-10 0,6-4-1 16,3-3-5-1,1-16-20-15,3-8-22 0,-1-3 18 16,-6 2 7-16,-6 0 33 16,-7 4 12-16,-9 7 40 15,-4 5 32-15,-7 3 5 16,0 7-39-16,0 2-2 16,0 0-48-16,0 14 0 15,-2 12 25-15,-5 8-10 16,4 3 8-16,3 1-23 15,0-5 1-15,5-3-7 16,13-7 6-16,4-10-16 16,5-12 10-16,2-1-27 0,6-14 4 15,3-16-27 1,0-4-37-16,3-3 20 0,-8 1-6 16,-2 6 49-16,-11 6 30 15,-4 8 27-15,-8 6 67 16,-3 9-15-16,-1 1-55 15,1 0 6-15,2 15-30 16,-1 11 33-16,3 7 0 16,1 3-33-16,-2 1 0 15,-2-2 0-15,-3-3-58 16,-3-7-24-16,0-8-95 16,-9-7-297-16,-7-10-330 0</inkml:trace>
  <inkml:trace contextRef="#ctx0" brushRef="#br0" timeOffset="100848.45">14790 5490 1565 0,'0'0'576'16,"0"0"-361"-16,0 0-74 15,0 0-8-15,0 0-24 16,0 0-73-16,0 0 48 16,8-6-63-16,13-11-2 15,6-4 56-15,6-3-74 16,3-2 13-16,-5 6 28 16,-2 3-42-16,-2 6 62 15,0 3-51-15,0 6-10 16,-3 2 50-16,1 0-40 15,-3 0-10-15,-6 8-1 16,-6 6-27-16,-10 2-12 0,0 4-85 16,-26 12-63-16,-12-4-54 15,-2-2-575-15</inkml:trace>
  <inkml:trace contextRef="#ctx0" brushRef="#br0" timeOffset="101534.61">13146 5480 768 0,'0'0'395'16,"0"0"-139"-16,0 0-49 15,0 0-26-15,0 0-23 16,0 0 38-16,0 0-33 16,-25 0-36-16,25 0 0 15,0 0-45-15,0 0-18 0,0 0-30 16,12 0-32-16,10 0 41 15,9 0 11-15,14 0-13 16,8 0 16-16,5 0-40 16,-2 4 5-16,-5 0-8 15,-9 2-7-15,-15-2-8 16,-11 1 1-16,-14-2-51 16,-2 2-18-16,-31 8-171 15,-7-3-342-15,-2 3-1374 0</inkml:trace>
  <inkml:trace contextRef="#ctx0" brushRef="#br0" timeOffset="102033.28">12547 5859 1099 0,'0'0'526'0,"0"0"-358"16,0 0-10-16,0 0-16 0,0 0-84 16,0 0-57-1,0 0 35-15,34-20-19 0,-9 10 20 16,4-2-20-16,1 0 14 16,-8 2-23-16,-2 1-8 15,0 1-77-15,-4-1-210 16,-5 3-226-16</inkml:trace>
  <inkml:trace contextRef="#ctx0" brushRef="#br0" timeOffset="102515.99">12268 5811 183 0,'0'0'1162'15,"0"0"-813"-15,0 0-146 16,0 0-40-16,0 0 24 15,0 0-52-15,0 0-52 16,12-10 5-16,-12 10-62 16,0 0-14-16,0 0-12 15,0 0-9-15,0 0-37 16,0 0-73-16,0 0-75 16,0 0-140-16,2 0-6 15,6 0-538-15</inkml:trace>
  <inkml:trace contextRef="#ctx0" brushRef="#br0" timeOffset="103633">15095 5179 90 0,'0'0'1148'0,"0"0"-871"16,0 0-104-16,0 0-27 0,0 0-32 15,0 0-17-15,0 0-25 16,-58-36-40-16,52 36-5 15,-1 0-18-15,3 0 35 16,0 0-28-16,2 0-14 16,2 0-2-16,0 0-6 15,0 0-5-15,0 0-14 16,6 2-100-16,9 0-137 16,-1 0-49-16,-2-2-417 0</inkml:trace>
  <inkml:trace contextRef="#ctx0" brushRef="#br0" timeOffset="104304.21">18030 4311 1594 0,'0'0'541'0,"0"0"-451"16,-130 4 42-16,66 22-27 15,-1 17 5-15,1 9 6 16,6 18-26-16,7 22 7 16,10 21-26-16,14-4-45 15,17-11 20-15,10-11-30 16,0-17-15-16,22 6 14 16,7 7-15-16,3-13-7 0,3-10-40 15,3-13-55-15,20-10-17 16,-9-15-179-16,-3-14-504 0</inkml:trace>
  <inkml:trace contextRef="#ctx0" brushRef="#br0" timeOffset="104962.46">18380 4566 955 0,'0'0'395'15,"0"0"-139"-15,0 0-94 0,0 0-1 16,0 0-88 0,0 0 109-16,-2 106 31 0,0-42-130 15,-1 10-19-15,3 2-34 16,0-1-17-16,0-5-11 15,5-6-2-15,8-12-70 16,4-13-52-16,17-19-190 16,-5-15-306-16,-2-5-700 0</inkml:trace>
  <inkml:trace contextRef="#ctx0" brushRef="#br0" timeOffset="105711.45">18725 4623 1699 0,'0'0'482'16,"0"0"-382"-16,0 0-53 15,-138 37 38-15,109-1-52 16,11 6 10-16,14 4-8 16,4 2-35-16,18-6-6 15,20-3 5-15,10-11 2 16,10-12-18-16,5-14-20 15,-1-2-25-15,-4-23 6 16,-6-15-83-16,-13-9-6 16,-10-12 6-16,-11-7 41 15,-9-4 82-15,-7 0 5 16,-2 4 11-16,0 13 54 0,-4 15 50 16,-5 18 58-16,-2 14-55 15,2 6-106-15,-2 13 49 16,2 19-19-16,-1 12 14 15,9 7 29-15,1 8-49 16,0-1 15-16,0-2 3 16,11-2-29-16,5-8 29 15,3-8-30-15,6-7-5 16,2-12-8-16,4-10-15 16,2-9-20-16,3 0 24 15,-3-15-44-15,-2-6 31 16,-2-3 1-16,-6 2 10 15,-7 2 0-15,-7 10 26 0,-5 1-7 16,0 5 33-16,-4 4-26 16,2 0 32-16,3 0-35 15,2 10 0-15,3 10 32 16,2 4-34-16,4 5 3 16,-1 1-3-16,3-4-2 15,0-5 6-15,4-6-12 16,0-7-8-16,1-8 7 15,4 0-44-15,-1-20-14 16,1-6-4-16,-1-7-11 16,-1 1 41-16,-4 0 13 15,-4 7 20-15,-3 4 22 16,-6 7 25-16,-3 6 44 16,-3 8 0-16,0 0-60 0,2 0-15 15,4 16 19-15,-4 6-10 16,3 4 6-16,-3 4-25 15,-3-2-12-15,2-3-10 16,-3-7-100-16,0-16-82 16,0-2-367-16,0 0-337 0</inkml:trace>
  <inkml:trace contextRef="#ctx0" brushRef="#br0" timeOffset="105817.16">19654 4579 1506 0,'0'0'521'0,"0"0"-404"15,0 0-117 1,0 0-123-16,0 0-434 0</inkml:trace>
  <inkml:trace contextRef="#ctx0" brushRef="#br0" timeOffset="107574.47">20450 4630 1859 0,'0'0'367'15,"0"0"-200"-15,-148-20-94 16,93 20 58-16,10 0-17 16,14 20-26-16,14 14-86 0,12 6 11 15,5 4-14-15,11-1 10 16,21-7-3-16,7-12-6 15,9-11-59-15,2-13 12 16,4-4-38-16,-5-28-95 16,-7-16-18-16,-9-8 6 15,-10-9 33-15,-12-4 58 16,-9-1 13-16,-2 6 68 16,0 9 20-16,-2 15 134 15,-7 14 122-15,1 16-49 16,0 10-84-16,2 7-88 15,-3 24-11-15,-3 13 61 16,4 12-30-16,-1 9 6 16,3 3 17-16,4-3-35 15,2 0-9-15,0-9-34 0,8-10-3 16,13-10 3-16,4-14-46 16,7-13-27-16,4-9-17 15,2-6-58-15,4-23-82 16,-5-7-98-16,-3-6 102 15,-5 0 118-15,-9 2 86 16,-4 4 22-16,-7 12 136 16,-5 6 118-16,-2 10 5 15,-2 5-64-15,0 3-104 16,0 0-31-16,0 15-59 16,0 7 40-16,0 6 21 15,2 3-47-15,4-2 8 0,7-4-23 16,2-4-23-1,3-6 22-15,5-8-46 0,0-7-8 16,6 0 3-16,3-10-86 16,-3-10-53-16,-3-3-35 15,-3-4 55-15,-8 3 105 16,-5 4 56-16,-6 1 10 16,-2 6 72-16,-2 5 48 15,0 4 80-15,0 4-74 16,0 0-89-16,0 0-8 15,0 12 14-15,-4 10 65 16,-4 6-32-16,2 0-43 16,6 3 15-16,0-2-48 0,0-5 16 15,0-2-21 1,12-7 5-16,3-8-2 0,5-7 0 16,5 0-31-16,4-6-1 15,4-14-103-15,-2-5-27 16,1-6 14-16,-7 1-47 15,-4-1 102-15,-7 6 76 16,-6 3 19-16,-5 4 57 16,-1 6 24-16,-2 4-1 15,0 4-2-15,0 4-53 16,0 0-16-16,0 0-9 16,0 0 0-16,0 12 28 15,-5 0 19-15,0 2-47 0,5-1 30 16,0 0-24-1,0-5-12-15,12-4-12 0,8-4-75 16,2 0 4-16,0-4-99 16,1-12 51-16,-3-2 93 15,-2 2 37-15,-4 2 7 16,-6 4 107-16,-4 4 27 16,1 6-5-16,-1 0-88 15,-2 6-41-15,-2 20 109 16,2 12-54-16,-2 8 16 15,4 10-10-15,-2 6-45 16,2 7 31-16,3 0-47 16,-1 0 6-16,0-2 0 15,-3-11-5-15,0-11-1 0,-3-11 0 16,0-15 19-16,0-11-13 16,-14-8 56-16,-3 0-11 15,-4-12-11-15,1-12-40 16,0-7-13-16,2-2-1 15,7-10-14-15,6-1 9 16,5-5 16-16,3 2-42 16,21 0-14-16,11 6-63 15,4 2 26-15,5 7 15 16,3 1-7-16,2 2 68 16,2-2-20-16,1-6 14 15,-4-1 18-15,-5-2-12 16,-11 2 20-16,-11 4 35 0,-9 5 27 15,-12 10 92-15,0 5-12 16,-4 5-45-16,-19 9-22 16,0 0-49-16,-1 9 7 15,4 15-8-15,0 7-14 16,9 6 11-16,6 3-7 16,5-2-15-16,0-3 0 15,18-10-6-15,11-6-6 16,9-11-1-16,7-8-68 15,3-8-36-15,4-21-91 16,-6-9-64-16,-1-6 51 16,-7-4 4-16,-7-1 171 15,-6 5 46-15,-10 6 68 16,-5 11 149-16,-6 10 29 16,-4 13-14-16,0 4-99 0,0 8-132 15,-9 20 36-15,-7 11 14 16,1 5-32-16,-1 3 17 15,3 2-21-15,1-4-14 16,8-7 10-16,2-5-11 16,2-9-23-16,0-12-6 15,2-10 14-15,16-2 15 16,9-12 19-16,6-14-18 16,3-4-1-16,4 2-16 15,-5 2-27-15,-2 8 19 0,-3 6-35 16,-8 8-30-1,-6 4-29-15,-16 0-102 0,0 14-29 16,0 0-233-16</inkml:trace>
  <inkml:trace contextRef="#ctx0" brushRef="#br0" timeOffset="107717.09">21764 4296 1458 0,'0'0'272'16,"0"0"-227"-16,0 0-45 16,140-67-180-16,-82 67-99 0,-8 16-386 15</inkml:trace>
  <inkml:trace contextRef="#ctx0" brushRef="#br0" timeOffset="107836.77">21888 5157 793 0,'0'0'1048'16,"0"0"-1048"-16,0 0-554 0</inkml:trace>
  <inkml:trace contextRef="#ctx0" brushRef="#br0" timeOffset="108143.95">23491 4463 1940 0,'0'0'393'15,"0"0"-233"-15,0 0-78 16,-127-46-35-16,94 46 55 15,6 12-43-15,2 22 3 16,10 9-6-16,4 7-56 16,8 4 11-16,3 0-11 15,7-7 0-15,20-5-17 16,10-11-14-16,11-11-64 0,7-14-71 16,33-6-327-1,-15-22-146-15,-7-5-267 0</inkml:trace>
  <inkml:trace contextRef="#ctx0" brushRef="#br0" timeOffset="108464.09">23819 4542 1480 0,'0'0'578'0,"0"0"-339"15,0 0-39-15,0 0-100 16,0 0-26-16,0 0-16 16,0 0-35-16,-128 69-1 15,115-34-9-15,7-3-7 16,6-1-1-16,0-10 4 15,11-4-18-15,11-10 0 16,7-7-37-16,4 0-8 0,2-16-64 16,-3-8-20-16,-3-6 42 15,-8 0 32-15,-6 2 57 16,-7 6 7-16,0 6 41 16,-8 6 110-16,0 8-27 15,0 2-62-15,0 0-51 16,0 8 1-16,0 10-20 15,0 6 8-15,15 3-44 16,7-4-37-16,32 1-94 16,-5-7-314-16,0-8-88 0</inkml:trace>
  <inkml:trace contextRef="#ctx0" brushRef="#br0" timeOffset="108642.61">24310 4576 1707 0,'0'0'692'15,"0"0"-487"-15,0 0-53 16,0 0-114-16,0 0-29 16,0 0 3-16,0 0 2 15,-31 90-26-15,54-60 12 16,6-6-42-16,9-8-6 16,29-16-148-16,-10-8-155 15,-1-17-397-15</inkml:trace>
  <inkml:trace contextRef="#ctx0" brushRef="#br0" timeOffset="108769.28">24665 3967 2000 0,'0'0'359'16,"0"0"-233"-16,0 0-102 16,-203 61-24-16,121-11-71 15,6 0-650-15</inkml:trace>
  <inkml:trace contextRef="#ctx0" brushRef="#br0" timeOffset="109676.89">19043 5559 1640 0,'0'0'536'16,"0"0"-412"-16,0 0-44 16,-127-15 39-16,86 18-15 15,-1 20-21-15,5 11-5 16,11 9-55-16,12 5-11 15,14-2-12-15,0-2 6 16,25-6 3-16,13-12-3 0,9-10-6 16,9-14-10-1,3-2-63-15,-1-22-60 0,-4-20-72 16,-9-10-80-16,-14-14-14 16,-12-10 38-16,-7-11 7 15,-8-1-105-15,-1 2 53 16,-3 11 306-16,0 19 396 15,0 18-13-15,0 20 131 16,-5 18-258-16,-2 0-152 16,3 25-41-16,-3 23 32 15,3 10 17-15,0 10-9 16,4 8-31-16,0-1-4 16,0 0-52-16,0-7-16 15,6-11-9-15,3-15-94 16,-3-20-91-16,-3-12-173 0,-3-10-416 15</inkml:trace>
  <inkml:trace contextRef="#ctx0" brushRef="#br0" timeOffset="109835.43">18964 5311 1879 0,'0'0'552'0,"0"0"-441"16,0 0-110-16,0 0 26 15,147 0-3-15,-67 6-24 16,5 9-72-16,15 12-171 16,-24-6-387-16,-20-3-28 0</inkml:trace>
  <inkml:trace contextRef="#ctx0" brushRef="#br0" timeOffset="110098.72">19639 5506 1109 0,'0'0'713'16,"0"0"-516"-16,0 0-82 15,0 0 17-15,0 0 16 16,0 0-55-16,-2 136-24 16,2-96 26-16,0-4-37 15,2 1 6-15,7-7-4 16,-2-4-60-16,4-6 3 15,0-6-3-15,-1-6-17 16,4-6 16-16,6-2-42 0,2 0-80 16,19-36-132-16,-8 2-360 15,-1-4-152-15</inkml:trace>
  <inkml:trace contextRef="#ctx0" brushRef="#br0" timeOffset="110864.67">19978 5522 1397 0,'0'0'521'16,"0"0"-392"-16,0 0 87 15,0 0-56-15,0 132-66 16,0-91-35-16,0-2-4 0,0-6-41 16,0-5 16-16,0-6-30 15,0-8 6-15,0-6-9 16,0-8 9-16,0 0 5 15,0-3-11-15,0-18-20 16,0-8-50-16,2-6-15 16,2-7-25-16,0-3 14 15,3 1 5-15,2 6 50 16,4 6 41-16,6 8-6 16,2 9-2-16,3 7 8 15,4 8-13-15,1 0 13 16,-2 6 3-16,0 15 18 15,-5 8 18-15,2 3-21 0,-4 4 30 16,-3 1 9 0,2-1-23-16,1-1 21 0,0-7-33 15,0-10 2-15,2-7 9 16,0-11-33-16,1 0 35 16,-3-7-35-16,3-17-12 15,-4-12-2-15,-1-10 25 16,2-9-11-16,-2-8 0 15,0-4-51-15,-3 1 18 16,-1 8-14-16,-5 11 11 16,-5 13 29-16,-4 15 1 15,0 10 6-15,0 9-12 16,0 0-12-16,-9 15 24 0,-7 19 16 16,3 8 13-1,-1 12 21-15,6 4-32 16,6 4 19-16,2-2-28 0,0-4 6 15,6-7-30-15,6-11 7 16,-1-12-45-16,-5-12 38 16,-2-12 3-16,-1-2 12 15,-1-2 0-15,3-19-49 16,2-2 5-16,-1-4-37 16,5 4-21-16,1-2 49 15,3 6-16-15,1 5 38 16,1 6 29-16,3 5 0 15,-1 3 2-15,-2 0 0 16,-1 8 0-16,-3 10 24 0,-2 4-16 16,-3 1-8-1,0 0 0-15,-8-1-54 0,0-3-114 16,-16-9-167-16</inkml:trace>
  <inkml:trace contextRef="#ctx0" brushRef="#br0" timeOffset="111142.95">20194 4979 1202 0,'0'0'544'0,"0"0"-415"0,0 0-69 15,0 0-53-15,0 0-7 16,0 0-95-16,0 0-31 15,-7 116 36-15,-38-85 29 16,-1-6-15-16,-4-3 76 16,4-2 22-16,3-4 22 15,6-2 26-15,5-3-28 16,10-6 16-16,9-5 9 16,13 0-67-16,0-4-158 15,0-9-115-15</inkml:trace>
  <inkml:trace contextRef="#ctx0" brushRef="#br0" timeOffset="111967.72">19598 5306 1603 0,'0'0'397'0,"0"0"-355"16,0 0-42-16,0 0-326 15,0 0-644-15</inkml:trace>
  <inkml:trace contextRef="#ctx0" brushRef="#br0" timeOffset="132702.31">19625 4516 1051 0,'0'0'884'0,"0"0"-599"16,0 0-104-16,0 0-128 15,0 0 27-15,0 0-59 16,5 0-5-16,-5 0 60 16,2 0-67-16,-2 0 20 15,0 0-29-15,0-5 31 16,3 1-24-16,-3 0-7 15,2 3-43-15,0-2-4 16,11 0-220-16,1 0-309 0,-1 2-20 16</inkml:trace>
  <inkml:trace contextRef="#ctx0" brushRef="#br0" timeOffset="133744.51">19625 5260 950 0,'0'0'376'16,"0"0"-177"-16,0 0-14 16,0 0-27-16,0 0-57 15,0 0 63-15,0 0-20 16,-2-22-21-16,0 22 55 16,0 0-108-16,-3 0-3 15,1 0-58-15,-5 0 27 16,0 0-36-16,-2 0 0 0,4 0 1 15,0 0 3-15,5 0-4 16,2 0-30-16,0 0-19 16,0 0-100-16,0 0 2 15,5 0-58-15,10 5-304 16,-2 1 176-16,1-2-933 0</inkml:trace>
  <inkml:trace contextRef="#ctx0" brushRef="#br0" timeOffset="135067.98">21401 5373 1041 0,'0'0'310'0,"0"0"-31"15,0 0 29-15,0 0-86 0,0 0-28 16,0 0-111-16,0 0-36 15,0 11 5-15,2 25-13 16,5 10 28-16,0 6-34 16,4 3-13-16,2-1 21 15,1-2-40-15,-1-6-2 16,-1-8-4-16,-6-10-80 16,-4-8 3-16,-2-10-109 15,0-10-88-15,-6 0 122 16,-15-12-103-16,-4-13 123 15,3-8 83-15,5-3 54 0,3 0 12 16,7-1 43 0,7 1 2-16,0 4-1 0,12 0-18 15,14 0 9-15,13 4-9 16,3-1-17-16,5-1 27 16,-1 1-20-16,1-5 13 15,-5 0 22-15,-6 0-41 16,-7 2 54-16,-11 3-11 15,-7 7 7-15,-7 6 74 16,-4 8-43-16,0 8-8 16,0 0-79-16,-11 10 10 15,-2 18 14-15,2 13-40 16,0 6 7-16,7 8 7 16,4 2-7-16,0 2-1 15,0-3 4-15,2-3 17 0,6-8-42 16,1-10 15-16,-2-11-19 15,-3-10-6-15,3-8-4 16,0-6 29-16,4 0-12 16,5-17 36-16,1-2-19 15,3-1-5-15,1 0 0 16,-4 4-5-16,3 3 7 16,1 3-2-16,0 5 0 15,2 1 16-15,2 4-13 16,1 0-3-16,1 0 0 15,-1 0 1-15,5 0 0 16,1 0-1-16,-3 0 0 16,2-5 15-16,-4-3-10 0,-1-2-5 15,-3-4 0-15,-3-2 1 16,-2-2-1-16,-4 1 0 16,-4-6-1-16,-5 3 8 15,-3 2 7-15,-2-1 7 16,0 6-14-16,0 1 22 15,-11 2-28-15,-5 2-1 16,-1 1 26-16,-4 7-26 16,1 0 43-16,1 0-10 15,-2 7-3-15,3 9 15 16,3 5-35-16,6 6-10 16,7 3 0-16,2 2 8 15,4 3-2-15,23-3-6 16,11-2-15-16,10-5-26 0,10-8-123 15,34-17-120-15,-16 0-404 16,-9-10-312-16</inkml:trace>
  <inkml:trace contextRef="#ctx0" brushRef="#br0" timeOffset="135319.31">22704 5459 907 0,'0'0'1057'15,"0"0"-742"-15,0 0-111 16,0 0-42-16,0 0-110 15,0 0 17-15,0 0-39 16,-91 107-18-16,93-63-14 16,23 0 2-16,8-3-4 15,10-9-21-15,-1-11 16 0,-2-10 3 16,-7-11 4 0,-6-4 4-16,-9-29 24 0,-9-10-26 15,-9-12-10-15,0-3-2 16,-23 2-27-16,-3 5-48 15,-10-4-110-15,5 17-406 16,11 10-886-16</inkml:trace>
  <inkml:trace contextRef="#ctx0" brushRef="#br0" timeOffset="135558.67">23480 5209 2074 0,'0'0'351'0,"0"0"-226"16,0 0-34-16,-53 157-27 16,53-83-33-16,19 6-4 15,15 3-27-15,0-5-18 16,-5-8-125-16,-8-8-140 15,-9-18-338-15,-10-17-49 0</inkml:trace>
  <inkml:trace contextRef="#ctx0" brushRef="#br0" timeOffset="136373.49">23344 5556 1249 0,'0'0'403'0,"0"0"-222"15,0 0-116-15,0 0-23 16,122-74-40-16,-59 56 14 15,6 0-16-15,0-5 0 16,-6-2-9-16,-13-1 8 16,-11 2 2-16,-13 2 12 15,-12 3 25-15,-10 8 76 16,-4 0 115-16,0 10-88 16,0 1-38-16,-4 0-62 15,-5 22-30-15,-3 12 20 16,2 10-31-16,1 6 8 0,6 6 21 15,3-2-21-15,0-1-8 16,0-8 0-16,5-6 13 16,4-13-40-16,2-11 10 15,0-6-43-15,2-9 32 16,6 0 22-16,2-13-21 16,4-10 14-16,-3-5-8 15,3 0 19-15,-8 2 2 16,2 4 0-16,-9 4 8 15,-1 5 4-15,-4 7 29 16,-3 2 32-16,1 4-59 16,-1 0 41-16,2 6-46 15,3 15-3-15,1 5 32 16,4 3-38-16,3 3 0 16,3-4-1-16,3-3-3 15,2-6-17-15,4-7 8 0,0-7-41 16,2-5 29-16,2 0-93 15,-2-19 27-15,0-11-4 16,-4-1-4-16,-3-3 82 16,-8 1 17-16,-6 8 55 15,-3 4 69-15,-5 11-35 16,0 4-8-16,0 6-4 16,0 0-68-16,0 4 16 15,0 14-16-15,2 2-7 16,3 3-4-16,-1-1-7 15,5-5 0-15,2-1 8 16,3-7-41-16,-1-5 42 16,3-4-24-16,1 0-26 0,-1-10 38 15,1-7-22 1,-1-1 34-16,-3 3 7 0,-1 1-6 16,-3 3 50-16,-5 5-20 15,0 2-22-15,1 4 42 16,0 0-41-16,3 0-3 15,5 6 11-15,4 9-18 16,0 0 15-16,3 6-15 16,-4-6-34-16,-3 2 15 15,-4-6-89-15,-9-8-95 0,0-3-309 16,0 0-316-16</inkml:trace>
  <inkml:trace contextRef="#ctx0" brushRef="#br0" timeOffset="136525.09">24590 5373 360 0,'0'0'1469'0,"0"0"-1138"16,0 0-81-16,0 0-109 15,0 0-67-15,0 0-54 16,0 0-13-16,13-23-14 16,-5 33-38-16,-1-6-160 15,-2-2-343-15,-5-2-32 0</inkml:trace>
  <inkml:trace contextRef="#ctx0" brushRef="#br0" timeOffset="136672.69">24647 4957 1898 0,'0'0'379'0,"0"0"-250"0,0 0-38 15,0 0-91-15,-96 132-21 16,65-74-277-16,7-6-842 0</inkml:trace>
  <inkml:trace contextRef="#ctx0" brushRef="#br0" timeOffset="137544.35">19253 6086 1728 0,'0'0'566'0,"0"0"-488"16,0 0 10-16,0 0-35 15,0 0 56-15,-17 144-5 16,12-83-83-16,2 2-6 16,3 1-15-16,0-5-77 0,0-7-7 15,0-12-127-15,0-12-115 16,0-14-176-1,0-10-348-15</inkml:trace>
  <inkml:trace contextRef="#ctx0" brushRef="#br0" timeOffset="138023.07">19055 6385 1174 0,'0'0'493'0,"0"0"-333"16,0 0-30-16,0 0 22 15,0 0-94-15,145-97 44 16,-82 83-2-16,1 1-61 15,-2 6-5-15,-7 3-33 16,-10 4 8-16,-11 0 56 16,-9 0-26-16,-10 9 31 15,-6 6-6-15,-3 2-27 16,-1 3 47-16,-1 7-54 16,3-1-9-16,2 4 16 0,4 1-27 15,6-3-10-15,0-2 0 16,1-7-10-16,1-2 1 15,-5-7-22-15,3-7 11 16,-1-3 19-16,0 0-40 16,2-19 41-16,-3-1-28 15,4-4-13-15,-2 0 35 16,4 0-16-16,-3 4 22 16,-3 4 9-16,2 3 4 15,-6 5-2-15,0 2-11 16,-4 5 0-16,3 1 22 0,-3 0-14 15,-1 0 2 1,3 14 45-16,3 1-47 0,-3 6 7 16,3 1-15-1,-4-3-24-15,-1-2 13 0,-1-3-45 16,-6-5-40-16,-2-9-79 16,0 0-377-16,-2-17-93 0</inkml:trace>
  <inkml:trace contextRef="#ctx0" brushRef="#br0" timeOffset="138159.72">19895 6109 1235 0,'0'0'615'0,"0"0"-393"16,0 0-6-16,0 0-115 16,0 0-99-16,0 0 1 0,0 0-3 15,49 79-249-15,-45-20-146 16,-4 0-316-16</inkml:trace>
  <inkml:trace contextRef="#ctx0" brushRef="#br0" timeOffset="138279.4">19728 6769 1759 0,'0'0'518'16,"0"0"-366"-16,0 0-152 15,0 0-109-15,0 0-114 0,0 0-385 16</inkml:trace>
  <inkml:trace contextRef="#ctx0" brushRef="#br0" timeOffset="138545.69">20699 6097 28 0,'0'0'1946'16,"0"0"-1571"-16,0 0-274 16,0 0-21-16,0 0-40 15,-25 123 24-15,25-61-4 16,16 3-51-16,-3-2 22 0,2-2-31 16,-1-7-40-16,-4-8-27 15,-4-10-100-15,-6-12-117 16,0-10-253-16,0-12-280 0</inkml:trace>
  <inkml:trace contextRef="#ctx0" brushRef="#br0" timeOffset="139023.41">20528 6385 1445 0,'0'0'380'0,"0"0"-198"15,0 0-66-15,0 0-60 16,0 0 7-16,112-44-51 15,-64 39 12-15,1 5-24 0,-4 0 0 16,-8 0 17-16,-3 0 20 16,-7 0 27-16,-7 5 34 15,-3 4-41-15,-3 4 30 16,-3 1-30-16,-2 3-26 16,-2 3 48-16,0 2-50 15,-3 3 27-15,0 0-21 16,1 0-25-16,-1-1-14 15,3-6 4-15,2-4-15 16,2-6 4-16,5-5-20 16,3-3 16-16,6-11-21 15,2-15-73-15,0-4 33 16,-6-4-17-16,0 1 55 16,-5 6 19-16,-3 2 38 0,-4 10 4 15,-2 5 26-15,-1 6-16 16,1 4 35-16,-1 0-49 15,6 4 1-15,-2 11 28 16,2 6-48-16,-1 5 23 16,-4-1-23-16,-3 0-27 15,-2-1 25-15,-2-4-50 16,0-4-23-16,0-7-51 16,0-9-185-16,-11 0-262 15,1 0-182-15</inkml:trace>
  <inkml:trace contextRef="#ctx0" brushRef="#br0" timeOffset="139175.01">21129 6198 1722 0,'0'0'555'16,"0"0"-373"-16,0 0-115 16,0 0-5-16,0 0-62 15,0 0-59-15,0 0-48 16,10 28-218-16,-31-18-435 15,-1-6-556-15</inkml:trace>
  <inkml:trace contextRef="#ctx0" brushRef="#br0" timeOffset="139309.64">21002 5953 1243 0,'0'0'643'0,"0"0"-376"16,0 0-146-16,0 0-48 0,168-12-73 15,-113 30-154-15,-1 4-383 0</inkml:trace>
  <inkml:trace contextRef="#ctx0" brushRef="#br0" timeOffset="139755.45">22129 6385 1472 0,'0'0'604'0,"0"0"-370"0,-115-8-163 16,70 8 53-16,9 14-42 16,13 12-22-16,9 4 2 15,12 4-62-15,2 2-22 16,6-5 21-16,21-1-7 15,4-11 8-15,6-11 0 16,2-8-3-16,0-6-8 16,-2-26-121-16,-6-14-55 15,-6-12 18-15,-11-5 63 16,-6-3 78-16,-6 0 16 16,-2 9 12-16,0 12 102 15,0 13 50-15,0 15 7 0,0 17-27 16,0 0-110-16,0 25 24 15,0 15 30-15,0 10-31 16,9 9 15-16,2 3-59 16,3-2 5-16,-2-5-6 15,2-6-105-15,-5-13-73 16,-5-11-205-16,-4-18-364 0</inkml:trace>
  <inkml:trace contextRef="#ctx0" brushRef="#br0" timeOffset="140659.04">22034 6256 985 0,'0'0'798'0,"0"0"-602"0,0 0-184 15,0 0 38-15,0 0-50 16,118-14 13-16,-73 14-31 16,-3 0 9-16,-7 0-56 15,-6 5 38-15,-4-2 26 16,-5 3 1-16,-5-2 47 15,-1 2-32-15,-5 0 65 16,2 2-6-16,-2 3 45 16,2 1-2-16,0 1-65 15,1 3 40-15,-2 5-31 16,1 0-15-16,1 5 30 16,-3 1-41-16,-1 3 21 15,1-1-9-15,-2 2-46 16,2-6 29-16,1 0-29 15,3-7 6-15,-1-6 27 0,5-6-28 16,3-6 17-16,4 0-23 16,3-8 7-16,2-12-16 15,2-7 9-15,-2-6 0 16,2-5 6-16,-4-3 12 16,-5-1-24-16,-4 4 6 15,-9 6-6-15,-4 5-12 16,-5 6 18-16,0 6 0 15,-8 7 0-15,-7 2 18 16,-5 3-29-16,-2 3 11 16,-1 0-7-16,1 15-4 15,3 4 22-15,2 7-10 0,11 6 14 16,6 2 2-16,0 3-31 16,11-2 14-16,11-2-39 15,7-5 29-15,2-3-35 16,3-11 8-16,1-5 28 15,-1-9-62-15,-1 0 70 16,-4-10-24-16,-2-12-5 16,-5-5 13-16,-2-2-28 15,-4 1 24-15,-3 0 12 16,-1 6 14-16,-6 5-16 16,-2 9 11-16,-4 4 0 15,0 4-10-15,0 0 10 16,0 4 0-16,0 14 0 0,-2 4 21 15,-6 7 2 1,-4 3-23-16,3-2 6 0,3-2 0 16,4-6-5-16,-1-6-1 15,3-8 0-15,0-6 16 16,0-2-16-16,7-2 0 16,10-18 8-16,4-4-11 15,1-6 3-15,-2 0-2 16,2 1-10-16,-2 6 24 15,1 0-4-15,-4 9 15 16,4 5-2-16,-4 5 24 16,1 4-45-16,2 0 0 15,-2 15 0-15,-2 9 9 16,-5 7-6-16,-7 1-3 16,-2-1-2-16,-2 2-5 0,0-5-98 15,-27-3-73-15,3-11-179 16,0-7-355-16</inkml:trace>
  <inkml:trace contextRef="#ctx0" brushRef="#br0" timeOffset="140817.6">22640 6153 1910 0,'0'0'361'0,"0"0"-247"15,0 0-114-15,0 0-69 0,116-101-274 16,-81 81-371-16</inkml:trace>
  <inkml:trace contextRef="#ctx0" brushRef="#br0" timeOffset="140990.16">23078 5857 624 0,'0'0'1239'16,"0"0"-860"-16,0 0-172 15,0 0-100-15,0 0-24 16,0 0-83-16,0 0-3 16,106 38-64-16,-142-10-89 15,-44 12-45-15,6-6-325 16,0-6-377-16</inkml:trace>
  <inkml:trace contextRef="#ctx0" brushRef="#br0" timeOffset="141127.79">22210 6110 479 0,'0'0'1861'16,"0"0"-1577"-16,0 0-165 15,0 0-119-15,0 0-16 16,0 0-71-16,0 0-296 16,103-96-528-16</inkml:trace>
  <inkml:trace contextRef="#ctx0" brushRef="#br0" timeOffset="141491.81">22758 5993 111 0,'0'0'1278'0,"0"0"-782"0,0 0-361 15,0 0 59-15,0 0-79 16,0 0-51-16,0 0 18 16,104 57-74-16,-93-41-8 15,-1 4-108-15,-4-4-430 16,2-7-1091-16</inkml:trace>
  <inkml:trace contextRef="#ctx0" brushRef="#br0" timeOffset="142892.1">24657 5448 383 0,'0'0'567'0,"0"0"-334"16,0 0-101 0,0 0 22-16,0 0-31 0,0 0 10 15,0 0 7-15,24-58-75 16,-19 54 44-16,-1 2-3 15,-2 2-17-15,0 0 23 16,3 0-81-16,1 0 21 16,2 0 3-16,-2 8-47 15,-2 9 12-15,-4 2-20 16,0 7-35-16,-18 6-8 16,-28 20-172-16,1-8-378 15,5-3-811-15</inkml:trace>
  <inkml:trace contextRef="#ctx0" brushRef="#br0" timeOffset="143793.66">23917 5925 1045 0,'0'0'532'16,"0"0"-290"-16,0 0-73 15,0 0-70-15,0 0-55 16,0 0 63-16,0 0-16 16,135 24 0-16,-106 19 32 0,-6 15-46 15,-14 15 22-15,-9 24-38 16,-25 25-51-16,-44 21 28 16,-22 3-38-16,-14-11-1 15,0-11-52-15,9-15-122 16,28-31-151-16,9-14-548 0</inkml:trace>
  <inkml:trace contextRef="#ctx0" brushRef="#br0" timeOffset="145812.26">9194 2327 825 0,'0'0'484'16,"0"0"-293"-16,0 0 76 15,0 0-76-15,0 0-71 16,0 0 18-16,0 0-68 16,0-25-52-16,4 25 25 15,5 0-42-15,-3 0 42 16,-1 2 3-16,0 4-46 16,-3 4 48-16,-2 6-23 0,0 11-6 15,0 6 38-15,0 11-51 16,0 2 12-16,0 2 7 15,2-1-18-15,0-7 26 16,3-3-15-16,-1-6-17 16,0-7 7-16,3-6-8 15,-4-5 0-15,-1-6-8 16,0-3 16-16,0-4-1 16,-2 0 3-16,0 0-9 15,3 0-2-15,-3 0-38 16,0 2-38-16,0 2-23 15,0-4-170-15,0 0-290 16,-12 0-180-16</inkml:trace>
  <inkml:trace contextRef="#ctx0" brushRef="#br0" timeOffset="146043.65">9015 2610 1005 0,'0'0'362'0,"0"0"-76"15,0 0 41-15,0 0-145 16,0 0-99-16,0 0 4 16,0 0-45-16,103-29 1 15,-57 29-2-15,5 0-29 16,-3 3-3-16,-6 4-9 16,-9-2-35-16,-6 0 9 15,-9-2-123-15,-5-3-98 0,-1 0-87 16,-4 0-19-16,-1-8-406 0</inkml:trace>
  <inkml:trace contextRef="#ctx0" brushRef="#br0" timeOffset="146216.19">9396 2520 1159 0,'0'0'493'16,"0"0"-238"-16,0 0-59 15,0 0-57-15,-152 54-15 16,111-26-84-16,2 1-3 15,7 1-37-15,3-2-27 0,6-4-49 16,7-4-139-16,1-9-143 16,6-9-9-16,2-2-445 0</inkml:trace>
  <inkml:trace contextRef="#ctx0" brushRef="#br0" timeOffset="146646.04">9073 2369 740 0,'0'0'520'0,"0"0"-333"15,0 0-9-15,-118-13-40 16,81 17-34-16,1 16 5 16,-3 8-62-16,4 6 46 15,-3 10-16-15,3 7-24 0,1 7 43 16,5 5-42-16,9 6 2 15,11 3 17-15,9 2-64 16,3-2 10-16,30-3-19 16,16-6-31-16,14-6 16 15,8-9 6-15,11-11 9 16,2-14-7-16,6-17 8 16,-1-6-1-16,-2-16 0 15,0-22-26-15,-3-12 13 16,-8-11-11-16,-9-10 24 15,-16-9-6-15,-17-23 23 16,-26-19 0-16,-8 10-17 0,-8 15 2 16,-26 19-8-1,-1 28 6-15,-14 4-22 16,-12 8 22-16,-8 23-174 0,-40 27-162 16,20 25-226-16,6 9 69 15</inkml:trace>
  <inkml:trace contextRef="#ctx0" brushRef="#br0" timeOffset="147327.22">10593 7217 1373 0,'0'0'734'16,"0"0"-571"-16,0 0-54 16,0 104-52-16,0-56-5 15,0 0 10-15,0 2-61 16,10-1 31-16,2-8-32 15,-1-5-95-15,-5-10-57 16,-6-19-163-16,0-7-235 16,-2 0-167-16</inkml:trace>
  <inkml:trace contextRef="#ctx0" brushRef="#br0" timeOffset="147648.35">10408 7422 1242 0,'0'0'551'16,"0"0"-395"-16,0 0-156 15,0 0 44-15,0 0 39 16,0 0 19-16,122-3-16 16,-80 6-68-16,1 0-2 15,-7 0-16-15,-3-2-99 16,-6-1-59-16,-10 0-152 16,-3 0 102-16,-10-14 47 15,-4-4-103-15,0-4 62 16,-2 0 202-16,-14 0 152 15,-1 4 73-15,-1 8-43 0,0 4 65 16,-2 6-28-16,0 0-96 16,-2 16-5-16,0 7-68 15,-1 4-20-15,0 3 1 16,6-1-31-16,1-6-21 16,3-1-96-16,9-11-231 15,4-8 29-15,0-3-309 0</inkml:trace>
  <inkml:trace contextRef="#ctx0" brushRef="#br0" timeOffset="147997.43">10428 7177 1290 0,'0'0'530'0,"0"0"-405"16,0 0-80-1,0 0 41-15,-134 111-25 0,114-67 36 16,4 5 22-16,3 3-66 15,7 3 27-15,6 3-38 16,0 2-29-16,17 0 8 16,19 0-21-16,15-4 0 15,14-4 7-15,13-8 5 16,10-12 6-16,7-14-18 16,1-15-3-16,-5-6 3 15,-5-34 0-15,-10-18 20 16,-13-11 5-16,-17-10-13 0,-18-5 44 15,-17-4-56-15,-11 0 8 16,-14 1-5-16,-22 6 6 16,-8 12-9-16,-5 11 0 15,-7 19-43-15,-26 26-30 16,14 10-217-16,8 0-413 0</inkml:trace>
  <inkml:trace contextRef="#ctx0" brushRef="#br0" timeOffset="148936.92">11987 7338 90 0,'0'0'1368'0,"0"0"-984"16,0 0-248-16,0 0-95 15,0 0 45-15,0 0 52 16,0 0-5-16,8 147-20 0,-8-85-88 16,2 7 8-1,0-1-33-15,2-3-21 0,-2-8 10 16,-2-10-84-16,0-9-85 15,0-15-201-15,0-10-211 0</inkml:trace>
  <inkml:trace contextRef="#ctx0" brushRef="#br0" timeOffset="149699.88">11820 7297 1152 0,'0'0'307'15,"0"0"-75"-15,0 0-139 16,0 0 61-16,121-64-59 16,-63 64 5-16,6 0-1 0,5 18-65 15,0 14 12-15,-4 13-33 16,-9 5-3-16,-11 8 5 16,-16 5-15-16,-14 4 0 15,-13-1 24-15,-2-2-17 16,-15-6 20-16,-16-8-27 15,-5-7 1-15,-7-12 35 16,-1-6-17-16,-5-10-3 16,-3-8 21-16,-3-7-35 15,-3 0 5-15,0-15-7 16,4-9 0-16,6-6-7 16,9-4 7-16,16-2 0 0,11 0-1 15,12-1-66 1,4 4 54-16,23 3-15 0,11 4 0 15,7 4 13-15,5 3 27 16,6 5-12-16,7 2 34 16,1 2-33-16,4 5 50 15,-5 1-44-15,3 1 2 16,-8 3 31-16,-3 0-40 16,-8 11 30-16,-9 3 16 15,-10 4-39-15,-5-3 50 16,-6 3-41-16,-5-1-15 15,-3 1 39-15,-3 2-34 16,2-2-6-16,-6 2 7 16,-2 0 16-16,0-1-7 15,0-5-16-15,1 3 0 0,4-5-2 16,2-4 2-16,-1-2 0 16,8-6-1-16,1 0 20 15,8 0-25 1,6-16 6-16,2-11-24 0,2-4 3 15,-1-5-19-15,-3-2 6 16,-2 4 33-16,-5 8 0 16,-7 6 1-16,-2 8 12 15,-5 5 4-15,-2 7 53 16,3 0-60-16,-1 0 4 16,4 13 17-16,1 4-20 15,3 10 29-15,-3-1-39 16,1 1-3-16,1 0-16 0,-1-6-114 15,15-10-49-15,-5-5-351 16,3-6-128-16</inkml:trace>
  <inkml:trace contextRef="#ctx0" brushRef="#br0" timeOffset="150034.03">13371 7533 1702 0,'0'0'571'16,"0"0"-359"-16,0 0-138 15,0 0-38-15,0 0 10 16,0 0-39-16,-123 67 39 16,110-39-31-16,5 0-6 0,6-2-9 15,2-4-7-15,0-4 6 16,0-6-13-16,13-6 14 16,4-6 2-16,3 0-2 15,3-8-30-15,1-13 21 16,-2 0-46-16,-2 1 40 15,-1 4 14-15,-9 4 2 16,-1 6 2-16,-5 3 7 16,2 3-9-16,0 0 22 15,1 13-23-15,-1 4 0 16,1 8 0-16,-2-2-34 16,-3-2-34-16,-2-6-149 15,-4-8-326-15,-10-7 46 0</inkml:trace>
  <inkml:trace contextRef="#ctx0" brushRef="#br0" timeOffset="150205.51">13024 7311 1513 0,'0'0'559'16,"0"0"-329"-16,0 0-55 16,0 0-138-16,0 0-13 15,0 0 32-15,0 0-22 16,13 34 2-16,-13-7-25 15,0-2-11-15,-3 0-23 16,-5-6-146-16,3-3-356 16,5-10-1316-16</inkml:trace>
  <inkml:trace contextRef="#ctx0" brushRef="#br0" timeOffset="150619.42">13926 7638 345 0,'0'0'1175'0,"0"0"-870"0,0 0-203 16,0 0-17 0,0 0-63-16,0 0 20 0,0 0-9 15,105-100-32-15,-88 79 57 16,-1 6-17-16,-3 2 14 16,-1 7 42-16,-1 4-48 15,0 2 15-15,-2 0 6 16,3 16-18-16,5 6 46 15,-2 6-51-15,5 3-14 16,4 1-1-16,1 0-32 16,6-6-10-16,3-4-78 15,24-16-107-15,-7-6-165 0,-1 0-413 16</inkml:trace>
  <inkml:trace contextRef="#ctx0" brushRef="#br0" timeOffset="150919.66">14630 7489 1393 0,'0'0'709'0,"0"0"-446"16,0 0-97-16,0 0-23 16,0 0-79-16,-116 8-49 15,96 17 40-15,4 3-54 16,8 1 8-16,5-2-9 16,3-3-11-16,0-4-7 15,11-9-61-15,8-6-23 16,3-5 84-16,2-3-88 15,5-16-44-15,2-7 8 16,-4-2 24-16,-2-1 117 0,-5 7 2 16,-7 7 46-16,-2 7 129 15,-2 3-32-15,-2 5-34 16,1 0-24-16,1 13-77 16,1 6 43-16,-2 7-52 15,-1 2-23-15,5 5-7 16,-4-7-244-16,1-10-535 0</inkml:trace>
  <inkml:trace contextRef="#ctx0" brushRef="#br0" timeOffset="151636.7">16152 7560 879 0,'0'0'556'16,"0"0"-189"-16,0 0-160 16,0 0-83-16,-130-7 23 15,84 20 2-15,-1 9-31 16,7 6-8-16,11 2-39 16,12 0-45-16,11 1-19 15,6 0-7-15,8-3-10 0,15-8 9 16,14-7 1-16,5-12 6 15,9-1-6-15,2-24-79 16,5-16-76-16,-6-12-108 16,-10-8-25-16,-9-7 57 15,-10-5 59-15,-9-2 66 16,-10-1 99-16,-4 8 7 16,0 9 253-16,0 15 85 15,-4 19-57-15,-2 18-85 16,2 6-121-16,0 25-46 15,2 19 31-15,-3 16-9 16,3 9 28-16,2 10-46 16,0-1 0-16,0-2-20 0,4-1-13 15,7-9-16-15,1-10-64 16,-3-12-84-16,-3-22-56 16,-4-11-316-16,-2-11-155 0</inkml:trace>
  <inkml:trace contextRef="#ctx0" brushRef="#br0" timeOffset="152070.54">16114 7385 1669 0,'0'0'493'16,"0"0"-387"-16,0 0-48 16,0 0-9-16,0 0-31 0,0 0 106 15,153 30-85-15,-97-12 3 16,-2 2-38-16,-10 1 2 15,-7-2 27-15,-14 1-14 16,-7 0 45-16,-7 3 5 16,-5-1-30-16,1 2 23 15,-3 2-32-15,3-4-15 16,4 0 18-16,1-6-27 16,7-4 8-16,2-8-14 15,4-4-6-15,6 0 0 16,2-12-18-16,4-14-14 15,1-4 23-15,-3-6-46 16,-6 2 52-16,-5 3-1 16,-9 7 10-16,-5 10 9 15,-4 6 25-15,-2 8 8 0,0 0-12 16,1 0-15-16,3 14-11 16,2 8-4-16,0 6 14 15,3 5-22-15,-2-1 8 16,2-4-24-16,0-4-12 15,10-6-89-15,-4-6-133 16,1-9-575-16</inkml:trace>
  <inkml:trace contextRef="#ctx0" brushRef="#br0" timeOffset="152995.07">17266 7522 1525 0,'0'0'403'0,"0"0"-158"16,0 0-78-16,-114-12-40 15,94 12-24-15,9 3-66 16,4 13 12-16,5 5-49 16,2 4 0-16,0 0-14 15,0 1 28-15,0-6-13 16,0-3-1-16,7-4-10 15,1-5-7-15,4-6-36 16,1-2 53-16,3 0-15 16,4-8 15-16,2-7-39 15,3-2 18-15,0-1-57 0,-4 0 63 16,0 1-25 0,-1 2 6-16,-5 4 19 0,1 4 6 15,-3 0 9-15,3 6 39 16,-5 1-38-16,2 0 54 15,-1 0-40-15,-4 1-14 16,1 9 51-16,1 5-43 16,-4-1-3-16,0 0 10 15,-1-2-1-15,-1 0 17 16,0-2-32-16,-1-1 7 16,2-6-9-16,-4 1 2 15,6-4-11-15,0 0 10 16,5 0-49-16,3 0 49 15,1-4-39-15,-1-6-16 0,3-2 34 16,-5 0-51-16,-2 1 64 16,-4 8 2-16,-2-1 14 15,-5 4 51-15,2 0-22 16,0 0-26-16,1 0 33 16,5 6-42-16,1 6 17 15,2 0-18-15,0 2 15 16,1-2-2-16,-1 0-5 15,-3 0-8-15,2-2 5 16,-2-1-5-16,-3-5-5 16,-1-3 5-16,-2-1 0 15,0 0 83-15,1 0-25 16,0 0-20-16,3 0-23 0,1 0-15 16,-3 0-8-16,0 0 7 15,1 0 2-15,-1 0 6 16,1 0 8-16,-1 0-15 15,3 0 0-15,-1 0-5 16,-1 2 4-16,2-1-6 16,0 2 14-16,-5-2 2 15,2 4-9-15,-4 1 0 16,1 2-7-16,-1 5-6 16,0 0 13-16,0 5-8 15,0 1 26-15,0-4-8 16,0-1-8-16,0-4 4 15,0-4-2-15,0-1-4 16,0-5 0-16,0 1 0 0,0-1 6 16,0 0-12-16,0 0-47 15,-1 0-139-15,-7 0-32 16,0 0-269-16,4 0-262 0</inkml:trace>
  <inkml:trace contextRef="#ctx0" brushRef="#br0" timeOffset="153620.4">18135 7561 666 0,'0'0'938'15,"0"0"-561"-15,0 0-205 16,0 0-72-16,0 0-11 16,0 0-37-16,-114 13 31 15,72 5-33-15,0 1-11 16,1 3 53-16,6-1-63 15,8 1 12-15,12-2-32 16,10-3-9-16,5-2 0 0,0-7-39 16,22-4 16-16,7-4 22 15,9-2-77-15,0-18-32 16,0-4-36-16,-5-4 4 16,-7 2 95-16,-4 4 44 15,-12 4 3-15,-5 10 127 16,-5 6-1-16,0 2-35 15,0 10-78-15,0 20-6 16,0 10 16-16,0 12-22 16,0 6-1-16,0 6 34 15,0 2-34-15,0 1 39 16,-7-3 13-16,-1-4-41 16,-4-4 39-16,-3-10-44 15,-8-10 8-15,-2-9 27 0,-6-11-41 16,-2-10 34-16,-5-6-34 15,-3 0 15-15,2-19-39 16,-1-11 20-16,0-10 4 16,4-6-1-16,0-6-55 15,5-6-43-15,-11-20-173 16,9 12-363-16,-1 10-281 0</inkml:trace>
  <inkml:trace contextRef="#ctx0" brushRef="#br0" timeOffset="153836.82">17154 7188 383 0,'0'0'1052'0,"0"0"-703"15,0 0-219-15,0 0 52 16,0 0-85-16,0 0-63 15,0 0 5-15,54 123-39 16,-72-92-108-16,-31 1-85 16,2-11-135-16,3-7-203 0</inkml:trace>
  <inkml:trace contextRef="#ctx0" brushRef="#br0" timeOffset="154021.32">16767 7299 416 0,'0'0'1208'0,"0"0"-868"16,0 0-234-16,0 0 75 16,0 0 23-16,0 0-92 15,0 0-73-15,22 114 7 16,-22-92-46-16,-5-4-30 16,-17-10-62-16,2-3-187 15,4-5-279-15</inkml:trace>
  <inkml:trace contextRef="#ctx0" brushRef="#br0" timeOffset="154165.94">16801 6860 1735 0,'0'0'573'0,"0"0"-440"16,0 0-27-16,168-35-20 15,-93 35-86-15,29 0-27 16,-17 11-302-16,-12 3-1056 0</inkml:trace>
  <inkml:trace contextRef="#ctx0" brushRef="#br0" timeOffset="154771.32">19064 7405 182 0,'0'0'1105'16,"0"0"-779"-16,0 0-143 15,0 0-51-15,-154-14 31 0,110 32 18 16,8 12-61-16,10 10-7 16,12 5-76-16,14 0-24 15,0 2-26-15,22-7 3 16,9-10 7-16,9-10-3 15,5-16-19-15,2-4-8 16,0-18-110-16,-5-22-125 16,-7-12-4-16,-8-10 20 15,-11-9 79-15,-9-7-5 16,-7-6 0-16,0 0 178 16,0 4 14-16,0 11 192 15,0 23 202-15,-2 23-34 16,-1 19-161-16,3 4-130 0,0 29-62 15,0 20 88-15,0 12-11 16,0 10-29-16,3 5 25 16,2 4-51-16,5-2-10 15,-3 1-27-15,-3-5-6 16,-1-10-17-16,-3-8-54 16,0-12-78-16,-10-16-133 15,-4-17-534-15</inkml:trace>
  <inkml:trace contextRef="#ctx0" brushRef="#br0" timeOffset="155256.01">18862 7199 1707 0,'0'0'366'0,"0"0"-236"0,0 0-67 15,0 0-27-15,168-42-11 16,-91 42-24-16,-6 0 38 15,-9 6-11-15,-10 9 14 16,-17 4 51-16,-11-1-42 16,-8 0 20-16,-5-2-5 15,-7-4-53-15,3 1 39 16,-3-1-37-16,3 3-4 16,2-1 23-16,1 0-25 15,-4-1 9-15,3 2-18 0,-3 0 9 16,2-1-3-1,-2 3 1-15,-2-3-1 0,3 0 23 16,-5-4-20-16,1-2 0 16,0-2-9-16,-3-4-13 15,4 0 2-15,-4-2 12 16,0 0-1-16,0 2 18 16,0 0-3-16,0 2-12 15,2 3-3-15,-2 0 1 16,4 5-9-16,0 2 9 15,3 3-1-15,4 1 24 16,0 0-9-16,2-3-15 16,3 2 0-16,-1-3-15 15,-1-4-6-15,-1-4-2 16,1-6-24-16,1-12-27 0,-4-15-151 16,1-6-565-16</inkml:trace>
  <inkml:trace contextRef="#ctx0" brushRef="#br0" timeOffset="155390.66">19563 6920 1624 0,'0'0'550'0,"0"0"-395"16,0 0-32-16,0 0-123 16,0 0-120-16,0 0-509 15,0 0-108-15</inkml:trace>
  <inkml:trace contextRef="#ctx0" brushRef="#br0" timeOffset="155998.04">20400 7094 1607 0,'0'0'399'0,"0"0"-127"15,0 0-192-15,0 0 15 16,0 0-9-16,-21 155 29 15,21-97-44-15,0 0-36 16,0 1-17-16,0-8-18 16,4-4-2-16,0-9-10 15,1-8-77-15,-1-10-39 16,-4-14-135-16,0-6-304 16,0 0 31-16</inkml:trace>
  <inkml:trace contextRef="#ctx0" brushRef="#br0" timeOffset="156505.73">20202 7417 1515 0,'0'0'350'16,"0"0"-148"-16,0 0-53 15,0 0-40-15,0 0-49 16,119-52-45-16,-57 42 19 16,5-3-34-16,-3 2 0 15,-2-3 3-15,-8 2 8 16,-12 2 1-16,-8 3-12 15,-12 2 6-15,-8 3 30 16,-5 2 3-16,-7 0 19 0,-2 0-11 16,2 18 10-1,-2 7 16-15,2 4-36 0,2 3-36 16,3-2 28-16,2-2-28 16,2-5 4-16,3-8-5 15,-1-4-27-15,3-10 11 16,1-1-30-16,6 0-35 15,2-15-5-15,-2-10-44 16,0 0 34-16,0-2 54 16,-6 1-17-16,-1 4 59 15,-5 5 18-15,-4 9 27 16,-3 1 74-16,-1 5-51 16,1 2-7-16,0 0-12 15,3 2-34-15,2 13 52 0,2 6-26 16,0 3-31-16,-1 2 50 15,0 2-48-15,-1-2 21 16,0-2-29-16,-2-3-2 16,-3-8-4-16,-2-4-28 15,-2-5-44-15,0-4 17 16,0-3-89-16,0-15-106 16,0-4-512-16</inkml:trace>
  <inkml:trace contextRef="#ctx0" brushRef="#br0" timeOffset="156653.29">21073 7247 481 0,'0'0'889'16,"0"0"-502"-16,0 0-156 0,0 0-49 15,0 0-52-15,0 0-106 16,0 0 14-16,-24 24-38 16,11-9-23-16,-14 0-70 15,0-7-135-15,4-6-354 0</inkml:trace>
  <inkml:trace contextRef="#ctx0" brushRef="#br0" timeOffset="156806.88">20853 6906 776 0,'0'0'1217'0,"0"0"-867"16,0 0-164-16,0 0-34 15,154-40-106-15,-105 40-19 16,9 0-27-16,-12 12-167 15,-12 0-544-15</inkml:trace>
  <inkml:trace contextRef="#ctx0" brushRef="#br0" timeOffset="167668.85">21116 7038 927 0,'0'0'339'15,"0"0"-154"-15,0 0-60 16,0 0-30-16,0 0 1 15,0 0-17-15,-2 0 9 16,2 0-12-16,0 0 16 16,0 0 19-16,0 0-34 15,0 0 13-15,0 0-4 16,0 0-43-16,0 0 9 16,0 0-35-16,0 0-8 15,0 0 16-15,0-2-25 16,0 2 19-16,0-2 6 0,0 0-14 15,2-4 18 1,11 2-29-16,5-2 0 0,2 1 8 16,0 4-7-16,-2 1-2 15,-3 0 1-15,-1 4-35 16,-3 10 34-16,-5 2-19 16,-6 1 20-16,0 2-1 15,-17 4-10-15,-38 9-11 16,1-4-179-16,4-10-614 0</inkml:trace>
  <inkml:trace contextRef="#ctx0" brushRef="#br0" timeOffset="169804.14">11411 8488 1181 0,'0'0'306'15,"0"0"-142"-15,0 0-42 16,0 0 51-16,0 0-34 16,0 0-31-16,0 0-86 15,-15-14-21-15,41 6 21 16,3-2-21-16,2 0 7 0,4 6-8 16,-1 2 4-16,-4 2-14 15,-2 0 10-15,-8 11-10 16,-7 8 10-16,-9 4-19 15,-4 2 19-15,0 6 0 16,-15 0 7-16,-14 6 4 16,0-4-2-16,-2 2 4 15,2-7 14-15,9-4-26 16,7-6 11-16,8-6-12 16,5-4-22-16,0-2 8 15,25 1-5-15,11 2 19 16,6 3 4-16,7 5-4 15,-3 4-15-15,-1 0-19 16,-11 0-8-16,-13-5 40 16,-9-2 4-16,-12-4 29 0,-2-2 88 15,-25-2-36-15,-9-2 17 16,-4-2-35-16,-3-2-31 16,6 0 18-16,8 0-46 15,6-10-1-15,11 0-5 16,5 2-84-16,7-6-64 15,19 2-246-15,6 2-254 0</inkml:trace>
  <inkml:trace contextRef="#ctx0" brushRef="#br0" timeOffset="170353.67">12968 8591 1311 0,'0'0'509'0,"0"0"-311"15,0 0-92-15,-142-4-15 16,103 21 11-16,8 7-23 15,9 8-42-15,6 7 27 16,10 5-64-16,6 1 18 0,0 4-11 16,17-7 11-16,12-3-2 15,4-10-16-15,8-10 1 16,-1-14-22-16,2-5 5 16,-1-16-17-16,-6-27 6 15,-8-16-94-15,-10-12 41 16,-9-7 12-16,-8-4 27 15,0-2 35-15,-2 3-22 16,-8 14 28-16,1 13 17 16,1 19 13-16,2 17 75 15,2 17-36-15,2 1-68 16,2 19 10-16,-2 23-4 16,2 15 26-16,0 11 16 0,0 11-24 15,0 5 46 1,0 2-25-16,0-4-29 0,0-7 9 15,8-12-26-15,6-12-38 16,-5-14-51-16,-5-11-113 16,-4-26-40-16,-8 0-97 15,-13-22-321-15</inkml:trace>
  <inkml:trace contextRef="#ctx0" brushRef="#br0" timeOffset="171088.71">12629 8532 620 0,'0'0'663'0,"0"0"-522"0,0 0-106 16,0 0-25-16,0 0 10 16,0 0 27-16,0 0 37 15,85 12 11-15,-45 12-1 16,7 7 23-16,4 2 0 16,7 3-38-16,8-4 1 15,6-1-42-15,6-13-22 16,-2-10-10-16,-5-8-6 15,-9-8-43-15,-10-23 2 16,-14-5-10-16,-16-5 50 16,-13 0 1-16,-9 3 1 15,0 6 60-15,-23 3-7 16,-4 12 18-16,-4 3-20 16,-2 10-14-16,4 4 11 15,3 0-29-15,1 18-20 0,5 12 6 16,3 10-6-16,3 7 0 15,1 10 8-15,5 3-8 16,8 1 38-16,0-5-11 16,8-9-24-16,19-5 6 15,8-13-9-15,7-11-13 16,5-14 1-16,2-4-42 16,0-20 17-16,-3-16-68 15,-5-9-30-15,-5-5 72 16,-9-3 11-16,-6 3 27 15,-3 7 24-15,-3 9-4 16,-1 12 5-16,-5 13 9 16,2 9-9-16,-2 0 19 15,0 15-19-15,-2 14 15 16,-3 8 20-16,-4 6-13 0,0 1 37 16,0-1-13-16,0-10-18 15,0-5 8-15,0-10-36 16,0-8 0-16,0-10 0 15,0 0-6-15,7-16-7 16,4-18-97-16,2-8-27 16,4-5 76-16,5-2 27 15,-1 5 34-15,2 9 15 16,-1 9-15-16,1 10 67 16,1 11-4-16,-2 5-10 15,5 0 37-15,-2 19-66 16,-1 7 7-16,-4 6-2 15,-2 5-28-15,-5-1-2 0,-9-3-36 16,-4 6-146-16,-6-9-163 16,-15-12-472-16</inkml:trace>
  <inkml:trace contextRef="#ctx0" brushRef="#br0" timeOffset="171255.26">13167 8257 1766 0,'0'0'471'15,"0"0"-391"-15,0 0-73 0,95-118-7 16,16 74-116-16,-12 8-283 16,-6 3-556-16</inkml:trace>
  <inkml:trace contextRef="#ctx0" brushRef="#br0" timeOffset="171391.9">13879 7728 1972 0,'0'0'527'16,"0"0"-474"-16,0 0-53 16,-176 160-48-16,124-90-217 15,8-4-369-15</inkml:trace>
  <inkml:trace contextRef="#ctx0" brushRef="#br0" timeOffset="172506.91">13219 8226 1084 0,'0'0'338'15,"0"0"-184"-15,0 0-22 16,0 0-47-16,0 0-25 16,0 0 16-16,0 0-41 15,2 0 46-15,8-2 26 16,1-3-43-16,2-3 49 15,3-4-34-15,4-2-39 16,4-3 11-16,3-4-49 16,4-1-2-16,0 2 0 15,0 0 18-15,-4 2-13 0,-2 2-5 16,-2 1 0 0,-6 3 6-16,-1 1-6 0,-8 3 0 15,-3 4 18-15,-1 4-9 16,1 0 40-16,2 0-28 15,6 0-9-15,3 12 42 16,3 1-53-16,4 6 16 16,2-1-6-16,1 4 1 15,3 0-3-15,3-3-9 16,3 4-63-16,25-4-46 16,-11-6-236-16,-2-8-421 0</inkml:trace>
  <inkml:trace contextRef="#ctx0" brushRef="#br0" timeOffset="172955.75">14764 8650 393 0,'0'0'1512'15,"0"0"-1213"-15,0 0-220 16,0 0-29-16,0 0-49 16,0 0-1-16,0 0 5 0,65-107-5 15,-30 52 0-15,-1-1-28 16,-5-2 26-16,-5 3-11 15,-2 5 23-15,-6 6-10 16,-5 12 52-16,-3 8 1 16,0 12 32-16,-2 8-18 15,3 4-48-15,0 8 20 16,7 22-15-16,0 12 10 16,-3 10 14-16,0 9-41 15,-2 6 25-15,-2 2-26 16,-3-2 2-16,4-6-16 15,-1-4-40-15,1-11-61 16,11-15-136-16,-4-10-391 16,1-17-213-16</inkml:trace>
  <inkml:trace contextRef="#ctx0" brushRef="#br0" timeOffset="173323.73">15413 8226 945 0,'0'0'1029'16,"0"0"-763"-16,0 0-198 15,0 0-23-15,0 0-45 16,0 0 0-16,146-27-10 16,-115 46-41-16,-6 2 23 15,-11 9 11-15,-12 7 17 0,-2 3 47 16,-8 6 14-16,-18 6 41 15,-3 1 12-15,0 0-42 16,5-2 7-16,10-2-45 16,12-8-34-16,2-6 29 15,16-6-21-15,19-8 5 16,9-9 1-16,6-5-5 16,-3-7-6-16,-3 0-3 15,-11-4-4-15,-8-5-10 16,-10 2 5-16,-7-1-6 15,-8 2-29-15,0 2-143 16,0 0-524-16</inkml:trace>
  <inkml:trace contextRef="#ctx0" brushRef="#br0" timeOffset="177266.2">16660 8340 1446 0,'0'0'306'15,"0"0"-174"-15,-34 110 55 0,28-46-45 16,6 10 32-16,0 6-91 16,0 1-38-16,13-5-35 15,-1-8-4-15,-2-10-12 16,-3-12-87-16,-7-10-147 16,0-16-237-16,0-11-186 0</inkml:trace>
  <inkml:trace contextRef="#ctx0" brushRef="#br0" timeOffset="177432.75">16512 8715 1461 0,'0'0'391'16,"0"0"-170"-16,0 0-147 15,0 0-43-15,121-30-24 0,-52 20-7 16,9 2-18-16,20-5-236 15,-17 3-138-15,-19 1-256 0</inkml:trace>
  <inkml:trace contextRef="#ctx0" brushRef="#br0" timeOffset="178130.88">17096 8614 1081 0,'0'0'355'0,"0"0"-152"16,0 0-125-16,0 0 72 15,-4 108-24-15,0-59-40 16,-1-3 29-16,3-2-32 15,2-8-31-15,0-4-1 16,0-10-51-16,0-5 0 0,0-11-1 16,0-6 10-16,9 0 3 15,4-27-12-15,7-8-13 16,3-12-11-16,1-5-28 16,3-3 3-16,-5 4 30 15,0 8 18-15,-1 10 1 16,-6 10 14-16,1 14 7 15,-5 9 19-15,2 0-40 16,1 18 31-16,-4 14 0 16,2 7-29-16,-5 8 36 15,-3-1-20-15,-2-3-12 16,-2-8 9-16,0-7-15 16,0-10 0-16,0-10-2 0,0-3 4 15,0-5 34 1,0 0-2-16,0-11-33 0,0-9-1 15,0-10-37-15,4-3-2 16,10-9-1-16,4 4-3 16,0 2 43-16,-3 9 0 15,1 6 1-15,-3 7 22 16,-1 11-22-16,-2 3 6 16,1 0 17-16,1 14 8 15,-1 10 16-15,-3 6-18 16,2 3-14-16,-3-2 9 15,-1-1-25-15,0-9 0 16,-1-6 0-16,0-7 6 0,-3-6-6 16,5-2 0-1,-1 0-18-15,7-19 18 0,3-8-55 16,5-3 3-16,0-2 36 16,0 2-8-16,-1 8 24 15,-3 6 2-15,-1 8-1 16,-3 5 34-16,-1 3-20 15,1 4 33-15,5 21-4 16,2 4-27-16,2 7 8 16,-1 1-25-16,-4-1 0 15,-5-6-12-15,-10-6-87 16,-2-8-68-16,-14-10-89 16,-7-6-291-16</inkml:trace>
  <inkml:trace contextRef="#ctx0" brushRef="#br0" timeOffset="178289.46">17319 8256 1724 0,'0'0'486'0,"0"0"-433"16,0 0-17-16,0 0-36 15,147-18-2-15,-85 18-5 16,-14 13-274-16,-21 2-462 0</inkml:trace>
  <inkml:trace contextRef="#ctx0" brushRef="#br0" timeOffset="178423.1">16849 8263 1510 0,'0'0'347'0,"0"0"-316"16,0 0-31-16,0 0-349 15,0 0-425-15</inkml:trace>
  <inkml:trace contextRef="#ctx0" brushRef="#br0" timeOffset="178897.83">18598 8460 1639 0,'0'0'488'16,"0"0"-357"-16,0 0-13 16,-137 39-44-16,108 0 10 15,12 7-50-15,13 8-7 16,4-1-8-16,7-3-4 15,17-10-10-15,5-12-5 16,5-12-25-16,1-16 23 16,1-8-43-16,2-33-72 15,-7-18-139-15,-5-15-99 16,-5-11 142-16,-10-5 57 0,-2-4 69 16,-5 2 87-1,1 9 42-15,-1 15 144 0,-3 19 125 16,-1 22-48-16,0 19-45 15,0 8-113-15,0 20-77 16,0 26 53-16,0 15-5 16,-1 12-8-16,-1 9-11 15,2 2-51-15,0 2 10 16,0-5-16-16,2-4-11 16,7-13-36-16,-2-14-132 15,-3-18-316-15,-4-24-270 0</inkml:trace>
  <inkml:trace contextRef="#ctx0" brushRef="#br0" timeOffset="179329.68">18532 8245 1572 0,'0'0'539'16,"0"0"-415"-16,0 0-22 15,0 0-43-15,0 0-20 16,137 2 17-16,-74 17-43 15,-1 3-13-15,-8 6 22 16,-15 6-21-16,-10 6 57 16,-10 2 15-16,-13 4-17 15,-4-2 23-15,-2 2-34 0,0 0-1 16,0-6 8-16,2-1-36 16,6-10 9-1,3-7-25-15,2-5-30 0,5-11 14 16,9-6-44-16,4-6-27 15,2-23-27-15,3-15-105 16,-3-7 3-16,-4-10 59 16,-6 3 61-16,-8 8 96 15,-3 12 89-15,-6 12 116 16,-2 12 13-16,-1 12-83 16,-1 2-65-16,2 2-53 15,2 18-17-15,4 8 44 16,3 6-29-16,-1 1-2 15,3 2-13-15,1-3-3 16,3 5-76-16,2-13-165 16,-6-9-447-16</inkml:trace>
  <inkml:trace contextRef="#ctx0" brushRef="#br0" timeOffset="179614.92">19585 8428 1482 0,'0'0'634'16,"0"0"-463"-16,0 0-117 16,0 0 1-16,0 0-44 15,0 0 1-15,0 0-3 16,-49 130-9-16,71-101-21 0,5-10-14 16,2-5-11-16,-2-6 45 15,-2-8-9-15,-1 0 10 16,-4-10 33-16,-4-14-27 15,-7-4 14-15,-5-1-20 16,-4-2-4-16,0 3-9 16,-4 1 1-16,-10 8-98 15,1 3-113-15,2 6-155 16,4 4-347-16</inkml:trace>
  <inkml:trace contextRef="#ctx0" brushRef="#br0" timeOffset="180121.56">19975 8363 1117 0,'0'0'290'0,"0"0"-69"15,0 0-47-15,0 0-38 16,0 0 3-16,0 0-23 15,-95 127-48-15,93-87 15 16,2 2-64-16,0-1 10 16,2-5-9-16,14-4-6 0,8-6-14 15,2-11 0-15,16-15-86 16,-4 0-78-16,-7-18-379 0</inkml:trace>
  <inkml:trace contextRef="#ctx0" brushRef="#br0" timeOffset="180315.05">19741 8174 1609 0,'0'0'402'0,"0"0"-263"16,0 0-2-16,0 0-48 15,0 0-89-15,0 0 37 16,0 0-37-16,11 45-11 0,-11-19-32 15,-41 8-97-15,-2-3-168 16,-4-9-199-16</inkml:trace>
  <inkml:trace contextRef="#ctx0" brushRef="#br0" timeOffset="180465.64">19166 8147 1053 0,'0'0'524'15,"0"0"-336"-15,0 0-103 16,0 0-44-16,0 0-41 16,0 0-37-16,0 0-230 15,105 64-451-15</inkml:trace>
  <inkml:trace contextRef="#ctx0" brushRef="#br0" timeOffset="180624.22">19356 9250 2158 0,'0'0'371'0,"0"0"-330"16,0 0-41-16,0 0-216 16,0 0-578-16</inkml:trace>
  <inkml:trace contextRef="#ctx0" brushRef="#br0" timeOffset="181167.77">19240 8157 1294 0,'0'0'523'0,"0"0"-431"16,0 0-57-16,0 0-23 15,0 0-12-15,0 0-177 16,0 0-91-16,-31 82-1102 0</inkml:trace>
  <inkml:trace contextRef="#ctx0" brushRef="#br0" timeOffset="182502.2">13275 8163 958 0,'0'0'346'16,"0"0"-95"-16,0 0-50 15,0 0-76-15,0 0-23 16,0 0-42-16,0 0-14 16,-20-2 5-16,9 2-49 15,-2 2-2-15,1 7 0 16,2 4-129-16,1-3-151 16,5-4-352-16</inkml:trace>
  <inkml:trace contextRef="#ctx0" brushRef="#br0" timeOffset="187023.12">16934 8454 712 0,'0'0'676'0,"0"0"-410"15,0 0-159-15,0 0-27 16,0 0-27-16,0 0-33 16,0-4-20-16,13 3 16 0,3-4-16 15,-5 1 0-15,0 2 32 16,-6 0 2-16,-1 2 5 16,-4 0 19-16,0 0-16 15,0 0 22-15,0 0-18 16,0 0-15-16,0 0 32 15,-2 0-33-15,-5-2-3 16,-3-2 0-16,2 2-26 16,0-2 16-16,1 2-17 15,2 0 0-15,0 0-1 16,3 2 1-16,-2 0-11 16,-2 0-38-16,-11 0-112 0,0 6-108 15,1 2-348-15</inkml:trace>
  <inkml:trace contextRef="#ctx0" brushRef="#br0" timeOffset="188755.49">20965 7977 821 0,'0'0'760'0,"0"0"-489"15,0 0-179-15,0 0-52 16,0 0-28-16,0 0 46 16,-17 130 67-16,11-58-53 15,0 5-40-15,1 0 12 16,3-3-43-16,-2-3 0 16,1-9-1-16,0-11 7 15,1-16-7-15,0-12 0 16,2-14-32-16,0-9-11 0,0-4-27 15,0-26 8 1,12-10-109-16,7-7-12 0,4-4 119 16,4 7 20-16,2 6 35 15,0 10 2 1,-2 9-5-16,-1 16 12 0,-2 3 3 16,-1 3 13-16,-5 23 41 15,-7 7-1-15,-7 5-4 16,-4 2 18-16,0-2-27 15,-11-2 4-15,-15-5 14 16,-8-8 14-16,-3-2 25 16,-2-7-30-16,3-7-43 15,5 0-27-15,9-7-17 16,7 0-68-16,15-8-149 16,0-11-95-16,8-3-567 0</inkml:trace>
  <inkml:trace contextRef="#ctx0" brushRef="#br0" timeOffset="189556.35">21642 8226 1753 0,'0'0'470'0,"0"0"-384"16,-114 5-10-16,68 17-33 15,7 7-5-15,8 7-27 16,9 3 17-16,13 4-16 16,9-3-12-16,0-4-12 0,9-8-60 15,15-10 17-15,3-10-22 16,4-8 3-16,0-2-10 16,0-20-12-16,-2-8-3 15,-6-4 36-15,-3-2-9 16,-5 4 59-16,-3 4 13 15,-5 4 35-15,-1 8 47 16,-4 6-16-16,1 6 4 16,-1 4-27-16,2 0-42 15,3 0 5-15,0 8 43 16,2 5-32-16,-1 6 33 16,0-1-29-16,-1 0 1 15,3 0-13-15,-1-3-9 0,2-3 0 16,2-5-1-1,3-5-47-15,4-2 1 0,2 0-29 16,1-6-31-16,-1-10 36 16,-2-2 2-16,-2-2 17 15,-7 4 15-15,-3 2 31 16,0 4 6-16,-6 4 16 16,0 3-1-16,-2 3 29 15,0 0-44-15,0 0 57 16,0 12 3-16,0 5-14 15,0 3-6-15,0 0-7 16,0-2-17-16,0 2-1 16,2-4-15-16,16-3-9 0,6-5 3 15,5-3-37 1,3-5-20-16,3 0-33 0,-2-2 15 16,2-8 58-16,-9-2-9 15,-2 4 32-15,-5 2 16 16,-8 6 25-16,2 0 10 15,-4 0-3-15,-1 16 8 16,1 7 15-16,-1 11-24 16,-4 1-5-16,0 5 14 15,1 2-6-15,-5 1 13 16,0-4-9-16,0-4-20 16,0-5-9-16,0-9-18 15,-13-4-6-15,-4-9-1 0,-5-8-34 16,-14-14-100-1,5-18-131-15,2-4-269 0</inkml:trace>
  <inkml:trace contextRef="#ctx0" brushRef="#br0" timeOffset="189783.74">21633 7914 971 0,'0'0'943'16,"0"0"-593"-16,0 0-145 15,0 0-42-15,0 0-51 16,0 0-79-16,0 0-23 16,-51-6 5-16,51 34-15 15,13 4 13-15,7-1-10 0,7-5 5 16,4-8-16-16,-1-8-33 16,5-10-61-16,-4 0-102 15,0-45-303-15,-6 2-8 16,-10-1-73-16</inkml:trace>
  <inkml:trace contextRef="#ctx0" brushRef="#br0" timeOffset="189890.45">21860 7786 396 0,'0'0'810'0,"0"0"-436"16,0 0-44-16,0 0-119 15,0 0-71-15,154-58-57 16,-96 56-26-16,24 2-57 16,-15 0-75-16,-14 0-436 0</inkml:trace>
  <inkml:trace contextRef="#ctx0" brushRef="#br0" timeOffset="192692.96">11382 9543 1066 0,'0'0'291'0,"0"0"-176"16,0 0-63-16,0 0 67 15,0 0 31-15,-123-11-16 16,94 30-71-16,-2 5-40 16,2 4 27-16,4 6-16 15,7 0 22-15,9 0-15 16,7-2-35-16,2-1 14 15,2-6-20-15,21-6 0 16,4-12 0-16,8-7-35 0,7-6-14 16,2-22-33-16,4-12-122 15,-5-8-3-15,-10-6-28 16,-6-7-3-16,-10 0 67 16,-3-3 62-16,-10 1 85 15,-4 6 24-15,0 8 198 16,0 12 28-16,0 16-72 15,-2 11 23-15,-2 10-9 16,-1 0-118-16,-2 14-36 16,3 18 73-16,-3 9-2 15,1 10 1-15,1 4 13 16,2 3-16-16,3-3-11 16,0 0-40-16,0-5-10 0,14-7-7 15,4-10-14 1,2-7-2-16,3-12-11 0,3-14-53 15,3 0-6-15,-1-16-88 16,1-16-25-16,-2-4-32 16,-8-3 26-16,-6 2 64 15,-6 3 48-15,-5 7 78 16,-2 12 43-16,0 7 101 16,0 8 28-16,0 0-74 15,-2 12-75-15,-5 14 69 16,2 4 18-16,5 4-26 15,0 2-14-15,0-3-27 16,5-4-13-16,8-3-20 16,5-6-4-16,2-6-12 15,3-9-15-15,4-5-20 0,2 0 4 16,-1-23-111-16,1-4-82 16,-5-6-37-16,-5 1-5 15,-7-2 53-15,-5 6 108 16,-2 2 111-16,-5 5 48 15,0 6 80-15,0 5 46 16,0 6-54-16,0 4-40 16,2 0-38-16,-2 0 5 15,0 6-12-15,3 8 11 16,-3 0-21-16,0 4 23 16,0-3 22-16,0 4-4 15,0 1 6-15,0-2-8 16,2 2-3-16,2-3-3 15,3 4-38-15,-2-5 1 0,8-4-5 16,-2-4-16-16,1-4 6 16,7-4-6-16,-1 0-15 15,-1 0 3-15,4-13-47 16,-4-8-61-16,1-1-20 16,-2 0 20-16,-5-2 38 15,-2 4 40-15,-6 6 42 16,2 4 25-16,-2 4-2 15,0 6-1-15,-1 0 0 16,-2 0 0-16,2 8 26 16,-2 6 9-16,0 3 1 15,4-2 5-15,0 1-38 16,5 0 6-16,3-2-16 0,3-6-14 16,3-4-2-16,5-4-20 15,0 0-57-15,2-8-28 16,-2-12-45-16,-3-4-23 15,-5 0 45-15,-6-2 44 16,-5 5 85-16,-1 4 105 16,-3 4 5-16,0 10 35 15,0 3-28-15,0 0-60 16,0 14-41-16,0 12 4 16,2 11 27-16,5 4-15 15,2 7 9-15,-1 7 3 16,4 1-22-16,-1 2 5 15,0 0-21-15,-2-2 2 0,-5-3-7 16,-1-6 7-16,-3-6-1 16,0-12 20-16,0-7-20 15,-5-8 15-15,-3-10 28 16,-6-4-1-16,-1 0-9 16,-6-7-30-16,1-14 3 15,3-2-13-15,-2-8-4 16,9 0 2-16,3-2-2 15,7 1-17-15,0 0 14 16,4-1-36-16,18 2 3 16,9-1-20-16,6 0-45 15,5-2-13-15,2-1-37 0,5-1 16 16,-2-2-4-16,-5-2 21 16,-4 0 46-16,-9-2 76 15,-9 0 10-15,-11 6 67 16,-7 5 27-16,-2 8 19 15,0 7 41-15,-8 10-18 16,-8 6-39-16,-2 0-66 16,-2 20-30-16,3 11 14 15,3 7-5-15,3 9-6 16,7-1 34-16,4 0-26 16,0-5 3-16,10-6-2 15,11-7-23-15,5-7 0 16,3-14-4-16,4-7-70 0,4-2-62 15,-2-25-69 1,-4-10 36-16,-2-5-16 0,-9-6 10 16,-4 0 105-16,-6 4 70 15,-3 10 44-15,-4 7 124 16,-1 15-29-16,-2 11 26 16,0 1-84-16,0 12-63 15,0 19 36-15,0 6-39 16,0 5-13-16,0 2 12 15,5 0-14-15,1-4 16 16,3-3 8-16,0-9-23 16,0-6-2-16,-4-8 0 15,1-10-59-15,-2-4 59 16,3-7-8-16,2-15-55 16,4-6-24-16,3-2-8 0,1 2 33 15,4 2-34-15,-3 7 27 16,-1 6 33-16,-1 7-18 15,-1 6 16-15,-6 0-35 16,-1 0-230-16</inkml:trace>
  <inkml:trace contextRef="#ctx0" brushRef="#br0" timeOffset="192869.49">12531 9256 1570 0,'0'0'394'0,"0"0"-241"16,0 0-103-16,0 0-50 15,113-100-8-15,-47 104-191 16,-16 18-188-16,-11 12-1107 0</inkml:trace>
  <inkml:trace contextRef="#ctx0" brushRef="#br0" timeOffset="192989.17">12801 10156 552 0,'0'0'930'15,"0"0"-772"-15,0 0-158 16,0 0-75-16,0 0-1274 0</inkml:trace>
  <inkml:trace contextRef="#ctx0" brushRef="#br0" timeOffset="193876.8">13788 9206 1704 0,'0'0'339'16,"0"0"-223"-16,0 0-80 15,0 0-8-15,0 132 46 16,6-66-28-16,5 5-18 16,1 3-3-16,1-2-25 0,-7-4-6 15,0-8-49-15,-6-12-82 16,0-12-42-16,-21-15-57 16,-6-16 61-16,-6-5 50 15,-2-13-20-15,1-20 59 16,5-2 86-16,11-8 39 15,9 5 43-15,9 0 4 16,7 4-6-16,22 2-16 16,13 2-41-16,9-1 28 15,7 0-13-15,9-3-38 16,0-5 30-16,-1-2-29 16,-5-2-1-16,-13 3 45 15,-7 4-4-15,-14 8 42 0,-13 8 34 16,-12 4 35-16,-2 8 31 15,0 6-86-15,-10 2-45 16,-5 0-22-16,-3 24-30 16,1 14-1-16,3 12 0 15,4 11 1-15,7 0 8 16,3 1-8-16,0-1 1 16,3-9 3-16,11-10-4 15,2-11-1-15,-3-8 1 16,1-13-43-16,-1-6 33 15,1-4 8-15,-1 0 2 16,3 0 15-16,-1 0-15 0,8-6 0 16,1-2 0-16,5-4 8 15,5 0-2-15,-1-1-6 16,2-2 0-16,-3-1 5 16,-1 0-5-16,-2 0-1 15,-2-1 0-15,-3 0-6 16,-4 1 7-16,-4-2 2 15,-3 2-1-15,-5 0 14 16,2-2-15-16,-3-2 0 16,-5-1-1-16,0 2 2 15,-2-2 10-15,0 6-11 16,0 0 6-16,-9 5 14 16,-7 6-20-16,1 4 0 15,-3 0-1-15,-2 2 1 16,0 14 0-16,2 6 1 0,5 7 5 15,4 4 8-15,4 6-14 16,5-1-2-16,0 1 2 16,20-6-6-16,11-3 0 15,7-5-31-15,30-16-117 16,-11-5-148-16,-1-4-362 0</inkml:trace>
  <inkml:trace contextRef="#ctx0" brushRef="#br0" timeOffset="194127.13">14973 9440 1303 0,'0'0'552'15,"0"0"-439"-15,0 0 16 0,0 0-5 16,0 0-75-16,-71 121-20 16,71-87-11-16,6-3-17 15,17-2 25-15,8-9-18 16,2-4-8-16,5-10 0 15,-5-6-48-15,-1-2 39 16,-10-22 8-16,-4-8 2 16,-11-6 15-16,-7-2-3 15,0 0-13-15,-14 4 0 16,-32 5-91-16,1 12-161 16,0 9-308-16</inkml:trace>
  <inkml:trace contextRef="#ctx0" brushRef="#br0" timeOffset="195678.98">16404 9440 1092 0,'0'0'178'16,"0"0"-73"-16,0 0-44 15,0 0 49-15,0 0 84 16,0 0-39-16,-125-30-74 16,103 38-14-16,-1 14-19 15,4 6 13-15,5 9 12 0,9 2-31 16,5 4-20-1,7-4 9-15,24 0-16 0,10-7 6 16,9-11-12-16,8-13-9 16,3-8-8-16,3-2-35 15,-2-27-39-15,-6-13 0 16,-8-8-4-16,-11-9 67 16,-13-6 18-16,-6-4 1 15,-9 2 18-15,-4 0-11 16,-5 13 56-16,0 14 45 15,0 15-7-15,0 18 0 16,0 7-58-16,0 7-34 16,0 26-8-16,0 9 0 15,0 13 0-15,5 7 15 16,10 2-16-16,3 2 13 0,1-2-13 16,4-6 1-16,-3-8 2 15,0-12-3-15,-2-12-1 16,-3-12-12-16,-1-14-44 15,1 0 37-15,3-20-28 16,7-13-109-16,0-6 14 16,-2-3 28-16,0 2 5 15,-5 6 76-15,-5 6 34 16,-4 10 44-16,-3 8 28 16,-1 10-9-16,2 0-16 15,-1 6 26-15,6 16-12 16,-1 6-9-16,2 4-29 0,1 2 2 15,1-2-12 1,1-4-12-16,1-1 15 0,4-8-16 16,-1-5 2-16,7-8-2 15,-1-6-83-15,6 0-1 16,1-20-86-16,-1-8-57 16,-9-8 32-16,0-2 64 15,-9-2 73-15,-6 4 58 16,-3 6 37-16,-3 10 107 15,-2 8 95-15,0 12-6 16,0 0-114-16,0 5-97 16,0 18-4-16,0 7-9 15,0 3 0-15,0-1-5 16,8 1-4-16,11-7 6 16,8-4 3-16,4-10-9 0,2-7 1 15,5-5-1-15,-1-3-40 16,-2-19-19-16,0-3-49 15,-9-8 27-15,-3 1 59 16,-7 2 22-16,-8 2 6 16,-6 2 48-16,-2 8 40 15,0 4 12-15,-2 6-16 16,-14 5-38-16,-3 3-5 16,-2 3-38-16,2 16 12 15,1 8 11-15,3 3-21 16,12 3 9-16,3 2-14 15,0-1 0-15,18-4-3 16,9-5-3-16,6-8-16 0,5-7-57 16,1-10-84-16,2 0-79 15,-5-13-48-15,-3-10 58 16,-4-10 97-16,-4 0 52 16,-8-1 77-16,-3 1 19 15,-8 6 68-15,-3 7 74 16,-3 8 21-16,0 8-11 15,0 4-90-15,0 0-72 16,0 4-9-16,0 11 14 16,-3 6-13-16,-3 1 22 15,0 0 15-15,-2 2 16 16,6-4 23-16,2-4-42 0,0-2-1 16,0-4-17-1,4-6-9-15,10-4-10 0,6 0 2 16,2-3-26-16,3-11 3 15,2-9-19-15,-3 3 11 16,2-2 8-16,-3 6-13 16,-3 3 35-16,-5 1 1 15,1 11 7-15,-3 1 30 16,-1 0-9-16,1 10 23 16,-4 12-24-16,-2 6-20 15,-3 2-14-15,-4 1-15 16,0 6-99-16,-2-7-162 15,-12-11-222-15</inkml:trace>
  <inkml:trace contextRef="#ctx0" brushRef="#br0" timeOffset="195835.56">17713 9196 1994 0,'0'0'388'15,"0"0"-238"-15,0 0-97 16,0 0-53-16,172-83-40 16,-96 66-193-16,-7 0-426 0</inkml:trace>
  <inkml:trace contextRef="#ctx0" brushRef="#br0" timeOffset="195963.22">18304 8951 1020 0,'0'0'322'0,"0"0"-124"0,0 0-69 16,114 0-67-16,-85 11-62 16,-9 3-72-16,-14-1-303 0</inkml:trace>
  <inkml:trace contextRef="#ctx0" brushRef="#br0" timeOffset="196107.84">17357 9039 1969 0,'0'0'375'0,"0"0"-240"0,0 0-135 15,0 0-65-15,0 0-532 0</inkml:trace>
  <inkml:trace contextRef="#ctx0" brushRef="#br0" timeOffset="196640.42">17914 9060 456 0,'0'0'998'15,"0"0"-499"-15,0 0-279 16,0 0-25-16,0 0-111 16,0 0-20-16,0 0-22 15,38 14-8-15,-5 5 8 16,7 6-26-16,3-1-16 16,8 3-71-16,-10-4-440 15,-10-9-1252-15</inkml:trace>
  <inkml:trace contextRef="#ctx0" brushRef="#br0" timeOffset="197196.92">19202 9485 1177 0,'0'0'361'0,"0"0"-120"16,0 0-36-16,0 0-35 16,0 0-59-16,0 0-83 15,0 0-27-15,109-53-1 0,-73 29 0 16,-5-2 0-1,-4 0-1-15,-7 0 2 0,-5 2 18 16,-1 5-9-16,-1 2-9 16,1 7 25-16,1 6-25 15,3 4 35-15,2 0-4 16,6 8 8-16,3 16 14 16,3 10-20-16,1 7-12 15,-2 2 19-15,-2 1-24 16,0 0-3-16,-2-6-14 15,2-5-43-15,16-13-66 16,-3-8-203-16,-4-12-349 0</inkml:trace>
  <inkml:trace contextRef="#ctx0" brushRef="#br0" timeOffset="197881.09">20081 9304 1674 0,'0'0'547'15,"0"0"-387"-15,0 0-40 16,0 0-88-16,0 0 8 16,-115 52-30-16,111-14 8 15,4 5-4-15,0-1-6 16,18-2-16-16,11-6-4 16,4-8-33-16,0-8-3 15,1-14-73-15,-5-4 4 16,-4-2 46-16,-10-22-31 0,-4-7-6 15,-8-1-27 1,-3-4 82-16,0 0 44 0,0 4-46 16,-5 2 55-1,0 6 4-15,5 7 8 0,0 4-5 16,0 5-7-16,0 6-1 16,10 2 0-16,0 0 2 15,-1 0 17-15,1 8 19 16,-2 2-20-16,3 2 23 15,3 0-28-15,-2-1-4 16,5 0 26-16,0-1-32 16,-1-2 14-16,-3 0 8 15,3-4-23-15,-3 1 25 16,3-4-25-16,-1-1-1 16,4 0 14-16,0 0-13 0,-1 0-2 15,3 0-7-15,-8-1-46 16,-3-2 53-16,-4-1 1 15,-6 4 38-15,0 0 85 16,0 0-23-16,0 0-32 16,0 0-47-16,0 7-9 15,-2 8-11-15,2 10-1 16,0 3-13-16,0 6-6 16,2 4-39-16,13 0 21 15,3 3 28-15,-1 2-4 16,-1 0 12-16,-3-1 1 15,-1-2 0-15,-8-3-10 16,-4-6 10-16,0-7 0 0,0-9 21 16,-7-9 17-16,-8-6 45 15,-8 0-54-15,-1-1-29 16,-14-33-72-16,7 2-219 16,4-4-332-16</inkml:trace>
  <inkml:trace contextRef="#ctx0" brushRef="#br0" timeOffset="198051.64">19650 8989 1202 0,'0'0'748'0,"0"0"-519"16,0 0-112-16,64-124-55 15,-8 102-11-15,9 11-51 16,20 16-164-16,-17 21-360 15,-14 10-541-15</inkml:trace>
  <inkml:trace contextRef="#ctx0" brushRef="#br0" timeOffset="198181.29">19984 10096 1667 0,'0'0'0'0</inkml:trace>
  <inkml:trace contextRef="#ctx0" brushRef="#br0" timeOffset="198929.73">17418 9274 1413 0,'0'0'515'16,"0"0"-413"-16,0 0-41 16,0 0 11-16,0 0 11 15,0 0-46-15,0 0-3 16,73-38-34-16,-82 38-15 15,-11 13-167-15,-7 0-448 0</inkml:trace>
  <inkml:trace contextRef="#ctx0" brushRef="#br0" timeOffset="199845.28">10397 10271 810 0,'0'0'660'16,"0"0"-434"-16,0 0-101 15,0 0-46-15,0 0 34 16,0 0 0-16,0 0-23 0,102-111-7 16,-58 77-39-16,10-4 17 15,1-1-15-15,0-3-19 16,-5 11 13-16,-7 5-27 15,-12 8-1-15,-11 8-12 16,-6 10-37-16,-10 0-101 16,-4 14-191-16,0 7-67 15,-13 6-372-15</inkml:trace>
  <inkml:trace contextRef="#ctx0" brushRef="#br0" timeOffset="200132.51">10488 10240 1508 0,'0'0'399'0,"0"0"-259"16,0 0-83-16,0 0-57 16,0 0 39-16,0 0 24 15,53 139-5-15,-8-93 14 16,9 3-6-16,8-2 9 15,7 1 0-15,4-2-46 16,-1 1-6-16,-5-3-23 16,-9-7 0-16,-12-6 9 15,-10-6-9-15,-12-6-27 0,-5-7-52 16,-4-2-119 0,-3-4-271-16,-4-6-334 0</inkml:trace>
  <inkml:trace contextRef="#ctx0" brushRef="#br0" timeOffset="202152.11">11903 10700 1498 0,'0'0'343'0,"0"0"-206"16,0 0-103-16,-134 30 4 15,109-4 21-15,8 8-27 16,13 0 7-16,4 2-38 16,0-6 0-16,24-3 19 15,8-12-20-15,5-13-1 16,5-2 1-16,3-16-25 15,-3-18-56-15,-2-10-105 16,-9-6-4-16,-8-6 53 16,-15-4 64-16,-8-1 53 15,0 4 20-15,-2 2 23 16,-11 9 94-16,-1 15 71 16,1 12 16-16,5 15-36 0,0 4-95 15,2 8-47-15,2 22-12 16,1 7 12-16,3 11 29 15,0-1-13-15,3 4-4 16,13-4 17-16,1 0-34 16,8-7 3-16,-1-3-18 15,5-8-6-15,-2-7 0 16,1-8-28-16,4-12-30 16,2-2 2-16,1-9-85 15,-1-16-74-15,-3-5-43 16,-7-2-25-16,-4-2-43 15,-8 3 21-15,-6 4 305 16,-4 5 20-16,-2 8 148 16,0 7-14-16,0 6 12 0,0 1-81 15,0 0-9-15,0 14 29 16,0 6 6-16,0 4 25 16,0 3-48-16,0 3 7 15,0-1-8-15,0-1-37 16,0 0 3-16,9-6-41 15,7-6-6-15,1-8-6 16,6-8-22-16,6 0 6 16,0-10-57-16,2-15-135 15,-4-8-13-15,-5-1 37 16,-4-4 4-16,-4 4-16 16,-8 2 70-16,-2 6 126 15,-1 8 29-15,-3 7 171 0,0 7-4 16,0 4-89-1,0 0-63-15,0 4-3 0,0 12 26 16,0 5 5-16,0-2-5 16,-3 4-20-16,3-2 15 15,0 0-16-15,0-4-21 16,0 0-3-16,7-3-21 16,5-3 6-16,1-4-7 15,0-1-1-15,0-5-5 16,0-1-7-16,-1 0 13 15,3 0 5-15,1-6-5 16,1-8-20-16,4-5-44 16,-2-3-33-16,-3-2-3 0,1 2 23 15,-7-2 44 1,-1 1 33-16,-5 6 0 0,1 3 19 16,-5 4 23-16,0 4-11 15,0 3 45-15,0 3-9 16,0 0-18-16,0 4-10 15,0 15-8-15,0 6 38 16,0 4-19-16,0 3-22 16,0 2 0-16,5-4-18 15,6-2-1-15,-1-6 5 16,2-8-14-16,3-5 0 16,1-9-34-16,4 0 4 15,1-9 15-15,5-15-94 16,-7-5-53-16,0-5 50 0,-3 3 35 15,-3 1 49-15,-2 4 2 16,2 2 11-16,-2 4 15 16,1 5 1-16,-6 4 0 15,1 5 18-15,-3 3-2 16,-4 3 29-16,2 0-13 16,-2 6 23-16,0 13 24 15,3 5-46-15,1 6 1 16,1 4 15-16,0 4-15 15,-1 2 24-15,2 2-9 16,1 2-13-16,2 2 3 16,2 2-25-16,0 2 2 15,1 1 7-15,-1-1-22 16,-3 0 6-16,0-2-8 16,-4-4-7-16,-2-6 6 0,-2-4 2 15,0-6 5-15,0-3 13 16,-2-7-18-16,-12-9 42 15,-3-3-9-15,-6-3-19 16,-4-3 9-16,-2-3-24 16,-2-14 0-16,2-10-2 15,2-2-7-15,8-6 8 16,5 2 1-16,12-4 0 16,2 3-7-16,10 1 7 15,23-5-15-15,6 3-16 16,12-3-64-16,7-3-39 15,2 0-61-15,-2-5-23 16,0-3-13-16,-6-1-85 0,-8 0 28 16,-9 0 265-16,-5 6 23 15,-12 6 216-15,-10 7 28 16,-8 10 8-16,0 8-17 16,0 8-108-16,-8 5-20 15,-8 0-63-15,-1 13-43 16,-2 9 17-16,4 9-17 15,1 5 21-15,6 4 56 16,8 1-17-16,0 2-12 16,2-6-17-16,18-8-30 0,9-6-4 15,5-13-26 1,0-10-62-16,3 0-19 16,-2-27-125-16,-2-8 25 0,-5-9 46 15,-2-5 35-15,-5-1 44 16,-9 0 28-16,-1 7 56 15,-3 7 24-15,-6 14 88 16,-2 12 27-16,0 10 19 16,0 0-106-16,0 18 1 15,-10 14 17-15,-1 7-29 16,1 2 2-16,-2 5-33 16,1-2 2-16,0-1-1 15,2-9-3-15,3-6-16 16,3-12-18-16,3-12-72 15,0-4 49-15,0-6 38 0,14-17-40 16,3-4-17-16,6-1 19 16,2 2 49-16,-2 7-7 15,2 2 7-15,-2 9 2 16,-1 4-2-16,-6 4-2 16,-1 0-21-16,-4 12-127 15,-7 0-211-15</inkml:trace>
  <inkml:trace contextRef="#ctx0" brushRef="#br0" timeOffset="202298.72">13322 10476 1714 0,'0'0'367'0,"0"0"-258"15,24-101-109-15,15 67-36 16,23 18-32-16,-6 10-191 15,-14 6-260-15</inkml:trace>
  <inkml:trace contextRef="#ctx0" brushRef="#br0" timeOffset="202427.38">13491 11278 1430 0,'0'0'640'0,"0"0"-526"15,0 0-114-15,0 0-376 0</inkml:trace>
  <inkml:trace contextRef="#ctx0" brushRef="#br0" timeOffset="203474.58">14701 10317 1315 0,'0'0'314'16,"0"0"-158"-16,0 0-79 15,0 0 49-15,0 0 74 16,0 0-57-16,54 159-48 16,-45-89-6-16,0 6-49 15,2 2-10-15,5-2-21 16,1-2 2-16,-1-6-4 16,-1-8-7-16,-3-12-68 15,-8-13-35-15,-4-14-92 16,0-14-79-16,-22-7 28 15,-7-13-88-15,-5-19-5 16,-2-8 181-16,1-3 158 0,6-4 159 16,9 5 71-16,11 4-34 15,9 4-40-15,0 2-60 16,29 2-24-16,15-2-49 16,12-5-13-16,11 0-2 15,7-5 2-15,-3-6-10 16,-2-1 7-16,-9-3-5 15,-8 2 78-15,-15 2 14 16,-12 6 19-16,-10 8 14 16,-13 7-34-16,-2 13-16 15,0 9 8-15,-10 5-46 16,-9 13-6-16,-2 28-32 16,0 13 0-16,6 12 10 0,6 7-11 15,9 1 0 1,0 2-1-16,11-6 4 0,9-5 15 15,0-6-18-15,1-11-3 16,-6-14 3-16,-5-14-52 16,0-8 3-16,-1-12 0 15,1 0 38-15,2 0 11 16,3-12 14-16,1-3-4 16,4 0 22-16,0-1-32 15,5 2-2-15,0-1 2 16,4 0 0-16,-3-2 4 15,3 3 2-15,0-1-5 16,-3 1 19-16,1 1-20 0,2 2 0 16,-2 1 0-1,2 0 1-15,-2-4 16 16,0 0-8-16,-1-2 3 0,1-3-3 16,-5-1-9-16,-3-4 0 15,-4 3 0-15,-5-3 6 16,-4 2 12-16,-6 1-6 15,0 5 3-15,0 2 18 16,-2 4-33-16,-12 4-1 16,1 3 1-16,-8 3 0 15,1 0 1-15,-1 0 9 16,2 5-9-16,-1 9 0 16,7 6 0-16,2 4-1 15,6 5 14-15,5 3-13 0,0 0 37 16,11-1-22-16,14 2-6 15,4-5-10-15,7-3-17 16,3-10-39-16,6-7-48 16,20-8-163-16,-12-10-316 15,-6-12-340-15</inkml:trace>
  <inkml:trace contextRef="#ctx0" brushRef="#br0" timeOffset="203736.88">16172 10515 215 0,'0'0'1342'0,"0"0"-833"16,0 0-371-16,0 0-36 16,0 0-44-16,0 0 21 0,0 0-24 15,-78 107-30-15,78-73 7 16,0-4-26-16,7-4-4 16,11-4 13-16,3-6-15 15,6-9 10-15,2-7-10 16,3 0-18-16,-3-17 17 15,-3-14-22-15,-8-4 11 16,-7-6 3-16,-11 1-27 16,0 3-32-16,-37 5-67 15,-7 11-365-15,-1 9-481 0</inkml:trace>
  <inkml:trace contextRef="#ctx0" brushRef="#br0" timeOffset="204092.93">15720 10756 1305 0,'0'0'539'15,"0"0"-408"-15,0 0-51 16,0 0 32-16,0 0-7 15,0 0-31-15,0 0-54 16,-27 120-20-16,18-92-50 16,2-4-96-16,2-3-212 15,5-13-549-15</inkml:trace>
  <inkml:trace contextRef="#ctx0" brushRef="#br0" timeOffset="205739.53">17449 10483 198 0,'0'0'1122'16,"0"0"-829"-16,0 0-106 15,0 0-4-15,0 0-13 16,-132-26-46-16,108 38-47 16,4 14-52-16,7 10 36 15,5 8-27-15,8 0 9 16,10 3 2-16,21-7-29 15,11-8 5-15,12-10-21 0,6-14-12 16,9-8 12-16,2-18-36 16,1-23-53-16,-4-11-64 15,-7-8 23-15,-13-6 73 16,-15-8-13-16,-10-4-20 16,-14-2 53-16,-9 6 37 15,0 11 63-15,0 18 71 16,-7 21 3-16,-1 21-25 15,-1 3-86-15,5 36-16 16,0 19 3-16,4 15 2 16,0 5 10-16,0 4 7 15,12-3-4-15,3-7 10 16,4-10-19-16,-2-6-18 0,3-9 18 16,1-12-19-1,-4-10 6-15,1-12-6 0,-1-8 0 16,4-2 0-16,1-4-7 15,5-15 1-15,2-6 4 16,0 0-11-16,2-5-5 16,-5 5 18-16,-1 5-19 15,-7 2 19-15,-3 8-7 16,-5 4-1-16,-4 3 8 16,1 3 1-16,-3 0 11 15,0 0 8-15,2 5-8 16,0 9 21-16,1 2-14 15,1 4-2-15,2 1 8 0,-1 2-14 16,0-2 2 0,6-2-10-16,-2-5 6 0,1-3-16 15,1-6 7 1,4-4-20-16,2-1 19 0,6 0-20 16,0-14-18-16,2-11-16 15,-2-3-39-15,-5-3-8 16,-2 0 24-16,-4 3 49 15,-5 6 29-15,-7 7 32 16,-2 8 76-16,0 4-12 16,-2 3-68-16,0 0-10 15,2 16-7-15,1 7-4 16,0 3 24-16,3 2-22 0,5 0 15 16,3-2 0-16,5-2-14 15,4-4 19-15,4-4-19 16,2-8 3-16,2-6 11 15,0-2-24-15,2-6 2 16,-1-15-2-16,1-10-45 16,-4-1 27-16,-4-6-4 15,-6 2 7-15,-7 1 13 16,-6 7 4-16,-6 9 8 16,0 4 19-16,0 7-3 15,-2 8-6-15,-12 0-20 16,-1 0 0-16,-3 14 0 15,1 8 6-15,0 4-5 16,7 3 9-16,5 1-9 0,5-2 12 16,0 0-13-16,7-3 0 15,15 0-1-15,3-7 1 16,3-4-12-16,3-6-15 16,2-8-7-16,-2 0 5 15,0-11-15-15,0-10 9 16,0-8 21-16,-5 0-15 15,-3-3 11-15,-3 1 10 16,-7 3 2-16,-3 6 6 16,-4 10 26-16,-6 6 38 15,0 6-6-15,0 0-52 16,0 0 2-16,0 6-8 16,0 10 0-16,0 5-1 15,0-2 1-15,0 4 0 16,0-4 20-16,0 2-20 0,7-5 15 15,5-3-15-15,7-7-12 16,3-4 5-16,5-2-29 16,-1-3-27-16,1-17-35 15,0-4-28-15,-3-2 79 16,-1-3 28-16,-4 8 19 16,-5 3 25-16,-3 6 44 15,-4 7 7-15,-3 5-14 16,1 0-56-16,0 0 11 15,-1 14-17-15,-2 4 1 16,2 2-10-16,-4 1 9 16,2-3-9-16,1-1-25 15,-3 0-110-15,0-7-152 0,0-6-307 16</inkml:trace>
  <inkml:trace contextRef="#ctx0" brushRef="#br0" timeOffset="205895.11">18872 10279 1891 0,'0'0'363'16,"0"0"-262"-16,0 0-29 0,0 0-72 16,112-108-86-1,-59 87-191-15,-8 2-350 0</inkml:trace>
  <inkml:trace contextRef="#ctx0" brushRef="#br0" timeOffset="206055.68">19336 9946 897 0,'0'0'304'0,"0"0"-104"16,0 0 11-16,143-20-42 16,-99 20-67-16,0 0-21 15,-5 2-72-15,-10 8-9 16,-19 3-116-16,-7 2-167 15,-3-7-303-15</inkml:trace>
  <inkml:trace contextRef="#ctx0" brushRef="#br0" timeOffset="206197.3">18415 10112 1942 0,'0'0'331'0,"0"0"-220"15,0 0-85-15,0 0-26 16,0 0-314-16,0 0-537 0</inkml:trace>
  <inkml:trace contextRef="#ctx0" brushRef="#br0" timeOffset="206558.34">19001 10080 1179 0,'0'0'322'0,"0"0"-107"16,0 0-37 0,0 0-43-16,0 0-22 0,129-14-43 15,-104 20-2-15,-2 10-9 16,-6 2-59-16,-1 10-12 15,-5-6-154-15,-2-3-411 0</inkml:trace>
  <inkml:trace contextRef="#ctx0" brushRef="#br0" timeOffset="207107.87">20703 10072 1326 0,'0'0'335'0,"0"0"-182"15,0 0-49-15,0 0 23 16,-137-2-12-16,99 22-68 15,3 7 18-15,8 6-50 16,11 5-14-16,13 5 1 16,3 2-2-16,19 4-10 15,14 0 2-15,7-4-41 16,-3 1 29-16,1-2-10 16,-9-3-2-16,-11-8 23 15,-11-4 2-15,-7-9 7 16,-9-8 90-16,-18-7 8 15,-4-5 48-15,-2 0-52 0,6 0-57 16,10-9-11-16,9-2-26 16,8-3-64-16,39-15-118 15,12 0-173-15,7 1-185 0</inkml:trace>
  <inkml:trace contextRef="#ctx0" brushRef="#br0" timeOffset="207774.09">21185 10284 1416 0,'0'0'640'0,"0"0"-420"16,0 0-78-16,-131 15-11 15,81 15-71-15,8 4 1 16,11 6-38-16,13-2-14 16,12 0 12-16,6-2-21 15,6-8 0-15,19-6-17 0,8-9-56 16,3-13 26-16,4 0-47 15,-2-16-71-15,-3-15 16 16,-8-7-9-16,-4-6 78 16,-10 0 47-16,-5 4 33 15,-5 7 88-15,-3 14 83 16,0 7 8-16,0 10-51 16,0 2-110-16,0 4-17 15,0 18 5-15,0 6 2 16,0 1 18-16,2 4-17 15,10-3-8-15,5-1 27 16,5-8-22-16,7-4-6 16,5-10 0-16,3-7-40 0,0 0 15 15,3-12-52 1,-9-10-48-16,-4-4 59 0,-8-2 38 16,-7 2 28-16,-8 3 96 15,-3 9 27-15,-1 3 13 16,0 7-30-16,0 4-75 15,0 0-31-15,0 15-1 16,0 4 0-16,6 7 0 16,2-2 2-16,4 1 5 15,5-8-6-15,6-3 0 16,4-6-13-16,2-8-39 16,2 0 1-16,-2-8 11 15,2-11-40-15,-4-6 31 0,-3 1-2 16,-4 0 47-16,-4 4 4 15,-3 4 21-15,-6 10 44 16,-3 4-9-16,-2 2-55 16,3 8 23-16,2 14-6 15,1 6-17-15,1 6-1 16,3 0-16-16,-1 1-54 16,-3-3-78-16,-6-4-160 15,-2-10-71-15,0-8-422 0</inkml:trace>
  <inkml:trace contextRef="#ctx0" brushRef="#br0" timeOffset="207961.59">21031 10074 2225 0,'0'0'479'0,"0"0"-366"16,0 0-28-16,0 0-84 15,127-108-1-15,-38 92-7 16,7 10-51-16,9 6-20 16,-27 7-174-16,-24 10-588 0</inkml:trace>
  <inkml:trace contextRef="#ctx0" brushRef="#br0" timeOffset="-200943.18">10145 12069 1358 0,'0'0'508'0,"0"0"-386"16,0 0 33-16,0 0-25 16,0 0-48-16,0 0-8 15,63 117-55-15,-45-97-4 16,1-2-8-16,-1-3 4 16,-4-7-22-16,-6 1-2 15,-3-5-82-15,-5 2-12 16,0-2-141-16,-27-2-62 15,-10 0-29-15,3-2-357 0</inkml:trace>
  <inkml:trace contextRef="#ctx0" brushRef="#br0" timeOffset="-200768.61">9947 12230 1068 0,'0'0'404'0,"0"0"-66"0,0 0-67 16,0 0-124-16,0 0-58 15,0 0 10-15,0 0-44 16,78-30 0-16,-36 26-10 15,2-2-44-15,5 2-2 16,1-2-27-16,-6-2-129 16,-2-6-134-16,-11 2-308 15,-13-2-65-15</inkml:trace>
  <inkml:trace contextRef="#ctx0" brushRef="#br0" timeOffset="-200636">10306 12056 907 0,'0'0'380'16,"0"0"-114"-16,0 0-107 15,0 0-32-15,0 0 34 0,0 0-61 16,0 0-61-16,-90 63-31 16,66-36-8-16,1-4-137 15,6-5-128-15,5-5-75 16,6-10-375-16</inkml:trace>
  <inkml:trace contextRef="#ctx0" brushRef="#br0" timeOffset="-200218.12">10134 11955 1575 0,'0'0'490'0,"0"0"-388"0,0 0-31 16,-136 20 10-16,95 2-38 15,4 6-9-15,1 6 5 16,3 7-30-16,4 3 53 15,6 8-20-15,12 4-16 16,11 6 26-16,0 1-43 16,21-1 6-16,19-3-3 15,13-6-1-15,10-5-22 16,10-12 8-16,8-7-13 16,2-14 8-16,5-11 1 15,1-4 7-15,-1-17-1 16,-2-16 0-16,-11-13-11 15,-8-8 8-15,-18-7 4 16,-15-7 0-16,-18-3 0 16,-16-4 25-16,0-1 19 0,-29 3-37 15,-12 7 45-15,-8 6-52 16,-6 12-6-16,-6 10 0 16,1 13-56-16,-27 24-40 15,16 1-147-15,12 5-427 0</inkml:trace>
  <inkml:trace contextRef="#ctx0" brushRef="#br0" timeOffset="-199599.77">11281 12052 778 0,'0'0'525'15,"0"0"-383"-15,0 0-5 16,70 126 3-16,-41-80-9 16,0 0-47-16,0-4-50 15,-3-8-6-15,-2-8-28 16,-5-8 5-16,-9-10-6 15,-5-8 2-15,-1 0 32 16,-2-14 85-16,3-20-99 16,0-10-19-16,1-6-1 15,1-6-9-15,1-3 8 16,4 5 4-16,1 2 7 16,1 4 19-16,-1 4-18 15,3 6 34-15,-3 8 14 16,3 6-36-16,-5 7 27 0,2 9-24 15,-2 8-11-15,2 0-2 16,3 0-6-16,2 11-9 16,0 5 3-16,-1 3-30 15,4 2 30-15,-1 1-37 16,-1-2-55-16,2 0-42 16,4 1-155-16,-8-2-60 15,-1-6-516-15</inkml:trace>
  <inkml:trace contextRef="#ctx0" brushRef="#br0" timeOffset="-198747.02">11900 11969 803 0,'0'0'176'0,"0"0"-54"15,0 0-54-15,0 0 7 16,0 0-49-16,0 0-16 15,0 0 25-15,-11 0 17 16,11 0 70-16,0 0 55 16,0 0-1-16,0 0-28 15,0 0-34-15,0 0-30 16,0 0-19-16,0 0-37 16,0 0 3-16,0 0-21 15,0 0-8-15,0 0 22 0,0 0-10 16,0 0 7-16,0 0 15 15,0 0-21-15,0 0 26 16,0 0-14-16,0 0-27 16,0 0 27-16,0 0-18 15,0 0 8-15,0 0 25 16,0 0-33-16,0 0 18 16,0 0-9-16,0 0-18 15,0 0 27-15,0 0-27 16,0 0 1-16,0 0 10 15,0 0-1-15,0 0-10 16,0 0 0-16,0 0-3 16,0 0-4-16,0 0 7 0,0 0 0 15,0 0 7-15,0 0 0 16,0 0-7-16,0 0 0 16,0 0 0-16,0 0-1 15,0 0 1-15,5 0 0 16,-1 0 5-16,1 3 4 15,4 4-9-15,-1-1 0 16,4 0 0-16,6 2-6 16,0 1 6-16,5-3 0 15,7-1 12-15,-1-1-6 16,4-2-1-16,-2-2-5 16,-2 0-6-16,-4 0-2 15,-5-6 8-15,-5-7 0 16,-1-4-9-16,-5-1 11 15,-5-2-2-15,-4 0 0 16,0 3-6-16,0 0 4 16,-15 7-2-16,-5 1 4 0,-5 9-2 15,0 0 7-15,-3 3-5 16,-1 15 0-16,0 5 0 16,2 8 0-16,2 3 9 15,5 7-8-15,9 0 27 16,7 2-28-16,4-3 15 15,4-2-15-15,21-2 3 16,4-9-11-16,9-2 1 16,4-12-16-16,3-7 11 15,3-6-61-15,2-7-31 0,-1-39-148 16,-11 2-307 0,-14 0-66-16</inkml:trace>
  <inkml:trace contextRef="#ctx0" brushRef="#br0" timeOffset="-198461.81">12079 11510 1222 0,'0'0'247'0,"0"0"-99"16,0 0-7-16,0 0-94 15,0 0-2-15,0 0-23 16,122 8 36-16,-77 11 16 0,-1-5 14 15,-3-1-1-15,-5-7 0 16,-7-6 8-16,-8 0 36 16,-5-23-18-16,-5-6-28 15,-2-11-43-15,-9-4-41 16,0 0-2-16,0 1-11 16,-5 10-45-16,-8 8-13 15,-9 15-90-15,3 10-141 16,2 0-406-16</inkml:trace>
  <inkml:trace contextRef="#ctx0" brushRef="#br0" timeOffset="-197728.78">13418 11887 1303 0,'0'0'339'0,"0"0"-59"15,-125 16-76-15,76 7 4 16,5 13-67-16,8 3-65 15,12 6-10-15,10 0-35 16,14 0-9-16,0-3 5 16,27-6-26-16,18-4-2 0,10-10-21 15,17-10-50-15,7-12-36 16,44-22-167-16,-22-12-306 16,-15-6-268-16</inkml:trace>
  <inkml:trace contextRef="#ctx0" brushRef="#br0" timeOffset="-196894">13921 11839 1388 0,'0'0'571'15,"0"0"-349"-15,0 0-66 0,-142 46-37 16,106-15-20 0,10 6-17-16,10 1-61 0,7-1 8 15,9-3-29-15,0-7-2 16,14-2-4-16,12-7-9 15,3-9-9-15,7-6 15 16,1-3-40-16,4-8 8 16,-3-19-25-16,-1-3-51 15,-5-8-7-15,-6 0-22 16,-5-1 17-16,-10 0 44 16,-5 5 85-16,-6 9 22 15,0 10 101-15,0 9 9 16,0 4 11-16,0 2-95 15,-2 2-35-15,-2 17 0 16,-3 4-13-16,3 4 26 16,2 0 12-16,2-2-17 15,0-2 10-15,4-4-30 0,13-6 10 16,6-5-11-16,6-6-6 16,2-2-6-16,2 0-45 15,1-16-46-15,-3-6-25 16,-2-5-45-16,-9 4 79 15,-7 1 94-15,-6 4 22 16,-5 8 110-16,-2 4 45 16,0 6-44-16,0 0-53 15,0 0-72-15,0 12-8 16,0 10 13-16,0 4-11 16,7 2 27-16,8-2-14 15,6-4-7-15,9-4 24 16,6-3-32-16,4-9 0 15,1-6-33-15,-1 0-62 16,-3-15 16-16,-5-11-24 0,-5-6-1 16,-5-2 54-16,-5 1 5 15,-5 8 45-15,-5 4 22 16,-5 10 16-16,0 7 62 16,-2 4-42-16,0 5-45 15,0 24 7-15,2 11-9 16,2 10 0-16,1 11-3 15,2 5-7-15,0 2 14 16,-1 2-5-16,3 0 1 16,0 0 14-16,0-2-25 15,-3-5 0-15,-3-12 1 16,-3-8 0-16,0-13 18 16,0-11 20-16,-23-14 56 0,-5-5 32 15,-6-3-60-15,-2-18-12 16,5-8-16-16,9-6-18 15,8-3 7-15,10-4-28 16,4-1-35-16,2-1 2 16,19 4-84-16,12-16-61 15,-4 10-135-15,-4 6-322 0</inkml:trace>
  <inkml:trace contextRef="#ctx0" brushRef="#br0" timeOffset="-196691.54">13875 11566 1861 0,'0'0'398'16,"0"0"-200"-16,0 0-146 16,60-116-25-16,3 88-27 15,10 3-7-15,-2 11-11 16,-11 9-110-16,-17 5-148 15,-23 9-241-15,-11 7 22 0</inkml:trace>
  <inkml:trace contextRef="#ctx0" brushRef="#br0" timeOffset="-195698.2">11966 11583 383 0,'0'0'294'0,"0"0"-14"15,0 0-68-15,0 0-50 16,0 0-14-16,0 0-35 16,0 0 17-16,-8 0 47 15,8 0-40-15,0-7 25 16,10-3-26-16,1-2-87 16,-1 1 2-16,2-2-45 15,-3 3 0-15,-1 6-12 16,4 4-91-16,-3 0-219 15,-1 0-316-15</inkml:trace>
  <inkml:trace contextRef="#ctx0" brushRef="#br0" timeOffset="-194978.13">15939 11648 1318 0,'0'0'286'16,"0"0"-191"-16,0 0 54 16,6 119-23-16,0-70-62 15,3 4-23-15,0-1-41 16,0-2-14-16,0-6-65 16,-7-1-163-16,-2-15-88 15,0-11-855-15</inkml:trace>
  <inkml:trace contextRef="#ctx0" brushRef="#br0" timeOffset="-194545.29">15708 11554 1169 0,'0'0'290'15,"0"0"-222"-15,0 0-33 16,0 0-20-16,114-34 15 15,-58 34 36-15,4 2-33 16,5 20-14-16,-3 4 6 16,-3 5-15-16,-5 7 8 15,-9-1-12-15,-9 1-5 16,-7 1 26-16,-9-3-5 16,-9 0 42-16,-5-2 11 15,-3-2-18-15,-3-4 28 16,0-4-14-16,0-5-31 0,0-6 26 15,-7-1-21-15,3-6-1 16,-1 0 11-16,1-2-37 16,2 1 27-16,-3-4-35 15,2 2 0-15,-1-1 6 16,2-2-15-16,2 1-1 16,0-1 11-16,0 0-1 15,0 0-4-15,0 0-6 16,0 0-48-16,0 0 11 15,0 0-76-15,4-3-95 16,8-10-180-16,-5-3-662 0</inkml:trace>
  <inkml:trace contextRef="#ctx0" brushRef="#br0" timeOffset="-193327.54">10085 12324 801 0,'0'0'319'0,"0"0"-207"16,113-4-64-16,-46-4-6 16,13 0 107-16,28-2 7 15,27 0-34-15,32 2 10 16,14-2-62-16,-3 2 37 15,-6 0-11-15,-12-1-49 16,7 2 6-16,5-5-34 0,-2 2-17 16,5 0 36-16,1-1-36 15,0 4 21-15,0-4-14 16,0 4 0-16,3-3-7 16,0-2-2-16,6 0 1 15,6 2 5-15,-2 0-5 16,4 0 5-16,1 1-1 15,0-1-4-15,-4 5-2 16,-1-2 1-16,-6 1 0 16,-7 3 0-16,-9 0 0 15,-20 0-6-15,-29 3 6 16,-32-3-29-16,-20 3 11 16,-18 0-28-16,-2 0-38 0,-5 0-41 15,-41 0-149 1,-4 0-100-16,-43 0-455 0</inkml:trace>
  <inkml:trace contextRef="#ctx0" brushRef="#br0" timeOffset="-192626.41">10381 12021 1129 0,'0'0'312'0,"0"0"-217"0,0 0-89 16,0 0 26-16,0 0 32 15,0 0-7-15,0 0 10 16,80-12-24-16,-38 12 39 16,10 0 7-16,13 0-26 15,12 0 7-15,26 0-18 16,35 0-5-16,38 0 27 16,20 0-44-16,9-8 4 15,3-4 12-15,-13 2-26 16,13 0 7-16,4 5-25 15,6 0 6-15,7 1-2 16,5 0-5-16,1 0-1 16,1-4 12-16,-1 2-10 0,-1-2 4 15,-7-2-6-15,-11 4 0 16,-15-2-1-16,-9 0 1 16,-16-2 0-16,-12 2 3 15,-31-1 6-15,-29 4-1 16,-28-1-8-16,-14 2 1 15,2 0 1-15,2-2-2 16,-1 2 0-16,-15 1 0 16,-15 2 8-16,-13 1-19 15,-11 0-18-15,-7 0-97 16,-16 0-94-16,-10 0-324 0</inkml:trace>
  <inkml:trace contextRef="#ctx0" brushRef="#br0" timeOffset="-189096.85">10181 13626 1213 0,'0'0'333'0,"0"0"-205"16,0 0-51-16,0 0-65 16,42 123-12-16,-15-94-73 15,-3-11-90-15,-4-8-172 0</inkml:trace>
  <inkml:trace contextRef="#ctx0" brushRef="#br0" timeOffset="-188854.5">9976 13603 1294 0,'0'0'574'0,"0"0"-432"0,0 0-71 15,0 0-31-15,0 0 32 16,0 0 10-16,135-24-59 16,-81 14 6-16,0 0-29 15,-3 0-25-15,-9 0 5 16,-6 2-107-16,-12-2-58 16,-9-2-58-16,-7 2-53 15,-8 0-70-15</inkml:trace>
  <inkml:trace contextRef="#ctx0" brushRef="#br0" timeOffset="-188636.08">10299 13408 745 0,'0'0'374'0,"0"0"-120"0,0 0-48 16,0 0-15-16,0 0-8 15,0 0-16-15,-73 127-44 16,61-89-2-16,-2 0-60 15,1-2-29-15,3-1 5 16,-2-5-36-16,1-2-2 16,-5-6-70-16,1-4-116 15,-10-9-92-15,3-8-98 16,2-1-331-16</inkml:trace>
  <inkml:trace contextRef="#ctx0" brushRef="#br0" timeOffset="-188390.73">9969 13493 1371 0,'0'0'481'16,"0"0"-314"-16,0 0-81 16,0 0-18-16,0 0-7 15,0 0 14-15,0 0 8 16,94 50-43-16,-59-34 2 15,-2 0 10-15,-1 0-39 16,-8-2 9-16,-3-1-22 16,-6-2-38-16,-4 0-47 15,-2 1-125-15,-2-5-162 16,-3 2-253-16</inkml:trace>
  <inkml:trace contextRef="#ctx0" brushRef="#br0" timeOffset="-187839.16">10116 13325 1330 0,'0'0'331'0,"0"0"-150"15,0 0-27-15,0 0-37 16,0 0-24-16,-138 30-26 16,109 8-36-16,-2 12 24 15,1 6-29-15,4 6 22 16,6 3 20-16,6-4-26 15,10-1 2-15,4-1-11 16,9-1-18-16,24-8 15 16,14 0-18-16,13-6-11 15,8-4 0-15,10-8 5 16,3-7-6-16,1-11 0 16,2-14-8-16,-5 0-2 0,-2-30 8 15,-8-8 2-15,-9-11 14 16,-11-9-8-16,-13-6 17 15,-15-6 4-15,-13-4-18 16,-8-3 14-16,-14 1-14 16,-20 4 5-16,-12 4 18 15,-12 8-31-15,-10 11 6 16,0 13-7-16,1 16-36 16,5 13-16-16,1 7-95 15,15 16-184-15,17 4-457 0</inkml:trace>
  <inkml:trace contextRef="#ctx0" brushRef="#br0" timeOffset="-187137.08">11457 13283 1801 0,'0'0'344'16,"0"0"-282"-16,0 0-43 0,0 0 2 16,76 128 19-1,-28-73 28-15,8 2-31 0,1-7-7 16,-7-5-12-16,-7-10-17 15,-12-8 8-15,-10-11-9 16,-10-9 0-16,-7-7 53 16,-2 0 44-16,0-17 19 15,-2-16-77-15,2-12-33 16,-2-8-2-16,5-3-4 16,0 0-17-16,4 4 16 15,1 6-11-15,1 10 12 16,1 7 0-16,-4 10-1 15,-1 6 0-15,-2 8 1 0,2 5 0 16,1 0-7 0,3 0 14-16,5 1-4 0,9 13 3 15,4 6 3-15,4 5-7 16,9-3-2-16,0 0 0 16,5-4-6-16,-2-5 12 15,-2-2-6-15,-6-9 0 16,-1-2-22-16,-5 0 13 15,-6-8-12-15,-5-10 14 16,-7-4-9-16,-9-2 17 16,-4-2-1-16,0 2 7 15,-17 3 2-15,-10 6 3 16,-4 7-3-16,-2 5-8 16,1 3 49-16,6 5-44 15,1 19 16-15,7 5 5 0,7 12-27 16,3 3 29-16,8 5-12 15,0-4-16-15,10-2 25 16,13-6-26-16,6-7-7 16,2-12 1-16,6-5-54 15,13-16-48-15,-10-19-165 16,-9-12-515-16</inkml:trace>
  <inkml:trace contextRef="#ctx0" brushRef="#br0" timeOffset="-186886.75">12282 12897 1622 0,'0'0'371'0,"0"0"-264"0,0 0-23 16,0 0 55-16,0 0-52 16,140 35-3-16,-80-35-3 15,-2-9-42-15,-9-18 19 16,-15-11-7-16,-16-5-29 15,-15-3 8-15,-3-1-28 16,0 10 9-16,-17 5-11 16,0 12-37-16,-2 12-30 15,3 14-125-15,6 18-503 16,5 8-221-16</inkml:trace>
  <inkml:trace contextRef="#ctx0" brushRef="#br0" timeOffset="-186587.55">13398 13203 342 0,'0'0'1598'16,"0"0"-1268"-16,-114-7-155 15,72 9-70-15,9 22-2 16,8 11-27-16,10 5-33 0,10 8 12 16,5 2-25-1,3 0-24-15,20-4 9 0,14-8-15 16,9-8-18-16,10-10-10 16,8-12-59-16,7-8-57 15,33-23-189-15,-18-14-353 16,-12-3-202-16</inkml:trace>
  <inkml:trace contextRef="#ctx0" brushRef="#br0" timeOffset="-185769.74">13937 13272 806 0,'0'0'543'16,"0"0"-206"-16,0 0 20 15,0 0-46-15,0 0-142 16,0 0-51-16,0 0-11 16,-147-32-31-16,107 64 2 15,7 5-29-15,6 3-32 16,9 0 16-16,9 0-32 0,9-5 5 15,0-8-6-15,20-4-18 16,11-10 6-16,10-11-30 16,3-2-38-16,5-10-8 15,-3-20-50 1,2-10-34-16,-8-6-52 0,-7-5-76 16,-8 2 104-16,-7 3 118 15,-10 7 78-15,-5 10 118 16,-3 8 75-16,0 11 17 15,0 5-22-15,-5 5-96 16,1 0-28-16,0 5-39 16,1 15-7-16,0 6 35 0,3 3-27 15,0 3 1 1,8-3 1-16,9 4-21 0,3-5 20 16,7-2-27-16,2-6-4 15,4-6 4-15,1-8-54 16,2-6-17-16,-3 0-14 15,0-16-46-15,-2-8 27 16,-9-2 29-16,-4-2 75 16,-6 4 21-16,-8 1 72 15,-4 9 33-15,0 5 18 16,0 3-43-16,0 6-10 16,0 0-53-16,0 0-28 15,0 7-5-15,0 12-5 16,0 1 0-16,0-1 6 15,7 2-5-15,11-6 26 0,4-3-27 16,7-7-2-16,7-5 2 16,2 0-67-16,-3-18-27 15,1-6 7-15,-7-5-18 16,-7 3 50-16,-7 5 31 16,-5 4 24-16,-6 8 18 15,1 6-18-15,-5 3 1 16,2 6-1-16,2 23 0 15,3 12 30-15,-1 10-17 16,5 9-13-16,-2 3 2 16,3 6-2-16,-3-2 0 15,2-2-2-15,-3 2 4 16,2-7 14-16,-2-6-14 16,-3-8-2-16,-5-12 0 15,0-11 9-15,-7-14-9 0,-17-9 55 16,-10 0-25-16,-6-14 28 15,-2-11-28-15,2-8-23 16,6-1-2-16,10-2-5 16,12-4-48-16,12-10-49 15,5 7-170-15,10 7-331 0</inkml:trace>
  <inkml:trace contextRef="#ctx0" brushRef="#br0" timeOffset="-185563.29">13531 12837 1896 0,'0'0'387'0,"0"0"-250"16,0 0-95-16,-36-126 29 15,90 100-47-15,38 5-18 16,3 8-12-16,44 13-18 15,-26 0-200-15,-30 0-555 0</inkml:trace>
  <inkml:trace contextRef="#ctx0" brushRef="#br0" timeOffset="-185190.29">16040 12858 1337 0,'0'0'357'0,"0"0"-227"16,-10 106-36-16,10-40 29 16,0 10-1-16,0 4-75 15,13-1 6-15,3-5-53 16,-6-10-84-16,-3-6-77 15,-3-20-154-15,-4-18-197 0</inkml:trace>
  <inkml:trace contextRef="#ctx0" brushRef="#br0" timeOffset="-184881.11">15891 12873 1079 0,'0'0'344'0,"0"0"-246"15,0 0-57-15,0 0 20 16,143 6-7-16,-79 24 72 16,5 11-34-16,2 11-53 15,-3 10 19-15,-11 8-52 16,-12 3 5-16,-18-2 23 16,-21-4 16-16,-6-9 81 15,-31-10 14-15,-22-12 17 16,-16-9 18-16,-12-8-73 15,-2-9-10-15,8-1-19 0,11-6-52 16,17 0 18 0,18-3-44-16,15 0-26 15,14 0-22-15,12-21-132 0,17-5-276 16,7-10-585-16</inkml:trace>
  <inkml:trace contextRef="#ctx0" brushRef="#br0" timeOffset="-184611.83">16913 12944 2119 0,'0'0'250'0,"0"0"-207"0,0 0-42 16,0 134 111-16,0-68 32 15,0 6-54-15,0 6 7 16,0 0-70-16,0-3-26 16,0-11 19-16,5-11-20 15,2-14-12-15,0-10-35 16,-3-12-79-16,7-17-75 16,-2-8-359-16,-2-18-228 0</inkml:trace>
  <inkml:trace contextRef="#ctx0" brushRef="#br0" timeOffset="-184446.27">16923 12912 1092 0,'0'0'916'16,"0"0"-703"-16,0 0-157 16,129-47-26-16,-60 38 13 15,12 5-36-15,-4 4-14 16,6 1-48-16,-21 18-338 15,-22 0-429-15</inkml:trace>
  <inkml:trace contextRef="#ctx0" brushRef="#br0" timeOffset="-184275.73">16849 13225 1886 0,'0'0'544'16,"0"0"-408"-16,0 0-104 0,0 0 27 15,0 0-44-15,136 0-14 16,-58-9-1-16,7 1-25 16,33-6-111-16,-22 4-147 15,-19-2-379-15</inkml:trace>
  <inkml:trace contextRef="#ctx0" brushRef="#br0" timeOffset="-183865.83">18079 12731 1517 0,'0'0'476'0,"0"0"-263"15,0 0-80-15,-118-4-37 16,86 18-13-16,3 10-50 15,6 4-31-15,5 7 41 16,9-2-42-16,9 3-1 16,2 1 2-16,25 3 4 15,6 0-12-15,3 0-11 16,-2 0-35-16,-2 0 51 16,-9-2-34-16,-6-3 35 15,-7-8-9-15,-8 0 23 16,-2-8-10-16,-2-2 24 0,-21-5 29 15,-6-2 43 1,-6-2-38-16,-3-2-4 0,2-2 7 16,2-2-64-16,11 0 7 15,6-2-8-15,11 0-80 16,6 0-58-16,11 0-189 16,11-14-530-16</inkml:trace>
  <inkml:trace contextRef="#ctx0" brushRef="#br0" timeOffset="-183679.33">18673 13359 1936 0,'0'0'595'0,"0"0"-412"15,-41 118-30-15,7-68-89 16,-1-2-58-16,-3-1-6 15,-14 7-36-15,13-10-163 16,7-15-700-16</inkml:trace>
  <inkml:trace contextRef="#ctx0" brushRef="#br0" timeOffset="-183073.94">19637 12878 1500 0,'0'0'395'15,"0"0"-191"-15,-121 86-58 16,92-38-29-16,19 4-35 16,10 2-33-16,31-1-41 15,26-6-8-15,33-8-41 16,50-24-121-16,-20-12-208 15,-11-3-335-15</inkml:trace>
  <inkml:trace contextRef="#ctx0" brushRef="#br0" timeOffset="-182250.15">20334 13006 1337 0,'0'0'586'16,"0"0"-327"-16,0 0-104 0,0 0-11 15,-154-28-63-15,112 39-12 16,4 14-2-16,7 7-52 15,6 2 7-15,7 2-22 16,12-2 12-16,6-4-24 16,0-3 12-16,9-7-22 15,19-11-5-15,9-6-25 16,5-3-23-16,4-12-78 16,-1-17-119-16,-3-7-12 15,-9-4 80-15,-6 1 100 16,-11 2 104-16,-5 7 22 15,-7 10 99-15,-1 8 100 16,-3 8-19-16,0 4-55 0,0 0-93 16,0 9-40-16,0 10 41 15,0 6-16-15,-3 0-4 16,3 1 3-16,0-2-38 16,7-2 20-16,13-6-20 15,3-4-22-15,6-6 9 16,4-6-61-16,2 0-52 15,1-14-60-15,-5-8-25 16,-2-4 92-16,-8 2 87 16,-8 4 32-16,-5 3 136 15,-2 10 29-15,-6 3 14 16,0 4-52-16,0 0-81 16,0 3-17-16,0 11-17 15,0 7 12-15,0 2 18 16,2 2-41-16,13-2 15 0,7-8-16 15,6-5 0-15,5-8-30 16,2-2-69-16,1-10-80 16,-3-13-28-16,-2-6 22 15,-6 1 114-15,-7 2 71 16,-7 6 5-16,-5 8 90 16,-4 6 17-16,-2 6-25 15,0 0-45-15,0 21-32 16,0 16-4-16,0 13 19 15,0 13-25-15,0 7 10 16,0 4-10-16,0 4 0 16,3 0 9-16,4-3-8 0,0-6-1 15,-1-6 18-15,-4-9-16 16,-2-9 14-16,0-10-15 16,0-15 35-16,-15-10 66 15,-10-10 9-15,-4 0 14 16,3-14-6-16,-1-10-45 15,9-3-1-15,10-6-32 16,8 3-31-16,0-9-10 16,19 4-34-16,10-8-65 15,7-29-74-15,-7 10-215 16,-8 2-500-16</inkml:trace>
  <inkml:trace contextRef="#ctx0" brushRef="#br0" timeOffset="-182089.58">20013 12703 1840 0,'0'0'467'16,"0"0"-353"-16,0 0-112 16,133-78-2-16,-13 60-36 15,24 6-104-15,-22 6-135 16,-28 6-386-16</inkml:trace>
  <inkml:trace contextRef="#ctx0" brushRef="#br0" timeOffset="-181761.45">21994 12607 1294 0,'0'0'385'0,"0"0"-250"16,0 0-47-1,0 0 103-15,0 157-10 0,0-84-70 16,4 8-44-16,1 1-37 16,-1-2-30-16,1-4-80 15,-1-4-154-15,-2-20-296 16,-2-20-248-16</inkml:trace>
  <inkml:trace contextRef="#ctx0" brushRef="#br0" timeOffset="-181298.69">22025 12633 1285 0,'0'0'369'0,"0"0"-207"0,0 0-54 16,0 0-43-16,127-78-29 16,-89 76 7-16,-2 2-35 15,-5 0 7-15,-9 12-15 16,-11 7 2-16,-11 4 11 15,-4 5 5-15,-29 1 29 16,-10 0-4-16,-1 0-2 16,-2-2 5-16,9-5-2 15,10-4-30-15,12-1 17 16,10-2-31-16,5 1 0 16,7-1-1-16,18 1-42 15,8-5 31-15,5 4 3 16,1-1-22-16,4 0 30 15,-3 4-32-15,-2 4 24 16,-5 2 8-16,-4 4 2 0,-8-1 2 16,-8 2 25-16,-6-2 28 15,-7 0 36-15,0-1-12 16,-18-2 10-16,-11 0-1 16,-7-4-50-16,-1 1 6 15,-4-7-24-15,-1-2-20 16,6-5-2-16,5-2-19 15,6-5-73-15,13 0-102 16,8-16-540-16</inkml:trace>
  <inkml:trace contextRef="#ctx0" brushRef="#br0" timeOffset="-181028.41">22912 12659 2131 0,'0'0'211'0,"0"0"-209"16,-7 106 27-16,7-48 41 16,0 10 37-16,0 3-36 15,5 0-38-15,3-4-10 16,-2-5-23-16,4-10 0 15,-3-9 0-15,-3-13-1 0,0-10-23 16,-3-12-80-16,8-11-147 16,-3-16-243-16,-1-9-564 0</inkml:trace>
  <inkml:trace contextRef="#ctx0" brushRef="#br0" timeOffset="-180850.89">23012 12599 1719 0,'0'0'509'16,"0"0"-401"-16,0 0-35 15,151-51-9-15,-84 46-21 16,7 5-42-16,-2 0-1 0,-4 0-83 16,-14 28-144-1,-19-2-147-15,-21 2-266 0</inkml:trace>
  <inkml:trace contextRef="#ctx0" brushRef="#br0" timeOffset="-180661.39">22893 12970 899 0,'0'0'941'16,"0"0"-708"-16,0 0-59 15,0 0-24-15,0 0-14 16,133 0-41-16,-69 0-68 15,5 0 5-15,2 0-32 0,1 0-53 16,10 0-100-16,-17 0-349 16,-16-8-442-16</inkml:trace>
  <inkml:trace contextRef="#ctx0" brushRef="#br0" timeOffset="-180148.76">24202 12555 1735 0,'0'0'383'0,"0"0"-197"15,0 0-23-15,0 0-54 16,0 0-79-16,0 0-10 16,0 0-12-16,-129-24-1 15,86 40 10-15,0 3-11 16,6 4 6-16,6 3 7 16,9 0-19-16,11 4-6 15,11 2 5-15,0 2-17 16,21 0 18-16,14 4-15 15,7 3-23-15,6-1 20 16,4 2-34-16,-1 2 10 0,-2 0 6 16,-6 0 11-1,-8-2 25-15,-12 0 0 0,-13-6 14 16,-10-2 71-16,-2-8-21 16,-31-4 31-16,-14-8 5 15,-14-7-34-15,-3-7 36 16,6 0-27-16,9 0-29 15,18 0-10-15,13-3-36 16,14 2-44-16,4 1-42 16,0 0-80-16,0 0-71 15,0 0-442-15,-2 6-121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3:37:11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9329 673 851 0,'0'0'280'0,"0"0"-148"16,0 0-9-16,0 0 8 15,0 0 6-15,0 0 9 16,-10-52-4-16,10 44-52 16,0 3-18-16,0 0-26 15,0 1 31-15,0 1 19 0,0 3-43 16,0 0 13-16,0 0-63 16,0 3-3-16,0 15 0 15,0 10 11-15,0 9 27 16,0 7 6-16,0 6-32 15,-3 0 17-15,-4 0-29 16,1-2-19-16,0-6 17 16,3-6-103-16,1-8-70 15,2-13-124-15,0-9-34 16,0-6-315-16</inkml:trace>
  <inkml:trace contextRef="#ctx0" brushRef="#br0" timeOffset="448.79">9292 619 1101 0,'0'0'303'0,"0"0"-190"15,0 0-69-15,0 0 14 16,0 0-46-16,147-54 18 16,-107 54 24-16,-5 0-36 15,-6 8-18-15,-14 7-40 16,-7 2-31-16,-8 1 58 15,-4 3 13-15,-23-3 58 16,-7 0 75-16,-6-3-31 16,4 0-8-16,5-5-8 0,12-3-59 15,7-1 7 1,10-1-34-16,2 1-18 0,4 2 9 16,18 0-28-16,12 1 34 15,3-1 3-15,4 3 14 16,1 3 32-16,-6 4-46 15,-5 2 0-15,-9 0-22 16,-9 2 17-16,-10-2 5 16,-3 2 87-16,-11-2 6 15,-20-1 78-15,-9-4-60 16,-8-3-41-16,4-1 23 16,4-5-92-16,8-2 8 15,11-1-9-15,11-3-92 16,10 0-39-16,0-3-149 15,14-14-508-15</inkml:trace>
  <inkml:trace contextRef="#ctx0" brushRef="#br0" timeOffset="739.02">10078 655 1382 0,'0'0'575'15,"0"0"-436"-15,0 0-112 16,0 0 49-16,0 0 17 16,0 0 39-16,0 128-32 0,0-81-54 15,0 0 19-15,-2-3-32 16,-3-2-18-16,-1-11-9 15,-1-2-6-15,1-10-12 16,1-6-39-16,-1-7-99 16,6-6-65-16,0-16-145 15,0-9-468-15</inkml:trace>
  <inkml:trace contextRef="#ctx0" brushRef="#br0" timeOffset="939.48">10121 583 758 0,'0'0'1008'0,"0"0"-714"0,0 0-130 15,0 0-19-15,139-28-98 16,-80 28-23-16,1 0-24 16,0 0-1-16,-4 0-17 15,-14 10-127-15,-13 4-238 16,-29 8-138-16,-4-2 113 15,-23-2-148-15</inkml:trace>
  <inkml:trace contextRef="#ctx0" brushRef="#br0" timeOffset="1121">10121 736 801 0,'0'0'523'16,"0"0"-339"-16,0 0-65 0,0 0 47 15,0 0 63-15,0 0 43 16,0 0-113-16,129 0-49 15,-87 0-37-15,0 2-51 16,-4-1-1-16,-2 2-21 16,-3 1-66-16,7-2-50 15,-4-1-238-15,-8-1-573 0</inkml:trace>
  <inkml:trace contextRef="#ctx0" brushRef="#br0" timeOffset="1735.36">11114 615 1088 0,'0'0'593'15,"0"0"-329"-15,0 0-111 16,0 0-87-16,0 0 6 16,0 0-53-16,0 0 30 15,-147-23-6-15,109 32-24 16,2 3 16-16,8 1-15 16,3 0-18-16,12 3 29 15,6 0-22-15,7 2 0 16,0 3-9-16,9 1 3 15,18 2-9-15,6 0-3 16,5 2-28-16,4 0 25 16,-1 0-30-16,-8 0 42 0,-6-2 0 15,-10-2-3-15,-10-2 3 16,-7-1 9-16,-5-5 57 16,-21-3 79-16,-14 2-35 15,-10-6-13-15,0 2-31 16,5-2-57-16,9-3 11 15,14-1-20-15,11-2-45 16,11-1-21-16,0 0-70 16,2 0-75-16,14 0-424 15,1-8-133-15</inkml:trace>
  <inkml:trace contextRef="#ctx0" brushRef="#br0" timeOffset="3070.79">11627 461 933 0,'0'0'394'16,"0"0"-134"-16,0 0-90 15,0 0-38-15,0 0 16 0,0 0-16 16,131 2 12-16,-93 23-48 16,-3 10-63-16,4 11 20 15,-9 12-16-15,-7 9-29 16,-14 5-8-16,-9 4-8 16,-20-4 7-16,-32-3 0 15,-17-7-76-15,-20-11-39 16,-58 4-79-16,22-17-151 15,5-14-281-15</inkml:trace>
  <inkml:trace contextRef="#ctx0" brushRef="#br0" timeOffset="3588.42">8979 273 743 0,'0'0'280'0,"0"0"-123"15,0 0-60-15,0 0 3 16,0 0 71-16,0 0 67 15,0 0-96-15,-13 0-51 16,7 0-52-16,-5 0-1 16,-11 18 15-16,-6 14 43 15,-11 12 42-15,-11 14-58 16,-4 12-12-16,6 8 10 16,3 7-43-16,14 5 10 0,13 2-39 15,18 0 3-15,0 0-17 16,25-3 8-16,17-1-80 15,41 26-128-15,-10-24-448 16,-2-18-195-16</inkml:trace>
  <inkml:trace contextRef="#ctx0" brushRef="#br0" timeOffset="15413.79">21445 8644 844 0,'0'0'271'15,"0"0"-88"-15,0 0 35 16,0 0-65-16,0 0-1 16,17-43-44-16,-11 36-1 15,-6 1 37-15,0 0-67 16,0 2-19-16,0 2 8 16,-2-2-66-16,-9 2 39 15,-3 2-39-15,-3 0 0 16,-2 0 28-16,2 0-26 15,-1 4 4-15,3 4 10 16,1 4 5-16,2 2-12 16,3 0-9-16,3 1-5 0,0 1-15 15,3-2 26-15,3 0-6 16,0-2 5-16,0 2 12 16,0-3-27-16,13 2 10 15,6-1 0-15,3 0-13 16,2 0 13-16,1 0 0 15,-3 0 0-15,-1 0-7 16,-6 2-10-16,-5-2-6 16,-2 0 2-16,-6 2-4 15,-2-1 20-15,0 0 5 16,0-1-7-16,0 0 22 16,-14-2-20-16,-3 0 11 0,-10-6 16 15,-2-1 66-15,-4-3-57 16,-1 0 38-16,5 0 8 15,7 0-41-15,7 0 32 16,3-1-68-16,5-1 1 16,5 2-11-16,2-3 10 15,0 1-30-15,0-1-19 16,0-3-73-16,0 3-31 16,2-10-171-16,5 5-159 15,-1-2-26-15</inkml:trace>
  <inkml:trace contextRef="#ctx0" brushRef="#br0" timeOffset="16399.16">21397 8406 613 0,'0'0'500'0,"0"0"-235"15,0 0-145-15,0 0-14 16,0 0-18-16,0 0-43 0,0 0 50 15,-129-10-25-15,108 15 1 16,1 1 63-16,-2 3-60 16,0 3 16-16,1 2-2 15,0 6-63-15,-2 4 56 16,1 4-42-16,-1 2-12 16,4 4 24-16,-4 1-50 15,2-2 16-15,5 3 7 16,0-1-17-16,5 1 34 15,2-2-29-15,2-2-11 16,7 0 40-16,0-1-33 16,0 0-8-16,0-1 0 0,8 1 15 15,6-4 0 1,0 1-15-16,1-1 1 0,3-4 2 16,4-1-3-16,2 1 0 15,1-5-1-15,4-4-1 16,-2-1 2-16,2 0 0 15,0-5 1-15,-2 1-16 16,-1-4 16-16,1-2-1 16,-2 2 0-16,-3-4 11 15,1 2-10-15,-4-1-1 16,2-2 2-16,1 0-4 16,2 0 2-16,1 0-1 15,1 0 1-15,0-6 0 16,4-6 6-16,-3 2-5 15,0-4 0-15,-5 1 20 0,0-1-21 16,-4-3 0-16,0 1-1 16,0-4 9-16,-3-1-4 15,1-3-3-15,-1 1 0 16,1-4 4-16,-1 1-5 16,-1 0 0-16,-3 2-7 15,-3 0 16-15,0-1 6 16,-3 2-9-16,-3-5 4 15,-2 0 28-15,0-4-31 16,0-1-7-16,0 1 7 16,0 0-1-16,0 2 23 15,0 5-17-15,0 0-5 16,0 3 29-16,0 0-36 0,0 2 0 16,-10 0-4-16,1 0 11 15,-1 2 14-15,-4 2-6 16,3 2-13-16,0 0 2 15,-1-1-4-15,-1 4-7 16,-3-3 6-16,-3 1 1 16,-6 6-2-16,-6-1 2 15,-14 5-13-15,-14 3-23 16,-82 3-124-16,12 15-153 16,-10-4-590-16</inkml:trace>
  <inkml:trace contextRef="#ctx0" brushRef="#br0" timeOffset="22221.6">21102 9051 1024 0,'0'0'391'0,"0"0"-103"15,0 0-93-15,0 0-98 16,0 0-29-16,0 0-19 15,5-16-4-15,-5 16 31 16,0 0 1-16,0 0-46 16,-9 4 4-16,-14 17 16 15,-8 9 48-15,-11 10-14 16,-7 10-48-16,-6 6 11 16,-10 7-8-16,-4 5-25 15,-9 2 40-15,-5 0-35 16,-4-1 11-16,6-2 14 15,0-3-36-15,8-2 25 16,10-6-34-16,10-3 2 16,11-12 4-16,11-4 1 0,8-11-7 15,5-7 18-15,0-2-10 16,2-5-2-16,3-4-6 16,-3-2-7-16,8-1-1 15,1-4 9-15,7-1-1 16,0 0 0-16,0 0-36 15,0 0-28-15,7-7-90 16,10-12-99-16,-3 2-243 16,-3 4-55-16</inkml:trace>
  <inkml:trace contextRef="#ctx0" brushRef="#br0" timeOffset="22805.04">19935 9957 874 0,'0'0'331'0,"0"0"-119"16,0 0-106-16,0 0 34 15,0 0 30-15,-151 2 15 16,104 19-46-16,-5 6 12 16,2 6-7-16,4 7-59 15,9 4-5-15,8 3-34 16,14 0-45-16,9 2 18 16,6-5-18-16,10-2-1 15,19-8 0-15,8-8 13 16,12-7-23-16,5-10 10 0,4-9-24 15,0 0 18-15,0-26 0 16,-4-8 6-16,-8-13 24 16,-10-6-15-16,-10-6 18 15,-10-1-27-15,-9 2-1 16,-5 4-5-16,-2 8 6 16,0 8-6-16,-4 8-20 15,-6 3-107-15,6 12-88 16,2 1-434-16</inkml:trace>
  <inkml:trace contextRef="#ctx0" brushRef="#br0" timeOffset="23391.47">21503 9101 1139 0,'0'0'535'16,"0"0"-244"-16,0 0-169 0,0 0-34 15,0 0 44 1,-11 109 6-16,9-43-26 0,2 9-58 16,0 11 24-16,0 2-43 15,0-2-17-15,-4 0 33 16,-2-9-26-16,-4-8 4 15,-1-8 15-15,0-11-43 16,2-10 23-16,2-10-24 16,3-8-31-16,0-6 30 15,-3-6-55-15,2 0-39 16,-12 2-77-16,1-2-220 16,0-2-319-16</inkml:trace>
  <inkml:trace contextRef="#ctx0" brushRef="#br0" timeOffset="23939.01">21476 9993 1145 0,'0'0'292'15,"0"0"-144"-15,0 0-1 16,0 0 21-16,-147-25-2 16,109 25-32-16,-2 10-23 15,1 16 0-15,3 10-44 16,3 11 14-16,6 4-42 16,9 5-30-16,9 4 27 15,9-3-35-15,0-3 11 16,21-7-10-16,13-12-2 0,13-8-1 15,9-12-13 1,5-13 2-16,3-2 6 0,-2-16-4 16,-6-16 10-16,-6-10 21 15,-15-10-20-15,-8-4 12 16,-10 0-13-16,-8 3-7 16,-7 7 1-16,-2 8-8 15,0 8-39-15,-9 4-57 16,-1 8-167-16,-2 4-312 0</inkml:trace>
  <inkml:trace contextRef="#ctx0" brushRef="#br0" timeOffset="24525.44">21722 9083 211 0,'0'0'841'16,"0"0"-650"-16,0 0-79 15,0 0 19-15,0 0 69 16,0 0-67-16,0 0-67 15,-78-1 54-15,78 23-8 16,2 6-15-16,21 8 4 16,11 8-51-16,11 10-4 15,16 4 1-15,7 6-36 16,13 2 27-16,6 4-18 16,4-7-5-16,1-1 20 15,-3-4-33-15,-7-8 41 16,-6-6-43-16,-11-5 7 0,-12-10 7 15,-11-2-13-15,-10-7 10 16,-12-8-11-16,-11-4-3 16,-9-6-4-16,0-2-2 15,0 0-46-15,-9 0-31 16,-1 0-51-16,2 0-51 16,3 0-197-16,3 0-304 0</inkml:trace>
  <inkml:trace contextRef="#ctx0" brushRef="#br0" timeOffset="24958.29">22780 9972 998 0,'0'0'275'0,"0"0"-88"16,0 0-87-16,0 0 15 15,0 0 34-15,-116-22-43 16,84 26 2-16,4 16-4 16,1 6-36-16,6 8 28 15,5 4-26-15,7 4-49 0,9 8 20 16,0 1-28-16,7 1-5 15,17-2 2-15,10-6-2 16,1-8-16-16,7-9-2 16,3-16 7-16,1-9 3 15,2-2 7-15,-2-16 23 16,-5-16 3-16,-8-10-26 16,-8-4 22-16,-12-6-29 15,-7 2-3-15,-4 1-5 16,-2 5 8-16,0 6-57 15,-10 7-36-15,-17-7-113 16,4 9-173-16,2 5-282 0</inkml:trace>
  <inkml:trace contextRef="#ctx0" brushRef="#br0" timeOffset="26058.35">21771 9003 1012 0,'0'0'222'15,"0"0"-76"-15,0 0-17 0,0 0-18 16,0 0-28-16,0 0 2 16,0 0 38-16,167 18-44 15,-98 8-5-15,9 5 3 16,11 4-23-16,7 6 17 15,24 9-25-15,25 12-19 16,22 9 17-16,7-2-22 16,-16-7 4-16,-15-9 20 15,-38-15-45-15,-21-6 35 16,-17-8-16-16,-7 0-19 16,3 2 30-16,3 0-23 15,3 2 1-15,-9-4 19 16,-10-4-28-16,-4-4 16 15,-5 1-16-15,-3-3-4 0,-5-3-4 16,-5 0 8-16,0-3 0 16,-6-1 13-16,-2 2-4 15,-6-3-8-15,-1-3-1 16,-3 1-31-16,-2 1 25 16,0-3-17-16,1 2 1 15,3 2 13-15,-1-2-53 16,5 2 52-16,-2-1 9 15,5 3-24-15,-2-1 24 16,2-1-8-16,-7 0 9 16,0-2 2-16,-7-2-2 15,-5-2 0-15,0 0-17 16,0 0-9-16,-3 0 24 0,-13 0-4 16,-4 0 6-16,1 0 21 15,0 0-14-15,2 0-7 16,3 0-10-16,1 0 10 15,-2 0 21-15,5 0-8 16,-2 8-12-16,0 9 26 16,3 6-21-16,5 5 20 15,4 5-26-15,0 2 6 16,4 1-6-16,17 3 0 16,1-5 0-16,6-4 2 15,3-7 7-15,3-5-9 16,-1-9 0-16,6-7 15 15,3-2-24-15,0-2 21 0,-2-18-9 16,-2-6 25 0,-9-8-19-16,-6-4 35 0,-13-5-23 15,-3 3-15-15,-7 0 9 16,0 8-15-16,-11 8-5 16,-16 8-15-16,-13 6-96 15,-61 4-77-15,8 4-373 16,-12-4-906-16</inkml:trace>
  <inkml:trace contextRef="#ctx0" brushRef="#br0" timeOffset="26851.22">18549 10324 474 0,'0'0'873'15,"0"0"-750"-15,0 0-71 16,0 0-14-16,0 0-7 15,0 0-11-15,0 0-20 16,99-23-41-16,-51 23-79 16,-5 0-95-16,-7 0-285 0</inkml:trace>
  <inkml:trace contextRef="#ctx0" brushRef="#br0" timeOffset="27008.84">19088 10281 1096 0,'0'0'276'16,"0"0"-162"-16,0 0-85 16,0 0-28-16,0 0-1 15,0 0-51-15,146-20-115 16,-107 28-220-16</inkml:trace>
  <inkml:trace contextRef="#ctx0" brushRef="#br0" timeOffset="27136.46">19635 10297 163 0,'0'0'747'16,"0"0"-663"-16,0 0-39 0,0 0-34 15,0 0-11-15,0 0-90 16,137-18-126-16,-97 20-196 0</inkml:trace>
  <inkml:trace contextRef="#ctx0" brushRef="#br0" timeOffset="27310">20221 10317 821 0,'0'0'149'0,"0"0"-67"16,0 0 1-16,0 0 5 15,0 0-88-15,133-2-6 0,-93 6-206 16,-2 2-149-16</inkml:trace>
  <inkml:trace contextRef="#ctx0" brushRef="#br0" timeOffset="27435.66">20713 10326 1003 0,'0'0'272'16,"0"0"-35"-16,0 0-77 15,0 0-89-15,0 0-71 16,0 0-77-16,115-35-179 15,-78 35-420-15</inkml:trace>
  <inkml:trace contextRef="#ctx0" brushRef="#br0" timeOffset="27587.26">21405 10307 1101 0,'0'0'293'16,"0"0"-196"-16,0 0-97 15,0 0-36-15,0 0-111 16,135-45-132-16,-89 45-327 0</inkml:trace>
  <inkml:trace contextRef="#ctx0" brushRef="#br0" timeOffset="27894.44">22081 10332 586 0,'0'0'259'16,"0"0"-109"-16,0 0-7 0,0 0-52 15,0 0-70-15,0 0-21 16,0 0-2-16,131-21-41 16,-98 21-48-16,4 0 17 15,0 0 59-15,-3 4 5 16,-1 2 10-16,0-2 6 16,-2 2-6-16,3-3-15 15,3 4-88-15,2-1-57 16,3 0 40-16,0-2 103 15,1 0 17-15,-1 0 131 16,-4-4 39-16,-5 0 21 16,-4 0-20-16,-4 0-54 15,-6 0-16-15,1-2-72 0,-1-2-29 16,16 4-31 0,-4 0-111-16,3 0-190 0</inkml:trace>
  <inkml:trace contextRef="#ctx0" brushRef="#br0" timeOffset="28033.07">23208 10345 806 0,'0'0'571'0,"0"0"-211"16,0 0-168-16,0 0-65 15,0 0-113-15,0 0-14 16,0 0-122-16,53-92-132 16,1 92 15-16,-3 12 7 15,-4-1-296-15</inkml:trace>
  <inkml:trace contextRef="#ctx0" brushRef="#br0" timeOffset="28160.73">23627 10282 857 0,'0'0'263'0,"0"0"-80"15,0 0-73-15,0 0-59 0,0 0-6 16,130-42-45-16,-73 42-69 16,-8 0-124-16,-5 9-459 0</inkml:trace>
  <inkml:trace contextRef="#ctx0" brushRef="#br0" timeOffset="28254.47">24256 10217 782 0,'0'0'92'15,"0"0"-92"1,131-27-120-16,-80 24-610 0</inkml:trace>
  <inkml:trace contextRef="#ctx0" brushRef="#br0" timeOffset="28394.1">24852 10208 398 0,'0'0'557'15,"0"0"-294"-15,0 0-19 16,137 0-46-16,-111-1-57 16,-6-2-76-16,-7 2-65 15,-1 1 0-15,-1 0-98 16,5 0-66-16,-6 9-46 16,1 1-275-16</inkml:trace>
  <inkml:trace contextRef="#ctx0" brushRef="#br0" timeOffset="30030.73">16001 10168 1033 0,'0'0'266'15,"0"0"-125"-15,0 0-54 16,0 0-17-16,0 0 137 15,0 0-63-15,0 0-67 16,31 75 1-16,-23-47-38 0,1 2-8 16,-2 0 30-16,0-2-40 15,-3-6 1-15,1-4-23 16,-3-8 1-16,0-6 3 16,0-4 6-16,2 0 18 15,4-6-28-15,3-19-7 16,-1-8-11-16,7-7-14 15,0-2-27-15,1 1 41 16,-3 9-9-16,1 9 27 16,-3 5 0-16,1 8-10 15,-1 4 9-15,1 3 1 16,1 3 0-16,1 0 18 16,-3 6-18-16,1 8 9 15,-3 7 24-15,0 0-22 0,-2 1 12 16,2 3-12-16,-2-6-11 15,-3-2 15-15,4-8-15 16,-2-4 6-16,3-5-6 16,3 0-16-16,5-6 14 15,4-12-21-15,2-4-45 16,-3 0 34-16,0 1-10 16,-4 4 44-16,-4 1-9 15,1 5 19-15,-6 4 5 16,0 3-12-16,0 1 6 15,-5 3 7-15,2 0-3 16,-3 3 6-16,1 8 31 16,-2 5-1-16,1 1 15 15,0 1-27-15,1 0-30 0,2-3 26 16,3-1-24-16,1-5 5 16,2-2-14-16,5-7-25 15,0 0 9-15,3-3-13 16,2-14-65-16,-2-5 73 15,1-2-25-15,-4 3 45 16,-1 1-8-16,-5 3 18 16,-5 5 0-16,0 6 13 15,-6 2-22-15,2 4 9 16,-2 0-9-16,0 0 0 16,0 10 20-16,0 6 3 15,2 1 36-15,0 2-31 0,2-1-27 16,5-1 19-1,3-4-20-15,1-2-1 0,3-6-5 16,-1-5-23-16,3 0 12 16,4 0-17-16,0-10-46 15,1-8-23-15,-2 0-54 16,0-2 47-16,-3 0 84 16,-5 5 26-16,-7 2 10 15,2 4 46-15,-6 4 30 16,-2 3 27-16,0 2-47 15,0 0-26-15,0 0-15 16,0 13 58-16,0 3 11 0,4 2-38 16,1-2-49-1,-1 0 14-15,2-2-21 16,4-2-31-16,3-3-45 0,14-9-107 16,-2 0-187-16,-1 0-14 0</inkml:trace>
  <inkml:trace contextRef="#ctx0" brushRef="#br0" timeOffset="30236.18">17324 10118 1250 0,'0'0'557'16,"0"0"-306"-16,0 0-106 16,0 0-68-16,0 0-30 0,0 0-13 15,0 0 13-15,-36 63-29 16,36-45 4-16,0-2-8 15,3 0-5-15,10-3-18 16,0-4 7-16,-2-4-109 16,2-5-80-16,-3-4-290 15,-6-12 124-15</inkml:trace>
  <inkml:trace contextRef="#ctx0" brushRef="#br0" timeOffset="30413.71">17088 9984 671 0,'0'0'715'0,"0"0"-456"16,0 0-126-16,0 0-3 16,0 0-52-16,0 0-58 15,0 0-14-15,-16-18 42 16,27 18-48-16,0 0-42 0,7 0-129 16,-3 0-99-16,2 0-264 0</inkml:trace>
  <inkml:trace contextRef="#ctx0" brushRef="#br0" timeOffset="30551.34">17353 9701 810 0,'0'0'1084'16,"0"0"-719"-16,0 0-217 16,0 0-99-16,0 0-49 15,0 0-85-15,-97 112-427 16,93-79-752-16</inkml:trace>
  <inkml:trace contextRef="#ctx0" brushRef="#br0" timeOffset="31065.01">17738 10057 1435 0,'0'0'387'0,"0"0"-195"15,0 0-119 1,0 0-1-16,0 0-51 0,0 0-21 16,116-56-4-16,-99 48-23 15,-3-1 27-15,-7 3 13 16,-5 4 89-16,-2 0 18 15,0 2-27-15,0 0-8 16,0 10-73-16,-2 16 16 16,-5 10 17-16,1 11-29 15,-2 3 20-15,4 3-20 16,0-2-10-16,-3-4-3 16,3-4-3-16,-2-9-9 15,-6-8-4-15,1-5-26 16,-5-13 38-16,-1-2-12 15,-2-6 13-15,4 0 4 0,4 0-4 16,6 0 0-16,5 0 0 16,0-1 6-16,23-4-6 15,10-2 50-15,7 1-38 16,1 0 9-16,-6 0-21 16,-8 2-5-16,-12 0 4 15,-8 2-56-15,-7 2-46 16,-9 0-210-16,-11 0-543 0</inkml:trace>
  <inkml:trace contextRef="#ctx0" brushRef="#br0" timeOffset="31545.68">17139 9950 1081 0,'0'0'519'0,"0"0"-268"15,0 0-84-15,0 0-94 16,0 0-21-16,0 0 8 16,0 0-58-16,-2 40 38 0,-32-8-40 15,3-4-132-15,-7-4-534 16</inkml:trace>
  <inkml:trace contextRef="#ctx0" brushRef="#br0" timeOffset="33949.25">956 4284 1007 0,'0'0'218'15,"0"0"-112"-15,0 0-15 16,0 0 40-16,0 0 47 16,0 0 26-16,-60-9-56 15,60 7-111-15,12 2-7 16,14-2 33-16,12 0-25 0,11-2 50 15,13-2-54-15,12 0 1 16,8-1 23-16,14 2-47 16,3 0-4-16,1 3-4 15,-7-3 15-15,-6 3-34 16,-16 0 16-16,-11 0-63 16,-20 0 20-16,-17 0-105 15,-17-4-83-15,-6-4 85 16,-21-4-111-16,-20-2 128 15,-10-3 63-15,0 4 66 16,1-1 41-16,15 2 21 16,12 3 52-16,15 4 16 0,8 0-84 15,11 4 3 1,25 3 0-16,8 0 13 0,5 1 28 16,2 18-57-16,-8 4-21 15,-14 4-12-15,-14 3-40 16,-13 2 22-16,-2 12-129 15,-19-6-148-15,-2-10-549 0</inkml:trace>
  <inkml:trace contextRef="#ctx0" brushRef="#br0" timeOffset="37085.87">10272 4285 333 0,'0'0'159'0,"0"0"-52"15,0 0-10-15,0 0-18 16,0 0-17-16,0 0 9 16,0 0 0-16,-9 0 8 15,6 0-9-15,3 0 19 16,0 0 10-16,0 0-22 16,0 0-2-16,0 0-28 15,0 0-24-15,0 0 21 0,0 0-8 16,0 0 22-1,0 0 21-15,0-1-19 0,0-2 29 16,0 0-8-16,0 0-21 16,0 1 32-16,0-2-34 15,0 2 8-15,5-2 10 16,2 0-45-16,2 0 0 16,0 2-25-16,4 2 3 15,0 0-17-15,5 0 8 16,4 0-35-16,7 0-45 15,36 0-118-15,-9 8-200 16,4-4-197-16</inkml:trace>
  <inkml:trace contextRef="#ctx0" brushRef="#br0" timeOffset="38821.23">749 4965 935 0,'0'0'227'16,"0"0"-160"-16,0 0-66 16,0 0 38-16,0 0-14 15,0 0 65-15,29 0 19 16,-17 0-45-16,3 0 55 16,5 0 24-16,9 0-21 15,11 0 43-15,11-4-76 16,16-4-5-16,14 0-8 0,7-1-56 15,11 2 38-15,-1 1-43 16,-5 0-14-16,-6 3 16 16,-7 2-9-16,-12-2-8 15,-11 3 0-15,-12-1 21 16,-16-1-35-16,-12 2 14 16,-11-3-55-16,-6 0 29 15,-6-1-99-15,-23-4-55 16,-9 0-6-16,-20-6-87 15,10 0 33-15,7 2-298 0</inkml:trace>
  <inkml:trace contextRef="#ctx0" brushRef="#br0" timeOffset="39053.61">1556 4682 958 0,'0'0'291'0,"0"0"-111"15,0 0-87-15,0 0 6 16,0 0 66-16,131 8-23 16,-71 11 0-16,-1 6-23 15,-5 9-73-15,-11 4 3 16,-18 7-49-16,-25 2-5 16,-10 6 5-16,-42 3 3 15,-27 2-3-15,-41 24-163 0,16-16-353 16,16-12-319-16</inkml:trace>
  <inkml:trace contextRef="#ctx0" brushRef="#br0" timeOffset="42178.26">14530 5185 557 0,'0'0'160'0,"0"0"-39"15,0 0-66-15,0 0-28 16,0 0 43-16,0 0 21 16,0 0 7-16,0-18-14 0,0 17-14 15,0-2 11-15,0 1-27 16,0 0 17-16,0 0 23 16,0 2-8-16,0-2 42 15,0 0-24-15,0-2-27 16,-4 2 1-16,-1 0-43 15,0 0-1-15,1 0 0 16,-1 0-18-16,3-1 46 16,2 2-2-16,0 1-14 15,0-1-29-15,7-4-3 16,17 2-14-16,14-1 9 16,7-1-3-16,6 1 16 15,2 4-7-15,-1 0-9 16,-6 0-5-16,-5 0-1 15,-8 0-10-15,-10 0 9 0,-10 0 1 16,-9 0 6-16,-4 0-5 16,0 0 0-16,-15 0-1 15,-19 0-15-15,-13 0 7 16,-11 0 7-16,-6 0 2 16,2 0 10-16,1 0-1 15,12 0 4-15,11 0-10 16,14 0-4-16,8 0-12 15,12 0 11-15,4 0 2 16,0 0-13-16,0 0 26 16,20 0-14-16,4 0 13 15,3 0-13-15,-3 0-1 0,-1 0 0 16,-7 0-2 0,-6 0-17-16,-4 0 13 15,-4 0-119-15,-2 0-127 0,0 4-137 16,0 1-388-16</inkml:trace>
  <inkml:trace contextRef="#ctx0" brushRef="#br0" timeOffset="48797.57">19766 11589 1018 0,'0'0'353'15,"0"0"-165"-15,0 0-37 16,0 0 17-16,-116-27-84 15,85 27 1-15,-1 4-16 16,-1 17-31-16,0 8 40 16,1 9 4-16,6 8-17 15,7 7 19-15,9 5-70 16,10 2-4-16,2-2-10 16,25-6 12-16,10-8-6 15,13-7 4-15,3-16-10 16,2-8 0-16,6-13-4 0,-1 0 4 15,-4-25-2-15,-5-13 4 16,-11-10 31-16,-13-11-20 16,-11-2-6-16,-10-6 10 15,-6 8-17-15,0 4-15 16,-16 14 6-16,-3 8-37 16,-4 16-19-16,1 8-109 15,7 9-135-15,7 0-229 0</inkml:trace>
  <inkml:trace contextRef="#ctx0" brushRef="#br0" timeOffset="49414.92">21480 11624 1111 0,'0'0'305'16,"0"0"-127"-16,0 0-79 15,0 0 9-15,0 0-63 16,0 0-20-16,0 0 32 16,-137 36-42-16,108 8 23 0,4 6 22 15,8 8-19 1,11 2 24-16,6 1-42 0,6-5-5 16,25-6-6-16,13-6-12 15,10-8-8-15,6-14-21 16,-3-11-70-16,2-11 92 15,-6-8-12-15,-6-24 19 16,-7-12 31-16,-6-9-21 16,-12-9-7-16,-11-2-3 15,-8 1 10-15,-3 8-19 16,-3 10 9-16,-17 13-51 16,-4 12-109-16,1 10-152 15,8 8-313-15</inkml:trace>
  <inkml:trace contextRef="#ctx0" brushRef="#br0" timeOffset="49967.46">23126 11480 1092 0,'0'0'316'15,"0"0"-136"-15,0 0-53 16,-116-14 43-16,74 14-68 16,-2 12 27-16,3 13-6 15,3 11-57-15,5 5 28 16,10 7-48-16,12 7-23 15,11 1 4-15,0-1-27 16,18 2 0-16,11-7-6 16,8-8-18-16,6-10 15 0,2-14-16 15,6-14 0-15,0-4 9 16,-4-16 32-16,-4-20-9 16,-6-8-2-16,-10-10 14 15,-7-4-10-15,-11-3-9 16,-4 7 0-16,-5 6-7 15,0 12-33-15,-5 8-51 16,-7 13-93-16,4 11-194 16,6 4-349-16</inkml:trace>
  <inkml:trace contextRef="#ctx0" brushRef="#br0" timeOffset="50500.02">24433 11489 988 0,'0'0'319'0,"0"0"-123"15,0 0-96-15,0 0 19 16,0 0-47-16,-128 17 14 15,105 16-7-15,1 6-39 16,6 5 26-16,7 6-63 16,5 0 8-16,4 0-9 15,0 0 4-15,13-6-6 16,14-5 0-16,6-11-2 16,6-12 1-16,5-16-17 15,0 0 18-15,3-20 31 16,-7-16-30-16,-7-12 25 15,-8-6 32-15,-9-4-24 0,-12 1 16 16,-4 3-50-16,-6 8-6 16,-28 10 0-16,-50-3-133 15,7 14-152-15,-8-1-314 0</inkml:trace>
  <inkml:trace contextRef="#ctx0" brushRef="#br0" timeOffset="51116.37">21474 10353 101 0,'0'0'715'0,"0"0"-476"16,0 0-61-16,0 0-67 15,0 0-9-15,0 0 11 16,0 0-85-16,-66-36 5 15,61 50 5-15,3 12 6 16,0 10 106-16,2 12-37 16,0 12 13-16,0 26-18 0,-2 28-67 15,0 31 33 1,-3 10-34-16,-1-7-22 0,6-14 40 16,0-17-49-16,11-21 47 15,4-20-1-15,1-22-55 16,-6-12 44-16,2-2-44 15,-3-4 0-15,-5-5-24 16,-4-19 12-16,0-12-19 16,-2-22 0-16,-14-15-205 15,-1-7-394-15</inkml:trace>
  <inkml:trace contextRef="#ctx0" brushRef="#br0" timeOffset="51733.72">21408 10375 902 0,'0'0'272'16,"0"0"-85"-16,0 0-113 15,0 0 9-15,0 0-33 16,0 0 55-16,-152 57 34 15,90-15-13-15,-12 9 9 16,-10 11 2-16,-25 25-40 0,-25 23 7 16,-24 23-51-16,-3 5-35 15,30-22 34-15,30-28-30 16,39-29 13-16,5-8 4 16,-7 6-38-16,-4 3 19 15,-6 1-20-15,10-8 1 16,10-9 5-16,10-10 2 15,10-8-4-15,14-8-4 16,14-9-74-16,6-9-108 16,21-10-196-16,15-17-15 15,3-9-166-15</inkml:trace>
  <inkml:trace contextRef="#ctx0" brushRef="#br0" timeOffset="52184.51">19942 10379 808 0,'0'0'232'0,"0"0"-130"15,0 0 64-15,0 0-12 16,22 110-29-16,9-57 13 16,16 8-35-16,13 10 8 15,16 8 18-15,27 26-56 16,26 21-9-16,25 22 7 15,4 5-20-15,-29-29 10 16,-32-30-39-16,-35-31-22 16,-10-5 36-16,6 7-28 15,1 0 13-15,-4 2 2 16,-13-19-15-16,-15-14-6 0,-12-16-2 16,-9-13-15-1,-6-5 0-15,0-7-9 16,-8-40-137-16,-3 3-217 15,7-1-354-15</inkml:trace>
  <inkml:trace contextRef="#ctx0" brushRef="#br0" timeOffset="52702.13">22758 10424 884 0,'0'0'257'16,"0"0"-86"-16,0 0-72 0,0 0-27 15,0 0-15-15,0 0 94 16,0 0 52-16,11 101-56 15,16-40-46-15,22 27 3 16,24 32-35-16,21 32 17 16,9 11-7-16,-3-10-63 15,-11-18 17-15,-20-36-33 16,-14-23 0-16,-10-20 12 16,-6-13-12-16,-6-3 12 15,-4-7-12-15,-8-8-9 16,-11-19-58-16,-10-6-17 15,0-50-90-15,-16-1-316 16,5-5-187-16</inkml:trace>
  <inkml:trace contextRef="#ctx0" brushRef="#br0" timeOffset="53168.88">24402 10287 720 0,'0'0'211'0,"0"0"-111"16,0 0-22-16,0 0-19 16,0 0 29-16,0 0 18 15,0 0 2-15,43 47 68 16,-43-5-22-16,0 8-15 16,-9 11-1-16,6 23-13 15,3 31-4-15,12 31-12 16,17 12-38-16,0-5 3 15,-2-18-48-15,-12-40-4 16,-7-22 0-16,0-23-16 16,-8-13-1-16,0-6-5 0,0-5-30 15,0-8 8-15,-10-14-26 16,-9-4 24-16,-6-15-75 16,-8-36-153-16,4 2-225 15,4-2-187-15</inkml:trace>
  <inkml:trace contextRef="#ctx0" brushRef="#br0" timeOffset="53635.64">24449 10319 614 0,'0'0'288'15,"0"0"-85"-15,0 0-62 16,0 0-111-16,0 0 24 15,0 0 65-15,-133 76-22 16,65-30 14-16,-28 20 33 16,-35 23-37-16,-33 27 16 15,-13 9-32-15,11-4-10 16,18-10 14-16,39-29-34 0,20-18 25 16,24-14-5-1,7-3-32-15,1 5 12 0,-3 3-32 16,2 6-13-16,13-8 21 15,16-12-35-15,11-9 13 16,9-12-15-16,7-7-18 16,2-12-1-16,0-1-73 15,13-6-53-15,24-39-37 16,-3 0-308-16,2-3-53 0</inkml:trace>
  <inkml:trace contextRef="#ctx0" brushRef="#br0" timeOffset="54086.43">23159 10274 848 0,'0'0'238'0,"0"0"-128"16,0 0-43-16,0 0 41 16,0 0 54-16,78 102-42 15,-38-52-32-15,12 9 8 16,10 9 11-16,9 8 34 15,21 23-53-15,-3-9-42 16,6 9 10-16,5-4-25 16,-8-10-1-16,8 5 22 15,-3-6-36-15,-11-9 20 16,-12-14-8-16,-16-12-19 16,-18-12 6-16,-16-16-15 15,-15-11 0-15,-9-10 26 16,-2 0-26-16,-23-2-25 0,-35-26-136 15,4 4-227-15,1-2-156 16</inkml:trace>
  <inkml:trace contextRef="#ctx0" brushRef="#br0" timeOffset="55447.79">17663 12006 1684 0,'0'0'205'16,"0"0"-205"-16,0 0-227 0,0 0 122 15,0 0-24 1,0 0-148-16</inkml:trace>
  <inkml:trace contextRef="#ctx0" brushRef="#br0" timeOffset="55614.35">18698 11991 1283 0,'0'0'265'15,"0"0"-265"-15,0 0-3 16,0 0-35-16,136-54 12 16,-93 46-27-16,30 4-22 15,-11 1-105-15,2 3-208 0</inkml:trace>
  <inkml:trace contextRef="#ctx0" brushRef="#br0" timeOffset="55971.39">19639 11825 1121 0,'0'0'258'15,"0"0"-148"-15,0 0-66 16,127-58-44-16,-90 45-19 16,1 3-16-16,1 5-64 15,3 3-49-15,5 2-69 16,6 0 31-16,3 0 101 16,2 0 85-16,-2 0 8 15,-1 0 158-15,-2 0 40 0,-1 0-24 16,-1-3-37-16,0 0-103 15,1-3-11-15,-3 2-31 16,-3 1-24-16,-4 3 16 16,-1 0-48-16,-1 0-4 15,2 0 28-15,3 0-34 16,1 0-23-16,1 7-107 16,0-1 2-16,-2-3 138 15,-3 2 56-15,-5-1 14 16,2-3 109-16,-3 2 4 15,-3-2-43-15,18 2-84 16,-9 0-85-16,-2 1-148 0</inkml:trace>
  <inkml:trace contextRef="#ctx0" brushRef="#br0" timeOffset="56075.12">21615 11805 643 0,'0'0'531'0,"0"0"-459"15,0 0-72-15,0 0-58 16,0 0-30-16,129 0-61 15,-91 0-26-15,-2 2-61 0</inkml:trace>
  <inkml:trace contextRef="#ctx0" brushRef="#br0" timeOffset="56222.72">22118 11831 985 0,'0'0'314'15,"0"0"-149"-15,0 0-91 16,0 0-65-16,0 0-9 15,123-37-7-15,-65 37-118 16,-4 0-62-16,-1 4-120 0</inkml:trace>
  <inkml:trace contextRef="#ctx0" brushRef="#br0" timeOffset="56350.38">22810 11843 751 0,'0'0'299'0,"0"0"-97"15,0 0-110-15,0 0-76 16,129-28-16-16,-85 22-7 15,7 6-68-15,7 0-1 16,7 0-38-16,37 13-9 16,-15 2-39-16,-6-1-399 0</inkml:trace>
  <inkml:trace contextRef="#ctx0" brushRef="#br0" timeOffset="56545.86">24382 11919 613 0,'0'0'199'15,"0"0"-79"-15,117 7-64 16,-70 0-20-16,3-1-30 16,-3 2-4-16,-2 3 5 15,1 2-7-15,-8-1-25 16,-16-4-135-16</inkml:trace>
  <inkml:trace contextRef="#ctx0" brushRef="#br0" timeOffset="58125.63">15913 12008 954 0,'0'0'560'16,"0"0"-394"-16,0 0-136 16,0 0 15-16,0 0-12 0,0 0 3 15,36 129 21-15,-27-98-32 16,0-5-4-16,-2-6-21 16,1-6 7-16,-3-10 0 15,-2-4-6-15,3 0 31 16,1-16 3-16,1-10-35 15,3-8 0-15,1-3-16 16,0 4-21-16,3 0 30 16,0 8-40-16,3 5 12 15,-1 5 34-15,0 9-8 16,0 4 8-16,-1 2 1 16,-1 0-2-16,-1 12 1 15,-1 6 2-15,-1 2 24 0,-2 3 10 16,3-2-24-1,1-3 9-15,-1-3-20 0,1-5 8 16,-1-9-9-16,3-1 2 16,1 0 5-16,4-9-6 15,1-12-62-15,2-1-12 16,0-2-8-16,1 2 41 16,-2 3 35-16,-6 0 12 15,-1 7 3-15,-7 6 40 16,-3 3-8-16,-1 3 5 15,-2 0-11-15,-1 0 25 16,2 13 10-16,1 3-33 0,-1 1 4 16,2-1-6-16,2-3-22 15,3-1 1-15,-1-3-14 16,4-6 13-16,2-3-25 16,0 0 12-16,1-6-15 15,1-10-29-15,-1-4-48 16,-2 0 35-16,-3 2 32 15,-2 5 25-15,-4 6 25 16,-4 4 6-16,1 3-5 16,-3 0-5-16,2 0-21 15,0 2 62-15,0 9-19 16,0 3-22-16,3-2 7 16,1-1-12-16,1-2-4 15,2-2 5-15,0-4-9 16,3-1-16-16,0-2 7 15,5 0-49-15,-2-8-42 16,3-8-35-16,-3-2-22 0,3-4 25 16,-5 4 41-16,-3 2 83 15,-2 3 10-15,-5 7 29 16,-1 6 30-16,-2 0-28 16,0 3 56-16,0 15 57 15,0 7-33-15,0 2-31 16,0 3-22-16,0 0-12 15,0-1 0-15,0-5-47 16,4-7 0-16,2-4-9 16,8-8-76-16,22-5-39 15,-3-5-119-15,1-13-262 0</inkml:trace>
  <inkml:trace contextRef="#ctx0" brushRef="#br0" timeOffset="58348.04">17252 11929 557 0,'0'0'1093'0,"0"0"-707"15,0 0-250-15,0 0-45 16,0 0-71-16,0 0 28 16,0 0 7-16,-53 94-43 15,53-71 13-15,0-1-23 0,0-4 4 16,7-2-12-1,4-4-6-15,3-4-71 0,1-8-102 16,-1 0-140-16,-4-20 7 16,-3-3-891-16</inkml:trace>
  <inkml:trace contextRef="#ctx0" brushRef="#br0" timeOffset="58509.61">17025 11767 1137 0,'0'0'487'0,"0"0"-257"15,0 0-51-15,0 0-14 16,0 0-118-16,0 0-31 16,0 0-16-16,-14-28-25 0,30 28-97 15,10 0-151 1,0-5 24-16,-4-8-129 0</inkml:trace>
  <inkml:trace contextRef="#ctx0" brushRef="#br0" timeOffset="58648.24">17246 11369 1302 0,'0'0'562'15,"0"0"-412"-15,0 0-99 16,0 0-51-16,-98 121-66 16,87-78-221-16,4-10-384 0</inkml:trace>
  <inkml:trace contextRef="#ctx0" brushRef="#br0" timeOffset="59195.77">17626 11772 1107 0,'0'0'281'0,"0"0"-160"15,0 0-8-15,0 0-107 16,0 0 7-16,0 0-19 0,0-101 6 16,23 84-40-1,2 7 39-15,-1 5 1 0,-3 3 0 16,5 2 14-16,-6 0-13 15,0 16 41-15,-8 7 13 16,-2 12-11-16,-10 5 34 16,0 6 23-16,-2 2-9 15,-18 0 9-15,-7-4-15 16,-4-9 35-16,-4-4-11 16,-6-5-33-16,2-8-1 15,3-3-51-15,7-4-16 16,6-6-8-16,8-4-1 15,11-1-7-15,4 0-51 16,0-8-86-16,2-5 36 0,13 2 65 16,3 1 41-16,-1 6 1 15,4 4 2-15,-1 0 21 16,2 0 4-16,5 14 9 16,0 7 42-16,2 2-56 15,2 4-14-15,0-4-7 16,4 0-4-16,15-14-84 15,-8-4-391-15,-5-5-125 0</inkml:trace>
  <inkml:trace contextRef="#ctx0" brushRef="#br0" timeOffset="59556.81">18438 11908 1365 0,'0'0'356'16,"0"0"-133"-16,0 0-159 16,0 0-32-16,0 0-32 15,0 0 0-15,0 0-123 16,60 11-231-16,-40-4-377 0</inkml:trace>
  <inkml:trace contextRef="#ctx0" brushRef="#br0" timeOffset="59689.46">18806 11926 738 0,'0'0'637'15,"0"0"-409"-15,0 0-60 0,0 0-97 16,0 0-71-16,0 0-145 15,0 0-172-15</inkml:trace>
  <inkml:trace contextRef="#ctx0" brushRef="#br0" timeOffset="59828.09">19173 11891 1318 0,'0'0'247'16,"0"0"-168"-16,0 0-79 15,0 0-85-15,0 0-160 16,0 0-376-16</inkml:trace>
  <inkml:trace contextRef="#ctx0" brushRef="#br0" timeOffset="59953.75">19342 11866 1363 0,'0'0'348'0,"0"0"-164"16,0 0-93-16,0 0-91 15,0 0-134-15,0 0-178 16,0 0-545-16</inkml:trace>
  <inkml:trace contextRef="#ctx0" brushRef="#br0" timeOffset="66426.45">23845 11739 1260 0,'0'0'368'16,"0"0"-70"-16,0 0-177 0,0 0-8 16,0 0-104-16,0 0-9 15,110-35-53-15,-75 49-316 16,1-1-271-16</inkml:trace>
  <inkml:trace contextRef="#ctx0" brushRef="#br0" timeOffset="66567.07">24322 11739 1450 0,'0'0'398'0,"0"0"-239"16,0 0-112-16,0 0-47 15,125-5-252-15,-82 18-145 0</inkml:trace>
  <inkml:trace contextRef="#ctx0" brushRef="#br0" timeOffset="66719.66">24897 11753 1512 0,'0'0'575'16,"0"0"-331"-16,0 0-158 15,0 0-70-15,0 0-16 16,0 0-198-16,0 0-362 16,67 28-1040-16</inkml:trace>
  <inkml:trace contextRef="#ctx0" brushRef="#br0" timeOffset="69461.34">9458 6467 41 0,'0'0'0'0</inkml:trace>
  <inkml:trace contextRef="#ctx0" brushRef="#br0" timeOffset="71390.17">9458 6467 121 0,'0'0'377'16,"-39"-6"-175"-16,39 4-49 15,0 0-101-15,0-2 7 0,0 1 5 16,0 0 15-16,0 0 41 15,0 1-4-15,0 1-4 16,0 1-12-16,0-2-46 16,0 2 16-16,0-3 0 15,0 3-1-15,0-1 4 16,0 1-50-16,4-3 16 16,2 2 35-16,4-3-37 15,-1 2 20-15,1-1-19 16,4 2-14-16,4-2 25 0,6 3-21 15,5-1 19 1,5 1-10-16,3-3-29 0,6 3 11 16,4 0-18-16,2 0 1 15,2 0 32-15,1 0-33 16,5 0 23-16,-1 0-5 16,-2 0-11-16,-1 0 1 15,-2 0-9-15,-1 0 0 16,-4 0 17-16,3 0-17 15,0 0 19-15,4 0-19 16,3 0 6-16,7 0-13 16,-1 0 7-16,3 0 0 15,1 0-6-15,1 3 16 16,-3 1-4-16,1 0-6 16,-3 0 5-16,-4 2-13 0,-2 0 7 15,0 0 1-15,-2-3 6 16,-1 1-5-16,2-1 9 15,1-3-10-15,2 0 1 16,-2 0-2-16,-2 0-13 16,1 0 14-16,-3 0 5 15,-1 0 1-15,0 0 4 16,0 0-10-16,1 0 1 16,-2 0-2-16,2 0 1 15,4 0 0-15,-2 0 0 16,3 2 1-16,-1-2 4 15,2 0-2-15,-2 0 9 16,-3 0-22-16,2 0 10 0,-1 0 0 16,2 0 0-16,4 0 1 15,5 0 9-15,1 0-5 16,3 0-5-16,1 0 0 16,-8 0-9-16,-2 0 9 15,-7 0 0-15,-1 0 0 16,-3 0 13-16,0 0 5 15,0 0-12-15,-1 0 0 16,4 0-6-16,2 0 1 16,-4 0 14-16,0 0-9 15,-3 0 14-15,-3 0 11 16,-2 0-30-16,1 0 1 16,-3 2-2-16,0 0 0 15,-2 0 14-15,0-2-13 16,-3 0 21-16,-6 0 7 0,-2 0-28 15,-9 0 18-15,-4 0-19 16,-8 0 0-16,-4 0 27 16,-1 0-17-16,2 0 13 15,2 0-23-15,7 0 3 16,3 0-11-16,3 0 8 16,4 0-3-16,-2-2 2 15,-2 2 2-15,-1-2 7 16,-3 0-4-16,-1 2 4 15,-1-2-14-15,-1 2 6 16,-5 0-6-16,1-3 0 16,0 3 7-16,-5 0-1 0,3 0 0 15,-1 0-17 1,5 0 17-16,0 0-14 0,6 0 7 16,4 0 1-16,2 0 12 15,4 3 0-15,2-3-6 16,2 2 9-16,0-2-15 15,0 0 6-15,2 0-2 16,0 0-5-16,0 0 14 16,5 0-2-16,-3 0 1 15,5 0-5-15,-2-2-2 16,0-2-4-16,1-2 5 16,-3-2-13-16,-3 0 26 15,0-2-13-15,-4-1 3 0,2-1-3 16,-4 0 0-1,2-4 0-15,-6 0 1 0,2-4-1 16,-1 0 1-16,0-2-1 16,-2-2 0-16,-2 3-5 15,0-4 5-15,-2 3 0 16,-3 0 1-16,1 0-13 16,-1 2 24-16,-3-2-6 15,2 1-5-15,-3 0 10 16,-1-4-19-16,0 3 8 15,-2-1-4-15,-1-1 2 16,-3-2 4-16,-2 2 4 16,0-3 16-16,0 1-22 15,-9 0 16-15,-8 2-16 16,1 0 0-16,0 2 7 0,-5 2-6 16,4 0 5-16,-1-1 9 15,-2 0-4-15,-2-1-9 16,-3 0-2-16,-2-4 0 15,-4 2-4-15,-2-1 4 16,-7 0 0-16,-3 0 4 16,-5 1 8-16,-4-2-13 15,-4 2 1-15,-4 2-13 16,1 0 7-16,-1 4 12 16,-3 2-5-16,3 1-1 15,2 8 1-15,-2-1-1 16,-1 6 0-16,-1 0-2 0,0 2-7 15,-1 0 11-15,1 0-2 16,0 2 7-16,1 8-1 16,6 0-6-16,1 2 0 15,0 0-4-15,6 3-6 16,-4-1 17-16,2 3-7 16,-2 3 13-16,3 0-1 15,2 3-10-15,4 2-2 16,1 6 0-16,7 2-1 15,1 5 2-15,8 5-1 16,3 3 3-16,6 2 12 16,3 2-15-16,4 4 0 15,9 3 0-15,1 0 14 16,0 2-13-16,9-4 5 16,9 0 8-16,-1-3-7 0,4-8-2 15,-1-4-5-15,-1-8 1 16,0-4 4-16,-2-9-5 15,-1-5 0-15,-3-6 5 16,-3-4 8-16,-6-4-11 16,-1 0-2-16,5 0-26 15,-4 0-13-15,12-8-126 16,-3-6-157-16,1-3-662 0</inkml:trace>
  <inkml:trace contextRef="#ctx0" brushRef="#br0" timeOffset="72640.84">16132 6453 613 0,'0'0'160'0,"0"0"77"0,0 0-62 16,0 0-66-16,0 0 34 15,0 0-11-15,0 0-11 16,-58-9 27-16,58 7-59 16,0 2-4-16,0 0-19 15,13 0-48-15,11 0 77 16,15 0-12-16,7 0-16 16,12 0-4-16,7 0-40 15,6 0 9-15,7 0 6 16,7 0-24-16,7 0 52 15,5 0-16-15,22 0-24 16,18 2 25-16,21 1-51 16,10 0 0-16,-8 1 1 15,-12 1 9-15,-17-3 4 16,0 0-5-16,-4 0-8 0,-5 0 8 16,-1-1-9-16,-3 2-10 15,3-2 10-15,-3 4 0 16,-14-1 4-16,-17 0 5 15,-16 0-9-15,-4-1 0 16,9 2 0-16,11 1-10 16,9-2 10-16,-7 2 0 15,-7-4 7-15,-4 0 6 16,-5 0-12-16,-3-2 0 16,-5 0-1-16,-5 0-21 0,-2 0 21 15,-1 0 0 1,-3-2 9-16,-7 0-1 0,-7 2-7 15,-13 0 1-15,-10 0-2 16,-5 0-7-16,-8 0 6 16,-2 0 2-16,-2 0 26 15,2 0-2-15,-2 0-4 16,0 0-4-16,0 0-17 16,0 0-11-16,0 0 11 15,0 0 0-15,0 0 2 16,0 0 8-16,0 0 4 15,0 0-11-15,0 0-3 16,0 0-12-16,0 0 4 0,0 0-35 16,0 0 1-1,0 0-56-15,-13 0-84 0,-47 2-111 16,2 10-184-16,-14-2-558 0</inkml:trace>
  <inkml:trace contextRef="#ctx0" brushRef="#br0" timeOffset="76024.8">20389 13271 844 0,'0'0'591'0,"0"0"-327"16,0 0-161-16,-126 41-25 15,99-2 7-15,9 3-3 16,11 6-3-16,7-2-58 16,2-2-20-16,25-4 11 15,8-6-3-15,8-7-9 16,6-7-2-16,2-10 2 0,3-10 30 16,-2 0-30-16,-6-10 32 15,-4-15 8-15,-6-9-18 16,-10-7 32-16,-10-8-1 15,-11-5-23-15,-5-2 23 16,0 6-23-16,-21 5-6 16,0 9-24-16,-2 14-3 15,1 9-14-15,7 7-64 16,10 6-79-16,5 0-149 16,0 9-173-16</inkml:trace>
  <inkml:trace contextRef="#ctx0" brushRef="#br0" timeOffset="76609.23">22502 13378 755 0,'0'0'309'0,"0"0"-96"16,0 0-31-16,0 0-20 15,0 0-18-15,0 0 35 16,-105-103-73-16,79 99-36 16,-1 4 11-16,0 0-40 15,-4 12 27-15,-2 14-23 16,-1 12-8-16,3 10 28 0,9 6-37 15,8 2 5 1,14 0-33-16,0-3 4 0,26-8-11 16,13-5 4-16,7-7-28 15,8-16 19-15,0-10-18 16,-1-7 30-16,-2-12 12 16,-5-20-3-16,-5-11-8 15,-10-7 1-15,-6-8 7 16,-12-6-2-16,-9 2 1 15,-4 4 4-15,0 12-12 16,0 9-3-16,-8 15-81 16,1 16-112-16,5 6-119 15,2 0-215-15</inkml:trace>
  <inkml:trace contextRef="#ctx0" brushRef="#br0" timeOffset="77044.07">24108 13378 1141 0,'0'0'318'15,"0"0"-75"-15,0 0-130 0,0 0 17 16,-114-6-30-16,83 33-34 16,0 7 15-16,2 5-43 15,6 4-4-15,6 1 0 16,11-1-33-16,6-4-1 16,0-3 0-16,15-4-1 15,14-7 0-15,8-10-23 16,6-11 24-16,4-4 24 15,0-6-18-15,-2-19 3 16,-3-7 1-16,-9-6-1 16,-6-5 26-16,-10 3-5 15,-8-4 3-15,-9 6-8 16,0 4-25-16,-9 8-12 16,-15 8-9-16,-10 8-81 15,-27 10-35-15,6 0-163 0,3 0-86 0</inkml:trace>
  <inkml:trace contextRef="#ctx0" brushRef="#br0" timeOffset="77960.62">21746 12068 827 0,'0'0'258'16,"0"0"-77"-16,0 0-73 15,0 0 14-15,0 0-51 16,-122 0 15-16,84 15 11 16,-2 8-4-16,-9 7 45 15,-7 7 10-15,-6 10-31 16,-5 7 8-16,-8 5-56 16,-4 6 2-16,-4 5-6 15,2 5-26-15,0 3 22 16,8 0-9-16,7 1-28 0,10-4 13 15,8-2-29-15,8-8 1 16,3-4 9-16,3-9-18 16,3-6 30-16,2-7-12 15,2-7-3-15,7-6 1 16,7-8-16-16,3-6-9 16,6-6 9-16,4-5-14 15,0-1 6-15,0 0 8 16,2-6-22-16,16-11-4 15,7-11-104-15,26-25-102 16,-4 6-263-16,-3-2-180 0</inkml:trace>
  <inkml:trace contextRef="#ctx0" brushRef="#br0" timeOffset="78677.7">23135 11897 859 0,'0'0'224'16,"0"0"-79"-16,0 0-54 15,0 0-39-15,0 0 33 16,0 0-13-16,0 0 5 16,-147 109 18-16,100-59 10 15,-5 13 47-15,-1 12-17 16,-7 22-63-16,-4 28 32 16,-8 18-35-16,1 6-12 15,13-29 27-15,14-30-47 16,15-30-4-16,-1-4 0 15,1 4-18-15,-4 2 38 0,1 4-23 16,6-13-11-16,8-16 13 16,5-8-32-16,6-13-1 15,5-8-5-15,2-8-36 16,0 0 20-16,0-4-53 16,7-20-112-16,30-29-83 15,-1 5-297-15,4-4-331 0</inkml:trace>
  <inkml:trace contextRef="#ctx0" brushRef="#br0" timeOffset="79394.78">24464 11797 591 0,'0'0'256'0,"0"0"-48"0,0 0-56 15,0 0-73-15,0 0 23 16,0 0 47-16,0 0 19 15,-6 108 32-15,-14-47-59 16,-9 12-7-16,-11 24-10 16,-11 25-62-16,-11 20 22 15,-3 6-45-15,9-11-8 16,7-14 32-16,13-34-53 16,7-12 21-16,7-18 7 15,0-6-38-15,0 7 52 16,-5 8-30-16,2 2-13 15,6-5 15-15,2-11-23 16,7-10-1-16,3-12 0 0,4-9-3 16,3-11-13-16,0-10-14 15,0-2-51-15,0-5 4 16,5-45-189-16,4 0-298 16,-5-6-237-16</inkml:trace>
  <inkml:trace contextRef="#ctx0" brushRef="#br0" timeOffset="80012.14">22747 12079 322 0,'0'0'572'0,"0"0"-439"16,0 0-77-16,0 0-38 15,0 0 26-15,0 0 40 16,0 0-29-16,73-15 5 16,-59 15-22-16,-1 0 4 0,0 0 36 15,-1 0-31-15,1 0 44 16,1 7 1-16,-1 4-41 16,3 4 25-16,3 6-5 15,4 2-29-15,6 12 35 16,6 7-24-16,9 10 17 15,6 12-8-15,16 26-50 16,19 27 26-16,22 25-26 16,2 7-5-16,-4-13 54 15,-22-30-33-15,-25-32 20 16,-16-15 15-16,-2-5-34 16,2 6 38-16,6 4-38 15,-2 2-15-15,-6-9 35 0,-2-12-42 16,-4-9 16-1,-7-7-7-15,-6-11-7 0,-7-7 0 16,-5-5-9-16,-7-4 0 16,-2-2 2-16,0 0-2 15,0-2-18-15,-9-24-91 16,-9 1-222-16,-7-4-546 0</inkml:trace>
  <inkml:trace contextRef="#ctx0" brushRef="#br0" timeOffset="80820.98">18698 13573 1758 0,'0'0'250'0,"0"0"-250"15,0 0-55-15,0 0 25 16,0 0 1-16,0 0-104 15,125 0-68-15,-84 4-366 0</inkml:trace>
  <inkml:trace contextRef="#ctx0" brushRef="#br0" timeOffset="80970.58">19494 13586 1330 0,'0'0'485'16,"0"0"-459"-16,0 0-26 15,0 0-74-15,122-22-17 16,-59 22-44-16,-7 0-60 16,0 0-151-16</inkml:trace>
  <inkml:trace contextRef="#ctx0" brushRef="#br0" timeOffset="81115.19">20501 13593 1189 0,'0'0'287'0,"0"0"-204"0,0 0-72 16,0 0-11-16,0 0-7 16,127-18-119-16,-87 18-61 15,3 0-134-15</inkml:trace>
  <inkml:trace contextRef="#ctx0" brushRef="#br0" timeOffset="81240.85">21357 13623 1121 0,'0'0'240'0,"0"0"-240"16,0 0-23-16,0 0-73 15,127-9-80-15,-94 9-87 0</inkml:trace>
  <inkml:trace contextRef="#ctx0" brushRef="#br0" timeOffset="81391.45">22116 13655 10 0,'0'0'874'0,"0"0"-773"16,114 0-57-16,-68 0-20 16,2 0-24-16,-4 0 6 15,1 0 2-15,3 0-6 16,33 4-2-16,-14 5-80 16,-3-1-226-16</inkml:trace>
  <inkml:trace contextRef="#ctx0" brushRef="#br0" timeOffset="81632.81">24360 13736 1213 0,'0'0'243'15,"0"0"-174"-15,0 0-3 16,141-4 58-16,-112-1-56 16,-13 5-30-16,-3 0-38 15,-9 0-47-15,-4 0-100 16,0 12-148-16,-14-4-244 0</inkml:trace>
  <inkml:trace contextRef="#ctx0" brushRef="#br0" timeOffset="83050.02">16236 13547 914 0,'0'0'328'16,"0"0"-228"-16,0 0-29 15,0 0-3-15,0 0 14 16,21 122 1-16,-15-89-40 15,-2-3 0-15,2-4 5 16,-2-4-34-16,-2-8 35 16,2-8-29-16,1-6 4 15,3 0 27-15,5-17-32 16,6-13-7-16,-1-5-12 16,4-3-16-16,-2-1-1 15,2 6-32-15,-3 8 38 16,-2 11 3-16,-1 3 16 15,-3 8-6-15,1 3 3 0,-3 0-4 16,-3 6 30-16,1 12-19 16,0 6 17-16,-2 0 21 15,-3 2-38-15,3-3 17 16,-2-5-18-16,4-4-10 16,-1-6 19-16,5-8-19 15,3 0 7-15,5-7-2 16,4-11-6-16,4-5-2 15,1-1-39-15,-4-1-13 16,-1 8 22-16,-4 2 7 0,-4 7 25 16,-1 4-2-1,-1 4 7-15,-3 0-5 0,-2 0 16 16,-1 2-15-16,-1 12 48 16,-4 3-22-16,0-2 28 15,1 3-11-15,-1-1-15 16,2-3 17-16,4-4-27 15,5-6-18-15,5-3-1 16,5-1-1-16,1 0-35 16,3-11-26-16,-4-6-1 15,-4-1 63-15,-2 4-1 16,-8 1 1-16,-2 2 9 16,-5 5-8-16,-2 5 12 0,1 1-4 15,-1 0-8 1,1 0 47-16,-1 12 3 0,-1 3-30 15,2 2 25-15,2-2-30 16,1 2 6-16,1-3-4 16,2-4-11-16,2-4 2 15,2-3-9-15,3-3-15 16,2 0-13-16,-1-3-46 16,4-12-30-16,-2-3-3 15,2 1-35-15,-3 1 61 16,-5 2 77-16,-4 3 4 15,-2 5 63-15,-3 4-18 16,1 2-19-16,-1 0 20 16,0 0 7-16,1 11 14 15,-1 2-24-15,-1 4-26 0,1-2-1 16,3-1-16-16,-1 3-7 16,5-5-24-1,3-5-107-15,13-4-80 0,-2-3-79 16,-2 0-295-16</inkml:trace>
  <inkml:trace contextRef="#ctx0" brushRef="#br0" timeOffset="83244.5">17595 13579 1124 0,'0'0'505'0,"0"0"-337"15,0 0-55-15,0 0-28 16,0 0-24-16,0 0-7 0,0 0-53 15,-15 61-1-15,26-49 6 16,1-5-6-16,1 2-1 16,-3-9-97-16,0 0-125 15,-6 0-32-15,-2-4-310 0</inkml:trace>
  <inkml:trace contextRef="#ctx0" brushRef="#br0" timeOffset="83417.03">17319 13422 897 0,'0'0'372'0,"0"0"-166"16,0 0-58-16,0 0 29 15,0 0-69-15,0 0-108 16,0 0-12-16,-53-23-4 0,70 23-79 16,12 0-52-1,0-4-55-15,-2-10-210 0</inkml:trace>
  <inkml:trace contextRef="#ctx0" brushRef="#br0" timeOffset="83554.67">17557 13118 667 0,'0'0'665'16,"0"0"-446"-16,0 0-98 16,0 0-37-16,-79 104-84 15,69-65-21-15,8 9-119 16,2-8-142-16,0-8-396 0</inkml:trace>
  <inkml:trace contextRef="#ctx0" brushRef="#br0" timeOffset="84033.39">18014 13284 140 0,'0'0'524'0,"0"0"-397"0,0 0-25 16,0 0-16-16,0 0-7 15,0 0 11-15,0 0-34 16,110 7 5-16,-110 3 52 16,-5 4-5-16,-13 2 4 15,2 2-22-15,1 2-52 16,5-2 19-16,2 3-40 16,8-4-2-16,0 1-14 15,0 0 5-15,14 2-6 16,3-2 9-16,1-1-8 0,-2 4 48 15,-5 1 31-15,-4 2 36 16,-7 2 12-16,0 5-30 16,-2-3-29-16,-14 0-24 15,-4-4-36-15,0-3 20 16,5-2-29-16,5-5-148 16,6-5-164-16,4-6-391 0</inkml:trace>
  <inkml:trace contextRef="#ctx0" brushRef="#br0" timeOffset="84455.26">19915 14177 1850 0,'0'0'297'16,"0"0"-297"-16,0 0-151 15,0 0 41-15,0 0-169 16,0 0-122-16</inkml:trace>
  <inkml:trace contextRef="#ctx0" brushRef="#br0" timeOffset="84581.95">19973 14418 1175 0,'0'0'258'0,"0"0"-258"0,0 0-297 16,0 0-835-16</inkml:trace>
  <inkml:trace contextRef="#ctx0" brushRef="#br0" timeOffset="84843.23">20242 14995 1119 0,'0'0'45'16,"0"0"-45"-16</inkml:trace>
  <inkml:trace contextRef="#ctx0" brushRef="#br0" timeOffset="91674.96">21609 8386 851 0,'0'0'317'0,"0"0"-128"15,0 0-93-15,0 0 38 16,0 0-51-16,0 0-31 16,-27-18 33-16,22 16-56 15,-4 2 12-15,-2 0 25 0,-4-3-7 16,-3 3 45-16,-5 0-30 16,2-1-23-16,-2-1 22 15,0-1-60-15,1 3 20 16,2 0-6-16,0 0-26 15,3 0 44-15,-4 0-27 16,3 0-17-16,1 0 38 16,-1 5-29-16,5-1-10 15,-4 2 6-15,3 0 6 16,-3 2 21-16,2-2-24 16,-1 1-9-16,1-2 40 15,-1 1-40-15,2 2 16 16,1 0-10-16,0-2 7 15,-1 2 10-15,4 1-23 16,1-4 0-16,-3 3 20 0,4 0-10 16,-1 0-8-16,0 0-2 15,2 3 17-15,0-1-5 16,3 3-4-16,0-1-2 16,-1 3 6-16,1 0 0 15,-2 1-8-15,5 0-4 16,-4 0 21-16,1 0 6 15,2 2-21-15,0 1-6 16,0 0 21-16,2 2-15 16,0 1-6-16,0 0 0 15,0 0 9-15,0-3 1 16,0 0-10-16,2-1 0 16,2-2-6-16,0-2 12 0,1 2-6 15,-1 0 0-15,3 0 14 16,-2 0-19-16,1 0 5 15,1 0 0-15,2 1-21 16,-2-4 27-16,1 3-6 16,-1-1 0-16,-1-3 18 15,0-3-16-15,-2 1-2 16,-2 0 0-16,2-1-5 16,3-2 5-16,-1 2-1 15,2-1 1-15,0 2-6 16,1-5-9-16,1 4 15 15,-2-1 0-15,1 0 9 0,2-2-9 16,-2 2 0 0,0 1 6-16,0-4 12 0,0 1-12 15,2 2-6-15,-2 0 0 16,2-2-9-16,2 2 9 16,3-2 0-16,0-2-6 15,2 0 18-15,-1-1-7 16,1 0-5-16,0-1 0 15,-2-1-23-15,-3 2 24 16,3-3-1-16,1 2 0 16,1 0 15-16,0-2-21 15,2 0 6-15,2 0 0 16,-1 0-19-16,0 0 19 0,2 0 0 16,-3 0 0-1,2 0-2-15,0 0-14 0,1-4 16 16,-4-5-3-16,2 3-21 15,-3-3 25-15,-1 1-1 16,1-4 0-16,0 0 10 16,2-2-7-16,1-2-3 15,-5-1-1-15,1 1-14 16,-2-2 25-16,-1-1-10 16,-3-2 2-16,3 0 20 15,-4-2-32-15,1 2 10 16,1-4 0-16,-1 2-15 15,-1 0 16-15,-2-1-1 16,-4-2 1-16,-2-1 20 16,-2 0-10-16,0-1-11 0,0-2 0 15,0 2 26-15,0 0-25 16,0 0 13-16,0-1 8 16,-2 2-11-16,-4 2 11 15,-2 0-22-15,-2 4 8 16,-1-3 14-16,-3 2-21 15,-3 0 15-15,-4 0 13 16,-6 0-22-16,-2 3 15 16,-4-2-22-16,0 3 0 15,-3 1-20-15,-2 3 20 16,-2 4-1-16,-4 4-20 16,-10 6-97-16,-36 3-21 0,11 13-173 15,3 2-533-15</inkml:trace>
  <inkml:trace contextRef="#ctx0" brushRef="#br0" timeOffset="93222.83">21733 7928 841 0,'0'0'312'16,"0"0"-79"-16,0 0-29 15,0 0-51-15,0 0-35 16,0 0-39-16,0 0-1 16,51-72-3-16,-35 50-34 15,-3-4 3-15,3-2-13 16,-1-2-25-16,-1-2 29 16,1 2-29-16,-1 2-5 15,-1 6 29-15,-1 3-29 16,-6 10 15-16,-1 3-16 15,-1 6-2-15,-2 0-4 16,0 0 0-16,2 6 6 16,4 12 33-16,-2 3-20 15,3 4 26-15,0 1-23 0,0 2-14 16,2-2 14-16,2-2-15 16,1-3 5-16,-3-6 17 15,-2-5-22-15,-2-4 9 16,-5-4-10-16,-2 0 6 15,0-2 6-15,0 0-4 16,0 0 1-16,0 0-9 16,-12 0-2-16,-5-4 2 15,-8-2 0-15,-4-2 8 16,-4 0-4-16,-6 3-4 16,3-4 13-16,-3 1 17 15,3 2-8-15,5 0 8 16,0 2-11-16,4 0-17 15,3-1 24-15,2 1-25 16,4 1-1-16,5-1 15 16,6 3-9-16,5-1-2 0,2 2-4 15,0-3-29-15,2-1 8 16,18 0 21-16,4-4 0 16,12 2 5-16,5-3-2 15,7 2-4-15,6 1 1 16,2 0-38-16,2 2 29 15,-4 0-30-15,-4 2 6 16,-10 0 19-16,-11 0 3 16,-9 0 11-16,-9 2 0 15,-9 0 11-15,-2 0 15 0,0 0-17 16,0 0 14 0,-15 0 3-16,-14 2-9 0,-8 12 24 15,-11 3-3-15,-6 4-12 16,0 1 33-16,0 2-16 15,4 1-7-15,8-4 21 16,9-1-35-16,8-1 8 16,7-8-24-16,7 0 4 15,5-5-16-15,6-3 6 16,0-3 0-16,0 0-13 16,0 0 9-16,0 0 4 15,0 0 0-15,0 0 5 16,4 0-14-16,5 0-5 15,1 0-44-15,-2 0-24 16,1 0-110-16,-7 0-114 0,0 0-327 16,-2 0-277-16</inkml:trace>
  <inkml:trace contextRef="#ctx0" brushRef="#br0" timeOffset="94026.68">21904 7475 692 0,'0'0'311'16,"0"0"-142"-16,0 0-42 15,0 0-47-15,0 0-22 16,0 0 22-16,0 0-23 15,-100-28 26-15,76 28 29 16,-3 6-40-16,1 15 13 16,-3 2 1-16,2 9-38 15,2 6 45-15,3 6-46 16,4 5-4-16,7 2 9 16,6 2-43-16,5 1 11 15,0-2-20-15,9 0-5 0,16-2 5 16,8-1 0-16,10-7 0 15,5-6 8-15,8-6 1 16,2-8-18-16,5-5-4 16,-1-10 6-16,3-6 6 15,-3-1 2-15,-2-1 16 16,-2-15-5-16,-2-8-2 16,-5-8-10-16,-2-6 15 15,-7-8 12-15,-3-6 31 16,-9-7-8-16,-8 1 15 15,-8 1-14-15,-11 2-33 16,-3 7 0-16,-11 8-18 16,-20 6 7-16,-12 11-19 0,-8 8 12 15,-9 11-44 1,-8 4-52-16,-38 5-132 0,14 13-160 16,3-2-597-16</inkml:trace>
  <inkml:trace contextRef="#ctx0" brushRef="#br0" timeOffset="98267.34">20352 6673 1106 0,'0'0'242'0,"0"0"-35"16,0 0-70-16,0 0-32 16,0 0-11-16,0 0-13 15,20-18 34-15,-18 29-56 16,-2 8 6-16,0 13 6 0,0 7-10 15,0 8-23-15,-9 9-10 16,0 1-20-16,0 1-16 16,5-2-26-16,0-4-93 15,1-7-50-15,3-12-138 16,0-11-48-16,0-13-537 0</inkml:trace>
  <inkml:trace contextRef="#ctx0" brushRef="#br0" timeOffset="98734.1">20363 6597 942 0,'0'0'263'16,"0"0"-182"-16,0 0-4 0,122-22-46 15,-77 22-30-15,-1 0 48 16,-6 10-31-16,-10 6-2 15,-9 0-16-15,-17 2-34 16,-2-2 34-16,-22 2 37 16,-18-1 22-16,-9 4 21 15,-4 0-27-15,1-2 8 16,10 0 21-16,11-3-57 16,13-1-14-16,14-1-11 15,4 0-38-15,2-1 15 16,20-1-30-16,4-3 43 15,6-1-15-15,2 3 25 16,-3-1 28-16,-2 6-28 16,-3 2 0-16,-4 6 0 15,-6 2 7-15,-5 2 59 0,-6 0 23 16,-5 0-52-16,0-2 69 16,-25-2-6-16,-6-3-24 15,-7-6 29-15,-2 0-46 16,0-8-9-16,8 0 7 15,8-3-51-15,8-4 1 16,8 2-7-16,3-2-92 16,5 0-86-16,0-9-192 15,0-6-323-15</inkml:trace>
  <inkml:trace contextRef="#ctx0" brushRef="#br0" timeOffset="99020.33">20967 6628 1114 0,'0'0'346'0,"0"0"-135"16,0 0-109-16,0 0 29 15,0 0 0-15,0 0-13 16,2 124 0-16,0-76-45 15,-2-1-7-15,0 2-33 0,0-3-33 16,0-6 25 0,2-8-25-16,-2-6 6 0,2-7-6 15,1-12-33-15,-1-5-46 16,7-2-49-16,0-18-185 16,0-4-214-16</inkml:trace>
  <inkml:trace contextRef="#ctx0" brushRef="#br0" timeOffset="99208.83">20965 6681 424 0,'0'0'813'0,"0"0"-549"16,0 0-56-16,0 0-60 16,0 0-44-16,0 0-40 15,164-45-23-15,-108 45-4 0,-2 0-37 16,-10 0-41-16,-11 0-95 15,-21 17-131-15,-11-1-17 16,-1-1-303-16</inkml:trace>
  <inkml:trace contextRef="#ctx0" brushRef="#br0" timeOffset="99401.31">20890 6900 1169 0,'0'0'483'15,"0"0"-325"-15,0 0 66 16,0 0-95-16,137-4-34 16,-75-2-33-16,-1 0-49 15,-6 2-13-15,-6 0-25 16,-12 0-168-16,-2-5-191 0,-14 5-145 16,-2-3-523-16</inkml:trace>
  <inkml:trace contextRef="#ctx0" brushRef="#br0" timeOffset="100026.64">21760 6636 1164 0,'0'0'380'0,"0"0"-154"15,0 0-65-15,0 0-72 16,0 0-66-16,0 0 21 15,0 0-35-15,-114-21 3 16,81 34 31-16,0 2-29 16,4 3 11-16,6 5 5 15,6-2-30-15,7 3 12 0,10 3-12 16,0-1 0 0,4-1-9-16,17 0 9 0,1-1-31 15,7-2 31-15,-2 0-43 16,2-2 42-16,-5 2-24 15,-6-3 25-15,-5 4 6 16,-7-1 13-16</inkml:trace>
  <inkml:trace contextRef="#ctx0" brushRef="#br0" timeOffset="100222.12">22043 6534 1317 0,'0'0'27'0,"0"0"-27"0,-4 19 0 16,1-11-72-16,-4 0-186 16,1-4-332-16</inkml:trace>
  <inkml:trace contextRef="#ctx0" brushRef="#br0" timeOffset="101800.9">21694 6984 808 0,'0'0'258'16,"0"0"-103"-16,0 0-58 15,0 0-52-15,0 0 2 16,0 0-26-16,0 0 23 16,0 0 24-16,0 0 9 0,0 0 56 15,0 0 10-15,0 0-36 16,0 0 0-16,0 0-42 16,0 0-12-16,0 0-20 15,-6 0-23-15,2 0 9 16,-3 4-13-16,-1 5 14 15,-4-2 19-15,-1 5-38 16,-1 2 7-16,3 3-1 16,1 2 2-16,0 1-1 15,3 3-3-15,3 4-4 16,4 1 1-16,0 2-2 16,0 1 0-16,0-3-6 15,0-6 13-15,0-6 0 0,0-4 4 16,-4-6-11-1,-5-2 4-15,-7-4 10 0,-6 0 27 16,-6 0 11-16,-7 0-29 16,2 0 27-16,2-6-13 15,5 0-26-15,12 0 1 16,3 2-12-16,9-1-24 16,2 2-19-16,0 1-100 15,13-4-17-15,9 2-199 16,0 0-158-16</inkml:trace>
  <inkml:trace contextRef="#ctx0" brushRef="#br0" timeOffset="102251.69">22373 6431 980 0,'0'0'278'16,"0"0"-55"-16,0 0 31 15,0 0-119-15,0 0-39 16,0 0-3-16,-143 17 7 16,93 26 20-16,2 8-10 15,1 12-20-15,7 7 11 16,9 7-71-16,8 3 6 15,8 4-26-15,11 0 4 16,4-6-11-16,0-7-3 16,4-13-84-16,15-14-54 15,29-24-158-15,-6-14-195 16,2-6-96-16</inkml:trace>
  <inkml:trace contextRef="#ctx0" brushRef="#br0" timeOffset="102901.96">22517 6623 1039 0,'0'0'365'0,"0"0"-174"16,0 0 30-16,0 0-58 15,0 0-108-15,0 0-6 16,0 0-23-16,-91-22-15 15,62 32 52-15,3 4-16 16,1 0-5-16,3 2 12 16,3 1-54-16,6-4 0 15,3 1-1-15,2-4 11 16,4 0-8-16,2-4 5 0,2-2-7 16,0 1 0-16,0-4-13 15,0 3 12-15,0 2 1 16,2 1 0-16,12-2 19 15,-1 4 0-15,7-2-17 16,2 4-2-16,0-2-28 16,5 4-8-16,-2-2-13 15,-3 1 29-15,0 2 20 16,-4-1 0-16,-3 0 8 16,-3 0 0-16,-6 1 0 15,-3 0-8-15,-3-1 18 16,-3 0 4-16,-17-1 67 15,-7 0-6-15,-4-5-16 0,-2 0 26 16,1-3-70-16,4-2-4 16,5 0-19-16,8-2 18 15,4 0-36-15,5 0-36 16,6-8-108-16,4-10-191 16,13-6-647-16</inkml:trace>
  <inkml:trace contextRef="#ctx0" brushRef="#br0" timeOffset="103117.38">22961 6484 983 0,'0'0'339'16,"0"0"-138"-16,0 117-20 15,0-51-35-15,-20 6-112 16,-9 6-33-16,-13 3-2 16,-11-3-132-16,-35 10 18 15,10-17-129-15,4-20-312 0</inkml:trace>
  <inkml:trace contextRef="#ctx0" brushRef="#br0" timeOffset="106589.1">21877 6635 1088 0,'0'0'301'16,"0"0"-147"-16,0 0 38 15,0 0-87-15,0 0-43 16,0 0 14-16,0 0-58 15,-54-12 27-15,31 12 18 16,-4 0-13-16,0 0 53 0,0 0-23 16,2 0-16-1,-2 8 18-15,2 0-76 0,0 2 8 16,5 2 1-16,0 0 0 16,4 1 8-16,1 4-23 15,1-1 0-15,0 3 19 16,5-1-5-16,-3-1-13 15,3 3-1-15,3-2 9 16,0 0 12-16,4-1-21 16,2-3 0-16,0-1 9 15,0 4-8-15,0-1-1 16,0 0 0-16,6-2 20 16,0 3-21-16,-2-4 1 0,1-1 0 15,1 0 4 1,-2-2 8-16,2 1-12 0,-2 2 0 15,-1 1 16-15,5 2-19 16,0 0 3-16,0 2 0 16,1-2-10-16,-3 0 19 15,-2-1-9-15,-2-1 0 16,3-3 7-16,-5 0 2 16,1-1-9-16,3 0 0 15,-4 2-15-15,0 0 26 16,2-2-11-16,-2 1 0 15,0 0 10-15,0-3-12 16,0 0 2-16,0-2 0 16,-7 0-7-16,-4 0 29 0,-2-1-14 15,-5 1 17 1,-3 3-25-16,-2-3 56 0,-2-2-43 16,-2 0-12-16,0 0 38 15,0-4-31-15,-2 0 1 16,6 0-3-16,-2 0 11 15,5 0-5-15,4-6-12 16,3 0 1-16,4-2-16 16,2 1 16-16,2 1-1 15,3 3 0-15,2-1 14 16,0 2-35-16,0 2 21 16,0-2-15-16,0 2-3 15,0-1 0-15,0-2 14 16,10 3-11-16,3 0 30 15,3 0-17-15,1 0 2 0,1 0 0 16,-1 0-12-16,4 3 20 16,-1 0-8-16,2 1 0 15,2 0 15-15,1-3-29 16,-2-1 14-16,0 0 0 16,0 0-24-16,0 0 35 15,-1 0-11-15,2-1 0 16,0-7 15-16,-1-2-17 15,-3-4 2-15,-2-3 0 16,-2-2-21-16,-5-4 32 16,-5 1-11-16,-2-1 1 15,0 1 19-15,-4-1-25 16,0 5 5-16,0 2 0 0,0 2-15 16,0 5 27-16,-4-2-12 15,-4 3 12-15,-1 0 5 16,-3 2-31-16,-1 1 14 15,-2 0 0-15,-5 4-15 16,-3 1 16-16,1 0-1 16,2 0 8-16,4 0 11 15,6 0-20-15,5 0 1 16,3 0 0-16,2 0-9 16,0 0 24-16,0 0-14 15,0 0-1-15,0-9 27 16,0-5-39-16,0-3 12 0,0-2 0 15,0 1-12-15,0-4 14 16,0 2-2 0,7-1 0-16,3 1 6 0,6 2-24 15,-1-1 10-15,6 1-16 16,4-1 5-16,-1 3 3 16,0 2 16-16,3 3 0 15,-2 0-8-15,1 5-11 16,1 4 19-16,0 0-39 15,-1 2 14-15,-1 0-12 16,-3 0 13-16,-7 0 13 16,-4 0-8-16,-5 0 12 15,-4 0 7-15,-2-2 0 0,0 0-2 16,0-2 2-16,-5 2 0 16,-9 0-6-16,-1 0 20 15,-3 2-17-15,1 0 3 16,-4 0 0-16,-1 0 9 15,0 0-8-15,-2 0 13 16,1 0 7-16,4 2-15 16,0 2 14-16,1 2-20 15,5 0 0-15,0 0-8 16,-1 2 9-16,4 2-1 16,-4 2 18-16,1 1-12 15,-3 0-6-15,3 3 0 16,-3 2 0-16,1 0-8 15,2 4 24-15,-1-2-14 0,3 3 7 16,1-3 4-16,4 0-26 16,4-4 13-16,2-2-6 15,0-2-2-15,0 0 8 16,0-2 0-16,2 2 16 16,6 0-15-16,6 0 13 15,-1-2-14-15,-1 3-6 16,1-2-10-16,-1-1 29 15,-1 0-13-15,-3-2 8 16,-1-1 11-16,-4-2-35 16,5 1 16-16,-3-2 0 15,-3 0-15-15,2 2 27 16,0-2-12-16,-1-1 4 16,-1 1 17-16,-2-1-36 0,0 0 15 15,0 0-10-15,0 2-1 16,0 0 12-16,0 4-1 15,0 0 13-15,0 1 1 16,-11 0-16-16,0 2 2 16,-5 1-13-16,1-3 13 15,-1 1 7-15,1 0 13 16,-1-5-2-16,3 0-5 16,-3-2 14-16,-1-2-27 15,0 2 6-15,-3-1 9 16,-2-2-14-16,0 3 16 15,-3-2 6-15,0 2-16 0,2-1-8 16,2 0 1 0,3 1-17-16,7-2 17 0,5-2 0 15,2 2 9 1,4-2-9-16,0 0-9 0,0 0 8 16,0 0-12-16,0 0-7 15,0 0 5-15,0 0 15 16,0 0 0-16,0 0 0 15,6 0-5-15,7 0-4 16,1 0 9-16,5 0-10 16,2 0-6-16,3 0 16 15,-1 0 0-15,1 0-1 16,-2 0-8-16,1-2 3 0,-1-4-3 16,2 1-6-1,-1 0 0-15,0 1 15 0,1-4 0 16,-3 2 3-16,0-2-3 15,-1-3 0-15,-3 2-1 16,2-1-5-16,-6 2 5 16,1-2 1-16,-4 2 0 15,-1-3 6-15,1 0 12 16,-4-2-21-16,1-1 3 16,-3 0-13-16,-2-2 12 15,0-1 2-15,-2 0-1 16,0 1 17-16,0 0-16 15,0 2 1-15,-6 4-2 16,-3 0 0-16,3 0-6 16,0 3 12-16,2-2-6 0,-2 1 24 15,1-2-23-15,-1 0 15 16,-4 0-16-16,2 2-7 16,-1 0-5-16,-3 0 11 15,3 2 1-15,1 2 19 16,4-1-13-16,-1 1-3 15,3 0-3-15,2-2 0 16,0-3 0-16,0-1 1 16,-3-2 0-16,3-1 18 15,0-3-13-15,-2 1-1 16,2 0-5-16,-2 4 0 16,2-2-7-16,0 3 7 0,0 3 0 15,0-4 9-15,0 2 0 16,0-1-17-16,2-1 8 15,7-1-7-15,0 2-7 16,4-2 22-16,1 0-8 16,1 0 7-16,1 2-6 15,1 0-2-15,4 0-7 16,-1 3-14-16,0 2 20 16,0 2-9-16,0 0 11 15,2 1-2-15,-2 2-17 16,-1 0 10-16,-7 0-17 15,-1 0 0-15,-5 0 25 16,-4 0-6-16,-2 0 7 16,0 0 9-16,0 0 0 15,0 0-18-15,0 0-7 0,-2 0-17 16,-8 0 27 0,-1 0 6-16,-3 0 0 0,-1 0 19 15,2 5-8-15,-3-2-8 16,-2 1-3-16,1 0-4 15,-2 0 4-15,2 0 0 16,-3 2 0-16,3-2 14 16,-2 2-1-16,1 0-4 15,1 3-9-15,1-2 3 16,1 1-9-16,3 1 6 16,-1 0 0-16,4 2 20 15,0-2-14-15,-2 5-6 16,2-2 0-16,0 4-3 0,0 0-5 15,-1 1 8-15,5 0 0 16,1 2 8-16,-2-1-1 16,4 0-7-16,2-2 0 15,0 0 6-15,0 0-5 16,0-2-1-16,0-1 0 16,0-3 1-16,0-1-1 15,0-1 6-15,2-4-6 16,4 0 1-16,-2 0-10 15,0 1 9-15,1-3 0 16,-1-1 10-16,0 3-1 16,3-2-9-16,2 2 0 0,-2 0 5 15,-3 0-16-15,2 0 7 16,-3-2 4 0,0 0 4-16,1 0 7 0,-4 0-11 15,2 2 0-15,-2 0-17 16,2 0-14-16,3 3-69 15,1-2-194-15,-2 0-253 16,3-4-252-16</inkml:trace>
  <inkml:trace contextRef="#ctx0" brushRef="#br0" timeOffset="107066.82">21586 6904 532 0,'0'0'123'16,"0"0"-31"-16,0 0 3 16,0 0-21-16,0 0 49 0,0 0-7 15,0 0-6 1,-2-4 30-16,2 4-37 0,0 0-14 16,0 0-12-16,0 0-40 15,0 0-11-15,0 0-11 16,0 3 9-16,0 4 33 15,0 0-10-15,2 4 13 16,2 1-13-16,-2 1-20 16,3 0 30-16,-3 3-18 15,1-1-2-15,-1-1 18 16,-2 3-36-16,2-1 5 16,1 0-13-16,1 1-11 15,-2-3-6-15,-2-2-67 16,0-2-96-16,0-5-105 15,0 1-72-15,-4-6-341 0</inkml:trace>
  <inkml:trace contextRef="#ctx0" brushRef="#br0" timeOffset="107616.35">21604 7024 462 0,'0'0'155'0,"0"0"-108"15,0 0 18-15,0 0-24 0,0 0-2 16,0 0 11 0,0 0-12-16,0 0 9 0,0 0-15 15,0 0 4-15,0 0 11 16,0-4-37-16,0 0 6 15,0 2 8-15,-2-2-23 16,2 0 43-16,-3 2-4 16,3 1-24-16,0 1 16 15,0 0-15-15,0 0 15 16,0 0 4-16,0 0-35 16,0 0 24-16,0 0 43 15,0 0-15-15,0 1 29 16,3 5-46-16,1 2 15 0,1 0 12 15,-1 0-11 1,-2 2 11-16,-2 2-23 0,0 0-23 16,0 0 24-16,0 0-22 15,0 0 5-15,0-2-4 16,2 0-11-16,0-3 0 16,-2-2-9-16,0 0 2 15,3-2 10-15,-3 0-12 16,0 0 14-16,2 0-8 15,-2 1 0-15,0-2-12 16,0 2-26-16,0-3-93 16,0 3-28-16,0-1-13 15,0-2-39-15,0-1-207 0</inkml:trace>
  <inkml:trace contextRef="#ctx0" brushRef="#br0" timeOffset="108291.55">21669 7024 398 0,'0'0'265'0,"0"0"-132"16,0 0-13-16,0 0 1 16,0 0-24-16,0 0-4 15,0 0-63-15,2 0 14 16,0 0-4-16,0 0-28 16,0 0 29-16,-2 0-7 15,3 2 7-15,-3 2 11 16,2 0-20-16,-2 4 8 15,2 0-24-15,-2 1-15 16,0 0 20-16,2 1-19 16,-2 0 7-16,0 1 1 15,0-4-9-15,0 4-1 16,0-1 0-16,0-2 1 16,0 1 24-16,0 1-23 15,-2-1 17-15,2-1-3 0,-2-1-8 16,0-3-7-16,2 0 0 15,-3-2-1-15,3 2 60 16,-2-2 8-16,0 1-9 16,0 0-15-16,0 0-35 15,0 1 6-15,-1 0-15 16,-2 0 0-16,1 2 2 16,0 0-1-16,-3-2-1 15,-2 1 51-15,0 1-40 16,0-1 24-16,-2-1 0 15,2 0-20-15,0-2 28 16,1-1-26-16,1 2 6 16,0-1 2-16,0 0-24 0,3 0 4 15,-3 0-5 1,-1-2 0-16,-2 2 2 0,-2-2-2 16,3 3-36-16,-12-3-44 15,5 1-262-15,3-1-262 0</inkml:trace>
  <inkml:trace contextRef="#ctx0" brushRef="#br0" timeOffset="110093.73">21638 6725 439 0,'0'0'185'16,"0"0"-84"-16,0 0-32 16,0 0-14-16,0 0-19 15,0 0-20-15,0 0 4 16,-27 35 5-16,20-29 53 15,0 0 6-15,-2 1-9 16,1 2-26-16,-3 3 21 16,3-2-35-16,0 3-1 0,-1 2 1 15,5-3-23 1,-2 1 11-16,2 2-14 0,2-1-8 16,2 0 23-16,-2-3-22 15,0 2 15-15,2-1 11 16,-2-1-12-16,2-4 17 15,0 0-9-15,0 2-14 16,0-3 10-16,0 0-20 16,0 0 9-16,0 0 4 15,0 0-13-15,0-1 28 16,0 2-5-16,0-1-11 16,0-2 17-16,0 2-19 15,2-2 5-15,2 0 5 16,2 1-7-16,4-2 9 15,-3 0-7-15,1-2-14 0,-1 1 6 16,0 1 2 0,-3-2-9-16,1 0 10 0,1 2-10 15,-2-1 17-15,1 0-9 16,2 0-8-16,0 0 28 16,1 0-27-16,-1 1 12 15,0-2 6-15,2 1-19 16,-3 0 17-16,1 0-17 15,-3 0 2-15,1 3-1 16,-2-4-1-16,-1 4 0 16,0-2 0-16,0 1 7 15,2 2-2-15,-1 1-5 16,-1-4 0-16,0 4 3 0,-2-3-3 16,2 0 0-16,-2 2 0 15,0 0 6-15,0 1 6 16,0 2 13-16,0 0-14 15,0 4 5-15,-2-4-14 16,-2 4-2-16,-1-5 8 16,3-1-7-16,0-2 16 15,0-1-17-15,2 0 3 16,-2-3-16-16,-1-1 20 16,0 2-7-16,1 1 6 15,2-3 0-15,0 1 0 16,0-1-6-16,0 0 7 15,0 0-6-15,0 0-1 16,0 0 0-16,5-7 4 0,4-7-3 16,-2-3 16-16,1-2-10 15,0-2-7-15,-1 1 8 16,1-2-8-16,-2 0-6 16,2 2 6-16,-4 1 0 15,-2 7 12-15,-2-1-12 16,0 1-6-16,0 4 5 15,-9 1-32-15,-11 1-11 16,-13 2-79-16,4 2-105 16,0-3-64-16</inkml:trace>
  <inkml:trace contextRef="#ctx0" brushRef="#br0" timeOffset="114096.04">20429 6619 162 0,'0'0'642'16,"0"0"-434"-16,0 0-47 16,0 0-39-16,0 0-35 15,0 0 0-15,0 0-29 16,-4-6 12-16,4 6 18 15,-4-2-34-15,1 2-14 16,-3-2-4-16,2 2-12 16,-4-2 20-16,4 2-30 15,0 0 8-15,1 0 5 16,1 0-21-16,2 0 21 16,0 0 6-16,0 0-12 15,0 0 35-15,-2-2-40 16,2 2-1-16,-2 0-15 0,2 0 10 15,0 0-8-15,-2 0-2 16,2 0 0-16,-2 0 6 16,-3 6-6-16,1 6 0 15,-3 1 1-15,0 6 0 16,1-1 35-16,-1 2 1 16,0 4-18-16,0 1 18 15,0 2-25-15,1 4-3 16,0 1 0-16,0 2-2 15,0 3 42-15,0 0-12 16,-1 3-6-16,3 0 25 16,-2 0-55-16,4-1 13 15,0-3 7-15,2-3-20 0,0-4 26 16,0-8-2 0,0-3-23-16,0-5 13 0,0-5-15 15,0-4-9-15,0-2 3 16,0-2 10-16,0 0-13 15,0 0-8-15,4-6-99 16,4-13-205-16,1-2-340 0</inkml:trace>
  <inkml:trace contextRef="#ctx0" brushRef="#br0" timeOffset="114964.71">20421 6551 750 0,'0'0'266'15,"0"0"-80"-15,0 0-90 16,0 0-21-16,0 0 7 0,0 0-69 16,0 0 14-16,-3-28 42 15,3 28 2-15,0 0 19 16,0 0-34-16,0 0-49 15,5 0 12-15,11 0-12 16,0 0-7-16,10 8 2 16,-1 2 4-16,-3 0 4 15,-3 2 5-15,-2 0-14 16,-9-1 8-16,-6 6-8 16,-2-1-1-16,0 1 53 15,-2 4-42-15,-13 0 51 16,-5 0-28-16,-5 2-7 15,-4-3 19-15,0-2-37 16,-2 0 20-16,0-3 21 16,2-1-13-16,5-2 16 0,3 1-34 15,7-3-8-15,6-2 2 16,4-2-13-16,4-3-11 16,0-3 10-16,0 0 2 15,0 0 6-15,0 0 2 16,10 0 10-16,4-5 4 15,1-2-23-15,1 3-8 16,2 3 8-16,2-1 0 16,0 2 0-16,4 0 10 15,2 0-10-15,2 0 0 16,-1 0-7-16,-5 6 2 16,-4 4-1-16,-2 1 5 15,-6 4 0-15,-3 1 1 0,-4 3 0 16,-3 4 30-16,0 0-15 15,0 2 13-15,0 1-10 16,0 0 5-16,-7-2 21 16,-2 0 5-16,-2-2-12 15,-5-1 19-15,-3-5-35 16,-6 0 12-16,-6-4 0 16,-2-2-33-16,-4-4 38 15,6 0-21-15,5-4-6 16,3-2-11-16,5 0-34 0,7-14-69 15,3-8-143 1,2-5-423-16</inkml:trace>
  <inkml:trace contextRef="#ctx0" brushRef="#br0" timeOffset="116431.79">12132 806 411 0,'0'0'1114'16,"0"0"-825"-16,0 0-87 15,0 0-27-15,0 0-61 16,0 0-62-16,-10 0-32 0,33 0-9 16,14 0 39-16,7 0-23 15,10 0 17-15,4 0-15 16,4 0-12-16,0 0-8 15,-1 4-9-15,-3 0-1 16,-6 2-5-16,-7-2-42 16,-9-2-32-16,-7-1-49 15,-9 2-74-15,-7-3-16 16,-6 0-17-16,-7 0 58 16,0-4-25-16,-13-8-63 15,-12 2 266-15,-2-2 30 16,3 2 138-16,4 2 15 15,6 3-45-15,8 0 38 0,6 5-27 16,0 0-148-16,16 0 40 16,8 0 17-16,0 0 20 15,3 7 25-15,-6 8-40 16,-10-1-17-16,-3 2-33 16,-6 1-3-16,-2 6-20 15,-6 5 7-15,-15-4-288 16,6-6-477-16</inkml:trace>
  <inkml:trace contextRef="#ctx0" brushRef="#br0" timeOffset="117766.27">13445 978 948 0,'0'0'489'0,"0"0"-335"15,0 0-83-15,0 0 27 16,0 0-70-16,0 0 89 16,0 0 10-16,111-21-64 0,-62 0-11 15,0-5-24-15,-2-2-14 16,-9-2 16-16,-7-3-23 16,-9-3 11-16,-9-1 4 15,-5-1-14-15,-8 0 20 16,0 4-19-16,-2 6 2 15,-12 6-22-15,-7 5 8 16,4 11-30-16,-6 4 12 16,1 2 1-16,-2 0 20 15,2 14 7-15,-1 6 14 16,6 6 14-16,1 4-5 16,9 5 5-16,5 6 7 15,2 2-20-15,0 6 30 16,15-4-13-16,8 1-9 0,1-2 14 15,1-2-43-15,-1-5 8 16,-2-6 6-16,1-7-15 16,0-4 0-16,-2-5-66 15,4-10-80-15,22-5-95 16,-5-1-285-16,-2-13-389 0</inkml:trace>
  <inkml:trace contextRef="#ctx0" brushRef="#br0" timeOffset="118076.4">14191 902 1302 0,'0'0'493'16,"0"0"-345"-16,0 0-21 16,0 0-30-16,0 0-26 15,0 0-29-15,-114 32-26 16,114-12 8-16,0 0-24 15,14-2 0-15,8 3-1 16,2-6 10-16,1-1-12 16,-3-5 3-16,-2-5 0 15,-2-4 10-15,-5 0-10 16,1-7 61-16,-5-8-26 16,-3-7-35-16,-1-3 25 15,-5 3-25-15,0 0-34 16,-5 6-37-16,-5 3-58 0,-1 7-74 15,1 1-74-15,8 5-295 0</inkml:trace>
  <inkml:trace contextRef="#ctx0" brushRef="#br0" timeOffset="118585.04">14721 932 1315 0,'0'0'397'0,"0"0"-237"0,0 0-51 16,0 0-54-16,-140-8-5 15,109 11 31-15,2 12-41 16,2 1-1-16,5 2-14 15,7 2-8-15,3 0 17 16,8 1-25-16,4-3-9 16,0 0 0-16,13-4-21 15,11-5-42-15,7-3-33 16,7-6-18-16,7 0-61 16,-2-6-41-16,3-13 24 15,-8-6 29-15,-9 1-81 16,-6 3 96-16,-15 0 148 15,-3 5 117-15,-5 7 113 0,0 2 7 16,0 3-15-16,0 4-29 16,0 0-116-16,0 0-42 15,0 0-35-15,0 11 28 16,0 4 79-16,0 3-21 16,0 2-51-16,11-1 4 15,0-4-39-15,4 1 0 16,3-6-37-16,3-3-99 15,14-7-81-15,-3 0-67 16,-3-7-124-16</inkml:trace>
  <inkml:trace contextRef="#ctx0" brushRef="#br0" timeOffset="118918.15">15076 952 907 0,'0'0'327'0,"0"0"-94"15,0 0-12-15,0 0-64 16,0 0-40-16,29 106-67 16,-25-83-18-16,-2-8-9 15,1-3-22-15,-3-3 21 16,0-7-13-16,0-2 4 16,0 0 33-16,0 0-46 15,2-17-54-15,4-4-37 16,6-3 41-16,3 0-14 0,5 2-8 15,0 3 11-15,3 5 61 16,-3 6 0-16,-6 2 43 16,1 6 6-16,-4 0 0 15,-1 0 5-15,0 6-34 16,-1 8-6-16,-1 3-14 16,-1-2-33-16,7 6-123 15,-3-7-22-15,2-4-126 0</inkml:trace>
  <inkml:trace contextRef="#ctx0" brushRef="#br0" timeOffset="119387.9">15672 964 1322 0,'0'0'569'15,"0"0"-373"-15,0 0-62 16,0 0-55-16,-133-3-36 15,104 13 1-15,9 5-36 16,5 0 5-16,3-3-12 16,8-1-1-16,4-2-34 15,0-5-9-15,0-3-16 16,0-1-15-16,6 0 43 16,10 0 12-16,-1-10 7 15,4 1-29-15,-2-2 40 16,-1 4 1-16,-3 2 0 15,-1 3 20-15,-1 2-20 16,2 0 19-16,0 8-10 0,0 10-3 16,1 10 6-16,-1 5-6 15,1 7-5-15,-6 3 19 16,1 8-6-16,1 3 5 16,-6 0 6-16,-2 0-12 15,-2-4 26-15,0-7-1 16,-11-10 4-16,-13-9 56 15,-7-7-8-15,-6-9-6 16,-5-4-31-16,-2-4-52 16,6 0-1-16,3 0-41 15,15-14-46-15,18-9-55 16,2-2-234-16,0 5-362 0</inkml:trace>
  <inkml:trace contextRef="#ctx0" brushRef="#br0" timeOffset="123339.33">21357 8303 788 0,'0'0'173'15,"0"0"-86"-15,0 0-6 0,0 0-36 16,0 0-5-16,0 0-6 16,-28 3-23-16,27-2 17 15,1-1 12-15,-2 0-6 16,0 0 48-16,-4 0-32 16,2 3-9-16,-2-3-5 15,-1 2-24-15,1-1 21 16,-2 4-14-16,0-1-19 15,1-1 23-15,-2 1-17 16,0 0 17-16,-2 3 4 16,-5-4 8-16,1 4 41 15,-3-3-22-15,0 2-13 16,0 2 26-16,3-2-33 16,1 2 13-16,3-2-12 15,0 0-35-15,2 0 23 0,0 1-23 16,1 2 0-16,-4-1 34 15,1 2-27-15,-3 2 21 16,1-1-3-16,0 2-23 16,-1 1 27-16,4 2-23 15,-2-2-6-15,5 0 21 16,-1 1-21-16,0-2 22 16,2 1-2-16,-3-2-19 15,3 2 29-15,-3-2-22 16,2 0-7-16,0 0 23 15,1 0-24-15,1 1 17 16,3-2-2-16,2 2-14 16,0-1 2-16,0 2-3 0,0 0 0 15,0 2 15 1,0-2-9-16,-2 2 5 0,-2-1-9 16,2 0 14-16,-4-1-22 15,4-1 12-15,0-2-6 16,2-3 14-16,0 2-13 15,0-2 10-15,0 0-11 16,0 2 8-16,0 0-16 16,0 0 8-16,0 3 0 15,2-1 10-15,0 1 0 16,0 3-8-16,2-1-2 16,0-2 6-16,-2 1-11 0,2-2 5 15,1-1 0 1,-1-1 14-16,2 0-13 15,0-2-1-15,-2-1 0 0,0 2 3 16,1-3-18-16,1 1 16 16,1 1-1-16,1 1 22 15,4-1-21-15,2-1-1 16,3 4 0-16,-1-5 1 16,2 2-2-16,0-2 1 15,-1-2 0-15,-3 0 10 16,-1 0-1-16,1 0-9 15,-3-2 0-15,-1 2-3 16,1-1 2-16,3 0 1 0,-2-1 0 16,1-1 3-1,0 4-2-15,3-3-1 0,-1 0 0 16,1-2-8-16,1 2 8 16,2-2 0-16,1 0-10 15,-3 0-10-15,1 0 35 16,-2 0-15-16,0 0 0 15,-3 0-23-15,3 0 14 16,-1 0 9-16,1 0 0 16,-1 0 17-16,1-2-15 15,-1 2-4-15,1-2-7 16,-1 2-14-16,0-2 21 16,-1 0-5-16,2-2 6 15,2-1 0-15,0 2-28 16,2-6 29-16,2 0 0 0,-2-1-3 15,3 0-4-15,-2 0 7 16,0-1 0-16,-1 3 14 16,0 3-7-16,-2 0-3 15,-3 0-4-15,1-4-11 16,-3 2 10-16,3-4 2 16,1-1 6-16,1-3 7 15,3-2-13-15,-2 2 3 16,2-2-4-16,-3 4-6 15,-3-2 6-15,-1 0 0 16,-3 1 25-16,-3-5 14 16,-4-4-38-16,1 0 30 15,-5-6-31-15,0-4 7 16,0-3 4-16,0-4-2 16,0 0 3-16,-6-4 31 0,-5 1-37 15,-5 4 19-15,-6 2-25 16,-3 7-19-16,-7 11 10 15,-4 13-29-15,-25 9-103 16,8 19-102-16,5 3-421 0</inkml:trace>
  <inkml:trace contextRef="#ctx0" brushRef="#br0" timeOffset="124007.55">21036 9266 1031 0,'0'0'262'0,"0"0"-173"15,0 0-39-15,0 0-41 0,0 0 27 16,0 0 12-16,-132 38 5 16,95-18 62-16,-6 5 2 15,-7 4 8-15,-6 6 23 16,-7 5-62-16,-9 8 5 16,-5 4-26-16,-6 2-25 15,3 2 17-15,3-4-36 16,13-5 4-16,11-8-3 15,13-4-6-15,9-9-20 16,8-6 4-16,10-6-13 16,4-6-1-16,9-6-56 15,0-2-84-15,36 0-131 16,6-16-103-16,7-5-304 0</inkml:trace>
  <inkml:trace contextRef="#ctx0" brushRef="#br0" timeOffset="124544.11">21644 9154 880 0,'0'0'365'0,"0"0"-123"16,0 0-108-16,0 0-31 16,0 0-30-16,0 0-16 0,0 0 53 15,-23 70 19 1,23-20-45-16,0 10 39 0,0 12-39 15,0 7-38-15,0 1 18 16,0 0-63-16,0-4 24 16,0-4-10-16,0-9 3 15,0-10-25-15,0-11 7 16,0-11-39-16,0-9 12 16,0-12-126-16,0-10-124 15,0-7-121-15,3-12-699 0</inkml:trace>
  <inkml:trace contextRef="#ctx0" brushRef="#br0" timeOffset="125010.86">21694 9240 958 0,'0'0'187'0,"0"0"-100"15,0 0-70-15,0 0 72 16,0 0 28-16,0 0-41 16,0 0 7-16,102 103 1 15,-63-65 36-15,11 3 1 16,8 8-32-16,6 4 7 16,10 2-21-16,4 1-61 15,-3 2 33-15,-4-4-47 16,-8 0 10-16,-7-5 17 15,-11-5-27-15,-10-8 9 16,-4-9-6-16,-8-4 18 16,-8-7-42-16,-4-8 9 15,-6-8-103-15,-5-4 10 0,0-18-209 16,-2-7-375-16</inkml:trace>
  <inkml:trace contextRef="#ctx0" brushRef="#br0" timeOffset="126010.19">22054 9075 198 0,'0'0'355'16,"0"0"-124"-16,0 0-51 0,0 0 4 16,0 0-12-1,0 0-99-15,0 0-49 0,-7-7 2 16,7 7-2-16,2 0 50 16,5 0-10-16,3 0 0 15,0 7 85-15,3 1-53 16,5 2-3-16,7 4-10 15,4 5-36-15,9-1 29 16,6 1-38-16,5 2-31 16,5-1 30-16,-1 2-29 15,-2-2-4-15,-3-2-1 16,-8-2 19-16,-5 0 8 16,-2-2-15-16,-1-2-15 15,-1-2 33-15,2 1-26 16,4-3-7-16,7 4 0 0,2-5 17 15,1 4-3-15,-1-2-14 16,2 1 0-16,-6 0-4 16,-4 2 5-16,-4-2-1 15,-1 2 0-15,-2 1 13 16,0-3-2-16,3-1-11 16,1 2 0-16,3-1-17 15,3 0 17-15,-6 0 0 16,1-1 0-16,-3 2 9 15,-4-1-8-15,-2 0-1 16,0 2 0-16,-1 0 5 16,0 0-5-16,3 0 0 15,1 2 0-15,1-2 12 0,2 0-4 16,4 2-8-16,-2-3 0 16,-2 0 16-16,3-1-4 15,-5 0-3-15,-2 0-1 16,-2-1 5-16,-2-1 12 15,-4 3-24-15,2 1 0 16,1 1 1-16,3 0-1 16,1 4-1-16,7-2 0 15,2 2 9-15,1 1-2 16,0-3-7-16,0 0 0 16,-2-1 38-16,-3 0-37 15,-2-2 18-15,-4 0-3 16,-5 0-5-16,0-4 17 15,-3-1-23-15,-4-1-4 0,-4-1 4 16,-4-4-5-16,-5-1 0 16,-2 0-1-16,0 0-8 15,-12 0 0-15,-11-12-166 16,-16-3-576-16</inkml:trace>
  <inkml:trace contextRef="#ctx0" brushRef="#br0" timeOffset="126978.6">19763 10054 499 0,'0'0'576'0,"0"0"-375"16,0 0-100-16,0 0-2 15,0 0-8-15,-113-38-3 16,90 36 20-16,-1 2-51 15,-2 0 51-15,-1 0-20 16,-2 4-12-16,0 8 14 0,0 7-19 16,2 2-18-16,2 5 11 15,6 9-54-15,3 2 7 16,7 7 0-16,9 5-15 16,0 3 38-16,4-2-19 15,21-1-8-15,8-6 6 16,3-7-19-16,7-3-14 15,1-11 6-15,0-11 8 16,5-6 15-16,1-5 6 16,-4-3-6-16,1-17 2 15,-7-6-17-15,-2-11-2 16,-9-7 1-16,-7-12 2 16,-7-9 47-16,-5-8-24 15,-6-1-17-15,-4 4 2 0,0 8-8 16,0 14-1-16,-8 14 0 15,-4 8-34-15,1 11 12 16,5 15-111-16,-2 0-198 16,8 0-387-16</inkml:trace>
  <inkml:trace contextRef="#ctx0" brushRef="#br0" timeOffset="127763.51">21459 10072 532 0,'0'0'651'16,"0"0"-485"-16,0 0-22 15,0 0-42-15,0 0-11 16,0 0 13-16,-120-54-38 16,91 52 35-16,-2 2 3 0,-1 0-38 15,1 0 34-15,-2 6-14 16,2 10-19-16,2 3 5 16,0 8-48-16,4 3-1 15,5 6 6-15,7 2-28 16,8 6 25-16,5 3-9 15,0 3-17-15,23-4 9 16,8 0-9-16,9-8-1 16,2-8-8-16,7-6-22 15,-2-12 7-15,4-8 22 16,1-4 1-16,1-4-14 16,2-20 15-16,1-6 0 15,-4-9-5-15,-8-8 5 16,-11-7 31-16,-10-6-4 15,-15 0-8-15,-8 3 23 0,0 7-29 16,-15 8-11-16,-9 12-2 16,-1 8-27-16,-2 12-52 15,1 10-134-15,8 0-354 16,7 0-444-16</inkml:trace>
  <inkml:trace contextRef="#ctx0" brushRef="#br0" timeOffset="128443.69">22836 9978 1033 0,'0'0'250'16,"0"0"-97"-16,0 0 17 16,0 0-43-16,0 0 38 15,-118-36-60-15,84 36-29 16,-4 0 25-16,3 9-28 15,1 12 4-15,3 3-3 16,2 10-42-16,8 4 5 16,4 8-9-16,9 4-28 15,8 7 32-15,0 1-31 0,15 0 9 16,14-4-1-16,9-4-9 16,7-10-36-16,6-6-5 15,2-12-41-15,3-9 73 16,0-13-11-16,2 0 20 15,-2-11 15-15,-3-15-9 16,-6-11-5-16,-5-8 7 16,-11-10-1-16,-9-6 49 15,-11-10-26-15,-6 3 16 16,-5 2-1-16,0 7-39 16,-22 12-2-16,-5 9-4 15,-6 12-33-15,-10 14-19 16,-14 12-127-16,7 0-166 15,11 16-516-15</inkml:trace>
  <inkml:trace contextRef="#ctx0" brushRef="#br0" timeOffset="129045.08">24507 9938 995 0,'0'0'289'0,"0"0"-135"16,0 0-17-16,0 0-40 15,0 0 20-15,-116-58-35 0,81 54-34 16,-5 4 24-16,-7 0-14 16,-5 0 40-16,1 0 8 15,0 11-19-15,1 9 4 16,8 5-45-16,9 9-34 16,10 6 30-16,13 8-41 15,10 6 24-15,8 5-14 16,26 0-1-16,15-3-10 15,9-6 0-15,7-11-13 16,3-17 4-16,-2-16 18 16,0-6 1-16,-8-14 10 15,-11-18-19-15,-12-10 15 16,-14-2-16-16,-12-2 0 0,-9 3 0 16,-11 14-23-1,-59 18-75-15,3 11-118 0,-4 0-355 0</inkml:trace>
  <inkml:trace contextRef="#ctx0" brushRef="#br0" timeOffset="129945.67">19594 9942 983 0,'0'0'278'15,"0"0"-158"-15,0 0-36 0,0 0 46 16,-138 90-46-16,116-44 1 15,9 4-46-15,8 3-29 16,5-2 27-16,7-2-17 16,22-5-5-16,8-12-12 15,10-10-3-15,4-16-35 16,-1-6-41-16,-8-10 9 16,-7-20 52-16,-10-4 22 15,-7-3-7-15,-9-5 0 16,-1-9-67-16,-1 8-100 15,0 9-353-15</inkml:trace>
  <inkml:trace contextRef="#ctx0" brushRef="#br0" timeOffset="130846.27">21263 10491 1018 0,'0'0'229'0,"0"0"-134"15,0 0-32-15,0 0 18 16,0 0-30-16,-140 62 39 16,98-32-14-16,-6 5 7 15,-5 3 44-15,-2 2 1 16,-5 7-5-16,-1 3-3 16,-1 3-50-16,0 5 27 15,-1 2-52-15,-2 1-20 16,-4-4 41-16,-4 0-41 15,-6-3 23-15,-2-2 7 16,-6-1-45-16,2-4 45 16,7 0-52-16,6-7 3 15,12-4 29-15,18-6-34 0,15-8 4 16,12-7-5 0,10-8 9-16,5-3-25 0,0-4 8 15,0 0-48-15,5 0 23 16,12 0-52-16,10 0 3 15,9-4-77-15,30-22-230 16,-5 1-163-16,-1-6-587 0</inkml:trace>
  <inkml:trace contextRef="#ctx0" brushRef="#br0" timeOffset="131346.93">21426 10512 42 0,'0'0'1204'15,"0"0"-889"-15,0 0-190 16,0 0-49-16,0 0 86 16,0 0-23-16,-23 125 0 15,44-59-25-15,6 27-52 16,4 21 34-16,-4-3-41 16,-8-11-35-16,-7-14 9 15,-12-18-28-15,0 7-1 16,0 3 0-16,0-10-57 15,-12-13 9-15,-3-5-107 16,3-14-325-16,6-19-223 0</inkml:trace>
  <inkml:trace contextRef="#ctx0" brushRef="#br0" timeOffset="132032.1">22754 10332 871 0,'0'0'335'0,"0"0"-104"16,0 0-15-16,0 0-93 16,0 0-46-16,0 0-34 15,0 0 46-15,10 59 51 16,6-19-28-16,0 10-7 15,0 8 7-15,1 9-52 16,1 7 4-16,3 6-5 16,0 6-38-16,8 2 33 15,3 2-29-15,6-5-13 16,2-1 3-16,-3-6-15 16,-3-6-8-16,-7-8 7 0,-9-7 2 15,-7-11 17-15,-5-6 7 16,-6-7 2-16,0-8 9 15,0-5-36-15,0-5-1 16,0-5 1-16,0-7 0 16,2-1 14-16,0 0-14 15,1-2-6-15,2 0 5 16,4 0-92-16,3-2-47 16,17-25-25-16,-4-3-532 15,0-1-494-15</inkml:trace>
  <inkml:trace contextRef="#ctx0" brushRef="#br0" timeOffset="132648.45">24385 10321 1008 0,'0'0'253'0,"0"0"-99"15,0 0 17-15,0 0-19 16,0 0-47-16,0 0-64 16,0 0 47-16,-9 70 69 0,9-16-60 15,0 13-1-15,0 8 4 16,0 10-36-16,4 21 11 16,9 22-19-16,5 14-24 15,0-11 13-15,-4-29-44 16,-6-30 11-16,-3-22 0 15,-3 3-6-15,-2 1 15 16,0 0-12-16,0-17-8 16,0-10 12-16,0-12-13 15,0-10-33-15,-5-5-32 16,-10-4-101-16,1-16-161 16,1-4-449-16</inkml:trace>
  <inkml:trace contextRef="#ctx0" brushRef="#br0" timeOffset="133338.6">22836 10734 866 0,'0'0'134'15,"0"0"-66"-15,0 0-16 16,0 0-52-16,0 0-85 0</inkml:trace>
  <inkml:trace contextRef="#ctx0" brushRef="#br0" timeOffset="134099.57">19639 11594 1096 0,'0'0'269'16,"0"0"-118"-16,0 0-11 15,0 0-9-15,-129 0-1 16,102 16-40-16,0 8-45 16,0 9 26-16,5 4 2 15,7 6 3-15,3 7 14 16,12 4-41-16,0 0-8 15,18 0-33-15,18-1 4 16,9-7-12-16,5-7 0 16,4-8 0-16,2-12-2 15,-5-13-35-15,-4-6 37 16,-5-12 38-16,-6-23-36 0,-12-9 29 16,-8-12-24-16,-10-9-5 15,-6-5 35-15,0 0-36 16,0 6 7-16,-4 10-8 15,-9 14-49-15,4 17-31 16,4 17-96-16,3 6-208 16,2 0-382-16</inkml:trace>
  <inkml:trace contextRef="#ctx0" brushRef="#br0" timeOffset="134701.96">21820 11690 950 0,'0'0'275'0,"0"0"-108"0,0 0 22 15,-117-64 6-15,75 50-44 16,-2 2-2-16,-4 6-40 16,1 5 36-16,-3 1-49 15,-3 0-53-15,-3 17 27 16,1 12-19-16,1 8 1 16,8 9 1-16,10 8-26 15,16 7-10-15,12 1-17 16,8-2-15-16,14-3 7 15,22-5-4-15,9-11-13 16,5-9 12-16,6-11-45 0,0-15 14 16,0-6 16-1,-8-10 25-15,0-20 3 0,-11-12 0 16,-8-9 18-16,-4-9 16 16,-10-4-33-16,-5 0 15 15,-6 6-16-15,-4 12-20 16,0 14 19-16,0 15-97 15,0 16-49-15,0 1-209 16,11 0-366-16</inkml:trace>
  <inkml:trace contextRef="#ctx0" brushRef="#br0" timeOffset="135300.39">23092 11526 823 0,'0'0'250'0,"0"0"-109"15,0 0 39-15,0 0-13 16,0 0-15-16,-142-50 35 15,95 50-44-15,-5 0-4 16,-3 6-32-16,4 12-21 16,2 10 29-16,9 8-41 15,13 8-16-15,11 8-10 16,16 9-47-16,0 5 9 16,27 0-10-16,13-3-47 15,11-4 0-15,9-11-28 16,3-12-30-16,1-16 1 15,1-13-30-15,-5-7 91 0,-2-18 33 16,-7-21 10-16,-9-14 36 16,-8-8-18-16,-12-11 14 15,-6-2-2-15,-9 3-23 16,-7 12-7-16,0 13 0 16,-2 13-96-16,-10 17-43 15,1 11-138-15,6 5-255 0</inkml:trace>
  <inkml:trace contextRef="#ctx0" brushRef="#br0" timeOffset="135786.06">24478 11474 1039 0,'0'0'330'0,"0"0"-161"15,0 0-28-15,0 0 27 16,0 0-51-16,0 0-22 16,0 0-6-16,-143 4-42 15,112 26 47-15,4 8-45 16,8 9-21-16,7 6 11 16,12 5-39-16,0-1 0 15,16-2-1-15,17-7-18 16,9-11-2-16,10-13-20 15,4-18-26-15,2-6 56 16,-2-12 14-16,-6-20-3 16,-5-6 10-16,-13-6 0 15,-13-4 24-15,-11 2-28 16,-8 6 6-16,-4 8-24 16,-24 11-38-16,-48 19-84 0,5 2-174 15,-3 2-451-15</inkml:trace>
  <inkml:trace contextRef="#ctx0" brushRef="#br0" timeOffset="136769.43">21509 11614 950 0,'0'0'313'16,"0"0"-93"-16,0 0-67 0,0 0 31 16,-146 6-32-1,115 14-41-15,2 7-9 0,5 4-50 16,3 10 7-16,8 7-13 15,5 2-24-15,8 4 28 16,0 2-14-16,6-4-21 16,19-4 4-16,6-6-19 15,4-3-18-15,7-11 0 16,6-11-47-16,0-10 34 16,4-7 31-16,1-4 21 15,-4-22 11-15,0-10-32 16,-9-7 11-16,-11-5-5 15,-9-4-6-15,-11-4 41 16,-9 0-1-16,0 2-11 16,-2 6 0-16,-16 5-29 15,0 12 0-15,0 8-45 16,1 9-59-16,1 14-75 0,5 0-154 16,5 0-197-16</inkml:trace>
  <inkml:trace contextRef="#ctx0" brushRef="#br0" timeOffset="137470.56">23012 11547 1053 0,'0'0'249'0,"0"0"-113"15,0 0 8-15,-134-23 18 16,95 23-12-16,3 0-29 0,0 22-13 15,7 8 25-15,9 12-56 16,6 7-15-16,14 9-3 16,0 1-42-16,12 4 1 15,19-5-18-15,9-8-21 16,7-14-1-16,4-13 21 16,0-18-25-16,-2-5 26 15,-4-16 0-15,-5-16 31 16,-11-8-31-16,-7-2 11 15,-8-2-22-15,-3 4-12 16,-5 6-84-16,-1 11-214 16,-3 14-184-16</inkml:trace>
  <inkml:trace contextRef="#ctx0" brushRef="#br0" timeOffset="138273.42">21468 12056 924 0,'0'0'319'15,"0"0"-37"-15,0 0-84 0,0 0-65 16,0 0-85-16,0 0-14 16,0 0 58-16,-131 116-23 15,81-64 33-15,-3 8 32 16,-9 6-40-16,-6 5 4 16,0 5-30-16,-3-1-16 15,2 2 26-15,1-5-29 16,11-6 5-16,8-7-24 15,7-11-21-15,10-8-12 16,10-12 3-16,4-8 0 16,9-8-9-16,7-6 9 15,2-6-17-15,0 0-31 16,0 0-110-16,38-34-108 16,-3 2-247-16,4-5-39 0</inkml:trace>
  <inkml:trace contextRef="#ctx0" brushRef="#br0" timeOffset="138824.94">21534 12112 728 0,'0'0'720'0,"0"0"-490"16,0 0-157 0,0 0-48-16,0 0 54 0,0 0 88 15,81 127-17-15,-32-54-79 16,18 27-6-16,15 21-36 15,-4-7 10-15,-9-12 22 16,2 1 8-16,-17-27 22 16,6 12-43-16,9 10-47 15,-13-16 28-15,2 5-28 16,-9-13 1-16,-11-15 24 16,-13-14-25-16,-12-19-1 15,-9-11-6-15,-4-14-4 16,0-1-3-16,0-8 10 15,-2-38-121-15,-3 5-215 0,2-6-380 16</inkml:trace>
  <inkml:trace contextRef="#ctx0" brushRef="#br0" timeOffset="139540.03">22515 13222 912 0,'0'0'288'0,"0"0"-91"16,0 0-1-16,0 0 30 16,0 0-31-16,-68-102-10 15,42 92-66-15,-5 4-36 16,-2 6 0-16,0 0-43 15,-3 8 33-15,1 14-26 16,1 10-21-16,5 9 33 16,7 9-38-16,6 8 13 15,11 5-7-15,5 4-26 16,10-4-2-16,21-10-32 16,13-6 22-16,8-14-4 15,1-6-9-15,0-19-3 0,-1-8 27 16,-10 0 0-1,-7-18 27-15,-8-13-21 0,-9-5-6 16,-9-6 42-16,-9-5-31 16,0-6 13-16,0 1-10 15,-9 0 2-15,1 4-32 16,2 2-14-16,6 2-86 16,6-23-81-16,17 16-298 15,4-2-6-15</inkml:trace>
  <inkml:trace contextRef="#ctx0" brushRef="#br0" timeOffset="140244.15">22976 11981 892 0,'0'0'173'16,"0"0"-99"-16,0 0-17 15,0 0 5-15,0 0 12 16,0 0-57-16,0 0 9 15,-35-9 83-15,35 28-17 16,0 4 61-16,0 2 5 16,2 7-56-16,4 6 12 15,4 5-40-15,5 7-15 16,5 4 42-16,5 4-69 16,3 5 17-16,7-1-3 0,2 3-29 15,3 2 67-15,2 1-52 16,3 2-22-16,4 0 38 15,2-2-42-15,1-1-3 16,-1-5 9-16,-2-5 0 16,-4-6 31-16,-8-5-33 15,-8-8 1-15,-7-6 36 16,-4-4-41-16,-5-5-1 16,-1-3-5-16,1 0 13 15,1-4-10-15,5 2-3 0,-1-4 0 16,3-1-3-1,-8 0 3-15,-2-6-1 0,-6-1-19 16,-3-3-47-16,0-1 28 16,-2-2-71-16,5 0-231 15,-3 0-326-15,0-11-849 0</inkml:trace>
  <inkml:trace contextRef="#ctx0" brushRef="#br0" timeOffset="140659.04">23961 13216 1395 0,'0'0'272'15,"0"0"-125"-15,0 0 47 16,-138 11 41-16,100 15-82 16,10 10-52-16,7 9-35 15,15 6-66-15,6 3-1 16,2 0-5-16,25 0-25 16,11-4 23-16,3-3 8 15,7-9-20-15,-2-11 14 0,-1-10-29 16,-5-13 35-1,-2-4 30-15,-5-10-3 0,-2-16 40 16,-2-9-8-16,-6-2-23 16,-5-8-11-16,-5-1-25 15,-5-4-13-15,-1-2-5 16,-2-2-83-16,0-20-48 16,-5 12-362-16,2 3-147 0</inkml:trace>
  <inkml:trace contextRef="#ctx0" brushRef="#br0" timeOffset="141154.72">24538 11664 1358 0,'0'0'397'16,"0"0"-250"-16,0 0-147 16,0 0-24-16,0 0-301 0,0 0-75 0</inkml:trace>
  <inkml:trace contextRef="#ctx0" brushRef="#br0" timeOffset="141690.28">24618 11518 935 0,'-7'-8'232'0,"-3"-1"-98"16,-4 2-5-16,-1-1-33 15,-6 2-24-15,2 2 35 16,-4 2 0-16,-1 2-6 15,3 0 5-15,2 0-33 16,1 2-14-16,0 11 3 16,-2 4-12-16,5 7 13 15,-3 8-8-15,5 7-24 16,3 8 18-16,6 5-34 16,4 5-13-16,0 1 4 15,0-4 3-15,18-4-9 0,9-10 0 16,4-12 13-16,5-9-15 15,1-16 3-15,5-3-1 16,3-12 25-16,-3-16-17 16,-2-10 15-16,-6-4-9 15,-8-4-7-15,-8 0 16 16,-7 3-22-16,-9 10-1 16,-2 6 0-16,0 14-64 15,-8 8-71-15,-30 5-158 16,7 18-272-16,-2 2-944 0</inkml:trace>
  <inkml:trace contextRef="#ctx0" brushRef="#br0" timeOffset="141829.91">24585 11791 914 0,'0'0'0'0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3:39:51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10652 663 1031 0,'0'0'486'16,"0"0"-264"-16,0 0-11 15,0 0-10-15,0 0-89 16,0 0-69-16,0-1 5 15,0 12-16-15,5 8 54 0,2 5-5 16,2 4-40-16,-2 2 7 16,-1 2-42-16,-1 2 0 15,-1-3 3-15,-4 2-9 16,2-5-1-16,-2-6-23 16,0-2-97-16,0-6-103 15,0-10-121-15,0-4-184 16,0 0-60-16</inkml:trace>
  <inkml:trace contextRef="#ctx0" brushRef="#br0" timeOffset="385.97">10549 561 1181 0,'0'0'342'0,"0"0"-201"0,0 0-45 16,0 0-36-1,0 0-9-15,115-48 15 0,-62 48-17 16,3 0 6-16,2 16-39 16,-4 10-5-16,-8 8 8 15,-7 7-3-15,-9 5-16 16,-9 2 9-16,-11 2 6 16,-7 0-12-16,-3-3 19 15,0-4 11-15,-16-3 66 16,-8-6-48-16,-5-8 29 0,-7-2 33 15,-4-7-34 1,-3-8 10-16,-1-3-21 0,-1-6-21 16,5 0 21-16,5 0-48 15,5 0 3-15,8-6-16 16,7-1-7-16,9-2-16 16,6-1-60-16,0 0-62 15,6-4-76-15,36-6-165 16,-2 2-211-16,3 3-108 0</inkml:trace>
  <inkml:trace contextRef="#ctx0" brushRef="#br0" timeOffset="1186.82">11259 830 1602 0,'0'0'579'16,"0"0"-461"-16,0 0-13 16,0 0-91-16,0 0 35 15,0 0 37-15,0 0-29 16,0 87-7-16,0-64-21 16,0 0-28-16,4-6 37 15,1-3-36-15,1-3 16 16,4-3-18-16,3-2-18 15,2-6 4-15,5 0-24 16,5 0-4-16,0-12-25 16,-1-9-68-16,-6-1 83 0,-2-2 35 15,-5-2-6-15,-5 4 23 16,-2 4 1-16,-1 7 21 16,-3 4 51-16,0 3-15 15,0 4-1-15,0 0-53 16,0 0-3-16,0 0-1 15,0 11 34-15,0 0-6 16,0 3 7-16,0 0-35 16,0-2 24-16,5 0-24 15,1-4-19-15,3 0-16 16,-3-4-48-16,6-4-61 0,-1 0-65 16,4 0-100-1,3-14 85-15,-2-1 28 0,0-2 100 16,-4 3 87-1,0 4 9-15,-5 3 52 0,-3 5 88 16,-2 2-6-16,0 0 7 16,0 0 12-16,2 0 11 15,0 7-28-15,0 5-68 16,2 2-13-16,1 0 8 16,0-1-62-16,0 0 23 15,2-3-24-15,-1-2-7 16,2-2 6-16,-1-4-39 15,-1 1-11-15,1-3 44 16,0 0 7-16,0 0 15 16,-2 0-15-16,1 0 1 0,-2 0 13 15,2 0-5 1,0 0 22-16,7 11 8 0,-2 3-38 16,3 5 29-16,-1 2-30 15,1 6-2-15,-5-1-8 16,-5 0 9-16,-6 2 1 15,0-5 6-15,-4 0 12 16,-23-3-18-16,-9-4 0 16,-24-10-85-16,7-4-181 15,6-2-424-15</inkml:trace>
  <inkml:trace contextRef="#ctx0" brushRef="#br0" timeOffset="1329.44">11335 571 168 0,'0'0'1860'0,"0"0"-1375"16,0 0-348-16,0 0-91 16,0 0 12-16,0 0-58 15,194-70-61-15,-119 70-225 16,-10 12-584-16</inkml:trace>
  <inkml:trace contextRef="#ctx0" brushRef="#br0" timeOffset="1652.58">12491 804 1542 0,'0'0'392'0,"0"0"-216"16,0 0-55-16,0 0-2 16,0 0-67-16,0 0 47 15,-129 20 5-15,102 6-50 16,3 4 35-16,6 4-52 16,9 2-23-16,9-2 10 15,0-2-24-15,18-2 0 16,18-3-29-16,48-9-141 0,-6-10-69 15,-3-8-448-15</inkml:trace>
  <inkml:trace contextRef="#ctx0" brushRef="#br0" timeOffset="2371.66">12899 888 1487 0,'0'0'671'15,"0"0"-397"-15,0 0-70 16,0 0-118-16,-145-12 23 15,114 16-55-15,4 14-35 16,5 3 1-16,8 0-20 16,10 2-9-16,4-2 9 15,0-3-37-15,18-4 25 0,6-4-27 16,1-8-40-16,1-2 46 16,2 0-15-16,2-12 17 15,-3-8 17-15,-4 0-3 16,-8 2 17-16,-3 2 6 15,-4 1-5-15,-5 8 30 16,-1 4-21-16,-2 3-8 16,0 0-2-16,0 0-15 15,0 9 15-15,0 7 31 16,0 5 0-16,4-1-5 16,5 2-26-16,2-4-8 15,4 0 7-15,2-8-21 16,2-4-3-16,4-6-45 15,3 0 9-15,1-9 6 16,0-6-64-16,-5-5 79 0,-6-3 32 16,-3 4 8-1,-6 5 89-15,-5 1 5 0,1 5-18 16,-3 4 18-16,0 4-94 16,0 0-5-16,0 0-22 15,0 8 27-15,-3 4 15 16,-2 5 11-16,1 0-10 15,4 4 12-15,0-4-28 16,0-3-10-16,2-1 9 16,12-6-60-16,3-7 9 15,3 0 3-15,4 0-19 16,2-13 16-16,-2-6-8 0,-4 1 45 16,0-2 15-16,-3 1 12 15,0 2 50-15,-4 3-26 16,-4 3-15-16,-2 8 31 15,-3 0-43-15,-2 3 13 16,3 0 0-16,-3 0-14 16,2 13 27-16,-2 1-10 15,3 4-24-15,-2 2 25 16,-1 1-26-16,-2 0-11 16,0-1-46-16,0 2-111 15,-21-1-73-15,-1-5-238 16,0-9-171-16</inkml:trace>
  <inkml:trace contextRef="#ctx0" brushRef="#br0" timeOffset="2542.19">12658 695 147 0,'0'0'1940'15,"0"0"-1566"-15,0 0-189 16,12-120-99-16,25 89-86 15,24 2-28-15,49-1-66 16,-9 6-280-16,-11 4-601 0</inkml:trace>
  <inkml:trace contextRef="#ctx0" brushRef="#br0" timeOffset="2657.89">13264 358 1874 0,'0'0'552'0,"0"0"-408"16,0 0-113-16,0 0-31 15,0 0-36-15,-89 103-278 16,81-68-858-16</inkml:trace>
  <inkml:trace contextRef="#ctx0" brushRef="#br0" timeOffset="2966.07">13999 525 1798 0,'0'0'468'15,"0"0"-339"-15,0 0-104 16,0 0 26-16,0 0 63 15,9 120-33-15,-2-66 10 16,-3 5-61-16,-2-3-29 16,0 0 18-16,2-5-19 15,-4-3-27-15,0-10-65 16,0-11-138-16,-4-10-248 16,-4-13-169-16</inkml:trace>
  <inkml:trace contextRef="#ctx0" brushRef="#br0" timeOffset="3099.71">13861 800 715 0,'0'0'1178'16,"0"0"-821"-16,0 0-120 15,0 0-137-15,0 0-69 16,123-40-31-16,-28 40-24 16,-12 0-304-16,-14 4-466 0</inkml:trace>
  <inkml:trace contextRef="#ctx0" brushRef="#br0" timeOffset="3725.04">14303 1051 1373 0,'0'0'598'0,"0"0"-377"16,0 0-27-16,0 0-103 15,0 0-26-15,0 0-26 16,96-131-38-16,-71 101 26 15,-4 4-27-15,-3 4 14 16,-5 6 24-16,-6 6-16 16,-5 6 20-16,1 4-42 15,-3 0-7-15,0 0 6 16,2 8-2-16,0 10 3 16,3 2 39-16,1 6-39 15,3 0 28-15,2 0-28 16,2-1 3-16,-2-8-15 0,3-5 12 15,-3-6-9-15,5-6 8 16,3 0-20-16,6-6 13 16,2-13-25-16,0-2-20 15,0-3 53-15,-5 0 0 16,-7 4 0-16,-4 5 26 16,-3 2-25-16,-6 7 56 15,-2 4-20-15,0 2-37 16,0 0 0-16,0 0 6 15,0 8-6-15,0 7 59 16,0 0-58-16,0 5 30 16,6 0-31-16,3-2 11 0,0-3-23 15,4-6 12-15,2-4-1 16,4-2 0-16,3-3-55 16,5 0 56-16,2-17-52 15,0-4-25-15,-5-1 57 16,-4 2-5-16,-7 3 25 15,-3 7 25-15,-6 3-10 16,-4 5 55-16,2 2-68 16,-2 0 4-16,2 0-12 15,1 9 6-15,3 8 0 16,4 1 0-16,8 7-136 16,3-2-128-16,-3-9-483 0</inkml:trace>
  <inkml:trace contextRef="#ctx0" brushRef="#br0" timeOffset="3934.48">15232 888 1751 0,'0'0'630'16,"0"0"-407"-16,0 0-38 16,0 0-133-16,0 0-44 15,0 0 10-15,0 0-8 16,-14 64-10-16,14-38 0 15,4-2 15-15,12-2-30 16,3-5-10-16,2-12-98 16,20-5-27-16,-8-20-316 15,-2-8-413-15</inkml:trace>
  <inkml:trace contextRef="#ctx0" brushRef="#br0" timeOffset="4072.11">15296 488 1513 0,'0'0'552'16,"0"0"-458"-16,0 0 43 16,-178 29-116-16,107 0-21 15,6-2-349-15</inkml:trace>
  <inkml:trace contextRef="#ctx0" brushRef="#br0" timeOffset="4974.74">16265 974 1071 0,'0'0'188'16,"0"0"-114"-16,0 0-3 15,112-136-37-15,-85 84 21 16,-12-1-9-16,-11 3-15 15,-4 11 94-15,0 6 23 16,-15 16 23-16,-10 6-49 16,-1 9-87-16,-1 2 29 15,3 11-7-15,1 12-11 16,5 11 24-16,7 5-46 0,5 3 10 16,4-1 12-16,2 4-45 15,0-5 27-15,4-6-24 16,7-4 4-16,1-8-14 15,-4-7 6-15,1-8 0 16,-3-5-1-16,6-2-10 16,1 0 11-16,7-9 21 15,3-8-21-15,5-2-10 16,1 5-34-16,0 1 31 16,-4 3 0-16,-3 3 26 15,-2 6-8-15,-4 1 21 16,-1 0 1-16,-1 1 30 15,-1 14-47-15,-1 1-3 16,-2 3 8-16,-1 4-4 16,3-3-17-16,-4-2 6 0,5-1-89 15,5-8-29-15,25-9-269 16,-5 0-88-16,0-3-186 0</inkml:trace>
  <inkml:trace contextRef="#ctx0" brushRef="#br0" timeOffset="5794.51">16965 800 1094 0,'0'0'715'16,"0"0"-440"-16,0 0-66 15,0 0-52-15,0 0-81 16,-118 2-12-16,97 17-4 0,4 6-54 16,3 3 15-1,8-2-21-15,6 0 0 0,0-2-1 16,0-5 1-16,16-8-9 15,5-5-20-15,4-6-45 16,4 0 32-16,0-3-26 16,-2-14-23-16,-4-3 54 15,-7-2-12-15,-1 2 49 16,-7 4 15-16,-3 4-14 16,-5 5 56-16,0 5 12 15,0 2-29-15,0 0-11 16,0 0-16-16,0 7 30 15,4 7 12-15,3 5-33 0,0-5 14 16,2 3-29 0,-1-3-6-16,4-5-2 0,1-4-40 15,1-5-20-15,1 0-32 16,1-3-50-16,-1-16-80 16,1-4 4-16,-7-2 96 15,-3 0 86-15,-1 4 36 16,-4 3 1-16,-1 7 64 15,0 6 21-15,3 3-2 16,-1 2-59-16,1 0 4 16,2 2 92-16,1 9-21 15,-2 6-10-15,3 2-9 16,0-2-48-16,-2 3 32 16,-1-1-33-16,2-6-16 0,-4-1 19 15,3-2-32-15,-1-6 14 16,-2-1-4-16,1-3-6 15,2 0 9-15,1 0-5 16,3-3 17-16,5-11 12 16,3 0-32-16,3-2-14 15,0 0-24-15,0 4-30 16,-2 2 61-16,-5 4-12 16,-4 5 12-16,-6-1 28 15,-3 2-22-15,0 0 61 16,0 0-49-16,0 0-6 15,0 2-11-15,0 13 0 16,0 8 5-16,0 2 21 16,9 7-27-16,4 2 0 15,3 2-2-15,3 3-37 0,-1-1 30 16,1-3-17-16,-6 0 26 16,-3-8-2-16,-2-4 10 15,-6-8 0-15,-2-4-8 16,0-7-22-16,-16-2 22 15,-11-2 2-15,-19-14-2 16,3-12-173-16,7-3-584 0</inkml:trace>
  <inkml:trace contextRef="#ctx0" brushRef="#br0" timeOffset="5929.15">16936 581 1702 0,'0'0'590'0,"0"0"-442"15,0 0-102 1,0 0-46-16,176-16-7 0,-89 16-193 16,-9 8-386-16</inkml:trace>
  <inkml:trace contextRef="#ctx0" brushRef="#br0" timeOffset="6360">18114 867 1603 0,'0'0'555'0,"0"0"-368"16,0 0-14-16,-118-9-100 16,97 9 21-16,5 11-91 15,7 8 9-15,9 7 3 16,0 0-15-16,2 0 0 15,21-8-1-15,6-6-46 16,5-7 11-16,7-5-44 16,2-13-11-16,-5-17-37 15,-7-9-120-15,-10-10 109 16,-11-5 89-16,-9-4 37 16,-1-2 13-16,0 7 69 15,-1 11 119-15,-6 14 74 0,2 14-126 16,3 12-57-1,0 2-79-15,2 10 30 0,0 20-2 16,0 10 27-16,0 9-1 16,0 5 30-16,0 0-84 15,0 2 1-15,0-6-1 16,9-8-90-16,-4-8 18 16,-2-18-179-16,-3-9-386 15,0-7-679-15</inkml:trace>
  <inkml:trace contextRef="#ctx0" brushRef="#br0" timeOffset="6516.58">18070 716 1674 0,'0'-3'646'16,"0"2"-464"-16,0 1-26 0,2 0-147 16,21 0 14-16,15 0-46 15,8 1 16-15,10 10-114 16,22 4-54-16,-13-2-310 15,-11-1-2-15</inkml:trace>
  <inkml:trace contextRef="#ctx0" brushRef="#br0" timeOffset="7076.08">18561 789 980 0,'0'0'289'0,"0"0"-67"16,0 0 51-16,0 0-74 16,0 0-48-16,0 0-88 15,0 0-38-15,-29 0-14 16,17 7 40-16,1 7 47 15,0 3-46-15,2 6-30 16,4 3 20-16,5 2-41 16,0 2 0-16,0-1-1 15,5-6 13-15,9-2-28 0,-2-8 12 16,2-5-35 0,-2-8 18-16,1 0 7 0,-2-2 1 15,-7-13 11-15,-2-4-24 16,-2 1 12-16,0-2 11 15,0 2 2-15,0 2-9 16,7 3 9-16,7 2-80 16,5 5-10-16,6 0 30 15,2 4 45-15,0 0 8 16,-1 2 7-16,-1 0 40 16,-3 0 0-16,-3 2 38 15,-2 8 43-15,-4 5-38 16,-4 2-1-16,-3 1-22 0,1 4-38 15,-4 0 11 1,-3 0-33-16,0-2-25 0,0-3-55 16,0-7-139-16,0-7-100 15,0-3-277-15</inkml:trace>
  <inkml:trace contextRef="#ctx0" brushRef="#br0" timeOffset="7183.79">18997 726 1711 0,'0'0'545'16,"0"0"-419"-16,0 0-126 16,0 0-98-16,0 0-446 15,0 0-234-15</inkml:trace>
  <inkml:trace contextRef="#ctx0" brushRef="#br0" timeOffset="7361.32">18393 667 1847 0,'0'0'524'15,"0"0"-401"-15,0 0-36 16,0 0-87-16,0 0-43 16,127 4-67-16,-89 28-208 15,-16 4-370-15</inkml:trace>
  <inkml:trace contextRef="#ctx0" brushRef="#br0" timeOffset="7499.95">18405 1462 2237 0,'0'0'633'16,"0"0"-533"-16,0 0-94 15,0 0-6-15,0 0-192 16,58-109-324-16</inkml:trace>
  <inkml:trace contextRef="#ctx0" brushRef="#br0" timeOffset="8259.92">20256 506 1506 0,'0'0'326'0,"0"0"-148"16,0 0-11-16,-136-10-66 15,85 13 41-15,-3 17-49 16,-2 12-15-16,-4 11-10 16,2 7-56-16,5 5 39 15,6 4-51-15,9 2 10 16,14-3-2-16,11 1-8 16,13-5-6-16,0-7 5 15,29-10-78-15,15-10 22 16,12-14-32-16,6-8-9 15,7-5 25-15,5-17 13 16,-3-16 43-16,-2-12 11 16,-7-9 12-16,-10-8 39 15,-12-4-2-15,-18 1 7 0,-13 8 60 16,-9 8-70-16,-11 14 26 16,-20 12-66-16,-10 15-87 15,-21 8-120-15,7 14-369 16,8 5-359-16</inkml:trace>
  <inkml:trace contextRef="#ctx0" brushRef="#br0" timeOffset="8861.31">19964 824 1352 0,'0'0'492'0,"0"0"-441"16,0 0 40-16,0 0 85 16,0 0-58-16,130 114-39 15,-84-76 11-15,3 2-84 16,0-4 7-16,-2-4-13 16,-7-8 18-16,-5-9-16 15,-6-11-2-15,0-4 0 16,-2 0 44-16,2-22-44 15,-2-6-21-15,0-8 12 16,-5-4-16-16,-2-3 14 16,-7 5 10-16,-1 6 1 15,-6 11 3-15,-4 8 10 16,-2 7 1-16,0 4 3 16,0 2-6-16,0 0-11 0,0 4 0 15,0 13 23-15,0 4 41 16,0 5-63-16,0 0 12 15,9 3-11-15,3-6 11 16,1-2 5-16,7-8-18 16,3-5-39-16,0-8 29 15,4 0-17-15,2-11-9 16,0-18 18-16,0-2 12 16,-4-6 6-16,0 3 9 15,-8 5-8-15,-5 8 37 0,-4 6-15 16,-5 9 45-1,-3 6 8-15,2 0-52 0,0 0 10 16,4 12-1-16,2 7-9 16,0 3 6-16,3 2-29 15,-4-2-1-15,0-2 0 16,-3-3-38-16,-1-5-21 16,-3-7-99-16,0-5-216 15,0 0-493-15</inkml:trace>
  <inkml:trace contextRef="#ctx0" brushRef="#br0" timeOffset="10262.57">21116 812 687 0,'0'0'305'0,"0"0"-55"15,0 0-72-15,0 0-11 16,0 0 2-16,0 0-47 15,0 0-5-15,100 62-31 0,-65-50-41 16,1-2 8-16,3-6-47 16,-6-4 20-16,-2 0 1 15,-9 0-26-15,-6-10 32 16,-10-6 4-16,-6 2 5 16,0-2 30-16,0 4-29 15,-12 0 5-15,-7 2-30 16,-1 4-6-16,-2 4 1 15,-2 2-7-15,3 0 0 16,0 0 52-16,2 4-25 16,3 9 8-16,3 0 4 15,5 7-43-15,3-1 15 0,5 6-17 16,0-1 0 0,0 0 3-16,16-2-3 0,6-4 0 15,7-4 0-15,4-4-26 16,7-7 25-16,5-3-50 15,2 0-34-15,0-15 26 16,-3-5-71-16,-6-2 28 16,-7-5 31-16,-4 4 46 15,-7-1 25-15,-7 4 1 16,-1 4 0-16,-8 4 88 16,0 4-26-16,-4 4 31 15,0 3-4-15,0 1-49 16,0 0-37-16,0 0-4 15,0 7 0-15,0 9 15 16,0 6-3-16,0 2 16 0,0 1 0 16,0-4-27-16,0-1 20 15,0-5-21-15,3-6 0 16,5-3-12-16,4-6 8 16,1 0-7-16,7 0 10 15,2-14-50-15,3-6 2 16,-1-9-33-16,1-2 18 15,-2-1 36-15,-6 0 0 16,-5 6 28-16,-6 8 32 16,-4 7 35-16,-2 9 34 15,0 2-44-15,0 0-41 16,0 0-16-16,0 13 1 16,-2 9 5-16,-2 4 3 0,2 4-3 15,-4 0 14 1,6-3-18-16,0-2-1 0,0-4 30 15,0-4-30-15,8-5 10 16,0-6-11-16,3 1-26 16,3-5 20-16,1-2 12 15,8 0-6-15,1 0 13 16,3-9-11-16,5-5-2 16,-7-1 0-16,2-6-6 15,-2 0-4-15,-5 2 17 16,-3-1-7-16,-2 1 17 15,-5 0-10-15,-5 1 6 16,-3 5-13-16,-2 0 0 16,0 1 20-16,0 1-10 0,-6 4 0 15,-3 0-7-15,-8 0 14 16,0 3-9-16,-1 2-8 16,1 2 0-16,-1 0 23 15,-1 0-10-15,4 10 13 16,2 4 11-16,2 4-37 15,2 3 21-15,7 2-21 16,2 4 0-16,0 0-12 16,8-2 13-16,13 0-1 15,0-2 11-15,4-8-2 16,2-1-18-16,-2-5 7 16,-3-3 2-16,-2-3 21 0,-2 0-20 15,-3-2 34-15,1 2 23 16,-1-3-43-16,-1 1 40 15,-1-1-55-15,-3 2 8 16,-2 0-8-16,-1 0 1 16,-1 1-1-16,-1-2 1 15,0 2 19-15,-5-3-40 16,0 0 19-16,0 1-59 16,0-1 40-16,0 0-60 15,0 3-8-15,0 2-42 16,-12 4-106-16,-4-1-57 15,3-1-295-15</inkml:trace>
  <inkml:trace contextRef="#ctx0" brushRef="#br0" timeOffset="13401.18">15361 786 342 0,'0'0'733'16,"0"0"-441"-16,0 0-121 15,0 0-31-15,0 0-49 16,0 0-34-16,0 0 39 15,0 0-11-15,0 0 30 16,0 0 16-16,0 0-32 16,0 0 39-16,-4 0-58 15,1 0-53-15,-1 0 24 16,-3 0-51-16,0 0 0 0,-1 0 6 16,-4 3 13-1,1 4-14-15,2-1-5 0,3 2-15 16,1 2-1-16,2 6-81 15,3-2-203-15,-2-1-407 0</inkml:trace>
  <inkml:trace contextRef="#ctx0" brushRef="#br0" timeOffset="14046.45">15000 732 825 0,'0'0'306'15,"0"0"-148"-15,0 0 6 16,0 0-77-16,0 0-16 16,0 0 27-16,0 0-38 15,-5 0 11-15,5 0-9 0,0 0-23 16,0 0 29-16,0 0-35 16,0 0-17-16,0 0 6 15,0 0-8-15,0 0-14 16,0 0 26-16,0 6-24 15,0 5 30-15,0 2-22 16,-4 11-10-16,-3-4-131 16,3-2-272-16</inkml:trace>
  <inkml:trace contextRef="#ctx0" brushRef="#br0" timeOffset="14752.56">14750 749 601 0,'0'0'322'15,"0"0"-131"-15,0 0-104 16,0 0-36-16,0 0-43 16,0 0 10-16,0 0 51 15,-2-3 14-15,2 3 40 16,0 0 22-16,-2 0-15 15,-1 0 23-15,2 0-65 16,1 0-26-16,-3 0-28 16,3 0-34-16,-2 0-6 15,2 0-15-15,-2 6 21 16,-1 4 45-16,3 4-23 0,0-1 4 16,0 6-7-16,0-1-19 15,0 4-44-15,0-6-274 16,3-4-509-16</inkml:trace>
  <inkml:trace contextRef="#ctx0" brushRef="#br0" timeOffset="33903.37">15421 1432 735 0,'0'0'280'0,"0"0"-109"15,0 0-90-15,0 0-35 16,0 0-4-16,0 0-18 16,0 0-14-16,0 0 32 15,0 0-19-15,0 0 22 16,2 0 38-16,-2 0-10 0,0 0 14 16,2 0-19-16,3 0-33 15,3 0 29-15,8 0-26 16,7 0 2-16,4 0 30 15,4 0-64-15,5 0 19 16,-3 0-25-16,-2 0 0 16,0 0-2-16,-2 1 4 15,2 2 4-15,3 0 30 16,1-1-19-16,5 1 40 16,5-2-38-16,1-1-10 15,4 3 22-15,-2-3-25 16,0 1 5-16,1 2 9 15,-3 1-9-15,-1-2-11 0,-3 2 0 16,0-3-12 0,1 3 6-16,1 0 8 0,4-1-2 15,0-3 19-15,2 2-7 16,0-2-12-16,2 0 0 16,-1 0-2-16,2 1-9 15,1 4 12-15,2-4-1 16,-3 4 16-16,3-1-3 15,1-2-12-15,1 2-1 16,0-3-14-16,3 2 8 16,1-2 8-16,0 2-2 15,1-1 18-15,3 0-11 0,6 2 5 16,4-2-12-16,-1 2-7 16,1 0-8-1,-7-2 15-15,-7-1 0 0,-10 4-1 16,-16-4-80-16,-25 8-83 15,-9-3-196-15,-2 0-227 0</inkml:trace>
  <inkml:trace contextRef="#ctx0" brushRef="#br0" timeOffset="34586.55">15637 2061 646 0,'0'0'357'0,"0"0"-126"16,0 0-108-16,0 0-20 16,0 0 6-16,0 0 41 15,0 0-52-15,-20-23-83 16,32 20 41-16,7 1-17 16,10 0 23-16,7-2 33 15,11 2-52-15,7 0 27 16,8 2-31-16,9 0-32 15,9 0 37-15,4 0-27 16,10 0 5-16,2 0 19 16,22 4-39-16,-11 2 28 15,2 0-30-15,3 0 0 0,-19-2 9 16,12-1-8-16,-6 2 0 16,-2-3 21-16,-1-2-11 15,0 0-4-15,-3 0-7 16,-1 0-6-16,-7 0-4 15,-8 0 10-15,-12-4 0 16,-14 0 0-16,-13 2-23 16,-13-1-27-16,-19 3-89 15,-19-1-95-15,-22 1-96 16,-13-4-376-16</inkml:trace>
  <inkml:trace contextRef="#ctx0" brushRef="#br0" timeOffset="35120.12">16038 1474 393 0,'0'0'773'15,"0"0"-534"-15,0 0-75 16,0 0 72-16,0 0-95 16,0 0-40-16,0 0-69 15,0-11-19-15,2 30 33 0,3 7 45 16,-4 5 5-1,-1 12 14-15,0 5-47 0,0 2 8 16,0 4-61-16,3 0 4 16,1-1 2-16,2-7-16 15,-2-4 1-15,2-10-1 16,-1-8-52-16,3-10-94 16,8-14-133-16,0 0-274 15,0-16-151-15</inkml:trace>
  <inkml:trace contextRef="#ctx0" brushRef="#br0" timeOffset="35485.15">16742 1463 810 0,'0'0'722'15,"0"0"-458"-15,0 0-135 16,0 0-32-16,0 0-97 16,0 0 15-16,0 0 25 15,3 63 17-15,3-29 5 16,-2 6 36-16,1 4-40 0,-1 4 17 15,1 0-35-15,0-1-40 16,1-6 43-16,-4-2-42 16,3-5 8-16,-1-8 6 15,-2-7-15-15,-2-4-9 16,2-5-83-16,-2-6-99 16,8-4-108-16,-2 0-204 15,1-4-404-15</inkml:trace>
  <inkml:trace contextRef="#ctx0" brushRef="#br0" timeOffset="35859.15">17455 1486 927 0,'0'0'262'0,"0"0"-130"15,0 0 11-15,0 0 30 16,0 0 55-16,0 0-20 0,18 118-77 15,-12-76 1 1,1 2-52-16,2 2-12 0,3-2 17 16,-1 3-67-16,-1-5 19 15,4-4-37-15,-5-8 6 16,-3-6-27-16,-1-6-10 16,-5-6-127-16,0-7-148 15,0-2-581-15</inkml:trace>
  <inkml:trace contextRef="#ctx0" brushRef="#br0" timeOffset="36771.71">15797 1636 933 0,'0'0'378'15,"0"0"-133"1,0 0-7-16,0 0-49 0,0 0-65 16,0 0 6-16,0 0-57 15,-97-10-5-15,51 11 51 16,-2 12-41-16,-8-1 19 16,-2 0-24-16,0 1-46 15,4-2 39-15,6 1-35 16,4 1-1-16,5-5 12 15,4 5-41-15,8-3 19 16,5-2-20-16,8-2-1 16,8-1-10-16,2-4 11 15,4-1 0-15,0 0-1 16,0 0-5-16,0 0-9 16,0 0-31-16,0 0-56 0,0 0-4 15,4 0-130-15,13-9-82 16,-1-4-60-16,-5-1-139 15</inkml:trace>
  <inkml:trace contextRef="#ctx0" brushRef="#br0" timeOffset="37088.87">15228 1550 1237 0,'0'0'391'0,"0"0"-244"16,0 0 33-16,-121 33 5 15,83-6-52-15,-2 3-4 16,6 1-27-16,1 5-49 16,6-3 32-16,2 1-56 15,8-1-7-15,3-2 20 16,8-5-41-16,6-1-1 15,0-3 0-15,6-6-38 16,23-4 38-16,12-5 0 16,10-2-39-16,7-5-8 15,29 0-126-15,-18-5-167 16,-7-6-321-16</inkml:trace>
  <inkml:trace contextRef="#ctx0" brushRef="#br0" timeOffset="37740.12">18081 1734 886 0,'0'0'283'0,"0"0"-76"16,0 0-121-16,0 0 91 16,0 0 10-16,0 0-95 15,0 0-52-15,29 0 36 16,14 0-41-16,14 4 42 15,17 2-37-15,8 2-14 16,5-2 36-16,1 2-31 16,-2-1 17-16,-7 0-16 0,-15-3-24 15,-13 3-8 1,-18-6 0-16,-15 1-57 0,-18-2 10 16,-8 0-96-16,-23-2-221 15,-8-7-327-15</inkml:trace>
  <inkml:trace contextRef="#ctx0" brushRef="#br0" timeOffset="38172.97">18222 1554 1081 0,'0'0'363'16,"0"0"-242"-16,0 0-48 15,0 0 84-15,0 0-25 16,0 0 3-16,-137 76-9 16,102-52-49-16,-1-2 12 15,4 2-25-15,9-4-21 0,7 0 40 16,10-2-64-16,6 0 4 16,0-2-23-16,6 2 10 15,16-4-10-15,5 0 0 16,4-1 6-16,-2-6 0 15,-2 2-6-15,-2-3-9 16,8-2-102-16,-8 0-189 16,-3-4-292-16</inkml:trace>
  <inkml:trace contextRef="#ctx0" brushRef="#br0" timeOffset="39575.22">17386 1558 469 0,'0'0'263'15,"0"0"-68"-15,0 0-38 16,0 0-58-16,0 0-44 16,0 0 14-16,0 0 1 0,24-34 20 15,-12 30-2-15,-7 0-24 16,3 0 33-16,-2 2-36 15,-2 2-42-15,-4 0 45 16,0 0 7-16,0 0-14 16,0 0-11-16,2 0-45 15,2 0 27-15,0 10 22 16,1 8-18-16,1 4 45 16,1 8-36-16,-1 6 11 15,1 8 21-15,0 2-45 16,-3 7 16-16,4-2-15 15,-2 3-16-15,-1-3 46 16,-1-5-30-16,-2-4 15 0,0-10 25 16,-2-4-50-1,2-6 29-15,-2-6-22 0,2-6-25 16,0-4 33-16,-2-3-33 16,3-3 10-16,-3 0 19 15,3 0-24-15,-3 0 14 16,0 0-20-16,0 0 9 15,0 0-27-15,0 0 7 16,0 0-49-16,2 0-10 16,0-4-97-16,3-15-16 15,-1 1-113-15,0-2-281 0</inkml:trace>
  <inkml:trace contextRef="#ctx0" brushRef="#br0" timeOffset="41250.74">15606 1669 345 0,'0'0'708'0,"0"0"-520"15,0 0-107-15,0 0 5 16,0 0-46-16,0 0 5 15,0 0 15-15,-100 17-50 16,80-11 50-16,-1 0 48 16,-2-2 6-16,-2 2 47 15,-2 0-53-15,0 1-24 16,-2 2-1-16,-3 1-73 16,0 1 2-16,-2-4 5 15,1 4-9-15,4-2 35 16,0 0-14-16,6-4-12 15,6 4 31-15,1-5-42 0,5-1-6 16,5 2 6 0,0-4 9-16,4-1 7 0,-1 2-12 15,3-2-10-15,0 0 7 16,0 0-7-16,0 0-9 16,0 0-26-16,0 0-106 15,0 0-63-15,13-3-168 16,0-8-367-16</inkml:trace>
  <inkml:trace contextRef="#ctx0" brushRef="#br0" timeOffset="41960.84">15246 1510 629 0,'0'0'386'0,"0"0"-145"15,0 0-139-15,0 0-38 16,0 0 32-16,0 0-40 15,0 0 11-15,-86 23 22 16,73-10-44-16,-3 1 72 16,-1 2-23-16,-2 0 0 0,-2 2 30 15,-4-1-76-15,0 6 12 16,-1 1-3-16,-1 4-57 16,0 0 67-16,5 0-48 15,2 1-13-15,4-6 25 16,6-2-19-16,5-6-12 15,3-1 0-15,-1-3 19 16,1-1-5-16,2-2-11 16,-2 2 6-16,2-1-8 15,0 0 0-15,0-1-1 16,0-1 0-16,0 0 1 16,0-1-2-16,0-2 1 0,0-1 0 15,4 0 43-15,3-1-42 16,-4-2 35-16,2 1 14 15,0-1-41-15,-2 0 55 16,1 0-43-16,5 0-20 16,2 0 29-16,7 0-30 15,4 0 0-15,9 0 3 16,5 0 18-16,4 0-12 16,5 0-9-16,-1 0 1 15,-2 0 10-15,-3 0-10 16,-6 0-1-16,-6 0 0 15,-8 0 13-15,-5 0-4 16,-5 0-9-16,-5 3 1 16,-2-3-5-16,1 2 4 0,-3-2-11 15,13 0-40-15,-2 0-196 16,2 0-492-16</inkml:trace>
  <inkml:trace contextRef="#ctx0" brushRef="#br0" timeOffset="73359.95">17569 2262 973 0,'0'0'282'16,"0"0"-112"-16,0 0-19 16,0 0 2-16,0 0-67 15,0 0-14-15,17-35 26 16,-14 34-38-16,-1-1-11 15,-2 2 2-15,0 0-12 0,2 0 34 16,-2 0-15 0,0 0-25-16,0 0 10 0,0 0-33 15,0 0 12-15,0 0-17 16,0 0 4-16,2 14 4 16,1 5 8-16,-1 10 0 15,1 6 29-15,-3 8-44 16,0 6 9-16,0 4-5 15,0 1-2-15,0 3 16 16,0-2-15-16,0 2-1 16,-8-1 23-16,2 4-30 15,-1 0-1-15,1 2 3 16,1 3 3-16,1-1 11 0,1 1-8 16,3 0 8-1,0 0-6-15,0-3-11 0,-2-2-1 16,0 2 0-16,-3-2 2 15,-3 0 9-15,1 2-2 16,-3-2-1-16,2 1-5 16,-1-1-2-16,5-2-9 15,-3 0 9-15,4-2 0 16,-1-2 3-16,2 0 4 16,0-1-6-16,0-5 1 15,2 0-2-15,0-2-9 16,0 0 8-16,-3 0 1 15,3-2 11-15,0-1-4 16,-2-2 1-16,0 0-4 0,-1 1-4 16,2-2-5-16,-1 0 4 15,2 2 2-15,0 0 0 16,0 2-1-16,0 0 0 16,3-1 5-16,4 0-5 15,0 0 0-15,-5-2-1 16,0 0 2-16,-2-1 4 15,0 0-5-15,0-2 0 16,0 0-8-16,0 1 8 16,0-1 0-16,10 0-1 15,1 0 9-15,1 0-8 16,0-1 0-16,1 4 0 16,-1 1-9-16,-3 2 17 15,-1 4-8-15,-1 1 0 0,-3 1 16 16,-1-2-15-16,-3-2-1 15,2-2 0 1,3 0-14-16,-1-1 22 0,3-2-8 16,-1-1 0-16,1 0 27 15,-2-1-34-15,-3-2 7 16,-2 4 0-16,0 3-5 16,0 2 16-16,0 4-11 15,-12 3 3-15,0 3 18 16,3-2-26-16,1 0 5 15,2-4-3-15,1-4-19 16,3-2 31-16,-2-4-9 16,0-2 0-16,-1 0 16 15,0 0-17-15,1 3 1 0,-1 1-8 16,1 0-7 0,2 4 26-16,0 2-11 0,-3 0 7 15,1 2 5-15,-1-3-18 16,-2-4 6-16,1-3-10 15,-1-3 2-15,3-1 16 16,0-4-8-16,-2 0 9 16,4-2 4-16,0 0-19 15,0 0 6-15,2-2-15 16,-2 2 8-16,-3 1 14 16,1-1 1-16,-2 2-4 15,-2 0 10-15,4 3-19 16,-3-2 5-16,5 3-4 0,0-2-11 15,2 1 22 1,0-4-7-16,0 0 0 0,0-3 6 16,2-2-12-16,7-2-21 15,0-6-31-15,0-4-6 16,-2-6-24-16,-5-10-87 16,-2-16-406-16,0-12-653 0</inkml:trace>
  <inkml:trace contextRef="#ctx0" brushRef="#br0" timeOffset="75595.94">17605 7938 1145 0,'0'0'208'0,"0"0"-136"16,0 0-68-16,0 0 18 15,0 0-22-15,0 0 64 16,0 0-10-16,-19-13 41 16,19 13-55-16,0-3-19 15,0 3 36-15,0 0-41 0,0-1 29 16,0 1 21 0,14-3-26-16,6-1 75 0,9-2-22 15,12 1-25-15,5-1 3 16,10 0-65-16,6 1 16 15,5 1 0-15,2 0-14 16,3 0 42-16,1 2-32 16,2 0-11-16,6 0 38 15,1 1-33-15,2 1-11 16,0-3 4-16,4 3 17 16,-3-1 0-16,0 1-22 15,-7 0 0-15,-2 0-2 16,-5 0 11-16,-2 0-9 15,0 0 0-15,0 0 22 16,2 0-20-16,0 0-2 0,4 0 0 16,-2 0-11-16,0 0 12 15,-3 0-1-15,-2 0 0 16,-3 0 24-16,-3 0-33 16,1-3 9-16,-1 3 0 15,-2-2-13-15,0 0 22 16,1-1-9-16,-1-1 0 15,0 2 21-15,-2-2-30 16,-1-1 9-16,-2 3-3 16,-3-2-14-16,-2 0 34 15,-4 3-17-15,2-4 3 16,-2 1 15-16,1 2-23 16,-3-3 5-16,4 4-3 0,-4-1-4 15,1 0 13 1,1 0-6-16,1 1 9 0,1-2 4 15,2 2-19-15,-4-1 6 16,2-1 0-16,-2 3-4 16,-1 0 4-16,-1 0 0 15,3 0 15-15,4 0 3 16,1 0-27-16,1 0 9 16,1 0-9-16,-1 0 0 15,3 0 15-15,-5 0-6 16,2 0 15-16,-4 0-5 15,3-4-5-15,-4 2-5 16,2-2-3-16,-1 0 3 16,2 2 0-16,1-4 1 0,1 2 19 15,0-3-13-15,1 0 0 16,-5 3-7-16,0-2-4 16,-2 5-2-16,1-4 6 15,2 3 0-15,1 0 10 16,2 2 0-16,1-2-5 15,-3 2-5-15,-2 0 4 16,-4 0-13-16,-3 0 9 16,-6 0 0-16,4 0 9 15,-4 0-1-15,1 0-1 16,1 0-7-16,3 0-3 16,3-2 2-16,0-2 1 15,1 2 0-15,-1-2 18 0,-1 0-18 16,-1 1 16-1,-2 0-16-15,3 0 11 0,1 2-22 16,1-1 11-16,1 1 0 16,1-3 5-16,4 1 2 15,3-3-1-15,0 2-3 16,-4 0 5-16,2 0-16 16,-3 0 7-16,-2 2-1 15,-4 0 1-15,-4 2 2 16,1-2 9-16,1 0-1 15,-1-3-8-15,0 4-2 16,1-2 1-16,2 3-8 16,-3 0 8-16,0 0 0 0,1 0 7 15,-6 0 3 1,1 0 2-16,-1 0-12 0,1-1 0 16,-2-1-6-16,2-2 0 15,-3 0 12-15,-2 2-6 16,-2-2 7-16,0 2-1 15,-5 0-12-15,3 2 6 16,0 0 0-16,3 0-7 16,4 0 7-16,0 0 0 15,-3 0 7-15,-4 0 3 16,-5 4-10-16,-7-2 0 16,-3-2 1-16,1 0-7 15,1 0 6-15,1 0 0 0,1 0-1 16,-3 0 12-16,1 0-11 15,-3 0 0-15,-3 0 7 16,-1 0 2-16,-2 0-8 16,-3 0-1-16,0 0 4 15,1 0 4-15,1 0 5 16,2-2-13-16,5 0 1 16,3 0 2-16,-1-1-3 15,-3 2-6-15,-4 1 6 16,-4-2 0-16,0 2 9 15,-2 0 0-15,0 0-8 16,0 0 5-16,0 0-6 16,0 0-9-16,0 0 8 15,0-2-33-15,0 2 23 0,0-2-44 16,-31-6-109-16,0 0-348 16,-9 0-675-16</inkml:trace>
  <inkml:trace contextRef="#ctx0" brushRef="#br0" timeOffset="79865.53">24405 5578 1400 0,'0'0'494'16,"0"0"-343"-16,0 0-11 16,0 0-44-16,0 0-53 15,0 0-37-15,36-44 9 16,-17 21-14-16,1-4 15 15,1-4 14-15,-2-8-15 16,2-2 12-16,1-3-15 16,-3-3 1-16,4 0-15 15,-5 5 3-15,-3 4-1 0,-1 11 29 16,-7 8-15-16,-3 9 25 16,-4 6-27-16,2 4-12 15,-2 0-6-15,0 0-33 16,2 6 25-16,3 10 13 15,-1 8 2-15,1 4 15 16,2 5-1-16,-3 0-4 16,3 2-20-16,-1-3 9 15,2-2 0-15,-2-2-2 16,-2-6 4-16,-2-4 10 16,-2-2-12-16,0-6-20 15,0-2 4-15,0-2-29 16,-8 0 45-16,-10-2 2 15,-5 0-1-15,-1-2 14 16,-4-2 6-16,0 0-13 0,-3 0-4 16,-2 0-4-1,0-3 0-15,-4-10 8 0,6-1-7 16,2-2 23-16,5 0 10 16,2 0-34-16,3 4 13 15,4 0-13-15,3 2 1 16,4 4-5-16,4 2 4 15,1 2 0-15,3 2 0 16,0 0-17-16,0 0 4 16,0 0-12-16,0 0-1 15,5 0 25-15,11 0 1 16,3 0 0-16,12 0 7 16,5 0 5-16,9 0-12 0,4 0 0 15,1 0 5-15,2 0-11 16,-3 0-31-16,-6 0-3 15,-10 0 20-15,-10 0-11 16,-10 0 31-16,-7 0 9 16,-4 0 2-16,-2 0 47 15,0 0-44-15,0 0 12 16,0 0-26-16,-6 4 9 16,-14 6-9-16,-12 8 69 15,-7 4-2-15,-8 6 7 16,-4 2-51-16,-3 2 2 15,3 1 24-15,6-1-28 0,8-5 27 16,9-3-23-16,8-3-13 16,10-7-12-16,3-6 0 15,5-2-15-15,2-6 6 16,0 0-53-16,0 0-13 16,13-5-122-16,7-11-301 15,5-1-123-15</inkml:trace>
  <inkml:trace contextRef="#ctx0" brushRef="#br0" timeOffset="80432">24748 5266 798 0,'0'0'361'16,"0"0"-174"-16,0 0 3 16,0 0-41-16,0 0-56 0,0 0-1 15,0 0-43-15,0-2 7 16,0 2-34-16,0 12 76 16,0 5 55-16,0 6-67 15,2 5-2-15,2 6 8 16,3 2-59-16,-1 4 22 15,4 0-55-15,1 0 9 16,0-4 5-16,-2-3-13 16,0-9 9-16,-5-6 2 15,0-9-2-15,-4-3-10 16,0-3 0-16,0-3 0 16,0 0 51-16,0 0-30 15,-10 0 3-15,-11 0 21 16,-8-4-45-16,-6-8 5 15,-3-3-5-15,-2 0-52 0,-1-4 1 16,-3-20-88 0,11 4-206-16,8-1-482 0</inkml:trace>
  <inkml:trace contextRef="#ctx0" brushRef="#br0" timeOffset="83786.05">24528 4139 907 0,'0'0'309'16,"0"0"-138"-16,0 0-63 16,0 0-12-16,0 0 12 15,0 0-34-15,0 0-1 16,-14-44-22-16,11 40 5 0,-1-3 32 16,0 1-15-16,-3 1 7 15,-2-4-11-15,-2 2-26 16,-1 1 25-16,-1-3-31 15,3 1-2-15,-7 2 11 16,4 2-46-16,-3 0 21 16,-1 0 9-16,-1 2-23 15,1 1 26-15,-4-2-6 16,1 2-1-16,0 1 16 16,-2 0-42-16,1 0 6 15,-1 0 16-15,3 0-16 0,-4 0 35 16,3 1-16-16,2 5-6 15,4 2-7-15,1-2-12 16,1 2-6 0,0 0 5-16,1-1 2 0,-1 0 20 15,-1 3-4-15,0-2 1 16,-5 2 3-16,3 0-21 16,-3 2 0-16,-1 2-1 15,4 3 2-15,-3-4 15 16,1 1-7-16,-1 0-1 15,-1-1 8-15,4 1-16 16,2-4 0-16,-1 2 0 16,4-1 9-16,1 2 6 15,-1 1-15-15,2 2 0 16,-1 0 2-16,2 0-1 0,0 1-1 16,1 0 0-16,-1-1 6 15,1 2 4-15,-2-2-10 16,2 2 1-16,-1-1 3 15,3 4-2-15,0-2-2 16,2-2 0-16,2 1 16 16,0 0-17-16,0-1 1 15,0 1 0-15,0-3-6 16,0 2 21-16,0-2-15 16,0 2 0-16,0 1 16 15,0 0-13-15,4 0-3 16,2-2 0-16,2 2-10 15,3 0 16-15,-3 1-6 0,1-4 0 16,2 1 21 0,-2 1-27-16,2-4 6 0,0 1 0 15,1-1-15-15,-4-1 21 16,1-2-6-16,3 0 9 16,-4-2 8-16,3 0-27 15,-1 0 10-15,1 2-7 16,1-3-8-16,0 2 27 15,1 0-12-15,-1-2 10 16,1 1 3-16,-2-2-23 16,0 0 10-16,2 0-13 15,3 0 1-15,0 2 22 16,0-2-10-16,1 1 14 0,-1-1-1 16,-3 1-15-16,-1-3 2 15,-2 0-7-15,-1 0-2 16,3-2 9-16,-1 2 0 15,-1 1 6-15,4-4 7 16,-1 4-26-16,1-4 7 16,1 0 6-16,-1 2-5 15,-1-1 6-15,-2-1-1 16,-1-1 12-16,0 3-5 16,-1-3-5-16,3 2-2 15,-1-2 0-15,-1 0-9 16,2 0 9-16,1 0 0 15,-1 0 0-15,0 0 10 16,2 0-4-16,2 0-6 0,-3 0-6 16,3-2-7-1,-1-1 9-15,1-3 1 0,-1 4-3 16,1-4 12-16,-1-1 1 16,-1 1-7-16,1-2-6 15,-1-1-1-15,-1 2 7 16,1-5 0-16,1 0-1 15,1-2 2-15,1 0 10 16,0-2-2-16,-2 2-8 16,1 0-2-16,-3 1-5 15,-2-1 6-15,0-1-1 16,0-2 8-16,3-3-3 16,-3 1 2-16,3-4 6 0,-4 0-18 15,1-2 6-15,-1 2-9 16,-2-4 9-16,-1 1 1 15,-1-1 14-15,-1 4-4 16,0 1-2-16,-2 0-10 16,1 4 1-16,0 0 0 15,0 1 11-15,-2 3-10 16,0 1 4-16,-2-4 4 16,0 3 3-16,0-3-12 15,0 0 0-15,0-1 1 16,0-2 9-16,-6 2-9 15,-4-1-1-15,2 4 12 16,-1-3 2-16,0 1-11 16,-2 2-3-16,2-3 1 15,0 0 5-15,-1 0-5 0,-4-1-1 16,3 2 0-16,-5 0 16 16,3 1-16-16,-3 0 12 15,3 2-10-15,-3 0 7 16,1 2-9-16,-1 1 0 15,0 0-8-15,-2 1 17 16,3 1-7-16,-4 0 10 16,5 1-12-16,-4 2 0 15,0 2-5-15,-2 3-4 16,-3 1 8-16,3 0 1 16,0 0 3-16,0 0 8 15,3 0-10-15,-2 0-1 0,2 0-3 16,-1 0-8-16,0 1 10 15,1 3 1-15,-1 0 6 16,0 2 5-16,0-2-11 16,2 2 0-16,-1 0-3 15,-2 3-8-15,2-2 10 16,-3 4 1-16,3-1 1 16,-2-3 8-16,3 4-8 15,-1-2-1-15,1 0-5 16,1 1-2-16,1 1 5 15,-1 0 2-15,1-2 2 16,-1 4-2-16,2-2 0 16,-1 4-1-16,-1-3-2 15,1 0 3-15,1-1 0 16,-1 4 0-16,3-1 8 0,-1 0-8 16,4-1 0-16,-1 0-13 15,3 1 9-15,-1 0 4 16,-2 0 0-16,2 2 11 15,1 1-10-15,-1 2-1 16,2-1 0-16,3 0-18 16,0 0 17-16,-1 1 1 15,3-1 0-15,0 0 18 16,0 2-21-16,0 0 3 16,0 2 0-16,0 2-20 15,0-2 28-15,0 0-8 0,7-2 0 16,0-2 19-1,0-2-25-15,-1-3 6 0,1 2 0 16,0-3-22-16,2 3 29 16,-1-2-7-16,5 3 3 15,1 0 20-15,-1 0-31 16,3-2 8-16,-3 0-3 16,1-2-15-16,-1-2 24 15,-1 0-6-15,-3 1 6 16,1-1 12-16,0-2-28 15,1 2 10-15,0-5-15 16,2 4-2-16,0-1 23 16,-2-2-6-16,3-2 15 15,-1 2 0-15,-1-4-27 0,1 2 12 16,1 0-13-16,-1-2-4 16,3 0 18-16,-3 0-1 15,5 2 9-15,-3-2 3 16,3-2-24-16,-1 2-2 15,0-2-13-15,0 0 17 16,-1 0 5-16,-1 2 5 16,-1-2 0-16,1 0-5 15,3 0 5-15,0 0 0 16,-2 0-27-16,1 0 26 16,1 0-20-16,0 0 21 15,0 0-9-15,0-4 9 16,-3-2 0-16,3 0 0 0,-1-1-9 15,0 1 3-15,-2 0 0 16,-1 0 6-16,-2 2-14 16,2 1 26-16,-3-1-12 15,-2-3 0-15,3 3 0 16,-2-3-8-16,4-2 4 16,-1 2 4-16,0-3 0 15,1-3 6-15,1 4 4 16,-1-3-7-16,-4-3-2 15,5 3-2-15,-4-2 0 16,-3-1-3-16,2-2 2 16,-4 0 4-16,1-2 10 15,-1-2 3-15,-1 2-6 0,0-1-8 16,-1 1-1 0,-3-2 0-16,5 0 10 0,-2 2-9 15,-2-1 12-15,2 2 3 16,-1 0-5-16,1-1-12 15,-1 2 1-15,-1-4 0 16,-2 2 9-16,0-2-8 16,0-1 22-16,0 0 4 15,0 0-18-15,0 2 1 16,0 0-10-16,-5 0 1 16,1 2 1-16,-3 1 5 15,1 0-7-15,-3 3 5 0,-1 0 5 16,0 0-10-16,-4 0 0 15,1-2 0-15,-2 2-7 16,-1 0 7-16,3 1 0 16,1 4-1-16,3 1 15 15,3-1-11-15,-1 4-3 16,-2-1 1-16,-2-2-11 16,-3-3 5-16,-1 1-26 15,-6 0-38-15,-3 5-36 16,-4 2 27-16,-9 3-50 15,-25 3-93-15,9 12-381 16,3 0-907-16</inkml:trace>
  <inkml:trace contextRef="#ctx0" brushRef="#br0" timeOffset="88890.41">24594 4024 332 0,'0'0'638'0,"0"0"-495"0,0 0-26 16,0 0-46-1,0 0-40-15,0 0 15 0,-4-14-31 16,1 14 17-16,3 0 23 16,-2-1-38-16,-1 1 27 15,-1-2-37-15,0-1 5 16,-3 2-1-16,1-1-11 15,-2-1 24-15,1 1 8 16,-1 0-6-16,0 0 12 16,0 0 4-16,0 0 0 15,1-2 20-15,-1 0-24 16,-1 2-10-16,1-2-3 16,0 1-24-16,-4 2 7 0,1-2-8 15,-2 0 7 1,2 2 17-16,-3-2 5 0,1 3-10 15,0 0 23-15,0 0-20 16,-1 0 11-16,3 0-21 16,2 0-11-1,0 0 10-15,0 0-10 0,1 0 0 16,-2 0 12-16,1 0-13 16,-1 4 9-16,-2-2-4 15,3-1-4-15,1 3 16 16,-2-1-15-16,1-1 0 15,3 2 23-15,-3-2-23 16,0 2 20-16,2-2-6 0,-1 0-15 16,-1 0 8-1,-1 2-8-15,2-2 0 0,-1 1 29 16,2-1-20-16,0-1 15 16,1 2-7-16,-1 0-12 15,1 1 4-15,-3 0-10 16,4 1 1-16,-2-2 12 15,1 3-12-15,-4 0 13 16,2 4-1-16,-3 1-5 16,-1 0-8-16,1 1 0 15,-2 1-2-15,2-1 2 16,-2-1 0-16,1 2 15 16,1-2-3-16,0-2-2 15,2-1-6-15,0-3-4 16,0 2 0-16,1 1 27 0,-2-1-13 15,-1 3 5-15,1 1-4 16,0-1-5-16,-1 2-9 16,3-2-1-16,-2-1 0 15,1 2-1-15,1-1 1 16,-2 0 0-16,4 0 3 16,-3-1 7-16,3 2-10 15,-1 1 0-15,0-1 1 16,2-1 5-16,-1 3-6 15,2-1 0-15,-3 3 1 16,2-4 11-16,-2 3-9 16,1 0 6-16,1 0-7 0,1 0 2 15,2-2-4 1,0 0 0-16,0 0-1 0,2 1 2 16,-3-1 1-16,3 1-1 15,0-2 0-15,0 1 13 16,0-1-14-16,0 2-14 15,0-1 14-15,0 2-2 16,0 0 2-16,0 2 15 16,0-2-9-16,5 0-6 15,-3-1-7-15,2 0 6 16,-2-1 1-16,3 0-4 16,-1-2 4-16,0 2 6 15,1-2 1-15,0 2-7 16,2-1-9-16,-2 0-1 0,0 1 10 15,0-2 0-15,2 1 13 16,-3-3-12-16,3 4 8 16,-3-3-9-16,3 4-3 15,-1-4-5-15,1 1 7 16,0-1-2-16,-1 0 3 16,1-2 0-16,-1 1 0 15,2-1-2-15,1-1-5 16,-3 2 7-16,4-1-1 15,0-1 2-15,-1 2 2 16,3-2-3-16,-1 0 1 16,1-3-15-16,2 4 14 15,-1-5-13-15,1 2 2 16,1-2 11-16,-3 0 8 0,1-2-8 16,-4 0 6-16,-1 2-11 15,2-2 13-15,-1 2-8 16,1-2 0-16,2 2 15 15,-1 0-33-15,3 0 18 16,-3 1-8-16,-1-2-11 16,2 0 15-16,-1 2 4 15,0-1-1-15,1-2-10 16,-2 1 10-16,2-1-19 16,-1 0-6-16,-3 0 15 15,4 0-29-15,-3 0 40 16,2 0 0-16,0 0 8 0,0 0-20 15,0 0 6-15,1 0 6 16,-4-1-6-16,1-1 12 16,1-1-5-16,-2 2 7 15,1 0 2-15,0-2-13 16,0-1 3-16,0 2-22 16,2-4 7-16,0 2 12 15,0 0 3-15,2-3-9 16,-1 4 3-16,-1-3-1 15,0 2 2-15,0-2-5 16,0 0 1-16,3 0 18 16,-3 0-5-16,-1-1 7 15,2 0-4-15,-2-1-4 16,3 2-3-16,-2-5-8 16,-1 4 2-16,4-1 6 0,-3-1 0 15,0 3 0-15,1-4-11 16,-4 3 11-16,3-4-2 15,-1 1-9-15,0-2 10 16,-1 0 2-16,1 0-1 16,-2-2 24-16,3 2-24 15,1-2 16-15,-1 0-16 16,2 3-1-16,-2-4-5 16,2 3 6-16,-3 0 0 15,1 1 4-15,-5-2-4 16,1 1 10-16,0 0 9 15,0-1-18-15,-3-4 32 16,2 1-20-16,3 0-13 0,-2-1 32 16,0 2-24-16,-1-2 18 15,-1 2 6-15,-1-3-30 16,-2 1 19-16,-2-1 3 16,0 1-15-16,0-4 44 15,0 1-13-15,0-2 10 16,0-2 2-16,-4 2-37 15,-1-3 22-15,-1 4-14 16,-3 1-12-16,0 3 30 16,-2-2-31-16,-2 2 16 15,-1 4-26-15,1 1-2 16,-5 2 2-16,1 1-12 0,-6 3-13 16,-6-1 17-16,-6 1-30 15,-15 2-30-15,-39 4-67 16,9 0-157-16,2 0-335 0</inkml:trace>
  <inkml:trace contextRef="#ctx0" brushRef="#br0" timeOffset="95714.24">21299 9468 1132 0,'0'0'279'0,"0"0"-112"15,0 0-26-15,0 0 8 16,0 0-67-16,42-30-19 15,-9 27-25-15,10-1 50 16,6-1-18-16,9 4-42 16,6-2 23-16,5-1-22 15,7 3-4-15,6 1 16 16,23-3-19-16,27 3 13 0,26 0 0 16,9 0-35-16,-6 7 23 15,-12-2-23-15,-14 4 0 16,0-1 8-16,-24-1-7 15,-20 0-1-15,-24-1 5 16,-9-2-5-16,2 1-8 16,-2 4-39-16,-4-3-100 15,-27 4-61-15,-17-4-174 16,-10-1-311-16</inkml:trace>
  <inkml:trace contextRef="#ctx0" brushRef="#br0" timeOffset="96265.76">21392 9999 882 0,'0'0'193'0,"0"0"-66"16,0 0-82-16,0 0 43 15,113-5 67-15,-52 4-73 16,13-2 8-16,8 1 36 0,25 0 11 15,26 0 11 1,25 2-51-16,8 0-23 0,-10 0 19 16,-14 0-72-1,-14 2 1-15,-6 6-2 0,-17-2-4 16,-21-2 33-16,-21-1-34 16,-10 0-14-16,-2-3-1 15,-6 0-58-15,-9 0-108 16,-36 0-219-16,0-4-154 15,-31-8-781-15</inkml:trace>
  <inkml:trace contextRef="#ctx0" brushRef="#br0" timeOffset="96766.42">21891 9426 522 0,'0'0'281'0,"0"0"-38"16,0 0-36-16,0 0-21 15,0 0 20-15,0 0-45 16,0 0-30-16,0-16-63 15,0 16-50-15,0 16-9 16,0 15 103-16,-3 13 34 16,0 10-15-16,1 9-44 15,2 0-11-15,0 1-39 16,0-6-35-16,0-7 26 16,0-9-27-16,0-10 5 15,0-10-6-15,0-9-63 0,13-13-105 16,3 0-192-1,-1-12-246-15</inkml:trace>
  <inkml:trace contextRef="#ctx0" brushRef="#br0" timeOffset="97382.78">22259 9549 1007 0,'0'0'341'0,"0"0"-130"16,0 0-17-16,0 0 5 15,0 0-113-15,0 0-20 16,0 0-19-16,0-12-38 16,-4 12 44-16,-8 0-20 15,-5 0 27-15,-6 0-4 0,-6 6-42 16,2 6 14-1,3 0-5-15,4 3-22 0,6 0 17 16,10 1-16-16,4-3-2 16,0 0 0-16,6-1-24 15,17-1-11-15,6-2 14 16,2-1-17-16,0 2 37 16,-2 0-17-16,-4 0 18 15,-5 2 0-15,-7-2 11 16,-4 1-11-16,-7-4 6 15,-2 4-4-15,0-2 59 16,-4 3-11-16,-11-1 5 16,-3-2-7-16,-3 2-34 15,2-5 19-15,-2 0-33 0,8-2 1 16,-1-3-2-16,6-1-79 16,1 0-59-16,7 0-109 15,0-11-136-15,0-1-152 0</inkml:trace>
  <inkml:trace contextRef="#ctx0" brushRef="#br0" timeOffset="97750.79">22587 9457 954 0,'0'0'289'0,"0"0"-106"16,0 0-112-16,0 0-3 16,0 0-45-16,0 0-21 15,0 0 139-15,-3 48 7 16,3-18-21-16,0 9 38 15,0 2-44-15,-2 7-11 16,2 4-24-16,-3 2-39 16,3-2 35-16,0-1-42 15,0-7-14-15,0-6 17 16,0-10-36-16,0-6-7 16,0-10 0-16,-4-4-52 0,-7-8-37 15,0 0-452-15,0-8-861 16</inkml:trace>
  <inkml:trace contextRef="#ctx0" brushRef="#br0" timeOffset="106258.05">2132 2744 1262 0,'0'0'294'16,"0"0"-161"-16,0 0-5 15,0 0 0-15,0 0-65 16,0 0 42-16,-23-17-4 16,21 15-63-16,2 2 11 15,0 0-24-15,0-2-6 0,0 2 43 16,0-2-45-16,0 0-16 15,10 0 17-15,8 0-2 16,11 2 2-16,7 0-18 16,4 0 0-16,4 0-9 15,1 0 15-15,-1 0-6 16,-1 0 12-16,-5 4-1 16,-9-2-19-16,-10 2 8 15,-9-2-18-15,-6-2 18 16,-4 2 0-16,0-2-14 15,-22 0 12-15,-10 2 2 16,-11 0 17-16,-5 3 1 16,2-4-12-16,3 4 8 0,12-5-5 15,8 0-8 1,14 0 22-16,5 0-22 0,4 0-2 16,0 0-24-16,0 0-82 15,13 0 5-15,5 1-127 16,-5-1-349-16</inkml:trace>
  <inkml:trace contextRef="#ctx0" brushRef="#br0" timeOffset="107893.68">22010 9563 901 0,'0'0'302'0,"0"0"-117"16,0 0-132-16,0 0-10 15,0 0 36-15,0 0 49 0,17 0 31 16,-1 0-4-16,1 4-54 16,6 5 26-16,6 6-14 15,6 1-10-15,8 6-3 16,1 2-54-16,8 4 3 15,-1 3-26-15,-2 0-23 16,0 0 28-16,-5-2-28 16,-8-3 6-16,-5-1-3 15,-8-5 7-15,-8-7-10 16,-8-1 0-16,-2-10-10 16,-3 1 9-16,-2-1-42 15,0-2-44-15,0 0-46 16,0-7-107-16,0-14-334 15,0-1-202-15</inkml:trace>
  <inkml:trace contextRef="#ctx0" brushRef="#br0" timeOffset="108145.01">22644 9517 1007 0,'0'0'619'0,"0"0"-340"15,0 0-126-15,0 0-45 16,0 0-33-16,-129 24 9 16,85 4 13-16,-8 6-33 15,-4 6 29-15,-2-1-38 16,-4 4-1-16,2 0 16 16,6-5-70-16,8-1 0 0,8-4-1 15,9-8-26-15,8-2 26 16,11-7-82-16,6-5-175 15,4-11-448-15</inkml:trace>
  <inkml:trace contextRef="#ctx0" brushRef="#br0" timeOffset="112649.97">24607 2221 540 0,'0'0'690'15,"0"0"-559"-15,0 0-72 16,0 0 14-16,0 0-19 16,0 0 40-16,-20-27-35 0,18 22 22 15,-3 1 10-15,-1-1-31 16,-3-2-9-16,0 0 21 15,-4 3-37-15,0-3 39 16,-3 1-48-16,1-2 8 16,-2 2 46-16,2-2-50 15,-1 2 1-15,3 0 6 16,-3 0-34-16,3 0 53 16,2 4-42-16,-5 0-8 15,3 2 7-15,-5 0-11 16,2 0-2-16,-1 0 0 15,1 0 14-15,-1 6-3 16,1 0-11-16,-2 2 0 16,0-1 23-16,0 0-12 15,3 4 1-15,-4-2 6 0,4 4-4 16,-3 3 2-16,3-3-16 16,1 4 0-16,1-2 3 15,1 2 9-15,2-1-11 16,1 1 8-16,-1 0 5 15,2-1-5-15,-1 0-9 16,3-2 0-16,-1 2-5 16,0-1 11-16,2 2 0 15,1-1 14-15,2 1-10 16,0 0 1-16,0-1-11 16,-1 1 0-16,1 0 1 15,-2-1 1-15,-1 0 7 16,0 1 16-16,1 0-25 0,0-1 27 15,2 2-27 1,-1-2-3-16,3 3-7 0,0-1 11 16,0-1-1-16,0 0 9 15,0-1 1-15,0 0-4 16,0-2-6-16,0-2 0 16,0 0-15-16,0 0 15 15,0 2 0-15,3-2-1 16,5 4-9-16,1-2 10 15,0 2 0-15,4-1 1 16,1 0-1-16,-3-1 0 16,2 1 0-16,1-4 18 15,-1 3-17-15,1-4 16 16,-1 2-17-16,3 1 0 16,-1-4-12-16,5 1 12 0,0 2 0 15,0-2 9-15,5 0-3 16,-3 1-6-16,2-4 5 15,-1 3 1-15,1-4-7 16,1 3 1-16,0-3-9 16,1-2 9-16,3-2 0 15,2-2 6-15,2 0-3 16,2 0-3-16,-2 0-1 16,0 0-6-16,-4-10 7 15,0-1 1-15,-3-1-1 0,1 1 20 16,-2-1-20-1,2-4 7-15,-1 0-17 0,-1-5 10 16,2 3 0-16,-5-2-6 16,-2 1 15-16,0 0-6 15,-4 3 3-15,0-2 6 16,-3 2-11-16,-3-1-1 16,2 0 1-16,-1 1 23 15,-2-4-18-15,0 0 15 16,-2-2 12-16,-3-3-23 15,-2 1 29-15,-2-3-18 16,0-3-20-16,0-1 35 16,0-1-20-16,-4 1 11 15,-7-2 2-15,-5-1-28 16,-1 0 18-16,-6 2-19 0,-8 0-1 16,-2 4-11-16,-8 3-1 15,-1 6-41-15,0 9-63 16,-26 10-72-16,13 0-136 15,4 6-467-15</inkml:trace>
  <inkml:trace contextRef="#ctx0" brushRef="#br0" timeOffset="114734.4">21809 2111 867 0,'0'0'197'15,"0"0"-102"-15,0 0 49 16,0 0-69-16,0 0 2 16,0 0 58-16,0 0-27 15,-13-23 3-15,4 20-54 16,-1 0-36-16,-3 0 42 15,0 1-8-15,-5 2-10 16,0 0 26-16,-1 0-33 16,-2 0 16-16,1 0-10 15,3 0-29-15,-2 0 20 16,4 5-14-16,-1 1-9 16,3 1 3-16,-3 1-14 0,3 0 18 15,-3 2-19 1,-1-1 12-16,-1 0 0 0,-1 0 1 15,2 0-3-15,-1 1 29 16,3-1-33-16,-1 0 15 16,3 0-12-16,0 0-1 15,5 1-16-15,0 3 8 16,-3-4 0-16,1 4 6 16,0 1-5-16,-1-2 11 15,-1 0-4-15,1 2 2 16,3-2-10-16,-2 0 0 15,4 0-7-15,1 0 6 16,1 0 2-16,2-1 8 16,-3 2 6-16,2-1-5 0,1 2-7 15,0 2-3-15,0 0 0 16,-2 2 18-16,-1 2-18 16,3 1 11-16,-2-2 2 15,-1-1-5-15,0 2-1 16,1-4-7-16,-1 1 0 15,3-4 6-15,2 2-6 16,0-3 0-16,0-1 3 16,0 1 5-16,0 1-2 15,0 1-6-15,-2 1 1 16,2 2 14-16,0 1-13 16,0 0-2-16,0 0 3 15,0 0 9-15,0-2-21 16,0 0 9-16,0 0 0 0,2-4-5 15,5 0 6-15,0 0-1 16,0-2 1-16,-1-1 10 16,0 1 6-16,1-3-5 15,1 4-12-15,0-1 0 16,3-3-2-16,1 1-8 16,1 0 7-16,3 0 3 15,-3-3 16-15,3 0-7 16,-1-1 0-16,-2 1-3 15,3-4-6-15,-1 4 0 16,1-2-2-16,-1 0 1 16,1-2 1-16,3-1 13 0,-2 3-12 15,-1-1 8-15,1-2-9 16,-1 2-6-16,-3 0 5 16,3 2 2-16,-5-3 8 15,2 3-3-15,1 1-6 16,-1-3 4-16,1 1-4 15,-3 0-5-15,2-2 4 16,-4 1 2-16,2 1 9 16,-1-2-10-16,-2 1 0 15,3 1-1-15,3-2 1 16,-3-1 0-16,2 3 0 16,0-3 1-16,-2 0 1 15,3 2-2-15,-3-2 0 16,2 0-9-16,-1 0 9 15,1 0 0-15,1 0 0 0,1 0 11 16,-1 0-23-16,-1 0 12 16,3 0 0-16,-6-2-11 15,3-2 17-15,-1 1-6 16,-1-3 0-16,2 3 17 16,1-3-26-16,-2-1 9 15,3-1-5-15,-2 1-14 16,-2 0 26-16,2-1-7 15,0 1 6-15,-1-1 9 16,-1-2-19-16,1 2 4 16,0-1-6-16,-1 0-8 15,0-1 22-15,-1-3-8 0,0 1 10 16,0 0 4-16,1-4-19 16,-3 2 5-16,2-2-6 15,1 0-6-15,-4 0 20 16,4 3-8-16,-4 0 6 15,-1 1 10-15,-2-2-25 16,3 3 9-16,-5-4-7 16,3 0 6-16,0 1 2 15,-3-5 0-15,0-2 25 16,0 4-25-16,0-6 21 16,0 4-15-16,-2-2-6 15,0-1 39-15,0 2-19 16,0-2-1-16,0 2 10 0,0-1-24 15,-6 0 18-15,-3 0-24 16,2 4 14-16,-2-1-17 16,-2 2 3-16,0-2 0 15,0 2 11-15,-3 0-5 16,1 0 1-16,-2 0 1 16,-1-1-2-16,1 2 5 15,-1 1-11-15,-3-1 0 16,1 3 9-16,1-2-7 15,-3 2 14-15,0 0-16 16,-2-2 6-16,-3 2-14 16,-1 3 4-16,-5-4 3 15,-6 5-14-15,-5 4 15 0,-11 4-17 16,-16 0-50-16,-52 22-87 16,17 9-135-16,10-4-623 15</inkml:trace>
  <inkml:trace contextRef="#ctx0" brushRef="#br0" timeOffset="123684.93">11769 2795 238 0,'0'0'16'16,"0"0"-16"-16,0 0-49 15,0 0-27-15</inkml:trace>
  <inkml:trace contextRef="#ctx0" brushRef="#br0" timeOffset="125577.87">9898 2721 487 0,'0'0'88'0,"0"0"-49"16,0 0-23-16,0 0-9 16,0 0 34-16,0 0 47 15,0 0 27-15,-103-34-3 0,90 32-44 16,-1-1 18-1,1 2-6-15,-3 1-68 0,0 0 18 16,-3 0-30-16,-1 0 0 16,-2 0-8-16,-3 0 18 15,2 0-7-15,2 0 0 16,0 0 10-16,3 0-26 16,2 0 13-16,1 0-6 15,4 0-4-15,5 0 20 16,1 0-7-16,3 1 17 15,2-1-17-15,-3 0-6 16,3 0-10-16,0 0-17 16,-2 0 29-16,2 0 2 0,0 0 24 15,0 0 36 1,0 0 6-16,0 0 4 0,0 0-62 16,0 0-2-1,5 0-7-15,2 0 57 0,6 0 53 16,3 0 14-16,1 0-54 15,6 0-4-15,1 0-8 16,3 0-25-16,0 0 29 16,-3 0-36-16,0 0-8 15,1 0 17-15,0 0-19 16,-4 0 8-16,4 0-24 16,0 0 12-16,2 3-5 15,2 1 11-15,0-2-12 16,2 1 28-16,-2-2-27 0,2 0 12 15,-4 4-19-15,0-4 0 16,-6 4 0-16,2-4 0 16,0 2 0-16,-2-1 16 15,4 0-15-15,-1-2 11 16,1 0-12-16,0 2 6 16,1-2-12-16,1 0 6 15,0 0 0-15,-1 0 2 16,-3 0-1-16,2 0 6 15,-4 0-3-15,0 0 2 16,-1 0-12-16,-1 0 3 16,0 0 3-16,-4 0 0 15,-1 0 0-15,1 0 13 16,1 0 3-16,-1 0-8 0,3 0-4 16,-1 0-4-16,4 0 0 15,1 0 3-15,3 0-3 16,-1 0 0-16,1 0 10 15,-1 0-9-15,-1 0-1 16,-5 0 0-16,1 0 1 16,2 0-4-16,-4 0 5 15,1 0-2-15,2 0 7 16,0 0 3-16,1 0-8 16,0 0-2-16,0 0 6 15,1 0-6-15,1 0 0 16,-2 0 0-16,6 0 3 15,-2 0-3-15,2 0 18 16,0 0-8-16,-1 0-9 0,6 0 13 16,-1 0-14-16,2 0-1 15,3 0 1-15,-1 0 0 16,-2 0 6-16,2 0 0 16,-1 0-5-16,2 0 0 15,-2 0-1-15,-5 0-7 16,4 0 6-16,-1 0 1 15,-7 0 8-15,0 0 1 16,2 0-8-16,-2 0 2 16,2 0-3-16,2 0-7 15,0 0 6-15,2 0 1 16,2 0 5-16,1 0-4 16,-1 0 8-16,-2 0-9 0,0 0 0 15,-2 0-4 1,-2 0 2-16,0 0 4 0,-1 0 12 15,3 0-8-15,2 0 5 16,3 0 4-16,2 0-14 16,-1 0-1-16,1 0 0 15,-1 0 12-15,1 0 7 16,-3 0-19-16,4 0 1 16,-4 0 10-16,-2 0-4 15,3 0-7-15,-3 2 0 16,2 0 14-16,3 0-5 15,1-2-9-15,2 2 0 0,3-2-15 16,0 2 32-16,3-2-17 16,-1 0 0-16,1 0 16 15,-1 0-13 1,-2 0-3-16,3 0 0 0,-3 0-8 16,-2 0 23-16,3 0-15 15,-1 0 21-15,3 0-13 16,1 0 4-16,2 0-12 15,0 0 0-15,-1 0 5 16,4 0-4-16,0 0 10 16,3 0 8-16,2 0-11 15,0 0-7-15,3 0-1 16,1 0 0-16,1 0-10 16,-1 0 16-16,-4 4-6 15,-3 0 19-15,-8 0-13 0,-5-2 4 16,-7 1-10-16,-9-2 0 15,-5-1 7-15,-9 1-7 16,-4-1 6-16,-4 0 15 16,-2 0-21-16,0 0-14 15,-14 0-80-15,-9 0-192 16,-5 0-544-16</inkml:trace>
  <inkml:trace contextRef="#ctx0" brushRef="#br0" timeOffset="136910.57">21669 2059 363 0,'0'0'191'15,"0"0"-57"-15,0 0-27 16,0 0-22-16,0 0-10 16,0 0 25-16,-25-7-41 15,21 7-31-15,-1-1 19 16,0 1-3-16,3 0 12 15,-2 0 17-15,-1 0-17 16,3 0 1-16,-2 0-24 16,0 0-32-16,1 0 6 0,-1 0-7 15,-1 0 0 1,0 0 13-16,1 0-11 16,-2 0 21-16,1 0 18 0,1 0-34 15,-1 0 22 1,0 1-17-16,1 2 4 0,0-3 36 15,0 2-34-15,-1 0 12 16,1-2 23-16,-1 2-33 16,2-2 32-16,-1 2-37 15,2 0-14-15,-2-2 46 16,2 2-41-16,-3 0 10 16,1-2-3-16,0 2 4 15,-2 0-16-15,2 2 9 16,-3-2-2-16,3 2 7 15,-2 1-6-15,-4-2-6 0,4 1 28 16,-3 0-30-16,3 0 14 16,-2 0-3-16,1 0-12 15,3 2 20-15,-2 0-19 16,2-2-1-16,-4 2 25 16,4 0-24-16,-1 3 19 15,-1-2-11-15,2 0-8 16,-3 0 13-16,2 0-14 15,1-3 0-15,-1 1-6 16,3-1 12-16,-2 1 6 16,-1-1 0-16,1 0 9 15,-3 1-8-15,2 1-13 16,1 1-2-16,-2-1-5 16,1 0 14-16,1 0 1 0,0-2 4 15,-2 2-11-15,2-2 5 16,2-3-6-16,0 3-2 15,-3 3-4-15,1-4 12 16,0 4 19-16,-4 1-13 16,4-2-11-16,-2 0 7 15,1 2-8-15,1-3 0 16,0 2-2-16,-2-1 9 16,4 0 5-16,-5 1-12 15,3 2 0-15,0-1 0 16,-2 0 1-16,1 0-1 15,-2 0 0-15,0-2 21 16,1 2-8-16,-1 0-13 16,0 0 0-16,3 2-4 0,-1-3 4 15,1 2 0-15,0 1 0 16,2-2 18-16,-3 1-20 16,3-2 2-16,0 0 0 15,-3 2-15-15,2-1 23 16,1-2-8-16,-2 2 4 15,2-2 14-15,0 0-28 16,2 0 10-16,0 0-8 16,0 0-11-16,0 0 16 15,0 2 3-15,0 0 31 16,0 1-18-16,0-2-14 16,0 4 1-16,0-1-6 0,0-2 0 15,0 1 8 1,0 0-2-16,0 1 16 0,0 0-1 15,0-1-21-15,0 2 6 16,0-4-5-16,0 2-2 16,0-1 8-16,0-2-1 15,0 1 23-15,0-2-16 16,0 0 11-16,0 2-18 16,0 1 1-16,0 0-1 15,0 0 0-15,0 2 0 16,2 0 6-16,2 0 6 15,-2-2-12-15,0 2 0 16,-2 1 5-16,3-4-11 0,-1 1 6 16,1 2 0-1,1-4 7-15,1 2 1 0,-3-2-7 16,2 0-1-16,0 0 15 16,-2 0-13-16,3 0-2 15,-3 0 0-15,3-2 17 16,0 2-16-16,-1 0 18 15,2 0-15-15,1 2 12 16,0 0-25-16,2-2 9 16,1 2 0-16,2-2-11 15,-3 0 22-15,0 0-8 16,-1-1 3-16,0 0 8 16,-2-1-20-16,1 0 6 15,-1 1 0-15,2 0-5 16,0-1 17-16,-1 1-12 0,-1 1 0 15,4-3 9-15,-4 1-9 16,1 3 0-16,-1-4 0 16,1 1-14-16,-4 0 15 15,3-1-1-15,-1 1 0 16,-3-2 14-16,0-1-15 16,0-1 1-16,0 3-33 15,3-3 18-15,-3 0-61 16,0 1-4-16,-2-1-12 15,0 0-101-15,0 0-68 16,0 0-81-16,0 0-484 0</inkml:trace>
  <inkml:trace contextRef="#ctx0" brushRef="#br0" timeOffset="142260.28">24736 2182 309 0,'0'0'203'0,"0"0"-118"16,0 0 8-16,0 0 31 0,0 0 23 16,0 0-4-1,0 0-27-15,-11-20 9 0,9 17-12 16,2 1-53-16,-2 0-4 15,2-2-8-15,-2 1-33 16,0 0 27-16,0-1-13 16,-4 1 3-16,4 0 24 15,-4 0-49-15,1-2 50 16,1 4-4-16,-2-4-30 16,1 1 17-16,0 0-3 15,-1 0-16-15,-1 0 22 16,-2 0-42-16,0-1 5 15,-2 3 9-15,0-1-15 0,-1 0 35 16,-1 0-11-16,0 1-3 16,0-2-2-16,-3 2-10 15,3 0-9-15,0 2 25 16,-1 0-25-16,3 0 45 16,-1 0-13-16,-1 0-17 15,3 0 1-15,-4 0-16 16,3 0 0-16,-1 0 0 15,1 0 1-15,0 4 8 16,0 0-8-16,-2 2-1 16,2 0 12-16,-1 0-12 15,1 0 0-15,1-2-1 0,-2 2 7 16,1 0 2 0,-1 3-8-16,-1 0 0 0,3 1-5 15,-4 1 6-15,1 0-1 16,-1-1 0-16,3-2 18 15,0 0-14-15,2 0-4 16,0 1 0-16,0-1-1 16,0 0 2-16,0-1-1 15,1 3 0-15,-3 1 20 16,1-1-20-16,-1 2 0 16,3-2 0-16,-4-2-10 15,3-1 11-15,3 2-1 16,-2-1 19-16,2-3-7 15,2 2 1-15,-1-1-13 16,1 2 0-16,0-2-8 0,-4 2 18 16,4-1-6-16,0 2 13 15,-3 1-4-15,3-4-3 16,-1 2-10-16,1 1-1 16,1-3-1-16,-1 1 4 15,-1 1-2-15,1-2 19 16,2 2-9-16,-2 1-5 15,-1-2-5-15,1 0-9 16,-1 2 1-16,0 1 8 16,3-2 0-16,0 1-7 15,-1 0 14-15,3-1-7 16,-1 0 0-16,-1 1 8 16,2-2-11-16,-3 2 3 0,3-3 0 15,-2 0 9 1,0-1 2-16,0 2-10 15,2-1-1-15,0 2-16 0,0-1 14 16,0 1-8-16,0 1 10 16,0-4 3-16,0 3 10 15,0 1-13-15,0-4 2 16,0 1 8-16,0 3-20 16,0-3 1-16,0 2 4 15,0-2 5-15,0 0 0 16,0 1 1-16,0-2 7 15,2 0 7-15,0 2-21 0,0-1 6 16,1-2 0-16,-3 2-6 16,2-2 13-16,-1 3-2 15,2-1-5-15,1 1 12 16,-1-1-21-16,1 2 9 16,-1-2-3-16,1 0-8 15,1 0 12-15,-3 0-1 16,2 0 4-16,0-2 11 15,-1 2-15-15,-1-2 0 16,0 2 0-16,0-2-3 16,3 2 3-16,0 1 0 15,-1-1-2-15,2 0-4 16,-1-1 6-16,1 3 0 16,2-2 0-16,-2 0 1 15,-2 1-1-15,3-1 0 0,3 0-1 16,-4 1 1-16,3-1 0 15,-2 0 0-15,4 0 6 16,-3 0-5-16,3 1-1 16,-1-1-6-16,-4 0 5 15,3-3 2-15,-3 4 8 16,2-3 1-16,-2 0-10 16,3-1 0-16,0 1-4 15,0 3-8-15,2 0 12 16,2-1-1-16,-1 0-7 15,1 1 8-15,-2-4 0 16,0 1-18-16,0 0 12 16,-1 1-19-16,0-3 24 0,-1 1-1 15,3 1 2-15,-1 1 0 16,-1-2 2-16,2 0-19 16,-1 1 11-16,0-2-1 15,-2-1 0-15,2 2 2 16,-2-3-14-16,3 2 19 15,-2-2-9-15,-1 0-24 16,3 2 23-16,-4-2 10 16,1 0 0-16,1 0 18 15,-2 0-14-15,1 2-4 16,3-2-25-16,-2 0 6 16,1 0 1-16,-1 0 18 15,1 0 1-15,-1 0 14 0,2 0-24 16,-1 0 9-1,-3 0-10-15,2 0-5 0,-3 0 28 16,1 0-13-16,-1-2 9 16,2 0 5-16,-2 0-28 15,1-1 0-15,1 2-6 16,-2-1 10-16,2-1 4 16,0 2 6-16,-1-4 13 15,4 4-7-15,-3-2-12 16,-1 0-5-16,4-1 0 15,-3 2 10-15,-1-2 1 16,0 0 0-16,-2 0 7 0,1 0 5 16,-3 2-19-1,3-2 7-15,-2 1-9 0,0 2 1 16,3-4 8-16,0 1 0 16,2 1 13-16,-1-6-3 15,1 4-10-15,-1-4 0 16,1 1-1-16,-2 1 0 15,-1-2 1-15,2 3 0 16,-2-1-3-16,2-2 13 16,-3 1-7-16,0 0-3 15,2-1 8-15,-2-2-8 16,-1-1 1-16,-1-1-1 16,2 2 37-16,0-3-36 15,0 0 24-15,1 1-4 16,-3-2-14-16,0 1 9 0,1 0-13 15,-2 2 3-15,-1 0 37 16,-2 0-34-16,0-2 27 16,0 2 6-16,0-2-28 15,0 0 31-15,0-1-35 16,0 1-4-16,-5-1 33 16,0 0-38-16,1 1 16 15,-2 0-4-15,1 0 3 16,-3 2-14-16,0-2-2 15,-3 3 9-15,3-4 30 16,-2 3-38-16,2 0 21 16,1-1 2-16,1 2-13 15,-2-1-2-15,-1 0-9 16,3 0 1-16,0 2 14 16,-4 0-14-16,3-2-1 0,1 2 4 15,0-2 11-15,-1 0-9 16,0 0-6-16,-2-1 6 15,-1 1-6-15,2-2 0 16,-3 3 0-16,2-2-1 16,0 0 11-16,-2 0 8 15,2 0-2-15,-2-2-5 16,1 3 5-16,2-2-16 16,0 5-7-16,-2-3 6 15,1 1-7-15,1 3 8 16,-4 0 0-16,1 1 0 15,0-2 3-15,0 3-3 0,2 3-12 16,3-1 11-16,-1-1 2 16,4 3 7-16,-1 2-8 15,1-2 4-15,1 2-14 16,-2 0-54-16,0 0-4 16,-5 0-21-16,-7 0-85 15,-24 13-38-15,3-2-342 16,-6-3-510-16</inkml:trace>
  <inkml:trace contextRef="#ctx0" brushRef="#br0" timeOffset="144096.37">183 3216 671 0,'0'0'356'0,"0"0"-227"15,0 0-32-15,0 0 15 16,0 0 2-16,0 0-8 16,-6-36 42-16,6 33 17 15,0 2-31-15,0-1 2 16,0 2-12-16,0 0-46 16,0 0 19-16,0 0-38 0,0 0 4 15,0 0-4 1,0 0-53-16,6 0 18 15,5 0 1-15,7 0-24 0,3 0 42 16,5 0-13-16,6 0-9 16,5 0 18-16,6 0-39 15,8 0 0-15,-1 0-1 16,2 0 7-16,0 0 18 16,-8 0-23-16,-1 0-1 15,-10 0 6-15,-2 0-6 16,-6 0 0-16,-8 0-1 15,-1 0 2-15,-5-3 4 16,-2 3-5-16,-5 0-18 0,-2 0 16 16,-2 0-105-1,0 0 10-15,0-1-24 0,0-6-92 16,0-4-272-16,-4 1-70 16</inkml:trace>
  <inkml:trace contextRef="#ctx0" brushRef="#br0" timeOffset="144345.7">600 2933 563 0,'0'0'1128'0,"0"0"-828"16,0 0-58-16,0 0-91 0,0 0-77 16,0 0-25-16,0 0-43 15,20-6 54-15,15 24 8 16,10 8-48-16,-1 9 15 15,-3 5-35-15,-12 6 1 16,-9 2-11-16,-20 4 10 16,0 2 0-16,-37 1-9 15,-18 3-2-15,-38 15-74 16,13-13-424-16,10-14-985 0</inkml:trace>
  <inkml:trace contextRef="#ctx0" brushRef="#br0" timeOffset="150819.4">4842 3549 682 0,'0'0'224'0,"0"0"-110"0,0 0-53 16,0 0-21-16,0 0 41 16,0 0 32-16,-9 0-14 15,9 0-44-15,-2 0-14 16,2 0 26-16,0 0-5 16,-2 0 27-16,2 0 9 15,-4 0-45-15,1 0-11 16,-4 0-42-16,0 0 16 15,-1 0-16-15,-1 0 1 16,2 0 24-16,2 0 12 16,1 0-18-16,4 0 18 0,0 0-26 15,0 0-10 1,0 0 21-16,0-3-21 0,0 3 5 16,0 0-6-16,0-1-4 15,0 1 3-15,0 0-11 16,2 0 12-16,8 0 25 15,3 0-8-15,2 0 11 16,5-3 0-16,3 3-27 16,2 0 17-16,6-1-8 15,4-1-9-15,5 2 15 16,0-1-14-16,3 1-2 16,-3-3 6-16,-1 3 4 15,0 0-8-15,-3 0 2 16,-1 0-1-16,-2-1 3 0,-1 1-6 15,-1-3-1-15,0 1 0 16,-2 0 2-16,1 0 2 16,0 0 8-16,-1 0-11 15,0 2 6-15,0-2-6 16,0 0-2-16,2 0 2 16,3 0 0-16,1 0 4 15,-1 0 14-15,-1 2-17 16,0 0-1-16,-2 0-1 15,3 0-7-15,-3 0 8 16,-2 0 0-16,0 0 1 16,-2 0 7-16,0 0-7 15,-5 0 2-15,0 2-3 16,-2-2-9-16,3 2 9 16,-4-2 0-16,4 0 14 0,-1 0-7 15,1 0-6-15,-2 0 2 16,4 0-3-16,0 0-6 15,2 0 4-15,2 2 4 16,0-2 9-16,-2 2-11 16,1 0 0-16,-1 0-4 15,2 0 4-15,0 2 0 16,4-2-1-16,2 0 10 16,4 1-8-16,-1-3-1 15,2 0 0-15,-2 1-8 16,4-1 8-16,-6 0 0 15,-3 3 0-15,0-3 15 16,-4 0-18-16,-2 0 3 0,-2 0 0 16,-4 0-12-16,2 0 19 15,0 0-7-15,-1 0 0 16,2 0 17-16,3 0-20 16,6 0 3-16,0 0-3 15,6 0-12-15,1 0 27 16,-3 0-12-16,4 0 1 15,-1 0 14-15,0 0-22 16,3 0 7-16,1 0 0 16,3 0-15-16,-1 0 21 0,2 0-6 15,0 0 7 1,-1 0 5-16,-2 1-22 16,2-1 10-16,-5 2-5 0,0-1 4 15,1-1 1 1,-6 0 0-16,3 0 16 0,-1 0-7 15,-2 0 4-15,5 0-13 16,0 0 1-16,6-1 5 16,-4-1-6-16,-1 1 15 15,-6 1 9-15,-5 0-23 16,-9 0 22-16,-4 0-16 16,-8 0-1-16,-4 0 10 15,-3 0-1-15,-4 0 12 16,2 0 29-16,-2 0-36 15,0 0 8-15,0 0-27 0,0 0-1 16,0 0-13-16,0 0-78 16,0 0-90-16,0-3-194 15,-4-1-612-15</inkml:trace>
  <inkml:trace contextRef="#ctx0" brushRef="#br0" timeOffset="152713.34">10093 3475 646 0,'0'0'234'0,"0"0"-85"16,0 0-70-16,0 0-37 16,0 0-40-16,0 0 19 15,-4 0 3-15,2 0-10 16,2 0 24-16,-2 0-11 15,2 0-5-15,-2 0 10 16,-1 0-15-16,1 2 14 16,0-2 21-16,2 0-22 15,0 0 24-15,0 0-7 16,0 0-11-16,0 0 6 0,0 0-42 16,0 0-15-16,0 0 14 15,0 0 1-15,2 2 84 16,7-2-2-16,4 2-13 15,3 1 22-15,6-2-62 16,7-1 12-16,4 3 4 16,4-2-18-16,3-1 33 15,-1 2-36-15,3-1-7 16,1 2 16-16,-1-2-32 16,1 1-1-16,-1 1 16 15,0-2-14-15,1 2 40 16,3-1-22-16,-1 2-3 15,4-2 19-15,2 0-18 0,1 0-17 16,1 0 1 0,-2 2 10-16,3 0 8 0,-5 3-20 15,2-2 0-15,-1-2 3 16,-3 4 5-16,5-4-8 16,-3 4 0-16,-4-5 16 15,-6 2-1-15,-5 0-15 16,-7-2 0-16,-9 2-12 15,-9-4 19-15,-3 2-7 16,-3-2 8-16,-3 0 7 16,0 0-11-16,0 0-4 15,0 0-12-15,0 0 3 0,0 0-90 16,0 0-151-16,0 0-245 16</inkml:trace>
  <inkml:trace contextRef="#ctx0" brushRef="#br0" timeOffset="157493.56">21831 2091 616 0,'0'0'280'16,"0"0"-121"-16,0 0-29 15,0 0-34-15,0 0-2 16,0 0-28-16,-4 0 6 15,4 0 29-15,-2 0-39 0,-3 0 8 16,3 0 5-16,-3 0-50 16,-2 0 16-16,3 0 17 15,0 0-23-15,-3 0 7 16,-2-2-30-16,0 1 4 16,0 1 2-16,-2-3-3 15,0 1 42-15,0 2-23 16,-3-1 3-16,3-2 24 15,1 3-32-15,0-2-7 16,-1 2-8-16,0 0-8 16,0 0 20-16,0 0-5 15,2 0-5-15,-3 0 26 16,2 0-41-16,-2 0 11 16,3 0-3-16,1 0-3 15,-1 2 28-15,-1 1-25 0,2 0-8 16,-1 1 18-16,0 2-13 15,0-2-6-15,3 0 0 16,-5 2 18-16,1-2 3 16,1 0-10-16,-1 2-10 15,-2 3 26-15,-1-2-16 16,1 2-10-16,1 0-1 16,-1 1 23-16,0 0-9 15,1 1-14-15,2-1 0 16,0-1-3-16,2 0 12 15,1-1-9-15,-1 1 0 16,3-3 22-16,-3 3-18 16,0-1-4-16,1 0 0 0,-2 2-7 15,3-1 17 1,-3 4-10-16,4-2 9 0,-3 2 3 16,1 0-13-16,-2 0 1 15,2-1-5-15,0 0-2 16,-1-2 13-16,1 0-6 15,0 0 27-15,2-2-26 16,-1 0 22-16,1-3-23 16,2 1 0-16,-2 1-1 15,2-1 7-15,-3 2 1 16,0 1 17-16,1 0-23 16,-1 1 7-16,1 0-8 15,-2 2-6-15,1-2-1 0,1 1 8 16,-1-2-1-1,3 1 11-15,-3 0-1 0,3 0-8 16,-2 1-2-16,2-2-13 16,0 1 11-16,-1 1 2 15,3-2 0-15,-2 0 6 16,2 1 5-16,0 0-8 16,0-1-3-16,0 3-8 15,0 1 7-15,0-2 1 16,0 3-2-16,0 3-5 15,0-1 14-15,0 0-2 16,0-2-5-16,5 0 0 0,-1-2-2 16,0-1 2-1,-2 0 0-15,3 1 6 0,-1-2-4 16,-1 0 5-16,1-3-5 16,1 4 5-16,-1 1-14 15,2-2-8-15,1 2 7 16,3-2 7-16,-2 2 2 15,1-2 8-15,0 0-3 16,0 1 2-16,0-3-16 16,-1 2 7-16,2-2-4 15,-1-2-4-15,1 1 18 16,1 2-7-16,3-2 1 16,0 1-2-16,-1-1-2 15,0 0-4-15,1-1 5 16,1 0-3-16,-1-1 4 0,-1 1-1 15,1-2 0-15,1-2 6 16,1 2-7-16,-1-1 1 16,1 0 0-16,-1-1 8 15,1 2-7-15,-3-1-1 16,1-2 6-16,-1 2 6 16,0 0-12-16,1-2 0 15,1 1 0-15,1 1-11 16,1-2 11-16,2 2-9 15,-1-3 8-15,1 0-11 16,-3 2 12-16,2-2 1 16,-2 0-1-16,-3 0 0 15,3 2-6-15,-3-2-4 16,3 0 9-16,-1 0-12 16,1 0 4-16,1 0 9 0,1 0 0 15,-3 0 0-15,4 0-6 16,-6 0-9-16,3-2 15 15,-3-3 0-15,1 1 1 16,-1 1 8-16,0-3-8 16,3 0-1-16,0-2-10 15,-1 0-13-15,3-2 23 16,-3-2 0-16,3-2 7 16,-3 0 4-16,-1-2-10 15,-1 0 6-15,-1-2-7 0,-1-3-1 16,-1 1 1-1,0-2 0-15,1 0 16 0,-2 0-6 16,2 2-9-16,-2 0 5 16,0 2-5-16,-3 2-1 15,2 0 0-15,-4 0 13 16,0 2 17-16,-2-5-16 16,1 4-8-16,-3-3 20 15,0-2-24-15,2 2-2 16,0-3 0-16,0 3 15 15,2 0-4-15,2-2-11 16,-4 3 0-16,2-4 18 16,-4 1-6-16,0 2-6 15,0-2 17-15,0-2-14 16,0 0 28-16,0 0-37 0,0-1 2 16,-4-2 20-16,-1 1-7 15,-2 0-15-15,1-1 10 16,-5 6 2-16,-3-1-6 15,-1 0-6-15,-5 2-1 16,-3-3-22-16,-3 3 31 16,-2 2-8-16,0 0 7 15,-1 0 8-15,0 4-30 16,0 2-1-16,-7 4-84 16,-7 6 9-16,-34 0-77 15,6 10-135-15,1 2-649 0</inkml:trace>
  <inkml:trace contextRef="#ctx0" brushRef="#br0" timeOffset="160712.96">18801 2139 760 0,'0'0'264'15,"0"0"-80"-15,0 0-69 16,0 0-49-16,0 0-12 15,0 0-10-15,0 0 14 16,-14-13-10-16,14 13-16 16,0 0 6-16,0 0-11 15,-2-3 59-15,-1 3 8 16,0-2-68-16,-1 0 40 16,-1 0 3-16,-2 0-37 0,2 0-10 15,1 0-22-15,-2 2-6 16,-1 0-5-16,0 0 11 15,-4 0 26-15,2 0-10 16,-2 0-7-16,-2 0 32 16,0 0-39-16,-6 0 27 15,1 0-2-15,-1 0-18 16,-2 0 46-16,1 2-26 16,1 0-5-16,-1 2 10 15,4 3-33-15,-2-1-1 16,0 3 0-16,-2 1 9 15,2 2 0-15,-1 1-9 16,-2-1 1-16,1-1 7 16,0-1-7-16,2 2-1 15,0-1 0-15,3 1 13 0,-1 0 2 16,3-1-15-16,2 4 0 16,-1-1 0-16,1 2 6 15,1-1-6-15,-2 2 3 16,0-1 13-16,-1 0 0 15,2-2-16-15,3 0 0 16,-2 1 0-16,4-4 1 16,-1 3-1-16,3 2 0 15,2 2 9-15,2 0 0 16,-2 2-9-16,2 1 1 16,0 0 0-16,-3-1 14 15,1 1-15-15,2-3 13 0,0 0 2 16,0 1-30-16,0 0 11 15,2 2-1-15,7-2-1 16,4 3 12-16,1 2 2 16,1-2 10-16,0-1-6 15,1 2-14-15,0-2 2 16,1 2-18-16,4-3 9 16,-1-2 8-16,2 1 1 15,3-4 6-15,1 0 11 16,3-4-15-16,3-1-2 15,-1 1-6-15,0-1 4 16,1-2 2-16,0 0 0 16,2-1 16-16,1-2-9 0,4-2-14 15,1 0-2 1,-3-3-18-16,4 0 27 0,-6 0-9 16,1 0 9-16,-2-5 0 15,-3-2 10-15,0-1-24 16,-4-2 14-16,2 0-17 15,-4-3 17-15,0-3 0 16,2-2 0-16,2-4 4 16,-2-3-3-16,0-8 14 15,0-3-15-15,0-2 9 16,-6-4 3-16,2-3-3 16,-1-2 5-16,-4 0 21 15,-2 0-20-15,-3-3 27 0,-6 1-8 16,-5-1-19-16,-2 2 21 15,0 1-30-15,-18-1-5 16,-9 3-1-16,-8 4 0 16,-9 4-6-16,-8 4-19 15,-8 9-79-15,-25 16-66 16,14 8 43-16,13 0-784 0</inkml:trace>
  <inkml:trace contextRef="#ctx0" brushRef="#br0" timeOffset="161964.6">18808 4101 1007 0,'0'0'180'0,"0"0"0"16,0 0-142-16,0 0 18 16,0 0 40-16,-114-19 15 15,97 19-13-15,1 0-44 0,0 0-29 16,-4 0 48-16,2 2-54 15,-4 5 32-15,-2 0 15 16,-3 2-34-16,-4 1 40 16,1 0-38-16,1 0-7 15,0 1 32-15,3 2-43 16,1 1 12-16,1 2-5 16,2 0-17-16,-1 2 31 15,0 2-37-15,4 2 0 16,-1 0 18-16,2 2-8 15,0 2-2-15,2 2 14 16,3 0-12-16,2 5 19 16,2 2-29-16,4 0 0 15,1 1-3-15,2 0 13 16,2-4-10-16,0 2 10 0,0-4 8 16,0 2-25-16,0-2 7 15,9 1-6-15,9-4-7 16,4-2 23-16,2 2-10 15,5-5 7-15,2-1 16 16,0-1-28-16,-2 0 5 16,3-5 0-16,-1 2-16 15,-2-3 17-15,2-4-1 16,0-2 0-16,3-2 11 16,2-5-28-16,2-1 17 15,-3 0-6-15,1 0 6 16,-1 0 0-16,-4-1 0 15,3-6 12-15,-3-4-11 0,2-5-1 16,4-5 0 0,-4-2 9-16,3-8-8 0,-3-3-1 15,-2-4 10-15,0-2 26 16,-4-2-36-16,-2-2 30 16,-8 2-10-16,-1-2-12 15,-7-2 40-15,-5-3-26 16,-4-2 3-16,0-6 19 15,-2-2-43-15,-18 2 33 16,-4 1-34-16,-5 4-11 16,-5 5 5-16,-2 7-22 15,-4 9-30-15,-4 10-39 16,-14 15-161-16,11 6-282 16,11 0-693-16</inkml:trace>
  <inkml:trace contextRef="#ctx0" brushRef="#br0" timeOffset="163431.69">21731 4211 950 0,'0'0'274'15,"0"0"-131"-15,0 0-18 16,0 0-52-16,0 0 1 15,0 0 50-15,0 0-35 16,-72-44-19-16,57 41 17 16,-3 3-54-16,-2 0 5 15,-2 0 20-15,-1 0-27 16,2 0 31-16,-2 0-31 0,-2 3-5 16,3 3 40-1,-3 2-56-15,2 0 18 0,0 1 4 16,3 2-31-16,0 1 46 15,2 1-40-15,3-2-7 16,1 3 15-16,3 0-8 16,-1-1-7-16,-1 4 2 15,3-1 11-15,-5 1 19 16,3 2-23-16,0 2-8 16,1-2 14-16,3 3-7 15,-4 0-8-15,5 2 0 16,-1 1 16-16,3 1-4 15,1-2-12-15,-1 2 0 16,5 0-2-16,0-2 4 16,0 0-2-16,0-1 0 0,0 2 20 15,0-2-24-15,7-2 4 16,0 2 0-16,1-2-7 16,1 2 14-16,3-4-7 15,-2 1 0-15,4-2 12 16,-1 1-21-16,0-1 9 15,3-2 0-15,-3 0-16 16,6 0 24-16,-1-4-8 16,1 0 0-16,4-2 0 15,1-2-10-15,6 0 10 16,-4 0-1-16,0-2-19 16,1-2 21-16,0-2-1 15,0 0 0-15,2-2-24 0,2 0 4 16,0 0 14-1,0-4-9-15,-2-8 15 0,0-2 0 16,-2-2 0-16,0-4 18 16,-3-4-9-16,-2-2 12 15,3-5-21-15,0 1 0 16,-4-3 0-16,2 0 6 16,-3-1 11-16,-2 4 29 15,-2 2-45-15,1 2 27 16,-3-1-28-16,-3 6 2 15,0-2-2-15,-2 1 13 16,-2 3 0-16,-1-2 35 16,-1 2-36-16,-2-1 13 15,-1-1-19-15,-2 3 2 0,0-4 13 16,0 0-2-16,-2-2-1 16,-15-5 14-16,-5 0-32 15,-2 0 18-15,-5-4-18 16,0 3 1-16,0 4-14 15,0 2 10-15,0 4-55 16,-4 6-44-16,-15 12-93 16,9 2-135-16,7 0-402 0</inkml:trace>
  <inkml:trace contextRef="#ctx0" brushRef="#br0" timeOffset="164949.63">24485 4044 667 0,'0'0'247'16,"0"0"-81"-16,0 0-85 15,0 0 9-15,0 0 16 16,0 0-34-16,0 0-18 0,-69-37-3 16,55 34 26-16,-3 3 27 15,-4 0-15-15,0 0 3 16,-4 0-1-16,-2 0-53 15,2 0 13-15,-2 5 2 16,3 2-15-16,2 3 29 16,0 2-36-16,1 4-5 15,0 3 19-15,0 0-45 16,1 2 27-16,-3 1-2 16,2 2-23-16,-2-2 47 15,1 0-26-15,0 0-8 16,0-2 33-16,1 0-41 15,4 1 2-15,-1 0-1 0,3 0 3 16,-2 0 15-16,4-1-20 16,0 0-6-16,2 2 18 15,0-1-10-15,1-1-8 16,6 1 0-16,-2-1 14 16,4 1-2-16,-3-1-12 15,3 2 0-15,0 0-1 16,-1 2 2-16,3-3-1 15,0 2 0-15,0-2 16 16,0 2-16-16,0-3 0 16,0 0 0-16,0-2-10 15,5 0 16-15,-1 0-6 16,1-1 0-16,-2 0 16 16,2-1-17-16,2 3 1 15,2-4-2-15,0 3-10 0,0 0 14 16,2-1-2-16,-2-2 3 15,2 0 18-15,1-3-32 16,1 0 11-16,-3-2-4 16,4 0-11-16,-3 0 27 15,1-2-12-15,-1 0 9 16,-1 0 7-16,4-1-31 16,-3-1 15-16,3 0-19 15,-1-1 10-15,2 1 18 16,3-2-3-16,-3-2-5 15,4 2 19-15,-1-2-40 16,-1-2 19-16,3 0-24 0,3 0 24 16,-1 0-5-16,0 0 6 15,1 0 0-15,1 0 13 16,0-6-12-16,1-2-1 16,2-1-42-16,1 0 36 15,4-2-16-15,-3-6 14 16,2-2 2-16,-4 2 6 15,0-4 0-15,-2 2 0 16,-7 1 0-16,1 2 1 16,-6-3-1-16,3 1 0 15,-1-1 26-15,0-3-25 0,2-4 13 16,1-3-14 0,-3-3-10-16,-1 0 10 0,-1 0 0 15,-1 0 0-15,-4 1 11 16,-1 1-5-16,-5 5-6 15,-1 0 0-15,-1 7-33 16,0 3-15-16,-12 3-91 16,-29 1-234-16,1 4-181 15,0 2-450-15</inkml:trace>
  <inkml:trace contextRef="#ctx0" brushRef="#br0" timeOffset="171606.84">18885 2785 1386 0,'0'0'333'15,"0"0"-220"-15,0 0-91 16,0 0-22-16,0 0-105 16,0 0-63-16,0 17 10 0,0-2-128 15</inkml:trace>
  <inkml:trace contextRef="#ctx0" brushRef="#br0" timeOffset="172004.78">18881 4428 1430 0,'0'0'0'0,"0"0"-215"16,0 0-570-16</inkml:trace>
  <inkml:trace contextRef="#ctx0" brushRef="#br0" timeOffset="175284.01">18721 3073 1160 0,'0'0'519'0,"0"0"-456"0,0 0-15 15,0 0-23 1,0 0-19-16,0 0-6 0,-11 0-129 15,17 0-16 1,4 4-108-16,3 1-928 0</inkml:trace>
  <inkml:trace contextRef="#ctx0" brushRef="#br0" timeOffset="178047.62">16140 4101 371 0,'0'0'185'0,"0"0"-110"16,0 0 93-16,0 0-31 15,0 0-17-15,0 0 10 16,0 0-58-16,-12-24 20 15,8 24-11-15,4-3-45 16,0 3 38-16,-1 0-26 16,1 0 16-16,-2-1 14 15,2 1-51-15,-2 0 19 16,2 0 6-16,0 0-28 16,0 0 46-16,-3 0-30 15,3 0-30-15,0 0 15 16,0 0-17-16,0 0-8 0,0 0 0 15,0 0 14-15,0 0-17 16,0 0 3-16,0 0 0 16,0 0-5-16,0 0 18 15,0 0-13-15,0 0 0 16,0 0-5-16,0 0-4 16,0 0 7-16,14 0 2 15,3 0 58-15,8 0-42 16,10 0 10-16,10 0 5 15,7 0-31-15,5 0 53 16,5 0-53-16,1 0 0 16,0 5 20-16,6-1-14 15,-5 2 8-15,-1 1 10 0,-5 1-17 16,-8-2 21 0,-9-1-28-16,-10 2 0 0,-11-5 19 15,-6-1-13-15,-10-1 8 16,-2 0 33-16,-2 0-41 15,0 0-6-15,0 0-9 16,-9 4-124-16,-11 0-102 16,-5-1-323-16</inkml:trace>
  <inkml:trace contextRef="#ctx0" brushRef="#br0" timeOffset="179193.56">2456 4620 540 0,'0'0'1071'0,"0"0"-926"15,0 0-112-15,0 0-33 16,0 0 8-16,0 0-8 16,0 0 60-16,29-4-13 15,-4 2-6-15,4-2-29 16,2 3-12-16,3-2 50 16,5-1-2-16,1 2 33 0,3-2 89 15,-1 0-121-15,-2 2-15 16,-7 0-34-16,-8 0 9 15,-7 2 5-15,-7 0-13 16,-7 0 10-16,-4 0-11 16,0 0-28-16,0 0-84 15,0 0-161-15,0 0-298 0</inkml:trace>
  <inkml:trace contextRef="#ctx0" brushRef="#br0" timeOffset="181420.61">15232 4173 447 0,'0'0'208'0,"0"0"-78"16,0 0-6-16,0 0-7 16,0 0-46-16,0 0 25 15,0 0-4-15,0 0-35 16,0 0 34-16,-2 0-28 15,2 0-18-15,0 0 25 16,0 0-57-16,0 0 10 0,0 0-10 16,0 0-1-16,0 0 7 15,0 0-19-15,0 0 0 16,0 0 39-16,2 0-38 16,4 0 14-16,-1 0-5 15,3 0 2-15,4 0 14 16,1 0-18-16,7-2-7 15,0 2 29-15,2-3-24 16,-1 3-6-16,0-1 0 16,0 1 19-16,-3 0-22 15,-2-3 3-15,1 3 0 16,-2 0-1-16,1-1 7 0,-3 1-6 16,4-2 0-16,-5 0 23 15,5 0-27-15,-2 2 4 16,1-3 0-16,-1 3-5 15,3-1 16-15,-4-1-11 16,5-1 0-16,-6 1 19 16,1 2-25-16,-1 0 6 15,1 0 0-15,-3 0-5 16,2 0 16-16,-1 0-11 16,1 0 7-16,-1 0 8 15,2 0-1-15,3 0-14 16,0 0 0-16,1 0-12 15,-1 0 27-15,2 0-15 16,-1 0 1-16,-3 0 15 16,1 0-1-16,-3 0-15 0,0 0 0 15,3 0 23-15,-1 0-22 16,3 0 14-16,0 0 2 16,2-1-4-16,2-2-10 15,1 3-3-15,-1-1 0 16,-2-1 23-16,3 2-22 15,-6-2 20-15,3 0-8 16,-4-1-4-16,1 2 15 16,2 1-24-16,0-3 1 15,4 2 27-15,1-3-27 16,5-1 17-16,5 4 6 0,1-2-13 16,0 2 2-1,1 1-13-15,1 0 0 0,-4 0 12 16,-2 0-11-16,-2 0 14 15,-3 0 15-15,-1 0-29 16,-1 0 26-16,-1 0-15 16,-3 0-11-16,-2 0 45 15,-5 0-45-15,-4 0 26 16,-2 0 7-16,-5 0-32 16,-2 0 30-16,0 0-32 15,0 0 0-15,0 0-12 16,0 0 12-16,0 0-28 15,0 0-52-15,0 0-125 16,-20 5-109-16,-7 8 5 0,-7-2-281 16</inkml:trace>
  <inkml:trace contextRef="#ctx0" brushRef="#br0" timeOffset="182319.21">2411 4620 1182 0,'0'0'520'16,"0"0"-452"-16,0 0-23 16,0 0-35-16,0 0 2 0,0 0 16 15,0 0 39-15,36 0-5 16,-4 0 2-16,1 0-42 16,5 0 7-16,-1 0 29 15,8 0-11-15,2 0 33 16,4 0-27-16,3 0-14 15,1 0-5-15,1 0-34 16,-7 0 0-16,-7 0-13 16,-4 0-99-16,-14 0-151 15,-8 0-391-15</inkml:trace>
  <inkml:trace contextRef="#ctx0" brushRef="#br0" timeOffset="184620.06">11255 3545 466 0,'0'0'197'0,"0"0"-42"15,0 0 4-15,0 0-73 16,0 0-29-16,0 0 31 16,-5 0-15-16,5 0-2 15,0 0 7-15,0 0-7 16,0 0 16-16,0 0-11 16,0 0-21-16,0 0 1 15,0 0-47-15,0 0-8 16,0 0 17-16,18 0-17 15,3 0 19-15,7 0-4 16,6 0-10-16,3 0 9 16,5 0-15-16,6 0 0 15,-2 0 23-15,3 0-16 0,-5 0 16 16,-7 0-12-16,-9 0-10 16,-12 0-1-16,-7 0 0 15,-5 0 0-15,-4 0 14 16,0 0-1-16,0 0 43 15,0 0-5-15,0 0-29 16,0 0-15-16,0 0-7 16,-9 0-13-16,-2 0-16 15,-2 0 29-15,0 0 15 16,-4 0-4-16,2 0-11 16,1 0 17-16,4 0-11 0,-1 1 1 15,1-1 14 1,2 3-21-16,1-3 25 0,1 0-7 15,1 2-17-15,0-2 7 16,1 0-8-16,2 0 0 16,2 0 0-16,0 0 0 15,0 0 23-15,0 0-2 16,0 0-14-16,0 0 17 16,0 1-23-16,0-1-1 15,0 0 8-15,0 0-2 16,0 0 9-16,0 0-4 15,0 0-10-15,0 0 10 16,0 0-11-16,0 0-9 16,0 0 9-16,0 0 0 15,0 0 7-15,0 0-1 0,0 0-6 16,0 0 0-16,0 0-6 16,0 0-1-16,0 0 5 15,0 0 2-15,0 0 3 16,0 0 6-16,0 0-9 15,0 0 3-15,0 0-3 16,0 0-10-16,0 0 9 16,0 0 1-16,0 0 8 15,0 0 2-15,0 0-1 16,0 0-9-16,0 0-4 16,0 0-4-16,0 0 7 15,0 0-1-15,0 0 2 16,0 0 6-16,0 0-5 0,0 0 9 15,0 0-10 1,0 0-1-16,0 0 1 0,0 0 0 16,0 0 1-16,0 0 8 15,0 0-8-15,0 0-1 16,0 0-9-16,0 0-16 16,0 0-10-16,-13 0-60 15,-6 0-119-15,-3 0-327 0</inkml:trace>
  <inkml:trace contextRef="#ctx0" brushRef="#br0" timeOffset="194716.07">15508 4117 1487 0,'0'0'393'15,"0"0"-199"-15,0 0-128 16,0 0 15-16,0 0-49 16,0 0-32-16,-7 0 0 15,7 0-120-15,0 0-126 16,14 0-12-16,-1 0-92 16,3-3-832-16</inkml:trace>
  <inkml:trace contextRef="#ctx0" brushRef="#br0" timeOffset="199502.28">24086 12664 950 0,'0'0'374'0,"0"0"-96"16,0 0-89-16,0 0-84 15,0 0 14-15,0 0-36 16,0-25-12-16,0 19-8 16,0 1-24-16,0 2 27 15,0-3 8-15,0 1-65 16,-5 0 33-16,-3-1-42 16,-2 4 0-16,2-2 9 15,-5 4 1-15,-1 0-8 16,-1 0 1-16,-1 0 6 0,-2 0 6 15,2 0-14-15,1 2 6 16,3 6 3-16,4 0 10 16,1-1-20-16,3 4 0 15,2-3-17-15,0 0 8 16,2 2 10-16,0-3-1 16,0 4 8-16,4-1 4 15,9 2-24-15,5 0 0 16,-1 2-15-16,5 0 11 15,-1 0 16-15,-1 2 0 16,-2 0 12-16,-3 1 4 16,-1-1-27-16,-3-1 11 15,-3 2-12-15,0-2 0 16,-6-1 12-16,-2 3 0 16,0-4 13-16,0 0 0 15,-16-1 18-15,-3 0 5 0,-4-5-15 16,-6-1 52-16,-1-3-42 15,0-3 23-15,3 0 23 16,2 0-60-16,6 0 48 16,0-4-65-16,9-4 14 15,-2-1-8-15,3 2 6 16,3-1-12-16,2 1 0 16,1 6 10-16,1-1-22 15,0 2-58-15,2-4-101 16,0 0-65-16,0-2-562 0</inkml:trace>
  <inkml:trace contextRef="#ctx0" brushRef="#br0" timeOffset="200653.2">23963 12158 613 0,'0'0'354'0,"0"0"-111"0,0 0-45 15,0 0 29-15,0 0-59 16,0 0-23-16,0 0-9 16,-6-5-42-16,4-1-16 15,2-4-7-15,-3-1-22 16,-1-3 8-16,0-7-16 15,-2-1-2-15,0-6 46 16,2-7-47-16,-1-7 22 16,3-7-2-16,0-9-57 15,2-2 25-15,0-3-26 16,0 3 2-16,7 4 35 16,1 6-26-16,0 4 23 15,-2 4-9-15,1 4-11 0,1 5-14 16,2 6 0-16,-2 2-2 15,1 7-10-15,0 2 24 16,-2 5-10-16,0 0 2 16,-3 6 8-16,-2-2-24 15,0 5 12-15,0 0 0 16,-2 2-20-16,0 0 20 16,0 0-2-16,0 0-16 15,0 0-46-15,0 0 4 16,0 0-81-16,0 0-94 15,-8 0-231-15,-6 8 85 16,3-1-663-16</inkml:trace>
  <inkml:trace contextRef="#ctx0" brushRef="#br0" timeOffset="201644.56">22368 10778 611 0,'0'0'242'0,"0"0"-100"15,0 0-45-15,0 0-13 16,0 0-28-16,0 0 114 0,0 0-51 15,0 54 18-15,0-24 20 16,0 7-75-16,0 1-4 16,0 1-9-16,0 2-62 15,0-7 42-15,3-4-49 16,1-8 10-16,0-7-1 16,-1-8-8-16,-1-6-1 15,2-1 13-15,3 0 8 16,2-7 15-16,2-11-36 15,2-2-23-15,1 0 7 16,-1 2-33-16,1 3 11 16,-1 8 14-16,3 1-5 0,-1 3 28 15,1 3 1 1,-1 0 0-16,-1 0-8 0,-3 9 0 16,-5 7 7-16,-2 0-1 15,-4 4 2-15,0 2 24 16,0 1 22-16,-8-2 12 15,-10-3 33-15,-4-3-27 16,-3-2 11-16,-4-5 29 16,-1-4-49-16,2-4 36 15,0 0-12-15,8 0-35 16,2 0 3-16,4 0-47 16,5 0-1-16,5 0 0 15,2 0-33-15,2 0 15 0,0-6-68 16,2-3-95-1,14 2-204-15,3-3-454 0</inkml:trace>
  <inkml:trace contextRef="#ctx0" brushRef="#br0" timeOffset="202688.76">22496 10709 857 0,'0'0'197'16,"0"0"-74"-16,0 0 16 15,0 0-42-15,0 0 35 16,-125-8-33-16,100 8 19 16,-2 8 5-16,3 7-48 15,-5 1 1-15,-1 6-26 16,0 3-21-16,-2 2 24 16,3 5-19-16,-2 3 22 15,6 5 8-15,4 0-45 16,5 3 17-16,7 1-35 15,7-1 13-15,2-2-8 16,0-2-5-16,2-3 5 0,15-2 14 16,4-4-13-1,5-1-11-15,6-6 4 0,1 0-5 16,1-5-1-16,5-6 6 16,2-2 0-16,3-6 0 15,1-4 22-15,-1 0-32 16,6-3 10-16,-2-12 0 15,2-6 3-15,-6 2 4 16,-6-6-7-16,-4 3 58 16,-7-4-45-16,-6 0 42 15,-3-4-35-15,-3-2-19 16,-3-4 56-16,-3-6-49 16,-5-4 25-16,-4-4-29 0,0-1 21 15,0 4-10 1,-11 2-15-16,-9 9 0 0,-5 5-17 15,-4 6 17-15,-2 7-10 16,-2 6-24-16,4 6-118 16,-3 6-44-16,11 0-325 15,7 4-339-15</inkml:trace>
  <inkml:trace contextRef="#ctx0" brushRef="#br0" timeOffset="204005.24">23876 10953 590 0,'0'0'388'0,"0"0"-224"15,0 0-41-15,0 0 4 16,0 0-8-16,0 0 41 15,0 0-69-15,-13-31-49 16,13 31 15-16,0 0-48 16,0 0 9-16,0 0 11 15,4 4-7-15,9 9 35 16,1 1-32-16,7-3-12 16,0 1 21-16,4-1-33 15,4-8 25-15,0 0-26 16,0-3 1-16,-4 0 17 0,-6-11-11 15,-3-3 3-15,-5-4 27 16,-7 0-25-16,0 0 26 16,-4 0-9-16,0 4-29 15,0 2 34-15,-14 2-33 16,-1 4 13-16,-6 2 5 16,-6 4-18-16,-2 0 24 15,-6 0-16-15,-1 6-7 16,-1 8 72-16,2 0-42 15,7 5 11-15,8-1-7 16,4 1-25-16,11 3-7 16,5 3-4-16,0-1 0 15,10 2-18-15,14 1 30 0,5-7-12 16,4 3 0 0,4-8-104-16,0 0 10 0,12-13-138 15,-8-2-275-15,-10 0-4 0</inkml:trace>
  <inkml:trace contextRef="#ctx0" brushRef="#br0" timeOffset="204440.08">24065 10666 1069 0,'0'0'207'0,"0"0"-68"15,0 0 30-15,0 0-28 0,-127-20 17 16,98 20-58-16,0 11-62 16,1 8 40-16,2 4-67 15,-1 0 23-15,4 6 18 16,6 4-51-16,1 3 67 16,7 4-47-16,5 4-11 15,4 1 24-15,0-1-34 16,13-3 0-16,11-2 0 15,8-5 7-15,5-4 5 16,7-5-12-16,6-11 0 16,4-8-7-16,4-6-2 15,4 0-4-15,3-7 5 16,1-17 2-16,-6-5 6 0,-6-6 2 16,-12-9 12-1,-11-5 22-15,-12-5-26 0,-15 1-10 16,-4 0 23-16,-2 8-16 15,-25 7-11-15,-13 11 4 16,-7 10-76-16,-11 16-42 16,-41 2-164-16,17 22-207 15,2 4-499-15</inkml:trace>
  <inkml:trace contextRef="#ctx0" brushRef="#br0" timeOffset="205173.15">22712 11428 801 0,'0'0'308'0,"0"0"-108"15,0 0-60-15,0 0-26 16,0 0 21-16,0 0-62 15,0 0-19-15,23 14 69 16,-2 6-28-16,8 4-4 0,6 6-2 16,7 5-12-16,6 8-5 15,1 3-45-15,4 8-5 16,0 5 30-16,1 4-35 16,0 2 20-16,1-3-13 15,5-4-23-15,2-3 40 16,6-8-29-16,-2-3 10 15,4-1 23-15,-6-3-26 16,-4-4 16-16,-6-5-35 16,-8-4 0-16,-10-5 1 15,-7-8 5-15,-7-2-4 16,-7-3 13-16,-1-6-5 16,-7 2 1-16,-3-4-11 15,-2-1 0-15,-2 1 0 16,0-1 1-16,0 0 8 0,0 0-9 15,0 0-67-15,-13-13-100 16,3-1-440-16,-4-3-650 0</inkml:trace>
  <inkml:trace contextRef="#ctx0" brushRef="#br0" timeOffset="206043.8">24044 12341 1069 0,'0'0'323'0,"0"0"-236"16,0 0-24-16,0 0-15 0,0 0 35 16,0 0 77-1,-121-37-104-15,95 37 4 0,-4 0 31 16,1 0-32-16,-2 6 41 15,-2 6-29-15,0 5-30 16,1 0 33-16,3 5-73 16,0 3 11-16,5 3-9 15,2 5 9-15,4 1 18 16,0 7-10-16,5-3-9 16,2 1 8-16,3 3-18 15,4-3-1-15,4 1 0 16,0 1 10-16,0 0 14 15,14 4-9-15,5-3-14 16,4 2 1-16,0-3-2 16,1-2-11-16,0-5 10 0,1-4 2 15,-1-4 2-15,1-6-3 16,4-4 1-16,2-4-10 16,3-2 18-16,-1 1-9 15,3-6 0-15,-3 1 11 16,0-2-11-16,1-4 0 15,-1 0-2-15,2 0-4 16,2-6 12-16,-2-9-3 16,0-2-3-16,-3-1 24 15,-3-2-20-15,-2 4-4 16,-2-2 11-16,-5 0 11 16,-1 2-20-16,0-3 23 15,-2-2 9-15,1-2-32 16,-3-2 21-16,1-3-23 15,-3-2 1-15,1-2 22 0,-5-3-8 16,-1-1 16-16,-3-4 20 16,-3 2-35-16,-2-2 29 15,0 0-26-15,0 2-5 16,-2 1 44-16,-11 2-40 16,-3 0 20-16,0 4-28 15,-6-2 2-15,-3 3-24 16,-4 2 5-16,-8 4-22 15,-15 3 28-15,-69 4-90 16,9 7-56-16,-11 2-173 0</inkml:trace>
  <inkml:trace contextRef="#ctx0" brushRef="#br0" timeOffset="206638.21">21468 10896 719 0,'0'0'46'0,"0"0"-46"16,0 0-87-16,0 0 38 15,0 0-366-15</inkml:trace>
  <inkml:trace contextRef="#ctx0" brushRef="#br0" timeOffset="210233.6">5627 3655 1490 0,'0'0'372'0,"0"0"-135"0,0 0-120 16,0 0 17-16,0 0-64 15,0 0-42-15,0 0 17 16,0 0-39-16,0 0-1 16,0 0 25-16,0 0-30 15,0 0 45-15,0 0-15 16,0 0-29-16,0 0 45 15,0 0-45-15,0 0 17 16,0 0-3-16,0 0 1 16,0 0-16-16,0 0 0 15,0 0-8-15,0 0 1 16,0 0 14-16,0 0-4 16,0 0-3-16,0 0 15 0,0 0-24 15,0 0 9 1,0 0 0-16,0 0-10 0,0 0 20 15,0 0-10-15,0 0 0 16,0 0 11-16,0 0-25 16,0 0 10-16,0 0 1 15,0 0-18-15,0 0 17 16,0 0-37-16,0 0-64 16,4-7-66-16,0-3-43 15,-2-1-331-15</inkml:trace>
  <inkml:trace contextRef="#ctx0" brushRef="#br0" timeOffset="211785.45">5373 4128 618 0,'0'0'173'16,"0"0"15"-16,0 0-76 16,0 0-18-16,0 0-10 15,0 0-50-15,0 0 1 0,-2 0-35 16,2 0 0-16,0 0 37 16,0 0-8-16,0 0 13 15,8 0 6-15,3 0-30 16,3 0 38-16,5 0-34 15,4 0-16-15,4 0 39 16,2 0-43-16,4 0 9 16,3 0 5-16,1 0-5 15,4 0 18-15,3 0-15 16,2 0-13-16,4 0 17 16,2 0-18-16,6 0 0 15,0 0-1-15,6 3 7 16,3 1 10-16,2 0-1 15,-1 2-3-15,4 0-1 16,-1-3-11-16,-4 2-1 0,0 0 0 16,-5-2 1-16,-2 1 15 15,-6-2 5-15,-4-2-1 16,-11 2 31-16,-5-2-26 16,-10 0 9-16,-6 0 14 15,-9 0-27-15,-4 0 16 16,-3 0 11-16,-2 0-19 15,0 0-28-15,0 0-100 16,-7 2-169-16,-5-2-137 0</inkml:trace>
  <inkml:trace contextRef="#ctx0" brushRef="#br0" timeOffset="213888.83">21967 10990 780 0,'0'0'293'16,"0"0"-128"-16,0 0-30 0,0 0-64 16,0 0 12-16,0 0-16 15,-107-6-51-15,78 6 29 16,-6 0 29-16,-6-2 4 15,-3 1 39-15,-10-4-35 16,-4 1-2-16,-11-1-30 16,-6 0-44-16,-8 0 12 15,-6-2-18-15,-7 1 0 16,3-1 0-16,-1-2 6 16,5 2 5-16,2-4-7 15,7 1 5-15,2 0 20 16,2 1-15-16,0 0-4 15,5 1 15-15,0 2-25 16,3-1 8-16,4 2-8 0,6 3-3 16,5-2-4-16,8 3 13 15,10-1-6-15,10-1 12 16,10 3 1-16,8 0-19 16,5 0 6-16,-1 0-40 15,3 0 15-15,0 0-83 16,-4 0-68-16,-1 0-115 15,3 0-27-15</inkml:trace>
  <inkml:trace contextRef="#ctx0" brushRef="#br0" timeOffset="214519.14">20026 10716 639 0,'0'0'243'16,"0"0"-18"-16,0 0-55 15,-127 2 34-15,89 8-26 16,5 5-48-16,0-2-43 0,6 3-72 16,2 1 10-16,6 0 16 15,3 1-28-15,7 2 28 16,5-2-10-16,4 1-21 16,0-4-10-16,4-5-7 15,13-4-30-15,2-4 9 16,3-2 8-16,2 0 5 15,-2-11 8-15,-1-5 0 16,-6-5-4-16,-3 4 22 16,-4-2-11-16,-8 1 42 15,0 6-24-15,0 1 30 16,0 4 22-16,0 3-21 0,0 2 26 16,-2 2-48-16,-2 0-8 15,0 0 14-15,-6 6 1 16,3 6 28-16,1 4-35 15,2 2-26-15,4 3 53 16,0 0-40-16,0 2 15 16,0-2-16-16,8-1-13 15,6-1 0-15,6-5-1 16,2-5-17-16,1-1 12 16,-2-5-20-16,0-1-1 15,-8-2-56-15,-4 0-39 16,-4 0 47-16,-1 0-92 15,-2-8-192-15,-2-5-236 0</inkml:trace>
  <inkml:trace contextRef="#ctx0" brushRef="#br0" timeOffset="-214413.1">19661 10457 1137 0,'0'0'274'0,"0"0"-97"16,0 0-18-1,-134-4-43-15,92 6 19 0,-1 14-65 16,-3 6 9-16,-1 6 14 15,3 7-35-15,4 2 37 16,3 7-52-16,6 7-29 16,12 1 45-16,5 7-58 15,12-2 13-15,2 4-14 16,2-2 19-16,20-1-7 16,7-1-12-16,7-5 1 15,5-4 8-15,3-6-9 16,7-6-18-16,4-9 2 15,8-8-45-15,6-6 49 16,0-9 4-16,2-4 8 16,-1 0-29-16,-10-13 4 0,-1-6 25 15,-7-8-3-15,-5-9 17 16,-9-8 15-16,-3-10-12 16,-3-7 3-16,-6-5 23 15,-1 0-43-15,-8 1 21 16,-3 2 4-16,-9 5-19 15,-5 4 22-15,0 4-25 16,-16 6 5-16,-11 6-13 16,-4 6 5-16,-5 8-19 15,1 7-56-15,-23 13-132 16,11 4-183-16,6 0-328 0</inkml:trace>
  <inkml:trace contextRef="#ctx0" brushRef="#br0" timeOffset="-213476.6">22072 11278 907 0,'0'0'396'0,"0"0"-191"16,0 0-86-16,0 0 27 15,0 0-52-15,-127-10 24 16,84 23-8-16,-5 9-21 16,-12 4 18-16,-9 4-64 15,-10 7 23-15,-6 1 0 16,-8 4-21-16,-7 2 17 16,-21 10-44-16,-24 6-7 15,-19 6 5-15,14-8-13 16,28-9 4-16,3-1 34 15,4-4-34-15,-1-2 36 16,2-2-34-16,32-13 5 16,21-10 13-16,-5 1-14 0,-1 4 12 15,0-1-8-15,20-4-17 16,16-5 0-16,13-4-7 16,10-3-7-16,8-4-1 15,0-1-10-15,0 0-20 16,0 0-57-16,0 0-155 15,11 0-306-15,-3-6-123 0</inkml:trace>
  <inkml:trace contextRef="#ctx0" brushRef="#br0" timeOffset="-213045.75">19492 12115 871 0,'0'0'400'0,"0"0"-208"16,0 0-95-16,0 0 28 15,-123 29 76-15,103-7-93 16,5 2-26-16,4 4-22 16,5 0-46-16,6 0 51 15,0 0-45-15,0-4-14 16,14-4 18-16,6-2-24 15,7-8-14-15,4-7 13 16,4-3-99-16,0 0 7 16,-4-15-164-16,-7-19-7 15,-8 6-58-15,-12 0-368 0</inkml:trace>
  <inkml:trace contextRef="#ctx0" brushRef="#br0" timeOffset="-212545.09">19340 11853 1061 0,'0'0'266'0,"0"0"-176"16,0 0 51-16,0 0 78 15,-129-34-55-15,100 34-59 16,-2 12-70-16,0 14 17 15,-3 8 19-15,3 6-33 16,0 5 29-16,4 7-26 0,5 3-29 16,4 3 37-16,4 4-43 15,10 3 7-15,4 4-4 16,0-3 1-16,9-1-20 16,13-2 3-16,9-5-26 15,5-4 33-15,5-8-31 16,3-6 4-16,3-8 26 15,6-6-41-15,5-7 35 16,4-10-64-16,3-6 10 16,5-3 53-16,-4-4 16 15,1-17-6-15,-9-7-2 16,-7-6 1-16,-9-6 25 16,-10-6 7-16,-8-8 54 15,-4-9 15-15,-6-4-69 0,-6-8 12 16,-3-3-45-16,-5-2 6 15,0 4-18-15,-9 3 12 16,-14 9-1-16,-6 11-17 16,-4 7-96-16,-23 15-33 15,8 11-227-15,3 12-362 0</inkml:trace>
  <inkml:trace contextRef="#ctx0" brushRef="#br0" timeOffset="-211592.63">22342 11387 1064 0,'0'0'326'15,"0"0"-99"-15,0 0-183 16,0 0 29-16,0 0 106 15,-16 107-31-15,7-41 16 16,-1 24-69-16,2-1 2 16,1 5-6-16,1-2-64 15,4-14 35-15,0 6-53 0,2-7-8 16,0-11 18-16,0-6-13 16,0-11-6-16,0-10 0 15,0-9-75-15,0-5 9 16,0-4-149-16,-8-7-323 15,4-4-294-15</inkml:trace>
  <inkml:trace contextRef="#ctx0" brushRef="#br0" timeOffset="-210842.64">22020 12716 5 0,'0'0'822'0,"0"0"-686"16,0 0-64-16,0 0 10 15,0 0-5-15,103-113 26 16,-94 82-4-16,-5 2-1 16,-1-2-13-16,-1 8 25 15,-2 5-29-15,0 5 28 16,0 8-43-16,0 2-36 16,0 3-30-16,-2 0-18 0,-9 8 18 15,-3 12 31-15,-3 10-21 16,-2 6 32-16,4 4-30 15,1 3 23-15,4 2 9 16,5-1-35-16,2 1 21 16,3-3-30-16,0-4 0 15,0-3 19-15,0-8-12 16,5-7-2-16,0-7-5 16,-3-8-9-16,0-5 2 15,0 0 14-15,0-5-14 0,5-19-8 16,0-9-32-1,3-5 39-15,6-4-73 0,0 2-22 16,-1 6 70-16,1 6 19 16,-3 8 14-16,1 8 0 15,-1 5-21-15,-1 2 21 16,-3 3-16-16,-3 2 7 16,-4 0-10-16,-2 0-11 15,0 0-30-15,0 4 3 16,-10 5 57-16,-13 4 69 15,0 1-26-15,0 3-2 16,2-3 45-16,5 1-65 16,8 1-1-16,5 0-10 15,3 0 8-15,0 1 16 16,13 0-7-16,10 0-18 16,4-3 31-16,0-3-40 0,0 0 0 15,-5-5-56-15,-7-2-48 16,-4-3-9-16,-11-1-50 15,0 0 20-15,0-5-350 0</inkml:trace>
  <inkml:trace contextRef="#ctx0" brushRef="#br0" timeOffset="-210223.3">22068 12328 1000 0,'0'0'231'16,"0"0"-76"-16,0 0-72 16,0 0 65-16,-119-6 25 15,93 10-58-15,-1 11-15 16,2 8-46-16,0 4-16 15,-1 6 40-15,2 5-26 16,-1 7 7-16,2 3 9 16,6 2-56-16,1 4 12 15,4 1-24-15,9-3 0 0,3 5 16 16,0-2-16-16,6-3 12 16,15 0-12-16,5-4 4 15,5-4-17-15,5-4 13 16,4-6-2-16,2-5 2 15,3-8-10-15,2-5-8 16,2-5 12-16,3-6-40 16,2-5 38-16,2 0-10 15,0 0 18-15,-4-14 8 16,-4-4 5-16,-5-3-13 16,-7-3 0-16,-7-5 0 15,-6-5 21-15,-4-4-2 16,-3-4 17-16,-3-2 15 15,-3-3-40-15,0 1 38 16,-6 2-36-16,1 0-11 0,-5 2 81 16,0 0-49-1,0 2 20-15,-11 4 12 0,-7 0-66 16,-5 2 50-16,-2 1-50 16,0 5 0-16,-4 5-15 15,-7 5 15-15,-5 4-9 16,-13 6-11-16,-63 8-95 15,10 0-71-15,-9 0-646 0</inkml:trace>
  <inkml:trace contextRef="#ctx0" brushRef="#br0" timeOffset="-208088">397 5042 1129 0,'0'0'543'16,"0"0"-460"-16,0 0 8 15,0 0-18-15,0 0-13 16,0 0 121-16,-58-33-44 16,58 31-37-16,0 2-23 15,0 0-56-15,0 0-2 16,2 0-19-16,19 0 0 15,12 0 44-15,13 0-35 16,14 0 20-16,12 2-22 16,6 2 12-16,7-2 4 0,-2 2-23 15,-4-2 0-15,-5 2-20 16,-14 0 22-16,-13-2-2 16,-14 1 0-16,-13-2-39 15,-11 0-7-15,-9-1-119 16,0 0-83-16,-42 0-73 15,-1 0-55-15,1-8-253 0</inkml:trace>
  <inkml:trace contextRef="#ctx0" brushRef="#br0" timeOffset="-207922.37">829 4921 335 0,'0'0'774'16,"0"0"-497"-16,0 0-68 0,0 0-91 16,0 0-55-16,0 0 86 15,123-30-19-15,-79 34-34 16,-3 15 19-16,-10 12-90 15,-12 3-13-15,-19 8-12 16,-4 4-15-16,-41 2 15 16,-23 6 0-16,-52 19-127 15,14-15-354-15,11-12-1139 0</inkml:trace>
  <inkml:trace contextRef="#ctx0" brushRef="#br0" timeOffset="-202561.77">15672 4235 146 0,'0'0'528'0,"0"0"-401"16,0 0-122-16,0 0-5 16,0 0-87-16,0 0 24 15,0 0-53-15</inkml:trace>
  <inkml:trace contextRef="#ctx0" brushRef="#br0" timeOffset="-200715.71">5459 4738 550 0,'0'0'491'15,"0"0"-308"-15,0 0-60 16,0 0-61-16,0 0 38 15,0 0-34-15,0 0 31 16,7-21 35-16,-4 21-36 16,-3 0 14-16,0 0-54 15,0 0-36-15,0 0 25 16,0 0-45-16,0 0-14 16,-3 0-4-16,-8 5 18 15,-7 5 43-15,-2 2-43 0,-5 3 0 16,1-2 53-16,0 1-4 15,-1 4 12-15,0 2-14 16,5 3-46-16,-2 3 16 16,4 4-16-16,3 2-1 15,-1 2 27-15,5 4-26 16,-1 0 11-16,6 1-12 16,2-1-1-16,1-3-8 15,3-1 0-15,0-2 9 16,3-2 19-16,7 1-5 15,7-5-2-15,-2 2-12 16,1-5 1-16,1 2-4 16,-1-2 3-16,2-4 0 0,-3-3-6 15,5-1 25 1,-2-7-21-16,5 1 2 0,-1-3-12 16,0-2-3-16,0-4 30 15,3 0-13-15,2 0 15 16,-2 0 9-16,0-4-26 15,2-6 0-15,0 2 0 16,0-3-9-16,-2 0 16 16,2-3-7-16,-6 2 0 15,0 0 25-15,-3-2-10 16,-3-3-7-16,1 3-8 16,-5-7 46-16,3-1-37 0,-4-1 3 15,1-3 2-15,1 1 5 16,-1-1 9-16,-3-1-13 15,4 1-13-15,-3 2 32 16,-3-2-24-16,-4-2-10 16,1-2 26-16,-3 0-25 15,0-3 45-15,0 2-14 16,0 1-16-16,-7 0 20 16,1 0-36-16,-3 1 0 15,2 3 10-15,-3 2-4 16,0 0 28-16,-2 0-4 15,-3 2-22-15,-3 3 22 16,-1-2-30-16,-4 0 0 16,1 2 13-16,-1 0 2 15,1 5 2-15,0-1-17 16,1 0 9-16,4 8-27 16,-1-1 13-16,-1 5 5 0,-2 3-7 15,-1 0-28-15,-5 3-14 16,-2 15-109-16,-11 16-57 15,7-2-299-15,4-8-812 0</inkml:trace>
  <inkml:trace contextRef="#ctx0" brushRef="#br0" timeOffset="-197946.11">10970 5396 324 0,'0'0'254'0,"0"0"-136"16,0 0 11-16,0 0 11 16,0 0-15-16,0 0-26 15,0 0-5-15,0 0-46 16,0 0 1-16,0 0 16 15,0 0-27-15,0 0 28 16,0 0-29-16,0 0-37 16,0 0 28-16,0 0-27 15,0 0 15-15,0 0 14 16,0 0-29-16,0 0 42 16,0 0 1-16,0 0-6 0,3 0 50 15,7-2-41 1,1 2-2-16,3 0-18 0,3 0-21 15,5 0-6-15,3 0 0 16,-1 0 0-16,5 0 7 16,-2 0 2-16,2 0-5 15,1 0-4-15,0 0 1 16,1 0 6-16,0 0-6 16,-2 0-1-16,0 0 22 15,-2 0-21-15,2 0 20 16,-4 0-21-16,2 0 9 15,-6 0 0-15,2 0-9 16,-3 0 12-16,-2 0 19 16,0 0-30-16,-1 0 9 15,1 0-10-15,-3 0 0 0,2 0-9 16,-2 0 15-16,-1 0-6 16,-1 0 10-16,0 0 6 15,5 0-1-15,2 0-15 16,7 0 9-16,2 0 9 15,6 0-8-15,5 0-10 16,-2 0 0-16,3 0 19 16,-1 0-19-16,-5 0 0 15,1 4 0-15,0-2-3 16,0 2 4-16,3 1-1 16,1-4 0-16,5 0 15 15,2 2-8-15,0-3-6 16,-5 2-1-16,-5-2 15 0,-3 1-15 15,-10-1-1-15,-3 0 1 16,-9 0 0-16,-2 0 18 16,-3 0 4-16,-3 0 15 15,0 0 30-15,1 0-55 16,-3 0 1-16,3 0 5 16,-3 0-17-16,-2 0 23 15,3 0-8-15,-3 0-16 16,0 0 1-16,0 0-1 15,0 0-17-15,0 0-50 16,-12 0-140-16,-8 5-329 16,-6-4 174-16</inkml:trace>
  <inkml:trace contextRef="#ctx0" brushRef="#br0" timeOffset="-193392.28">24582 2095 159 0,'0'0'404'15,"0"0"-123"-15,0 0-94 16,0 0-11-16,0 0-56 16,0 0-40-16,-2-12 6 15,0 12-53-15,2-1-14 16,0 1 22-16,-2-3-22 15,2 3 19-15,-2-2-18 16,0 0 12-16,0 0 37 16,-3 2-49-16,3 0 8 15,-2-2 7-15,1 2-23 16,0 0 10-16,-1 0-22 16,1 0 11-16,0 0-18 15,-2 0 14-15,-1 0-7 0,-2 0 8 16,2 0 6-16,-1 0 4 15,1 0-18-15,0 0 9 16,0 0 5-16,0 0-12 16,-1 0 17-16,-1 0 18 15,0 0-28-15,0 0 25 16,-1 0-34-16,0 0 11 16,0 0 0-16,0 2-9 15,0 2 7-15,0 1-3 16,0-4 7-16,-2 4-4 15,0-2 0-15,-3 2-9 0,4 4 28 16,-2-3-27 0,4 2 8-16,-3 0-9 0,-1-2 10 15,1 2-10-15,0-1 0 16,2 0 0-16,-2 1 14 16,2-2-5-16,0 2-8 15,2 0-1-15,1 1 1 16,-1-1 0-16,0-1-1 15,0 1 7-15,-1 2 17 16,-1-2-15-16,2 3-3 16,-2-1-6-16,3 1 0 15,-1-1 10-15,1-1-10 0,0 1 11 16,0-4 9 0,2 2-6-16,-1 1-4 0,-1-2-10 15,2 0 0-15,-4 2 8 16,2-1-7-16,1 0 5 15,-1 3-5-15,2-4 20 16,-2 3-5-16,2 0-16 16,0 0 0-16,-1 3-1 15,3 0 2-15,-2 1-1 16,0-2 0-16,0 1 15 16,0 0-12-16,0-1 7 15,2 0-9-15,-3 0 31 16,3 0-32-16,-2 2 0 15,2-2 0-15,-3 0 7 16,3 2 9-16,2-3-5 0,0 1-10 16,0-2 3-16,0 0-4 15,0-2 0-15,0-1-1 16,0 2 3-16,0-3 13 16,0-2-3-16,0-1-12 15,0 4 10-15,0-3-10 16,0 2 0-16,0 0-1 15,0 2 12-15,0-2-7 16,0 1-4-16,0 2 6 16,0 1-10-16,0-2 4 15,0 1 0-15,0-2 0 16,2 1 16-16,0 0-17 16,3 0 1-16,-3-2-2 15,0 2-5-15,0-2 13 16,3 1-6-16,-1 0 1 0,0 1 10 15,2 0-20-15,-2 0 9 16,0 3 0-16,0-4-3 16,1 3 10-16,-1-2-4 15,0 2 0-15,0-1 10 16,0 1-24-16,0-1 11 16,0 1 0-16,1-1-2 15,0 0 10-15,6 0-8 16,-3-1 0-16,1 2-3 15,1-2-6-15,-2-1 9 16,1 1 0-16,0 1 10 16,0-1 1-16,0 0-9 0,-1-1-2 15,4 2-14-15,1-3 6 16,-2 1-4 0,1 0 12-16,-1-1 23 0,-1-1-16 15,2 0-4-15,-3 2-3 16,1-3-6-16,2 5-7 15,-1-3 22-15,3 2-9 16,-4-2 7-16,4 2 11 16,-3-2-33-16,2-1 15 15,1 0-28-15,-1-1 13 16,1 0 15-16,1-2 0 16,4 0-6-16,0 0-7 15,1 0 4-15,3-2-37 0,-4 0 27 16,4 2 7-16,-1-2 5 15,0 0 7-15,-2 0 0 16,3 0-26-16,-1 0 14 16,0 0 12-16,3 0 0 15,-1-2-14-15,3-4 14 16,-4-3 0-16,-2 2 0 16,0 0 1-16,-3 0 12 15,1-1-4-15,-2 2-8 16,-1 0 4-16,1-1-5 15,0-1-6-15,-1-1 4 16,2-3 4-16,0 0 10 16,2-5-3-16,0 2-9 0,0-3 16 15,0 0-8 1,-2 0-8-16,-2-1 22 0,-3 2-21 16,-3 0 43-16,0 0-16 15,-2-2-4-15,-1 0 24 16,-3-2-47-16,2-3 9 15,-2 0 14-15,0 0-23 16,1-2 33-16,1 0-19 16,-2 0-15-16,1-1 50 15,-2 2-35-15,-3-1 12 16,0-3 27-16,0 1-53 16,-14 0 28-16,-1 0-22 15,-1 3-1-15,1-2 33 16,-4 1-32-16,1-1 8 15,-3 4-6-15,-4-2 9 0,-2 2-33 16,-2-1 15-16,-4 2-6 16,-5 1-10-16,-5 3 16 15,-1 3-33-15,-3 4-27 16,-24 11-102-16,13 0-112 16,4 7-359-16</inkml:trace>
  <inkml:trace contextRef="#ctx0" brushRef="#br0" timeOffset="-192043.85">24155 4736 1020 0,'0'0'228'0,"0"0"-28"16,0 0-110-16,0 0-90 15,0 0-104-15,0 0-37 16,0 0-173-16</inkml:trace>
  <inkml:trace contextRef="#ctx0" brushRef="#br0" timeOffset="-191653.93">21715 4889 1458 0,'0'0'242'0,"0"0"2"16,0 0-129-16,0 0-100 16,0 0 19-16,0 0-34 15,0 0-2-15,0-21-119 16,0 21-195-16,0 3 54 16,4 0-223-16</inkml:trace>
  <inkml:trace contextRef="#ctx0" brushRef="#br0" timeOffset="-187238.73">24530 13790 550 0,'0'0'72'0,"0"0"-72"0</inkml:trace>
  <inkml:trace contextRef="#ctx0" brushRef="#br0" timeOffset="-179895.35">4260 5979 531 0,'0'0'75'0,"0"0"-41"15,0 0-8-15,0 0 41 16,0 0 73-16,0 0-10 16,-40-12-35-16,38 11 4 15,0-2-11-15,-4 3 5 16,-1 0-57-16,-3 0-30 15,0 0 7-15,-1 0-13 16,-1 0 16-16,3 0 2 16,2 0-10-16,6 0 33 15,-1 0 3-15,2 0 27 16,0 0 38-16,0 0-94 16,0 0-6-16,0 0-9 0,0 0 10 15,10 0 2-15,6 0-12 16,2 0 13-16,7 0 15 15,1 0-17-15,3 0 2 16,0 0 8-16,-1 0-20 16,5 0 52-16,-4 0-24 15,6 0-4-15,1 0 10 16,1 0-35-16,3 0 0 16,3 0 2-16,1 0 11 15,1-2 9-15,2 0-3 16,0 0-7-16,-5 2 14 15,-2 0-26-15,-3 0 0 16,0 0 11-16,-4 0-10 16,0 0 23-16,1 0-8 15,-1 0-16-15,-2-2 15 0,3 2-15 16,-1 0 0 0,0 0 8-16,3 0 2 0,0 0 0 15,-2 0-10-15,1 0 2 16,-2 0-5-16,-1 0 3 15,1 0 0-15,-3 0 9 16,2 0 3-16,2 0-14 16,1 0 2-16,4 0-7 15,1 0 0-15,2 0 14 16,3 0-4-16,-6 2 0 16,-1 0 3-16,-2 2-12 15,-3-1 0-15,-4-2 6 16,-2 2-1-16,-2-3 2 0,1 0 9 15,1 0-7 1,2 0 5-16,5 0-16 0,1 0 5 16,5 0 3-16,3 0-1 15,-1 0 10-15,-2 0-6 16,0 0-3-16,-4 0-2 16,-3 0-4-16,-2 0 6 15,0 0 0-15,1 0 5 16,1 0 4-16,3 0-7 15,1 0-2-15,4 0-11 16,-1 0 5-16,2 2 8 16,-1-1-2-16,-2 1 13 15,1 1 0-15,-2-2-20 0,1 1 7 16,-2 1-6 0,-1 1-4-16,-1-3 11 0,1 3-1 15,0-2 8-15,2 0 12 16,-1 0-26-16,3 1 6 15,-1-3 0-15,1 1-17 16,2-1 24-16,3 0-7 16,3 0 0-16,2 0 21 15,3 3-27-15,-2-2 6 16,-2 2 0-16,0-2-15 16,-2 2 16-16,-1 0-1 15,2 0 0-15,1-1 13 0,2 1-10 16,0 0-3-1,5-2 0-15,-2 2-4 16,7-1 4-16,-1-1-6 0,1-1-1 16,1 0 7-16,0 0 0 15,1 0 13-15,-3 0-12 16,2 0 3-16,-4 0-4 16,0 3-9-16,-2-3 9 15,0 0 0-15,-2 0 5 16,1 0 6-16,3 1-10 15,2-1-2-15,5 3-1 16,1-2-10-16,6-1 12 16,-3 3 0-16,0-2 3 15,-1 4-1-15,3-3 7 16,-5 1-18-16,1 0 6 16,2-2 3-16,1 2-6 15,0-3 18-15,6 2-8 0,0-1-4 16,-1 4-16-16,0-4 9 15,-7 4-4-15,-1-1 11 16,-7-2 3-16,-2 2 10 16,-2 0-15-16,2-3 2 15,-3 3-6-15,1-1 0 16,2-1 12-16,0 0-4 16,-2 0 1-16,0 1 5 15,-3-2-16-15,-2 0 5 16,1 2 3-16,-2-3-5 15,2 0 13-15,4 2-8 16,2-2 0-16,4 0 13 16,5 0-28-16,2 0 11 0,2 1 4 15,1 1 7-15,-3 1 0 16,2-2-1-16,-5 4-6 16,0-1-4-16,-4 0-2 15,-5-2 6-15,1 2 0 16,0-2 14-16,0 0-5 15,5-2-3-15,-1 0-6 16,5 2-11-16,0-2 5 16,-2 0 8-16,-3 0-2 15,-2 0 12-15,-5 0-1 0,-5 0-16 16,-5 0 5 0,3 2-3-16,0-2-8 0,-2 3 22 15,5-2-8-15,5 1 4 16,-1 1 15-16,3-2-29 15,0-1 7-15,-2 1 0 16,0-1-18-16,-5 3 24 16,-2-1-6-16,3 2 0 15,-4 2 18-15,6-2-19 16,4 2 1-16,4-4 0 16,5 0-17-16,4 0 28 15,3-2-11-15,-1 0 0 16,-2 0 19-16,-3 0-9 15,-4 0 1-15,-3-4-11 16,-1 2 32-16,-2 0-21 0,4-2-11 16,3 2 9-16,1 0 2 15,1-1 15-15,2 2-20 16,0-1-6-16,0-1 1 16,0 2-1-16,-2-1-10 15,0-1 10-15,-1 2-2 16,2 1 2-16,1 0 18 15,4 0-5-15,-1 0-11 16,1 1-2-16,-2 8 0 16,1-1-1-16,-1-2 3 15,0 2 2-15,-2-4 25 16,-4-2-29-16,-8-2 13 16,-3 0-12-16,-4 0-1 0,-4-4 16 15,-3-4-7 1,-3 2 8-16,-9 2-16 0,-6 0 6 15,-6-1 32 1,-7 2-22-16,-4 0 8 0,-1 2-10 16,-5 0-5-16,0 1-20 15,-2 0-4-15,0 0-79 16,-57-3-47-16,-8 3-405 16,-15-8-145-16</inkml:trace>
  <inkml:trace contextRef="#ctx0" brushRef="#br0" timeOffset="-178577.88">2705 6569 841 0,'0'0'383'16,"0"0"-255"-16,0 0-76 0,0 0 0 16,0 0-5-1,0 0 41-15,143-22-16 0,-101 17-4 16,8 4 8-16,0-1-32 16,2-1 28-16,4 2-11 15,0 0-28-15,1-2 18 16,1 1-22-16,4 1-5 15,3-2 41-15,7 1-39 16,-1 0 14-16,4 0-18 16,1 0-22-16,2 0 32 15,2 0-31-15,-1 0 10 16,0 2 8-16,-2 0-6 16,-2-2-16-16,-4 2 3 15,1 0-9-15,-1 0-6 16,0 0 24-16,4 0-9 0,9 0 9 15,2 0 9-15,5 0-24 16,3-4 6-16,2 2 0 16,-2-3-18-16,-3 1 26 15,-2 1-8-15,-2-2 3 16,-2 3 17-16,-5-3-17 16,0 1-3-16,-4 0 0 15,-3 0-10-15,-2 2 12 16,-4-2-2-16,-5 0 0 15,-4 0 11-15,-2-1-11 16,-4 1 0-16,-4 2 0 16,-2-1 14-16,-7 0-13 15,-1 2-1-15,-2-2 15 16,-4 2-8-16,-9-1 42 16,-2 0-11-16,-8 2-13 0,-6-2 9 15,-3 2-34-15,-1 0 0 16,-3 0-7-16,0 0 18 15,0 0-24-15,-21-3-73 16,-6 3-219-16,-4-4-397 0</inkml:trace>
  <inkml:trace contextRef="#ctx0" brushRef="#br0" timeOffset="-175038.34">170 6898 1217 0,'0'0'214'16,"0"0"-142"-16,0 0 2 16,0 0 25-16,0 0 29 15,0 0 4-15,-18 0-90 16,18 0-9-16,0 0 28 16,0 0-1-16,0 0 47 15,0 0-22-15,0 0-22 16,0 0 23-16,0 0-48 15,8 0 16-15,15 0 13 16,8-2-36-16,11-4 32 0,10 2-32 16,6-4-14-1,3 2 27-15,5 1-35 0,-4 1 20 16,-5 1-29-16,-2 2 12 16,-7-2-17-16,-7 1 11 15,-7 2-6-15,-8 0 9 16,-8 0 9-16,-7 0-19 15,-2 0 1-15,-5 0-42 16,-2 0 41-16,-2 0-49 16,3 0-26-16,-3-4-12 15,2-3-116-15,2-13-124 16,0 0-258-16,0 1-92 0</inkml:trace>
  <inkml:trace contextRef="#ctx0" brushRef="#br0" timeOffset="-174773.05">696 6592 1066 0,'0'0'390'0,"0"0"-188"15,0 0 62-15,0 0-72 16,0 0-72-16,0 0-18 16,0 0-96-16,4-6 52 15,34 25 31-15,14 4-33 16,8 4 50-16,2 9-53 15,-4 8-29-15,-12 10-4 16,-14 7-20-16,-19 2-11 16,-13 6 11-16,-31 2-35 15,-51 11 28-15,-39 10-48 0,-28 2-152 16,20-16-352-16,29-25-444 16</inkml:trace>
  <inkml:trace contextRef="#ctx0" brushRef="#br0" timeOffset="-172329.58">10909 5459 380 0,'0'0'193'15,"0"0"-97"-15,0 0-76 16,0 0 13-16,0 0-11 0,0 0 27 16,-2 0 33-16,2 0-36 15,0 0 32-15,0 0 34 16,0 0-33-16,0 0 7 15,0 0-30-15,0 0-24 16,0 0 5-16,0 0-36 16,0 0 13-16,0 0 31 15,0 0-38-15,0-3 16 16,0 1-11-16,2 1-9 16,-2 1 19-16,0-3-21 15,0 3 21-15,0-2 47 16,0 2-8-16,0 0 15 15,0-2-23-15,2 2-30 0,0-2 9 16,1 0-32-16,2 0-1 16,3 0 1-16,1 0-24 15,5 2 23-15,-1 0-11 16,1 0 2-16,-1 0 9 16,3 0 2-16,3 0 13 15,1 0 8-15,5 0-10 16,-1 0 4-16,5 0-16 15,-2 0 0-15,2 0 21 16,0 0-20-16,-4 0 17 16,-1 0 4-16,-4 0-20 15,-2 0 13-15,0 0-14 16,-5 0 9-16,0 0 31 16,3 0-35-16,-1 0 15 15,6 0-21-15,3 0 6 0,1 2-6 16,2 0 2-16,1 0 0 15,-1-2 26-15,0 2-27 16,0-2 26-16,-3 2-27 16,1 0 7-16,-1 0-5 15,0 1-1-15,3 0 0 16,0 0 13-16,2-1-2 16,4 1-13-16,-2-1 1 15,3-1-5-15,-3 2-6 16,-2-3 22-16,-2 2-11 0,-2-2 14 15,-4 0-1 1,-3 0 6-16,1 0-19 0,-4 0 1 16,3 0 27-1,2 0-18-15,2 0-1 0,5 0-6 16,2 0 22-16,4 0-26 16,1 0 1-16,1 2 0 15,-1 0-9-15,-2 0 16 16,0 0-7-16,-3 0 0 15,-2 0 11-15,-2 0 2 16,-4-2 3-16,0 0-1 16,-5 2 55-16,-2-2-63 15,-1 0 12-15,-7 0 3 16,-2 0-21-16,-2 0 56 16,-2 0-4-16,0 0-11 0,3 0 25 15,-3 0-67-15,0 0 9 16,0 0-3-16,0 0 6 15,0 0 8-15,0 0-11 16,0 0-3-16,0 0 3 16,0 0-9-16,0 0 0 15,0 0-1-15,0 0 7 16,0 0-2-16,0 0-4 16,0 0 9-16,0 0-22 15,0 0 13-15,0 0 0 16,0 0 2-16,0 0 5 15,0 0-14-15,0 0-33 16,0 0-109-16,0 0-120 16,-3 0-491-16</inkml:trace>
  <inkml:trace contextRef="#ctx0" brushRef="#br0" timeOffset="-170685.97">11201 4720 958 0,'0'0'269'0,"0"0"-53"16,0 0-63-16,0 0-71 15,0 0-25-15,0 0 2 16,0 0-18-16,-16-6 55 16,10 6-23-16,-3 0 4 15,-6 0-13-15,1 0-44 16,-9 3 10-16,1 8 7 15,-4 1-25-15,1 1 23 16,1 0-14-16,1-1-21 16,4 1 42-16,3-1-42 0,3-4 22 15,1 5 22 1,1-1-43-16,2 3 25 0,2-2-26 16,-2 4 1-16,-1-1 5 15,0 1 2-15,1 4 13 16,-1-2 12-16,-2 2-18 15,3-1-11-15,3 2-4 16,-1 0 0-16,5 2 10 16,2-1-10-16,0 2 19 15,0-1-16-15,0 0 16 16,0 1-20-16,2-3 1 16,3 0 0-16,-3-2-10 15,-2 2 22-15,1-4-9 16,-1 1-3-16,3 0 13 0,-1-1-13 15,5-1 0-15,2-2 0 16,2 1-3-16,2-2 15 16,3 0-1-16,-3-2-11 15,3 0-5-15,-3 0-5 16,3-2 10-16,-3 0 0 16,3-2 8-16,1 0-8 15,2-3 0-15,1-4 0 16,2 1-3-16,2-2 3 15,-1 0 0-15,-3 0 6 16,0 0 2-16,-2 0 11 16,-3-6-21-16,1-2 2 15,-1 0 0-15,1-3 8 16,-1 0-2-16,1-3-6 16,-1 0 6-16,2 0 24 0,-2-2-27 15,1-4-3-15,-1 1 0 16,3-6 19-16,-3 1-8 15,-1-1-11-15,-1 4 22 16,1-1-10-16,-5 2 27 16,-1-3-26-16,2 3-1 15,-4 0 33-15,-1-3-37 16,-1 2-8-16,-4-3 10 16,0 2 5-16,0-5 16 15,0 4-8-15,0-1-16 16,0 0 19-16,0 0-26 15,0 2 0-15,-4 0-1 16,-5 4 7-16,-5 0 19 0,1 4-19 16,-3-1 3-1,1 4-18-15,-3 0 6 0,3 1 3 16,-4 2-7-16,4 1 19 16,-1-2-5-16,1 3-7 15,-1 0 9-15,-2 0-18 16,3 2 9-16,-4 3 0 15,7-4-15-15,-1 4 32 16,3-1-14-16,3 2-3 16,5 0 9-16,0 0-18 15,2 0 15-15,0 0-6 16,0 0 0-16,0 0-5 0,0 0 4 16,0 0 1-16,0 0-15 15,0 0-5-15,0 0 20 16,0 0-9-16,0 0-10 15,0 0-52-15,0 0-2 16,0 0-55-16,0 8-55 16,-4 3-75-16,-6-1-389 0</inkml:trace>
  <inkml:trace contextRef="#ctx0" brushRef="#br0" timeOffset="-168027.08">5531 6619 836 0,'0'0'333'16,"0"0"-113"-16,0 0-30 16,0 0-11-16,0 0-22 15,0 0-34-15,-29-14-91 16,19 14 18-16,-3 0-50 0,-2 4 0 15,-5 6 87-15,-3 6-50 16,-1 2 21-16,-2 2 1 16,-1 6-47-16,0 0 52 15,2 2-52-15,5 3-11 16,3-4 41-16,3 2-29 16,5-2-11-16,3 2-1 15,1-3 17-15,5 2 6 16,0 2-14-16,0-4-8 15,0 0 10-15,0-2-12 16,0 0 0-16,0-4 0 16,0-2 1-16,0-1 17 15,0-2 9-15,0-1-18 16,5-1 1-16,1-2-10 0,0 1 0 16,4 1-1-16,1-4 2 15,-2 4 27-15,-1-6 0 16,2 2-20-16,-4-3-4 15,3 0-2-15,0 0-2 16,2 0 0-16,0 0 7 16,5-1-4-16,-1 1 3 15,3 1 3-15,0-1-3 16,0 0-4-16,-2 0-2 16,1 1 9-16,2-3 6 15,0 0-1-15,3 0-14 16,3 1 0-16,4-1-4 15,0 0 15-15,5 0-9 0,3-2 11 16,1 2-2 0,3-2-17-16,-2 0 6 0,1 0-11 15,-4 0 11-15,-1 0 0 16,2 1 7-16,-2 0 10 16,5 0-11-16,2-2-12 15,3 1-5-15,-2-2 7 16,6 1-4-16,-5-1 16 15,1 0 1-15,1 0-9 16,-1 0-11-16,4 0 4 16,2 0 7-16,1 0 0 15,-4-1 7-15,-3 1 10 16,-1 0-13-16,-4 0-4 0,1 0 6 16,1 0-15-16,3 0 9 15,1 0 0-15,8 0-7 16,0-2 20-16,1 1-26 15,1-3 4-15,-5 2-6 16,-2-3-1-16,-4 3 16 16,-3 0 0-16,-2 0 22 15,2 0-12-15,3 0-14 16,4-2 4-16,0 0-20 16,-1 0 1-16,2 0 6 15,-6-2 13-15,-1 0-6 16,-5-2 3-16,-3 2-3 0,-3 0-3 15,-3 2 9-15,-2-2-2 16,-3-1 2-16,0 1 0 16,-1 1 2-16,1-1 20 15,3-2-32-15,0 2 10 16,0-4 0-16,-3 1-12 16,-4 2 12-16,-2-1 0 15,-3-1-1-15,-2 4 25 16,3-5-27-16,-3 1 3 15,3-3 0-15,-1 2 0 16,2-3 0-16,-2-2 0 16,-1-1-1-16,-2-2 9 15,0-1-8-15,-3-4 9 16,-3-1-8-16,1-2 6 16,0-2-7-16,0-1-11 0,-1 2 5 15,1-1 12-15,-1 0 3 16,-1 0-6-16,-2 1 3 15,-3 4-12-15,0-2 6 16,0 3 0-16,-8 0-6 16,-5 2 14-16,-5 0 12 15,-4 1-20-15,-4-2 6 16,-8-1-12-16,-1 2 0 16,-8 0 6-16,-1 0-6 15,-6 2 14-15,2 2-8 16,-4-2 0-16,-2 2 6 15,4 0-11-15,0-1 13 16,-1 2-8-16,0 1 4 16,-2 2 11-16,-2 2-25 15,-1 0 10-15,-1 3-14 0,0 1 2 16,-1 1 18-16,-2 1-6 16,2 0 0-16,-1 0 12 15,1-1-13-15,0 3 1 16,0 0-17-16,0 1 10 15,-1 1 8-15,1 0-1 16,-4 0 6-16,-1 0 3 16,-4 0-18-16,-4 0 9 15,0 0 0-15,-6 1-4 16,2 5 17-16,-1 1-13 16,0 1 0-16,6 0 6 0,0-1-7 15,3 2 1 1,5 0 0-16,4 1 5 0,5 0 8 15,1 1-4-15,3-1-9 16,3 2-12-16,-1-2 0 16,4-1 12-16,1 2 0 15,4 1 6-15,4-1 12 16,5-4-19-16,8 0 1 16,3-2-5-16,7-1 5 15,5-4 1-15,4 2 18 16,2-2 17-16,0 0-30 15,0 0 16-15,0 0-22 0,0 0 0 16,0 0-16 0,0 0 23-16,0 0-7 0,0 0 0 15,0 0-49-15,-2 0 4 16,2 4-157-16,0-2-317 16,0-2-309-16</inkml:trace>
  <inkml:trace contextRef="#ctx0" brushRef="#br0" timeOffset="-166763.45">10796 7244 1026 0,'0'0'254'16,"0"0"-104"-16,0 0-81 0,0 0 16 15,0 0 13-15,0 0 28 16,0 0-27-16,96-6-68 16,-63 6 20-16,5 0 5 15,-1 0-27-15,6-2 68 16,-1 1-27-16,5-1-10 16,4-4 20-16,1 0-59 15,2 2 9-15,1-2-2 16,7 2-22-16,1-3 40 15,-3 4-15-15,5-2-30 16,-1-1 15-16,3 2-16 16,-3-1 0-16,1 3 0 0,-1-2 18 15,-1 4-12 1,-3 0 0-16,-4 0 0 0,-2 0 6 16,-6 0 1-16,-7 0-13 15,-7-3 27-15,-6 2-19 16,-11 1 10-16,-5-3-18 15,-8 2 6-15,1 1 28 16,-5 0-33-16,0 0 26 16,0 0-15-16,0 0-11 15,0 0-2-15,0 0-5 16,0 0-48-16,0 0-4 16,-9 0-155-16,-9 5-402 15,-9 4 121-15</inkml:trace>
  <inkml:trace contextRef="#ctx0" brushRef="#br0" timeOffset="-163361.55">18845 2113 955 0,'0'0'291'0,"0"0"-101"15,0 0-80-15,0 0-25 16,0 0 12-16,0 0-56 16,-29-22 22-16,23 19-12 15,-3-2 12-15,0 1 35 16,-2 0-45-16,-2 0 7 0,-1 0 1 15,-1 2-37-15,-1-2 14 16,1 2-21-16,-3 2-16 16,-1 0 33-16,2 0-34 15,-3 0 25-15,0 0 18 16,-1 0-31-16,-1 0 15 16,3 0-26-16,-4 4 12 15,1 2 13-15,-3 2-26 16,4 0 22-16,-2 2 14 15,0 0-36-15,3 0 18 16,1 1-18-16,-1-2 0 16,6 1 6-16,-4 2 0 15,3 0 18-15,-3-1 10 16,2 0-32-16,3 1 19 16,0 2-21-16,1 2 0 0,1 0 12 15,0 1-6-15,0 0 6 16,2 2-12-16,0-2 9 15,0 0-9-15,3 1 0 16,3-1 1-16,1 4 19 16,0 1-14-16,2 2 4 15,0 2-10-15,0 2-8 16,-2 0 2-16,2 3 7 16,-2-4-1-16,-3 2 12 15,3-5 2-15,-1-1-17 0,1 0 3 16,2-4-9-1,0 0-3-15,0-1 13 0,0 0-1 16,0-2 17-16,7 2-1 16,0-1-19-16,1 2 3 15,-1-2 0-15,2-2-12 16,-2 1 13-16,1-3-1 16,1 0 0-16,1-3 27 15,1 2-33-15,-1 0 6 16,4-2 0-16,-1 0 3 15,1 0-2-15,1-2-1 16,3 2 0-16,2-4 16 16,1 3-29-16,5-3 13 15,3-2 0-15,0 0 1 16,0-3-1-16,-2 2 0 0,-3-3 0 16,-4 2 13-16,-2-2 5 15,0 0-8-15,-2 0-10 16,-1 2 8-16,3-2-8 15,2 0-8-15,2 2 7 16,1-2 2-16,-1 0 4 16,0 0 2-16,-2 0-7 15,1 0 3-15,-4 0-3 16,1 0-9-16,-3 0 8 16,1-4 2-16,-1 2 8 15,1-5-9-15,-3 3 1 16,1-1 1-16,-1-1-2 15,3 0-3-15,-1 0-12 0,1 0 30 16,-3-1-15-16,1 1 0 16,-3 2 2-16,2-1-2 15,-1 1 0-15,-1-2 0 16,-1 1 7-16,2-1 7 16,-1 0-15-16,1 1 1 15,-2-4 0-15,1 1 0 16,-1-2 0-16,1 3 0 15,-1-4 8-15,0-1 6 16,1-1-23-16,-3 2 9 16,4-5 0-16,-3-1 2 15,-3-2-1-15,1-1 23 16,0-2 14-16,-3 0-37 16,1-2 23-16,-3 2-24 0,0-5 1 15,0 2 30-15,0-1-30 16,-2 0 18-16,0-1-3 15,0 4-7-15,0-4 9 16,0 4-17-16,-8-4 0 16,-6 1 35-16,-1 0-35 15,-1-1 16-15,-1 2-17 16,-2 1 1-16,4 2 14 16,-1 4-9-16,1 1-3 15,-5 2 15-15,-3-1-3 16,-4-1-12-16,-1-1-3 15,-6 3 0-15,3-2-12 16,3 3 22-16,3 2-10 0,4 2 12 16,9 4 14-1,2 4-52-15,3 0 23 0,5 0-69 16,2 2 59-16,-2 0-59 16,0 0 2-16,-2 0-27 15,-12 4-146-15,-2 11-56 16,2-4-327-16</inkml:trace>
  <inkml:trace contextRef="#ctx0" brushRef="#br0" timeOffset="-156021.17">4871 7794 656 0,'0'0'138'0,"0"0"-128"16,0 0-4-16,0 0 14 15,0 0-20-15,0 0 95 16,74-1-1-16,-59-2-22 15,3 1 34-15,2-2-83 16,3 2-4-16,5 0-15 16,1 0 12-16,0 0 5 15,2 2-8-15,1-2-6 0,-1 2 0 16,-2 0-7-16,-4 0 0 16,-1 0-6-16,-4 0 14 15,0 0 6-15,3 0 5 16,0 0-9-16,4 0 3 15,2 0-13-15,0 0-6 16,5 0 5-16,-1 0 2 16,0 0 9-16,4 0-3 15,-4 0-7-15,-2 0 5 16,0 0-5-16,-5 0 0 0,3 0-1 16,-2 0 8-1,0 0 2-15,2 0-9 0,2 0 7 16,0 0-10-16,3 0 3 15,-1 0 0-15,-2-2 17 16,1 2-17-16,-1 0 32 16,-4 0-32-16,-1 0 13 15,1 0-6-15,0 0 0 16,0 0-4-16,2 0-1 16,2 0-1-16,0 0-2 15,1 0-4-15,-1 0 5 16,-2 0 0-16,0 0 0 15,-3 0 16-15,3 0-3 16,0 0-3-16,2 0-17 16,-2 0 7-16,2 0 0 0,0 0 0 15,0 0 7-15,3 2-4 16,0-2-3-16,2 0-5 16,-1 0-5-16,-2 0 10 15,3 0 0-15,-3 0 23 16,3 0-21-16,1 0 27 15,4 0-29-15,1 0 4 16,3 0-14-16,-1 2 6 16,2 2 4-16,-7-4-11 15,1 0 23-15,-4 0-13 16,-1 0 1-16,2 0 0 16,-4 0 23-16,0 0-23 15,1 0 21-15,-1 0 25 0,2 0-40 16,3 0 23-1,3 0-29-15,1 0 0 0,0-2-14 16,3 2 15-16,-5-2-1 16,0 2 0-16,-2 0 23 15,-2 0-20-15,-1 0-3 16,-1 0 0-16,3-2 47 16,4 0-47-16,3 0 16 15,3-2-16-15,2 2 12 16,-2 2-11-16,-1-3 0 15,-1 3-1-15,-5-1 9 16,0 1-9-16,-4 0 0 16,0 0 12-16,-5 0 8 15,3 0 43-15,-3 0-15 16,0 0-7-16,4 0-11 0,3 0-30 16,4 0 0-16,3 1-6 15,4 4 12-15,0-1 3 16,0 0-4-16,-2 2-4 15,-1 0 2-15,3 1-3 16,3-1-1-16,0-2-1 16,0 1 4-16,4 1 0 15,0 0-2-15,2 2 1 16,2-2-4-16,3 3 3 16,1-3-3-16,1-2 2 15,-3-1-37-15,-4-3 36 16,-2 0-11-16,-3 0 7 0,-2 0 5 15,-1 0 2-15,-2 0 5 16,2 0-6-16,-1 0 13 16,-1 0-23-16,2 0 10 15,-2 0-3-15,2 0-3 16,-4 2 12-16,3 3-3 16,-4-4 2-16,2 2 9 15,-3-3-6-15,1 0 0 16,0 0 1-16,7 0 35 15,0 0-43-15,7 0 7 16,-2 0-8-16,3 0-3 16,0 0-9-16,-2 0 10 15,0 0 2-15,-2 0 17 0,0 7-7 16,2 1-4 0,2 1 20-16,-2-1 1 0,4-3 7 15,-4 4-33-15,0-1-1 16,0-2 25-16,-5-1-14 15,-1-1-11-15,-8 3 0 16,-4-6-12-16,-9 2-9 16,-2-3 34-16,-4 0-13 15,0 0 5-15,1 0 15 16,1 0-28-16,1 0 8 16,7-3 0-16,2 2-20 15,3 1 21-15,7 0-1 16,4 0 0-16,3 0 18 15,4 0-27-15,2 0 9 16,2 0 0-16,5 0-19 0,4 1 20 16,5 5-1-16,2 1 0 15,0-1 4-15,-5-2-4 16,-1 0 10-16,-3 0-9 16,-7-4 5-16,1 0-6 15,-5 0-7-15,2 0-2 16,-2 0 18-16,-5 0-3 15,-2-4-5-15,-3-4 5 16,-6-1-6-16,-4-1 0 16,4-2-1-16,-2 2 1 15,4-2 0-15,6 1 8 16,3 0 3-16,0 1-1 0,5 0-8 16,-2 2-2-16,4-2 0 15,3 3-3-15,3-4 16 16,5 1 39-16,6-1 26 15,-2 4-65-15,3 2 11 16,3-1-13-16,1 1-3 16,5 5 28-16,2 0-35 15,2 0 6-15,3 0-7 16,-5 0 0-16,0 0 11 16,-7 0-10-16,-1 0 15 15,-3 0 22-15,-7 0-24 16,-5 0 50-16,-1 0-45 15,-7 0-19-15,-6 0 31 0,-6-6-31 16,-1 2 21-16,-3-2 10 16,0 2-31-16,1-3 24 15,1 3-24-15,4 1 0 16,-4-1 3-16,-1 1 7 16,-4-1-5-16,-3-1-5 15,-5 3-5-15,-2-2-7 16,-4 2 12-16,0 2 0 15,0 0 17-15,4 0-7 16,5 0-11-16,2 0 1 16,6 0-22-16,2 0 8 15,4 0 22-15,-2 0-8 16,1 2 6-16,-3 0 19 16,0 2-34-16,4 2 9 15,3 3 0-15,9 2 3 16,7 1-3-16,2 5 0 0,1-4-1 15,-6 1 28-15,-8-2-34 16,-12-3 7-16,-10-6 0 16,-16 0-9-16,-9-3 9 15,-9 0-9-15,0 0-12 16,-40 0-210-16,-10-6-273 16,-10-5-101-16</inkml:trace>
  <inkml:trace contextRef="#ctx0" brushRef="#br0" timeOffset="-154284.81">2739 8325 1222 0,'0'0'300'0,"0"0"-142"16,0 0-93-16,0 0-63 15,0 0 6-15,0 0 20 16,0 0 44-16,-11-18 10 15,11 18-45-15,2 0 31 16,7 0 19-16,7 0-55 16,3 0 29-16,8 0-37 15,4 0 17-15,9 0 8 16,7 0-49-16,7 0 22 16,1 0-22-16,5 0 0 15,3 0 5-15,-1 0-3 0,0 0 20 16,2 0-7-1,-7 0 0-15,2 0-8 0,0 0-7 16,-3 0 0-16,2 0 5 16,-4 0 1-16,-2 0 3 15,-2 0-9-15,-6 0 1 16,1 0-8-16,-3 0 13 16,1 0-6-16,-1-1 48 15,5-4-47-15,-2 1 23 16,7 0-24-16,2 0-6 15,-1 0-4-15,3 1 10 16,-2-1 0-16,-3 1 9 16,-4 2 12-16,-3-1-33 15,-1 2 12-15,-5 0-1 16,-1-3-18-16,-1 3 36 0,5-3-17 16,-2 0 0-16,1 0 29 15,5-1-29-15,-1 1 0 16,4-1 0-16,-2 2-17 15,3 0 18-15,0 0-1 16,2 1 0-16,1-2 24 16,-4 3-24-16,2 0 0 15,-2 0 0-15,0 0-10 16,-1 0 10-16,-2 0 0 16,3 0-2-16,1 0 4 15,0 0 4-15,0 0-6 16,2 0 1-16,-1 0 1 15,-2 0-2-15,-3 0-11 0,-3 0 10 16,0 0 2-16,1 0 7 16,-3 3-2-16,4 0-5 15,1-1-2-15,7 0-3 16,0 2-1-16,6 0-1 16,3 1 12-16,-1-1 0 15,2 2-6-15,-4 0 7 16,0-1-17-16,-4 0 10 15,1-1 0-15,-1 0 4 16,2-3 9-16,0 2-7 16,-4-2-6-16,2 1 1 15,-5 2-12-15,-2-1 20 16,-2-1-9-16,-8-1 23 16,-3 2-14-16,-5-3 4 0,-9 0-13 15,-7 0 9 1,-4 0 22-16,-6 0-19 0,-3 0 37 15,0 0 14-15,0 0-62 16,0 0 16-16,0 0-17 16,0 0-22-16,0 0 14 15,0 0-46-15,-14-3-47 16,-1-3-175-16,-6 0-559 0</inkml:trace>
  <inkml:trace contextRef="#ctx0" brushRef="#br0" timeOffset="-151232.96">150 8876 1605 0,'0'0'358'15,"0"0"-258"-15,0 0-46 16,0 0-46-16,0 0 25 15,0 0 53-15,-67-1 13 16,65 1 11-16,2-1-65 16,0 1-32-16,0 0 9 15,2 0-14-15,15 0 48 16,10 0-17-16,6 0-23 16,11 2 35-16,2 7-35 0,8-3 2 15,4 0 11 1,2-2-22-16,0-2 15 0,0 0-22 15,-9 0 6-15,-6 0-10 16,-12-2 16-16,-8 3-12 16,-12-3 9-16,-4 0 16 15,-8 0-38-15,-1 0 13 16,0 0-32-16,0 0 16 16,0 0-53-16,0 0-47 15,-1-13-101-15,-8-10-258 0,2 4 158 16,1-1-234-16</inkml:trace>
  <inkml:trace contextRef="#ctx0" brushRef="#br0" timeOffset="-150932.77">509 8747 1401 0,'0'0'370'0,"0"0"-227"15,0 0-77-15,0 0 0 16,0 0-6-16,0 0-1 15,0 0 70-15,17-16-55 16,8 16-18-16,6 0 1 16,7 6-47-16,6 4 41 0,3 6-16 15,2 2-27 1,-4 4 25-16,-5 1-33 0,-8 6 0 16,-11-2 52-16,-11 4-31 15,-10 1 25-15,-6 6 15 16,-27 4-40-16,-15 7 36 15,-15 5-57-15,-9 2 12 16,4 3-12-16,3-2-49 16,3 10-54-16,20-16-367 15,8-15-1197-15</inkml:trace>
  <inkml:trace contextRef="#ctx0" brushRef="#br0" timeOffset="-146444.77">11195 6659 856 0,'0'0'290'0,"0"0"-122"16,0 0-63-1,0 0-57-15,0 0 1 0,0 0 31 16,-10-18-30-16,10 18 33 15,-2 0-6-15,2 0 15 16,-2 0 43-16,0 0-47 16,-1 0 17-16,-1 0-12 15,-2 0-80-15,-2 0 1 16,2 0-5-16,-3 0-1 16,1 0 35-16,-2 0-41 15,3 0 22-15,-3 0-20 16,0 0 15-16,-1 0-19 15,0 6 6-15,0 2-5 0,0-2 39 16,0 2-32 0,-1 1 13-16,2-2-11 0,-1 1 1 15,-1 2-3-15,1 0 0 16,0 2-5-16,-2-2 24 16,2 2-21-16,1-2 23 15,-1 2-26-15,1 1 8 16,0-2 26-16,-1 3-27 15,3 2 13-15,-2 3 1 16,1 2-3-16,3 4-9 16,2-2-12-16,-1 2 0 15,3-1-9-15,2 0 18 16,0-2-9-16,0-2 0 16,0 3 26-16,0-4-11 15,0 4-15-15,4-4 1 16,1 2 5-16,-1-2-6 15,0 2 0-15,1-4-1 0,-1-1 10 16,1 1-5-16,0-2 3 16,-1-2-6-16,2-1 6 15,1-2-7-15,2 0-14 16,0 1 13-16,0 0 2 16,-1-1 2-16,2-2 3 15,1 0-5-15,0-2-1 16,2-3-2-16,-2 1 1 15,1-1 0-15,1-3-15 16,1 0 16-16,-1 0 0 16,0 0 13-16,3 0-22 15,1 0 18-15,1 0 2 16,3-4 10-16,-4-2-9 0,1 0-7 16,-1 1-5-16,-3-4 0 15,-1 3-1-15,-1 0 8 16,-1 2-7-16,-3-3 7 15,2 1 8-15,1-3-21 16,0-1 6-16,3-2 0 16,-4-2 0-16,4 0 2 15,-1-2 13-15,-2 2-15 16,1-2 1-16,-4-2-1 16,1 2 0-16,1-4 0 15,-6-1 17-15,2-3-9 16,-3 1 13-16,0-6-21 0,0 2 12 15,-3-4-8 1,0 3-3-16,0-3-1 0,0 6 29 16,0-3-17-16,0 4 11 15,0-1-23-15,-4 2 1 16,-5 2 5-16,1 1-4 16,-4 2 20-16,-1-2 8 15,-1 4-13-15,-1 1-14 16,-1 3-3-16,-3 1 0 15,2 5-33-15,-8 4 30 16,-4 2-44-16,-25 4-56 16,2 12-177-16,3 1-664 0</inkml:trace>
  <inkml:trace contextRef="#ctx0" brushRef="#br0" timeOffset="-142801.5">5206 9172 841 0,'0'0'288'0,"0"0"-168"15,0 0-91-15,0 0 36 0,0 0 35 16,0 0-46-16,24-9 58 15,-13 8-28-15,0-1 39 16,-1 2 13-16,0-3-67 16,-3 2 9-16,2 1-9 15,2-2-43-15,4-1 54 16,7 2-16-16,7-3-29 16,8 2 13-16,3-2-42 15,2 2-3-15,3 0 16 16,1 2-18-16,3-3 45 15,2 3-6-15,1 0-7 16,3 0 15-16,1 0-48 16,5 0 0-16,5 0 24 15,7 0-23-15,8 0 19 16,4 0-20-16,3 0 9 0,1 0 2 16,1 3-10-16,-1 1-1 15,-2 5 29-15,2-4-29 16,-2-2 15-16,5 2-15 15,-1-1 0-15,5-2 21 16,-1-1-20-16,1 4 24 16,-2-3 0-16,-5 2-16 15,-2-2 2-15,-10 2-11 16,-3-4 0-16,-5 0 4 16,-8 0-2-16,-6 0 11 15,-8 0-13-15,-12 0 8 16,-8 0-10-16,-9 0 3 0,-7 0-1 15,-7 0 36 1,-1 0-36-16,-3 0 0 0,0 0-21 16,0 0-69-16,-3 0 18 15,-5 0-215-15,-3 0-548 0</inkml:trace>
  <inkml:trace contextRef="#ctx0" brushRef="#br0" timeOffset="-140304.18">19022 4127 1099 0,'0'0'352'16,"0"0"-190"-16,0 0-52 16,0 0-15-16,0 0-73 15,0 0 40-15,-18-23-15 16,15 22-15-16,1-1 44 16,-4-1-45-16,-1 1 20 0,-2 1-5 15,-2-2-39-15,-2 2 48 16,-3-3-21-16,-2 1-1 15,-2-3 38-15,0 2-64 16,-1 0 21-16,2 0-2 16,1 2-18-16,3-2 50 15,-1 3-26-15,3 1-12 16,-1-2-5-16,-1 2-15 16,-1 0 0-16,-2 0-1 15,0 0 10-15,-5 0 9 16,2 0 4-16,-2 0-21 15,1 0 43-15,0 0-43 16,0 3 11-16,0 5 1 16,1 5 2-16,1-2-9 15,0 4-6-15,1-4 1 0,0 2 0 16,1-2 8-16,1 1-3 16,-1 1 15-16,0 1-10 15,0 1-9-15,3 2-2 16,-1-1 0-16,1-3 6 15,1 4 1-15,1-1 5 16,-1 0 0-16,1 2-3 16,1-2 8-16,4 1-12 15,-2 2-4-15,5 2 19 16,-3-2-9-16,4-1-4 16,-3 2-7-16,3-2 2 15,-2 1-4-15,-2-3 4 16,2-1-2-16,-1 4 47 0,1-3-47 15,1-1 26 1,3 1-26-16,0 3-5 0,2 0-8 16,0 2 22-16,0 1-9 15,0 2 1-15,0-2 28 16,0 0-37-16,0 3 8 16,0-2 0-16,2-1-18 15,5 2 20-15,1 1-2 16,1-3 0-16,5 0 18 15,-3-3-9-15,0 2-9 16,0-5 0-16,0 0-6 16,1-2 6-16,-4-1-6 0,5-2 5 15,1 1-13 1,1-2 14-16,4-2 1 0,1 1-1 16,4-2 0-16,0-1-1 15,-2-2-1-15,2 0 2 16,-5 0 0-16,-3-2 12 15,-3 0 0-15,3 0-6 16,-3 0-6-16,3 2 0 16,0-4 0-16,8 4-1 15,-2-1 1-15,2-3 0 16,3 1 0-16,-2-1 1 16,-3 2-1-16,1-2 2 15,-2 0-2-15,0 0 0 0,-3 0 12 16,-1 0-20-1,2 0 8-15,-2 0-7 0,1-2-4 16,1-4 22-16,2 0-4 16,1-2-7-16,1-3 2 15,-2 2-8-15,0-2 6 16,-1 0 0-16,-2-1 1 16,-3 2 7-16,-1 0 4 15,0 0-12-15,-2 0 1 16,-1-2-14-16,1 0 13 15,1 0 0-15,-1-4 10 16,-2 0 4-16,1 0-13 16,-1 2-1-16,1-2-1 15,-5 1-13-15,3 3 20 16,0-1-6-16,-2 3 6 0,1-3 14 16,-1 1-23-16,0-3 3 15,0 2-2-15,-1-5-17 16,-1-2 25-16,1-4-6 15,-4-2 16-15,1-2-1 16,0 0 9-16,-3 0-24 16,0 0 1-16,0 2 44 15,0 2-44-15,0-1 23 16,-10 0 2-16,-3-2-16 16,-3 1 31-16,-3-2-41 15,-5 0 1-15,0-2 1 16,-5 2-2-16,-2-2-12 15,-7 4 12-15,-1-1-18 16,-2 6 0-16,-1 1-27 16,2 8-59-16,-9 8-34 0,12 4-235 15,7 0-616-15</inkml:trace>
  <inkml:trace contextRef="#ctx0" brushRef="#br0" timeOffset="-138369.35">18819 2113 897 0,'0'0'224'0,"0"0"-144"16,0 0-21-16,0 0 27 16,0 0-53-16,0 0 5 15,-129-34-1-15,108 32-36 16,0 2 50-16,-6 0-19 16,-4 0 6-16,-3 0 42 15,1 2-34-15,-4 8 11 16,2 0-8-16,2 4-23 0,-1 0 32 15,6 3-19-15,5 1-17 16,3 0 11-16,2 1-33 16,3 6 0-16,1 3 9 15,3 6-7-15,-1 1 17 16,2 8-19-16,0-1 6 16,-1 2-5-16,0-2 1 15,1 0-2-15,-2-2 7 16,3-1 3-16,3-6-9 15,-1 0-1-15,7-1-6 16,0-4-6-16,0 2 24 16,0-3-12-16,13 4 3 15,8 1 8-15,0 0-22 16,8 0 11-16,5-2-37 0,0-4-2 16,-1-2-48-16,1-6-56 15,5-3-20-15,-5-7-87 16,-5-6-505-16</inkml:trace>
  <inkml:trace contextRef="#ctx0" brushRef="#br0" timeOffset="-137419.89">21717 2039 62 0,'0'0'502'16,"0"0"-386"-16,0 0-38 16,-120 20 10-16,84-4 14 15,3 8-3-15,0 3-31 0,0 6 5 16,5 6-32-16,-1 5 1 16,3 3 14-16,-1 8-38 15,4 1 17-15,4 2-35 16,6 0 1-16,5 0 4 15,6 0 1-15,2-1-6 16,0-2 0-16,16-4 18 16,5 0-23-16,2-3 5 15,4-4-3-15,4-5-4 16,5-4-35-16,5-8 33 16,1-4-8-16,2-8 10 15,3-2-12-15,-3-9-7 16,-1-4 26-16,-3 0-3 15,-2 0 4-15,-5-11-1 16,-2-3 0-16,-4-7-23 0,-4-1-8 16,-7-12-19-16,-10 5-124 15,-4 4-572-15</inkml:trace>
  <inkml:trace contextRef="#ctx0" brushRef="#br0" timeOffset="-136568.16">21563 4182 1071 0,'0'0'236'15,"0"0"-110"-15,0 0-50 16,0 0-3-16,-122-3 36 0,95 10-41 16,1 10-9-1,-3 5 21-15,-1 4-27 0,4 4 45 16,-1 6-17-16,2 2-22 15,8 5 12-15,3 2-53 16,6 5-2-16,8 5 3 16,0 3-4-16,2 2-4 15,18-2-11-15,6 0-15 16,9-4 2-16,-1-1-18 16,7-7 18-16,3-4-17 15,4-8-55-15,7-9 54 16,5-8 17-16,7-9-17 15,2-8 31-15,0 0-21 16,1-10 21-16,-6-10 14 16,1-4-7-16,-3-6 15 0,-4-5 3 15,-2-4 28-15,-8-8 45 16,-5-6-24-16,-7-8 13 16,-7-1-10-16,-12-4-42 15,-8 4 39-15,-9 3-40 16,0 5-19-16,-9 4-1 15,-16 7-14-15,-12 8-59 16,-14 8-92-16,-46 14-134 16,11 9-191-16,-1 4-345 0</inkml:trace>
  <inkml:trace contextRef="#ctx0" brushRef="#br0" timeOffset="-135484.06">18665 6519 1073 0,'0'0'254'16,"0"0"-107"-16,0 0-69 16,0 0-56-16,0 0-7 15,0 0 71-15,0 0 3 0,-92-80 34 16,73 80-31 0,-6 0-85-16,-6 0 62 0,-2 9-6 15,-3 6-5-15,-2 3 45 16,2 2-69-16,3 2 9 15,4 2 0-15,4 2-25 16,6 2 43-16,3 5-24 16,5 2-12-16,1 5 0 15,6 4-24-15,2 0-1 16,2 2 5-16,0 3-4 16,0-3 28-16,0 2-6 15,0 2-21-15,12 2 19 0,5 2-20 16,8 1-1-1,1-1 0-15,6-4 13 0,1-2-1 16,2-4-12-16,5-6-20 16,7-6 8-16,7-10 3 15,4-12 9-15,6-8-6 16,3-2-25-16,-1-9 25 16,0-16 0-16,-10-3-14 15,-3-2 19-15,-4-3 2 16,-4-7 15-16,-3-4 28 15,-2-3-44-15,0-12 29 16,-4-5-28-16,-5-10-1 16,-6-4 30-16,-8-4-30 15,-7 0 41-15,-8 2-21 16,-2 3-7-16,-6 7-19 0,-15 4 6 16,-10 7-1-16,-5 9 1 15,-7 10-65-15,-21 12-35 16,10 12-169-16,8 10-395 0</inkml:trace>
  <inkml:trace contextRef="#ctx0" brushRef="#br0" timeOffset="-134030.95">21717 6413 329 0,'0'0'646'0,"0"0"-457"16,0 0-109-16,0 0 5 15,0 0-11-15,0 0 6 16,0 0 51-16,-33-39-77 16,18 37 4-16,-6 2 23 15,-3 0-46-15,-3 0 72 16,-4 2-14-16,-1 9-24 16,-3 2 54-16,-2 3-86 0,1 2 19 15,-2 3 6-15,0 1-47 16,2 0 44-16,7 2-33 15,7-3-12-15,2 4 3 16,6 0-17-16,3 2 0 16,3 3 3-16,-1-1 5 15,-1 0 26-15,2 2-18 16,-1-2-5-16,-3 1-5 16,2 1-5-16,1 0-1 15,5-2 2-15,1-4 7 16,3 4 7-16,0-4-2 15,0 0-13-15,5-3 14 16,4 2-14-16,-5-3-1 16,0 0 17-16,0 2-5 15,1-2-9-15,0 2-3 0,2-2 0 16,3 2 0-16,2-3 7 16,1 2-7-16,5-2 13 15,0-2-13-15,2-4-9 16,1 0 3-16,4-2 6 15,2 1 9-15,2-2-9 16,0-4 15-16,0 4-15 16,-2-3 7-16,0-2-20 15,-2 2 13-15,-2-4 0 16,2-1-8-16,2 0 25 16,0-2-17-16,-3 2 0 15,2-3 1-15,-1 0-9 0,0 2 17 16,-3-2-9-16,3 0 12 15,-3 0 6-15,0 0-36 16,3 0 15-16,0 0-9 16,0-2-9-16,0-8 18 15,2 0 3-15,-2-2 0 16,-1-3 15-16,-2 2-25 16,-2-1 10-16,1-2 0 15,-4 0-22-15,1-4 29 16,-3-2-7-16,4-4 0 15,-1-4 22-15,-3-5-23 16,1-1 1-16,-3 0 0 16,0-2 33-16,1 2-21 0,-3-2-6 15,3 2-4 1,-4 2 14-16,-1 1 11 0,-2 6-9 16,-2-2-12-16,-5 6 15 15,0-1-21-15,0-1 0 16,-10 1 0-16,-9-1 17 15,-4 2-10-15,-6-4-4 16,-2 4 5-16,-2-1-16 16,-4 4 5-16,5 4-7 15,-2 4 2-15,1 6-65 16,-14 6-28-16,5 0-145 16,3 1-479-16</inkml:trace>
  <inkml:trace contextRef="#ctx0" brushRef="#br0" timeOffset="-133292.92">18901 2781 1829 0,'0'0'478'16,"0"0"-427"-16,0 0-32 16,0 0-19-16,0 0-11 15,0 0-117-15,0 0-29 16,74 4-340-16</inkml:trace>
  <inkml:trace contextRef="#ctx0" brushRef="#br0" timeOffset="-133002.7">22282 2664 791 0,'0'0'201'0,"0"0"-201"15,0 0-17-15,0 0-164 0</inkml:trace>
  <inkml:trace contextRef="#ctx0" brushRef="#br0" timeOffset="-124072.56">19347 12814 1192 0,'0'0'564'0,"0"0"-332"15,0 0-124-15,0 0 1 16,0 0-41-16,0 0-67 16,-7-6 18-16,7 21-11 15,0 5 1-15,0 9 34 16,0 7-11-16,0 9 36 15,0 14 25-15,0 9-55 16,-6 10 28-16,-3 7-33 16,-5 5-27-16,3-1 47 0,-4 0-44 15,3-7 21 1,2-7-5-16,0-9-11 0,4-10-15 16,1-13 1-16,1-12 0 15,2-12 19-15,0-11-18 16,-1-3 3-16,3-3-4 15,-3 4-82-15,-1 0-45 16,0 2-158-16,-3 2-487 0</inkml:trace>
  <inkml:trace contextRef="#ctx0" brushRef="#br0" timeOffset="-123421.3">18937 14291 1099 0,'0'0'335'0,"0"0"-116"15,0 0-62-15,0 0-24 16,0 0-34-16,0 0-11 15,-123-12-67-15,110 30 1 16,4 1 24-16,2 2-12 16,7 0 16-16,0-2-27 15,9-5-22-15,13-2 9 16,5-7-10-16,5-5-8 16,1 0-33-16,-4-17-23 15,-2-9-29-15,-7-7 2 16,-3-12-30-16,-3-3 67 15,-5-2-36-15,-3 4 67 0,-3 5 23 16,-3 11 44 0,0 13 85-16,0 6-35 0,0 11-2 15,0 0-5-15,0 3-74 16,0 19 76-16,0 10 3 16,0 4-30-16,4 10 29 15,2 4-30-15,4 0-6 16,-4 4 19-16,-1-8-63 15,-3-2 13-15,-2-3-24 16,0-7-18-16,0-10 6 16,0-7-21-16,0-7-38 15,-11-10-75-15,-3 0-222 0,3 0-285 16</inkml:trace>
  <inkml:trace contextRef="#ctx0" brushRef="#br0" timeOffset="-122853.83">18837 13946 555 0,'0'0'722'15,"0"0"-487"-15,0 0-88 16,0 0-11-16,0 0-45 0,0 0-20 16,0 0 23-16,-139 20-19 15,102 4 39-15,-1 7-18 16,-2 5-22-16,1 4 15 16,4 6-43-16,6 4 6 15,6 4 18-15,13 4-58 16,10 1 16-16,0 0-28 15,14 4-1-15,14-3-10 16,8 4 22-16,2-6-7 16,4-5-4-16,-2-3-10 15,2-5-6-15,0-6-13 16,4-7-14-16,-2-6 36 16,1-8-31-16,1-8 6 15,3-10 32-15,-2 0 0 16,-2-12 25-16,-3-16-24 0,-2-8 7 15,-4-11 32-15,-5-9-24 16,-7-8 20-16,-4-5-36 16,-9-8 6-16,-3-3 0 15,-8-5-6-15,0 7 11 16,-10 8 9-16,-12 2-20 16,-5 12 0-16,-6 10-26 15,-5 10-53-15,-15 5 3 16,6 9-125-16,7 10-323 0</inkml:trace>
  <inkml:trace contextRef="#ctx0" brushRef="#br0" timeOffset="-122168.65">19791 12689 1060 0,'0'0'381'0,"0"0"-87"15,0 0-154-15,0 0 43 16,0 0-39-16,0 0-79 16,0 0 0-16,8-4-16 15,28 33 27-15,9 9-11 16,15 13-28-16,9 11 8 15,10 13-27-15,22 24-2 16,20 22 22-16,-8-4-38 16,19 14 31-16,14-12-31 15,-5-24 0-15,21 5 15 16,-10-25-7-16,-38-20 17 16,-25-11 38-16,-22-13-62 15,-11-6 47-15,6 3-48 16,3 3 2-16,1 1 7 0,-12-9 1 15,-14-5-10-15,-15-5 0 16,-13-8 6-16,-9-2-25 16,-3-3 19-16,0 0-51 15,-13-4-37-15,-1-13-223 16,1 5-575-16</inkml:trace>
  <inkml:trace contextRef="#ctx0" brushRef="#br0" timeOffset="-120886.08">22348 14327 907 0,'0'0'279'0,"0"0"-98"16,0 0-24-16,0 0 23 15,0 0 21-15,0 0-24 16,0 0-65-16,-116-92 5 15,85 92-64-15,-4 0 18 16,-2 6 18-16,7 11-44 16,4 4-2-16,11-3-43 15,9 6 9-15,6-2-24 16,0 0 15-16,20-5-18 16,9-3-29-16,9-11-51 15,1-3-15-15,4 0-56 0,-7-3-11 16,-5-16 61-16,-8-3 50 15,-13-4 49-15,-3 5 13 16,-7 0 7-16,0 5 86 16,0 6 6-16,-7 7-15 15,0-2 13-15,4 5-81 16,-3 0-9-16,6 18 0 16,0 8 9-16,0 6 19 15,0 8-22-15,6 6 10 16,2 11 0-16,-3-3-2 15,-1 6-8-15,-4 4-6 0,0-6 0 16,0-4 5 0,0-1 6-16,0-9 9 0,-11-6 38 15,-1-8-39-15,-3-8 61 16,-5-12-23-16,-7-7 8 16,-4-3 42-16,-3-4-77 15,-1-17 15-15,2-1 0 16,1 0-35-16,6-3 51 15,5 8-35-15,13-4-26 16,8 6 0-16,0 1-23 16,20-3-26-16,15 4 13 15,5-6-62-15,5 3-42 0,-5 1-77 16,-7-2-83 0,-6-3 25-16,-8 4-13 0,-11 0-309 15</inkml:trace>
  <inkml:trace contextRef="#ctx0" brushRef="#br0" timeOffset="-120235.83">22195 13858 1162 0,'0'0'297'16,"0"0"-122"-16,0 0-51 16,0 0 38-16,-141-17 2 15,99 20-59-15,-3 17 18 16,-4 0-57-16,-5 8-6 15,0 10 20-15,2 9-30 16,-3 7 34-16,5 10-50 16,8 10-32-16,8 6 50 15,10 6-52-15,11 0 10 16,10 7-10-16,3-5 21 16,5 2-40-16,21-4 19 15,8-3-11-15,8-9-8 16,10-8-23-16,3-10 17 0,7-10 19 15,2-10-64-15,6-9 69 16,-1-14-50-16,4-3 51 16,-1-10 3-16,1 0 8 15,-2 0-11-15,1-16 12 16,-5-5-5-16,0-5 38 16,-5-11-8-16,-3-6-10 15,0-7 37-15,-5-8-52 16,-6-13 12-16,-7-9 7 15,-7-5-24-15,-13-4 55 16,-7 2-33-16,-14 3 3 0,0 4 29 16,-12 6-44-1,-14 5 8-15,-5 7 7 0,-5 4-31 16,-4 4 2-16,-2 10-3 16,-5 3-65-16,-9 9 8 15,-44 8-140-15,11 8-339 16,-3 6-835-16</inkml:trace>
  <inkml:trace contextRef="#ctx0" brushRef="#br0" timeOffset="-119407.03">19578 11798 560 0,'0'0'734'0,"0"0"-482"16,0 0-67-16,0 0-33 15,0 0-61-15,-122-22 23 16,85 21-49-16,-6 1-19 16,-4 0-1-16,-6 0-44 15,-3 0 15-15,-2 0-16 16,-7 14-87-16,15 2-187 16,11 0-397-16</inkml:trace>
  <inkml:trace contextRef="#ctx0" brushRef="#br0" timeOffset="-116957.58">14659 9789 403 0,'0'0'178'0,"0"0"-90"0,0 0-62 15,0 0-2-15,0 0-15 16,0 0 30-16,-21 0-3 16,21 0-35-16,0 0 31 15,0 0 56-15,0 0 9 16,0 0 21-16,0 0-12 15,0 0 4-15,0-2 26 16,0 2-59-16,0 0 14 0,0 0-5 16,0 0-69-1,0 0 30-15,0 0-46 0,0 0 1 16,0 0-4-16,0 0-23 16,0 0 25-16,0 0 0 15,0 0 10-15,0 0 20 16,-3 0-11-16,2 0 1 15,-7 0-20-15,-15 0-108 16,4 9-67-16,-4-2-447 0</inkml:trace>
  <inkml:trace contextRef="#ctx0" brushRef="#br0" timeOffset="-114292.66">14414 9768 487 0,'0'0'129'0,"0"0"-48"16,0 0-34-16,0 0 4 15,0 0 69-15,0 0 24 16,0 0-30-16,-31-26-14 16,26 23-46-16,3 1 8 15,-1 2-12-15,2 0 18 16,-1 0-13-16,-3 0-26 15,0 0 16-15,-4 0-36 16,-1 0 4-16,-4 0 43 16,1 0 14-16,-3 0-6 15,1 0-33-15,1 0-14 16,1 0 23-16,0 0-33 16,-1 0 8-16,3 0 7 0,1 5-21 15,4-4 34 1,-1 1-26-16,3 0-7 0,2 0 41 15,0-2-42-15,2 0 21 16,-3 2 21-16,3-2-42 16,0 0 39-16,0 0-18 15,0 0-3-15,0 0 54 16,0 0-73-16,0 0 37 16,0 0-8-16,0 0-15 15,0 0 3-15,11 0 6 16,2 0-9-16,6 0 18 15,3 2-32-15,3 1 0 16,4-2 0-16,2 2 8 16,2-1 7-16,3-1-2 15,-1-1-7-15,1 2 28 0,-1-2-26 16,3 3 2-16,3-2 23 16,1 1-33-16,7-2 34 15,2 0-22-15,3 3-11 16,-1-3 3-16,5 0-4 15,-2 0 0-15,-3 1-1 16,-1-1 14-16,-3 0-8 16,-3 3 6-16,-3-3-10 15,4 0 18-15,-6 0-18 16,0 0 6-16,1 0 12 16,0 0-10-16,3 0-12 15,-1 0 3-15,2 0 0 0,-9 0 21 16,-1 0-20-16,-5 0 18 15,-9 1 11-15,-1-1-23 16,-6 0 7-16,-2 0-14 16,-1 0 0-16,-2 2 29 15,-1-2-28-15,3 0 24 16,-4 0-24-16,-1 2 8 16,-3-2 5-16,-1 0-13 15,-3 0 20-15,3 0 21 16,-3 0-42-16,0 0 12 15,0 0-12-15,0 0 0 16,0 0-15-16,0 0 24 16,0 0-9-16,0 0 3 0,0 0 17 15,0 0-40-15,0 0 8 16,0 0 6-16,0 0-24 16,0 2 31-16,0-2-1 15,0 0 0-15,0 0 14 16,0 0-29-16,-6 0 15 15,-2 0 0-15,-5 0 4 16,-6 0 4-16,0 0-8 16,-4 0 0-16,3 0 1 15,3 0 1-15,-4 0 10 16,2 0-12-16,1 0 3 16,-3 0-3-16,-1 0-22 15,-2 0 21-15,-3 0 0 16,0 0 0-16,-4 0 1 15,2 0 0-15,-2 0-9 0,2 0-6 16,-2 0 8-16,2 0 7 16,0 0-1-16,3 0 1 15,0 0 0-15,-1 0-11 16,-4 0-7-16,-4 0 17 16,-1 0 1-16,-4-2-2 15,-2 0-4-15,2 0-1 16,-1 1 7-16,2-2-17 15,0 2-1-15,4-4 21 16,-1 4-3-16,0-2 2 16,1 0 8-16,-3 1-20 15,-2-1-1-15,2-1 11 16,1 2-4-16,-2 0 11 16,3 0 1-16,3 2-8 15,0 0-2-15,2 0-5 0,-3 0 5 16,1 0 2-16,0 0-6 15,1 0 20-15,1 0-17 16,2 0 3-16,0 0-8 16,2 0-2-16,3 0 11 15,2 0-1-15,-1 0 14 16,5 0-1-16,7 0-16 16,3 0 3-16,0 0-4 15,6 0-2-15,0 0 6 16,0 0 0-16,2 0 11 0,0 0 7 15,0 0-21 1,-2 0 3-16,2 0-2 0,0 0-31 16,-2 0 24-16,-7 0-99 15,-1 0-124-15,0 0-397 0</inkml:trace>
  <inkml:trace contextRef="#ctx0" brushRef="#br0" timeOffset="-109772.78">283 10269 12 0,'0'0'1182'0,"0"0"-869"15,0 0-109-15,0 0-9 16,0 0-49-16,0 0 32 16,-93-15-21-16,82 15-72 15,2 0 28-15,2 0-49 16,0 0-40-16,7 0 61 16,0 0-60-16,0 0 5 15,0-1-5-15,0 1-13 16,7 0-6-16,16 0 15 0,14 0-2 15,12 0 32-15,12 0-49 16,10 0 19-16,7 0-21 16,9 0 12-16,-1 0-20 15,3 0 8-15,-8 0 0 16,-10 0 2-16,-15 0 12 16,-16-6-28-16,-16 2 8 15,-10-1-44-15,-9 1 49 16,-5-1-19-16,0-6-8 15,0-4-2-15,-16-6-88 16,-2-3-1-16,-6-2-130 16,-3 2-133-16,-4 3 148 0,-3 2 40 15,1 2 104-15,2 9 89 16,4-1 1-16,9 5 101 16,7 0 7-16,6 4 64 15,5-2 0-15,0 2-120 16,7 0 6-16,13 0 58 15,7 13-23-15,1 6 65 16,-3 7-47-16,-5 4-45 16,-7 4 35-16,-9 2-82 15,-4 7-13-15,-4 3-6 16,-23 7-4-16,-25 24-36 16,4-9-166-16,6-12-495 0</inkml:trace>
  <inkml:trace contextRef="#ctx0" brushRef="#br0" timeOffset="-108489.21">14336 9060 803 0,'0'0'592'16,"0"0"-396"-16,0 0-98 15,0 0 45-15,0 0 20 16,0 0-68-16,0 0-8 16,-109 19 15-16,84-5-55 15,-2 3 57-15,1 6-64 16,-1 4-27-16,0 7 61 16,3 6-73-16,-3 6 35 0,4 4 8 15,1 2-38-15,5 3 55 16,8 1-32-16,7-2-17 15,2-2 7 1,4-2-19-16,20-2 0 0,10-3-6 16,6-8 5-16,5-4-8 15,6-9 9-15,0-6-30 16,1-10 30-16,-2-8-45 16,1 0 45-16,-2-11-10 15,-4-11 20-15,-5-6 20 16,-2-4-3-16,-5-6-27 15,-1-8 29-15,-4-4-28 0,-1-9 16 16,-4-2 32 0,-3-5-48-16,-9 2 50 0,-9-1-27 15,-2 2-15-15,0 6 13 16,-22 6-22-16,-7 3 0 16,-7 10-1-16,-8 13-88 15,-32 22-8-15,11 3-148 16,1 7-386-16</inkml:trace>
  <inkml:trace contextRef="#ctx0" brushRef="#br0" timeOffset="-107070.96">5183 10487 1007 0,'0'0'230'0,"0"0"-129"16,0 0 9-16,0 0 47 15,0 0 43-15,0 0-92 16,0 0-69-16,-24-2-38 15,32 2 50-15,13-2 49 16,3 2-28-16,7 0-38 16,5 0 36-16,6 0-35 15,8 0 15-15,2 0 5 0,6 0-44 16,7 0 21 0,-1 0-23-16,8 0-9 0,-1 0 47 15,3 0-38-15,4 2 33 16,2 2-11-16,7 0-22 15,4 0 5-15,5 0-14 16,5-2 0-16,1 2 14 16,-3-2-2-16,0 1-10 15,-6-3-2-15,-3 1-9 16,-3-1-3-16,-2 0 13 16,-3 0-1-16,0 0 18 15,1 0-4-15,-3 0-16 16,0-4 2-16,1 1-1 15,-6-2-16-15,-3 1 25 16,-5 2-8-16,-7-2 4 16,-5 2 22-16,-4 2-6 0,-1 0-20 15,-4 0 9-15,-3 0 12 16,-3 0-19-16,-5 0-2 16,-8 0 6-16,-10 0 19 15,-7 0-9-15,-8 0-8 16,-2 0-8-16,0 0 15 15,0 0-15-15,-6-4-46 16,-15 0-72-16,1-1-167 16,0 4-296-16</inkml:trace>
  <inkml:trace contextRef="#ctx0" brushRef="#br0" timeOffset="-98896.85">5953 11103 970 0,'0'0'311'16,"0"0"-223"-16,0 0-11 16,0 0-33-16,0 0-19 15,0 0 72-15,4 0-72 16,11 0 23-16,3 0 28 0,4 0 4 15,0 0 32-15,2 0-55 16,2 0-34-16,-3 0 43 16,2 0-65-16,0 0 12 15,2 0-4-15,2 0 4 16,4 2 27-16,5 0-13 16,1-2-27-16,4 0 18 15,1 0-18-15,2 0 0 16,-2 0 2-16,1 0 4 15,-1 0 34-15,-2 0-8 16,1 0-18-16,-1 0 11 16,5 0-19-16,1-2-6 15,6 2 9-15,4-2 7 16,5 2-17-16,1-2 1 16,1 0 0-16,-1 2-10 0,-2 0 23 15,-1 0-13-15,-1 0 8 16,2 0 1-16,1 0-18 15,1 0 6-15,1 0 3 16,-3 0-8-16,0 0 17 16,-4 0-4-16,0 0-5 15,-2-2 1-15,2 2-2 16,3 0 1-16,1-2 0 16,5 0 0-16,4 0 13 15,3 2-13-15,1-2 0 16,-3 2-20-16,-3 0 11 15,-5 0 9-15,-1 0 0 16,-3 0 20-16,0 0-7 0,3 0-13 16,-1 0 0-1,5 0-10-15,1 0-5 0,4 0 16 16,-1 0-1-16,2 0 14 16,2 0 9-16,-7 0-30 15,1 0 7-15,-4-2 0 16,1-1-10-16,2 1 26 15,3 2-16-15,7-1 0 16,4 1 21-16,3-3-24 16,0 3 3-16,-3 0 0 15,-6 0 9-15,-5 0-9 16,-2 0 0-16,-1 0-6 0,1 0 15 16,2 0-2-16,2 0 2 15,5 0-9-15,5 0 3 16,-1 0-3-16,3 0-13 15,-3 0 11-15,0 0 4 16,-1 0 6-16,-1 3-4 16,0-2 2-16,-2-1-6 15,0 2 0-15,-2 1 0 16,2-1-1-16,0 0 12 16,-3 0-4-16,2 2-7 15,-4-2 0-15,1 4-7 16,1-2 14-16,4 2-7 15,2 0 5-15,2-1 14 0,2 0-29 16,-1 1 10 0,1-2-6-16,0 2-6 0,-2 0 24 15,-2 0-11-15,2 0-1 16,2-2 6-16,-1-2-12 16,1-2 0-16,2 0 6 15,0 0 3-15,0 0 9 16,-3 0-12-16,1-2 0 15,-2 1 0-15,-2-2-15 16,3 3 15-16,2 0 0 16,3 0 18-16,1 0-2 15,1 0-22-15,3 0 6 16,-1 0-12-16,1 3-1 16,4-2 15-16,2 1-2 15,5-1 4-15,-1 2 23 0,-4 3-44 16,-8 2 17-16,-10 2 0 15,-6 3-22-15,-7-3 28 16,0 7-6-16,0-3 3 16,-2 1 27-16,-1-5-29 15,-2-3-1-15,-5-5 0 16,-2-2-6-16,-2 0 6 16,1 0 0-16,-3 0-7 15,0 0 23-15,3 0-8 16,-2 0-7-16,-3 0 5 15,-3 0-6-15,-4 0 0 16,-10 0-13-16,-6 0 13 16,-11 0 0-16,-8 0 3 15,-4 0-1-15,-5 0-2 0,0 0-32 16,-62 0-106-16,-4 0-52 16,-13 0-325-16</inkml:trace>
  <inkml:trace contextRef="#ctx0" brushRef="#br0" timeOffset="-97828.7">2650 11667 912 0,'0'0'187'0,"0"0"-95"0,0 0-74 16,0 0 37-16,0 0 11 15,0 0-29-15,0 0 15 16,111-24 19-16,-75 18 60 15,1 0 75-15,6-3-69 16,6 5-15-16,7 0-68 16,4 0-39-16,4 4 50 15,7 0-34-15,8 0 9 16,8 0 22-16,19 0-52 16,28 0 57-16,31 0-35 15,8 0-31-15,4 0 53 16,-5 2-45-16,-6 2 6 15,22-2 5-15,6 0-3 0,6 0 30 16,3-2-27-16,-5 0-19 16,3 0 25-16,-7 2-26 15,-5-2 0-15,-11 0 0 16,-9 0 15-16,-32 0-12 16,-37 0 6-16,-31 0-8 15,-22 0-2-15,-4 0-5 16,-4 0-44-16,-10 0-8 15,-29 0-83-15,-20-2-79 16,-21 0-463-16</inkml:trace>
  <inkml:trace contextRef="#ctx0" brushRef="#br0" timeOffset="-97009.85">228 12184 1415 0,'0'0'386'15,"0"0"-237"-15,0 0-35 16,0 0 19-16,0 0-15 16,0 0 21-16,0 0-54 15,123-43-58-15,-73 34 29 16,11 0-38-16,1 1 27 15,7 2-7-15,-2 3-37 16,2 0 22-16,-4 2-23 16,-5 1 0-16,-6 0 15 15,-10 0-5-15,-11 0-20 16,-6 0 2-16,-9-2-69 16,-7-1 8-16,-11-7-99 0,0 1-66 15,0-4-397-15</inkml:trace>
  <inkml:trace contextRef="#ctx0" brushRef="#br0" timeOffset="-96797.46">765 11872 130 0,'0'0'1693'16,"0"0"-1488"-16,0 0-157 15,0 0 29-15,0 0 35 16,0 0 88-16,125 53-76 15,-96-23-75-15,-7 4-19 0,-11 8-30 16,-11 2-17-16,-9 7 16 16,-30 1-72-16,-36 20-77 15,9-14-232-15,5-12-537 0</inkml:trace>
  <inkml:trace contextRef="#ctx0" brushRef="#br0" timeOffset="-93467.36">11065 10014 715 0,'0'0'270'0,"0"0"-70"16,0 0-58-16,0 0 55 15,0 0 10-15,0 0 7 16,0 0-34-16,5-52-87 15,-5 52 8-15,0 0-36 16,-5 0-64-16,-8 0 27 16,-5 0-19-16,-6 10 42 0,-5 6 4 15,-2 6-49-15,-3 8 34 16,0 4-30-16,6 9 13 16,-1 2 35-1,6 8-49-15,6-1 20 0,10 0-29 16,2-3 14-16,5-2-20 15,0 0 12-15,23-6-6 16,6-1 12-16,9-4 0 16,3-3-24-16,9-9 4 15,-2-9-20-15,2-9 15 16,-4-6 14-16,1 0-1 16,-5-7 33-16,3-14-17 0,-3-5 2 15,-1-2-18 1,-5-4 2-16,-3 1 8 0,-8-7 15 15,-6-1-22-15,-3-5 54 16,-7-2-55-16,-7-2 59 16,-2-5-42-16,0 2-7 15,-2-2 50-15,-13 1-53 16,-6 2-3-16,-1 5 16 16,-3 3-14-16,-1 7 47 15,6 5-25-15,-3 6-17 16,3 4-7-16,2 3-6 15,2 7-13-15,4 2 11 16,-2 4-4-16,4 2 6 16,2 2 0-16,0 0 5 15,0 0-22-15,4 0 17 0,-3 0 0 16,5 0-7-16,0 2-5 16,2 1 4-16,0 1-28 15,0-2-38-15,0-1 60 16,0 1-66-16,0 1-7 15,0 0-50-15,2 1-386 16,-2 3-122-16</inkml:trace>
  <inkml:trace contextRef="#ctx0" brushRef="#br0" timeOffset="-91523.56">4860 12352 978 0,'0'0'246'16,"0"0"-127"-16,0 0-31 15,0 0-16-15,0 0 47 16,0 0 5-16,0 0-88 16,-16-12 14-16,16 11 4 0,2 1 6 15,14-2 59-15,5-1-62 16,5 2-7-16,10-2-1 15,4-1-25-15,9 2 54 16,6-2-26-16,5 2-42 16,3 2 39-16,4 0-40 15,-2 0 16-15,-3 0 11 16,-2 0-29-16,-3 0 17 16,-1 4-24-16,0-2 12 15,-2-2 4-15,2 0-16 16,-3 0 22-16,2 0 26 15,1 0-41-15,2 0 35 0,0 0-35 16,1 0-6 0,1 0 32-16,4 0-27 0,1 0 1 15,-1 0-7-15,-1 0-4 16,-1 0 2-16,-2 0 3 16,-2 0-1-16,2 0 22 15,-2 0-11-15,1 0-7 16,3 0-4-16,2 0-1 15,1 0-13-15,2 0 25 16,-1 0-11-16,1 0 16 16,-5 0 6-16,-1 0-13 15,-3 4-9-15,-3 1 0 16,-3-1 21-16,-4-2-15 16,-5-1 11-16,-3-1 16 15,-4 1-19-15,-5-1 31 0,-6 0-27 16,-8 0-18-16,-1 0 30 15,-10 0-30-15,-1 0 0 16,-3 0-2-16,-2 0 20 16,0 0-13-16,0 0-5 15,0 0-33-15,0 0-21 16,-2 0-128-16,-3 0-199 16,1 0-515-16</inkml:trace>
  <inkml:trace contextRef="#ctx0" brushRef="#br0" timeOffset="-89305.48">18823 6463 864 0,'0'0'236'16,"0"0"-87"-16,0 0-7 15,0 0-22-15,0 0 91 16,0 0-59-16,0 0-53 16,-22-9 6-16,20 8-62 15,-5-2 22-15,-3 0-63 16,-2-2 12-16,-8 2 8 15,-1 0-13-15,-2-1-9 0,-2 3 6 16,-2-1 10 0,2 0 19-16,3 2-12 0,0 0-9 15,0 0 53-15,0 0-67 16,4 2 6-16,-5 5-6 16,-1 4 16-16,-3-1 10 15,2 0-6-15,1 2-12 16,2-2 40-16,-1 2-47 15,3 2-1-15,0 2 0 16,2 0 18-16,1 2 6 16,-1-2-5-16,3 0-18 15,1 2 14-15,1-2-5 0,-1 0-10 16,3 3 25 0,2-4-10-16,2 3-9 0,-1 0-4 15,5 3 5-15,1 2 13 16,0 1-20-16,0 4 2 15,0 1 21-15,-1 2-11 16,-1 2-3-16,1-1-9 16,1 0 0-16,0-2 17 15,2 0-17-15,0-1 23 16,0-2-22-16,11 0 11 16,2-4-24-16,1 4 12 15,1-4 0-15,1 0 16 16,-3-3-10-16,0 0 3 15,3-2-9-15,-1-2-9 16,4 0 2-16,1 2 7 0,4-3 0 16,3 0 12-16,2 1 9 15,4-1-39-15,-2-7 18 16,3 3 0-16,0-5-7 16,-5 0 13-16,-1-2-6 15,-1-2 1-15,0-2 17 16,0 0-36-16,-1 0 15 15,3 0 3-15,0 0 12 16,5-6-3-16,-1-6-9 16,0-3 0-16,1 0 20 15,1-3-8-15,-1 0-12 16,-1-2 0-16,-2 0 7 16,0 0-7-16,-4 0-1 0,-2 0-5 15,-3-4 12-15,-1-2 1 16,-4-5 20-16,1-2-27 15,-5-4 27-15,3-1-27 16,-5 0 0-16,0-3-5 16,-1 1 20-16,-2 1 20 15,-3-3-16-15,-3 0-18 16,-2-1 47-16,0 3-42 16,0 1 0-16,-11 2 7 15,-5 3 3-15,-4 2-7 16,0 4-9-16,-5 2-13 15,1 3-8-15,-5 4 17 16,-3 1-43-16,3 4-5 16,-2-11-120-16,7 6-109 15,8-6-467-15</inkml:trace>
  <inkml:trace contextRef="#ctx0" brushRef="#br0" timeOffset="-88997.31">19091 4803 1196 0,'0'0'210'16,"0"0"-55"-16,0 0-137 16,0 0-18-16,0 0-19 15,0 0-98-15,0 0-87 16,4 65-1035-16</inkml:trace>
  <inkml:trace contextRef="#ctx0" brushRef="#br0" timeOffset="-84582.08">8556 13022 1006 0,'0'0'263'15,"0"0"-146"-15,0 0 45 16,0 0 21-16,0 0-26 0,0 0 18 16,0 0-138-1,-10 0-6-15,14 0 10 0,9 0-30 16,5 0 74-16,1 0-26 16,8 0-23-16,2 0 29 15,7 0-65-15,7 0 7 16,1 0 29-16,3 0-36 15,4 0 41-15,3 0-21 16,1 0-19-16,3 0 42 16,1 0-42-16,-1 0-1 15,-1 0 21-15,1 0-13 16,0 0 12-16,0 0-20 0,2 0 1 16,2 0 2-1,1 2 5-15,1 0-1 0,1-2 5 16,-1 0 3-16,1 2-24 15,-2-2 9-15,-4 0 0 16,-1 0-1-16,-4 0 10 16,2 0-2-16,-2 2-7 15,-2-2 9-15,4 3-10 16,2-2 1-16,3 1 0 16,-1 2 13-16,4-3-1 15,3 2-8-15,0-3-4 16,2 0-14-16,2 0 1 15,3 0 20-15,0 0-7 0,-1 0 15 16,0 0 3 0,3 0-27-16,2 0 9 0,0 0 0 15,1 0-19-15,-2 0 20 16,2 0-1-16,-4 0 0 16,-2 2 23-16,1-1-19 15,-5 2-4-15,-2-1 0 16,1-2-18-16,2 2 18 15,1-2 0-15,6 2 0 16,2-2 15-16,4 2-14 16,4 0-1-16,-3 0 6 15,3 0-10-15,-2 2 4 16,0 0-8-16,-6 0 1 0,2 0 14 16,0 0-7-1,-2 1 12-15,5-3-10 16,4 3-4-16,4 1 1 0,1 0-5 15,1 0 0-15,4 0 12 16,-4 1 0-16,3-1-6 16,-3 0 1-16,-1-4-8 15,-2 3 7-15,1-1 0 16,1 0 5-16,1 0 11 16,-1 0-23-16,3 0 7 15,3 1 0-15,-1-2-5 16,0 1 14-16,-7 1-6 15,-4-2 6-15,-12 4 5 16,-6-4-11-16,-11-1-3 0,-6 3 0 16,-10-4 26-1,-9 2-25-15,-6-2 17 0,-11-1-12 16,-7 3 11-16,-5-3 4 16,-2 0-6-16,-2 0 1 15,0 0 12-15,0 0-13 16,0 0-30-16,0 0 8 15,-11 0-98-15,-55-8-39 16,1-1-386-16,-15-2-655 0</inkml:trace>
  <inkml:trace contextRef="#ctx0" brushRef="#br0" timeOffset="-83315.5">43 14052 1185 0,'0'0'292'0,"0"0"-148"16,0 0-76-16,0 0 84 16,0 0 75-16,0 0-56 15,0 0-95-15,-16-9-44 16,41 0 69-16,10 2-19 15,7 1 1-15,10-3 3 16,8 5-69-16,9-2 38 16,9 2-55-16,6-4 12 15,6 2-18-15,-1-1 7 16,-2-2-1-16,-6 3 0 0,-8-4-49 16,-13 4 35-16,-11 0-65 15,-13 2-41-15,-15 1-11 16,-11-3-99-16,-10-5 58 15,0-1 52-15,-20-1-29 16,-9 0 127-16,-5 1 3 16,-1 2 19-16,4 4 101 15,6 2-20-15,10 2 29 16,5 2-2-16,8 0-87 16,2 0 35-16,0 0-8 15,0 0 32-15,2 8 43 16,2 8-71-16,-4 7-10 15,0 10-4-15,0 5-29 16,-10 2-9-16,-1 19-83 0,1-13-234 16,10-8-348-16</inkml:trace>
  <inkml:trace contextRef="#ctx0" brushRef="#br0" timeOffset="-78994">11344 11791 1160 0,'0'0'264'0,"0"0"-116"0,0 0-31 16,-120-2 1-16,89 14-2 16,-1 12-10-16,6 10-63 15,1 6 40-15,7 8-39 16,2 6 0-16,7 3 36 15,5 3-58-15,4 2 39 16,2 2-61-16,20 2 9 16,14-2-22-16,9 2 33 15,11-5-15-15,8-7-5 16,9-10-23-16,8-15 16 16,1-10-12-16,3-15 19 15,-3-4-9-15,-2-24 9 16,-6-14 0-16,-7-10 33 15,-13-9-31-15,-15-3 70 16,-11-6-8-16,-9-2-21 0,-14-4 53 16,-5 0-76-16,-2-1 7 15,-21 6 6-15,-4 4-33 16,-4 9 34-16,0 12-34 16,-4 14-39-16,-6 16-25 15,-28 17-134-15,9 22-182 16,0 9-444-16</inkml:trace>
  <inkml:trace contextRef="#ctx0" brushRef="#br0" timeOffset="-77475.11">5618 14211 329 0,'0'0'598'15,"0"0"-420"-15,0 0-77 16,0 0-2-16,0 0 34 15,0 0-18-15,0 0 35 16,-101-10-38-16,97 10-46 16,4 0 5-16,0 0-51 15,0 0 8-15,0 0 69 16,10 2-22-16,7 4 15 16,1 1-61-16,3-1-20 15,4 1 16-15,3-1-17 0,4-2-8 16,2 2 15-16,1-4 2 15,4 3 16 1,3-5-9-16,6 0-5 0,8 0 56 16,11 0-74-16,13-3 10 15,30-7 38-15,34-8-25 16,37 0 28-16,12 2-17 16,-6 6-25-16,-15-1 20 15,-20 6-24-15,-1-3-6 16,-3 2 23-16,-6 0-22 15,-6 2 37-15,-23 4-13 16,-22 0-24-16,-23 0 29 16,-11 0-30-16,3 0 0 0,-2 4 6 15,-2 4 8-15,-16-4-13 16,-15 2-1-16,-11-6-27 16,-9 0 19-16,-5 0-17 15,0 0-7-15,0 0-48 16,0-6-204-16,0-6-436 15,0-2-749-15</inkml:trace>
  <inkml:trace contextRef="#ctx0" brushRef="#br0" timeOffset="-75940.21">18837 4967 1012 0,'0'0'202'0,"0"0"-137"16,0 0-65-16,0 0-110 16,0 0-126-16,0 0-151 0</inkml:trace>
  <inkml:trace contextRef="#ctx0" brushRef="#br0" timeOffset="-74665.62">19444 11700 593 0,'0'0'126'0,"0"0"-76"16,0 0-5-16,0 0 53 15,-137-2-59-15,93 16-3 16,-8 11 2-16,0 7-38 16,-3 11 8-16,0 14 2 0,1 11-10 15,-8 44-10 1,14-14-109-16,13-6-486 0</inkml:trace>
  <inkml:trace contextRef="#ctx0" brushRef="#br0" timeOffset="-71368.43">6442 14690 393 0,'0'0'375'16,"0"0"-144"-16,0 0-95 15,0 0-53-15,0 0-30 16,0 0 62-16,0 0-9 16,0 0 45-16,0 0 40 15,11 0-68-15,0-6 61 16,5 1-50-16,1 3-89 15,2-3 40-15,2 5-74 16,3 0 17-16,4 0 0 16,1 0-11-16,4 0 8 15,1 0-25-15,-1 0 1 0,2 0 6 16,2 5-7-16,-4-2 0 16,1 0-1-16,-3-2 2 15,-2 1 5-15,0 2 6 16,-6-4-12-16,2 0 0 15,0 4-1-15,0 0 1 16,1 0-11-16,1-2 23 16,5 2-9-16,-1 0-3 15,2-4 12-15,5 0-22 16,2 0 17-16,5 0-7 16,-1 0 9-16,7 0-2 15,3 0-7-15,1 0 0 0,3 6 3 16,-2 3-13-16,0-3 19 15,2 1-9-15,0 1 9 16,0-2 6-16,3 1-23 16,3-2 8-16,-4 1 0 15,1 2 0-15,-1 1 6 16,-2-4 0-16,-4 3-6 16,0 1-4-16,-6-4 2 15,2 3 2-15,-4-2 0 16,1 1 9-16,3-3 5 15,0 2-9-15,6-2-5 16,2 0-7-16,2 2-2 16,5 1 10-16,0-1-1 15,1 7 10-15,4-5 12 16,1 2-28-16,-2 0 6 0,2 2 0 16,1-4-17-16,-1 6 17 15,0-5 0-15,1-1 0 16,1 1 20-16,0-3-17 15,3 2-3-15,0-4 0 16,0 2-4-16,-3 3 4 16,-1-6-8-16,-6 7 7 15,-3-4 2-15,2 2 3 16,-1 0 6-16,5 1-9 16,5 0-2-16,1-4 1 15,8 4-7-15,1-1 5 16,5-4 4-16,3 0 7 15,-3 1-9-15,2 1 13 0,-4-3-28 16,0 0 14-16,5 0 1 16,-1 1 9-16,5 0 5 15,4 2-10-15,0-2-4 16,1 0-5-16,-1-1-7 16,-2 2 14-16,0-5-2 15,-1 0 6-15,0 5 4 16,-3-5-17-16,-1 0 7 15,-1 0 0-15,-4 0 0 16,-1 0 12-16,2-5-12 16,-2-4 0-16,2 0 0 15,1-1-9-15,-1 2 9 0,0-4 0 16,-1 2 10-16,-1-2 4 16,-2 2-15-16,0 3 1 15,2-4-5-15,2 5-2 16,7 0 13-16,17 2-6 15,23 2 17-15,-13 2-3 16,-10 0-13-16,-14 0-1 16,-19 0-10-16,12 10-11 15,15 2 23-15,-3 2-2 16,2-4 7-16,0 2 21 16,-2-4-21-16,-1 3-7 15,-9-8 0-15,-10 3-6 16,-8-2 6-16,-16 0 0 0,-14 0-2 15,-14-2 4-15,-12-2-2 16,-11 2 10-16,-5-2 7 16,-2 0 57-16,-2 0-74 15,0 0 0-15,0 0-1 16,0 0 2-16,0 0 23 16,0 0 6-16,0 0-28 15,0 0 21-15,0 0-23 16,0 0 0-16,0 0 0 15,0 0 13-15,0 0-14 16,0 0 1-16,0 0-7 16,0 0-11-16,3 0 20 15,-1 0-2-15,-1 0 0 16,-1 2-14-16,0-2 13 16,0 0-39-16,0 0-41 0,0 0 14 15,-44 0-134-15,-4 0-408 16,-12 0-1045-16</inkml:trace>
  <inkml:trace contextRef="#ctx0" brushRef="#br0" timeOffset="-69401.69">333 15881 978 0,'0'0'301'0,"0"0"-176"16,0 0-70-16,0 0 127 15,0 0-36-15,0 0-25 16,0 0 6-16,-105 11-47 16,105-11 44-16,0 0-58 0,0 0-24 15,11 0 39-15,18-5-30 16,9-7 7-16,11-2-5 16,9 1-42-16,7-2 26 15,1 1-28-15,-1 6 0 16,-1-1-18-16,-6 0 1 15,-9 5-27-15,-8 0 9 16,-12 2-29-16,-12 0 40 16,-7 0-17-16,-10 0 8 15,0 0 9-15,-10-2 11 16,-15-1 4-16,-8 5-14 16,-5 0 19-16,-2 0-5 15,3 0 12-15,7 5-3 16,8 1 47-16,14 0-40 15,5 0-1-15,3-2-15 0,3 5 6 16,12 0-6-16,3-1 0 16,-3 6-21-16,-1-4 21 15,-5 6-74-15,-3 12-75 16,-2-6-232-16,0-4-275 0</inkml:trace>
  <inkml:trace contextRef="#ctx0" brushRef="#br0" timeOffset="-66730.79">19926 10471 593 0,'0'0'269'16,"0"0"-108"-16,0 0-20 15,0 0 4-15,0 0-15 16,0 0 56-16,0 0-33 15,31-46 14-15,-29 45 11 16,-2 1-83-16,0-3 56 16,0 3-45-16,0-2-47 15,-4 2 29-15,-13-1-87 16,-8-2-1-16,-14 0 46 0,-9-2-45 16,-12 1 49-16,-7-2-50 15,-2-2-12-15,-18-12-63 16,14 4-438-16,19-6-528 0</inkml:trace>
  <inkml:trace contextRef="#ctx0" brushRef="#br0" timeOffset="-55805.03">17545 10117 1303 0,'0'0'279'15,"0"0"-197"-15,0 0-26 0,0 0 6 16,-19 101 14-16,15-58-21 16,2 3-31-16,0-2 19 15,2 0-42-15,0-7 4 16,0-1 34-16,0-5-20 16,0-2 74-16,0 0-34 15,0 6-19-15,-5 1 37 16,1 8-42-16,-3 4 11 15,0 6 9-15,1 6-49 16,-1 5 24-16,3 0-30 16,2 3 0-16,-1 1 3 15,0-1 6-15,1-2 10 16,0-1-10-16,0-6 10 16,-2 0-10-16,-1-3-9 15,-1-2 0-15,-2 2 14 0,0 0 3 16,-1 4-10-16,1 2-7 15,-2 4 2-15,3 3-2 16,1-2 6-16,2 0-6 16,-1-2 22-16,3 1-9 15,2-2-16-15,0 4 3 16,0 4 0-16,0 6 9 16,7 5-7-16,6 1 4 15,3 2 9-15,-3 2 12 16,-3 0-36-16,-2-2 9 0,-6 1 0 15,-2 0-15 1,0 1 21-16,0 0-6 0,-6 0 0 16,-4-2 28-16,1 0-37 15,3-6 9-15,4-2 0 16,0 3 0-16,-1 1 0 16,0 2 0-16,-1 4-6 15,0 1 2-15,-3-1-5 16,1 0 9-16,-4-1 0 15,4-8-20-15,-3 2 7 16,-2-11-8-16,-1 0 20 16,-1-5-4-16,0-6 5 15,-3 0 12-15,0-2-11 0,1-3-2 16,1-7-8 0,1 0-9-16,0-3 17 0,-1-8-25 15,4 0 24-15,0-8 2 16,1 2-17-16,3-8 3 15,2-4-1-15,4-4 0 16,-2-7 14-16,2-1-113 16,0-1 71-16,0-3 34 15,0-2 9-15,0 0 30 16,0 0-23-16,0 0 14 16,0 0-21-16,0 0-22 15,0 0 14-15,4 0-3 16,11 2 11-16,3-2 20 15,7 4-18-15,2-4 11 16,-1 0-13-16,3 0 9 0,-2 0-19 16,-3 0 11-16,-1 0-1 15,-4 0 14-15,4 0-2 16,6 0-12-16,8 0 0 16,11 0 3-16,8-4-12 15,5 0 11-15,2 2-2 16,4-1 9-16,-2 3 9 15,-3 0-36-15,-6 0 15 16,-14 0-91-16,-13 0-19 16,-21 0-206-16,-8 0-21 15,0 0 24-15</inkml:trace>
  <inkml:trace contextRef="#ctx0" brushRef="#br0" timeOffset="-55070.99">19363 15615 1222 0,'0'0'379'0,"0"0"-166"16,0 0-68-16,0 0-7 15,0 0-41-15,0 0 63 16,0 0-117-16,-79-50 3 15,44 50 13-15,-5 0-52 16,-3 9 96-16,-1 14-43 0,2 13-31 16,5 4 62-16,9 8-83 15,8 6 16 1,13 0-2-16,7-6-13 0,0 2 14 16,24-9-23-16,13-11 10 15,5-6-20-15,9-12-37 16,2-9-26-16,5-3-28 15,0-3-36-15,23-27-121 16,-17-1-458-16,-6 7 228 0</inkml:trace>
  <inkml:trace contextRef="#ctx0" brushRef="#br0" timeOffset="-54151.45">20125 15633 1265 0,'0'0'629'16,"0"0"-384"-16,0 0-30 16,-143-28-97-16,99 28-5 15,1 6-14-15,3 16-88 16,5 6 28-16,3 6-39 16,5 6 1-16,11 0-7 15,10-4 6-15,6-4 0 16,0-2 0-16,20-7-52 15,9-10 50-15,9-9-38 16,4-4 4-16,1 0 15 16,-3-17-53-16,-5-10 22 15,-6-1-27-15,-4 2 20 0,-8-4 49 16,-5 7 19 0,-6 10-9-16,-1 1 60 0,-5 6-34 15,0 6 25-15,0 0-51 16,0 0-2-16,0 14 0 15,0 7 4-15,0 6 24 16,0 5 12-16,0 2-24 16,0-1 26-16,0-2-40 15,14-5 7-15,5-2 1 16,10-7-8-16,7-8-21 16,9-9-21-16,1 0-25 15,-1-9 32-15,-7-18-135 16,-7 0 53-16,-9-4 102 15,-9 9 30-15,-6 8 14 0,-5 1 33 16,0 9-29-16,-2 4 47 16,3 0-45-16,4 0-35 15,-1 0 0-15,4 3-13 16,5 7 13-16,2 0 3 16,-1 2 4-16,5-7 12 15,-2-1-19-15,4-4 0 16,-1 0-12-16,-2-9-20 15,2-9-5-15,-4 1 6 16,-5-2-2-16,-4 7 33 16,-5 6 9-16,-4 6-9 0,0 0 48 15,0 0-36 1,0 0 7-16,0 18 11 0,0 14-5 16,0 12 18-16,0 6 0 15,0 13-37-15,0 7 38 16,8 6-43-16,-2 0 18 15,-4 4-19-15,-2 5 15 16,0-9-26-16,0-5 11 16,-2-12 0-16,-14-9-1 15,-1-11 17-15,-10-16-6 16,-4-7 20-16,-7-13 6 16,-5-3 46-16,-1-3-31 15,1-18 7-15,6-5 30 16,10-7-61-16,12-1 4 15,12-2-31-15,3 4-19 0,16-2-4 16,19 6 5-16,8-4-19 16,1 6 15-16,1 0-101 15,-7 2 3-15,-5-19-124 16,-10 7-327-16,-12 4 28 0</inkml:trace>
  <inkml:trace contextRef="#ctx0" brushRef="#br0" timeOffset="-53838.28">19630 15240 1670 0,'0'0'488'0,"0"0"-285"15,0 0-89-15,0 0-53 16,0 0 39-16,0 0-79 16,127-58 6-16,-91 53-11 15,-3 4-9-15,-4 1-14 16,-6 0-11-16,-5 0-68 0,1 10 29 15,6 17-146-15,-6 0-305 16,2-4-127-16</inkml:trace>
  <inkml:trace contextRef="#ctx0" brushRef="#br0" timeOffset="-53423.39">21671 15727 1013 0,'0'0'386'0,"0"0"-179"15,0 0-83-15,0 0 64 16,-20 121-12-16,11-73-80 15,-3 5-4-15,8-3-54 16,2 3-38-16,2-13 0 0,0-3-118 16,0-16-85-1,0-19-94-15,4-2-238 0,-2-6-456 0</inkml:trace>
  <inkml:trace contextRef="#ctx0" brushRef="#br0" timeOffset="-52984.57">21628 15574 1258 0,'0'0'321'0,"0"0"-155"15,0 0-135-15,0 0 0 16,0 0-24-16,125 5 2 0,-96 14-8 16,-9 4-1-1,-12-1-19-15,-8 3-13 16,0-2 7-16,-26-2 25 0,-7 2 89 15,-7-4 18-15,-2-7 31 16,6 3-44-16,9-3-11 16,11-6-74-16,12 1-9 15,4-2-71-15,6 3 8 16,23 2 63-16,7 2 0 16,7 3-16-16,3 4-36 15,-1 5 4-15,-5 8 16 16,-7 0 17-16,-6 3 16 15,-8 4-1-15,-11 3 19 0,-8-1 0 16,0-5 18-16,-8-2 20 16,-14-10 5-16,-4-7 81 15,-3 0-75-15,0-13 20 16,2 2-36-16,3-6-45 16,4 0 2-1,6 0-9-15,12-22-147 0,2-4-195 16,0-3-281-16</inkml:trace>
  <inkml:trace contextRef="#ctx0" brushRef="#br0" timeOffset="-52724.26">22384 15825 1182 0,'0'0'741'16,"0"0"-533"-16,0 0-135 16,0 0 26-16,0 0-22 15,-100 129 21-15,88-70 0 16,3 4-86-16,5-3 0 16,2-6-12-16,2-8-39 15,0-9 37-15,0-12-67 16,0-11-38-16,9-14-108 15,7-6-175-15,-3-20-17 0</inkml:trace>
  <inkml:trace contextRef="#ctx0" brushRef="#br0" timeOffset="-52554.71">22388 15683 1582 0,'0'0'575'0,"0"0"-439"15,0 0-29-15,0 0-73 16,125-50-5-16,-76 50-29 16,-2 0-15-16,-7 0-130 15,-14 18-403-15,-17-4-8 0</inkml:trace>
  <inkml:trace contextRef="#ctx0" brushRef="#br0" timeOffset="-52366.22">22243 15946 1521 0,'0'0'644'0,"0"0"-543"15,0 0-39-15,0 0 64 16,0 0-74-16,147 0-13 16,-91 0-28-16,4 0-11 15,25 0-81-15,-16 0-273 16,-11-4-315-16</inkml:trace>
  <inkml:trace contextRef="#ctx0" brushRef="#br0" timeOffset="-51900.46">23477 15761 897 0,'0'0'513'0,"0"0"-365"16,0 0-76-16,0 0 53 15,0 0-10-15,0 0-15 16,0 0 23-16,-124-26-26 0,90 28 1 15,-6 15 9 1,-2 4-58-16,-1 2 41 0,4 8-38 16,5-1-20-16,12 7-24 15,13-2-8-15,9 6-1 16,9-5-59-16,24-1-38 16,12 2 48-16,6-1-66 15,-2-2-6-15,-5-3 42 16,-7-4 37-16,-13-5 42 15,-13-8 1-15,-11 0 0 16,0-1 138-16,-29-8-8 16,-8 3-18-16,-13 1-62 0,-4-4-32 15,1-1-36 1,-10-4-80-16,14 0-233 0,12 0-536 16</inkml:trace>
  <inkml:trace contextRef="#ctx0" brushRef="#br0" timeOffset="-51314.03">22373 15749 932 0,'0'0'312'15,"0"0"-232"-15,0 0-15 0,0 0 43 16,0 0 69-16,0 0 20 15,0 0-88-15,109-22 29 16,-76 13-59-16,8 3-15 16,3-2 59-16,5 3-86 15,4-3 16-15,-1 2-17 16,-1 0-24-16,-5 4 16 16,-6-2-28-16,-7 4 10 15,-8-5-8-15,-6 5-2 16,-13 0-24-16,-4 0 18 15,-2 0-41-15,0 0 47 16,-4 0-111-16,-14 0-45 16,-22 0-170-16,2 0-67 0,5 9-283 15</inkml:trace>
  <inkml:trace contextRef="#ctx0" brushRef="#br0" timeOffset="-50564.04">22492 15651 211 0,'0'0'611'0,"0"0"-461"16,0 0 20-16,0 0-81 16,0 0-3-16,0 0 12 15,0 0-44-15,-21-10 35 16,21 10 0-16,0 0 16 16,0 0 32-16,0 0-52 15,0 0 6-15,0 0-15 16,0 0-36-16,-2 0 29 15,0 0-58-15,-4 0 24 16,2 0 17-16,-3 0-43 0,3 4 49 16,2 2-58-1,0-6 0-15,2 0 1 0,-2 0 7 16,2 0 8-16,-2 0 15 16,-1 0-10-16,-4 0-9 15,0 0-12-15,-1 0 0 16,1 0-7-16,0 4 7 15,5-4 0-15,0 4 0 16,-2-4 6-16,4 2-6 16,-1-1 0-16,1 2 1 15,0-3 7-15,0 3-8 16,-2 2-9-16,2-1 9 16,-2 10 0-16,-2 0 54 0,-1 8-21 15,3 5-9 1,-2 4 31-16,-2 9-48 15,2 0 4-15,0 8 10 0,-3 7-20 16,1-1 37-16,-1 0-11 16,0 1-26-16,3 4 43 15,-3-9-44-15,1-2 21 16,0-6 9-16,0-7-20 16,4-12 2-16,-2-2-12 15,4-15 0-15,-3-3-11 16,3-3 11-16,0 0-6 15,0 0-9-15,0-7-105 16,0-17-48-16,9-20-201 16,4-1-311-16,-1 9-368 0</inkml:trace>
  <inkml:trace contextRef="#ctx0" brushRef="#br0" timeOffset="-50178.06">22346 15968 962 0,'0'0'331'0,"0"0"-91"16,0 0-3-16,0 0-42 16,0 0-115-16,0 0 26 15,0 0-50-15,29 0 39 16,2 0 43-16,7 0-107 16,4 0 12-16,3-5 3 15,-3-3-46-15,-9 7 51 16,-10-4-38-16,-8 2-5 15,-10 3-16-15,-5 0-18 16,0 0-41-16,0 0-64 16,-18 0-153-16,-26 8 0 15,3 6-53-15,-1-5-373 0</inkml:trace>
  <inkml:trace contextRef="#ctx0" brushRef="#br0" timeOffset="-49031.13">21709 15605 854 0,'0'0'214'15,"0"0"-94"-15,0 0-9 16,0 0-8-16,0 0 3 0,0 0-58 15,0 0-14 1,0-12 82-16,0 12-18 0,0 0-26 16,-3 0-9-16,0 0-34 15,-2 0 1-15,-3 0 10 16,0 0-10-16,-1 4 26 16,-3 1-55-16,2-1 31 15,-1 1-5-15,1-1-15 16,6-4-13-16,-1 3 1 15,5-3 0-15,0 0-21 16,0 0 22-16,0 0-1 16,0 0 0-16,0 0 5 15,0 3-5-15,0 3 11 16,0 5 12-16,0 6 74 16,0 7-67-16,0 6 14 0,0 2-7 15,0 4-35 1,0 2 35-16,0 2-25 0,0 1-3 15,0-1 39-15,3-3-47 16,-3 3 49-16,2-1-47 16,0-4 13-16,-2 2 8 15,2-5-17-15,-2-2 4 16,0-2 4-16,0-2 9 16,0-8-17-16,0-3-7 15,0-4 0-15,0-7 28 16,-2 1-14-16,2-5-14 15,-2 0 6-15,2 0 19 0,0 0-11 16,0 0-14 0,0 0 1-16,0 0 8 0,0 0-9 15,0 0-20-15,0 0 12 16,0 0-1-16,0 0 3 16,0 0 6-16,0 0-1 15,0 0-16-15,4-3-14 16,10 1 22-16,3-2 2 15,4-4 14-15,0 8 9 16,7-5-16-16,-1 5 9 16,-5 0-22-16,-2 0-12 15,-7 0-26-15,-8 0-17 16,-5 0-160-16,0 0-320 16,-16 0-473-16</inkml:trace>
  <inkml:trace contextRef="#ctx0" brushRef="#br0" timeOffset="-47906.14">22330 13922 1317 0,'0'0'405'0,"0"0"-144"16,0 0-85-16,0 0-6 16,0 0-97-16,0 0 23 15,-27-26-96-15,3 26-25 16,-56 2-11-16,1 14-208 16,-5 3-299-16</inkml:trace>
  <inkml:trace contextRef="#ctx0" brushRef="#br0" timeOffset="-40622.61">22172 12458 768 0,'0'0'331'16,"0"0"-175"-16,0 0-74 15,0 0-6-15,0 0-70 16,0 0 11-16,0-10-17 16,0 10 0-16,0-2 51 15,0 0 15-15,-2 1 54 16,2-2 10-16,-2-1-66 0,2 2 27 16,-2-1-34-1,-1 0-13-15,1 2-1 0,-2-2-42 16,1 1 30-16,-4 1-31 15,3-2 2-15,-5 1 3 16,1 2-4-16,-4-2 10 16,1 2 4-16,-3 0 10 15,3 0-16-15,-1 0-9 16,-2 0 0-16,1 0 35 16,1 0-34-16,1 0 20 15,0 0-4-15,1 0 8 16,2 0-19-16,-1 0-6 15,0 4 0-15,0 0 4 16,1 1-3-16,-1-1-1 16,-5-1 17-16,3 2-5 0,-3-1 31 15,4-1-19-15,-1 1-17 16,-1 0 23-16,1 3-29 16,3-2-1-16,-2 1 0 15,1 3 11-15,1-1 1 16,1 1 3-16,-2 4-14 15,2-3 18-15,-1 2-19 16,1-2 0-16,2 0 13 16,-2 2-1-16,3 0 19 15,0 2-27-15,-1 2 5 16,3-1 3-16,0 4-11 16,-1-1-1-16,1 0 8 15,2-2 13-15,-2 0-21 16,2 0 0-16,-3-2 7 0,3 0-3 15,-2-2 2-15,0 1 5 16,0-2-1-16,2-1 10 16,-2 0-29-16,2 0 9 15,-2-1 0-15,2 2 13 16,-3 0-13-16,1 3 25 16,2-2-25-16,-2 2 13 15,2-1-26-15,0 0 13 16,0 1 0-16,0-3 18 15,0 4-9-15,0-3-8 16,0 0-1-16,0 2-24 16,4-2 14-16,3 0 8 15,2 0 2-15,0-2 3 0,0 2 14 16,-1-2-11-16,4-2-6 16,-3 0-8-16,-1 0-10 15,1-3 24-15,1 1-6 16,-2 1 8-16,3-1 25 15,1-2-38-15,-1 2 5 16,3 1 0-16,-4-1-15 16,1 0 16-16,3-1-1 15,-3-1 0-15,0 1 21 16,0-2-22-16,0-1 1 0,3 0 0 16,-1 0-6-1,3 0 6-15,-1 0-4 0,1 0-4 16,-3-2 16-16,0 0-7 15,-1 3 10-15,-3-3-11 16,1 0 1-16,2 0-1 16,1 0-4-16,-1 0-2 15,1 0 10-15,-2 0-4 16,0 0 3-16,0 0 5 16,3 0-7-16,-1 0-1 15,0 0 0-15,3 0-16 16,2-5 29-16,-3 1-13 15,4 0 0-15,-4-1-6 16,-1-2-16-16,-4 2 31 16,-1 3-9-16,-2-1 3 0,0 0 12 15,-1-2-23-15,1 4 8 16,1-4-1-16,2 1-10 16,-1-2 22-16,2-2-8 15,0 0-3-15,2 1 4 16,1-4-14-16,-3 3 10 15,2 0 0-15,-1 0 0 16,-4 0 12-16,3 2-11 16,-1-4-1-16,-2 0 2 15,1 0-13-15,-3-3 11 16,2 0 0-16,-2-1 20 16,-1-3-8-16,-1 4-6 15,0-4-6-15,1 3-7 0,0-1 5 16,-3 0 4-1,2 1-2-15,-1-1 20 0,-3 1 3 16,0-3-17-16,0 1-6 16,0 2 0-16,0-4 8 15,0 3 5-15,-3-2-11 16,1 0 4-16,-2 3 28 16,2-1-32-16,2 1-2 15,-3 0 0-15,0 2-3 16,1 0 14-16,0-1-11 15,-2 1 0-15,-3 1 23 16,3-1-24-16,-2 0 1 16,-2 2 0-16,2 1 0 15,-3 2-2-15,3-1-11 0,-2 0 12 16,-1 2 1-16,3-2 7 16,-3-2 5-16,0 2-12 15,0-1 3-15,3 1-3 16,-6 2-11-16,3-1 10 15,-2 1 1-15,-2-3 0 16,0 4 0-16,-1-2 1 16,-1 1-12-16,1 1 11 15,1 0 0-15,0 2-1 16,1-1 20-16,3-1-20 16,-1 1 1-16,-4 2 0 15,1 0-12-15,-1-2 13 16,-1 2-1-16,-6 0 9 0,1 2 6 15,-2-2-27 1,-2 2 12-16,1 0 0 0,4 0-6 16,0 0 18-16,4 0-9 15,1 0-3-15,4 6-7 16,-2 2 1-16,3 2-43 16,3 5-51-16,6 6-55 15,6-2-340-15,17-8-369 0</inkml:trace>
  <inkml:trace contextRef="#ctx0" brushRef="#br0" timeOffset="-39020.89">24160 11231 75 0,'0'0'293'0,"0"0"-66"15,0 0-76-15,0 0-24 0,0 0 21 16,0 0-41-16,0 0-38 15,0-10-44-15,0 10-25 16,-2-2-29-16,-6 1 29 16,2-3-24-16,-3 2-7 15,1-1 21-15,-2 1 10 16,-3 0-7-16,-3-2-23 16,1 2 30-16,-3 0 0 15,2 0-17-15,0 2 17 16,6 0 0-16,-2 0 1 0,3 0 10 15,4 0-11 1,2 0 9-16,-2 0 21 0,5 0-20 16,0 0 47-16,0-2-1 15,0 2 4-15,0-2 56 16,0 2-42-16,0 0 36 16,0 0 1-16,0 0-61 15,0 0 2-15,0 0-52 16,0 0 0-16,0 0 44 15,0 0-42-15,0 0 31 16,0 0-30-16,0 0 18 16,0 6 8-16,0 9 15 15,0 2 17-15,-4 5-1 16,-1 2-59-16,-2 2 44 16,-1 5-45-16,1 1 9 0,-5 1 25 15,4 6-33-15,-3-1 23 16,-1 4 7-16,1 0-16 15,3 0 21-15,-4 1-22 16,3-2-14-16,-2 0 58 16,0-4-46-16,2 4-2 15,-2-3-8-15,2 2 17 16,0-2 3-16,3-4-13 16,-1-2-9-16,0-3 19 15,2-6-19-15,1-1 0 16,2-3-1-16,0-4 12 15,0 1 8-15,-1 1 2 16,3-2-15-16,-2 0 9 16,2-2-15-16,0 0-6 15,0-4-2-15,0 0 16 0,0-1 1 16,0-4-9-16,0 0 14 16,0-2-17-16,0 0 4 15,0-2-1-15,0 2 9 16,0-2 6-16,0 0-9 15,0 0-6-15,0 0 0 16,0 0-3-16,0 0 12 16,0 0-5-16,0 0-4 15,0 0-12-15,0 0-67 16,15-28-127-16,4 0-590 16,1-2-679-16</inkml:trace>
  <inkml:trace contextRef="#ctx0" brushRef="#br0" timeOffset="-38234.99">23928 11731 423 0,'0'0'306'15,"0"0"-64"1,0 0-81-16,0 0-9 0,0 0-116 16,0 0 60-16,0 0-18 15,-5 53-52-15,3-26 57 16,0 3-59-16,-2 4 57 15,-2 0 8-15,-2 2-26 16,1 0 50-16,-1-2-41 16,-2 0-15-16,4 3 36 15,-1-1-78-15,3-2-5 16,2 1-4-16,-3-2 6 16,3-7 14-16,-1-4-6 15,3-5-10-15,-2-9 28 16,2-1-32-16,-2-5-6 15,2-2 28-15,0 0-27 0,0 0 36 16,0 0-15-16,0 0-21 16,0 0 11-16,0-12-12 15,0-2 0-15,0-4-11 16,4-5 23-16,6-7-10 16,3-1-2-16,1-7-34 15,-1-5 25-15,3-1-19 16,-1-1 28-16,-1 1-8 15,-4 2 16-15,1 9-17 16,-1 5 3-16,-4 6-9 16,1 8-10-16,-3 5 26 15,0 5-2-15,-1 4-8 16,-3 0-40-16,2 0 36 0,-2 16 1 16,0 13 12-16,0 5 10 15,-5 6-9-15,-5 1 24 16,-4 2-25-16,3-2 19 15,2-8-17-15,3-3-2 16,0-5 0-16,2-7 17 16,4-8-4-16,0-2-22 15,0-6 9-15,0-2 0 16,0 0 24-16,0 0-11 16,0-9-11-16,0-5-2 15,0-1-79-15,2 0 14 16,0 0-90-16,2 1-172 15,-2 3 23-15</inkml:trace>
  <inkml:trace contextRef="#ctx0" brushRef="#br0" timeOffset="115387.41">1440 5314 529 0,'0'0'317'0,"0"0"-151"15,0 0-57-15,0 0-31 16,0 0-14-16,0 0-21 15,-25 0-36-15,23 0 22 16,-3 0-28-16,4 0 9 16,1 0 23-16,-3 0-27 15,3 0 28-15,-2 0-11 16,0 0-16-16,0 0 38 16,-5 3-26-16,-4 3-6 0,-3 3-6 15,-1-1 8 1,-1 2-21-16,3-4 6 0,2-1 0 15,7 0 52-15,0-5-6 16,4 1-6-16,0-1-40 16,0 0 19-16,0 0-17 15,0 0-1-15,0 0 14 16,0 0 39-16,0 0-19 16,0 0 19-16,0 0-33 15,0 3-5-15,6 0 9 16,7 0-3-16,7 1 22 15,7-2 32-15,4 0-66 0,5-2 55 16,3 0-56 0,1 0-9-16,5 0 53 0,-3 2-42 15,1 0 25 1,-1 0 10-16,0 2-40 0,5-2 34 16,4 0-23-16,3-2-11 15,6 0 33-15,2 0-30 16,3 0-9-16,2 0 15 15,-2 0 2-15,-3 0 3 16,1 0-20-16,-1 0 9 16,1 0-5-16,1 0-4 15,5 0 0-15,3 0-9 16,5 0 18-16,1 0-3 16,0 0-6-16,-3 0 1 15,0 0 3-15,-4 0-4 0,-5 2-7 16,-1-2 6-16,-3 0 2 15,1 3 4-15,-1-3 6 16,-2 0-11-16,-2 0 1 16,-2 0-1-16,-7 0-7 15,-7 0 1-15,-8 0 12 16,-10 0 1-16,-8 0-7 16,-5 0 6-16,-6 0-6 15,-5 0 0-15,0 0 0 16,0 0-3-16,0 0 15 15,0 0 2-15,0 0-14 16,0 0-23-16,0 0 22 16,-8 0-14-16,0 0 15 0,-5 0 0 15,-3 0 0 1,-3 0-1-16,-2 0-6 0,-8 0-21 16,-2-3 22-16,-9 1-30 15,-2 2 4-15,-32 0-53 16,9 0-230-16,7-2-229 0</inkml:trace>
  <inkml:trace contextRef="#ctx0" brushRef="#br0" timeOffset="117336.2">5610 4609 439 0,'0'0'391'16,"0"0"-157"-16,0 0-112 16,0 0-24-16,0 0 5 15,0 0-45-15,0 0-13 16,0-17 8-16,0 15 11 15,0 2 25-15,0-2-12 0,-4 2-11 16,-4-2 4-16,-1 2-52 16,-5 0 21-16,1 0-17 15,-1 0-20-15,-1 0 46 16,-1 0-23-16,1 0 14 16,-1 4 26-16,-1 0-51 15,0 2 20-15,0 0-34 16,1 2 1-16,3 0 3 15,-3 2 2-15,3 0-3 16,-1 2 37-16,1-2-40 16,1 2 40-16,2-2-40 15,-1 2 7-15,1-1 23 16,0 0-29-16,1 1 14 0,-3 0 0 16,4 3 4-1,-1-2-2-15,-2 3-17 0,4 0 0 16,-2 3 9-16,5-4-8 15,-1 1-1-15,1 1 0 16,4-3 23-16,-2-1-15 16,2 2-8-16,0-1 1 15,0-2 5-15,0 0-6 16,-3 2 0-16,3 0-1 16,-2-1 10-16,2 4-5 15,-3-1-4-15,3 1 8 16,0 2-14-16,0-1 6 15,0 0-14-15,0 2 13 0,0-2 2 16,0-2 2 0,0 0 9-16,0 1-11 0,3-3 1 15,-1 1-2-15,1 1-2 16,1 0-8-16,1 3 10 16,1 1 0-16,3 0 0 15,2 2 1-15,2-2-9 16,1 0 8-16,1 0 0 15,-2-2-7-15,1-2 20 16,-1-2-5-16,-1-2-8 16,-1-2 0-16,3-2-13 15,-1 0 13-15,2-2-2 16,1 2-4-16,2-2 6 16,1-1-1-16,2-4 1 0,-2 1-11 15,4-2 0-15,2 0 22 16,-1 0-11-16,3-10 0 15,0 0-2-15,-3-3 1 16,0 2-7-16,-3 1 4 16,-4 0-14-16,-1 0 33 15,-3 0-15-15,3-2 4 16,-3 0 11-16,1 0-25 16,-1-2 10-16,1 2 0 15,-1-2-3-15,0 0 16 16,1-1-13-16,-1 2 0 15,-2-3-6-15,-2-2-1 16,-3-1 7-16,1 0 0 0,-5-1 32 16,0-2-31-1,1-3 21-15,0 0-22 0,-1-2 18 16,0-1-21-16,0 0 6 16,-2 0-3-16,0-3 24 15,0 4-12-15,0-2 8 16,0 0-20-16,0 0 11 15,-2 4 5-15,-5-1-16 16,0 0 18-16,0 1 16 16,1 3-23-16,-3 2 12 15,-2 0-23-15,0 0 0 16,-3 2-11-16,-1 2 17 16,-1 0-6-16,-2 2 0 0,0 0 33 15,3 2-33 1,-3 0 0-16,1 2 1 0,-2 1-14 15,1 2 13-15,-1-2-18 16,-2 2 6-16,-1 0-73 16,-2 3 43-16,-3 4-74 15,-20 0-95-15,9 7-86 16,5 4-261-16</inkml:trace>
  <inkml:trace contextRef="#ctx0" brushRef="#br0" timeOffset="119420.63">7397 5404 1204 0,'0'0'280'16,"0"0"-129"-16,0 0-90 15,0 0-52-15,0 0 49 16,0 0 36-16,158-8-15 15,-94 8 23-15,5 0-81 16,8 0-14-16,8 0 8 16,4 4-8-16,0 6 11 15,-1-3-18-15,-7 2 7 16,-9-3-10-16,-17 0 3 16,-14-4-7-16,-19-2 7 15,-15 0-50-15,-7 0 50 16,-4 0 3-16,-29 0 4 15,-11 0 19-15,-14-2-25 0,-14 2 14 16,-10-2 7 0,-4 2-9-16,-4 0-5 0,4 0-8 15,1 0 0-15,12 0 22 16,13 0-13-16,17 0 19 16,18 0 29-16,17 0-57 15,8 0 0-15,16 2-10 16,21 2 10-16,21 0 9 15,13 3-8-15,11-1 15 16,6-1-10-16,0 1 1 16,-3 0-8-16,-4 0 1 15,-10-2 0-15,-11-4-3 16,-16 0 12-16,-9 0-3 16,-18 0 13-16,-8 0-10 15,-9 0 71-15,0 0-46 0,0-6-22 16,0 0-12-16,-7 2-123 15,-10-2-90-15,1 2-187 16,3-2-460-16</inkml:trace>
  <inkml:trace contextRef="#ctx0" brushRef="#br0" timeOffset="206592.08">5640 4520 234 0,'0'0'744'16,"0"0"-519"-16,0 0-119 16,0 0-10-16,0 0 8 15,0 0-9-15,6-9 43 16,-3 8-47-16,-1 1-25 16,0 0 48-16,-2 0-47 15,0 0-12-15,0 0 13 16,0 0-27-16,0 0 32 0,0 0-32 15,0 0-17-15,0 0 20 16,0 0-44-16,0 0 0 16,0 0 9-16,0 0 7 15,0 0-1-15,0 0-15 16,-4 0 1-16,-3 0 3 16,-3 0-4-16,0 0 0 15,-4 0-7-15,-1 0 28 16,-1 4-9-16,1-1-7 15,-1 2 4-15,1-1 11 0,-1-1-8 16,3 2-11 0,-3 0 18-16,1 4-4 0,-1-1-7 15,0 0-8-15,-2 0 0 16,3 2-6-16,-1-2 15 16,1 2-9-16,-1 1 5 15,1 0 14-15,-1 1-26 16,2-2 7-16,1 2 0 15,0-1-3-15,-1 0 10 16,2-1-2-16,5 0 5 16,-3 1 2-16,1-3-18 15,1 5 6-15,-1-1 0 16,-1 0 1-16,2 2 1 16,-1 2 8-16,0-2-4 15,2-1 3-15,1 4-15 0,1-3 6 16,1 3 0-16,0-2 3 15,1 2 3-15,0-4 5 16,-1 4-11-16,4-2 13 16,-2-3-22-16,0 3 9 15,0-5 0-15,-1 2 21 16,3-2-11-16,0 2-5 16,0-2-5-16,0 2-8 15,0 0 1-15,0 4 7 16,0-2 0-16,0 1 18 15,0 4-3-15,0-2-13 16,0-4-2-16,0 3-11 16,5 0-4-16,-1-2 15 0,0 3 0 15,2-4 6-15,-2 4 11 16,0-3-22-16,1-3 5 16,-1 3-6-16,0-2-6 15,4 1 14-15,-4 1-2 16,0-3 13-16,3 1 10 15,-2-1-32-15,3 1 9 16,-1-3-2-16,4 3-19 16,0 1 23-16,1-1-2 15,1-1 7-15,-2 0 22 16,0-1-37-16,-2-2 8 16,-1-2 0-16,4 0-18 15,-3 0 19-15,5-2-1 16,-1 0 0-16,3-1 27 0,-1 0-33 15,3-1 6-15,-3 0 0 16,3 0-21-16,0-2 21 16,2 0 0-16,-3 0-6 15,1 0 11-15,1 0-7 16,-2 0 2-16,1 0 0 16,-3 0-10-16,1-4 10 15,2-2-8-15,0 0 7 16,0-1-7-16,-3-2 8 15,3-1 0-15,-2-2 1 16,0-1 0-16,-3-4-1 16,-1 1-3-16,0-4-4 15,1-2 14-15,1-5-2 0,-1 2 6 16,3-5-10-16,-1 1-1 16,1-1 0-16,-1 3-7 15,-1-4 1-15,-3 5 12 16,-2-2 4-16,0 2 16 15,-2-1-16-15,-1-3 38 16,-1 1-47-16,1-4-1 16,-4 1 28-16,0 1-26 15,-2-1 60-15,0 0-21 16,0 1-31-16,0 4 46 16,0-2-56-16,-6 3 15 15,-3 2 19-15,1 0-25 16,-4 2 19-16,-1 2-28 0,-1 2 17 15,1 2-13 1,-2 1-2-16,-3 4-2 0,2 0 12 16,3 4 6-16,-2 1-26 15,-1 0 8-15,3 1-1 16,-3 1-22-16,5 0 29 16,-3 3-6-16,5 1 0 15,3 0 8-15,-1 0-17 16,4 0 4-16,1 0-16 15,2 0 0-15,0 0 11 16,0 0-12-16,0 0 13 16,0 0-63-16,0 0 19 0,0 0-54 15,0 0-50-15,-4 18 41 16,-3 0-156-16,1 1-359 0</inkml:trace>
  <inkml:trace contextRef="#ctx0" brushRef="#br0" timeOffset="210096.71">5620 2956 46 0,'0'0'1033'0,"0"0"-681"16,0 0-128-16,0 0-91 15,0 0-73-15,0 0-60 0,31-7 54 16,-26 3-7-1,-1 3 20-15,-4-4 80 0,2 1-75 16,-2 2 8-16,0-4-4 16,2 2-66-16,-2-2 52 15,0 2-22-15,0-2-20 16,0 2 21-16,0 0-32 16,0 0-9-16,0 0 29 15,0 1-28-15,0-2 43 16,0 1-10-16,0 2-19 15,-4 1-2-15,0-2-13 16,1 3-19-16,-1 0 18 16,-5 0-5-16,-2 0 6 15,-8 0 34-15,0 4-32 16,-6 7 29-16,3 2-25 0,-1 2-6 16,1 2 12-16,2 2 1 15,0-1 1-15,3 1-14 16,1 4 9-16,0-3-12 15,3 4 3-15,0-1 0 16,4 2 0-16,-1 3 23 16,6 0-23-16,0-2 0 15,-1 2 0-15,3-2 1 16,2-2 8-16,0-1-1 16,0-3-8-16,0 1 1 15,0-1-1-15,0 1 0 16,2 1-4-16,7-2-8 15,1 0 22-15,-2-3-10 16,1 0 5-16,0-1 11 16,0-2-28-16,2-2 12 0,0 0 0 15,3 0-7-15,1-2 14 16,3-2 4-16,-1-2-10 16,1-2 17-16,3 0-27 15,-4-2 9-15,1 0 0 16,3-2 11-16,-4 0-4 15,3 0 0-15,0 0-7 16,0 0 5-16,0 0-14 16,-2-4 9-16,0-2 0 15,-3-2 16-15,-1 1-2 16,-1-1-4-16,1-1-10 16,1-1 12-16,1 0-18 0,-1-3 6 15,1 0 0-15,-1-3 38 16,4-2-31-16,-4-2 19 15,1-1-26-15,-3-1 7 16,1 0-2-16,-6 0-4 16,1-2 21-16,-3 1 40 15,0-4-56-15,-2-3 53 16,-4-2-59-16,0-1 10 16,0-4 23-16,0 1-25 15,0 2 11-15,-6-1 29 16,-8 2-34-16,-1 1 5 15,-4 2-19-15,1 3-9 16,0 5-27-16,1 4 36 0,-5 4-21 16,-3 7-39-1,-10 7-155-15,-39 0 53 0,5 19-211 16,2 1-922-16</inkml:trace>
  <inkml:trace contextRef="#ctx0" brushRef="#br0" timeOffset="212381.62">5274 4053 902 0,'0'0'285'0,"0"0"-105"15,0 0-50-15,0 0 49 16,0 0-42-16,0 0-3 16,0 0 6-16,-6-15-75 0,6 15 35 15,0 0-48-15,0 0-27 16,0 0 67-16,0 0-56 16,0 0 17-16,0 0 19 15,0 0-71-15,0 0 59 16,6 0-53-16,12 0 7 15,7 0 69-15,6 3-74 16,5 0 16-16,1 4-16 16,1-4 15-16,-5 0-6 15,-6 0-18-15,-4 0 0 16,-9-3 3-16,-8 1-3 16,-2-1-1-16,-4 0 1 15,0 2-73-15,7 5-15 0,-3 1-242 16,6-5-420-16</inkml:trace>
  <inkml:trace contextRef="#ctx0" brushRef="#br0" timeOffset="212724.7">6052 4141 977 0,'0'0'591'0,"0"0"-264"16,0 0-39-16,0 0-108 15,0 0-59-15,0 0-28 16,0 0-42-16,44 5 9 16,-12-3-32-16,5 3-22 15,-1-5 12-15,0 0-18 16,-5 0-14-16,3 0-36 16,-7 0-182-16,-6 0-496 0</inkml:trace>
  <inkml:trace contextRef="#ctx0" brushRef="#br0" timeOffset="213100.69">6631 4141 1689 0,'0'0'365'0,"0"0"-188"15,0 0-131-15,0 0 77 0,0 0-19 16,0 0-40-16,115-4 21 16,-69 4-48-16,-4 0-7 15,-4 0 28-15,-7 0-42 16,-11 0 26-16,-8 0-21 15,-3 0-13-15,-7 0 18 16,0 0-26-16,-2 0 1 16,0 0 18-16,0 0-19 15,0 0-6-15,0 0-70 16,0 0-85-16,0 0-63 16,0 0-481-16,0 0-322 0</inkml:trace>
  <inkml:trace contextRef="#ctx0" brushRef="#br0" timeOffset="214468.04">15637 4191 705 0,'0'0'327'0,"0"0"-16"16,0 0-16-16,0 0-92 15,0 0-24-15,0 0-53 16,0 0 5-16,-2-10 34 16,2 6-39-16,0 0 74 15,0-2-172-15,4 2-12 16,-1 0 4-16,1-1-10 16,0 4-10-16,0-1 9 15,8-1 17-15,6 3-38 16,8-2 12-16,15 2 0 15,13 0-24-15,12 0 30 16,10 8-6-16,4 6 0 0,0 3 28 16,-4-1-35-16,-5 0 7 15,-8 1 0-15,-12-6-18 16,-13-3 18-16,-15-2 0 16,-11-4 0-16,-7 0 23 15,-5-2-16-15,0 0-7 16,0 0 1-16,0 0-11 15,0 0 10-15,0 0-8 16,0 0 7-16,0 0-65 16,0 0 54-16,0 0-64 15,0 0-70-15,0 0-57 16,-15 0-158-16,0 4-127 0,3 0-171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3:46:33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10624 692 1498 0,'0'0'382'0,"0"0"-291"15,0 0 54-15,0 0-30 16,0 0-85-16,0 118 32 16,0-86-49-16,4 0-7 15,0-2-12-15,2-4-38 16,-2-4-111-16,0-8-226 16,1-10-440-16</inkml:trace>
  <inkml:trace contextRef="#ctx0" brushRef="#br0" timeOffset="453.78">10644 535 1485 0,'0'0'388'16,"0"0"-230"-16,0 0-85 15,0 0-53-15,0 0 6 16,113-18-26-16,-82 22 0 15,-4 13 0-15,-8 1-68 16,-11 5 24-16,-8-1-23 16,0 0 67-16,-13-1 16 15,-14-2-7-15,-6 0 16 16,-3-3 46-16,5-2-44 16,9-5 11-16,8 0-38 15,12-1-37-15,2 0 37 0,2-2-95 16,18 2 38-16,5 1 15 15,2-1 42-15,0 4 26 16,-4 3-23-16,0 1 9 16,-7 2 35-16,-6 0 8 15,-3 2 36-15,-7-2-40 16,0-2-34-16,-2 0 44 16,-17-4-14-16,-8 0 23 15,-4-4 25-15,-1-3-73 16,-1-4 24-16,6-1-46 15,6 0-47-15,9-12 13 16,12-20-180-16,2 4-313 16,13 3-591-16</inkml:trace>
  <inkml:trace contextRef="#ctx0" brushRef="#br0" timeOffset="1239.68">11092 760 1287 0,'0'0'502'15,"0"0"-394"-15,0 0 29 16,0 0-1-16,0 0-83 16,-32 122-1-16,32-91-4 0,0-4-42 15,16-1 6-15,4-2-12 16,5-7 21-16,4-5-16 15,2-7-4-15,2-5 7 16,0 0-8-16,1-4 0 16,-3-14-7-16,-4-6 1 15,-7-4-28-15,-5-5 25 16,-7-2 18-16,-8 3 6 16,0 2 45-16,0 6-30 15,-14 5 15-15,-3 11-39 16,-2 1 4-16,-1 7 8 15,3 0-9-15,-2 2 0 16,4 14-9-16,4 4 9 16,6 4-18-16,5 2 9 15,0 0 0-15,7 0-14 0,15-2 14 16,7-4-1 0,7-2-51-16,5-8-43 0,-2-6-9 15,1-4-37-15,-2 0-31 16,-7-15 59-16,-2-8 23 15,-8-4 53-15,-5-4 37 16,-8 5 50-16,-3 3 109 16,-3 9 10-16,-2 3 5 15,0 7-38-15,0 2-93 16,0 2-30-16,0 0-13 16,0 6-10-16,0 7-6 15,2 6 26-15,2 1-10 16,0-3 0-16,6 2 22 0,-2-2-29 15,3-4 7 1,1-5-39-16,3-4-4 0,-1-4-56 16,4 0-22-16,0-12 14 15,-3-7-37-15,-1-4 131 16,-6 2 13-16,-1 2 52 16,-5 5 114-16,-2 5-41 15,0 7-24-15,0 2-47 16,0 0-53-16,2 0 9 15,4 7 0-15,-2 9-9 16,4 5 5-16,-1-2-6 16,3 1-10-16,-4-1-82 15,-4-2-119-15,-2-5-105 16,0-8-252-16</inkml:trace>
  <inkml:trace contextRef="#ctx0" brushRef="#br0" timeOffset="1391.28">11446 613 1328 0,'0'0'481'16,"0"0"-372"-16,0 0-109 16,0 0-11-16,0 0-380 15,0 0-1088-15</inkml:trace>
  <inkml:trace contextRef="#ctx0" brushRef="#br0" timeOffset="1570.8">11580 405 1478 0,'0'0'888'0,"0"0"-641"0,0 0-133 16,0 0-26-16,140-24-88 15,-104 24-16-15,-7 2-5 16,-16 14-136-16,-13 4-88 15,-40 7-136-15,-14-2-241 16,-6-7-186-16</inkml:trace>
  <inkml:trace contextRef="#ctx0" brushRef="#br0" timeOffset="2158.23">10992 549 1415 0,'0'0'822'0,"0"0"-634"16,0 0-84-16,0 0-95 15,0 0-9-15,0 0-205 16,0 0-696-16</inkml:trace>
  <inkml:trace contextRef="#ctx0" brushRef="#br0" timeOffset="2589.07">11261 525 1139 0,'0'0'696'0,"0"0"-454"0,0 0-31 16,0 0-78-16,0 0-44 15,0 0-35-15,0 0-53 16,18-10 26-16,-4 0-10 16,-1-1-16-16,-2-2 47 15,0 3-10-15,0 4 31 16,-6 2-14-16,6-1-49 16,-5 5 24-16,3 0-30 15,1 0 0-15,-2 0 10 16,0 0-4-16,-1 9-12 15,3 3-15-15,-1 0-67 0,7 8-41 16,-1-6-520-16,-2-2-599 16</inkml:trace>
  <inkml:trace contextRef="#ctx0" brushRef="#br0" timeOffset="3124.64">12600 808 1590 0,'0'0'521'0,"0"0"-425"16,0 0 26-16,-136 19-36 16,107 4-56-16,11 4 21 15,12 4-20-15,6-3-30 16,0 0-2-16,22-8-30 16,9-6 2-16,5-10 23 15,8-4-23-15,1-14 12 16,1-20-67-16,-3-13-15 15,-7-10 57-15,-7-7 7 16,-6-6 35-16,-8-2 0 16,-1 5 9-16,-6 13 32 0,-4 14 57 15,-1 15-2 1,-3 16 24-16,0 9-88 0,0 0-31 16,0 20-1-16,0 13 9 15,-5 14 22-15,-3 9 6 16,0 5-16-16,4 0 30 15,4 0-51-15,0-5 16 16,0-10-16-16,16-9-37 16,1-12-28-16,4-11-87 15,6-14-93-15,2 0-136 16,6-42-193-16,-6-6-65 16</inkml:trace>
  <inkml:trace contextRef="#ctx0" brushRef="#br0" timeOffset="3790.86">12995 782 162 0,'0'0'555'0,"0"0"-175"16,0 0-47-1,0 0-141-15,0 0-111 0,0 0-24 16,0 14 44-16,0 11 28 16,0 4-69-16,0 1-20 15,8 0 23-15,7-4-56 16,7-4 8-16,1-6-15 16,4-6 0-16,4-8 27 15,-2-2-17-15,3-8-3 16,-3-16-7-16,-7-6-8 15,-2-2 8-15,-9 0 1 16,-6 2 8-16,-5 6 96 16,0 6-37-16,0 4-1 15,-11 9-22-15,-1 2-44 16,1 3 48-16,-3 0-34 16,4 10-15-16,-1 12 12 0,3 4-12 15,8 4-10-15,0 0 10 16,0 0-3-16,14-4 2 15,7-3 1-15,0-6-79 16,8-9 23-16,3-6-73 16,1-2-57-16,0-6-58 15,2-15-4-15,-4-8 69 16,-5 2 72-16,-6-3 75 16,-7 9 32-16,-3 3 94 15,-8 7 85-15,-2 8 111 16,0 3-111-16,0 0-135 0,0 8-26 15,-2 12-17-15,-3 4 46 16,0 4-40-16,3-2 14 16,-1-4-18-1,3-4 4-15,0-8-14 0,0-4 1 16,0-6-3-16,0 0 9 16,10 0 9-16,6-12-9 15,8-8-18-15,-1 0-27 16,-4-1 44-16,1 2-1 15,-1 2 2-15,-6 10 81 16,-1 1-31-16,0 5 35 16,-3 1-41-16,-1 0-43 15,2 4 45-15,-1 9-31 16,-5 5-2-16,-2 3-8 16,-2 0-5-16,0 0-30 0,0-2-90 15,-20-3-97-15,-2-4-166 16,0-7-520-16</inkml:trace>
  <inkml:trace contextRef="#ctx0" brushRef="#br0" timeOffset="3982.35">13167 638 1595 0,'0'0'729'16,"0"0"-607"-16,0 0-64 16,0 0-58-16,0 0-168 15,0 0-187-15,0 0-347 0</inkml:trace>
  <inkml:trace contextRef="#ctx0" brushRef="#br0" timeOffset="4172.87">13451 509 1655 0,'0'0'589'16,"0"0"-379"-16,0 0-73 15,0 0-53-15,0 0-33 16,125-101-50-16,-102 80-2 0,-12-2-3 16,-9 4-60-16,-2 7-12 15,-56 12-214-15,-5 4-336 16,-7 14-142-16</inkml:trace>
  <inkml:trace contextRef="#ctx0" brushRef="#br0" timeOffset="4312.47">12832 569 1910 0,'0'0'630'0,"0"0"-522"16,0 0-108-16,0 0-7 15,0 0-152-15,0 0-471 0,0 0-1142 16</inkml:trace>
  <inkml:trace contextRef="#ctx0" brushRef="#br0" timeOffset="4708.41">13169 617 1307 0,'0'0'783'16,"0"0"-554"-16,0 0-33 16,0 0-95-16,0 0-89 15,0 0 12-15,0 0-6 16,17-22 5-16,-5 16 6 16,-1 3-28-16,-5 0 17 15,-2 1-10-15,-2 2-7 16,2 0 23-16,-2 0-22 15,4 0-2-15,1 11 0 16,1 0-47-16,-3 7-84 0,0-1-353 16,-5-7-488-16</inkml:trace>
  <inkml:trace contextRef="#ctx0" brushRef="#br0" timeOffset="5474.36">14574 808 1129 0,'0'0'252'0,"0"0"-72"15,0 0 18-15,0 0-97 0,14 128-48 16,-12-98-5-16,0-6-37 16,0-6-3-16,-2-10 20 15,3-5-26-15,1-3 61 16,0-8 31-16,4-17-93 15,2-9 16-15,1-1-10 16,3-5-5-16,1 7-2 16,3 5-34-16,-2 8 25 15,0 7-10-15,-1 10 16 16,-4 3-9-16,2 0 24 16,-4 3-3-16,1 14 42 15,-2 2-24-15,-1 2 17 0,-1 2-26 16,2-4-5-16,-2-3 18 15,1-1-31-15,-1-8 12 16,2-3-12-16,0-4-50 16,3 0 48-16,7-10 2 15,2-10-28-15,2 0 27 16,-1-2 1-16,-6 6 17 16,-4 1 23-16,-2 8-8 15,-5 3 53-15,1 4-32 16,1 0-10-16,4 0 0 15,1 10-43-15,0 8 19 16,7 2-19-16,-2 4-83 16,17 4-14-16,-6-6-213 15,1-6-317-15</inkml:trace>
  <inkml:trace contextRef="#ctx0" brushRef="#br0" timeOffset="5788.52">15309 874 1724 0,'0'0'571'16,"0"0"-414"-16,0 0-18 16,0 0-110-16,0 0-17 15,-122 28-12-15,104-9 9 16,9 0-19-16,5-2 10 16,4-5-64-16,0-5-62 15,6-5-52-15,14-2 110 16,5 0 43-16,2-9-19 15,-2-6 32-15,-4 1-10 0,-2 1 22 16,-6 6 14-16,-4 4 53 16,0 0 38-16,-1 3-18 15,1 0-57-15,5 0 16 16,-1 13-35-16,-1 2-3 16,-2 1-16-16,-1 0-26 15,-5-6-77-15,-4-10-57 16,0 0-165-16,-13 0-50 0</inkml:trace>
  <inkml:trace contextRef="#ctx0" brushRef="#br0" timeOffset="6008.98">15201 645 225 0,'0'0'1139'0,"0"0"-879"16,0 0-218-16,0 0-34 15,0 0 78-15,0 0 47 16,0 0 53-16,77 35-31 15,-48-26-25-15,0-3 11 16,-4-6-61-16,-6 0 17 16,-3 0-45-16,-5-18-51 15,-5 0-1-15,-4 1-14 16,-2 2-62-16,0 11-108 16,-10 4-367-16,-1 0-526 0</inkml:trace>
  <inkml:trace contextRef="#ctx0" brushRef="#br0" timeOffset="6676.21">16074 898 1445 0,'0'0'269'16,"0"0"-181"-16,0 0 5 16,0 0-3-16,-136-2-4 15,116 23-42-15,7 4-8 0,8 3-36 16,5 0-17-16,0-2 6 16,9-4 9-16,11-10-36 15,4-7-32-15,1-5-71 16,0-12-52-16,-1-16-11 15,-5-7 26-15,-2-1 123 16,-6 3 32-16,-3 4 23 16,-3 9 136-16,0 8-6 15,-1 10-17-15,3 2-61 16,1 11-33-16,5 18 75 16,6 9-28-16,-1 8-31 15,2 7 26-15,-3 2-29 16,0 2 4-16,-7-1 3 15,-4-6-32-15,-3-7 23 16,-3-10-30-16,0-11 0 0,-6-10 67 16,-10-10 54-16,2-2 14 15,4-12-78-15,0-16-56 16,10-10-2-16,0-8-5 16,14-8-33-16,15-3 2 15,7-2-108-15,1 3 70 16,-3 6 31-16,-8 8 44 15,-5 13 103-15,-10 8 14 16,-5 10 19-16,-4 3 13 16,-2 6-83-16,3 2 25 15,-3 0-91-15,3 0 13 16,1 17-23-16,0 6 11 0,3 7-1 16,-1 2 0-1,2 0-33-15,0 0-7 0,19-3-149 16,-2-8-342-16,3-10-95 0</inkml:trace>
  <inkml:trace contextRef="#ctx0" brushRef="#br0" timeOffset="7027.21">16778 876 1765 0,'0'0'527'15,"0"0"-328"-15,0 0-61 16,0 0-87-16,0 0-17 15,0 0-34-15,-114 28 0 0,101-5 0 16,3 4-1 0,6-3-5-16,4-1-16 0,0-10-48 15,0-4-15-15,0-8-34 16,10-1 49-16,7-1 69 16,2-20-125-16,5-1-46 15,-5-4 59-15,-5 4 113 16,-5 4 50-16,-5 8 88 15,-2 4 26-15,-2 4-27 16,3 2-100-16,-1 0-25 16,0 8-12-16,5 9 7 15,-2 6 27-15,1 2-28 16,3-4-4-16,0 0-2 0,4-8-138 16,10-13-85-1,-6 0-299-15,4-17-352 0</inkml:trace>
  <inkml:trace contextRef="#ctx0" brushRef="#br0" timeOffset="7209.72">16845 431 1766 0,'0'0'540'0,"0"0"-481"15,0 0-41-15,0 0 40 16,0 0-12-16,0 0 49 15,0 0-85-15,56 114-10 16,-56-82-30-16,-46 4-201 0,-2-10-338 16,-8-7-469-16</inkml:trace>
  <inkml:trace contextRef="#ctx0" brushRef="#br0" timeOffset="7328.41">16341 636 1393 0,'0'0'641'0,"0"0"-455"15,0 0-112-15,0 0-74 16,0 0-501-16,0 0-588 0</inkml:trace>
  <inkml:trace contextRef="#ctx0" brushRef="#br0" timeOffset="8018.56">17917 563 1597 0,'0'0'349'0,"0"0"-219"16,0 0-59-16,0 0-47 15,-150 88 44-15,102-27 20 16,7 9-34-16,3 6 24 16,10 2-39-16,14 2 22 0,9 0-12 15,5-3-40-15,7-5-13 16,17-8 4-16,9-12-78 16,21-15-27-16,-9-18-219 15,-1-15-365-15</inkml:trace>
  <inkml:trace contextRef="#ctx0" brushRef="#br0" timeOffset="8266.9">18179 838 500 0,'0'0'1609'0,"0"0"-1352"15,0 0-204-15,0 0 54 0,-2 125-19 16,2-62-49-16,0 10 29 16,2 1-68-16,8-1 6 15,-4-2-18-15,-2-8 12 16,-2-13-61-16,-2-10-44 16,0-16-157-16,0-15-226 15,0-9-69-15</inkml:trace>
  <inkml:trace contextRef="#ctx0" brushRef="#br0" timeOffset="8515.24">18191 816 1498 0,'0'0'562'16,"0"0"-431"-16,0 0 32 15,0 0-101-15,0 0-41 0,0 0-1 16,0 0-20-16,142 30-3 15,-113 1-3-15,-11 6-16 16,-14-3 21-16,-4-4-7 16,-8-3 8-16,-24-9 22 15,-5-4-6-15,-4-5 5 16,3-3-4-16,5-3-17 16,8-3-29-16,12-7-199 15,9-7-355-15</inkml:trace>
  <inkml:trace contextRef="#ctx0" brushRef="#br0" timeOffset="9530.52">18801 770 1330 0,'0'0'525'16,"0"0"-416"-16,0 0-16 16,-132-8 13-16,101 8-67 15,9 7 12-15,6 10-51 0,8 7-5 16,8 2-3 0,0 2-32-16,17 0 12 0,12 0 27 15,4 2-7-15,4-2-8 16,-6 2 10-16,-5 0-5 15,-9-2 3-15,-3-3 16 16,-6-5-8-16,-8-7 0 16,0-2 11-16,-3-5-11 15,-16-3 38-15,2-3-8 16,-3 0 18-16,1 0-47 16,7-7-2-16,8-7-32 15,4-4-57-15,0-3 29 16,13 1-23-16,14 2-24 15,10 5 87-15,9-1-26 16,2 2 2-16,4 1 6 0,-4 1 39 16,-1 2 0-16,-9-1 35 15,-7-2 16-15,-8 1 29 16,-10-2-27-16,-11 0 69 16,-2 1 9-16,0-4-75 15,-20 5 10-15,-2-1-26 16,-3 8-22-16,6 0 15 15,-2 3-33-15,5 0 0 16,1 11-1-16,4 7 10 16,2 3-1-16,2 6 1 15,7 3-9-15,0 0 34 16,0 3-28-16,14 0 4 16,10 0-1-16,3-5-9 15,6-6-15-15,-1-6 2 0,8-8-33 16,-2-8 21-16,1 0-98 15,-1-23-74-15,-1-7-31 16,-9-7 72-16,-4-6 116 16,-8 3 40-16,-5 3 5 15,-4 10 161-15,-5 9 52 16,-2 9 5-16,0 5-80 16,0 4-83-16,0 0-5 15,0 0-55-15,0 0 1 16,2 13 23-16,1 5-24 15,1 2 40-15,3 4-32 16,-1-1-2-16,5-1 11 16,-1-7-17-16,1-2 0 0,-1-8 18 15,4-5-5-15,1 0-23 16,8-11 10-16,2-14-97 16,-3-3 78-16,-2-3-18 15,-5 6 37-15,-6 5 29 16,-2 8-11-16,-3 5 91 15,-1 4-48-15,-1 3-24 16,3 0-7-16,-1 0-17 16,5 15-13-16,2 6 26 15,2 5-17-15,0 2 18 16,-1 2-27-16,-1-3-24 16,-5-4-17-16,4-5-158 15,-4-8-282-15,2-7-595 0</inkml:trace>
  <inkml:trace contextRef="#ctx0" brushRef="#br0" timeOffset="9965.36">20000 890 1592 0,'0'0'631'16,"0"0"-492"-16,0 0-57 15,0 0-58-15,0 0 4 16,-116-16-26-16,98 38 20 0,3 3-22 16,3 6-18-16,5 0 18 15,7-1-16 1,0-6-7-16,0-4 22 0,12-11 1 16,12-6-9-16,4-3 2 15,8-17-121-15,1-15-104 16,-2-12-88-16,-3-6 100 15,-3-9 108-15,-6-6-10 16,0-1 60-16,-5 1 62 16,-5 13 71-16,-6 14 264 15,-5 16-19-15,-2 14-97 16,0 8-68-16,0 0-99 16,0 14-27-16,-5 17 33 15,-3 15-5-15,-1 6 35 16,3 6-37-16,6-4-16 0,0-2-18 15,0-6-17-15,0-10-15 16,10-7-127-16,24-12-159 16,-1-9-274-16,1-8-495 0</inkml:trace>
  <inkml:trace contextRef="#ctx0" brushRef="#br0" timeOffset="10325.4">20394 827 1307 0,'0'0'408'16,"0"0"-153"-16,0 0-113 15,0 0-92-15,0 0-37 16,0 0-4-16,0 0 46 0,-44 44-23 16,35-19-8-16,2 0 28 15,2 0-42-15,3-1-10 16,2 0-7-16,0-4 7 15,0-1 16-15,7-4-16 16,4-2 0-16,2-4 9 16,5-2-8-16,0-3 39 15,4-4 16-15,-1 0-26 16,-3-3 32-16,3-12-28 16,-4-6-33-16,-9-2 73 15,-3-2-36-15,-5 0-5 16,0 0-27-16,-5 1-6 0,-13 4-1 15,-1 2-65-15,-10 0-116 16,6 4-101-16,7-3-430 0</inkml:trace>
  <inkml:trace contextRef="#ctx0" brushRef="#br0" timeOffset="10682.44">21266 782 1086 0,'0'0'372'16,"0"0"-194"-16,0 0 64 16,0 0-105-16,0 0-61 15,0 0 52-15,-127 72-50 16,113-40 11-16,5 1-4 16,5 2-64-16,4-3 28 15,0-2-49-15,11-1-25 16,16-8 23-16,10-9-93 15,39-12-113-15,-10 0-303 0,-3-5-238 16</inkml:trace>
  <inkml:trace contextRef="#ctx0" brushRef="#br0" timeOffset="10965.69">21599 850 727 0,'0'0'855'15,"0"0"-584"-15,0 0-27 16,0 0-113-16,0 0-63 15,0 0-24-15,0 0-44 16,-107 58 0-16,107-28 0 16,0-2-28-16,0-4 21 15,13-1 14-15,6-10-7 16,3-5 33-16,1-8-26 0,0 0 24 16,-2-6-20-16,-6-14-5 15,-1-4 40-15,-10-2-23 16,-4-2 13-16,0 2-33 15,0 2-3-15,-16 7-9 16,3 6-85-16,2 9-104 16,4 2-281-16,7 0-469 0</inkml:trace>
  <inkml:trace contextRef="#ctx0" brushRef="#br0" timeOffset="11682.77">21981 832 1224 0,'0'0'532'15,"0"0"-349"-15,0 0 28 16,0 0-41-16,0 0-109 16,-135-26-29-16,120 39-32 15,4 8 29-15,4 8-47 16,7-2 18-16,0 1-2 15,0-4-26-15,18-6 34 16,5-6-6-16,0-7 0 16,10-5-55-16,-2-7 24 15,0-19-130-15,-3-5-46 16,-3-12 68-16,-3-3 29 16,-3-7 49-16,-7-3 22 0,1 1-1 15,-3 2-34-15,-4 11 68 16,-1 13 6-16,-3 12 102 15,-2 9-39-15,0 8-36 16,0 0-19-16,0 6 6 16,-2 16 105-16,-7 8-8 15,-3 6-19-15,4 4 25 16,-2 4-25-16,7 0 17 16,1-1-40-16,2-1-58 15,0-2-3-15,2-6-8 16,9-6-26-16,5-6 26 15,-1-6 0-15,7-9 18 16,5-2 19-16,4-5-36 0,7 0-2 16,2-5-31-1,-3-12-15-15,-2-5 47 0,-6-6 0 16,-10-2 24-16,-3 0 17 16,-9 2-20-16,-5 1 34 15,-2 7-37-15,0 0-8 16,0 7 25-16,-11 4-34 15,-3 3 29-15,-1 5-30 16,-3 1 0-16,-2 0 36 16,-3 4-26-16,-1 14 1 15,4 4 23-15,3 6-28 16,7 4 9-16,8 0-15 0,2-2-9 16,7 1-2-1,17-8 22-15,9-2-11 16,6-12 0-16,5-5-24 0,25-8-47 15,-9-18-194-15,-6-5-438 0</inkml:trace>
  <inkml:trace contextRef="#ctx0" brushRef="#br0" timeOffset="11886.22">22812 458 1343 0,'0'0'529'0,"0"0"-420"15,0 0 74-15,0 0 2 0,2 131-10 16,6-61-109-16,-1 9-19 16,-5 3-21-16,-2 0-20 15,0-4 13-15,-26-3-19 16,-21-9-60-16,-76-2 23 16,7-20-345-16,-6-14-1110 0</inkml:trace>
  <inkml:trace contextRef="#ctx0" brushRef="#br0" timeOffset="21660.1">10675 495 140 0,'0'0'232'16,"0"0"-103"-16,0 0-25 16,0 0-15-16,0 0-27 15,0 0-11-15,3 1-21 16,-3-1 19-16,0 0 23 16,0 0-24-16,0 0 20 15,0 0 0-15,0 0 4 16,0 0 31-16,0 0-33 15,0 0-6-15,0 0-6 16,0 0-42-16,0 0 2 16,0 0-18-16,0 0 0 15,0 0 3-15,0 0-1 16,0 0 8-16,0 0 7 0,0 0-8 16,0 0 33-16,0 0-7 15,0 0 3-15,0 0 25 16,0 0-41-16,0 0-3 15,0 0-19-15,0 0-9 16,0 0 2-16,0 5 14 16,0 0-2-16,0 4 43 15,0-1-29-15,0 2 34 16,0 2-25-16,0 2-27 16,0 2 38-16,0 1-30 15,0 0 10-15,0 1 34 16,0 3-52-16,0-3 35 0,0 2-29 15,0-4-6 1,0-1 67-16,0 1-47 16,0-3 14-16,0-1-1 0,0 0-26 15,0-2 21-15,0 2-29 16,0-2 2-16,0 0 2 16,0-1-4-16,0-3-16 15,0 0-83-15,2 1-230 16,2-5-154-16</inkml:trace>
  <inkml:trace contextRef="#ctx0" brushRef="#br0" timeOffset="51065.51">15194 683 46 0,'0'0'319'0,"0"0"-115"15,0 0-93-15,0 0 13 16,0 0-17-16,0 0-16 16,0 0 1-16,0 0-18 15,0 0 20-15,0 0-21 16,0 0-47-16,0 0 10 16,0 0-19-16,0 0 10 15,0 0 25-15,0 0-27 16,0 0 9-16,0 0-31 0,0 0-2 15,-1 3-2-15,-1-1-29 16,2-1 20-16,0 2-4 16,-2-1 28-16,2-1-18 15,0 2 4-15,-2-2-2 16,2 2 2-16,0-2 0 16,0 2 6-16,0-1 6 15,0-2-2-15,0 0 9 16,0 0-13-16,0 0 4 15,0 0 71-15,0 0-24 16,0 0 24-16,0 0-7 16,0 0-50-16,0 0 21 15,0 0-22-15,0-6-5 0,0-2 43 16,4 0-34 0,-2-1-1-16,4 2-18 0,-2-1 3 15,0 1 3-15,-2 3-14 16,1 1-6-16,-3 0-16 15,0 3-98-15,0 0-170 16,0 0-485-16</inkml:trace>
  <inkml:trace contextRef="#ctx0" brushRef="#br0" timeOffset="68570.72">729 2863 719 0,'0'0'231'16,"0"0"-101"-16,0 0-69 15,0 0 20-15,0 0-26 16,0 0-19-16,0-12 32 0,0 10-8 16,0-1 5-16,0 3 60 15,0 0-23-15,0 0-8 16,0 0-23-16,-2 0-30 15,2 0 31-15,0 0-15 16,-2 0-8-16,2 0 2 16,0 0-40-16,0 0 18 15,0 0-13-15,0 0-8 16,0 0 48-16,0 0-41 16,0 0 28-16,0 0 4 15,0 0-46-15,0 0 39 16,0 0-40-16,0 0 6 0,0 0-17 15,0 0 13-15,0 0-2 16,0 0 0-16,0 0 23 16,0 0-20-16,0 0-3 15,0 0 0-15,0 0 27 16,0 0-26-16,0 0-1 16,0 0 0-16,0 0 13 15,0 0-3-15,0 0-10 16,0 0 0-16,0 0-6 15,0 0 6-15,0 0 0 16,2 0-10-16,2 0 23 16,1 0 11-16,-1 0-7 15,3-1-11-15,2 1-6 16,2 0 0-16,0 0-3 16,3 0-5-16,-1 0 16 0,1 0 5 15,1 0-13-15,-1 0 0 16,-4 0-7-16,3 0 3 15,1 0 4-15,-1-1 1 16,3 1 17-16,-3-3-23 16,3 3 5-16,-1-2-1 15,1 2-12-15,0 0 26 16,0 0-13-16,-1 0 0 16,-1 0 15-16,-1-1-32 15,0 1 14-15,-4 0 2 16,2 0-1-16,-2 0 4 15,2 0 2-15,-2 0-4 16,3 0 2-16,-4 0-8 0,3 0 6 16,-2 0 0-1,0 0 1-15,0 0 8 0,0 0-9 16,2 0 0-16,2 0-4 16,1 0-5-16,1 0 9 15,4 0 0-15,-4 0 5 16,1 0 13-16,-1-3-20 15,-1 3 2-15,1 0-9 16,-1 0-7-16,-1 0 25 16,2 0-9-16,3 0 0 15,2-2 21-15,0 2-30 16,2-1 9-16,3-2-3 16,-2 1-27-16,0 2 39 0,1-2-9 15,2 0 0 1,-1-2 19-16,-3 0-20 0,2 2 1 15,1-2 0-15,-1 0-19 16,1 1 20-16,-3 0-1 16,0 0 0-16,1 3 1 15,-3-1 8-15,2 1-9 16,0-1 0-16,5-2 3 16,-2 1-3-16,4 1-19 15,-3-2 19-15,1 1 0 16,2 2 11-16,-3-2-7 15,1 2 5-15,0 0-18 16,-2-2 7-16,-4 0 2 16,2 0-2-16,-3 0 4 15,2 0-2-15,0 0 0 16,3 0 11-16,2 0-22 0,2 0 11 16,4 0 0-16,-1 0-7 15,-1 0 22-15,2 0-16 16,-4 2 1-16,2 0-4 15,-4 0-8-15,-2 0 24 16,-4 0-9-16,-2-3-3 16,-9 3 12-16,0 0-24 15,-8 0 12-15,-1 0 0 16,-1 0 30-16,0 0-14 16,0 0 15-16,0 0-23 15,0 0 8-15,0 0-29 0,0 0 13 16,0 0-23-16,-3 0-5 15,-13 0-162-15,-4 0-506 0</inkml:trace>
  <inkml:trace contextRef="#ctx0" brushRef="#br0" timeOffset="77067">2236 1602 681 0,'0'0'504'15,"0"0"-299"-15,0 0-57 16,0 0 5-16,0 0-42 16,0 0-12-16,-3-10 45 15,3 10-50-15,0 0-15 16,0 0 19-16,0 0-64 16,0 0 3-16,0 0 0 15,0 0-22-15,0 0 37 16,0 0-15-16,0 0-4 15,0 0 29-15,0 0-54 0,0 0 19 16,0 0-9 0,0 0-11-16,0 0-14 0,0 0 7 15,5 8 0-15,10 11 0 16,3 0 1-16,1 6 4 16,4-2 8-16,-3 4-11 15,-2-4-4-15,0-1-6 16,-2-4 8-16,-3-3-3 15,0-5 13-15,-1-6-10 16,-2-2 10-16,4-2 4 16,1 0-10-16,4-15-3 15,-2-4-1-15,1-6 40 16,-1-2-32-16,2-2 26 16,-4 0-31-16,-1-2 13 15,-1 3-22-15,-3 4 6 0,-2 4-9 16,-2 8 9-16,-1 6-74 15,-1 6-37-15,1 0-208 16,0 0-576-16</inkml:trace>
  <inkml:trace contextRef="#ctx0" brushRef="#br0" timeOffset="77359.23">2893 1676 1633 0,'0'0'532'0,"0"0"-416"0,0 0-50 16,0 0-20-16,0 0-27 15,0 0-2-15,0 0 36 16,2 57-45-16,2-38 45 15,-2 3-32-15,0-2-12 16,0 0 3-16,-2-1-12 16,0-3-12-16,0-1-24 15,0-2-132-15,0-7-188 16,0-6-418-16</inkml:trace>
  <inkml:trace contextRef="#ctx0" brushRef="#br0" timeOffset="77492.87">2903 1542 1470 0,'0'0'702'0,"0"0"-600"15,0 0-93-15,0 0-9 16,0 0-477-16,0 0-244 0</inkml:trace>
  <inkml:trace contextRef="#ctx0" brushRef="#br0" timeOffset="78164.08">3256 1562 1164 0,'0'0'233'16,"0"0"-83"-16,0 0-28 16,0 0-23-16,0 0 9 15,0 0-49-15,0 0 20 16,-98 18 15-16,75-8-47 16,7 0 34-16,8 3-81 15,3 0 16-15,5-1-32 16,0 4 15-16,13 0-14 0,10 4 15 15,6 0 1 1,6 4 49-16,1 0-47 0,-3 1 3 16,-4-3-6-16,-6-3 0 15,-11-1 0-15,-8-3 1 16,-4-1 1-16,0-4 85 16,-12 3 2-16,-7-5-37 15,-4 3 19-15,-1-3-71 16,3-2 0-16,4-4-7 15,5-2 20-15,6 0-26 16,6-16-36-16,0-12-85 16,2-11-2-16,22 0-141 0,6-4-28 15,3 5 79 1,0 6 23-16,1 8 69 0,-5 6 58 16,-7 6 76-16,-1 4 109 15,-9 3 25-15,-3 5 38 16,1 0 46-16,-6 0-51 15,2 0 9-15,-3 15-24 16,1 6-39-16,0 6 18 16,-2 4-65-16,4 8-11 15,-4-1-15-15,0-2-33 16,-2-6-11-16,0-3 4 16,0-7-51-16,0-8-39 15,0-12-194-15,0-6-254 16,0-16-220-16</inkml:trace>
  <inkml:trace contextRef="#ctx0" brushRef="#br0" timeOffset="78283.75">3495 1467 1340 0,'0'0'639'16,"0"0"-464"-16,0 0-175 15,0 0-99-15,0 0-493 16,0 0-76-16</inkml:trace>
  <inkml:trace contextRef="#ctx0" brushRef="#br0" timeOffset="78934.02">3862 1345 1603 0,'0'0'240'16,"0"0"-189"-16,0 0 59 16,0 0-25-16,-49 143-1 15,49-89 18-15,-2 4-91 16,2 0 1-16,0 0-12 16,0-5 9-16,0-8 7 15,-2-8-10-15,-1-11-5 16,-1-9-1-16,-1-12-17 0,-2-5-19 15,-1 0 17 1,-6-10-123-16,-4-19-119 0,2-4 3 16,0-7 72-16,1-1 127 15,2 5 34-15,0 8 25 16,2 9 72-16,4 4 21 16,3 9 89-16,4 2-11 15,0 2-105-15,0 2-29 16,13-2-24-16,11 2 16 15,8 0 18-15,5-2-46 16,8 0 5-16,6-2-6 16,3-1-10-16,-1-2-1 15,-4-3-17-15,-4-2-9 16,-12 0 15-16,-8-2-9 16,-12 2 31-16,-9 0 12 0,-4-3 54 15,0 7 35-15,-13-1-51 16,-5 1 7-16,-1 4-11 15,-4 4-30-15,1 0 44 16,0 0-32-16,2 8 4 16,-1 7 22-16,8 6-42 15,1 6 26-15,8 0-38 16,4 7 8-16,0 0-5 16,2 2 3-16,14 0-6 15,2-2 0-15,2-6-67 16,3-7-61-16,-1-9-108 15,14-12-90-15,-5 0-7 16,-4-11-981-16</inkml:trace>
  <inkml:trace contextRef="#ctx0" brushRef="#br0" timeOffset="79415.73">4497 1598 1435 0,'0'0'343'15,"0"0"-166"-15,0 0-5 16,-132 0-5-16,108 2-72 16,3 14-40-16,11 6-27 15,5 4-22-15,5 2-12 16,0 1 6-16,2 1-23 0,17-8 22 15,4-8-40-15,6-9 33 16,5-5-4-16,2-12-36 16,2-20-73-16,-6-12-79 15,-4-8-12-15,-11-8 136 16,-7-5-18-16,-6 1 22 16,-4 2 25-16,0 10 47 15,0 14 167-15,0 15 54 16,-2 10-75-16,-4 11 3 15,2 2-106-15,0 4-21 16,0 21 40-16,-3 14-16 16,3 9 45-16,0 8-38 0,2 5-30 15,2-1 18-15,0-2-39 16,0-5 5-16,0-2-7 16,0-9-79-16,2-10-51 15,2-14-119-15,0-11-305 16,3-7-882-16</inkml:trace>
  <inkml:trace contextRef="#ctx0" brushRef="#br0" timeOffset="80001.17">5072 1329 1177 0,'0'0'223'16,"0"0"-93"-16,0 0-46 15,0 0 2-15,0 0-36 16,0 0-27-16,0 0 24 15,-118-8-22-15,91 8-18 16,0 0 38-16,2 0-18 16,-1 0 17-16,4 0 4 0,1 0-32 15,6 0 19 1,3 0-2-16,8 0-19 0,4 0-14 16,0 0-32-16,0 6 13 15,0 5 18-15,0-3 2 16,2 5 61-16,3 4-13 15,0 2-20-15,-5 6 47 16,0 4-47-16,0 5 10 16,0 3 4-16,0 3-34 15,0 4 20-15,-10 0-23 16,6 0-4-16,0 2 45 16,4-4-28-16,0-2 20 15,0-5-21-15,0-7-11 16,0-4 8-16,6-6-15 0,1-2 0 15,2-5 4-15,4-2-3 16,1-3-1-16,4-4 2 16,4-2 7-16,-5 0-9 15,1 0 0-15,-5 0-26 16,-7-8-21-16,-6 2-128 16,0-3-413-16</inkml:trace>
  <inkml:trace contextRef="#ctx0" brushRef="#br0" timeOffset="81216.92">4987 1600 208 0,'0'0'1086'0,"0"0"-864"16,0 0-91-16,0 0-45 15,0 0-41-15,0 0 34 16,0 0-35-16,34 14 4 15,-19 4-5-15,-2 4-1 16,-2 1 61-16,-1 2-31 16,-4 1-25-16,3-2 23 15,-3-2-55-15,2-4 10 16,0-3-7-16,1-6-3 16,4-2-14-16,1-7-1 15,0 0 7-15,3 0 15 16,1-16-21-16,-1-11 12 15,2-5-12-15,-2-3 9 16,-3-4-20-16,-5 5 10 0,-7 7 0 16,-2 4 12-16,0 7 3 15,0 8 13-15,-13 2-28 16,-1 6 9-16,1 0-19 16,0 0 10-16,2 0 0 15,6 6 9-15,3 4 3 16,2 0-24-16,0 2-6 15,2 0-62-15,14-3 32 16,3-2-82-16,15-7-99 16,-7 0-131-16,-1 0-307 0</inkml:trace>
  <inkml:trace contextRef="#ctx0" brushRef="#br0" timeOffset="81750.53">5365 1432 1264 0,'0'0'632'0,"0"0"-422"16,0 0-108-16,0 0-73 15,0 0-21-15,0 0-8 16,0 0 47-16,43 7-38 16,-25 3-6-16,0 0-3 15,-5 2 15-15,-1-1-1 16,-4-1 1-16,-6 0-13 15,0-2 23-15,1 1-19 16,-3-2-6-16,0 3 7 0,0-2 2 16,0 2 15-16,0 0-3 15,0 0-10-15,2-1 13 16,0 4-22-16,0 1-2 16,3 2 18-16,-2 2-17 15,-2 4 35-15,2 2-10 16,-1 2-25-16,2 2 22 15,-2-2-14-15,-2 0-8 16,0-2 35-16,0-2-30 16,0-1 30-16,0-3-20 15,0 0-16-15,-11-3 48 16,-2 2-35-16,-2-4 20 16,-1-5 6-16,-2 1-38 15,2-5 28-15,1 0-29 16,1-4 2-16,1 0 29 0,2 0-31 15,2 0 14-15,2 0-14 16,3 0-14-16,0 0 3 16,4 0-53-16,0-4-30 15,0-9-46-15,17-14-175 16,6 3-386-16,1-4-775 0</inkml:trace>
  <inkml:trace contextRef="#ctx0" brushRef="#br0" timeOffset="81976.89">5867 1556 1543 0,'0'0'535'15,"0"0"-368"-15,0 0-105 16,0 0-41-16,0 0 19 15,0 0-7-15,0 0-26 16,125 0-7-16,-94 8-22 16,-4 2-216-16,-12 4-143 15,-10-4-99-15,-5 2-244 0</inkml:trace>
  <inkml:trace contextRef="#ctx0" brushRef="#br0" timeOffset="82169.37">5870 1778 1262 0,'0'0'810'0,"0"0"-567"15,0 0-23-15,0 0-60 16,0 0-77-16,122-9-4 16,-86 4-73-16,-3 4-6 15,-2 1-64-15,-4 0-131 16,-11 0-435-16,-5 0-1252 0</inkml:trace>
  <inkml:trace contextRef="#ctx0" brushRef="#br0" timeOffset="83568.63">6749 1444 93 0,'0'0'1207'0,"0"0"-726"16,0 0-276-16,0 0-76 15,0 0-58-15,0 0 47 16,0 0-17-16,0 92-2 16,2-51-47-16,4 1-28 15,-2-1 14-15,0-3-36 16,0-3 6-16,-4-8-8 15,3-7-90-15,-3-12-20 0,0-5-229 16,0-3-330-16</inkml:trace>
  <inkml:trace contextRef="#ctx0" brushRef="#br0" timeOffset="83741.17">6582 1399 1367 0,'0'0'745'15,"0"0"-489"-15,0 0-173 16,0 0-47-16,0 0-26 16,0 0 2-16,0 0-24 15,127-19-21-15,-62 21-230 16,-14 11-291-16,-7 4-187 0</inkml:trace>
  <inkml:trace contextRef="#ctx0" brushRef="#br0" timeOffset="84806.32">6905 1778 1311 0,'0'0'541'15,"0"0"-402"-15,0 0-20 16,0 0-60-16,0 0-25 15,0 0-34-15,0 0 0 16,56-84 3-16,-40 59 13 16,-3-2-15-16,-2 4-1 15,0 2 1-15,-2 3 2 0,0 7-1 16,-4 4 11-16,-1 3 0 16,1 2-13-16,-1 2 0 15,0 0-1-15,3 0 1 16,0 10 51-16,0 6-26 15,-1 2 18-15,-2 2 9 16,3 2-44-16,-3 0 27 16,2-4-35-16,-2 0 0 15,2-5 11-15,3-5-11 16,1-5-1-16,2-3-18 16,1-3-24-16,8-14 18 15,-3-10-30-15,1 0 24 16,-2-3 29-16,-5 6 4 0,-5 2 2 15,-1 10-4-15,-2 4 8 16,-4 6 46-16,0 2-42 16,0 0 12-16,0 0-24 15,2 0 21-15,-2 12-1 16,2 1-5-16,0 6-1 16,0 4 48-16,3-2-61 15,-1 2 21-15,3-6-17 16,0 1 22-16,-1-6-36 15,1-2 9-15,-1-6-11 0,2-4-11 16,0 0 3 0,5 0 7-16,3-10-8 0,2-8-64 15,2-1 47-15,-2 0-33 16,-3-1 18-16,-3 3 42 16,-6 6-12-16,-3 5 22 15,-1 2 21-15,-2 4-11 16,0 0 34-16,0 0-44 15,0 0 0-15,0 0-1 16,2 10 2-16,2 1 0 16,1 4 15-16,-1 1-15 15,1 1 43-15,2 0-15 16,-3 1-10-16,2-1 8 16,0 0-26-16,2-3-1 15,3-2 0-15,2-3 10 0,3-8 0 16,7-1-10-16,-2 0 1 15,6-19-10-15,2-6 9 16,-2-3 0-16,-4 0 0 16,-6 2-1-16,-5 2-1 15,-4 4 2-15,-6 4 0 16,-2 4 17-16,0 2-16 16,0 4 29-16,-6 4-30 15,-8 2 19-15,1 0-19 16,-5 0 0-16,1 8 0 15,1 8 55-15,5 4-45 16,2-1 26-16,2 6-27 16,4 3 7-16,3 0-8 15,0 4-8-15,3-2 1 16,13-2 22-16,-1-1-8 0,5-9-23 16,5-9 8-16,2-4-21 15,2-5 15-15,4-2-34 16,-2-19-76-16,11-15-95 15,-8 2-305-15,-7 6 163 0</inkml:trace>
  <inkml:trace contextRef="#ctx0" brushRef="#br0" timeOffset="85663.03">8519 1412 864 0,'0'0'286'15,"0"0"-67"-15,0 0 63 16,0 0-104-16,0 0-48 15,0 0-10-15,0 0-3 16,-34 50 48-16,14-13-68 16,-5 10-12-16,1 3 11 15,2 2-94-15,-1 0 7 16,5-1-9-16,3-8 1 16,1-6-13-16,6-11-19 15,3-10-94-15,5-16-116 16,18 0-346-16,4-21 198 0</inkml:trace>
  <inkml:trace contextRef="#ctx0" brushRef="#br0" timeOffset="85875.46">8639 1488 1166 0,'0'0'661'0,"0"0"-509"16,0 0 48-16,0 0-18 15,0 0-77-15,-31 132 1 16,19-86-57-16,-1 1-48 16,-1-2 33-16,1-2-32 15,3-6-4-15,-7-6-32 16,2-6-121-16,-1-11-214 0,8-8-746 0</inkml:trace>
  <inkml:trace contextRef="#ctx0" brushRef="#br0" timeOffset="86539.69">9314 1564 1038 0,'0'0'279'15,"0"0"-176"-15,0 0-16 16,0 0 14-16,0 0 53 16,0 0-18-16,22 116-45 15,-8-83-21-15,3-4-42 16,1-1-16-16,1-6 3 16,4-7-6-16,-2-8-3 15,-1-7-6-15,-1 0 0 16,0-7 25-16,-4-17-13 15,-3-8 14-15,-4-5 19 16,-6-3-35-16,-2 2 21 0,0 4-30 16,0 6 10-16,0 8 50 15,-6 5-33-15,-1 9-3 16,4 5-25-16,1 1-7 16,2 0-31-16,0 0-73 15,0 6 15-15,27 10-167 16,0-4-87-16,2-1-323 0</inkml:trace>
  <inkml:trace contextRef="#ctx0" brushRef="#br0" timeOffset="87097.2">9992 1621 1438 0,'0'0'564'16,"0"0"-448"-16,0 0 10 16,0 0-44-16,0 0-76 15,0 0 46-15,0 0-52 16,-108 109 1-16,108-76-20 16,18-5-21-16,4-9 24 15,7-6-23-15,2-13-63 16,0 0 30-16,1-25-82 15,-6-15-122-15,-6-10 129 16,-4-6 74-16,-9-4 64 16,-2 0 8-16,-5 4 2 15,0 10 62-15,0 14 196 0,0 14 11 16,0 9-66-16,0 9-133 16,0 0-70-16,-5 12 23 15,0 14 16-15,1 10 36 16,-1 7-27-16,3 2-24 15,2 2-12-15,0-3-13 16,0-4-35-16,0-6-58 16,0-16-121-16,0-8-283 15,0-10-243-15</inkml:trace>
  <inkml:trace contextRef="#ctx0" brushRef="#br0" timeOffset="87140.08">9984 1386 1498 0,'0'0'614'16,"0"0"-463"-16,0 0-151 16,0 0-41-16,0 0 29 15,0 0-13-15,130 47-124 16,-59-14-168-16,-11-5-13 16,-9-3-258-16</inkml:trace>
  <inkml:trace contextRef="#ctx0" brushRef="#br0" timeOffset="87508.12">10441 1566 136 0,'0'0'767'16,"0"0"-474"-16,0 0-129 16,0 0 41-16,0 0 34 0,0 0-25 15,0 0-43-15,-96 0-91 16,78 5-15-16,3 12-53 16,-1 3-10-16,5 4 23 15,5 4-18-15,4-2-7 16,2 1 0-16,0-6-15 15,0-3 15-15,15-7-68 16,3-10-20-16,6-1 49 16,0-12-147-16,3-14 6 15,-4-4 60-15,-3-3 76 16,-5 0 44-16,-3 5 59 16,-6 8 57-16,-1 4 50 15,-4 6-58-15,2 6-5 16,-3 2-24-16,0 2-67 15,0 0 23-15,2 0-26 0,0 8 15 16,3 8 11-16,0 4-35 16,-1 0 0-16,5 2 0 15,0-1-55-15,2-7-69 16,9-11-244-16,-2-3-158 16,-1 0-475-16</inkml:trace>
  <inkml:trace contextRef="#ctx0" brushRef="#br0" timeOffset="87750.45">10448 1229 1662 0,'0'0'334'0,"0"0"-232"16,0 0-93-16,0 0 22 15,0 0 35-15,0 0 10 16,130 73-7-16,-86-62-64 15,-4-7 9-15,-11-4 0 16,-9 0-4-16,-14-21 15 16,-6 0-25-16,0-5-22 15,-4 2 7-15,-16 6-69 16,-18 12-62-16,3 4-136 16,6 2-199-16</inkml:trace>
  <inkml:trace contextRef="#ctx0" brushRef="#br0" timeOffset="88226.21">11025 1554 1320 0,'0'0'548'16,"0"0"-403"-16,0 0 46 15,0 0-107-15,-123 26-4 0,108 0 7 16,8 6-73 0,7 4 22-16,0-2-36 0,12-2 0 15,14-6-27-15,6-12 2 16,3-14 7-16,5-2-25 15,-2-32-127-15,0-12-112 16,-7-10-53-16,-9-9 110 16,-6-2 105-16,-7-4-12 15,-5 5 132-15,-2 10 22 16,-2 14 186-16,0 16 137 16,0 15-69-16,0 11-130 15,0 0-95-15,-2 19-33 16,0 13 59-16,0 8 3 15,-1 7-31-15,3 0 19 0,0 4-49 16,0-4-19-16,0-2 0 16,7 2-148-16,-3-16-144 15,4-9-283-15</inkml:trace>
  <inkml:trace contextRef="#ctx0" brushRef="#br0" timeOffset="88690.94">11014 1386 1657 0,'0'0'385'15,"0"0"-260"-15,0 0-107 16,0 0 13-16,0 0-31 0,121 0-67 16,-75 9-33-16,-3 8-35 15,-8 1 59-15,-6 1 43 16,-7 3 22-16,-6-1 11 15,-7-1 11-15,-3 1 60 16,-4 0 57-16,-2-1-12 16,0 0 9-16,0 0-33 15,1 0-37-15,3 3 29 16,5-3-64-16,2 1-13 16,5-3 5-16,6-8-12 15,4-10-9-15,6 0-64 16,-1-16-74-16,0-12-15 15,-4-8 18-15,-5-2 128 16,-7 4 16-16,-3 6 19 16,-7 8 138-16,-3 8-18 0,0 4-31 15,-2 8 14-15,0 0-116 16,0 0 1-16,0 8-7 16,2 10 8-16,0 6 11 15,2 3-13-15,2 3-6 16,0-5 0-16,3 0-138 15,9-12-125-15,-1-5-392 16,2-8-657-16</inkml:trace>
  <inkml:trace contextRef="#ctx0" brushRef="#br0" timeOffset="88966.2">11818 1542 1560 0,'0'0'529'0,"0"0"-410"15,0 0-5-15,0 0-84 16,0 0-2-16,0 0-28 16,0 0 1-16,-16 112-7 15,34-90-75-15,3-4-11 16,-6-8 2-16,1-7 58 16,-5-3 32-16,-3 0 22 15,-1-19-13-15,-2-5 39 16,-5-2-33-16,0-4 25 15,0 2-33-15,-7 4-7 16,-6 1 0-16,0 11-73 0,3 5-120 16,6 5-131-16,2 2-454 0</inkml:trace>
  <inkml:trace contextRef="#ctx0" brushRef="#br0" timeOffset="89327.24">12112 1524 963 0,'0'0'385'0,"0"0"-189"16,0 0-14-16,0 0-27 16,0 0-48-16,0 0 44 15,0 0-68-15,-46 28-12 16,41-11 30-16,3-3-85 16,2 7 9-16,0-1-20 15,0 0 20-15,7-1-21 16,6 0-4-16,0-5-10 15,3-2-38-15,8-12-107 16,-1 0-83-16,-6-1-302 0</inkml:trace>
  <inkml:trace contextRef="#ctx0" brushRef="#br0" timeOffset="89519.72">11920 1353 1313 0,'0'0'346'0,"0"0"-138"16,0 0-36-16,0 0-95 16,0 0-4-16,0 0-73 15,0 0-85-15,-2-36 0 16,0 48-9-16,-14 3-127 16,-3 0 55-16,-19 2-60 15,3-7-110-15,2-2-297 0</inkml:trace>
  <inkml:trace contextRef="#ctx0" brushRef="#br0" timeOffset="89659.35">11542 1273 892 0,'0'0'392'0,"0"0"-173"16,0 0-88-16,0 0-77 16,0 0-54-16,0 0 0 15,0 0-78-15,109 23-206 16,-100 10-629-16</inkml:trace>
  <inkml:trace contextRef="#ctx0" brushRef="#br0" timeOffset="89784.02">11575 1941 1722 0,'0'0'230'0,"0"0"-230"16,0 0-335-16</inkml:trace>
  <inkml:trace contextRef="#ctx0" brushRef="#br0" timeOffset="92968.51">12976 1405 1572 0,'0'0'321'15,"0"0"-232"-15,0 0 11 16,-42 125-16-16,38-78-61 15,4 3 0-15,0 3-23 16,4-5-18-16,10-3-116 16,4-8-203-16,-5-13-33 15,-2-12-834-15</inkml:trace>
  <inkml:trace contextRef="#ctx0" brushRef="#br0" timeOffset="93431.27">12948 1544 907 0,'0'0'503'0,"0"0"-414"16,0 0-37-16,0 0 2 15,156-81-54-15,-105 59 25 16,-6 2-25-16,-10 2 0 16,-10 4 0-16,-14 5 7 15,-9 2 79-15,-2 3 62 16,0 4-82-16,-15 0 44 15,-5 2-55-15,-1 18-21 16,4 10 52-16,3 8-70 0,7 11 26 16,7 1-35-1,0 5 12-15,0-4 0 0,7-7-5 16,-1-8-14-16,0-14 0 16,-4-10-17-16,-2-10 17 15,0-2-5-15,0-7 5 16,0-20-77-16,0-5-28 15,9-2 69-15,1 2 35 16,9 5-37-16,1 12 1 16,-1 5 29-16,2 8-5 15,1 2 13-15,-2 0 35 16,2 4 16-16,-4 12 33 0,0 4-26 16,-4 3 10-1,-1 0-19-15,-3 1-48 0,2 0-1 16,1-4-33-16,14-8-187 15,0-3-293-15,0-9-400 16</inkml:trace>
  <inkml:trace contextRef="#ctx0" brushRef="#br0" timeOffset="94379.73">13636 1527 1551 0,'0'0'527'0,"0"0"-435"0,0 0 1 16,0 0-53 0,0 0-34-16,0 0 1 0,-115 92-7 15,114-57-2-15,1 1-13 16,0-2 9-16,1-3-20 16,14-12-45-16,3-5-56 15,1-11 86-15,7-3-25 16,1-13-4-16,4-14-65 15,-3-10-34-15,-1 0 65 16,-3 2 5-16,-3 3 28 16,-10 10 71-16,-5 5 56 15,-1 10 59-15,-5 3 98 16,0 4-41-16,0 0-49 0,0 0-123 16,0 0 13-1,0 14 28-15,0 4-14 0,0 3 17 16,0 0-7-16,5-3-35 15,3 0 13-15,3-6-15 16,5-4-14-16,4-6 14 16,2-2-99-16,7 0-50 15,-2-18 14-15,0-6 14 16,-5 0 101-16,-4 2 20 16,-7 4 57-16,-4 6 146 15,-5 4-61-15,-2 6-18 16,0 2-49-16,0 0-67 15,2 5 15-15,0 9 10 16,1 7-12-16,1 5 5 16,0 1-24-16,4-2-2 15,-4 0 6-15,2-6 2 0,-1-3 9 16,-3-6-17-16,2-4 7 16,1-6-7-16,4 0 11 15,2-6-11-15,7-12 0 16,2-2-35-16,4-2 16 15,1 0-10-15,-2 4 20 16,-6 4 9-16,-1 2 10 16,-3 5 32-16,-5 1 18 15,2 3-51-15,-1 3 27 16,-3 0-36-16,4 0 0 16,-4 6 0-16,3 10 6 15,-1 2 1-15,-3 2-7 16,2-4 12-16,-5-2-25 0,1-1 13 15,-1-6 0 1,-2-3 9-16,3-2-3 0,2-2 4 16,4 0-10-16,5 0-7 15,6-12-11-15,2-2-55 16,3 0 46-16,-5-2 11 16,-3 4 32-16,-1 2 4 15,-3 2 18-15,-1 2-36 16,-3 6 47-16,-1 0-36 15,1 0 8-15,1 6-2 16,-2 12-7-16,-1 6-24 16,-5 2 5-16,-2 2-57 15,0-1 12-15,-5-3-136 0,-21-13-99 16,2-4-70-16,-1-7-598 16</inkml:trace>
  <inkml:trace contextRef="#ctx0" brushRef="#br0" timeOffset="94612.11">13819 1238 1793 0,'0'0'540'15,"0"0"-462"-15,0 0-38 16,0 0-26-16,0 0-14 0,0 0 44 15,0 0-6-15,92 71 46 16,-56-67-34-16,1-4-24 16,-4 0-26-16,-4-19-40 15,-13-10-116-15,-7 5-194 16,-9 6-422-16</inkml:trace>
  <inkml:trace contextRef="#ctx0" brushRef="#br0" timeOffset="94954.2">13765 1466 1505 0,'0'0'356'15,"0"0"-153"-15,0 0-138 16,0 0-65-16,0 0-123 16,0 0-168-16,0 0-301 0</inkml:trace>
  <inkml:trace contextRef="#ctx0" brushRef="#br0" timeOffset="101523.65">6371 2727 990 0,'0'0'347'0,"0"0"-131"15,0 0-48-15,0 0-67 16,0 0 16-16,0 0-47 16,-23-23 17-16,21 23 10 15,0 0-42-15,0 0 41 16,-5 0-50-16,1 0-24 0,-6 0 39 15,-3 0-61-15,-3 3 25 16,-2 7 0-16,-1 2-16 16,1 3 30-16,1-2-39 15,1 3 6-15,-1 2 27 16,4 0-27-16,-2 5-2 16,5 2 2-16,2 3 7 15,-2 4 14-15,1 3-16 16,2 2 1-16,0 1 14 15,0 1-26-15,3-1 0 16,1 0-1-16,3-4 9 16,2 0-4-16,0-2 3 15,0-1-6-15,4-3-2 16,12-2-11-16,2-1-2 16,1-4 14-16,6-2-4 0,0 0 4 15,2-5 11-15,-1 0-10 16,1-7-2-16,2-1-11 15,5-4-21-15,3-2 32 16,2 0-20-16,5-8 20 16,-4-6 1-16,0-1 0 15,-7 0-15-15,-2 0 22 16,-4-3-7-16,-2 0 8 16,-1-5 4-16,1-4-6 15,-3-5-6-15,2-7 0 16,-3-3 18-16,-2-2-12 15,-3-2 26-15,-5 2 15 0,-7 0-33 16,-4 0 37 0,0 1-24-16,-2-1-16 0,-13 4 42 15,-5 0-52-15,-5 4 6 16,-2 4-7-16,-4 5-77 16,-5 10-8-16,-30 9-94 15,6 8-176-15,4 0-402 0</inkml:trace>
  <inkml:trace contextRef="#ctx0" brushRef="#br0" timeOffset="103258.01">8434 10663 1011 0,'0'0'278'0,"0"0"-192"0,0 0-18 16,0 0-67 0,0 0 18-16,0 0 79 15,-116 83-15-15,101-65 41 0,1 2-50 16,3 2-21-16,0-2 26 16,1 3-51-16,4-2 24 15,0-1 13-15,-1 2-19 16,2 3 54-16,3 0-36 15,2 6-36-15,0 1 0 16,0 2-27-16,0 2-1 16,0 1 6-16,0 2 1 15,0-1 30-15,0 0-22 16,0-2-5-16,0 0 33 16,0 1-43-16,2-6 0 15,12 1 3-15,3 0 7 0,3-1-1 16,3 1-9-16,-6-3 1 15,4-2 1-15,-3-1 4 16,-1-4-6-16,3-3 0 16,3-3-2-16,-1-5 2 15,2-1 0-15,3-1 1 16,-2-2 5-16,0 1-5 16,-2-2 10-16,0-2-1 15,-3 0 5-15,0 1-22 16,2-5 7-16,1 0 0 15,4 0 9-15,2 0 7 16,4-6 21-16,2-5-28 16,-1 0 3-16,-3 0-7 15,-2 0-5-15,-6-2 0 16,-4 2 20-16,-3-6-20 0,-3-1 22 16,-3-3-22-16,-2-6 12 15,1-5-9-15,-3-3-2 16,2-8-1-16,-4-1 24 15,3-3-13-15,-3-3-1 16,2 3-10-16,2 3-13 16,-4 2 11-16,-2 7 2 15,-2 3 0-15,0 1 8 16,0 6 7-16,-6-3-12 16,-10 2-3-16,-5-2 0 15,-2 0 12-15,-4-5-5 16,-4 1 5-16,-3 0-6 15,-2 0 24-15,0 0-52 0,-1 1 22 16,-1 6-15-16,-2 5-3 16,-1 4-21-16,-3 6 2 15,-5 6-35-15,-39 4-115 16,16 0-119-16,-2 0-481 0</inkml:trace>
  <inkml:trace contextRef="#ctx0" brushRef="#br0" timeOffset="115473.36">4559 3930 337 0,'0'0'342'0,"0"0"-152"16,0 0-60-16,0 0-14 16,0 0-42-16,0 0-2 15,0 0 44-15,0 0-56 16,0 0 21-16,0 0 5 15,0 0-31-15,0 0 59 0,0 0-44 16,0 0-20 0,0 0 22-16,0 0-38 0,0 0 0 15,0 0 0-15,0 0-33 16,0 0 53-16,0 0-13 16,0 0-16-16,0 0 30 15,0 0-55-15,0-2 1 16,0 0 12-16,2-3-7 15,5 4 22-15,-2 1-18 16,4-3-1-16,-1 2 6 16,1-1-14-16,3 1-1 15,-2-3 9-15,4 1-3 16,-1 1 10-16,0 1-16 16,3-2 1-16,-3 1 3 0,0 0-4 15,-1 2 0-15,0-2 3 16,-2 2 6-16,-1 0 0 15,0 0-9-15,2 0 0 16,-2 0 0-16,3 0 1 16,-1 0 4-16,-1 0-5 15,2 0 9-15,-1 0-15 16,0 0 6-16,1 0 0 16,-2 0-7-16,3 0 14 15,1 0 2-15,-1 0-6 16,-1 0-2-16,1 0-2 15,1 0-6-15,-3 0 7 16,-3 0-5-16,2 0 14 0,-2 0-5 16,1 0-4-1,0 0 2-15,5 0-4 0,-1 0 2 16,3 0 0-16,-1 0-4 16,1 0 16-16,-3 0-12 15,3 0 0-15,-3 0-12 16,1 2 11-16,-1-2 2 15,3 2-1-15,-1-2 4 16,3 2 5-16,-3-2-18 16,1 0 5-16,-1 0-14 15,1 0 8-15,0 3 10 16,0-3 0-16,-3 0 10 16,0 0-1-16,3 0-10 0,-4 0 1 15,5 0-6 1,-1 0-8-16,1 0 23 0,1 0-9 15,-1 0 0-15,-1 0 18 16,0 0-28-16,-2 0 10 16,-2 0 0-16,-3 0-9 15,3 0 9-15,-4 0 0 16,1 0 0-16,1 1 8 16,1-1-11-16,1 0 3 15,5 2 0-15,1-2-6 16,-1 0 7-16,3 0-1 15,0 0 0-15,-2 0 5 0,-5 0-5 16,1 0 0-16,-8 0 1 16,3 0 7-16,-5 0-8 15,6 0-8-15,-1 0 7 16,1 0-2-16,2 0 3 16,3 0 11-16,1 0-10 15,2 0-2-15,0 0-4 16,2 0 4-16,-3 3-1 15,3-2 1-15,-2 2 1 16,-2-2 6-16,1 1-5 16,2-1-2-16,1-1-2 15,-3 0 3-15,4 0-6 16,-3 0 15-16,-1 0-6 16,1 0-3-16,-2 3 6 15,0-3-20-15,1 0 15 16,3 1-1-16,1-1 0 0,0 3 12 15,4-3-13-15,2 2 1 16,-1 0-3-16,4 2-9 16,1-2 19-16,0 0-7 15,0 0 2-15,-2 2 8 16,2-2-17-16,-4 0 7 16,0 2 0-16,-3-1-11 15,3-2 22-15,-2-1-10 16,1 0-1-16,1 3 6 15,2-3-16-15,-2 2 8 16,1-1 2-16,-1 2-1 16,2-2 11-16,0 1-3 15,2-1-7-15,-2-1 1 16,2 3-11-16,-2-3 10 16,1 0 0-16,-1 0 9 15,0 0-8-15,2 0 4 0,-2 0-5 16,0 0-17-16,-2 0 6 15,0 0 20-15,-2 0-9 16,-2 0 13-16,0 0-1 16,-3 0-18-16,-3 0 6 15,4 0-14-15,-4 0 12 16,3 0 4-16,1-3-2 16,0 2 6-16,4-1 8 0,2 2-14 15,0 0 0 1,2 0-1-16,2 0-20 0,0 0 23 15,0 0-2-15,-2 0 0 16,2 0 28-16,-2 0-40 16,0 2 12-16,0-1 0 15,3-1-8-15,-3 3 14 16,0-3-6-16,0 1 0 16,2-1 15-16,-3 0-10 15,1 3-5-15,-2-3 0 16,-2 2-8-16,-5 0 8 15,-1-2 0-15,-4 2-1 16,-3-2 2-16,0 0 7 0,-6 0-1 16,1 0 6-1,-3 0 39-15,1 0-51 0,0 0-1 16,1 0 0-16,-4 0 14 16,3 0-8-16,-3 0 4 15,0 0-9-15,-2 0 2 16,0 0-3-16,0 0-1 15,0 0-1-15,0 0-7 16,2 0 9-16,0 0 3 16,1 0 3-16,1 0-12 15,-2 0 0-15,1 0 6 16,-1 0-1-16,3 0 14 16,1 0-13-16,3 0 0 15,0 0 0-15,4 0-6 16,0 0 12-16,5 0-6 0,1 0 3 15,-2 0 3-15,6 0-12 16,1 0 6-16,3 0-1 16,-3 0 0-16,1 0 2 15,-7 0-1-15,-5 0 5 16,-7 0 7-16,-4 0-12 16,-2 0 0-16,0 0 0 15,0 0 32-15,0 0-31 16,0 0 24-16,0 0-25 15,0 0-1-15,0 0-8 16,0 0-21-16,0 0-18 16,0 0-2-16,0 0-78 15,0 0-120-15,0-2-343 0</inkml:trace>
  <inkml:trace contextRef="#ctx0" brushRef="#br0" timeOffset="120089.02">1885 4522 707 0,'0'0'214'16,"0"0"-114"-16,0 0-18 15,0 0 50-15,0 0-32 16,0 0 1-16,21 1 18 16,-3-1-39-16,3 0 14 15,6 3-14-15,4-3-16 16,5 0-1-16,5 0-27 15,1 0 3-15,5 0 6 16,3 2-44-16,6-1 30 16,9-1-12-16,6 0-17 15,7 0 41-15,7 0-43 0,4 0 11 16,5 0 10-16,0 0-12 16,-3 0-5-16,-5 3-4 15,-5-1-4-15,-8 2-6 16,-8-3 18-16,-10 2-8 15,-3-3 18-15,-10 0-2 16,-4 0 9-16,-4 0-22 16,-11 0 5-16,-2 0 24 15,-9 0-24-15,-6 0 4 16,-4 0 32-16,-2 0-35 16,0 0 40-16,0 0-49 15,0 0 1-15,0 0 3 0,0 0-3 16,0 0-1-1,0 0 0-15,0 0-6 0,0 0-2 16,0 0 10-16,-2 0-2 16,-4-3 12-16,-4 2-12 15,1-2 0-15,-5 2-6 16,-3-1 19-16,-5-1-10 16,-5 2-3-16,-4-4 1 15,-7 4-1-15,-4-1-1 16,-5-1-10-16,-2 2 10 15,-2-1 2-15,-1 2 6 16,4-3-5-16,-2 3-1 16,6 0 6-16,1 0-7 0,6-1-6 15,-1 1 5 1,0 0 2-16,-3-3 13 0,4 3-14 16,-5-1 0-16,-1 1-9 15,1-3 0-15,-3 3-4 16,1-1 5-16,-3-2 4 15,0 2 3-15,0-4 1 16,1 1-6-16,-2 0 0 16,6-2 12-16,5 0-5 15,3 3-1-15,5-1 16 16,5 1-26-16,1-1 10 16,2 2-3-16,-2 1-3 15,-2 1 12-15,1 0-4 0,-5 0 5 16,-1 0 5-1,1 0-20-15,4 0 8 0,0 0 0 16,0 0 4-16,5 0-3 16,0 0 11-16,2 0 0 15,5 0-3-15,-1 0 3 16,3 0-12-16,3 0 0 16,0 0 20-16,6 0-11 15,2 0-5-15,0 0-4 16,0 0-46-16,0 0-15 15,0 0-22-15,8 3-20 16,18 1-76-16,-2 0-170 16,7-4-391-16</inkml:trace>
  <inkml:trace contextRef="#ctx0" brushRef="#br0" timeOffset="122374.91">4291 4498 134 0,'0'0'517'0,"0"0"-351"16,0 0-10-16,0 0-14 15,0 0-38-15,0 0-31 0,0 0 14 16,-6-6-31-16,6 6-9 15,0 0-2-15,0 0-21 16,0 0 42-16,0 0 8 16,0 0 12-16,0 0 17 15,0 0-49-15,0 0-6 16,0 0 2-16,0 0-49 16,0 0 36-16,0 0-37 15,0 0-16-15,0 0 15 16,4-3 1-16,10 3 21 15,5 0 4-15,6-1-10 16,4-2-16-16,5 2 1 0,4 1 0 16,0-2 5-1,2-1-5-15,-1 2 15 0,0 1-15 16,-1 0 10-16,-3 0-19 16,3 0 9-16,-3-2 0 15,4 2 3-15,-3-3 6 16,-1 2-4-16,0-1-5 15,-1-1 4-15,-5 2-11 16,-4-2 7-16,-5 1 0 16,-3 2 19-16,1 0-18 15,-2 0-1-15,0 0 0 16,1 0-5-16,3 0 4 16,2 0 1-16,3 0 0 0,-1 0 6 15,3 0 7 1,2 2-19-16,-1 1 6 0,4-2-6 15,0 2 6-15,-1-1 0 16,-2-2 1-16,2 0 4 16,-2 1 12-16,0-1-21 15,-2 0 4-15,-2 0 0 16,-6 0-19-16,-1 0 29 16,-5 0-10-16,-1 0 0 15,-3 0 22-15,-5 0-28 16,0 0 6-16,-2 0 0 15,-2 0 5-15,0 0 10 16,0 0-15-16,0 0 0 16,0 0 17-16,0 0-4 15,0 0-13-15,0 0 0 0,0 0 22 16,0 0-21-16,0 0-1 16,0 0 0-16,0 0-3 15,0 0-14-15,0 0 19 16,0 0-2-16,-4 0 26 15,-2 0-26-15,-3 0-2 16,-5 0-5-16,-3 0 14 16,-6 0-1-16,-4 0 6 15,-2 0-11-15,-3 0-1 16,0 0-12-16,-4 0 8 16,1 0-7-16,-2 0 22 15,0 3 3-15,1-3-8 16,1 0 0-16,1 2-10 15,5-2 4-15,2 0 0 0,5 0-6 16,5 1 15-16,-2-1-8 16,4 3-1-16,-1-1 2 15,1-1-13-15,-3 2 8 16,0 1 3-16,-2-3 0 16,-2 4-2-16,-1-4 2 15,-1 2 0-15,0-3 0 16,-1 0-8-16,0 1 16 15,3-1-8-15,-2 0 5 16,1 0 5-16,1 0-16 16,-3 0 6-16,4 3 0 0,-2-3-9 15,1 1 20 1,2-1-11-16,2 0 3 0,-3 0 12 16,2 0-29-16,-1 0 14 15,-3 0 0-15,2 0-4 16,0 0 11-16,1 0 5 15,2 0-9-15,7 0 7 16,4 3-14-16,3-3 4 16,4 0-8-16,0 0 7 15,0 0-75-15,0 0-25 16,4 0-63-16,10 0-118 16,-3 0-64-16</inkml:trace>
  <inkml:trace contextRef="#ctx0" brushRef="#br0" timeOffset="123242.59">1792 4476 510 0,'0'0'178'16,"0"0"-77"-16,0 0 13 16,0 0-1-16,0 0-19 15,0 0-9-15,0 0-65 16,-29 0 11-16,29 2-4 16,0-2 1-16,0 0 31 15,0 0-14-15,0 0-29 16,0 0-16-16,0 1 16 15,2 2 7-15,5-1-17 16,3-2-5-16,7 0 22 0,0 1-8 16,8-1 2-16,4 3-9 15,2-3-8-15,23 1-67 16,-10 2-168-16,-2-3-569 16</inkml:trace>
  <inkml:trace contextRef="#ctx0" brushRef="#br0" timeOffset="129052.1">9109 4439 960 0,'0'0'321'16,"0"0"-154"-16,0 0 22 16,0 0-49-16,-79 140-1 15,62-93-2-15,-3-1-53 16,3-1-13-16,-2-2-59 0,-1-5 9 16,3-5-20-16,1-8-1 15,5-8-49-15,4-8-108 16,7-9-194-16,0 0-44 15,15-15-393-15</inkml:trace>
  <inkml:trace contextRef="#ctx0" brushRef="#br0" timeOffset="129270.48">9338 4511 1177 0,'0'0'706'0,"0"0"-554"16,0 0-95-16,0 0 26 16,0 0-39-16,-82 125-29 15,68-89 20-15,1 1-35 16,2-6-2-16,0-1-122 16,2-3-166-16,3-10-66 15,4-7-331-15</inkml:trace>
  <inkml:trace contextRef="#ctx0" brushRef="#br0" timeOffset="129666.45">9412 4588 1023 0,'0'0'243'0,"0"0"-198"16,0 0-38-16,0 0-7 15,118-116-20-15,-100 83 20 16,-4 3 36-16,-10 3 12 16,-4 6 81-16,0 5 44 15,0 7 1-15,-12 7-48 16,-4 2-85-16,-1 0 28 15,-3 8-11-15,0 21 1 16,0 7 60-16,2 10-77 16,2 7 7-16,8 2-3 0,3 4-37 15,5-3 32-15,0-4-24 16,0-6-16-16,7-9-2 16,6-6-87-16,3-13-75 15,16-15-117-15,0-3-241 16,-3-4-654-16</inkml:trace>
  <inkml:trace contextRef="#ctx0" brushRef="#br0" timeOffset="130385.5">9755 4628 1227 0,'0'0'786'0,"0"0"-579"0,0 0-139 15,0 0 32-15,-118 0-53 16,93 16 4-16,6 4-10 16,3 0-33-16,7 3-16 15,7-2-1-15,2-1-31 16,0-4 39-16,4-2-63 16,11-8-1-16,4-6-10 15,3 0-49-15,-2-4-11 16,0-15-66-16,-2-2 46 15,-3-2 119-15,-4 2 36 0,-1 1 4 16,-7 5 79-16,-3 7 56 16,0 3 19-16,0 3-26 15,0 2-20-15,0 0-38 16,0 0-72-16,0 13 47 16,0 1-20-16,0 7-27 15,0-1 14-15,5-2-8 16,6-3-8-16,3-3 0 15,-1-10-58-15,3-2 21 16,-1 0-79-16,3 0-47 16,-3-7 34-16,-1-5 22 15,-3 0 93-15,-2-1 3 16,-2 6 22-16,-5 1 54 0,1 5 66 16,-3 1-34-1,0 0 12-15,0 0-86 0,0 0 11 16,0 1 34-16,0 9-54 15,4 2 35-15,4 0-49 16,4-2 0-16,1-4-18 16,3-3-59-16,4-3-3 15,2 0-61-15,1-3-134 16,-4-11 63-16,-1 0 84 16,-5-1 128-16,-5 4 53 15,-4 3 105-15,-2 4 92 16,-2 2-42-16,0 2-112 15,0 0-14-15,0 6-53 16,0 12-14-16,0 6 13 16,0 6-28-16,0 3 0 15,0-2 0-15,0 1-37 0,0-3-20 16,-2-8-106-16,-14-8-151 16,3-7 31-16,-1-6-234 0</inkml:trace>
  <inkml:trace contextRef="#ctx0" brushRef="#br0" timeOffset="130543.08">9662 4538 1230 0,'0'0'741'16,"0"0"-481"-16,0 0-115 16,0 0-35-16,0-104-104 0,31 83-6 15,13 1-12-15,32-8-196 16,-11 4-367-16,-7 2-190 0</inkml:trace>
  <inkml:trace contextRef="#ctx0" brushRef="#br0" timeOffset="130669.74">10145 4173 1560 0,'0'0'681'16,"0"0"-489"-16,0 0-42 15,0 0-150-15,0 0 0 16,0 0-22-16,0 0-150 15,-72 78-479-15</inkml:trace>
  <inkml:trace contextRef="#ctx0" brushRef="#br0" timeOffset="131134.5">10568 4604 1670 0,'0'0'535'0,"0"0"-439"16,0 0-1-16,0 0-46 15,-125 44-35-15,112-12 41 16,9 2-54-16,4 3-1 0,2-4 0 15,20-6-41 1,7-10-2-16,7-14-113 0,2-3-56 16,4-27-82-16,-2-18-66 15,-4-16 28-15,-7-9 117 16,-7-8 87-16,-6 0 128 16,-5 1 117-16,-7 16 199 15,-4 13 181-15,0 21-168 16,0 14-79-16,0 13-118 15,-4 5-126-15,-5 28 71 16,2 12 11-16,0 11-24 16,3 8-12-16,4 4-52 0,0-1-1 15,0-3 1-15,0-8-85 16,0-7-56-16,0-16-169 16,2-16-363-16</inkml:trace>
  <inkml:trace contextRef="#ctx0" brushRef="#br0" timeOffset="131279.1">10630 4449 1881 0,'0'0'584'0,"0"0"-483"16,0 0-16-16,0 0-85 16,0 0 0-16,0 0-34 15,0 0-14-15,158 44-263 16,-117-27-467-16</inkml:trace>
  <inkml:trace contextRef="#ctx0" brushRef="#br0" timeOffset="131602.25">11018 4666 568 0,'0'0'863'0,"0"0"-624"15,0 0-146-15,0 0-40 16,0 0 17-16,0 0 28 16,0 0-3-16,-2 74-12 15,2-53-39-15,0 0-20 16,0 0 29-16,0-4-28 15,0 1 8-15,0-5-1 16,2-4-26-16,3-1-12 16,-1-5-90-16,8-3-122 15,-4-4-59-15,1-10-126 0</inkml:trace>
  <inkml:trace contextRef="#ctx0" brushRef="#br0" timeOffset="132353.24">11143 4659 795 0,'0'0'484'0,"0"0"-280"15,0 0-32-15,0 0-22 16,0 0-56-16,0 0-66 16,0 109 72-16,0-83-47 15,2-2-11-15,-2-4 32 16,0-5-73-16,0-4 12 15,0-7-5-15,0-1 9 16,0-3 17-16,0 0 6 16,0-12-40-16,0-11-28 15,0-4-62-15,0-6 28 0,7 5 33 16,-1 2 29-16,2 7 8 16,-2 6 23-16,1 7-31 15,1 6 7-15,4 0 8 16,-1 0-15-16,3 10 32 15,-1 7-32-15,0 4 45 16,0 4-29-16,0 0-10 16,0-3 36-16,4-2-41 15,1-6 13-15,1-7 6 16,4-7-19-16,-1 0-2 16,1-22-29-16,-2-15-38 15,0-9 25-15,-3-12-11 16,-5-4 36-16,-4-2 17 0,-5 6 2 15,-4 12 55 1,0 13 39-16,0 13-35 16,-2 10 13-16,-3 10-67 0,-1 0 13 15,2 22 2-15,-3 15-12 16,3 8 4-16,1 8-13 16,1 3 0-16,-1 1 0 15,1-7 0-15,-2-6-1 16,2-9-48-16,-3-12-31 15,3-10 47-15,2-10-22 16,0-3 36-16,0 0-37 16,0-17-9-16,2 1 65 15,9-2 8-15,1 3-7 16,3 2 31-16,3 3-12 16,0 2 14-16,2 4 31 0,0 4-39 15,-1 0 19-15,2 6-45 16,0 13 10-16,-2 2 2 15,-3 4-11-15,-3-2 11 16,-4 2-12-16,-7-7-5 16,-2-7-42-16,-2-11-114 15,-16-3-197-15,0-23-995 0</inkml:trace>
  <inkml:trace contextRef="#ctx0" brushRef="#br0" timeOffset="132518.79">11341 3974 1553 0,'0'0'724'0,"0"0"-564"15,0 0-42-15,0 0-118 16,0 0 0-16,0 0-23 16,-6 157-213-16,-19-103-320 15,-6-8-127-15</inkml:trace>
  <inkml:trace contextRef="#ctx0" brushRef="#br0" timeOffset="132651.44">11012 4373 945 0,'0'0'682'16,"0"0"-159"-16,0 0-231 15,0 0-29-15,0 0-141 16,0 0-46-16,0 0-76 0,-20 3-20 16,30-14-100-1,2 1-519-15</inkml:trace>
  <inkml:trace contextRef="#ctx0" brushRef="#br0" timeOffset="133307.69">12145 4609 1659 0,'0'0'506'16,"0"0"-435"-16,0 0 33 16,0 0-39-16,-11 123 2 15,11-85-60-15,6-2 10 16,7-6-12-16,-3-7-5 16,-1-11-17-16,-1-10-29 15,-2-2-34-15,3-14 74 16,-1-18-163-16,6-7-56 15,1-2 104-15,1 1-37 16,-1 3 79-16,-1 11 79 0,-5 12 8 16,-5 6 142-1,1 8-13-15,-3 0-12 0,3 6 47 16,2 14-54-16,-3 5-4 16,2 9-29-16,-1 3-76 15,2-1 36-15,0 0-45 16,-1-1-96-16,7-12-81 15,-1-6-348-15,-1-11-298 0</inkml:trace>
  <inkml:trace contextRef="#ctx0" brushRef="#br0" timeOffset="133587.94">12849 4315 940 0,'0'0'779'16,"0"0"-642"-16,0 0-19 16,-8 117 38-16,8-57-17 15,0 9-47-15,4 6-52 16,6-1 15-16,-4-2-55 15,-1-7 7-15,-5-11-7 16,0-13-69-16,0-12-38 16,0-14-168-16,0-15-324 0</inkml:trace>
  <inkml:trace contextRef="#ctx0" brushRef="#br0" timeOffset="134120.51">12997 4546 1642 0,'0'0'563'16,"0"0"-412"-16,0 0-12 15,0 0-87-15,0 0-16 16,0 0-36-16,0 0 10 16,-76 120-19-16,98-82 9 15,7-4-15-15,2-11-4 0,-2-10-48 16,0-13 23-1,-4 0-13-15,0-23 26 0,-8-17 30 16,-3-7 2-16,-6-7 5 16,-5 1 35-16,-3 6-40 15,0 10 36-15,0 12 0 16,-3 12-13-16,-1 12 28 16,0 1-51-16,2 14-1 15,0 16 18-15,2 9-3 16,0 11 9-16,0 6-24 15,0 5 1-15,6-3 28 16,3-3-27-16,-1-10-2 16,0-9 0-16,-4-13-22 15,-2-14 14-15,2-9 2 16,3-1-12-16,5-23-12 0,1-8-72 16,5-3 62-1,-1 3 31-15,1 6 0 0,-3 10 9 16,-1 6 12-16,-3 6-2 15,0 4 54-15,1 0-63 16,-1 12 36-16,2 7-7 16,0 6-21-16,0 0 15 15,1 0-24-15,9-2-95 16,-6-9-123-16,3-9-520 0</inkml:trace>
  <inkml:trace contextRef="#ctx0" brushRef="#br0" timeOffset="134547.38">13639 4694 1635 0,'0'0'534'0,"0"0"-423"16,0 0-5-16,0 0-79 15,0 0-1-15,0 0-26 16,0 0-28-16,-67 74 27 15,67-54-23-15,0-2 24 16,0-4 11-16,0-6 3 16,0-2-20-16,0-4 6 15,0-2 0-15,-2 0 11 16,0 0-11-16,2-8-31 16,0-4-3-16,0-1-107 0,2-2 92 15,11 1 24-15,3 0 25 16,1 5 31-16,1 2-6 15,-1 3 39-15,4 4 20 16,-3 0-32-16,-2 0 21 16,4 7-24-16,-7 7-5 15,3 5 22-15,-6 4-50 16,-3 2 16-16,-3 1-32 16,-4-2 0-16,0-4-14 15,0-5-47-15,-4-7-41 16,-18-8-51-16,4-4-210 15,3-15-538-15</inkml:trace>
  <inkml:trace contextRef="#ctx0" brushRef="#br0" timeOffset="134704.95">13629 4456 1672 0,'0'0'542'0,"0"0"-414"16,0 0-91-16,0 0-37 15,0 0-46-15,0 0-109 16,0 0-119-16,-59 43-286 16,45-35-546-16</inkml:trace>
  <inkml:trace contextRef="#ctx0" brushRef="#br0" timeOffset="134937.32">13572 4131 1721 0,'0'0'580'0,"0"0"-377"0,0 0-59 16,0 0-60-16,120-7-4 16,-95 20-80-16,-6 7 0 15,-12 2 0-15,-7 2-49 16,-2 4-8-16,-25 0-67 15,-19 9-118-15,4-8-383 16,5-5-586-16</inkml:trace>
  <inkml:trace contextRef="#ctx0" brushRef="#br0" timeOffset="135642.45">13661 4503 848 0,'0'0'791'16,"0"0"-483"-16,0 0-92 0,0 0-76 16,0 0-103-16,0 0 18 15,0 0-54-15,38-15 19 16,-31 15 3-16,1 1-10 15,-3 6 23-15,-1 0-32 16,-1 4 2-16,-3-2 36 16,0 0-32-16,0-3-10 15,0-1 0-15,0 0-4 16,0-3 4-16,-9 2 19 16,-2-1-19-16,4 1 55 15,-2 1-53-15,2 1-2 16,0 1 0-16,3 0 0 15,2-3-12-15,2 0 12 0,0-4 0 16,0 0-4 0,0 0 4-16,0 0-9 0,0 0 7 15,0 0-44-15,0 0 37 16,0 0-50-16,0 0-48 16,0 0-25-16,0-2-160 15,2-6-242-15</inkml:trace>
  <inkml:trace contextRef="#ctx0" brushRef="#br0" timeOffset="136752.48">14269 4535 1056 0,'0'0'313'0,"0"0"-136"15,0 0-47-15,0 0-33 16,0 0-32-16,0 0 23 16,0 0 46-16,-92 67-65 15,75-39 27-15,3 6 2 16,3 0-67-16,5 4 21 16,4 0-48-16,2-1 10 15,0-3-19-15,8-6 5 16,11-9 0-16,2-7 0 15,6-6 1-15,4-6 9 0,1-1-3 16,6-19-6-16,0-6 17 16,-1-9-17-16,-1-5-1 15,-3-6 0-15,-4-2 7 16,-4 0 20-16,-5 6 12 16,-7 4 2-16,-9 7 37 15,-4 10-63-15,0 5 3 16,-2 2-4-16,-11 3-14 15,-5 1 33-15,-2 4-33 16,-4 5 0-16,1-2 18 16,1 3-18-16,5 0 0 15,1 0 9-15,3 8 5 16,1 4-3-16,1 3-11 0,5 3 11 16,-1-1 4-1,2 6-3-15,3 1-11 0,0 2 29 16,2 1-28-16,0 3 23 15,2-3-25-15,12 0 0 16,5-2 21-16,4 0-20 16,1-2 12-16,3-2 1 15,4-2 2-15,1-3-13 16,1-1-3-16,0-3 0 16,-4-4 10-16,-4-1-8 15,-7-3 23-15,-3 0 22 16,-8-1-40-16,-1-1 45 15,-4-2-26-15,1 0-8 16,-3 0 40-16,0 0-58 16,2 0 24-16,-2 1-24 0,0-1-18 15,0 0 17-15,0 0-69 16,0 0-45-16,0 0-30 16,0 0-322-16</inkml:trace>
  <inkml:trace contextRef="#ctx0" brushRef="#br0" timeOffset="154957.82">2207 5264 730 0,'0'0'687'16,"0"0"-485"-16,0 0-40 16,0 0 12-16,0 0-53 15,0 0 12-15,149-61-15 16,-92 43-86-16,15-4 25 16,5-2-33-16,11-4 15 15,3-4 34-15,2 0-60 16,1-2 35-16,0 0-48 0,-1 2 11 15,-6 2-3 1,-6-1-2-16,-8 5-3 0,-9 2 9 16,-12 2 7-16,-12 6-20 15,-13 0 1-15,-9 6 0 16,-9-1-3-16,-5 7 15 16,-2-2-12-16,-2 3 3 15,0 2 25-15,0 1-56 16,0 0 23-16,0 0-84 15,0 0 8-15,0 0-128 16,-4 0-169-16,-7 0-170 16,1 6-272-16</inkml:trace>
  <inkml:trace contextRef="#ctx0" brushRef="#br0" timeOffset="155374.71">3249 4682 1245 0,'0'0'388'0,"0"0"-181"15,0 0 14-15,0 0-66 16,0 0-62-16,0 0 3 15,0 0-55-15,-45-6 8 16,45 6-6-16,0 0-42 0,7 0 23 16,11 0 15-16,9 2-8 15,6 6 36-15,9 2-55 16,3 1 6-16,4-1-3 16,-2 1 0-16,-3 3-15 15,-5 1 0-15,-11 0 2 16,-8 5-26-16,-13 2 24 15,-7 2 0-15,0 9 14 16,-29 0-8-16,-7 8 26 16,-8 0-32-16,-3 4 9 15,3-1-22-15,-1 15-91 16,13-15-191-16,13-11-576 0</inkml:trace>
  <inkml:trace contextRef="#ctx0" brushRef="#br0" timeOffset="160596.75">11239 4014 430 0,'0'0'738'0,"0"0"-444"16,0 0-79-16,0 0-48 15,0 0-22-15,0 0-31 16,0 0 1-16,0-11-7 16,0 9-59-16,0 2 35 15,0-3-33-15,0 1-50 16,4-2 45-16,5 2-45 15,2-4 10-15,7 2-11 16,7-2-3-16,4 2-8 0,4-2-73 16,5 2-88-16,-6 1-73 15,-11-1-371-15</inkml:trace>
  <inkml:trace contextRef="#ctx0" brushRef="#br0" timeOffset="162916.54">3779 5623 1205 0,'0'0'239'16,"0"0"-90"-16,0 0-62 16,0 0-30-16,0 0 98 15,0 0 4-15,0 0-30 16,-29-17-66-16,29 17-48 15,0-2 0-15,9-2-14 16,9 1 12-16,9-2 61 16,4 1-62-16,11 0 17 15,6 1-7-15,9-1-10 16,8 0 34-16,4-3-45 0,4 1-1 16,1 0 25-1,-5-1-25-15,-9 1 0 16,-11 1-6-16,-11 1 11 0,-16 2-5 15,-8 2 3-15,-11 0 4 16,-3 0-8-16,0 0 1 16,0 0-34-16,-13 0 20 15,-6 0 14-15,-10 0 41 16,-5 6-28-16,-6 2-12 16,-7 1 5-16,-6-2-6 15,-8 1 0-15,-3 1-10 16,-7-2 20-16,0 1-10 15,-3-2 0-15,3 0 8 16,2 0-13-16,7 1 5 16,8-1 0-16,8-2 4 0,16-3 16 15,9-1-18-15,13 0-2 16,5 0-6-16,3 0-8 16,0 0-10-16,0 0 24 15,19 0 20-15,3 0-5 16,12-5-11-16,8-1-4 15,7-2 2-15,6 2 18 16,5 0-14-16,2 1 18 16,4 1 20-16,-4 2-36 15,-5 0-2-15,-7 0-6 16,-13 1 0-16,-12-2-3 16,-11 3 13-16,-10 0-16 15,-4 0 6-15,0 0-98 0,0 0-122 16,-7 0-426-1,0 0-625-15</inkml:trace>
  <inkml:trace contextRef="#ctx0" brushRef="#br0" timeOffset="167870.31">6458 5503 182 0,'0'0'371'16,"0"0"-260"-16,0 0 10 15,0 0-37-15,0 0 17 16,0 0 33-16,0 0-61 15,-9-5-5-15,9 5-6 16,0-1-7-16,0 1 57 0,0 0 4 16,0 0-6-16,-3 0 27 15,3 0-76-15,-2 0-8 16,2 0 9-16,0 0-32 16,0 0 39-16,0 0-36 15,0 0-7-15,0 0 27 16,0 0-51-16,0 0 27 15,0 0 16-15,0 0-45 16,0 0 32-16,0 0-29 16,0 0 8-16,0 0-5 15,0 0 8-15,0 0-14 16,9-3 41-16,0 3-40 16,4 0 30-16,3-2-31 15,2 2 11-15,6 0 1 16,1 0-6-16,-1 0 0 0,3 0 2 15,-2 0 5-15,-1 0-20 16,0 0 7-16,-3 0 0 16,0 0-6-16,0 0 16 15,1 0-5-15,-1 0-4 16,2 0 18-16,0 0-31 16,2 0 12-16,-1 0 0 15,0 0 2-15,1 0 10 16,-3 2-6-16,3-2-6 15,-3 0-5-15,0 3-4 16,3-3 9-16,-3 0 0 16,2 0 14-16,1 0-5 0,0 0-6 15,1 0-3-15,-1 0-15 16,2 0 4-16,-3 0 12 16,-2 0-1-16,1 0 13 15,-3 1 5-15,-2 1-25 16,0 1 7-16,-5-3-5 15,1 1-13-15,-1 1 20 16,0-2-2-16,0 3 10 16,0-3 16-16,3 0-35 15,-3 1 9-15,4-1 0 16,-5 1-26-16,-3-1 27 16,3 3-1-16,-4-1 0 15,1 0 32-15,3-2-40 0,0 0 8 16,3 0 0-16,0 0-18 15,1 0 20-15,-3 0-2 16,1 0 0-16,-3 0 18 16,2 0-19-16,3 0 1 15,1 0 0-15,3 0-11 16,3 0 11-16,-4 0-3 16,4 0-3-16,-5 2 0 15,-3-2 6-15,-1 2 0 16,-3 0 0-16,0 0-14 15,0-2 9-15,0 2-6 16,5-2 10-16,-1 0 2 16,4 0 1-16,-5 0 1 15,5 0 3-15,-2 0-12 16,-1 0 6-16,-1 0-11 0,-1 0 10 16,-3 0 2-16,-2-2 1 15,-2 2-2-15,0-2 1 16,1 0-7-16,1 0 5 15,0-2 1-15,2-1-6 16,3 3 12-16,-1-3-6 16,-2-1 0-16,1 2 1 15,-2-2-15-15,-1 2 15 16,1-2-1-16,-2-2 3 16,3-1 9-16,1 2-14 15,1-3 2-15,1-2-4 16,-3 2-5-16,-1-1 16 0,-1 4-7 15,-2-1 6-15,0 0 6 16,-1 0-18-16,-1-2 6 16,2 0 0-16,-3 0 5 15,1-2 1-15,-1-3 5 16,0 2-8-16,1-1 12 16,-1 0-24-16,1-1 9 15,2 0 0-15,-3 1 0 16,0 2 11-16,-1-1-11 15,-1 2 0-15,0 0 9 16,-2 1-17-16,0-2 8 16,0 2 0-16,0-2 6 15,0 1 12-15,0 4-12 0,0 0-6 16,0 0-5-16,0-1 4 16,0 2 1-16,0 0 0 15,0 0 22-15,-4 1-9 16,-1-4-4-16,1 3-9 15,-3 0-4-15,0 0-10 16,-2 0 22-16,1 0-8 16,-4 0 0-16,1 1 27 15,-4-4-33-15,-3 3 6 16,0 0 0-16,-2-2-27 16,-2 1 37-16,1 1-10 15,0 0 8-15,0 4 7 16,-1-3 14-16,2 1-29 0,-2 0 0 15,1 0-13 1,0 0 13-16,-2 2 0 0,1 0-1 16,-1 0 12-16,-1-1-11 15,0 2 0-15,-3-4 1 16,-2 4 1-16,0-1-2 16,-2-1 0-16,2 2-6 15,-3-4 12-15,3 4 0 16,3-3 1-16,-4 0-7 15,1 2 6-15,0-2-6 16,1 0-6-16,-3 0-2 16,-3 0 13-16,-2 2-5 15,1-1 1-15,-1 3 0 16,1-1-1-16,2-1-7 16,0-1 7-16,3 2-8 0,-1-1 17 15,2-1-9-15,0 0 3 16,-2 0 9-16,-3 2-13 15,1 1 1-15,0 0 0 16,-2 0-1-16,1 0 20 16,4 0-19-16,-1 0 0 15,0 0 1-15,-1 0-8 16,1 0 8-16,0-3-1 16,0 3 7-16,0 0 11 15,-3 0-25-15,1 0 7 16,0 0 0-16,-1 0-8 15,1 0 18-15,0 0-5 0,-1 0-5 16,1 0 15-16,-1 0-29 16,2 0 14-16,1 0 0 15,0 0-10-15,0 0 23 16,2 0-10-16,-2 0-3 16,0 0 8-16,3 0-22 15,-1 0 14-15,2 0 0 16,-2 0 3-16,0 0 12 15,0 0-13-15,0 0-2 16,2 0-6-16,-2 0-5 16,2 0 11-16,-2 0 0 15,2 0 5-15,3 0 16 16,4 0-20-16,-2 0-1 16,4 0-17-16,0 0 10 15,-5 0 8-15,4 0-1 0,-6 0 12 16,3 3 11-16,-3-3-32 15,1 1 9-15,-3-1-11 16,0 3-5-16,-2-1 17 16,2-2-1-16,-2 1 9 15,3 4 20-15,-3-1-40 16,3-1 11-16,-1 2 0 16,6-1-12-16,3 0 14 15,5 0-2-15,2 0 0 16,2 0 28-16,-1-1-26 15,3 4-2-15,-3 1 0 0,-3-1-14 16,2 4 15 0,-4-1-1-16,3 1 0 0,1 0 15 15,2 1-15-15,-2 0 0 16,5 1 0-16,-2-2-1 16,4 3 1-16,0-2 0 15,-1 2-9-15,1 2 21 16,0 0-2-16,-2 3 3 15,4 2-13-15,2-2 0 16,0 0 0-16,0 2-12 16,0-2 5-16,0 2 14 15,0-4 6-15,0 3 1 16,0-2-13-16,0 0 1 16,0-1-2-16,0-2-3 0,0-3-7 15,0 1 16-15,0-1-6 16,2 0 0-16,2-2 6 15,-2 0-15-15,-1 0 9 16,2 0 0-16,-1 0-1 16,0-3 19-16,0 0-20 15,1-3 2-15,1 0-16 16,-2 0 0-16,2-2 7 16,2 0 9-16,-2-2 0 15,0 2 19-15,3-2-17 16,-1 2-2-16,6-2 0 15,1 0-14-15,5 0 23 16,-1 0-9-16,6 0 8 0,0 0 4 16,0 0-21-16,2 0 9 15,2 0 0-15,2 0 0 16,2 0 15-16,-3-4-13 16,4 2-2-16,-3-2 6 15,-2 2-20-15,0 0 13 16,-5-2 1-16,0 2 13 15,-1 0-5-15,-2 0-5 16,1-1-3-16,1 2-3 16,-2-1-8-16,2-1 11 15,-1 3 0-15,-2-1 19 16,4 0-4-16,0-2-8 16,0 3-7-16,-2 0-9 15,2-2 0-15,-2 2 10 16,1 0-1-16,-1-1 20 0,3 1 1 15,-2 0-26-15,2-3 5 16,1 1-7-16,1 0-13 16,-1 0 29-16,1 0-9 15,-3 2 6-15,3 0 23 16,-4 0-43-16,2 0 14 16,4 0 0-16,-2 0-13 15,4 0 14-15,0 0-1 16,-5 0 0-16,6 0 29 15,-3 0-25-15,-2-2-4 16,-3 2 0-16,-1 0-11 16,-8 0 11-16,0 0 0 0,-4 0-1 15,-2 0 15-15,-1 0-14 16,-1 0 0-16,-3 0 0 16,0 0 3-16,0 0-3 15,-1 0-8-15,4 0 6 16,-3 0 4-16,0 0-2 15,0 0 9-15,0 0-8 16,-2 0-2-16,0 0-23 16,0 0-33-16,0 0-38 15,-2 0-121-15,-14-4-337 16,-1-2-998-16</inkml:trace>
  <inkml:trace contextRef="#ctx0" brushRef="#br0" timeOffset="169961.72">9749 5023 1104 0,'0'0'340'0,"0"0"-180"15,0 0-18-15,0 0-68 16,0 0 14-16,0 0 32 16,-96 78-66-16,73-45 35 15,1 0-70-15,-3 3-7 16,-2 3-3-16,4-2-9 15,2-2-12-15,1-3-49 16,7-5-129-16,9-4-44 16,4-10-79-16,0-8-469 0</inkml:trace>
  <inkml:trace contextRef="#ctx0" brushRef="#br0" timeOffset="170195.09">9978 5073 1294 0,'0'0'482'0,"0"0"-449"16,0 0 85-16,0 0-39 15,0 0-28-15,-127 86 10 16,100-56-61-16,2 1-12 15,4 1-29-15,-2 4-141 16,9-10-116-16,6-6-373 0</inkml:trace>
  <inkml:trace contextRef="#ctx0" brushRef="#br0" timeOffset="170710.72">10214 5202 1215 0,'0'0'402'0,"0"0"-202"0,0 0-103 16,0 0-38-1,0 0-33-15,0 0 46 0,0 0-52 16,-98 68-18-16,98-46 12 16,0-4-8-16,0-5-3 15,9-4-3-15,11-9-65 16,4 0 13-16,5-12-27 16,2-19-108-16,-4-6 57 15,-6-9 34-15,-6-7 19 16,-4 1 9-16,-6 2-11 15,-5 8 79-15,0 10 48 16,0 9 49-16,0 11 34 16,-5 9-27-16,-2 3-10 0,1 3-56 15,-3 20 49 1,-2 7 24-16,1 6-28 0,4 6-15 16,2 2 9-16,2-2-61 15,2 1 19-15,0-7-35 16,0-4-29-16,8-6 23 15,6-11-87-15,1-9-70 16,12-6-57-16,-2-11-27 16,-2-10-119-16</inkml:trace>
  <inkml:trace contextRef="#ctx0" brushRef="#br0" timeOffset="171924.47">10426 5131 751 0,'0'0'367'0,"0"0"-97"15,0 0-179-15,0 0 31 0,0 0 23 16,0 0-78-16,0 0 2 16,0 67-55-16,4-48-13 15,3 2 18-15,-1-6-19 16,6-1-34-16,-1-5-23 16,2-6-64-16,3-3 13 15,-1 0-10-15,-1-1-44 16,-1-11 62-16,-7-1 7 15,0 3 87-15,-4 2 6 16,-2 2 66-16,0 3 73 16,0 0-44-16,0 3-54 15,0 0-32-15,0 0-8 0,0 0-1 16,0 3 43-16,2 9-6 16,-2-1 18-16,2 6-19 15,0-4-12-15,0 0 20 16,5-5-43-16,1-2-2 15,4-6-8-15,2 0-62 16,3 0 7-16,-2-8-70 16,2-6-21-16,-4 0 55 15,-2-3 32-15,-4 3 68 16,-5 3 94-16,0 3 13 16,-2 1 15-16,0 5 1 15,0 0-40-15,0 2-18 16,0 0-65-16,0 0 0 15,0 0 6-15,2 2 7 16,3 7-10-16,1-1-3 0,1-1-2 16,2 1 2-1,0 1 0-15,0 0 0 0,0 2-13 16,0 2-10-16,-3 4 20 16,2 1-3-16,-2 4 6 15,0 2 48-15,-1 2-41 16,-1 2 30-16,0 0-1 15,0 0-35-15,-4-1 60 16,0-4-26-16,0-1 8 16,0-6 17-16,0-6-50 15,0-6 31-15,-10-4 37 16,-1 0-62-16,3-8 18 16,0-14-34-16,6-6-9 0,2-4 8 15,0-6-55 1,16 2-45-16,9 0-102 0,1 2 12 15,8 6 79-15,-3 4-36 16,2 4 34-16,-7 1 76 16,-3 5 18-16,-7 1 20 15,-7 3 22-15,-5 0 79 16,-2 2 61-16,-2 1-42 16,0 5 33-16,0 2-28 15,-9 0-84-15,1 0 20 0,-4 4-54 16,3 12 0-1,3 1 41-15,2 2-35 0,4 2-11 16,0-3-2-16,0 0 12 16,8 0-40-1,4-6 20-15,7-2-91 0,2-2 17 16,0-8-102-16,0 0 39 16,-3-2 30-16,-3-17 26 15,-6-3 82-15,-2-3-12 16,-2-1 19-16,-1 1 6 15,-2 3 9-15,-2 6 35 16,2 4 23-16,-2 7-40 16,2 2 30-16,-2 3-43 15,2 0-10-15,3 3 40 16,-3 10-34-16,0 4 1 0,1 0 23 16,2 5-32-16,-3 0 35 15,0 0-26-15,-2-1-16 16,0-3-1-16,0-4-8 15,0-4-43-15,0-6 40 16,0-4 11-16,0 0 0 16,0 0 0-16,0 0-8 15,0-8 7-15,8-4-34 16,6 2 12-16,4 0-14 16,0 1-67-16,1 2 21 15,0 0-24-15,1 3-87 16,-5 3-56-16,-4 1-419 0</inkml:trace>
  <inkml:trace contextRef="#ctx0" brushRef="#br0" timeOffset="172077.07">10898 5128 1219 0,'0'0'357'0,"0"0"-106"16,0 0-70-16,0 0-53 15,-9-111-124-15,33 95-4 16,21 12-107-16,-9 4-283 16,-5 0-430-16</inkml:trace>
  <inkml:trace contextRef="#ctx0" brushRef="#br0" timeOffset="172213.7">10938 5618 1285 0,'0'0'0'0,"0"0"-57"0</inkml:trace>
  <inkml:trace contextRef="#ctx0" brushRef="#br0" timeOffset="172529.86">11747 5153 182 0,'0'0'1323'0,"0"0"-981"16,0 0-266-16,0 0 15 15,0 0-39-15,0 0 0 16,0 0-4-16,-96 90-48 16,96-57 0-16,3-2-56 0,34 4-124 15,-1-11-73 1,2-8-132-16</inkml:trace>
  <inkml:trace contextRef="#ctx0" brushRef="#br0" timeOffset="172844.01">11950 5264 1476 0,'0'0'493'15,"0"0"-354"-15,0 0-49 16,0 0-81-16,0 0 16 15,0 0-25-15,0 0-18 16,-74 97-25-16,79-78-106 16,10-5-38-16,3-5-7 15,0-8 12-15,2-1 61 0,-4 0-23 16,-1-16 36-16,-3-5 82 16,-6 0 26-16,-4 1 146 15,-2 1 6-15,0 5 48 16,0 6 42-16,0 5-69 15,0 3-56-15,0 0-117 16,0 0-28-16,9 7 9 16,16 10-136-16,-3-1-169 15,0-4-182-15</inkml:trace>
  <inkml:trace contextRef="#ctx0" brushRef="#br0" timeOffset="173031.51">12172 5323 1505 0,'0'0'633'0,"0"0"-458"16,0 0-67-16,0 0-80 15,0 0-7-15,0 0-32 16,0 0 11-16,-9 59-74 16,28-43 28-16,2-4-119 15,20-12-152-15,-8 0-64 16,-4-10-506-16</inkml:trace>
  <inkml:trace contextRef="#ctx0" brushRef="#br0" timeOffset="173175.13">12282 4971 1696 0,'0'0'579'16,"0"0"-505"-16,0 0-17 15,0 0-57-15,0 0 23 16,0 0-47-16,-98 130-123 15,88-97-450-15</inkml:trace>
  <inkml:trace contextRef="#ctx0" brushRef="#br0" timeOffset="173675.79">12776 5231 413 0,'0'0'932'15,"0"0"-650"-15,0 0-107 16,0 0-14-16,0 0-90 16,0 0 29-16,0 0-67 15,-102 128-20-15,113-99 15 16,14-3-28-16,8-6 0 16,0-10-62-16,3-10-98 15,-3-2-30-15,-8-24-94 16,-5-12-80-16,-13-26-13 0,-5 6-4 15,-2 5-9-15</inkml:trace>
  <inkml:trace contextRef="#ctx0" brushRef="#br0" timeOffset="173849.33">12881 5041 591 0,'0'0'399'15,"0"0"-91"-15,0 0-143 16,0 0-67-16,0 0 36 16,0 0 28-16,0 0 24 15,-22 98-49-15,22-52 6 16,0 4-13-16,0 3-78 15,0-1 15-15,9-2-67 16,-3-4-22-16,3-10 22 16,-2-8-123-16,0-18-95 15,-3-9-335-15,0-1-400 0</inkml:trace>
  <inkml:trace contextRef="#ctx0" brushRef="#br0" timeOffset="173995.93">12843 5213 1589 0,'0'0'492'0,"0"0"-414"16,0 0-56-16,0 0-22 15,0 0-31-15,118-6-75 16,-68 12-274-16,-8 4-236 0</inkml:trace>
  <inkml:trace contextRef="#ctx0" brushRef="#br0" timeOffset="175029.17">13155 5307 909 0,'0'0'282'0,"0"0"-103"0,0 0-51 15,0 0 44-15,0 0-20 16,0 0-56-16,0 0-22 16,0 103-61-16,0-83 14 15,0-2 20-15,0-2-19 16,2-2 25-16,0-4-28 15,3-4-24-15,-2-3 14 16,-1-3-14-16,2 0-1 16,0 0 51-16,1-7-51 15,1-3 18-15,-2-3-18 16,4 2 1-16,-2-3-20 0,1 0 7 16,-1 0 12-1,2 3-15-15,-4 0 21 0,-2 7-6 16,-2 0 0-16,2 4-19 15,-2 0 1-15,0 0 3 16,0 0 12-16,0 0-4 16,0 0 1-16,0 0-3 15,0 0 9-15,0 0 0 16,0 0 7-16,0 0-1 16,0 0 2-16,0 0 15 15,0 2-17-15,3 4 15 16,-3-2-21-16,2 3 14 15,-2-4 30-15,2 2-31 0,-2 0 24 16,0 1-22 0,2 0-3-16,-2 0 10 0,0-2-20 15,0 0 10-15,0 0 14 16,2-2-15-16,-2-2 3 16,0 0-14-16,0 0 2 15,0 0 29-15,0 0-22 16,2 0 21-16,-2 0-9 15,5-6-2-15,0-4-37 16,1 0 18-16,3-1-49 16,2 3 43-16,1-1-22 15,-2 3 28-15,-1 2-27 16,-2 2 52-16,0 0-34 16,-5 2 9-16,0 0 0 15,0 0 9-15,1 0 8 0,3 0-17 16,1 8 18-16,2 2 5 15,0 1-8-15,2-4-15 16,-3-3 0-16,6-4 9 16,0 0-1-16,-1-3-8 15,3-18 0-15,-3-9 4 16,1-7-19-16,-5-7 15 16,-3-3-9-16,-2 0-7 15,-2 5-12-15,-2 8 16 16,0 10 10-16,0 11-11 15,0 6-8-15,0 7 21 16,0 0-43-16,0 13 34 16,0 8-17-16,0 5 18 15,0 6 2-15,0 3 12 0,0 1-3 16,0 0 2-16,2-2 2 16,-2-4-10-16,0-5 3 15,0-4-12-15,0-3 11 16,0-5 2-16,0 2 7 15,0-3 6-15,0 0-13 16,3-1 20-16,2 4-21 16,-3-1 0-16,3 0 5 15,-3 0 9-15,2 0-6 16,0-4-8-16,-3-2-20 16,-1-2 11-16,0-6-137 15,0 0-68-15,-7-12-95 16,-9-8-490-16</inkml:trace>
  <inkml:trace contextRef="#ctx0" brushRef="#br0" timeOffset="175186.75">13167 5079 1328 0,'0'0'645'0,"0"0"-393"15,0 0-80-15,0 0-105 16,0 0-18-16,0 0-49 15,0 0-99-15,62-16-195 16,-62 31-452-16</inkml:trace>
  <inkml:trace contextRef="#ctx0" brushRef="#br0" timeOffset="175312.42">13167 5079 662 0,'-146'134'798'0,"146"-134"-421"16,0 0-217-16,0-7-160 15,5-4-352-15,1 1-788 0</inkml:trace>
  <inkml:trace contextRef="#ctx0" brushRef="#br0" timeOffset="176081.36">13601 5239 413 0,'0'0'542'0,"0"0"-322"15,0 0-136-15,0 0-19 16,0 0-23-16,0 0 6 16,91-117 77-16,-91 96 13 0,0 6 30 15,-4 7-37-15,-12 1-63 16,1 7-52-16,-3 0-16 15,-1 0-7-15,2 0-40 16,-3 15-158-16,5-2-95 16,3-3-295-16</inkml:trace>
  <inkml:trace contextRef="#ctx0" brushRef="#br0" timeOffset="176487.28">13327 4923 1283 0,'0'0'532'0,"0"0"-357"16,0 0-140-16,0 0-35 16,0 0-9-16,0 0-206 15,0 0 15-15,27 42-98 16,-27-23-858-16</inkml:trace>
  <inkml:trace contextRef="#ctx0" brushRef="#br0" timeOffset="177416.79">13545 5211 97 0,'0'0'69'0,"0"0"-40"16,0 0 37-16,0 0 66 16,0 0 83-16,0 0 1 15,0 0 18-15,33 5-2 16,-24-5-112-16,3-5-10 15,3-3-6-15,0 3-50 16,3-7 30-16,3 4-43 16,-4-3-17-16,3-3 53 0,-4 0-61 15,-3-2 15 1,-4 0 15-16,-7 0-4 0,-2 3 46 16,0 0-41-16,-4 7-47 15,-14 4-13-15,-13 2-153 16,4 0-339-16,5 6-846 0</inkml:trace>
  <inkml:trace contextRef="#ctx0" brushRef="#br0" timeOffset="178082.01">13554 5367 918 0,'0'0'293'15,"0"0"-140"-15,0 0-3 16,0 0-57-16,0 0-25 0,0 0-43 15,0 0 28-15,43-44 25 16,-28 41-35-16,1-1 17 16,-1 4-26-16,-1 0 1 15,-3 0 60-15,-3 0-30 16,1 10 6-16,-2 8 41 16,0 4-60-16,-1 6 55 15,1 1-60-15,0 2-46 16,0-5 36-16,-1-3-35 15,-2-8-2-15,-1-5 0 16,-3-10-107-16,0 0-157 16,0 0-332-16</inkml:trace>
  <inkml:trace contextRef="#ctx0" brushRef="#br0" timeOffset="178657.48">13117 5193 1091 0,'0'0'396'0,"0"0"-225"16,0 0-91-16,0 0 26 16,0 0-46-16,0 0-6 15,0 0-17-15,40 2-36 16,-40 1 58-16,-4-3 30 16,-5 1-58-16,3 2-31 15,6-3-121-15,0 0-366 16,0 0-1035-16</inkml:trace>
  <inkml:trace contextRef="#ctx0" brushRef="#br0" timeOffset="179281.81">14132 5234 1136 0,'0'0'499'0,"0"0"-227"15,0 0-112-15,0 0-101 16,0 0-11-16,0 0-47 15,0 0 43-15,0 70 5 16,3-36-40-16,6 1 47 0,3-2-28 16,1-5-15-16,5-8 26 15,1-8-39-15,6-12 0 16,2 0 4-16,0-7 2 16,2-20 33-16,0-5-20 15,-5-4-18-15,-4-5 13 16,-4 2-14-16,-5 4 0 15,-7 9 9-15,-4 6-7 16,0 10 43-16,0 3-45 16,0 7 1-16,0 0-10 15,0 0-53-15,-2 3 56 16,-2 10-6-16,-1 1-15 16,5 1-13-16,0-1-93 15,17 2-135-15,13-5-128 16,1-4-555-16</inkml:trace>
  <inkml:trace contextRef="#ctx0" brushRef="#br0" timeOffset="179946.03">14424 5161 1003 0,'0'0'356'0,"0"0"-187"16,0 0-11-16,0 0-104 0,0 0-33 15,0 0 122-15,0 0-53 16,-62 37-1-16,56-22-5 16,4 1-77-16,2-2 64 15,0 0-69-15,4-4 6 16,18-4-16-16,7-3 3 15,5-3 4-15,15-6-166 16,-9-12-430-16,-7-3-834 0</inkml:trace>
  <inkml:trace contextRef="#ctx0" brushRef="#br0" timeOffset="180267.18">14719 5153 441 0,'0'0'899'0,"0"0"-543"15,0 0-116-15,0 0-80 16,0 131-44-16,0-87-39 0,0 0-62 16,0 0 16-1,7-1-31-15,-1-8-58 0,-1-7-23 16,0-9-107-16,8-18-111 16,1-1-70-16,1-4-644 15</inkml:trace>
  <inkml:trace contextRef="#ctx0" brushRef="#br0" timeOffset="180700.02">14922 5234 1340 0,'0'0'401'0,"0"0"-175"16,0 0-62-16,0 0-68 15,0 0 16-15,0 0-58 16,-118 59-1-16,114-35-53 0,4-1 18 15,0 1-27-15,6-4 9 16,11-4 0-16,8-2-18 16,3-6 6-16,6-7-35 15,2-1 8-15,-2 0-24 16,0-9 33-16,-5-9-19 16,-6-2 11-16,-2-2 29 15,-10 0 18-15,-4 1 7 16,-7 2 28-16,0 3-5 15,0 6 50-15,-10 1-42 16,-3 5-19-16,0 4 23 16,0 0-42-16,0 0 26 15,-3 8-35-15,5 7 1 16,1-2 28-16,6 5-28 0,4 3 14 16,0 1 7-16,2 0 1 15,18 0-31-15,5-2 8 16,4-4-65-16,2-4-13 15,7-12-154-15,-9 0-249 16,-4-14 2-16</inkml:trace>
  <inkml:trace contextRef="#ctx0" brushRef="#br0" timeOffset="180997.22">14951 5129 1692 0,'0'0'617'0,"0"0"-433"0,0 0-52 15,0 0-24-15,0 0-108 16,0 0 29-16,0 0-23 16,38-45 14-16,-32 40-3 15,-1 4 1-15,-1 1-12 16,-2 0-12-16,1 0 1 15,8 0-5-15,-2 0 10 16,2 0-58-16,0 0 26 16,-4 1-47-16,-1 5-35 15,-4 0 51-15,1 0-83 16,2-2-45-16,-1 0-190 0,3-4-237 0</inkml:trace>
  <inkml:trace contextRef="#ctx0" brushRef="#br0" timeOffset="181167.77">15218 4848 1602 0,'0'0'726'0,"0"0"-505"16,0 0-56-16,0 0-139 16,0 0-26-16,136-24-60 15,-102 42-181-15,-13 4-419 16,-7 0-597-16</inkml:trace>
  <inkml:trace contextRef="#ctx0" brushRef="#br0" timeOffset="181883.9">13318 5916 967 0,'0'0'354'16,"0"0"-161"-16,0 0-74 16,0 0 29-16,0 0-72 15,0 0-18-15,0 0 23 16,102 109-81-16,-75-96 17 16,2-8 37-16,2-5-45 15,3 0 41-15,-5-9-37 16,-5-15 9-16,-4-2 45 0,-12-9-48 15,-4 2 21-15,-4-2-13 16,0 3-14-16,-10 6 43 16,-3 10-56-16,-1 6 0 15,6 5-10-15,3 5-169 16,5 3-84-16,7 9-264 16,13 0-444-16</inkml:trace>
  <inkml:trace contextRef="#ctx0" brushRef="#br0" timeOffset="182367.56">13853 5867 1300 0,'0'0'635'16,"0"0"-356"-16,0 0-156 16,0 0-51-16,0 0-57 15,0 0-9-15,0 0-12 16,-59 80-31-16,59-61-9 15,0-4 27-15,7-3-64 16,-3-3 51-16,4-5-45 16,-4-4-4-16,0 0 81 15,3-3 25-15,-1-8-15 16,2-3-10-16,-2-1-16 0,-1 1 15 16,-3 0-49-1,2 2-66-15,-2 2 74 0,0 0 8 16,0 6 34-16,1 0 42 15,2 2-15-15,1 2 41 16,5 0-40-16,3 0-14 16,-1 0 24-16,3 0-28 15,-5 0 11-15,0 0 28 16,-2 0-30-16,0 0 50 16,-3 0-26-16,3 0 22 15,-2 0 9-15,2 0-55 16,-2 8 5-16,-1 0-24 15,0 2 6-15,0 5-16 16,-6 0 10-16,0 2-63 16,0-2-31-16,0 1-110 15,-23-3-64-15,3-6 15 16,0-4-508-16</inkml:trace>
  <inkml:trace contextRef="#ctx0" brushRef="#br0" timeOffset="182530.12">13745 5650 1260 0,'0'0'709'15,"0"0"-505"-15,0 0-97 16,0 0-25-16,0 0-82 16,0 0-25-16,0 0-52 15,41-23-195-15,-28 23-60 16,1 0-154-16</inkml:trace>
  <inkml:trace contextRef="#ctx0" brushRef="#br0" timeOffset="182672.74">14044 5432 1822 0,'0'0'599'16,"0"0"-485"-16,0 0-89 15,0 0 7-15,-125 96-32 16,103-46-161-16,11-1-465 0</inkml:trace>
  <inkml:trace contextRef="#ctx0" brushRef="#br0" timeOffset="182808.38">14118 5731 2134 0,'0'0'473'16,"0"0"-458"-16,0 0-15 15,0 0-355-15,0 0-538 0</inkml:trace>
  <inkml:trace contextRef="#ctx0" brushRef="#br0" timeOffset="183242.22">13855 5636 1126 0,'0'0'355'0,"0"0"-127"16,0 0-54-16,0 0-74 16,0 0-48-16,0 0-44 15,0 0-8-15,27 115 0 16,-44-95-218-16,7-6-327 0</inkml:trace>
  <inkml:trace contextRef="#ctx0" brushRef="#br0" timeOffset="183939.36">14459 5742 1077 0,'0'0'352'0,"0"0"-167"15,0 0-80-15,0 0 32 16,0 0 20-16,0 0-53 16,0 0 36-16,17 121-52 0,-1-98-50 15,1-2 8-15,2-9-46 16,0-6 0-16,1-6 5 16,3 0-5-16,0-8 40 15,-4-14-40-15,-1-6 9 16,-7-4-21-16,-2 0-28 15,-4 0 7-15,-3 8 32 16,0 6 2-16,-2 6 26 16,0 6 2-16,0 4-15 15,2 2 47-15,3 0-54 16,-1 0 21-16,7 16 57 16,3 1-24-16,-1 8 17 0,5-1-59 15,-3 0-7-15,-1-3-24 16,-3 0 3-16,-9-5-98 15,-2-5-152-15,0-6-749 0</inkml:trace>
  <inkml:trace contextRef="#ctx0" brushRef="#br0" timeOffset="188573.97">13692 5700 529 0,'0'0'411'0,"0"0"-197"16,0 0-89-16,0 0-56 15,0 0-40-15,0 0 58 16,0-8-11-16,0 8 24 16,0-1 26-16,0 1-33 15,0-2 26-15,0-2-76 16,9 0-32-16,2 0-7 0,7 0-4 15,-3-1-21-15,8 4-54 16,-5-2-158-16,-5 2-143 0</inkml:trace>
  <inkml:trace contextRef="#ctx0" brushRef="#br0" timeOffset="211271.76">6724 6067 159 0,'0'0'303'16,"0"0"-129"-16,0 0 24 15,0 0-42-15,0 0-46 16,0 0 7-16,50 0-27 15</inkml:trace>
  <inkml:trace contextRef="#ctx0" brushRef="#br0" timeOffset="212915.43">6776 6066 1397 0,'2'0'119'0,"-2"0"-14"0,0 0 35 0,2-2-57 0,-2 2-42 0,0 0 44 0,0-3-28 0,0 3 3 0,0 0 8 0,0-1-49 0,0 1 45 0,0 0-32 0,0 0-18 0,0 0 42 0,0 0-47 0,0 0 16 0,0 0-18 0,0 0 8 0,0 0 0 0,0 0-15 16,0 0 0-16,0 0 18 15,0 0-8-15,0 0-10 16,0 0 0-16,0 0 18 16,5-3-6-16,2 3-12 0,6-1 0 15,7-1 9-15,0 2-9 16,4 0 0-1,1 0-1-15,0 0 1 0,0 0 5 16,-4 0-5-16,1 0 1 16,-1 0 3-16,-1 0-4 15,0 0-9-15,-2 0 8 16,4 0 2-16,0 0 2 16,1 0 4-16,2 0-1 15,-4 2-6-15,0-2-3 16,1 1-5-16,-5 2 7 15,4-2 2-15,-4 4 5 16,3-4-1-16,1 1-4 16,-2 1 1-16,1 0-2 0,-1 0 0 15,0-3-9-15,4 1 19 16,-2-1-5-16,0 3-5 16,-1-3 0-16,1 2-12 15,-2 2 13-15,1-2-1 16,1 0 1-16,0-2 14 15,4 1-24-15,0 2 9 16,-1-3-1-16,1 1-5 16,-3 2 12-16,0 1-5 15,1-2 2-15,-2 1 4 16,6-2-14-16,0 0 4 16,4 2 3-16,0-1-9 0,5-1 18 15,-3 1-6-15,2 1-3 16,-4-2-4-16,-2 4 2 15,1-3-7-15,-1 0 6 16,-2 0-12-16,0-2 26 16,0 0-11-16,0 0 0 15,-3 0-2-15,-2 0-5 16,0 0 7-16,3 0 0 16,-2 0-2-16,0 0 13 15,2 0-8-15,0 0-3 16,-1 0-7-16,1 0-1 15,1 0 8-15,-1 0 0 16,-1 0 9-16,3 0 5 16,-2 0-17-16,2 0 3 15,-1 0-12-15,3 0 3 0,2-2 10 16,0 0-1-16,0 0 14 16,1 2 2-16,-3-2-28 15,-3-1 12-15,2 2-4 16,0-2-10-16,0 1 26 15,2-1-12-15,-1 0 0 16,3 2 22-16,-3 0-36 16,2-2 14-16,-2 1 0 15,2 2-14-15,2 0 23 16,-1 0-9-16,1 0 0 16,-2 0 14-16,2 0-25 15,3 0 11-15,-1 0 0 0,2 0-7 16,0 0 8-16,0 0-1 15,2-2 0-15,-4 2 10 16,2-2-13-16,-4 2 3 16,3 0 0-16,-3 0 0 15,0 0 0-15,1 0-5 16,1 0 4-16,-2 0 2 16,1 0 5-16,4 0-4 15,0 0-2-15,0 0 5 16,-1 0-5-16,0 0-10 15,-2 0 9-15,-3 0 2 16,1 0 3-16,-4 0 2 16,2 0-5-16,-4 0 2 15,-1 0-3-15,-1 4-12 16,-3-2 11-16,-4 1 2 0,2-2 8 16,-2 0 7-16,1 2-8 15,2-1-2-15,3-1-6 16,3 1 0-16,2 1 0 15,0-2 11-15,-1 2-11 16,-1-1 0-16,0 0 1 16,0 0-7-16,-2 0 7 15,-3 0-1-15,-2 0 0 16,-2 0 18-16,-1 0-27 16,1 0 9-16,1-2 0 15,0 0 0-15,-3 0 1 16,1 0-1-16,2 0 6 15,-4 0 9-15,5 0-27 0,-2 0 12 16,2-4-1-16,2 2-11 16,-1 0 24-16,-3 0-2 15,4 0-10-15,-4 0 3 16,-1-2-15-16,-1 0 9 16,1-2 3-16,1 0 0 15,-2 0 7-15,2-1 2 16,-3 3-9-16,1 1 2 15,-5 1-11-15,1 0 2 16,-6 0 7-16,3 0 5 16,-1-2 7-16,2 1-10 15,-1 0-2-15,-1 0-5 0,4 1-5 16,-5 2 11-16,-1-1-1 16,-2 1 39-16,-2-2-38 15,-2 2 30-15,3 0-31 16,-3 0 9-16,0 0-14 15,0 0 7-15,0 0-2 16,0 0 12-16,0 0 1 16,0 0-17-16,0 0 4 15,0 0-14-15,0 0-4 16,0 0 18-16,0 0-14 16,0 0-7-16,0 0-77 15,0 0-30-15,-13 0-133 16,-6 5-270-16,0 1-271 0</inkml:trace>
  <inkml:trace contextRef="#ctx0" brushRef="#br0" timeOffset="-210708.06">12373 6545 476 0,'0'0'314'0,"0"0"-81"15,0 0-122-15,0 0 34 16,0 0 9-16,0 0-34 16,-60-9 38-16,35 8-18 15,-4-3-36-15,-8 1 25 16,-11-2-61-16,-7-1 32 16,-12 2-23-16,-11 0-47 15,-11 0 13-15,-2 0-32 16,1-3-11-16,13 4 64 15,9 1-17-15,20-2-1 16,12 3-17-16,12 1-28 16,13 0 17-16,6 0-18 0,5 0-6 15,0 0-3-15,0 0-24 16,0 0-23-16,0 0-15 16,3 0-91-16,5 0-81 15,15 0-139-15,-4 0-24 16,4-5-527-16</inkml:trace>
  <inkml:trace contextRef="#ctx0" brushRef="#br0" timeOffset="-210391.91">11850 6332 842 0,'0'0'580'0,"0"0"-281"15,0 0-186-15,0 0-31 16,0 0 44-16,-150 15-65 16,106 2 28-16,1 5 17 15,3 1-60-15,7 3 49 16,6 0-52-16,7 2-35 16,7 0 50-16,6 0-57 15,7 0-1-15,0 0 0 16,7-1 10-16,22 0 5 15,8-3 0-15,11-4-15 16,0-3 20-16,1-8-20 16,-7-3-24-16,-9-3-89 0,-12-3-84 15,-12 0-140-15,-9 0-243 16</inkml:trace>
  <inkml:trace contextRef="#ctx0" brushRef="#br0" timeOffset="-205812.15">6622 6725 22 0,'0'0'826'0,"0"0"-622"0,0 0-29 16,0 0-84-16,0 0 1 16,0 0-7-16,0 0 1 15,-2-56 31-15,2 48-82 16,4 2 27-16,-2 0 26 15,3 2-41-15,-2 2 63 16,-3 0-44-16,0 2-25 16,0 0 67-16,0 0-90 15,0 0 16-15,0 0-18 16,0 0-1-16,0 0 20 16,0-2-11-16,0 2 3 0,0 0 14 15,0 0-41 1,0 0 0-16,0 0-1 0,2 14 3 15,-2 11 19-15,0 6 7 16,0 7-3-16,0 4 35 16,0 3-59-16,0-1 10 15,0-2-11-15,0-1 13 16,0-2 3-16,0-7-3 16,0-4-12-16,0-6-2 15,0-5-2-15,0-6-10 16,0-1-32-16,0-3-78 15,0-7-70-15,0 0-297 0,2 0-174 16</inkml:trace>
  <inkml:trace contextRef="#ctx0" brushRef="#br0" timeOffset="-203051.53">6662 6675 669 0,'0'0'111'0,"0"0"-73"15,0 0 5-15,0 0-41 16,0 0 41-16,0 0 9 16,0 0-45-16,-69 0 34 15,69 0-1-15,0 0 35 16,0 0 54-16,0 0-49 16,0 0 14-16,0 0-26 0,-2 0 5 15,2 0 60 1,0 0-58-16,0 0-22 15,0 0 21-15,0 0-73 0,0 0 33 16,0 0-34-16,0 0 0 16,9 0 52-16,0 0-32 15,4 0 9-15,1-3 18 16,1 0-46-16,8 1 46 16,1 1-47-16,2-2 1 15,9-1 14-15,-2 2-14 16,5 0-1-16,1-2 0 15,1 2 17-15,1 0-3 16,1 2-14-16,-4-2 1 0,0 2 30 16,0 0-22-1,-5 0-2-15,0 0-2 0,-1 0 5 16,1 0 23-16,-2 0-30 16,3 0 3-16,1 0 1 15,2 0-7-15,-2 0-10 16,1 0 9-16,-1 0 1 15,1 0 0-15,-1 0 11 16,1 4-11-16,0-2 3 16,0 2-3-16,-1-2-11 15,2-2 11-15,1 2 0 16,-1-2 7-16,-2 0 5 16,-1 0-11-16,-3 0 0 15,0 0-1-15,-2 0-11 16,2 2 10-16,0-2 2 15,3 2 7-15,3-2-8 0,1 0 7 16,1 0-11-16,-2 0 4 16,-3 0 0-16,-1 0-8 15,-4 0 20-15,0 0-10 16,0 0-2-16,0 0 0 16,4 0-9-16,1 0 10 15,1 0-1-15,1 0 1 16,-1 0 11-16,-1 0-13 15,-3 0 1-15,3 0 0 16,-3 0-7-16,3 0 16 16,-1 0-8-16,2 0 2 15,3 0 12-15,2 0-23 16,1 0 8-16,-1 0-3 16,-1 3-10-16,0 0 26 0,-4 1-11 15,-1 2 2 1,1-1 2-16,-1 0-12 0,1-3 0 15,-2 2 6-15,3-2-4 16,0 0 13-16,0-2-5 16,-1 0-4-16,1 3 3 15,-1-3-13-15,1 0 10 16,0 0 0-16,2 1 3 16,0-1 6-16,2 2-9 15,0 0 0-15,0 0-29 16,0-2 28-16,-5 0-12 15,-1 2 13-15,0-2 8 0,-3 0-1 16,3 0-7-16,-1 0 0 16,0 0-10-16,3 0 1 15,-3 2 9-15,-2 1 0 16,0-3 9-16,-2 0 7 16,-2 1-25-16,0-1 9 15,-2 0-9-15,-4 2-5 16,0-2 16-16,-1 0-2 15,0 0 15-15,0 0 2 16,3 0-25-16,0 0 8 16,0 0-9-16,-1 0-3 15,-1 0 12-15,-4 3 0 16,-3-3 0-16,-3 1 15 0,-5 1-22 16,1-2 7-1,-3 3-2-15,1-3-21 0,0 1 23 16,-1 4 0-16,0-1 0 15,-2 1 8-15,1 4-31 16,-1 2 23-16,0 4 0 16,-2 4-4-16,2 1 4 15,0 5 0-15,-2-1 0 16,2 2 16-16,-2 2-13 16,4 0-3-16,-4 2 0 15,2 1-3-15,0-4 3 16,0-2 0-16,0 0-1 15,-2-5 2-15,0-2 10 0,0-1-2 16,0-4-8 0,0 0 6-16,0-3-7 0,0-1-8 15,0-1 7-15,0-2-3 16,-2-2 4-16,-4 3 8 16,-6-5 1-16,-1 2 13 15,-5-3-22-15,-2-1 0 16,-7 0-7-16,0 0 17 15,-4 0 14-15,-2 0-11 16,-3 0-12-16,0 0 7 16,-2 0-8-16,-1-1-8 15,-7-1 7-15,2 2 2 16,-2 0 16-16,-3 0-17 16,1 0 6-16,0 0-6 15,3 0 0-15,-1 0 0 16,3 0 6-16,-2 2 6 0,3-1-9 15,0 3-3-15,0-1 0 16,-4 1 1-16,2-2-1 16,0 0 0-16,-1 0-1 15,-5-1 19-15,2-1-19 16,-3 2 1-16,2-2-9 16,-2 0-16-16,1 3 33 15,4-3-8-15,-1 0 8 16,0 0 4-16,4 0-24 15,2 1 5-15,1 1 7 16,0 1 11-16,-1-3-10 0,1 0 11 16,-2 0-10-16,-1 0 8 15,1 0-20-15,-5 0 10 16,1 0 0-16,-4 0-5 16,4 0 16-16,-3 0-5 15,1 0-6-15,2-3 4 16,-1 3-14-16,1-2 10 15,2 1 0-15,-4-4-5 16,4 2 20-16,-3 1-15 16,1-2 0-16,1-1 9 15,-2 0-28-15,0 1 7 16,1-2 12-16,-2 2 21 16,-1-2-20-16,1 1 8 15,0 4-9-15,2-4-3 16,-1 1 1-16,3 0 2 0,1 1 0 15,3-4 22-15,-2 3-16 16,1 0-1-16,-1 1-5 16,2-1-6-16,0 1-3 15,-2 0 9-15,2 0 0 16,2 1 13-16,-3-2 3 16,6 2-22-16,-3 1 6 15,3-3-27-15,-4 1 15 16,1 2 24-16,5 1-9 15,0-3 11-15,4 3 7 16,6 0-13-16,2-2-8 16,5 2 0-16,0-2 11 15,3 0 1-15,2 2-12 0,2 0 15 16,-1 0 7-16,6 0 5 16,2-1-27-16,0 1 1 15,2 0-3-15,-2 0 4 16,-3 0-2-16,3 0 0 15,2 0 18-15,-2 0-13 16,2 0-5-16,0 0 0 16,0 0-9-16,0 0 10 15,0 0-1-15,0 0 0 16,0 0 13-16,0 0-10 16,0 0-3-16,0 0 1 15,0 0-7-15,0 0 0 16,0 0-24-16,0 0-35 0,0-3-84 15,0-2-21-15,0-4-302 16,0-3-651-16</inkml:trace>
  <inkml:trace contextRef="#ctx0" brushRef="#br0" timeOffset="-178757.46">6614 6645 552 0,'0'0'278'16,"0"0"-158"-16,0 0-30 16,0 0-42-16,0 0-15 15,0 0 36-15,6-2-27 16,-6 2 29-16,0 0 41 16,0 0-12-16,0 0 44 15,0 0-30-15,0 0-54 16,0 0-6-16,0 0-54 15,0 0 10-15,2 0 23 16,-2 0-22-16,2 4 33 16,-2 4-14-16,0 4-30 15,0 0 54-15,0 4-43 16,0 2 11-16,0 3 34 16,0 1-56-16,0 0 24 15,-6 0-24-15,2 0 2 0,-1-1 18 16,3 2-20-16,-2-3 19 15,1 3-6-15,0-4 3 16,1 1-27-16,-2 2 11 16,2-2 0-16,0-1 0 15,0 0 6-15,-3 0 2 16,3 0-8-16,0-1 9 16,2-2-19-16,-2-2 10 15,2-1 0-15,0-5 4 16,0-2 5-16,0-3-6 15,0 0-3-15,-2-1 8 16,2-2-17-16,0 1 9 16,-4-1 0-16,4 3 17 0,0-3-10 15,0 1-1 1,0-1-6-16,0 3-8 0,0-3-2 16,0 2 10-16,0-2 0 15,0 0 12-15,0 1 3 16,0 2-23-16,0 1 8 15,0 0-7-15,0 0-5 16,0-1 14-16,0 4-2 16,0-4 17-16,0 0-2 15,0 0-25-15,0 2 10 16,0-1-14-16,0 0 1 16,0 0 22-16,0 2-9 0,0-2 12 15,0 0-11-15,0-2-2 16,0 0-21-1,4 0 22-15,0 0 1 0,2 0 12 16,1-1-13-16,4 4 5 16,0-2 21-16,4 0-30 15,4 1 4-15,1-2 0 16,2-2-18-16,2 0 18 16,3 0 0-16,0 0 0 15,0 0 13-15,-3 0-8 16,-2-4-5-16,1-1 0 15,-4 3-12-15,-1-2 12 16,3 2 0-16,0 1 0 0,2-1 9 16,1 0-9-16,4 2 0 15,1 0 7-15,2 0-7 16,2-2 0-16,0 2-7 16,-2 0 7-16,-1-2-2 15,-3 0 2-15,-2-1 13 16,0 3-13-16,-2 0 3 15,-3 0-3-15,3 0-18 16,3 0 17-16,0 0 2 16,8 0 6-16,2 0 5 15,2-1-11-15,-1 1-2 16,1-3-5-16,-5 3-9 16,1-1 14-16,-3 1 2 15,0 0 5-15,0 0-3 16,2 0 4-16,0 0-14 0,2 0 4 15,1 0 0-15,2 0-3 16,-1 0 12-16,2 1-6 16,-2-1 0-16,-1 0 7 15,-3 3-16-15,1-3 9 16,-5 0 0-16,0 1 0 16,2 4 14-16,-2-3-14 15,2 2 0-15,2-2 1 16,1-1-16-16,1 4 21 15,1-4-6-15,2 1 0 16,-2 1 15-16,1 1-23 16,-3-2 8-16,1 0 0 15,1-2-11-15,0 2 21 16,-2-2-10-16,1 0 6 16,-2 0 7-16,-1 0-26 0,-5 0 11 15,-1 0 2-15,-4 0-1 16,3 0 2-16,-2 0 14 15,5 0-7-15,6 0 6 16,1 0-24-16,3 0 10 16,3 0 0-16,-6 0 21 15,0 0-15-15,-3 0 22 16,1 0-21-16,-2 0 5 16,0 0-21-16,1 0 9 15,1 0 0-15,0 0 9 0,1 0 5 16,-1 0-13-1,-2 0-1-15,0 0-5 0,-2 0-1 16,0 0 6-16,-2 0 0 16,-2 1 22-16,2-1-11 15,0 0-11-15,2 3 0 16,2-3-8-16,0 0-2 16,4 0 12-16,-1 0-2 15,1 0 14-15,-3 0 4 16,-1 0-27-16,-4 0 9 15,-3 0-9-15,-4 0-2 16,1 0 13-16,1 0-2 16,0 0 12-16,2 0 7 0,1 0-28 15,1 0 9 1,6 0 0-16,-3 0-19 0,2 0 20 16,-2 0-1-16,-2 0 0 15,-3 0 24-15,-4 0-36 16,0 0 12-16,-1 0 0 15,-2 0-15-15,1 0 16 16,-1 0-1-16,1 0 0 16,-2 0 15-16,0 0-23 15,-3 0 8-15,-2 0 0 16,-2 0-12-16,-3 0 12 16,-1 0 0-16,-1 0-1 15,-2 0 10-15,6 0-10 16,-4 0 1-16,3 0-6 15,1-6-11-15,2 2-12 0,-2-5 10 16,-1 3 13-16,-2-3 3 16,2-1 3-16,-3-3 7 15,0 0-6-15,3-3 1 16,1-2-2-16,0-3-11 16,-2-1 10-16,-4 0 2 15,-2-2 7-15,0 3 8 16,0-2-15-16,0 2 17 15,0 0-18-15,-4 0-3 16,0 2-6-16,-2-1 18 16,4 1-9-16,0-4 0 15,2 2 6-15,0 0-14 16,0 2 2-16,0 2-5 16,0 3 9-16,0 1-2 0,0 1 2 15,0 5 2-15,0-2-19 16,0 1 10-16,0 4-16 15,0 0 19-15,0 1-9 16,0 0 30-16,0 3-14 16,0-2 10-16,0 2-10 15,0 0 1-15,0 0-2 16,0 0-21-16,0 0 20 16,0 0-33-16,-4 0 32 15,-5 0 2-15,-3 0 0 16,0 0 26-16,-5 0-25 15,-2-4 22-15,-6 1-8 16,-8-4-3-16,-7 1-24 0,-14 0 12 16,-12 0-32-16,-82-7 17 15,15 1-205-15,-15-7-350 16</inkml:trace>
  <inkml:trace contextRef="#ctx0" brushRef="#br0" timeOffset="-176155.41">3213 4590 700 0,'0'0'344'0,"0"0"-146"16,0 0-48-16,0 0-49 15,0 0 16-15,0 0 2 16,-7-8-65-16,7 8 63 16,0 0 1-16,0 0-22 15,0 0 34-15,0 0-46 16,0 0 2-16,0 0-7 0,0 0-54 16,0 0 17-16,0 0-32 15,0 0-10-15,0 0 27 16,5 0-18-16,2 0 3 15,4 0 19-15,0 6-31 16,3 2 27-16,1 0-26 16,1 2 6-16,1-2 33 15,3 2-38-15,1 0 17 16,1 1-19-16,2 0 2 16,1 1-11-16,4-2 9 15,-2 2 0-15,2-1 15 16,0-4 0-16,-2 1-19 15,-1-2 4-15,-2 0-11 0,-3-2-1 16,-4-2 14 0,-3 0-2-16,-5-2 10 0,-5 3 14 15,-4-3-37-15,2 0 13 16,-2 1-11-16,0-1-16 16,0 0 27-16,0 3 0 15,0-3 0-15,0 0 3 16,0 0-18-16,0 0 15 15,0 0-12-15,0 0-18 16,0 3 27-16,0 3 3 16,0 2 0-16,0 2 15 15,-2 4-26-15,-7 0 11 16,-4 7 0-16,-3 0-15 0,-6 5 15 16,-2 4 0-1,-5 2 0-15,-4 3 15 0,-2-3-7 16,1-1 5-16,2-6-6 15,3-3 60-15,5-6-66 16,1-2 20-16,7-3-6 16,5-5 5-16,7-3 2 15,2-3-19-15,2 3 3 16,0-3 3-16,0 0-9 16,0 0-11-16,0 0 10 15,0 0 2-15,0 0 9 16,0 0 3-16,0 0-12 15,0 0-2-15,0 0-11 16,0 0-10-16,0 0 22 0,0 0 0 16,0 0 8-16,0 0-1 15,0 0-1-15,0 0-7 16,0 0 1-16,0 0 0 16,0 0-11-16,0 0 23 15,0 0-12-15,0 0 0 16,0 0-12-16,0 0 3 15,0 0-30-15,0 0-1 16,0 0 0-16,0-3-109 16,8-11-56-16,1 4-307 15,1-2-102-15</inkml:trace>
  <inkml:trace contextRef="#ctx0" brushRef="#br0" timeOffset="-169350.6">362 2492 963 0,'0'0'349'0,"0"0"-98"16,0 0-40-16,0 0-72 15,0 0-52-15,0 0 23 16,0-18-44-16,0 18-16 16,0 0 11-16,0 0-61 0,0 0 23 15,0 0-23-15,0 0-13 16,0 0 0-16,0 0 13 16,-9 4 0-16,-1 10 36 15,-3 1-34-15,-3 4 24 16,-1 1-26-16,-1 7 1 15,-2 1-8-15,0 2 13 16,-3 3-6-16,1 5 17 16,3 1 0-16,-4 3-7 15,5 0-10-15,0 4-7 16,5 0-8-16,2 3 27 16,2 1-12-16,3 3 9 15,-2-2 14-15,4 3-29 0,2-2 6 16,2 0 0-1,0 2-20-15,0-1 20 0,8-3 0 16,8 3-1-16,3-3 28 16,2 0-33-16,0-3 6 15,1 0 0-15,2-2-7 16,-4 1 7-16,1-2 0 16,-6 2-2-16,-1-5 15 15,-6-1-13-15,-1-2 0 16,-3-2 0-16,-4-3-1 15,0-3 1-15,0-4-5 16,0-2 4-16,0-1 2 16,-6-2 1-16,-9 0-2 0,-6 0 0 15,-1 1-4 1,-7-2 4-16,-3 0-10 0,3-4 1 16,3-2 18-16,4-6 1 15,4 0 2-15,7-5-6 16,2 1-5-16,4-4-1 15,5 0 0-15,0 0-10 16,0 0 17-16,0 0-7 16,0 0 0-16,0 0 6 15,0 0-18-15,0 0-22 16,5 2 19-16,5 5-2 16,6 3 34-16,0 4-16 15,-1 5-1-15,-1 4 0 16,-3 4-8-16,-2 2 8 0,-2 4 0 15,-3 3 6-15,-1 4 9 16,-3 2-15-16,0 5 0 16,0 3 0-16,-9 5-3 15,-3 2 10-15,-1-3 1 16,2 0 23-16,2-1-25 16,0-6 14-16,1 1-20 15,-4 1 2-15,3-4 20 16,-4 4-21-16,-1 1 24 15,-1 4-4-15,-3 4-3 16,0 2-27-16,1 6 9 16,-2-2 0-16,4 1-5 15,1-4 19-15,1-4-10 16,3-5-4-16,0-2 6 16,1-2-15-16,1 0 9 0,-2 0 0 15,1 1 19 1,1 3-10-16,-2 0 1 0,2 3-10 15,-3 4-10-15,2 3 9 16,-5 4 1-16,1 1 0 16,-1 3 18-16,4-2-6 15,-4 1-9-15,5-7-3 16,3-4-11-16,1-4-4 16,1-4 26-16,2-4-11 15,-3 0 21-15,2 0-5 16,1 0-13-16,-2 2-3 15,0 1-2-15,1 3-15 16,-1 0 29-16,2-2-12 0,0 1 0 16,2 0 31-16,0-3-33 15,0 0 2-15,0-2 0 16,0-2-7-16,8 3 16 16,1-2-9-16,1 4 1 15,0 1 31-15,3 4-19 16,3 3-13-16,2-1 0 15,4 2-7-15,3 0 7 16,4-2 0-16,1 2 0 16,5-3 19-16,-2-1-20 15,2-4 1-15,1-3 0 16,0-3 9-16,-2-4-9 16,1-3 0-16,3-3-8 0,-2-2 20 15,6 0 5 1,-2-1-5-16,-2-3-11 0,-3-2 6 15,-6-5-7-15,-2-2-8 16,-4-2 2-16,-6-4 12 16,-1-1 2-16,-5-2 5 15,1-4-12-15,-9-2 8 16,2 1-9-16,-3-4 0 16,-2-1-2-16,2 0 15 15,-2 0 20-15,0 0-21 16,0 0-6-16,0 0-3 15,0 0-3-15,0 0 0 0,0 0-7 16,0 0 23-16,0 0-16 16,0 0 0-16,0 0-11 15,0 0-8-15,0 0-2 16,0 0-15-16,0 0 8 16,0-22-108-16,0-7-156 15,-4-7-799-15</inkml:trace>
  <inkml:trace contextRef="#ctx0" brushRef="#br0" timeOffset="-163032.49">6950 9272 1766 0,'0'0'486'0,"0"0"-400"16,0 0-26-16,0 0 15 16,0 0-60-16,0 0 49 15,-4 35-3-15,4-5-61 0,0 1 33 16,0 4-27-1,0 2-2-15,0 2-4 0,0 1-56 16,0-2-40-16,-6 2-145 16,0-8-383-16,2-14-90 0</inkml:trace>
  <inkml:trace contextRef="#ctx0" brushRef="#br0" timeOffset="-162576.71">6994 9228 1654 0,'0'0'364'16,"0"0"-185"-16,0 0-60 0,0 0-87 15,0 0 7 1,129-78-20-16,-86 78-10 0,-3 0-11 16,-7 6 2-16,-8 10-26 15,-14 4-2-15,-11 1-72 16,0 6 49-16,-27-1 31 15,-9 1 20-15,-6-4 33 16,5-2-20-16,6-7 9 16,8-1 8-16,10-3-21 15,6-3-18-15,7-1 0 16,0 0-53-16,2 0 62 16,16 1 0-16,3 5 21 15,2 1 9-15,2 0-14 16,2 6-12-16,-5 0-4 15,-4 4 0-15,-7-2 28 16,-6 2-27-16,-5-5 11 0,0-3 47 16,-14-4-41-16,-10-3 74 15,-3-2-65-15,0-4-26 16,0-2 42-16,3 0-43 16,2 0-11-16,4-12-26 15,2-10-144-15,7 4-96 16,7-1-433-16</inkml:trace>
  <inkml:trace contextRef="#ctx0" brushRef="#br0" timeOffset="-162267.53">7669 9254 1121 0,'0'0'598'0,"0"0"-454"16,0 0 52-16,0 0 9 15,-66 145-29-15,47-98-50 16,9 1-75-16,1-4 10 0,5-3-59 15,2-7 12 1,-2-8-14-16,4-8-20 0,0-7-50 16,0-11-119-16,0-19-133 15,4-17-173-15,6-6-815 0</inkml:trace>
  <inkml:trace contextRef="#ctx0" brushRef="#br0" timeOffset="-162093">7630 9220 1380 0,'0'0'615'0,"0"0"-419"16,0 0-98-16,0 0-11 15,126-13 25-15,-78 13-63 0,0 9-5 16,-1 7-44 0,-5 2-53-16,-10 2-125 0,-20 11-329 15,-6-6 17-15,-6-2-585 0</inkml:trace>
  <inkml:trace contextRef="#ctx0" brushRef="#br0" timeOffset="-161926.45">7574 9446 523 0,'0'0'1084'0,"0"0"-751"16,0 0-181-16,0 0 0 16,0 0-25-16,0 0-101 15,0 0 46-15,87 0-3 16,-45 0-69-16,3 0-61 15,11 0-178-15,-12 0-365 16,-7 0 27-16</inkml:trace>
  <inkml:trace contextRef="#ctx0" brushRef="#br0" timeOffset="-161559.43">8191 9266 1743 0,'0'0'389'0,"0"0"-223"16,0 0-46-16,0 0-108 15,0 0 29-15,0 0-39 16,0 0 13-16,-71-2 2 0,42 20-17 16,2 4-10-16,4 6 9 15,10 0 2-15,7 5-1 16,6 0 0-16,0 2-5 15,17 1 4-15,14-2-36 16,7-2 8-16,3 0-4 16,-3-3 23-16,-5-6 10 15,-11-1 10-15,-11-9-10 16,-11 0 69-16,0-5-33 16,-13 1 35-16,-14-3 29 15,-6 1-82-15,2-1 15 16,2-4-33-16,6-2-79 15,15-4-57-15,3-16-254 16,5-8-774-16</inkml:trace>
  <inkml:trace contextRef="#ctx0" brushRef="#br0" timeOffset="-161311.09">8764 9149 1908 0,'0'0'372'0,"0"0"-273"15,0 0-2-15,-52 135 19 16,41-70-66-16,4 3 7 16,5 2-53-16,2-4 16 15,-2-6-40-15,2-8-8 0,-2-12-46 16,-1-10-32-1,-1-22-118-15,-2-8-118 0,1 0-244 0</inkml:trace>
  <inkml:trace contextRef="#ctx0" brushRef="#br0" timeOffset="-161184.43">8565 9346 1341 0,'0'0'606'15,"0"0"-377"-15,0 0-74 16,0 0-77-16,0 0-64 15,114-12-14-15,-56 15-256 16,-7 6-521-16</inkml:trace>
  <inkml:trace contextRef="#ctx0" brushRef="#br0" timeOffset="-160323.73">8955 9553 1265 0,'0'0'508'15,"0"0"-375"-15,0 0-21 16,0 0-25-16,0 0-53 16,31-116 45-16,-10 92-79 0,-4 4 0 15,-1 5 15-15,-1 5-14 16,-1 6 55-16,-1 4-5 15,3 0-22-15,-2 3 32 16,3 12-53-16,-2 7 17 16,-2 6 16-16,-1 5-33 15,-3-1 35-15,-1 2-22 16,2-2-15-16,1-2 10 16,0-4-16-16,0-8 0 15,2-4 8-15,3-6 12 16,2-8-18-16,3 0-2 15,5-2 7-15,3-20 9 16,-2-6-15-16,-3-4 7 16,-2-6 7-16,-8 2-9 15,-3 0-6-15,-9 6 0 0,-2 3 1 16,0 7 0-16,0 4 5 16,-9 8-6-16,-2 4 16 15,-2 4 1-15,-2 0-29 16,3 14 12-16,-1 11 0 15,3 2 6-15,10 5 1 16,0 4-1-16,2-1-6 16,23-1-12-16,4-6 2 15,4-8-59-15,5-7-24 16,-1-11 30-16,-4-2-35 16,0-2 18-16,-6-19 5 15,-7 0 41-15,-4 0 33 16,-8 1 2-16,-1 5 72 15,-5 6 11-15,-2 3-19 0,0 6 18 16,0 0-83-16,0 0-11 16,0 15 11-16,0 10 11 15,0 0 15-15,-4 4 2 16,-1-3-12-16,1-6-23 16,0-6 7-16,4-5-28 15,0-9 17-15,0 0 22 16,0-3-4-16,13-17-7 15,7-5-7-15,5 0-16 16,2 0 23-16,-4 4 0 16,4 4-14-16,-4 8 36 0,-3 5-19 15,-4 4 31 1,1 0-19-16,-6 13 25 0,0 12-40 16,-6 3 1-16,-5 5-19 15,0 0-75-15,-31 3-67 16,-3-8-111-16,-4-10-410 0</inkml:trace>
  <inkml:trace contextRef="#ctx0" brushRef="#br0" timeOffset="-160187.09">9280 9213 1448 0,'0'0'597'15,"0"0"-413"-15,0 0-57 16,0 0-87-16,101-117-40 15,-10 107-105-15,-13 6-434 0,-4 4-340 16</inkml:trace>
  <inkml:trace contextRef="#ctx0" brushRef="#br0" timeOffset="-159624.6">10519 9169 1428 0,'0'0'576'0,"0"0"-401"16,0 0-73-16,0 0 42 15,0 0-27-15,-4 143-20 16,-1-73-64-16,3 5-24 0,2 0 19 16,-2 0-27-16,-1-8 7 15,1-10-8-15,-4-13-88 16,-1-12 4-16,-4-18-63 15,-5-14-99-15,-6-8 152 16,-3-30-10-16,2-13 53 16,0-11 49-16,5-3 2 15,9 3 60-15,7 9 37 16,2 14 4-16,2 10 29 16,15 14-100-16,10 9 19 15,4 6-39-15,3 0-1 16,2 20 25-16,-3 11-14 15,-1 6 12-15,-3 6 31 0,-6-4-57 16,2 1 41-16,2-4-47 16,2-4 21-16,2-8-22 15,0-6 12-15,-2-10-11 16,3-8 23-16,-3-3-4 16,-5-26-7-16,-2-7-12 15,-8-8 0-15,-10-4 23 16,-4-1-22-16,0 4 11 15,-27 4 9-15,-6 9 5 16,-9 12-29-16,-5 10 3 16,0 10-47-16,5 0 46 15,6 24-122-15,13 16-98 16,11-3-125-16,12-5-507 0</inkml:trace>
  <inkml:trace contextRef="#ctx0" brushRef="#br0" timeOffset="-158956.39">11145 9503 1393 0,'0'0'530'16,"0"0"-305"-16,0 0-66 15,0 0-18-15,0 0-104 16,-129-4-19-16,115 29-8 15,4 2 5-15,5 3 0 16,5 2-15-16,0-4-10 0,5-6 2 16,15-4-59-1,2-10 5-15,2-8-18 0,3 0-23 16,0-15 55-16,0-12-9 16,-5-2-6-16,-2-4 61 15,-6 5 4-15,-8 6 34 16,-4 6 112-16,-2 8-36 15,0 8-14-15,0 0-88 16,0 1 14-16,0 18 12 16,0 5-21-16,0 3 10 15,0 4-23-15,0-3-1 16,8-6-2-16,5-4-51 0,-2-6-64 16,1-10 56-1,2-2-6-15,1 0 25 0,2-16 23 16,-2-4-3-16,3-2 15 15,-3 0 6-15,-1 2 0 16,-1 4 69-16,-3 4-34 16,-2 6 29-16,-4 4 4 15,1 2-62-15,-1 0 21 16,0 4-17-16,4 9 6 16,-2 4 23-16,3 1-33 15,0 0 13-15,2-2-19 16,2-2 3-16,3-4-4 15,-1 0 2-15,2-4-1 16,-5-2 23-16,2 0-9 0,-1-2-4 16,0 2-10-16,3 0 11 15,3 0 5-15,-6 2-8 16,-1 2-8-16,0 2 0 16,-6-2-32-16,-3 2-24 15,-3-8-189-15,-11-2-337 16,-5 0-404-16</inkml:trace>
  <inkml:trace contextRef="#ctx0" brushRef="#br0" timeOffset="-158827.73">11145 9097 1467 0,'0'0'625'0,"0"0"-402"15,0 0-152-15,0 0-71 0,156-29-13 16,-71 39-256-16,-2 5-367 15</inkml:trace>
  <inkml:trace contextRef="#ctx0" brushRef="#br0" timeOffset="-158422.81">12166 9142 1322 0,'0'0'402'0,"0"0"-324"15,0 0 102-15,0 0 37 16,-29 146-27-16,18-84-73 16,-1 5-89-16,3-2-6 15,1-3-22-15,3-11-16 0,1-14 6 16,-1-12-26-16,5-14 30 16,0-11-4-16,0 0 10 15,0-19-6-15,12-6-22 16,7-6 28-16,4 3 13 15,1 4-5-15,3 7-7 16,-4 4-1-16,-2 7 0 16,0 4 5-16,-6 2-5 15,-3 0 25-15,-6 9 12 16,-6 10-29-16,0 1-5 16,-2 3-3-16,-19-2 0 0,0 2 24 15,1-6-23 1,3-3 16-16,7-6-17 0,7-3-55 15,3-5-3-15,19-5-154 16,12-11-363-16,4-4-225 0</inkml:trace>
  <inkml:trace contextRef="#ctx0" brushRef="#br0" timeOffset="-158038.84">12556 9472 1217 0,'0'0'576'15,"0"0"-310"-15,0 0-142 16,0 0 27-16,0 0-7 0,0 0-91 16,0 0 7-1,-87 53-60-15,87-27-18 0,0 2 0 16,6-2 36-16,13 0-14 16,3-2-2-16,0-4 16 15,0-6-30-15,-1-4 12 16,-4-6 0-16,-5-4 16 15,-4 0-15-15,-1-16-2 16,-7-6-6-16,0-8-92 16,0-4 78-16,-21-6-73 15,-5-2-18-15,-5-2 111 16,-3 0 1-16,1 1 22 16,9 5 119-16,6 6-33 15,9 4 37-15,9 8-69 16,0 4-60-16,6 5 3 0,21 2-19 15,9 7-37 1,6 2-26-16,24 11-111 0,-7 12-163 16,-12 4-449-16</inkml:trace>
  <inkml:trace contextRef="#ctx0" brushRef="#br0" timeOffset="-157903.2">12433 10028 1976 0,'0'0'488'0,"0"0"-359"16,0 0-129-16,0 0-251 15,0 0-504-15</inkml:trace>
  <inkml:trace contextRef="#ctx0" brushRef="#br0" timeOffset="-157320.77">13865 9090 413 0,'0'0'1097'15,"0"0"-755"-15,0 0-91 16,0 0-83-16,0 0-55 15,0 0-52-15,0 0-60 16,-97-47 41-16,55 73-8 16,-8 11 24-16,2 8 40 0,-4 10-44 15,5 5 11-15,9 6-20 16,9 6-43-16,10 3 10 16,11-3-11-16,8 1-1 15,0-10 0-15,21-8 0 16,8-10-28-16,4-13-32 15,7-14-44-15,1-13 89 16,3-5-14-16,3-13 29 16,-1-19 0-16,2-3-13 15,-6-8 1-15,-7-1 12 16,-6 4 0-16,-8 6 19 0,-9 7 2 16,-2 6 41-1,-8 6 34-15,0 9-80 0,-2 6 43 16,0 0-59-16,0 12 0 15,0 15-3-15,0 9 15 16,0 6-12-16,0 6 0 16,-9 0 28-16,2 0-16 15,1-4-12-15,-1-3 0 16,3-7-23-16,-1-10 23 16,3-9-37-16,-1-9-5 15,0-6-59-15,2-1 49 16,-7-51-121-16,1 2-453 15,-5-3-101-15</inkml:trace>
  <inkml:trace contextRef="#ctx0" brushRef="#br0" timeOffset="-157085.39">13699 9454 1497 0,'0'0'621'16,"0"0"-416"-16,0 0 53 16,0 0-61-16,0 0-100 15,0 0 18-15,0 0-39 16,156 0-28-16,-92 18 41 15,1 0-68-15,-3-1 6 16,-8-5-6-16,-10-2-5 16,-8-4-1-16,-12-4-15 15,-6-2 12-15,-9 0 4 16,-5 0-8-16,-2 0-8 0,-2 0 0 16,0 0-31-16,-4 0-83 15,-42 6-117-15,1 0-242 16,-6-2-659-16</inkml:trace>
  <inkml:trace contextRef="#ctx0" brushRef="#br0" timeOffset="-153134.9">3407 11001 188 0,'0'0'702'0,"0"0"-479"16,0 0-128-16,0 0 30 15,0 0 11-15,0 0-84 16,0 0 46-16,-2 0 0 16,2 0-2-16,0 0 17 15,0 0-88-15,0 0 17 16,0 0 11-16,0 0-31 15,0 0 69-15,0 0-22 16,0 0-5-16,0 0 23 16,0 0-73-16,0 0-7 15,0 0 15-15,0 0-16 16,0 0 22-16,0 0-8 0,0 0-19 16,0 0 9-16,0 0-10 15,0 0 0-15,0 0 25 16,0 0-25-16,0 0 34 15,0 0-22-15,0 0-5 16,0 0 7-16,0 0-13 16,0 0-1-16,0 0 0 15,0 0 18-15,2 0-18 16,14 0 0-16,2 0 1 16,-1 0 2-16,3 0 5 15,-3 0-2-15,0 0 17 16,-3 0-11-16,1 0-9 15,1 0-3-15,1 0 0 0,4 0-7 16,-2 0 16 0,4 0-5-16,1 0-4 0,-1 0 6 15,-2 0-16-15,0 0 8 16,-3 2 2-16,-3-1 8 16,0 3 1-16,1-1-5 15,-2 1-4-15,1-2-3 16,4 2-10-16,0-1 13 15,3-2 0-15,3 0 16 16,0 1-3-16,-4-2-17 16,2 3 4-16,-5-3-9 15,-5 1 0-15,1-1 10 16,1 0-1-16,1 2 15 16,1-2 7-16,4 0-30 0,2 0 8 15,-4 0-11-15,3 0-4 16,-1 0 21-16,-4 0-6 15,-1 0 3-15,-3 0 28 16,-2 0-42-16,1 0 11 16,-2 0 0-16,4 0-22 15,2 0 23-15,0 0-1 16,3 0 0-16,-1 0 27 16,0 0-32-16,0 0 5 15,-4 0 0-15,1 0-10 16,-2 0 10-16,1 0 0 15,1 0-1-15,1-2 16 16,3 1-15-16,2-2 0 0,0 1 0 16,5 1-7-1,-5 0 7-15,2-2-8 0,-3 3 7 16,0-2 2-16,-4 2 1 16,-3 0 9-16,3-2-11 15,-3 2 2-15,3 0-2 16,-1-2-14-16,3-1 13 15,2 2 2-15,2-2 5 16,1 2 1-16,-3-2-1 16,2 2-12-16,-2 1 3 15,-2 0 3-15,2 0-10 16,-2 0 19-16,5 0-9 16,-2 0 0-16,4 0 1 15,2 0-11-15,0 0 10 16,2 0 0-16,-5 0-1 0,0-2 14 15,-4 0-13-15,-4 0 0 16,0 2-2-16,-3-3-12 16,1 2 21-16,6-2-7 15,1 2 0-15,6-1-5 16,5-3 4-16,-3 4-16 16,2-4-1-16,-2 1 6 15,-5 0 19-15,-1-2-7 16,-4 2 5-16,2-1 4 15,-4-2-18-15,3 0 6 16,1-1 3-16,0-5-8 16,4 1 20-16,2 0-9 0,-2-4-3 15,2 0 3-15,-3 0-12 16,-2-4 9-16,-2-2 0 16,-5-2 12-16,-1-3 0 15,-3 0-7-15,-4-3-5 16,-2 0-7-16,-5-3 0 15,0 3 13-15,0 1-6 16,0 1 13-16,0 0 6 16,0 1-33-16,-12-1 14 15,-1 0-32-15,-7-2 19 16,-3 0-2-16,-1 0 15 16,0 2 5-16,-3 2 13 15,-2 0-26-15,2 4 8 0,0 0 0 16,-2 1-28-1,0 3 37-15,-2 4-9 0,2 0 0 16,-4 4 15-16,1 3-21 16,-1 1 6-16,-5 1 0 15,1 5-30-15,-6 0 39 16,-1 0-9-16,-4 0 0 16,-2 0 21-16,-4 0-15 15,-2 5-6-15,0-4 0 16,-1 4 3-16,1-4-3 15,-2 1 0-15,0 1-8 16,0-3 14-16,-4 1-6 16,-1 1 2-16,1 2-1 15,-2-1 6-15,-3-2-7 16,2 1-16-16,-1 0 16 0,0 0 0 16,2-2 0-16,3 2 14 15,7-2-14-15,0 0 0 16,0 2 0-16,3-2 0 15,2 0-8-15,0 3 16 16,0-3-7-16,2 0-1 16,1 1 8-16,5 3-17 15,3-1 9-15,5 0 0 16,6 0-6-16,2 0 24 16,8 0-19-16,-1 0 1 15,3 1-3-15,-1 2-13 16,1 2 23-16,-1 2-7 15,3 1 0-15,1-2 11 0,1 4-19 16,5 1 8-16,-2 0-15 16,4 1 5-16,2 6 20 15,-1 1-10-15,3 2 15 16,0 2-1-16,0 0-15 16,0 2 1-16,0 0 0 15,0 2 7-15,0 2-6 16,0-1 21-16,0 0-22 15,0 2 23-15,0 0-23 16,3 4 0-16,1-3 0 16,3 2 40-16,0-3-39 15,-1-2 35-15,-1-3-36 0,1-5 13 16,-3-5 8 0,-1-7-15-16,1-3 21 0,-1-4 24 15,-2 0-51-15,2-2 31 16,-2-2-31-16,0 0-9 15,2 0-6-15,-2 0 22 16,0 0-7-16,0 0 0 16,0 0-25-16,4 0-23 15,12-20-116-15,0 2-200 16,0-2-449-16</inkml:trace>
  <inkml:trace contextRef="#ctx0" brushRef="#br0" timeOffset="-150612.68">4183 11584 388 0,'0'0'534'0,"0"0"-418"16,0 0-18-16,0 0-4 15,0 0 28-15,0 0-20 16,0 0-72-16,13-14 17 16,-10 10-5-16,3 0 20 15,1 2 33-15,-3 0-44 16,2 2 27-16,1-2-43 16,3 0-25-16,2 2 34 0,5 0-43 15,0 0 20 1,5 0 5-16,3-3-13 0,2 3 15 15,-3-1-27-15,0-2-1 16,-1 2 86 0,2-1-64-16,2 1 13 0,-2-2-17 15,4 3 8-15,0-1-12 16,3 1-14-16,-1 0 0 16,0 0-1-16,0 0 1 15,0 0 0-15,1 0 0 16,-3 0 16-16,-3 0-6 15,-1 0 1-15,0 0-10 16,-3 0 22-16,2-5-23 16,3 4 0-16,2-4 0 15,2 3 9-15,-1 0 0 0,5 0 7 16,-2 2-15-16,0-2 8 16,2 2-9-16,0 0 0 15,-1-2-9-15,-3 0 18 16,2 0 14-16,-4 0-3 15,2 0-19-15,3 0 18 16,-3 0-19-16,1-1 0 16,2 1-2-16,0 1 11 15,-1 1 2-15,-2 0-11 16,-2 0 6-16,0 0 6 16,0 0-2-16,0 0-10 15,0 0 6-15,0 0 12 0,0 0-19 16,1 0 1-16,-1 0-9 15,2 0 2-15,0 0 14 16,0 0-5-16,-2 0 2 16,-2 0 10-16,-1 0-25 15,-1 0 11-15,-1 0 0 16,3 0-9-16,0 0 18 16,4 0-3-16,-2 0-6 15,2 0 2-15,-4 0-10 16,0 0 5-16,-3 0 3 15,1 0 3-15,-3 0 9 16,3 0-12-16,1 0 0 16,3 0-4-16,2 0-5 15,3 0 9-15,2 0 0 16,-1 0 7-16,1 0 8 0,1 0-15 16,1 0 0-16,-2 1-15 15,2 4 6-15,-2-3 10 16,1 2-1-16,1-2 12 15,1 0 12-15,-2 0-34 16,3 0 10-16,1 0-11 16,-4-2-8-16,3 2 20 15,-2 0-1-15,-3-2 6 16,2 0 20-16,-2 0-37 16,-1 0 11-16,1 0 0 15,3 0-23-15,3 0 32 16,3 0-9-16,0 0 0 15,3 0 20-15,3 0-29 0,-2 0 9 16,1 0 0 0,0 0-5-16,0 0 5 0,-2 0 0 15,-2 0-1-15,-3 0 7 16,-5 0-6-16,0 0 0 16,-6 0 1-16,-2 0 4 15,-5 0-5-15,-2 0-6 16,-4 0 5-16,0 0 2 15,0-2 5-15,-3 2 7 16,-3-2-13-16,-1 2 8 16,-5 0-8-16,-2 0 0 15,0 0 36-15,-4 0-19 0,0 0 49 16,0 0-26-16,0 0-28 16,0 0 12-16,2 0-24 15,-2 0 0-15,0 0-2 16,0 0 11-16,0 0-9 15,0 0 0-15,0 0 1 16,0 0-13-16,0 0 14 16,0 0-2-16,0 0 1 15,0 0-1-15,0 0-16 16,0 0-76-16,0 0-158 16,-10 0-322-16,-3 0-438 0</inkml:trace>
  <inkml:trace contextRef="#ctx0" brushRef="#br0" timeOffset="-149442.81">9677 10850 1260 0,'0'0'520'0,"0"0"-428"15,0 0 89-15,-71 118 54 16,40-60-118-16,-1 9 60 16,-1 2-86-16,2-2-29 15,0 0 35-15,2-7-97 16,4-9 0-16,2-5 0 16,6-6 8-16,3-13-35 15,6-8 9-15,3-11-76 16,5-8-15-16,9-17-194 15,16-19-244-15,4-8-188 0</inkml:trace>
  <inkml:trace contextRef="#ctx0" brushRef="#br0" timeOffset="-149210.43">9982 10822 1267 0,'0'0'590'0,"0"0"-388"15,0 0-115-15,0 0 24 16,0 0 86-16,-40 121-53 16,16-61-69-16,1 6 17 15,-1 2-73-15,4-4 1 16,-1-1-7-16,6-9-2 16,-1-7-22-16,3-11-16 15,5-7-65-15,-2-17-15 16,6-7-270-16,4-5-377 0</inkml:trace>
  <inkml:trace contextRef="#ctx0" brushRef="#br0" timeOffset="-148942.15">10348 10925 1185 0,'0'0'382'0,"0"0"-247"0,0 0-21 16,-9 107 92-16,2-52-91 16,5 1-38-16,-1 2-28 15,3-2-49-15,0-6-27 16,0-6-117-16,0-13-145 15,0-13 12-15,0-12-290 0</inkml:trace>
  <inkml:trace contextRef="#ctx0" brushRef="#br0" timeOffset="-148547.21">10312 10934 834 0,'0'0'386'15,"0"0"-213"-15,0 0-21 0,0 0 17 16,0 0-59-16,0 0-15 15,0 0-86-15,118-100 1 16,-91 100-10-16,-7 12-10 16,-6 8-2-16,-10 3 12 15,-4-2-21-15,-4 3 20 16,-21 0-23-16,-4-1 24 16,-2-5 1-16,2 2 8 15,8-5 29-15,6 4-22 16,11-1-15-16,4 0-1 15,2 0-10-15,19 1-15 16,10 0 13-16,2 0-60 16,0-2 52-16,-2 1 13 15,-7 1 14-15,-4-4 22 16,-7-1 2-16,-9 1 29 0,-4-4 21 16,0 1-35-16,-21-4 78 15,-4-1-36-15,3-6-70 16,5-1-18-16,6 0-21 15,11-18-126-15,0-3-225 16,8-4-642-16</inkml:trace>
  <inkml:trace contextRef="#ctx0" brushRef="#br0" timeOffset="-147878.99">10925 11089 1390 0,'0'0'496'16,"0"0"-316"-16,0 0-40 0,-152-7 24 15,121 12-73-15,6 13-3 16,12 5-88-16,4 4 1 16,9-1-16-16,0-2-3 15,0-3-23-15,18-6-8 16,7-7-83-16,4-8 2 15,2 0-57-15,2-12-112 16,-1-11 146-16,-6-6 0 16,-6-1 114-16,-4 1 39 15,-5 8 71-15,-7 7 114 0,-4 4 35 16,0 5-34-16,0 5-4 16,0 0-121-16,0 5-24 15,0 11 62-15,0 6-77 16,0 0 45-16,0 2-67 15,7-2 7-15,2-4-20 16,2-4 1-16,5-8-73 16,3-6-21-16,4 0-108 15,-1-6 43-15,1-14-39 16,-4-3 130-16,0 2 64 16,-4 3 32-16,-6 3-11 15,-2 8 108-15,-3 3 44 16,-4 4 23-16,2 0-93 0,-2 3-63 15,0 9 86 1,2 7-86-16,-2 0-8 0,3-1-14 16,-3-1 16-16,0-4-7 15,2-6-11-15,0-5-22 16,2-2-4-16,6 0-73 16,1-2 0-16,7-12 7 15,-1 0 51-15,1-1 41 16,0 7 22-16,-5-1 19 15,0 5 82-15,-1 4-54 16,-1 0 15-16,0 0-5 16,3 10-66-16,-1 4-13 15,1 2-20-15,9 3-168 16,-2-8-207-16,1-3-1027 0</inkml:trace>
  <inkml:trace contextRef="#ctx0" brushRef="#br0" timeOffset="-147478.06">11794 11093 1854 0,'0'0'476'0,"0"0"-323"16,0 0-48-16,0 0-75 15,-119 38 16-15,115-14-40 16,4 2-6-16,0 0 0 15,9-7-20-15,11-4-36 16,3-13-35-16,4-2-17 0,-2-12-20 16,4-22-61-16,-2-10-23 15,-2-12 88-15,-5-4 55 16,-5-2 69 0,-1 5 19-16,-5 9 84 0,-5 15 206 15,-4 10-97-15,0 15-24 16,0 8-42-16,0 0-125 15,0 24 41-15,-4 14-2 16,-5 12-41-16,2 10 41 16,3 5-51-16,4-3-9 15,0-2 0-15,0-11-70 16,0-12 9-16,-5-15-127 16,-5-22-302-16,-2-4 112 15,-1-20-512-15</inkml:trace>
  <inkml:trace contextRef="#ctx0" brushRef="#br0" timeOffset="-146643.29">11760 10932 1283 0,'-2'-6'480'16,"2"2"-267"-16,0 3-15 15,0 1-104-15,15 0-26 16,14 0-41-16,12 4-27 16,3 10-102-16,6 1-186 15,-2 2-28-15,0-1 118 16,0 0 198-16,-5-2 163 15,-8-5-87-15,-10-3-57 16,-12-1 64-16,-7-3 5 16,-6-2 86-16,0 0 12 0,0 2-111 15,-15 0 24-15,-7 3 22 16,-1 6-74-16,-1 3 32 16,4 4-68-16,4 2 6 15,3 4 0-15,6 0 1 16,7-1-26-16,0-2 8 15,0-5-53-15,9-6 42 16,9-8-45-16,6-2 30 16,2-5 5-16,4-16-75 15,-1-8 50-15,-4-2-3 16,-5 0 31-16,-9-1 18 16,-5 11 1-16,-4 4 58 15,-2 7 11-15,0 7-38 0,0 3 35 16,0 0-67-16,0 0 6 15,0 10 23-15,0 8-21 16,0 1 18-16,0 6-26 16,0-2 9-16,3 2-21 15,5-5 12-15,6-2 0 16,0-8-2-16,3-6-65 16,4-4 29-16,-2 0-40 15,2-6-45-15,-3-10 104 16,-3-1 19-16,-3-2 3 15,-4 0 68-15,-1 7-47 16,-3-3 52-16,0 5-36 0,-4 3-40 16,0 6 67-16,0 1-67 15,0 0 2-15,0 0-2 16,0 1 12-16,0 12-18 16,0-1 6-16,-4 0 0 15,2 0-11-15,2 0 12 16,0-2-1-16,0-1 0 15,0-3-24-15,11-5 9 16,5-1-13-16,0 0-33 16,1 0 32-16,1-5-72 15,0-8 87-15,-4 1 14 16,-1-1 20-16,-5 6 116 16,-3 2-8-16,-2 2-28 15,-1 1 12-15,0 2-102 16,0 0-2-16,5 6-8 0,-3 10 7 15,2 4 10-15,-4 4-17 16,-2 0-24-16,0-2-17 16,-4 0-129-16,-33-6-82 15,1-4-326-15,1-10-274 0</inkml:trace>
  <inkml:trace contextRef="#ctx0" brushRef="#br0" timeOffset="-146522.62">12201 10958 1362 0,'0'0'495'0,"0"0"-269"16,0 0-204-16,29-115-22 15,-2 82-268-15,-2 7-394 0</inkml:trace>
  <inkml:trace contextRef="#ctx0" brushRef="#br0" timeOffset="-146409.92">12317 10688 993 0,'0'0'956'0,"0"0"-618"0,0 0-110 15,0 0-138-15,0 0-89 16,123-55-1-16,-59 51-99 16,-8 3-260-16,-6-1-492 0</inkml:trace>
  <inkml:trace contextRef="#ctx0" brushRef="#br0" timeOffset="-145906.27">12950 11137 935 0,'0'0'363'0,"0"0"-94"15,0 0-40-15,0 0-102 0,-24 131-52 16,12-102-75-16,1-1-67 16,3-10-179-16,3-8-291 0</inkml:trace>
  <inkml:trace contextRef="#ctx0" brushRef="#br0" timeOffset="-145375.68">13206 10997 1262 0,'0'0'396'15,"0"0"-228"-15,0 0-39 16,0 0-22-16,0 0-9 0,61 102-49 16,-41-46 8-1,-14-36-56-15,-3-8 13 16,-1-6-14-16,-2-6 10 15,0 0 30-15,0-8-40 16,0-12-14-16,2-6 13 16,4-4-38-16,6-1 21 15,1 4-16-15,0 2 5 16,-1 6 29-16,1 6 0 16,-2 6 19-16,0 7 14 15,0 0-31-15,3 0 55 16,-3 6-32-16,0 9-23 15,0 5 41-15,-4 3-33 16,-3-3-5-16,3-4-1 0,-5-4 24 16,5-6-56-16,0-4 28 15,1-2-52-15,8 0 33 16,4-8-30-16,2-7 28 16,1 0 11-16,-4 1 20 15,-3 2 14-15,-3 3 34 16,-4 6 0-16,1 3 72 15,0 0-100-15,2 0 3 16,1 10-33-16,1 4 9 16,-3 0-29-16,-5-1-23 15,-1 0-117-15,-3-7-198 16,0-2-505-16</inkml:trace>
  <inkml:trace contextRef="#ctx0" brushRef="#br0" timeOffset="-144575.83">13992 11004 1043 0,'0'0'366'15,"0"0"-132"-15,0 0-75 16,0 0-48-16,0 0-27 15,0 0-45-15,0 0-30 16,0 0 0-16,0 0-8 16,-4 0 33-16,0 3 80 15,-5 7-48-15,-5 1-7 16,0 2-34-16,2 1-24 0,0 0 43 16,2-1-33-16,3 2 4 15,5-1 5-15,2-3-4 16,0 4-12-16,0-5-4 15,7 2-4-15,5-2-15 16,2-3 20-16,-1 2-1 16,3-7 0-16,-3-2-8 15,0 0-7-15,1 0 15 16,-3-5 0-16,1-8 0 16,-6-5 17-16,-4-1-17 15,1 1 14-15,-3-3 7 16,0 4 13-16,0 6-34 15,0 1 2-15,0 3 11 16,0 6-13-16,0 1 0 16,0 0-1-16,0 0-6 0,0 0-8 15,0 0 15 1,0 0 0-16,6 0-22 0,4 0 22 16,-2 0-6-16,3 0 0 15,1 0 12-15,-1 0-2 16,-3 0 8-16,4 0-12 15,-3 0 0-15,-4 1-6 16,0 6-6-16,2-1 11 16,-2 2 2-16,0 1 12 15,-1 6 15-15,-2-1-27 16,2 4 13-16,-4 0-14 16,0 3-2-16,0-6-8 15,0 1-23-15,0-2-2 0,0-8-90 16,0-3-183-16,0-3-228 15</inkml:trace>
  <inkml:trace contextRef="#ctx0" brushRef="#br0" timeOffset="-144442.18">14291 10743 910 0,'0'0'833'15,"0"0"-500"-15,0 0-207 16,0 0-114-16,0 0-12 15,0 0-318-15,0 0-280 0</inkml:trace>
  <inkml:trace contextRef="#ctx0" brushRef="#br0" timeOffset="-144298.56">13975 11506 2065 0,'0'0'302'15,"0"0"-270"-15,0 0-32 16,0 0-518-16,20-112-1249 0</inkml:trace>
  <inkml:trace contextRef="#ctx0" brushRef="#br0" timeOffset="-143590.45">14813 10975 818 0,'0'0'784'0,"0"0"-514"16,0 0-154-16,-114 3 69 16,74 18-64-16,4 5-14 15,7 6-1-15,7 2-79 16,13 0 22-16,9 0-49 15,0-2-3-15,15-8-9 0,20-8 12 16,2-12-43-16,7-4 9 16,1-20-121-16,-3-23-107 15,-8-14-55-15,-5-14 20 16,-9-11 90-16,-5-4-163 16,-5 4-178-16,-4 12 548 15,-6 18 731-15,0 17-176 16,0 20-204-16,0 15-100 15,-2 0-128-15,-7 15-83 16,-2 22 73-16,0 13-20 16,-1 10-42-16,4 7 53 15,1 7-50-15,5 0-14 16,0-2-14-16,2-4-26 0,0-10-12 16,0-10-102-16,0-18-130 15,0-16-147-15,0-14-675 0</inkml:trace>
  <inkml:trace contextRef="#ctx0" brushRef="#br0" timeOffset="-143434.87">14748 10856 1696 0,'0'0'647'16,"0"0"-479"-16,0 0-135 15,0 0-22-15,0 0-11 16,121 4-49-16,-66 14-166 15,12 16-381-15,-11-6 204 0,-16-1-904 0</inkml:trace>
  <inkml:trace contextRef="#ctx0" brushRef="#br0" timeOffset="-142752.7">15153 11071 1033 0,'0'0'311'0,"0"0"-65"0,0 0 16 15,0 0-102-15,0 0-29 16,0 0-44-16,0 0-59 15,27 74 16-15,-16-62-44 16,3-5-1-16,3-6-36 16,6-1-59-16,-1-3-64 15,1-18-64-15,-4-2 36 16,-3-4 109-16,-5 3 61 0,-4 4 18 16,-3 5 126-1,-4 7 71-15,3 5-5 0,-3 3-30 16,0 0-118-16,0 0-16 15,0 16 16-15,0 6-21 16,2 3 30-16,0 2-47 16,3-1 19-16,1-1 2 15,3-8-17-15,3-7-19 16,1-6 9-16,7-4 0 16,3-8-19-16,5-18-20 15,1-12-20-15,2-12 1 16,-2-9-36-16,-4-3 66 0,-7-1-4 15,-7 6 32-15,-7 14 109 16,-4 9-1-16,0 17 9 16,0 9-26-16,0 8-59 15,-4 0-11-15,-1 22-10 16,-1 10-8-16,4 10 34 16,-4 4-36-16,6 5 11 15,-2-1-12-15,0-2-7 16,0-6-2-16,0-6 9 15,0-8 0-15,-1-8 0 16,3-10-68-16,0-6 65 16,0-4-36-16,0 0-17 15,5-2 47-15,11-8-34 16,1-2 43-16,3 2-9 16,1 3 28-16,-2 0-11 0,-1 5-8 15,-2 2 0-15,-3 0 64 16,-4 9-63-16,2 4 36 15,-3 1 1-15,0 3-26 16,-2-4 29-16,-1-1-41 16,-1-4-14-16,-4-2 14 15,0-6-147-15,-4-2-140 16,-11-16-270-16,-4-8-429 0</inkml:trace>
  <inkml:trace contextRef="#ctx0" brushRef="#br0" timeOffset="-142481.42">15409 10547 1692 0,'0'0'547'0,"0"0"-402"0,0 0-10 16,0 0-67-16,0 0-7 16,0 0-61-16,0 0-7 15,83 81-50-15,-83-58-84 16,-19 4-35-16,-19-5 33 15,-7-2-47-15,-7-2 89 16,4-5 65-16,1-2 36 16,9-3 89-16,11-4 27 15,14-2 29-15,8-2-47 16,5 0-98-16,0 0 0 16,27 0-113-16,2-6-266 0,0-2-571 15</inkml:trace>
  <inkml:trace contextRef="#ctx0" brushRef="#br0" timeOffset="-141986.74">16319 10824 1438 0,'0'0'661'15,"0"0"-484"-15,0 0-100 16,0 0-21-16,0 0-47 16,-133-18 51-16,97 34-60 15,5 5 12-15,8 2-20 16,12 1 8-16,11 3-15 16,0-1-16-16,18-1-53 15,13 1 44-15,7 1-15 0,5-1 39 16,-1 0-7-16,-5-2 1 15,-3 1 22-15,-12-2 64 16,-9 0 26-16,-13-4 47 16,0 1-50-16,-11-5-41 15,-18 2-2-15,-11-5-44 16,-9 1-24-16,-31-8-71 16,11 1-224-16,2-6-601 0</inkml:trace>
  <inkml:trace contextRef="#ctx0" brushRef="#br0" timeOffset="-141188.87">10506 11772 1335 0,'0'0'374'15,"0"0"-224"-15,0 0-9 16,-123 17-11-16,94 5-22 15,9 8 9-15,9 0-106 16,11 0-10-16,0-2-2 16,9-8 1-16,15-7 0 15,11-11 0-15,4-2-5 16,5-17-11-16,1-21-136 16,-2-12-156-16,-6-15 26 15,-4-7 0-15,-8-4-22 16,-4 2-245-16,-8 8 549 15,-7 16 188-15,-6 16 446 16,0 13-243-16,0 14-78 0,0 7-154 16,0 3-78-16,0 26-9 15,0 11 1-15,0 12 25 16,0 8-70-16,0 2 8 16,0 2-11-16,0-6-25 15,0-8-1-15,0-9-73 16,0-18-104-16,0-23-89 15,0-7-247-15,0-23-275 0</inkml:trace>
  <inkml:trace contextRef="#ctx0" brushRef="#br0" timeOffset="-140457.83">10539 11484 1273 0,'0'0'493'0,"0"0"-386"15,0 0-106-15,0 0 49 16,0 0 42-16,0 0-4 15,139 78-34-15,-77-56-54 16,0-5 3-16,1 0-23 16,-12-7-2-16,-11-4-46 15,-13-3 1-15,-14-3 33 16,-11 0 34-16,-2-15 0 16,-2 1 12-16,-15 0 8 15,-4 3 17-15,-1 2 48 16,-1 7 33-16,6 2-62 15,1 0 30-15,3 6-52 0,4 12-25 16,5 4 67 0,4 6-75-16,0 4 32 0,2 1-12 15,17-1 7-15,8-3-41 16,5-4 13-16,3-7-36 16,0-8 9-16,2-10-84 15,-4 0 40-15,-4-20 6 16,-5-9-52-16,-4-4 83 15,-3-3-3-15,-9 3 37 16,-4 5 58-16,-4 8-1 16,0 6 72-16,0 8-14 15,0 6-64-15,0 0 23 16,0 2-60-16,0 14 12 0,0 4 9 16,0 4-35-1,0 1 0-15,0-1-2 0,0-4 8 16,7-3-2-1,3-2-4-15,-2-8-11 0,5-5-4 16,-1-2-73-16,3 0 28 16,-1-7 12-16,1-10-22 15,1 0 70-15,-1-2 0 16,-1 4 0-16,1 1-13 16,-2 3 20-16,-3 4-7 15,-2 0 40-15,-3 5-20 16,-3 2 35-16,2 0-33 15,2 0-16-15,0 0 41 16,0 0-32-16,5 9 12 16,1 1-6-16,-1 2-6 0,-3 2-17 15,2 1 2-15,-4 2 0 16,-1 1-1-16,-1 0 13 16,-2-4-20-16,0-2 8 15,-2-4-114-15,0-8-51 16,0 0-188-16,0 0-204 0</inkml:trace>
  <inkml:trace contextRef="#ctx0" brushRef="#br0" timeOffset="-140140.67">10925 11428 1687 0,'0'0'592'16,"0"0"-388"-16,0 0-112 15,0 0-29-15,0 0-17 16,0 0-19-16,0 0 31 16,67-14-58-16,-51 7 1 15,-6 3 45-15,-1 2-44 16,-2-2 10-16,0 3-12 15,-1 1 19-15,3 0-49 16,0 0 30-16,2 0-70 0,0 0 40 16,3 7-126-16,8-1-52 15,-4 1-300-15,-4-5-225 0</inkml:trace>
  <inkml:trace contextRef="#ctx0" brushRef="#br0" timeOffset="-140019">11276 11292 1644 0,'0'0'604'0,"0"0"-464"16,0 0-127-16,130 0-13 15,-79 14-156-15,-6-2-655 0</inkml:trace>
  <inkml:trace contextRef="#ctx0" brushRef="#br0" timeOffset="-139003.71">12043 11614 1373 0,'0'0'506'16,"0"0"-358"-16,0 0-36 15,0 0-38-15,0 0-9 16,0 0 43-16,-114 10-42 16,99 16 15-16,6 7-14 0,7 1-36 15,2 0 3 1,5-1-34-16,21-5 1 0,8-7-8 16,5-11-13-16,9-10-9 15,0-9-46-15,2-24-84 16,-6-15-12-16,-7-11 17 15,-10-9 61-15,-6-2 53 16,-10 3-15-16,-7 6 55 16,-4 11 26-16,0 15 90 15,0 15 78-15,0 15-80 16,-7 5-52-16,-1 7-7 16,-3 21-30-16,1 15 52 15,4 7-38-15,4 7-33 16,2 8 67-16,0-2-73 15,0-1 15-15,0-7-15 0,6-9 29 16,3-7-57-16,-3-15 28 16,4-10-62-16,1-13 45 15,5-1-62-15,4-7 44 16,4-17-54-16,3-2-52 16,0-5 82-16,-3 1-7 15,-6 4 66-15,-2 5 11 16,-8 3 26-16,-1 7 77 15,-2 5-1-15,-3 6-56 16,0 0 15-16,1 0-54 16,3 6-6-16,0 12 17 15,1 3-29-15,0 2-8 16,0 2 7-16,-1 1 2 16,3-5 11-16,-2-2-7 15,2-5 2-15,2-8-14 0,3-4-44 16,3-2-20-16,6-6-9 15,-2-15-83-15,5-4-7 16,-7-4-40-16,-5 1 141 16,-3 5 69-16,-7 0 69 15,-4 8 85-15,0 4 17 16,0 6-47-16,0 2-10 16,0 3-97-16,0 0 1 15,0 0-19-15,0 12 2 16,0 5 23-16,0 2 29 15,2 3-51-15,1-2 17 16,1 1-19-16,1-5 0 0,2-4-7 16,1-3 8-16,1-5-2 15,3-4-38-15,1 0-16 16,3-1 36-16,-1-16-35 16,1 0 1-16,-3-2 52 15,-2 1-8-15,-2 2 9 16,-2 6 44-16,-5 4 24 15,0 5 33-15,-2 1-53 16,4 0-38-16,3 0-10 16,2 11-6-16,6 6-46 15,12 2-151-15,-2-2-289 16,0-5-10-16</inkml:trace>
  <inkml:trace contextRef="#ctx0" brushRef="#br0" timeOffset="-138681.58">13146 11722 1565 0,'0'0'636'16,"0"0"-394"-16,0 0-137 15,0 0-105-15,0 0 68 16,0 0-68-16,0 0 10 16,-56 45-10-16,52-29 19 15,4-5-28-15,0-4 9 16,0-3-40-16,0-2 40 15,0-2-76-15,0 0 25 16,0 0-14-16,9-2-40 0,2-9 18 16,2 1 28-16,-2 1 59 15,-3 3-11-15,-2 4 36 16,-4 0-22-16,0 2 70 16,3 0-32-16,1 0 48 15,2 11-45-15,-2 6-35 16,3-1-9-16,-3 1-95 15,-6-6-110-15,0-5-286 16,0-6-219-16</inkml:trace>
  <inkml:trace contextRef="#ctx0" brushRef="#br0" timeOffset="-138517.02">12849 11470 1179 0,'0'0'697'0,"0"0"-532"0,0 0-140 15,0 0 86-15,0 0-45 16,0 0-30-16,0 0-36 16,58 64-205-16,-53-51-274 15,-3-2-300-15</inkml:trace>
  <inkml:trace contextRef="#ctx0" brushRef="#br0" timeOffset="-138183.9">13788 11718 15 0,'0'0'1495'0,"0"0"-1265"15,0 0-145-15,0 0 24 16,0 0-15-16,0 0 33 16,0 0-3-16,-56 116-76 15,56-78 29-15,0-1-77 16,18-5 15-16,6-8-37 16,3-10-11-16,4-12-63 15,2-2 25-15,1-26-186 0,-3-18-55 16,3-45 43-16,-12 14-44 15,-4-1-2-15</inkml:trace>
  <inkml:trace contextRef="#ctx0" brushRef="#br0" timeOffset="-138014.36">14019 11372 481 0,'0'0'715'0,"0"0"-428"16,0 0-14-16,0 0-159 16,0 0 68-16,0 0 2 15,0 0-88-15,-69 142 57 16,61-84-28-16,1 3-34 15,2-1 1-15,5-2-92 16,0-6-1-16,0-6 1 16,0-12-71-16,0-9 5 15,7-25-118-15,2 0-395 16,-2-11-72-16</inkml:trace>
  <inkml:trace contextRef="#ctx0" brushRef="#br0" timeOffset="-137583.52">13792 11533 1532 0,'0'0'555'0,"0"0"-363"16,0 0-46-16,0 0-110 15,0 0-35-15,0 0 14 16,0 0-15-16,150 1-27 16,-115 9 16-16,-6 0-4 15,-8 2 9-15,-6 0 4 16,-4 3 2-16,-4 2 55 0,-3 1-16 15,-2 4 29-15,3 2-2 16,1 2-57-16,1 2 28 16,4-3-37-16,0-2 1 15,5-5 7-15,-1-5-8 16,6-9-8-16,1-4-6 16,4 0-69-16,1-18 19 15,0-6-73-15,-4-5 26 16,-8 0 90-16,-4 2 21 15,-4 7 40-15,-6 6 55 16,2 7-4-16,-3 4 42 0,2 3-82 16,1 0-18-1,-1 10 12-15,2 11-44 0,1 4 40 16,0 4-41-16,1-1-49 16,1 0 19-16,1-6-142 15,10-13-107-15,-1-2-340 16,0-7-457-16</inkml:trace>
  <inkml:trace contextRef="#ctx0" brushRef="#br0" timeOffset="-137350.14">14467 11671 1431 0,'0'0'634'0,"0"0"-412"16,0 0-81-16,0 0-140 15,0 0 39-15,0 0-40 16,0 0 19-16,34 101-31 0,-14-80 12 15,-3-7-38-15,0-9 29 16,-7-5-34-16,-3 0 43 16,-3-14 1-16,-4-6-1 15,0-4 0-15,0 1-61 16,-15 0-34-16,-3 8-26 16,5 5-154-16,2 5-21 15,6 5-51-15</inkml:trace>
  <inkml:trace contextRef="#ctx0" brushRef="#br0" timeOffset="-137129.72">14750 11687 1521 0,'0'0'673'0,"0"0"-415"15,0 0-160-15,0 0-6 16,0 0-38-16,0 0-53 15,0 0 41-15,-44 53-42 16,44-26 24-16,9-1-24 16,2-3-37-16,2 0-9 15,-2-7-87-15,3-10-58 16,-5-6-99-16,-3 0-295 0</inkml:trace>
  <inkml:trace contextRef="#ctx0" brushRef="#br0" timeOffset="-136955.2">14476 11534 1513 0,'0'0'583'16,"0"0"-417"-16,0 0-86 16,0 0-80-16,0 0-141 15,0 0-45-15,0 0-100 16,-9-6-6-16,3 2-296 0</inkml:trace>
  <inkml:trace contextRef="#ctx0" brushRef="#br0" timeOffset="-136817.56">14476 11534 745 0,'25'17'0'0,"-12"-8"-121"0</inkml:trace>
  <inkml:trace contextRef="#ctx0" brushRef="#br0" timeOffset="-136677.93">14283 12208 914 0,'0'0'1318'15,"0"0"-1117"-15,0 0-201 0,0 0-170 16,0 0-488-16</inkml:trace>
  <inkml:trace contextRef="#ctx0" brushRef="#br0" timeOffset="-136244.09">14373 11480 1545 0,'0'0'364'0,"0"0"-189"16,0 0-57-16,0 0 29 0,0 0-94 16,0 0-44-16,0 0-9 15,59 16 0-15,-59-4-21 16,-10 6-83-16,0-1-262 16,3-6-390-16</inkml:trace>
  <inkml:trace contextRef="#ctx0" brushRef="#br0" timeOffset="-135549.91">15224 11493 1382 0,'0'0'384'0,"0"0"-228"16,0 0-51-16,0 0 74 16,0 113 4-16,0-51-79 15,0 7-31-15,0 3-21 16,0 0-49-16,0-6 17 16,0-10-20-16,0-13-59 15,0-18 17-15,0-13-105 16,-4-12-70-16,-11 0 131 15,-5-19-126-15,-3-12 41 0,4-7 92 16,3-4 79 0,11-2 80-16,5 0 39 15,7 4-45-15,24 4-28 0,12 4-38 16,5 3 9-16,6 5-17 16,2 3 10-16,-8-6-3 15,-3 4-6-15,-12-6 22 16,-14 3 27-16,-12 4 32 15,-7 0 61-15,-7 8-67 16,-20 6-17-16,-4 8 54 16,-2 2-64-16,-2 28 0 15,5 15-10-15,8 9-38 16,6 10 38-16,11 1-38 16,5 2 0-16,0-9 4 15,2-10-5-15,10-17-12 0,-3-12-37 16,-1-15-29-16,4-4 72 15,5-16-16-15,6-16-29 16,4-5 22-16,4-6-25 16,0 3 35-16,-2 7-2 15,-5 10 21-15,-2 6 36 16,-3 7 25-16,-6 6 26 16,1 4-3-16,-4 0-83 15,0 10 27-15,3 11-28 16,0 5-36-16,1-1 24 15,1 2-129-15,14-4-88 16,-2-6-294-16,0-9-155 0</inkml:trace>
  <inkml:trace contextRef="#ctx0" brushRef="#br0" timeOffset="-134500.75">15902 11753 1330 0,'0'0'634'15,"0"0"-318"-15,0 0-117 16,0 0-10-16,0 0-127 15,0 0-20-15,0 0-33 16,-97 5 12-16,83 24-8 16,2 0-8-16,8 2-5 15,2-7-2-15,2-4-80 16,0-10 0-16,16-10 18 16,5 0-28-16,6-8-6 15,-2-16-32-15,-2-6-21 16,-6-2 78-16,-3 3 61 15,-8 8 12-15,-2 4 134 0,-4 8 2 16,3 6 2-16,-3 3-76 16,0 0-61-16,0 6 23 15,2 13-12-15,0 4 22 16,4-1-16-16,2 1-7 16,1-7-22-16,-1-6-11 15,4-8-44-15,1-2 58 16,3 0-39-16,1-16-7 15,4-5 6-15,-5 0-32 16,-1 1 58-16,-4 2 12 16,-2 4 10-16,-5 6 90 15,-1 5-26-15,-1 3-2 0,-2 0-56 16,0 0 19 0,0 11-13-16,0 7 10 0,2 1-10 15,2-1 12-15,-2 0-11 16,1-4-13-16,2-3 0 15,-1-7-34-15,3-4 27 16,1 0-14-16,8 0 21 16,2-13 0-16,2-3 13 15,-3 1-23-15,4-1 10 16,-5 4 0-16,-3 4 0 16,-3 1 1-16,0 6 10 15,-3 1 0-15,-3 0 18 16,-2 0-30-16,0 0 1 0,-2 8 0 15,0 6 7 1,0 0 2-16,0 2-9 0,0 0 0 16,0-3 12-16,0-2-33 15,0-5-1-15,0-4-27 16,14-2 48-16,3 0-51 16,4 0 41-16,-4-10 5 15,3 0 12-15,-3 2-3 16,-5 2 24-16,-1 2 7 15,-3 1 11-15,-2 3-45 16,-2 0 0-16,1 4 0 16,-1 13 12-16,0 3 8 15,4 2-20-15,-6-2-4 16,0-6-57-16,-2-9-216 16,0-5-278-16,-4 0 58 0</inkml:trace>
  <inkml:trace contextRef="#ctx0" brushRef="#br0" timeOffset="-134468.83">15978 11428 1348 0,'0'0'329'0,"0"0"-119"16,0 0 76-16,0 0-88 15,0 0 13-15,0 0-66 16,31 102-63-16,-10-78 27 15,0-2-57-15,-3-9 10 0,3-9-21 16,-4-4-41-16,0-3-24 16,2-33-149-16,-5 2-176 15,-8 0-693-15</inkml:trace>
  <inkml:trace contextRef="#ctx0" brushRef="#br0" timeOffset="-133479.48">12907 11508 1352 0,'0'0'397'0,"0"0"-310"16,0 0-87-16,0 0-160 15,0 0-153-15</inkml:trace>
  <inkml:trace contextRef="#ctx0" brushRef="#br0" timeOffset="-126307.62">4274 13309 561 0,'0'0'285'0,"0"0"-171"16,0 0-6-16,0 0-30 16,0 0 18-16,0 0-40 15,0-4-19-15,0 2 3 16,0 0 5-16,0-1 38 16,0 2-29-16,0-2-41 15,0 3 83-15,0-1 3 16,0 1 27-16,0 0-22 15,0 0-62-15,0 0 48 16,0 0-90-16,0 0 21 16,0 0-20-16,0 0 9 0,0 0-10 15,0 0 2-15,0 0 20 16,0 0 3-16,0 0-4 16,0 0-14-16,0 0 61 15,0 0-66-15,0 0 26 16,0 0-10-16,0 0-7 15,0 0 21-15,0 0-16 16,0 0-3-16,0 0 2 16,0 0-15-16,0 0-1 15,0 0 1-15,0 0 0 16,0 0 13-16,0 0-3 0,0 0-9 16,0 0-1-16,0-2-2 15,0 2-5-15,2 0 7 16,-1 0 0-16,5-2 13 15,-2 2-13-15,3 0 11 16,0 0-16-16,-1 0 5 16,1 0 0-16,-3 0 2 15,0 0 13-15,0 0-21 16,-2 0 6-16,0 0-3 16,0 0-8-16,0 0 13 15,0 0-2-15,-2 0 1 16,5 0 8-16,-3 0-18 15,4-2 3-15,2 2 2 16,-2-3-4-16,3 3 16 16,-3 0-4-16,-1 0-4 0,-4 0-1 15,3 0-10-15,0 0-2 16,1-1 13-16,-1 1-12 16,5 0 13-16,0-3-1 15,2 3 0-15,2-2-28 16,1 1 19-16,1-1 3 15,3-1 6-15,-3 0 4 16,1 0 2-16,-3 2-12 16,3 1 5-16,-3-3-8 15,-1 3-3-15,-1 0 13 16,2 0-1-16,-1 0 12 16,-2 0 5-16,4 0-25 15,-3-1 8-15,2 1-1 0,1 0-16 16,-1 0 25-1,1 0-8-15,-1 0 1 0,3 0 29 16,-3 0-43-16,3 0 13 16,-3 0 0-16,3 0-17 15,-1 0 18-15,-2 0-1 16,3 0 0-16,-3 0 21 16,1 0-31-16,-3 0 10 15,0 0 0-15,-4 0-2 16,-7 0 2-16,0 0-16 15,-16-3-52-15,-13 2-418 16,-5-2-348-16</inkml:trace>
  <inkml:trace contextRef="#ctx0" brushRef="#br0" timeOffset="-124186.33">4141 13389 629 0,'0'0'309'0,"0"0"-222"15,0 0-48 1,0 0 107-16,0 0-20 0,0 0-77 16,0 0 17-16,0-14-5 15,6 10 20-15,1 2 31 16,1-2-55-16,4 0 25 15,3 2 5-15,3-2-51 16,4 0 24-16,5 2-34 16,2-2-25-16,4 2 47 15,4 0-36-15,-2 2 15 16,-2-2-8-16,3 2-7 16,-1 0-5-16,1-2-7 15,-1 2 1-15,4 0 25 16,-3-3-25-16,1 3 18 15,1-1-15-15,5-1 7 16,1-1-2-16,0 2-9 16,3-4 0-16,1 4 18 0,-2-1-17 15,1-1 13-15,-5 2-14 16,0 1-11-16,-1 0-1 16,-3 0 13-16,1 0-1 15,1 0 8-15,1 0 5 16,1 0-25-16,1 0 12 15,1 0-9-15,0 0 0 16,1-3 10-16,-1 2-1 16,1 1 10-16,-3 0 10 15,-2 0-31-15,1 0 11 16,-6 0 0-16,3 0-25 0,-2 0 35 16,1 0-10-1,2 0 0-15,3 0 23 0,0 0-23 16,3 0 0-16,-1 0 0 15,1 0-9-15,-4 0 9 16,0 0 0-16,0 0-1 16,-4 0 12-16,1 0-11 15,0 0 0-15,0 0 0 16,4 0 15-16,0 0-15 16,1 0-5-16,-1 0 4 15,-1 0 2-15,-3 0 5 16,-3 0 7-16,-2 0-12 15,-4 0 14-15,-2 0-15 16,2 0 0-16,3 0 5 0,1 0 4 16,5 0 10-16,1 1-13 15,2 2 6-15,-1-3-24 16,2 1 12-16,-3-1 0 16,0 0-10-16,-3 0 27 15,-1 3-18-15,-3-1 1 16,-1-2 0-16,0 0-9 15,0 0 9-15,0 0 0 16,0 0 0-16,-2 0 7 16,-2 0-14-16,-2 0-2 15,-2 0 5-15,-4 0-7 16,-1 0 22-16,-3 0-11 16,-1 0 4-16,1 0 2 0,4 0-12 15,-4 0-3-15,1 0 9 16,-3 0-12-16,-2 0 24 15,-4 0-6-15,-3 0 0 16,-2 0 4-16,1 0-2 16,-1 0-8-16,2 0 0 15,1-2 11-15,0 2 1 16,-1-3-10-16,0 2-2 16,1 1-3-16,-4 0 3 15,2 0 0-15,-3 0 31 16,2-3 8-16,0 3-33 15,0 0 9-15,4 0-15 16,0-1-12-16,1 1 0 16,-1 0 19-16,-2 0-7 15,4 0 8-15,-2 0 17 0,-1 0-37 16,-1-2 12-16,0 2 0 16,-2 0-21-16,4 0 27 15,-2 0-6-15,0 0 0 16,3 0 23-16,-1 0-29 15,1 0 6-15,-2 0 0 16,-1 0 1-16,-1 0 8 16,-3 0-9-16,0 0 18 15,0 0-9-15,0 0 40 16,0 0-37-16,0 0-11 16,0 0-2-16,0 0 0 0,0 0-14 15,0 0 14 1,0 0 1-16,0 0 6 0,0 0 10 15,0 0 5 1,0 0 27-16,0 0-48 0,0 0 0 16,0 0-1-16,0 0 3 15,0 0 16-15,0 0-9 16,0 0-8-16,0 0-2 16,0 0-8-16,0 0-4 15,0 0-5-15,0 0-75 16,-14 0-63-16,1-4-342 15,0-3-192-15</inkml:trace>
  <inkml:trace contextRef="#ctx0" brushRef="#br0" timeOffset="-123349.54">8600 12422 1071 0,'0'0'613'0,"0"0"-531"16,0 0-40-16,0 0 119 15,25 121 55-15,-11-53-55 16,1 14-70-16,1 6 17 15,-3 4-54-15,1-1-28 16,-1-3 34-16,-4-6-51 0,-3-12 13 16,0-9-22-1,-4-15 11-15,-2-16-23 0,0-10 9 16,0-10-40-16,0-9-20 16,0-1-154-16,-2-7-139 15,-6-13-343-15</inkml:trace>
  <inkml:trace contextRef="#ctx0" brushRef="#br0" timeOffset="-122320.31">8581 12372 789 0,'0'0'243'15,"0"0"-163"-15,0 0 160 16,0 0 20-16,0 0-82 15,0 0-115-15,0 0-57 16,4-8 99-16,20 8 1 16,6 0-21-16,8 6 7 15,6-2-66-15,5 0 20 16,5 1 6-16,4-2-18 0,9 2 34 16,6 0-26-16,12 2-12 15,26-4 28-15,25 3-48 16,29-4-10-16,9-2 10 15,-5 0 2-15,-16 0-9 16,-14 0-3-16,-8-6 1 16,-4 1-13-16,-4-4 9 15,-1 1 3-15,3 0 0 16,0 2 0-16,2-2-10 16,-6 2 4-16,-15 2-49 15,-23 2 55-15,-21 2-30 16,-9 0 30-16,1 0-7 15,-2 0-7-15,-4 0 13 0,-15 0-10 16,-14 0 11 0,-13 0-24-16,-4 0 23 0,-2 0 1 15,0 0 0-15,0 0-6 16,-8 4 6-16,-1 4 13 16,-3 6-11-16,1 2 35 15,3 2-36-15,-2 6 17 16,4 6-18-16,-1 5-2 15,5 5-7-15,0 3 9 16,2 8 0-16,0 3 24 16,0 6-12-16,6 6-19 15,7 5 7-15,6 1-6 16,3 4-9-16,5-2 21 0,-1-2-6 16,-4-5 6-1,-1-7 16-15,-10-12-25 0,-7-10 3 16,-4-9 0-16,-3-4 7 15,-19-7-6-15,-11-2 32 16,-9-4 14-16,-12-3-41 16,-15-3 51-16,-29-3-51 15,-35-3-6-15,-50 0 48 16,-26 0-28-16,-10 0-20 16,-4 0 9-16,10-3 21 15,-11-6-18-15,-5 1 5 16,-1-4-8-16,8 2 64 15,16-1-72-15,44 0 16 16,44 3 20-16,45 2-37 16,25 2 74-16,6 0-38 0,9 0-22 15,8-1-5-15,15 3-9 16,10-1-20-16,0 0-19 16,10-4-65-16,17-1 78 15,4-2-71-15,5-2-74 16,22-12-88-16,-9 5-474 15,-2 0-107-15</inkml:trace>
  <inkml:trace contextRef="#ctx0" brushRef="#br0" timeOffset="-122003.15">10666 13174 1207 0,'0'0'0'0</inkml:trace>
  <inkml:trace contextRef="#ctx0" brushRef="#br0" timeOffset="-119499.84">1061 1841 347 0,'0'0'711'0,"0"0"-533"15,0 0-103 1,0 0 27-16,0 0 0 0,-122 22 7 16,93-11 25-16,0 4-48 15,-2 1 20-15,-5 2 12 16,-2 3-52-16,0 0 51 16,-2 2-50-16,-1 2-38 15,4 1 60-15,3 2-80 16,1 4 22-16,4 1-1 15,2-2-12-15,2 4 9 16,4-1-27-16,3-2 11 16,2 2-6-16,0 0-5 15,3 0 0-15,0 0-8 16,2 0 17-16,-2-2-1 16,1 0 1-16,1-2-9 0,2-4 6 15,0-2-6-15,3-1-17 16,3-3 5-16,3-4-22 15,0 1 34-15,9 0 12 16,9-1-10-16,5-1 2 16,-3 0-2-16,4-3-2 15,1 0 4-15,-4-1 11 16,2 2 4-16,1-3-19 16,-1 3 14-16,4-5-28 15,2 5 13-15,4-3-17 16,1-2 18-16,1 0 0 15,1 1 16-15,-3-2-16 0,-2 3 2 16,0-4 9 0,0 3-11-16,3-6 0 0,3 3-2 15,9-3-4-15,2 0 0 16,4 0 6-16,-1-3 0 16,-2 1-6-16,-4 2 20 15,-3-2-13-15,-7 3 8 16,-2-2 6-16,-4 0-24 15,1 0 9-15,3-2 0 16,1 0-15-16,6 0 21 16,2 0-6-16,7 0 0 15,2 0 12-15,3 0-19 16,2-4 7-16,-1 0 0 0,-1 1 5 16,-1-1 10-1,3-1-17-15,-2 1 2 0,-2 1-8 16,2-2-3-16,-1 1 11 15,2 0 0-15,-5 0 13 16,0-2 4-16,-1 0-34 16,-1-1 2-16,0 0-5 15,-4 0-8-15,-1-4 29 16,-6 1-1-16,-1-2 7 16,-5 1 21-16,-4-2-40 15,0-1 12-15,-6-2 0 16,4 2-6-16,-2-4 8 15,-3 0-2-15,2-2 0 16,-2-3 22-16,-4 2-10 16,1-3-12-16,-4-1 0 0,-1 1 7 15,-3 3-6-15,-3-2-1 16,-2 1 0-16,0 0 13 16,-4-2 6-16,0-2 2 15,0-2-10-15,-4 2 26 16,-5-2-36-16,-1 2-1 15,-4 0 0-15,1 0 18 16,-2 1-3-16,1-1-8 16,-4 2-5-16,-2 1 19 15,-2-1-21-15,-3-1 0 16,-2 1-8-16,-2 0 35 16,-5-2-27-16,-3 2 1 0,-5-2 14 15,-5 0-10-15,-1 2-4 16,-2-1-1-16,-1 5 20 15,-2-3-8-15,1 3-1 16,-1 2-11-16,0-2 0 16,-1 1 12-16,3 1-6 15,-1 0 7-15,-1 0-1 16,0 4 4-16,-1 1-22 16,-2 0 6-16,-1 5 0 15,-1 2 19-15,-2 2-18 16,-1-1 19-16,-1 4-17 15,-2 1 14-15,-4 0-29 16,-3 0 12-16,-2 0 0 16,-8 0 1-16,1 10 11 15,-4 4-24-15,-6 6 12 0,-53 23-115 16,25-4-74-16,5-3-400 0</inkml:trace>
  <inkml:trace contextRef="#ctx0" brushRef="#br0" timeOffset="-105036.5">9659 7972 7 0,'0'0'1685'15,"0"0"-1372"-15,0 0-149 16,0 0-47-16,0 0-47 16,0 0 7-16,-103-100-45 15,84 98 40-15,-4 2-54 16,-4 2-17-16,-4 25 47 16,0 9-37-16,0 8 29 0,6 8 3 15,10 3-30 1,13 0 2-16,2-3-15 0,25-3-15 15,19-9-5-15,14-9-110 16,42-16-32-16,-11-10-154 16,-8-5-404-16</inkml:trace>
  <inkml:trace contextRef="#ctx0" brushRef="#br0" timeOffset="-104873.95">10158 8189 827 0,'0'0'902'0,"0"0"-723"16,0 0-10-16,0 0 0 16,0 0-118-16,-73 135 14 15,53-99-48-15,7-2-17 0,8-2-114 16,5-8-438-16,0-14-340 16</inkml:trace>
  <inkml:trace contextRef="#ctx0" brushRef="#br0" timeOffset="-104599.67">10700 7917 808 0,'0'0'1098'0,"0"0"-884"16,-120-7-102-16,70 19-41 15,6 16 20 1,11 10 8-16,10 6-56 0,12 9-3 16,11 1-40-16,0 0 1 15,16-4 8-15,8-5 0 16,8-9-18-16,7-13 4 16,5-8-112-16,34-15-49 15,-10-12-215-15,-10-13-212 0</inkml:trace>
  <inkml:trace contextRef="#ctx0" brushRef="#br0" timeOffset="-104221.68">11018 8085 1662 0,'0'0'321'0,"0"0"-220"16,0 0-51-16,129-14-25 16,-87 8-25-16,-1-4-57 15,-12 0-262-15,-9 0-276 0</inkml:trace>
  <inkml:trace contextRef="#ctx0" brushRef="#br0" timeOffset="-104051.14">11195 7891 876 0,'0'0'637'16,"0"0"-350"-16,0 0-96 16,0 0-90-16,0 0 80 0,0 0-15 15,0 0-114-15,-2 128-10 16,2-88-42-16,0 0-34 15,10 6-36-15,-2-10-227 16,5-12-398-16</inkml:trace>
  <inkml:trace contextRef="#ctx0" brushRef="#br0" timeOffset="-103890.56">11528 8021 1480 0,'0'0'198'0,"0"0"-198"15,0 0-124-15,0 0-163 0</inkml:trace>
  <inkml:trace contextRef="#ctx0" brushRef="#br0" timeOffset="-103719.02">11528 8021 1559 0,'60'-77'394'0,"-64"96"-274"15,0 6 51-15,-1 11-48 16,3 1-117-16,2 1 15 16,0 2-21-16,0 0-231 15,0-8-291-15,8-14-532 0</inkml:trace>
  <inkml:trace contextRef="#ctx0" brushRef="#br0" timeOffset="-103554.46">12070 8225 1317 0,'0'0'828'15,"0"0"-636"-15,0 0-124 16,-125 47-23-16,92-30-38 15,8 1-14-15,14 0-110 16,7-5-479-16,4-8-730 0</inkml:trace>
  <inkml:trace contextRef="#ctx0" brushRef="#br0" timeOffset="-102982.99">12446 7941 1332 0,'0'0'305'15,"0"0"-208"-15,0 0-40 16,156-14-57-16,-104 12-3 16,-8-2-89-16,-13 1-143 15,-13 2-485-15</inkml:trace>
  <inkml:trace contextRef="#ctx0" brushRef="#br0" timeOffset="-102749.61">12629 7927 960 0,'0'0'298'0,"0"0"-127"15,0 0 30-15,0 0 124 16,0 0-91-16,0 0-79 16,15 136-57-16,-5-92-34 15,-2 0 45-15,-3 4-56 16,-5-4-1-16,0 1-23 15,0-5-17-15,-2-6-23 16,-14-6 11-16,-2-8 0 0,1-8-19 16,-1-6 19-16,-3-6-30 15,6-2-28 1,13-36-121-16,2 1-130 0,0-1-438 16</inkml:trace>
  <inkml:trace contextRef="#ctx0" brushRef="#br0" timeOffset="-102436.45">13095 8091 1746 0,'0'0'533'0,"0"0"-437"16,0 0 18-16,-138 16-8 0,105 2-91 15,8 2 14-15,10 3-29 16,12-5-13-16,3 1-12 15,0-5-27-15,16-4-14 16,8-8 14-16,3-2-75 16,-1 0 63-16,3-5 2 15,-4-3 62-15,-5-3 3 16,-2 5-3-16,-5 2 72 16,-2 2 17-16,1 2-67 15,-3 0 55-15,-3 0-61 16,-2 14-14-16,-4 2-4 15,-13 8-73-15,-16-4-178 16,-6-6-586-16</inkml:trace>
  <inkml:trace contextRef="#ctx0" brushRef="#br0" timeOffset="-101929.81">11546 8055 1069 0,'0'0'491'0,"0"0"-215"15,0 0-18 1,0 0-58-16,0 0-81 0,0 0 18 16,0 0-76-16,63-44-3 15,-49 41-23-15,3 3-18 16,5 0-22-16,3 0 5 15,19 7-92-15,-4 4-45 16,-1 1-504-16</inkml:trace>
  <inkml:trace contextRef="#ctx0" brushRef="#br0" timeOffset="-101727.34">13632 8303 1095 0,'0'0'0'0</inkml:trace>
  <inkml:trace contextRef="#ctx0" brushRef="#br0" timeOffset="-101599.7">13959 8350 1413 0,'0'0'515'0,"0"0"-382"0,0 0-133 16,0 0-104-16,0 0-425 15</inkml:trace>
  <inkml:trace contextRef="#ctx0" brushRef="#br0" timeOffset="-100665.2">9223 8101 100 0,'0'0'1227'0,"0"0"-1025"16,0 0-112-16,0 0-24 16,0 0 105-16,0 0-11 15,131-19-43-15,-77 19-49 16,8 0-17-16,11 0 50 16,25 0-40-16,33 0 12 0,39 0 1 15,26 4-49 1,11 1 30-16,10 1-34 0,-1 0-4 15,14 2 38-15,9 3-49 16,7-4 29-16,-1 3-35 16,0-4-9-16,-11 0 9 15,-16 0 0-15,-24-2 17 16,-28 0 13-16,-44-1-18 16,-38-3-18-16,-30 1 6 15,-21-1-44-15,-10 0 26 16,-15 0-78-16,-8 0-8 15,-29 0-37-15,-79-10-178 16,2-4-307-16,-4 0-436 0</inkml:trace>
  <inkml:trace contextRef="#ctx0" brushRef="#br0" timeOffset="-100146.58">9859 8266 540 0,'0'0'500'16,"0"0"-402"-16,0 0 56 16,0 0-9-16,0 0 84 15,0 0-23-15,0 0-53 16,85 16 3-16,-41-13-44 15,17-3 8-15,30 0-37 16,46 0-38-16,52 0 53 16,36 0-49-16,18 0 15 15,8 0-4-15,-8 3-54 16,4 1 18-16,-2-3-24 0,-10 2 0 16,-23-2 2-16,-21-1 8 15,-29 0-2-15,-39 0-8 16,-40 0-18-16,-35 0 16 15,-21 0-40-15,-11 0-13 16,-16 0 6-16,0 0-79 16,-62-8-36-16,-73-7-150 15,9 1-310-15,-2-1-30 0</inkml:trace>
  <inkml:trace contextRef="#ctx0" brushRef="#br0" timeOffset="-99480.35">10765 7814 975 0,'0'0'225'0,"0"0"-142"15,0 0 37-15,-119-11-31 0,93 8 75 16,5 3 28-16,4 0-122 16,1 0 15-16,3 0-21 15,3 4-15-15,4 2 2 16,4-2-51-16,-1 2-1 15,3-2 1-15,0 0 0 16,0 2 22-16,-4 3-4 16,0-3-12-16,-3 1 7 15,-2 0-13-15,2-3 0 16,-1-1 9-16,1-1 1 16,2 0-1-16,1-2-9 15,1 0 0-15,-1 0-3 16,1 0 10-16,2 0-2 15,1 0 11-15,0 0 0 0,0 0 7 16,0 0-6-16,15 0 3 16,26-2 26-16,32-3-15 15,52 1 49-15,53 4-7 16,32 5-46-16,14 24 35 16,-1 6-20-16,-13 8-9 15,-3-1 25-15,-2-4-48 16,-11-2 25-16,-16-8-35 15,-20-6 16-15,-39-6-22 16,-31-8 6-16,-28-4 0 16,-16-1 17-16,-1-1-1 15,-7-2-32-15,-12 0 16 16,-24 0-75-16,-6-2 14 0,-88-15-173 16,5 1-287-1,-9 1-612-15</inkml:trace>
  <inkml:trace contextRef="#ctx0" brushRef="#br0" timeOffset="-78330.88">15902 7429 827 0,'0'0'158'0,"0"0"-44"15,0 0-91-15,0 0 19 16,0 0 18-16,0 0 5 16,-31-66 23-16,26 60-41 15,3 2 21-15,-2 0 53 16,1 2-81-16,3 2 39 0,0-2-50 15,0 2-29 1,0 0 42-16,0 0-36 0,0 0 19 16,0 0 22-16,0 0-33 15,0 0 51-15,0 0-42 16,0 0-14-16,0 0 48 16,9 0-56-16,10 0 30 15,3 6 6-15,9 2-26 16,5 0 44-16,6 3-17 15,5-3-17-15,4 3 13 16,4-3-33-16,4 0-1 16,1 3 6-16,2-4 4 15,3-2 10-15,-1 4-12 0,3-5-2 16,0 2 5 0,0-4-10-16,0 0-1 0,2 0 39 15,-1-2-38-15,4 0 32 16,-3 0-33-16,0 0 15 15,-4 0-12-15,-3 0 6 16,-2 0-9-16,0 0 11 16,-2 5 0-16,0-2-19 15,1 2 8-15,1 0 0 16,4-3 4-16,5 2-3 16,7-1 16-16,6-2-17 15,3 2 13-15,1-2-26 16,2 3 13-16,-4 2 0 15,-5 1 3-15,-4 0 7 0,-1 0-5 16,-3 1-5-16,7-5 0 16,2 0-8-16,5-3 9 15,6 0-1-15,3 0 25 16,2 0-16-16,-1 0 0 16,3-5-9-16,-1 0-6 15,1 1-4-15,4-3 17 16,16 1-7-16,22-3 15 15,25-8 6-15,9-1-28 16,-5-4 7-16,-15 5 0 16,-16 0-17-16,-1 1 28 15,4 0-11-15,10-2 16 16,13-5 5-16,7 2 9 16,16-10-30-16,8-4 0 0,7-7 27 15,3-7-11-15,-9 2-10 16,-1-5 11-16,-8 2 5 15,0 0 21-15,2 2-17 16,0 2-17-16,7 7 32 16,0 7-41-16,-2 8 0 15,-5 5-1-15,-24 9 13 16,-11 5 2-16,-20-2 4 16,-30 1-17-16,-19-2 8 15,-25 2-9-15,-10 0-9 16,-2-2 8-16,2 0 2 15,-6-2 7-15,-11 4 3 16,-12 0-10-16,-8 2 4 16,-6 2-5-16,-3 0 0 0,-4 2-6 15,0 0-6-15,0 0 12 16,0 0-51-16,-43 0-110 16,-1 4-214-16,-14 5-506 0</inkml:trace>
  <inkml:trace contextRef="#ctx0" brushRef="#br0" timeOffset="-75171.33">20692 11365 700 0,'0'0'265'16,"0"0"-119"-16,0 0-88 15,0 0 10-15,0 0-60 16,0 0 4-16,0 0 31 16,7-15 30-16,-5 12 71 15,-2 3 54-15,0 0-61 16,0 0 38-16,0 0-82 16,0 0-52-16,0-1 54 15,0 1-95-15,0-3 18 0,-2 2-18 16,-5-2 27-16,3 1-18 15,-4 1-8-15,-2-3-1 16,1 1 58-16,-1-1-49 16,-4 2-2-16,1 0 26 15,1 0-27-15,-1 1 38 16,0-2-17-16,1 2-15 16,-1 1 27-16,2 0-39 15,-2 0-2-15,2 0-4 16,-3 0 12-16,1 0 22 15,-3 0-1-15,3 0-21 16,-5 0 18-16,1 0-24 16,-2 0 0-16,-1 0 3 0,0 0 3 15,0 4 15 1,0 1-21-16,2 1 13 0,2-2-2 16,3 2-1-16,-1 1-7 15,4-2 18-15,-1 1-6 16,-1 1-11-16,4 1-4 15,-1-1 0-15,-2 1 4 16,1 2-4-16,2 0 13 16,-1 1-5-16,0 1 5 15,-2 0-23-15,2 2 10 16,0 0 0-16,0 0-2 16,2-1 10-16,1 4 9 15,-1-3-17-15,4 2 11 0,-1 0-22 16,2 2 11-1,2 0 0-15,-2 2 30 0,2 3-22 16,0-2 7-16,0 3-15 16,0 0 3-16,0-1-14 15,0 0 12-15,4 1-1 16,3 1 16-16,0-2 2 16,2 2-21-16,-1 0 3 15,4 0-12-15,-1-1-3 16,4 0 24-16,1-2-9 15,0-2 9-15,1 1 17 16,2-5-37-16,-3-1 11 0,1 0 0 16,-2-4-19-1,1 2 26-15,-1-6-7 0,3 4 0 16,2-3 27-16,2-2-24 16,3 2-3-16,2-4 0 15,0 2-7-15,4-2 7 16,0 0 0-16,-2-3 0 15,0 2 16-15,-3-3-16 16,-1 0 0-16,-3 0 1 16,3 0 5-16,-2 0-6 15,-2 0-10-15,4 0 10 16,0 0 0-16,2 0 2 16,-1-4 10-16,3-4-12 15,-1-1 0-15,4-2 0 16,2-5-12-16,-3-5 11 0,0-1 2 15,0-2 5-15,-5-4-2 16,-3-1 4-16,-1 0-10 16,-3-3 2-16,-2-1 0 15,-1-2-7-15,-3-3 20 16,-7-5-7-16,-3-1-6 16,-3-2 8-16,0 2-20 15,-9 0 18-15,-11 6-6 16,-6 2 0-16,-11 8-12 15,-7 5-27-15,-39 22-83 16,10 1-152-16,-1 1-485 0</inkml:trace>
  <inkml:trace contextRef="#ctx0" brushRef="#br0" timeOffset="-73487.82">18856 12412 702 0,'0'0'258'0,"0"0"-122"0,0 0-39 16,0 0 28-16,0 0-59 15,0 0 3-15,0 0 31 16,-52-34-33-16,33 33 28 16,-1 1 14-16,-4 0-34 15,-1 0 53-15,-1 0-42 16,1 0-18-16,-4 1 28 15,2 10-74-15,1-2 7 16,-1 5 11-16,3 5-23 16,-1-2 39-16,4 6-23 15,2-1-20-15,-1 1 39 16,-1 4-52-16,6-4 25 16,-3 4 22-16,3-5-47 0,1 2 42 15,3-2-39-15,5 0 10 16,1 0-8-16,5 2 1 15,0 0-6-15,0 1 16 16,0-1 0-16,0-1-25 16,7 2 9-16,0-3-4 15,8 0-8-15,0 2 24 16,1-2-9-16,4 2 0 16,0-2 9-16,3 2-23 15,-2 2 11-15,4-2 0 16,-2 2 5-16,1-2 5 15,1 0-5-15,1-2-5 16,3 0-5-16,0-2-1 0,4-2 6 16,4 0 0-1,1 2 18-15,-3 1-12 0,0-2 12 16,-3-1-18-16,-1 1-9 16,-2-3-3-16,1-2 19 15,2-4-7-15,2-4 6 16,1-2 15-16,1-4-19 15,2 0-2-15,0 0-6 16,2 0-11-16,-1-3 28 16,7-10-11-16,0-3 7 15,-1-6 23-15,-1-7-35 16,-1-3 5-16,-5-6 0 0,-5-6-14 16,-6-4 27-1,-5-4-13-15,-6-2 0 0,-8 0 28 16,-5 0-22-16,-3 0-5 15,0 1 0-15,-22 2 41 16,-8 1-42-16,-7 1 0 16,-4 6-1-16,-5 5-6 15,-6 7-25-15,1 6 31 16,-2 9-72-16,-7 8-3 16,15 5-207-16,11 3-480 0</inkml:trace>
  <inkml:trace contextRef="#ctx0" brushRef="#br0" timeOffset="-72786.7">21301 12239 58 0,'0'0'549'0,"0"0"-318"15,0 0-104-15,0 0 36 16,0 0 28-16,0 0-52 15,0 0 56-15,-54-33-33 16,52 30-20-16,2 3 34 16,0 0-114-16,0 0-7 15,2 9-21-15,21 13 49 16,12 10 68-16,15 6-63 16,12 8-25-16,13 2 4 15,6 4-67-15,3 1 0 16,-3-5 0-16,-6-4 1 0,-11-8 17 15,-14-8-18-15,-13-8-42 16,-10-8-70-16,-11-6-254 16,-7-6-405-16</inkml:trace>
  <inkml:trace contextRef="#ctx0" brushRef="#br0" timeOffset="-71733.51">22529 12601 730 0,'0'0'218'0,"0"0"-106"15,0 0-14-15,0 0 41 16,0 0-3-16,0 0-37 16,0 0 51-16,-103-32-29 15,85 32-46-15,-2 0 60 16,0 0-80-16,-2 0 14 15,-3 0 14-15,-1 0-83 16,-3 8 66-16,-5 2-40 16,-1 2-10-16,1 0 65 0,0 2-75 15,6 2 31-15,0 2-5 16,4 4-22-16,2 2 39 16,2 4-27-16,4 4-16 15,6 0 9-15,1 4-15 16,1-1 0-16,4 0-7 15,2 3 17-15,-2-3 2 16,2 1 7-16,2-2-13 16,0 0 9-16,0-2-15 15,0 2-4-15,4-2-2 16,12 1 12-16,3 0 1 16,6 1-7-16,2-1 8 15,0-1-16-15,2-3 8 16,0 0 0-16,0-1 0 15,-1-2 21-15,-1-4-21 0,2 0 0 16,0-2-3-16,2-4-20 16,2-2 31-16,6-2-8 15,1-4 3-15,2-2 6 16,2 1-9-16,-1-6 0 16,-3 3 0-16,0-4 0 15,-4 0 0-15,2 0 17 16,-3 0-17-16,3 0 17 15,3-1-28-15,-4-10 11 16,3-3 0-16,-3-1 14 16,-2-4-12-16,-4-3 16 15,-7-4-2-15,-2-4-14 16,-6-3 31-16,-5-5-23 16,-2-3 2-16,-3-7 33 15,-2-5-44-15,-4-3 35 0,0-2-36 16,-14 0 6-16,-15 0 21 15,-8 2-18-15,-4 2 12 16,-8 5 16-16,-3 10-23 16,-3 4-26-16,-1 9 12 15,0 8-54-15,-5 8 54 16,-2 7-122-16,-47 3-47 16,16 6-179-16,1 5-663 0</inkml:trace>
  <inkml:trace contextRef="#ctx0" brushRef="#br0" timeOffset="-70715.24">18966 12264 910 0,'0'0'318'16,"0"0"-213"-16,0 0 1 16,0 0 61-16,0 0-70 15,-116-6-12-15,89 6-38 16,-2 8-27-16,-7 6 55 16,-3 3 3-16,-3 4 20 15,-1 2 24-15,-1 4-55 16,1 5 23-16,1 1-65 0,6 5-16 15,5-1 33-15,8 3-32 16,8 1-4-16,8 1-6 16,7-1 27-16,0 2-36 15,0 1 9-15,9-1 0 16,7 1-9-16,2 0 9 16,3-2 0-16,4 0 0 15,6 0 6-15,3 0-6 16,4 0 6-16,2-2-3 15,2-3 16-15,1-3-19 16,-1-6-1-16,2-6 1 16,3-5 0-16,3-2 10 0,-4-1 4 15,1-2-5-15,-3-3-4 16,2 2-5-16,0-5-7 16,1-2 1-16,1-4 11 15,4 0-5-15,-4-10 3 16,2-10 13-16,-4-6 6 15,-3-5-13-15,-7-3 8 16,-7-4 23-16,-7-6-33 16,-9-5 50-16,-4-4-36 15,-9-5-20-15,0-2 27 16,0-1-17-16,-13 5-3 16,-10 6-8-16,-6 7-54 15,-29 12-40-15,5 10-172 0,1 6-643 0</inkml:trace>
  <inkml:trace contextRef="#ctx0" brushRef="#br0" timeOffset="-69149.4">18299 13272 1147 0,'0'0'318'0,"0"0"-104"15,0 0-19-15,0 0-13 0,0 0-76 16,0 0-10-16,0-1-52 16,0 1 17-16,-6 0-18 15,-15 0-37-15,-8 0 70 16,-6 6-48-16,-9 8-22 16,-3 2 38-16,-2 2-30 15,-2 2 17-15,-3 1 23 16,1 4-48-16,-3 0 19 15,-4 4-25-15,-2-2 0 16,-7 4 24-16,-3-3-24 16,-1 0 15-16,-6 0-9 15,2 0 16-15,-2 1-23 16,6-1 1-16,0-1 0 16,3 4 18-16,6-3-11 15,1 0 7-15,5-2-14 0,2-2 21 16,2-2-27-16,0 3 6 15,0-4 0-15,0 2 13 16,4-2 7-16,7-3-22 16,7-1 2-16,9-6-9 15,6-1-1-15,4-2 16 16,5 1-6-16,0-2 9 16,3-1 12-16,3 3-41 15,-1-1 20-15,1-2-13 16,3-1-16-16,3-1 29 15,0 2-7-15,0-1-8 16,3-2-104-16,49-3 7 16,-2 0-193-16,6-15-461 0</inkml:trace>
  <inkml:trace contextRef="#ctx0" brushRef="#br0" timeOffset="-68616.85">18315 13405 925 0,'0'0'317'16,"0"0"-137"-1,0 0-4-15,0 0 19 0,0 0-107 16,0 0-12-16,0 0-6 16,61 16 21-16,-57 21 49 15,-4 8-46-15,0 10 24 16,0 2-17-16,0 4-75 15,-2 2 21-15,0-5-41 16,-1-1-4-16,3-7 19 16,0-10-21-16,0-10 0 15,0-11-79-15,3-19-128 16,12 0-143-16,5-21-675 0</inkml:trace>
  <inkml:trace contextRef="#ctx0" brushRef="#br0" timeOffset="-68089.26">19465 13433 462 0,'0'0'683'0,"0"0"-494"15,0 0-41-15,0 0 42 0,0 0 3 16,0 0-64-16,0 0 2 15,145 64 1-15,-101-32-58 16,5 4 15-16,-2 4-44 16,-2 2-30-16,-3 2 50 15,-5 1-52-15,-2-1 17 16,-4-4-16-16,-7-8-1 16,-4-6-26-16,-7-6-4 15,-8-12-93-15,-5-4-149 16,0-4-649-16</inkml:trace>
  <inkml:trace contextRef="#ctx0" brushRef="#br0" timeOffset="-67166.72">19928 13052 1609 0,'0'0'296'16,"0"0"-250"-16,0 0-14 15,0 0-32-15,0 0-10 16,0 0-36-16,160-22-268 16,-92 22-63-16</inkml:trace>
  <inkml:trace contextRef="#ctx0" brushRef="#br0" timeOffset="-67010.14">20773 13030 1397 0,'0'0'274'0,"0"0"-138"16,0 0-101-16,0 0 15 16,0 0-50-16,0 0-59 15,178-41-161-15,-111 41-118 16,-2 2-789-16</inkml:trace>
  <inkml:trace contextRef="#ctx0" brushRef="#br0" timeOffset="-66881.48">21555 12970 367 0,'0'0'496'16,"0"0"-398"-16,0 0-68 15,0 0 6-15,167-56-36 16,-95 48-224-16,-4 2-375 0</inkml:trace>
  <inkml:trace contextRef="#ctx0" brushRef="#br0" timeOffset="-66587.27">24133 12897 446 0,'0'0'388'0,"0"0"-187"15,0 0-90-15,0 0-111 16,0 0-244-16</inkml:trace>
  <inkml:trace contextRef="#ctx0" brushRef="#br0" timeOffset="-65860.21">14334 14524 1430 0,'0'0'294'15,"0"0"-123"-15,0 0 2 0,0 0-57 16,0 0-26 0,0 0-81-16,0 0-6 0,100-12 7 15,-46 8-10-15,8 4-65 16,7 0-100-16,31 4-205 16,-17 8 49-16,-9-2-246 0</inkml:trace>
  <inkml:trace contextRef="#ctx0" brushRef="#br0" timeOffset="-65748.51">15238 14546 555 0,'0'0'634'16,"0"0"-423"-16,0 0 18 16,132-18 4-16,-97 14-62 15,4 0-157-15,3 4-14 16,31 0-65-16,-12 0-175 16,0 2-149-16</inkml:trace>
  <inkml:trace contextRef="#ctx0" brushRef="#br0" timeOffset="-65588.94">16400 14536 1558 0,'0'0'222'0,"0"0"-222"16,0 0-18-16,0 0-4 15,129-24-26-15,-57 24-190 16,5 0-277-16</inkml:trace>
  <inkml:trace contextRef="#ctx0" brushRef="#br0" timeOffset="-65432.36">17402 14516 1557 0,'0'0'281'15,"0"0"-221"-15,0 0-10 16,114-8-50-16,-63 8-60 15,37 0-171-15,-9 12-84 16,-8-2-407-16</inkml:trace>
  <inkml:trace contextRef="#ctx0" brushRef="#br0" timeOffset="-65265.8">18627 14553 550 0,'0'0'863'0,"0"0"-776"15,0 0 118-15,125-33-23 0,-76 25-87 16,8 2-83-16,7 3-12 16,7 2-14-16,36 1-135 15,-10 0-106-15,-12 0-60 0</inkml:trace>
  <inkml:trace contextRef="#ctx0" brushRef="#br0" timeOffset="-65116.2">19888 14466 887 0,'0'0'260'0,"0"0"-122"16,0 0 113-16,134-30-95 15,-83 26-118-15,3 4-38 0,8 0-72 16,38 0-40-16,-13 11-27 16,-3 1-235-16</inkml:trace>
  <inkml:trace contextRef="#ctx0" brushRef="#br0" timeOffset="-64959.62">21555 14536 198 0,'0'0'1355'0,"0"0"-1208"16,0 0 124-16,151-24-27 16,-104 18-175-16,-2 3-69 15,-3 3 0-15,3 0-176 16,-12 9-111-16,-13-1-284 0</inkml:trace>
  <inkml:trace contextRef="#ctx0" brushRef="#br0" timeOffset="-63578.31">18463 13998 696 0,'0'0'304'15,"0"0"-117"-15,0 0-65 16,0 0 12-16,0 0 37 16,0 0-94-16,0 0 37 15,-110-32 3-15,81 32-54 0,-6 0 38 16,-5 0-20 0,-5 5-34-16,1 7 52 0,1 2-87 15,1 4 19-15,2 0-19 16,1 4 6-16,4 0 11 15,3 2-18-15,1 3-2 16,4 4 20-16,4-1-28 16,2 3-1-16,3 6 2 15,3 5 14-15,4 0 8 16,4 6-5-16,2 4-17 16,3-1 10-16,2 3-12 15,0 0-15-15,7 0 14 16,11 0 1-16,9-6 3 15,6 0 0-15,9-3 6 16,8-2-1-16,5-5-8 0,8-9 0 16,3-3-9-16,8-10 18 15,2-8-1-15,4-7-8 16,0-3-8-16,0-5-7 16,-4-17 6-16,-5-6 9 15,-6-3 3-15,-10-6 12 16,-3-9-16-16,-8-8 1 15,-3-9 0-15,-6-9-5 16,-6-6 14-16,-7-4-1 16,-8-3 5-16,-12 5 9 15,-2 8-13-15,-16 4-9 16,-15 11 6-16,-9 12-4 16,-8 11-2-16,-13 15-1 15,-6 17-72-15,-60 19-108 16,16 16-188-16,-1 9-1132 0</inkml:trace>
  <inkml:trace contextRef="#ctx0" brushRef="#br0" timeOffset="-62887.16">15312 16298 1512 0,'0'0'382'16,"0"0"-263"-16,0 0-119 16,0 0-34-16,0 0 27 15,0 0-230-15,136 13-107 16,-78-7-152-16</inkml:trace>
  <inkml:trace contextRef="#ctx0" brushRef="#br0" timeOffset="-62720.6">16228 16321 1614 0,'0'0'312'0,"0"0"-265"15,0 0 0-15,0 0-46 16,0 0-1-16,151-9-28 16,-80 9-190-16,52 0-40 15,-16 0-148-15,-7 0-431 0</inkml:trace>
  <inkml:trace contextRef="#ctx0" brushRef="#br0" timeOffset="-62591.95">17291 16302 1064 0,'0'0'387'15,"0"0"-166"-15,0 0-38 0,0 0 17 16,0 0-105-16,0 0-85 16,158-44-20-16,-60 44-60 15,-9 0-228 1,-2 13-199-16</inkml:trace>
  <inkml:trace contextRef="#ctx0" brushRef="#br0" timeOffset="-62450.33">18625 16280 1219 0,'0'0'319'16,"0"0"-273"-16,0 0-24 15,123-22-22-15,-72 22-59 16,45 0-159-16,-14 0-125 15,0 0 47-15</inkml:trace>
  <inkml:trace contextRef="#ctx0" brushRef="#br0" timeOffset="-62292.75">19855 16267 578 0,'0'0'237'16,"0"0"-165"-16,152 0 65 15,-94 0 36-15,-12-5-30 16,-8 1-49-16,-12 4-28 15,-1 0-30-15,-2 0-30 16,25 0-6-16,-5 0-157 16,1 0-224-16</inkml:trace>
  <inkml:trace contextRef="#ctx0" brushRef="#br0" timeOffset="-61225.6">21436 16262 1452 0,'0'0'234'0,"0"0"-222"15,0 0-2-15,0 0 7 16,0 0 11-16,0 0 1 15,0 0-28-15,25 90-1 16,-20-59 0-16,-3-5 7 16,0-6-3-16,-2-4-4 15,2-6-9-15,2-10 8 16,2 0-17-16,2-8 12 0,3-16-13 16,5-8-13-1,1-7 32-15,4 4 6 0,-1-2 3 16,-3 9 65-16,2 7-30 15,-4 13-13-15,1-1 0 16,-3 9-30-16,1 0 37 16,-6 9-7-16,1 8 11 15,-5 5 28-15,4 0-40 16,-4 0-8-16,0 1 4 16,1-5-15-16,-1-9-22 15,3-4-6-15,2-5 6 16,4 0 4-16,7-14 7 15,3-9-2-15,0 1 1 16,2 0-27-16,-4 9 28 16,-2-4-13-16,-6 11 13 0,-3 2 9 15,-6 0-3-15,0 4 35 16,-4 0-13-16,4 0-22 16,0 0 35-16,2 8-32 15,3-2-3-15,0 2 7 16,5-4-11-16,-2 1-4 15,7-5-23-15,-2 0-49 16,3 0 15-16,-4 0-21 16,-3-9 36-16,-4 5 42 15,-1 2 2-15,-8 0 18 16,0 2 19-16,0 0-13 16,0 0 40-16,0 0-63 15,0 0 13-15,2 8 51 16,0 5-56-16,4-4 26 15,1 4-35-15,1-4 0 0,4 0-28 16,-1-3-10-16,1-2-33 16,-2-4 21-16,3 0-37 15,-1 0 56-15,1-4-40 16,-2-7 41-16,3-2 11 16,-1 4 10-16,-1 1 9 15,-2 3-2-15,-3 1 9 16,-3 4 17-16,-1 0 6 15,-1 0 11-15,-2 0 42 16,3 0-27-16,-1 0 6 0,2 0-13 16,0 9-48-1,1-1 43-15,1-2-44 0,4 2-11 16,-2 0-31-16,3-3-98 16,12-5-134-16,-5 0-82 15,1 0-542-15</inkml:trace>
  <inkml:trace contextRef="#ctx0" brushRef="#br0" timeOffset="-61037.09">22475 16254 1104 0,'0'0'637'16,"0"0"-390"-16,0 0-40 16,0 0-109-16,0 0-66 0,0 0-32 15,0 0 15 1,-6 48-15-16,10-29 0 15,5-6-30-15,-1 1-7 0,-2-6-134 16,-6-8-126-16,0 0-54 16,-12 0-686-16</inkml:trace>
  <inkml:trace contextRef="#ctx0" brushRef="#br0" timeOffset="-60891.49">22178 16131 91 0,'0'0'1689'15,"0"0"-1446"-15,0 0-25 16,0 0-168-16,0 0-22 16,0 0-56-16,0 0-121 15,117-29-419-15,-73 11-348 0</inkml:trace>
  <inkml:trace contextRef="#ctx0" brushRef="#br0" timeOffset="-60761.84">22573 15681 1714 0,'0'0'557'16,"0"0"-418"-16,0 0-24 16,0 0-114-16,0 0-2 15,-71 117-9-15,65-67-309 16,2-2-520-16</inkml:trace>
  <inkml:trace contextRef="#ctx0" brushRef="#br0" timeOffset="-60290.1">23045 16062 644 0,'0'0'772'0,"0"0"-696"16,0 0 40-16,0 0-37 15,0 0-56-15,0 0 12 16,0 0-19-16,60-22-14 0,-52 22 31 16,-6 0-21-16,-2 3 22 15,0 6 20-15,-14 5-53 16,-13 4 60-16,-2 4-56 15,0-4 15-15,10 8-18 16,10-2-2-16,9 6 0 16,2-3-1-16,22 4-78 15,7 0 37-15,2-3 12 16,2-1 23-16,-6-1 7 16,-10 1 18-16,-3-1 80 15,-11-8 38-15,-5 4-65 16,0-4-12-16,-27-4-40 15,-15 4-19-15,-35-10-18 16,11-8-296-16,6 0-695 0</inkml:trace>
  <inkml:trace contextRef="#ctx0" brushRef="#br0" timeOffset="-59484.25">21829 14543 1107 0,'0'0'306'0,"0"0"-114"15,0 0 18-15,0 0-128 16,0 0-40-16,0 0-42 16,120-15-196-16,-86 15-157 0</inkml:trace>
  <inkml:trace contextRef="#ctx0" brushRef="#br0" timeOffset="-59340.64">22330 14528 1530 0,'0'0'368'16,"0"0"-190"-16,0 0-111 0,0 0-67 16,0 0-78-1,0 0-266-15,134 0-482 0</inkml:trace>
  <inkml:trace contextRef="#ctx0" brushRef="#br0" timeOffset="-58440.04">22834 14352 1587 0,'0'0'279'16,"0"0"-213"-16,0 0-55 15,0 0 22-15,0 0 2 0,0 0 25 16,0 0-28 0,59 74-25-16,-51-47 12 0,-4-3-18 15,-2-2-1-15,-2-1 0 16,0-7 0-16,0-9 0 16,0-5-32-16,0 0-2 15,0-5 17-15,5-17-80 16,5-4 27-16,2-5 61 15,-1 3 3-15,3 4 6 16,-3 7 27-16,2 8-26 16,-2 5 63-16,2 4-54 15,1 0 37-15,-3 0 20 16,0 13-34-16,-2 4 23 16,0 3-36-16,-2 3-2 15,-1-3 28-15,-2-4-46 0,2-5 16 16,-2-7-16-16,2-4-4 15,5 0-7-15,5-4 4 16,5-13-14-16,0-6 21 16,2 0-16-16,-3 7 10 15,-5-2 6-15,-1 8-6 16,-6 6 5-16,-1 1 2 16,2 3 19-16,1 0 26 15,-2 4-45-15,1 10 23 16,0 3-24-16,2-1 0 15,-4-3-18-15,1 2 26 16,0-5-8-16,-2-2 0 16,1-8-6-16,-1 0-2 15,6 0-7-15,1-4-4 0,0-6-9 16,1 1 36-16,-6-1-8 16,-3 7 29-16,0 0-23 15,-3 3 56-15,0 0-62 16,0 0 2-16,5 0 18 15,-1 6-14-15,6 6-6 16,1-1 0-16,0 0 12 16,3-2-18-16,1-5 6 15,2-4-38-15,-1 0 17 16,-2 0-78-16,3-14 6 16,-6-3 55-16,-1 1 38 15,-3 5 4-15,-5 1 85 16,-2 2 7-16,0 8 18 15,-2 0-74-15,0 0-17 16,3 0-23-16,-1 0 9 0,2 0-4 16,1 8-1-16,2 2 2 15,-3-1-10-15,3 3 4 16,-1-6 0-16,-1 1-6 16,-1-1-21-16,1-2 6 15,1-4-43-15,3 1-57 16,16-1 8-16,-5 0-220 15,3 0-202-15</inkml:trace>
  <inkml:trace contextRef="#ctx0" brushRef="#br0" timeOffset="-58254.54">23892 14418 1438 0,'0'0'582'0,"0"0"-357"15,0 0-73-15,0 0-45 16,0 0-106-16,0 0 10 15,0 0-7-15,0 40 10 16,0-16-22-16,0-3 8 16,0 0-9-16,0-5-3 15,0-4-126-15,-14-12-72 16,-1 0-301-16,-5 0-60 0</inkml:trace>
  <inkml:trace contextRef="#ctx0" brushRef="#br0" timeOffset="-58118.9">23520 14299 1363 0,'0'0'383'0,"0"0"-131"0,0 0-62 16,0 0-46-16,0 0-132 15,0 0-12-15,0 0-178 16,65-54-302-16,-25 40-196 0</inkml:trace>
  <inkml:trace contextRef="#ctx0" brushRef="#br0" timeOffset="-58009.2">23843 13916 1568 0,'0'0'599'0,"0"0"-498"15,0 0-18-15,0 0-83 0,0 0-138 16,-31 123-467-16</inkml:trace>
  <inkml:trace contextRef="#ctx0" brushRef="#br0" timeOffset="-57669.11">24343 14235 1699 0,'0'0'315'0,"0"0"-167"16,0 0-147-16,0 0 14 15,0 0-15-15,0 0-68 16,127-4-63-16,-108 14 101 0,-7-2 30 16,-10 1 14-16,-2-1 106 15,0 5-5-15,-10 1 64 16,-5 2-69-16,1 4-12 16,6 0-29-16,8 0-68 15,0-2 29-15,18-2-30 16,15-4 10-16,13-9-31 15,4-3-24-15,19-31-129 16,-16-9-452-16,-6-5-889 0</inkml:trace>
  <inkml:trace contextRef="#ctx0" brushRef="#br0" timeOffset="-57200.36">23182 13078 1673 0,'0'0'389'0,"0"0"-198"16,0 0-60-16,0 0-131 0,0 0-9 15,0 0-93-15,0 0-220 16,108 2-212-16,-83 2-183 0</inkml:trace>
  <inkml:trace contextRef="#ctx0" brushRef="#br0" timeOffset="-57085.67">23420 13084 918 0,'0'0'504'0,"0"0"-212"0,0 0-106 16,0 0-98-16,0 0-54 15,0 0-34-15,131-14-285 16,-97 14-204-16</inkml:trace>
  <inkml:trace contextRef="#ctx0" brushRef="#br0" timeOffset="-56318.68">23819 13034 795 0,'0'0'125'16,"0"0"-78"-16,0 0-47 15,0 0-5-15,0 0-25 16,0 0-60-16,0 0 90 15,75-34 107-15,-70 34 100 16,-3 0 70-16,0 0 20 16,-2 0-113-16,4 0-73 15,-2 8-29-15,4 12-34 16,0 4 6-16,-4 8-54 16,3 0 28-16,-3-2-28 15,-2-4-15-15,2-8 2 0,-2-5 10 16,0-9 3-1,0-4 44-15,0 0-35 16,0-18 7-16,2-9-16 0,6-7-44 16,0-4 38-16,5 2-16 15,1 2 22-15,-1 10-1 16,1 8 11-16,-3 8-26 16,0 6 16-16,-2 2 0 15,0 0 17-15,-1 16-16 16,1 6 26-16,-1 6-8 15,-4 2-1-15,0 0 5 16,0-2-23-16,-1-2 0 16,1-8 0-16,-2-8 0 0,0-4 0 15,4-6 11-15,0 0-4 16,3-16 24-16,5-8-31 16,1-6-16-16,1-4 8 15,1 4-52-15,-3 2 24 16,-1 6 29-16,-5 6 7 15,-1 8 6-15,-2 6 13 16,-3 2-6-16,1 0-7 16,1 0-4-16,0 10-2 15,0 3 3-15,3 4 7 16,0-1 3-16,2-2-5 16,0-6-7-16,2-4-2 15,-2-4-4-15,4 0 4 0,1-6 1 16,1-10-6-1,-1 0 6-15,-4 0 0 0,-3 4 1 16,0 6 54-16,-4 2-21 16,-3 4 15-16,2 0 0 15,0 0-42-15,0 9 15 16,3 5-17-16,-1 7 13 16,5 1-15-16,0-2-3 15,2-2-8-15,7-2-60 16,16-12-148-16,-3-4-274 15,0 0-331-15</inkml:trace>
  <inkml:trace contextRef="#ctx0" brushRef="#br0" timeOffset="-56017.52">24645 13026 742 0,'0'0'893'16,"0"0"-581"-16,0 0-64 15,0 0-159-15,0 0-89 16,0 0 7-16,0 0-1 15,0 10 0-15,0 0 39 16,0 0-23-16,0 0 51 16,0 0-29-16,0-2-35 15,0-1 67-15,0 2-54 16,0-3 17-16,2 0-2 16,1 0-23-16,1 3-4 15,-1-3-10-15,3 0 0 16,-2-1-13-16,3 1 20 0,0-2-7 15,2 0 0-15,-3-2 3 16,1-2-13-16,-1 0-46 16,0 0-74-16,4 0-48 15,-4-7-409-15,4-5 91 0</inkml:trace>
  <inkml:trace contextRef="#ctx0" brushRef="#br0" timeOffset="-55786.14">24792 13012 1190 0,'0'0'327'0,"0"0"-15"15,0 0-170-15,0 0-84 16,0 0-58-16,0 0 10 16,0 0-10-16,0-2 27 0,0 8 2 15,0 4-8-15,0 0-21 16,0 4-6-16,-2 0-15 15,-5-2-121-15,-9-4-114 16,3-3-36-16,-3-5-298 0</inkml:trace>
  <inkml:trace contextRef="#ctx0" brushRef="#br0" timeOffset="-55693.39">24561 12869 550 0,'0'0'511'15,"0"0"-511"-15,0 0-129 0</inkml:trace>
  <inkml:trace contextRef="#ctx0" brushRef="#br0" timeOffset="-55370.25">24973 13078 1497 0,'0'0'309'0,"0"0"-172"16,0 0-96-16,0 0-5 0,0 0-36 15,0 0 11 1,118-110-5-16,-109 101 63 0,-5 3 67 16,-2 6 24-16,0 0-68 15,-2 0-2-15,2 3-78 16,4 15-12-16,-2 8 59 15,-2 10-58-15,2 2 11 16,-4 6-2-16,0-2-2 16,0 1-16-16,0-6-72 15,-2-5-68-15,-12-7 40 16,-5-11-121-16,3-6-137 16,1-8-176-16</inkml:trace>
  <inkml:trace contextRef="#ctx0" brushRef="#br0" timeOffset="-54732.95">21279 11616 1521 0,'0'0'535'0,"0"0"-414"15,0 0-62-15,0 0-59 16,0 0-87-16,0 0 36 16,0 0-143-16,53-10-178 0,-28 14-221 0</inkml:trace>
  <inkml:trace contextRef="#ctx0" brushRef="#br0" timeOffset="-54602.27">21513 11612 766 0,'0'0'404'16,"0"0"-203"-16,0 0-166 16,0 0-35-16,140-16-76 15,-95 16-461-15</inkml:trace>
  <inkml:trace contextRef="#ctx0" brushRef="#br0" timeOffset="-54482.62">21898 11578 1149 0,'0'0'336'0,"0"0"-129"16,0 0-112-16,0 0-95 16,0 0-88-16,0 0-293 0</inkml:trace>
  <inkml:trace contextRef="#ctx0" brushRef="#br0" timeOffset="-54013.88">22363 11406 734 0,'0'0'877'0,"0"0"-584"15,0 0-157-15,0 0-17 16,0 0-48-16,0 0 43 15,0 0-96-15,114 80-3 16,-78-46-6-16,-1-4-9 16,-8 0-51-16,-9-9-116 15,-11-6-316-15,-7-7 105 16,0-6-658-16</inkml:trace>
  <inkml:trace contextRef="#ctx0" brushRef="#br0" timeOffset="-53101.32">22419 11490 1260 0,'0'0'369'0,"0"0"-157"0,0 0 26 15,0 0-127 1,0 0-73-16,0 0-14 0,137-96-24 16,-100 92 0-16,-3 4-1 15,-3 0 11-15,-6 0-4 16,-4 10 0-16,-3 9-6 15,-2 6 44-15,0 5-31 16,-3 2 24-16,0 1 18 16,-2-4-47-16,-2-4 21 15,-2-8-29-15,-4-7 1 16,-1-6 8-16,-2-4 0 16,2-2 37-16,1-20-40 15,7-10-6-15,2-8-6 16,3-4-40-16,3 0-11 0,3 1 56 15,2 10-28-15,-3 6 29 16,-2 9 0-16,-2 11 15 16,-3 4-22-16,-2 3 8 15,0 5-1-15,0 13 59 16,1 7-43-16,-1 8 32 16,0 0-21-16,2 3-19 15,0-1 4-15,1-7-10 16,-1-4-2-16,-1-8 22 15,1-8-10-15,-2-6 4 16,5-2-16-16,2-2-39 16,0-17 38-16,6-2-46 15,-4-6 37-15,0 6-4 16,-6 1 22-16,-6 4-17 0,-3 7 9 16,-5 6 0-16,0 3 30 15,0 0-30-15,0 0 0 16,0 8 9-16,0 9 11 15,0 4-2-15,2 0-18 16,2 2 0-16,3-1-13 16,4-4 22-16,0-4-9 15,3-3 0-15,3-10-21 16,6-1 6-16,1 0-30 16,5-14-58-16,1-6 11 15,-7-2-83-15,0-2 106 16,-5 4 56-16,-7 6 13 15,-5 4 115-15,-4 3 34 16,-2 6-54-16,3 1-51 0,-3 0-44 16,3 4-18-16,-1 10 17 15,4 4-18-15,3 0 12 16,5-2-66-16,15-5-111 16,-5-6-183-16,5-3-486 0</inkml:trace>
  <inkml:trace contextRef="#ctx0" brushRef="#br0" timeOffset="-52908.83">23802 11437 1317 0,'0'0'620'0,"0"0"-311"16,0 0-127-16,0 0-98 16,0 0-5-16,0 0-78 0,0 0 11 15,-56 71-1-15,56-45 6 16,0 0-18-16,0-2 1 15,8-7-36-15,3-4-3 16,0-9-108-16,3-6 4 16,-5-20-188-16,-3-6-380 0</inkml:trace>
  <inkml:trace contextRef="#ctx0" brushRef="#br0" timeOffset="-52751.25">23583 11265 12 0,'0'0'1318'16,"0"0"-753"-16,0 0-322 15,0 0-107-15,0 0-26 16,0 0-92-16,0 0-18 0,-65-53-12 16,65 56-3-16,2 7 7 15,13-2-85-15,-1-4-140 16,1-4-456-16</inkml:trace>
  <inkml:trace contextRef="#ctx0" brushRef="#br0" timeOffset="-52614.62">23709 10896 1662 0,'0'0'630'15,"0"0"-544"-15,0 0-36 16,0 0-50-16,0 0-89 0,-40 135-521 16,40-93-589-16</inkml:trace>
  <inkml:trace contextRef="#ctx0" brushRef="#br0" timeOffset="-52232.64">24395 11125 1279 0,'0'0'366'16,"0"0"-147"-16,0 0-148 0,0 0-27 15,0 0 71-15,0 0-33 16,-90 108 47-16,74-66-29 16,2 2-40-16,10 2 16 15,4 1-75-15,0 0 10 16,11-3-3-16,15-3 10 15,6-13-12-15,4-10-6 16,4-15 1-16,0-3 28 16,0-29-28-16,-6-13 6 15,-8-14 13-15,-8-7-7 16,-12-3-23-16,-6 4 10 16,-6-1-57-16,-19 19-35 0,4 13-454 0</inkml:trace>
  <inkml:trace contextRef="#ctx0" brushRef="#br0" timeOffset="-52076.06">24984 11539 2359 0,'0'0'326'0,"0"0"-295"16,0 0-31-16,-132-21-235 15,97 21-1000-15</inkml:trace>
  <inkml:trace contextRef="#ctx0" brushRef="#br0" timeOffset="-47243.97">945 13922 945 0,'0'0'320'16,"0"0"-77"-16,0 0-5 0,0 0-54 16,0 0-27-16,0 0-60 15,0-44-10-15,0 43 11 16,0 1-28-16,0 0 31 16,0 0-31-16,0 0-45 15,0 14 8-15,0 17-11 16,0 9 38-16,-6 2-5 15,4 6-55-15,-1 1 23 16,3-3-23-16,0-4 0 16,0-4-25-16,0-7 16 15,0-8-48-15,0-7-28 0,3-11-108 16,-1-5-152 0,0 0-256-16</inkml:trace>
  <inkml:trace contextRef="#ctx0" brushRef="#br0" timeOffset="-46711.39">865 13874 1303 0,'0'0'497'16,"0"0"-370"-16,0 0-45 15,0 0-20-15,0 0-61 16,122-62 9-16,-77 60 5 0,-5 2-1 16,-4 0-20-16,-12 2 6 15,-13 12-29-15,-9 0 17 16,-2 4 12-16,-13 2 0 16,-13 2 41-16,-8 0-40 15,0 0 40-15,2-4-41 16,5-2 6-16,6-4-2 15,8 0 4-15,5-7-8 16,8 0 0-16,0-1-3 16,0 2-12-16,13-1 15 15,14-2 0-15,6 1-1 16,5 5 7-16,4-5-6 0,0 6 0 16,-4 4-12-1,-7-1-4-15,-6 5 16 0,-12 1 0 16,-8 1-18-16,-5-2 43 15,-3 1-25-15,-18 2 62 16,-11-4 7-16,1 0 53 16,-2-1-47-16,-1-4-29 15,0-4-14-15,5 2-32 16,3-10-9-16,2 0 8 16,5 0-103-16,9-4-36 15,5-13-339-15,5-8-425 0</inkml:trace>
  <inkml:trace contextRef="#ctx0" brushRef="#br0" timeOffset="-46416.18">1486 13830 1525 0,'0'0'318'0,"0"0"-188"15,0 0-16-15,0 0 46 16,0 0-29-16,2 144-58 16,2-96 19-16,-2 2-50 15,-2-3-32-15,2-2 32 0,-2-10-41 16,0-7 18-16,0-8-19 15,0-8-23-15,0-7-38 16,2-8-129-16,4-17-105 16,3-7-522-16</inkml:trace>
  <inkml:trace contextRef="#ctx0" brushRef="#br0" timeOffset="-46235.66">1494 13820 1570 0,'0'0'402'0,"0"0"-138"16,0 0-108-16,0 0-118 0,117-14 17 15,-68 14-55 1,1 0-19-16,-6 2 8 0,-9 16-134 16,-12 0-177-16,-10-2-296 0</inkml:trace>
  <inkml:trace contextRef="#ctx0" brushRef="#br0" timeOffset="-46060.13">1463 14069 1562 0,'0'0'489'0,"0"0"-303"16,0 0-74-16,0 0-48 15,0 0-11-15,0 0 36 16,120 0-60-16,-74 0-29 0,12 0-46 15,-14-8-317-15,-5-1-423 16</inkml:trace>
  <inkml:trace contextRef="#ctx0" brushRef="#br0" timeOffset="-45509.61">2173 13824 1393 0,'0'0'498'16,"0"0"-284"-16,0 0-62 16,0 0-87-16,0 0-41 15,0 0 14-15,0 0-36 16,-73-18 44-16,41 26-9 16,-1 6-30-16,-1 4 48 15,5 0-35-15,7 2-7 16,9 0-4-16,8-2 6 0,5 0-15 15,5 0 0-15,19 1-18 16,8-3 18-16,3 2-43 16,1-1-14-16,0 2 11 15,-1 0-26-15,-6 2 51 16,-5 1-3-16,-5 2 1 16,-11 2 22-16,-4-7 2 15,-4 6 52-15,0-3 36 16,-19-2-55-16,-10-4 57 15,-2-2-51-15,-6-4-38 16,4-6 35-16,2-4-36 16,2 0-2-16,5-14-52 15,8-14-192-15,10-3-494 0</inkml:trace>
  <inkml:trace contextRef="#ctx0" brushRef="#br0" timeOffset="-45137.6">2689 13790 1303 0,'0'0'409'16,"0"0"-100"-16,0 0-172 16,0 0 2-16,0 0-10 15,0 0-50-15,-127 126 21 16,108-76-41-16,2 5-35 15,9 1 37-15,4 2-60 16,2-2 16-16,2-4-17 16,0-4-3-16,0-6-57 15,17-11-148-15,1-13-170 16,0-13-331-16</inkml:trace>
  <inkml:trace contextRef="#ctx0" brushRef="#br0" timeOffset="-44555.16">2888 13993 1124 0,'0'0'246'0,"0"0"20"16,0 0-82-16,0 0-81 15,0 0 50-15,0 0-74 16,0 0-13-16,-22-31 17 16,11 31-71-16,-5 0 22 15,-1 4-9-15,-2 10-13 16,2 4 25-16,3 0-37 16,5 0 1-16,9-1-10 0,0-2 9 15,0-1-3-15,11 1-3 16,7-5 7-16,5 4-2 15,-1-9 1-15,2 4-20 16,1-1 18-16,0-4-45 16,-4 2 21-16,-2 2 25 15,-9-2 2-15,-5 1-1 16,-5 2 13-16,0 1-12 16,-7 2 42-16,-10 1-42 15,-3-4 5-15,-3 1-6 16,1-2-40-16,-4-8-62 15,3 0-376-15,7-16-28 0</inkml:trace>
  <inkml:trace contextRef="#ctx0" brushRef="#br0" timeOffset="-44379.63">3131 13818 1255 0,'0'0'480'15,"0"0"-230"-15,0 0-12 16,75 126-132-16,-58-73-36 16,-11 5-45-16,-6-4-25 15,0 1-37-15,-29 0-118 16,-2-10-189-16,4-12-423 0</inkml:trace>
  <inkml:trace contextRef="#ctx0" brushRef="#br0" timeOffset="-43221.69">3718 14008 1136 0,'0'0'233'15,"0"0"11"-15,0 0-50 16,0 0-64-16,0 0-42 15,0 0-67-15,0 0 49 16,-117 43-31-16,111-10 17 16,6 4 47-16,0 1-90 15,17-2 10-15,19-2-23 16,6-10 16-16,10-11 3 16,1-10-19-16,0-3-4 15,-1-30-8-15,-6-10-98 0,-5-18 26 16,-10-9 38-16,-9-5 23 15,-6 0 23-15,-10 6 1 16,-4 12 1-16,-2 14 39 16,0 14 0-16,0 16 8 15,0 10-39-15,-2 0 5 16,0 12-15-16,0 18 0 16,2 8 2-16,0 6 29 15,0 4-24-15,0 4 23 16,0-3 10-16,2-1-39 15,4-6 20-15,-1-8-21 16,-1-6-1-16,2-15-11 16,-4-2 19-16,0-9-7 15,2-2 0-15,-1 0-4 16,5-7-2-16,6-6-39 0,-1-3-14 16,4-2 49-16,3-2-57 15,1 4 32-15,-3 1 20 16,-3 4-21-16,1 3 35 15,-1 4-17-15,-1 2 18 16,-1 2 32-16,2 0-30 16,-1 0 20-16,-1 0-22 15,1 7 3-15,-1 3-15 16,-3-2 10-16,-2 1-14 16,-3 3 15-16,-1-8-67 0,-2 5-12 15,2-4-42 1,1 0-23-16,2-2 61 0,0-2-34 15,3-1-26-15,4 0-50 16,-3 0-130-16,-2-1 46 16,-2-5 278-16,-5 4 200 15,-2-2 209-15,0 4-113 16,0 0-50-16,0 0-63 16,0 0-117-16,3 0 8 15,-1 0-27-15,2 9 11 16,-1 4 60-16,5 3-78 15,-2 0 20-15,2-2 9 16,0 2-53-16,1-1 67 16,1-4-53-16,0-1-14 15,3 0 38-15,1-2-41 0,-1-2-13 16,3-1 0-16,-1-4 18 16,1-1 2-16,0 0-11 15,0-12-9-15,-3-10 19 16,-2-4-19-16,-2-2-6 15,-5-6 4-15,-2 2 4 16,-2 4 22-16,0 6 10 16,-8 4-22-16,-13 5-12 15,-1 4-12-15,-4 4-9 16,-3 5 5-16,-2 0-45 16,4 0-32-16,-6 8-126 15,6 7-275-15,6-3-169 0</inkml:trace>
  <inkml:trace contextRef="#ctx0" brushRef="#br0" timeOffset="-42609.36">5334 14083 1106 0,'0'0'342'0,"0"0"-124"15,0 0-167-15,0 0 38 16,0 0 74-16,0 0-79 16,21 112 5-16,-13-68-42 15,4-4-25-15,1 2-1 16,1-5-21-16,1-5-49 0,1-8-101 16,-5-11-202-1,-3-8-9-15</inkml:trace>
  <inkml:trace contextRef="#ctx0" brushRef="#br0" timeOffset="-41755.64">5459 13958 1305 0,'0'0'349'16,"0"0"-222"-16,0 0-29 15,0 0-15-15,0 0-11 16,0 0-2-16,0 0-56 15,107 135 6-15,-107-95 1 16,0-2-11-16,-20-6-10 16,-5-10 0-16,3-6 11 0,4-10 0 15,8-6-2-15,10 0 18 16,0-16-27-16,10-12-18 16,24-9-17-16,9-7-49 15,7-4-22-15,4-5-5 16,0-6-82-16,-6 1 107 15,-5 4 61-15,-14 4 25 16,-16 10 62-16,-11 10 75 16,-2 8-19-16,-10 10 14 15,-15 10-71-15,0 2-8 16,3 5-39-16,4 22 0 16,6 9-6-16,10 10-7 0,2 4 24 15,0 2 26-15,16 0-51 16,3-2 29-16,-6-1-29 15,0-9-4-15,-4-6-8 16,0-10 21-16,-3-6-9 16,-4-10 3-16,3-6 3 15,-3-2-12-15,3 0-27 16,2-16-100-16,3-6 32 16,4-3-29-16,1 2-50 15,4-1 51-15,-2 8 24 16,-1 6 96-16,-1 3-7 15,-1 7 16-15,-5 0 77 16,-1 0-17-16,2 17 46 16,1-4 20-16,2 8-75 15,7-1 47-15,7-2-58 0,4 0-23 16,5-5 14-16,1-8-25 16,-1-3-6-16,0-2 0 15,-5-2-46-15,-4-16 45 16,-7-6-13-16,-11-2 14 15,0-3 12-15,-9 4-4 16,0 0-8-16,-12 7 23 16,-7 4-17-16,-4 10 46 15,-2 4-26-15,3 0 1 16,3 0 24-16,2 16-49 16,7 4 7-16,5 5 25 15,5 2-27-15,0 1 35 16,0 3-28-16,15-3-13 0,6-4-1 15,1-6-19-15,5-5-72 16,-1-8-22-16,1-5-70 16,0 0-33-16,-5-7-27 15,10-22-66-15,-8 3-12 16,-4 4-390-16</inkml:trace>
  <inkml:trace contextRef="#ctx0" brushRef="#br0" timeOffset="-41389.62">6484 14097 530 0,'0'0'360'16,"0"0"-157"-16,0 0-9 15,0 0-99-15,0 0 2 0,0 0-6 16,22 112-32 0,-19-78 8-16,2 2-5 0,-3 0-3 15,0-4 17-15,-2-2-54 16,2-5 12-16,-2-12-26 16,0-5 4-16,0-8 3 15,0 0 14-15,0-14-21 16,0-13 7-16,0-9-6 15,2-7-5-15,-2-8-4 16,2-2-22-16,0-5 13 16,3 4 10-16,-1 10-1 15,4 9 44-15,0 11-13 16,1 12 23-16,5 4-54 16,-1 8 13-16,5 0-17 15,-3 0 14-15,1 16-10 0,-5 6 31 16,-5-2-25-16,-3 2 18 15,-3 3-24-15,-5-3 0 16,-20-2-30-16,-6-3 30 16,-15-8-121-16,3-5-163 15,8-4-355-15</inkml:trace>
  <inkml:trace contextRef="#ctx0" brushRef="#br0" timeOffset="-41240.02">6437 13499 1857 0,'0'0'526'0,"0"0"-486"15,0 0 9 1,0 0-49-16,-83 103-44 0,79-56-137 16,4-5-535-16</inkml:trace>
  <inkml:trace contextRef="#ctx0" brushRef="#br0" timeOffset="-40911.86">7088 13734 1147 0,'0'0'549'15,"0"0"-504"-15,0 0 20 16,0 0 154-16,0 0-22 16,18 116-13-16,-7-68-62 15,-3 0-64-15,4 3-2 16,-5-4-56-16,1-2 1 15,0-6 1-15,-4-6-2 16,0-11-42-16,-2-14-93 16,-2-8-160-16,0 0-260 0</inkml:trace>
  <inkml:trace contextRef="#ctx0" brushRef="#br0" timeOffset="-40769.28">6996 14043 1177 0,'0'0'620'0,"0"0"-396"15,0 0-48-15,0 0-35 16,0 0-104-16,0 0-30 16,143-22-14-16,-89 22-199 15,-14 0-417-15,-9 0-194 0</inkml:trace>
  <inkml:trace contextRef="#ctx0" brushRef="#br0" timeOffset="-40037.23">7364 14007 1209 0,'0'0'482'0,"0"0"-339"16,0 0-32-16,0 0 46 15,0 0-15-15,2 102-110 16,3-74 38-16,2-4-54 16,-1-2-10-16,1-6 15 15,-1-7-21-15,2-6-14 16,-4-3 14-16,3 0 0 15,3-12 32-15,3-10-32 16,1-8-37-16,5-2 8 16,-2 0-90-16,1 1 18 15,-3 6 51-15,1 6 36 0,-5 8 14 16,1 4 40 0,-4 7 0-16,-1 0 9 0,1 3-49 15,0 15 19-15,1 4 13 16,-5 6-30-16,-2 0 36 15,0 2-16-15,-2-4-22 16,0-5 18-16,0-2-16 16,0-9-2-16,0-4 20 15,0-6-11-15,0 0 18 16,0-2-27-16,2-19 1 16,6-2-13-16,0-5-2 15,3 2 14-15,3-1-1 16,-3 8-12-16,2 3 5 15,-1 4 2-15,-4 6 6 0,1 1 9 16,0 5-8-16,-2 0 18 16,-1 0-4-16,1 14-5 15,-3 3 10-15,2 1-20 16,-4 0 0-16,0 0 21 16,0-4-15-16,0-5 3 15,0 0-9-15,3-5 1 16,-1-4 0-16,6 0 0 15,0 0 10-15,8 0 1 16,2-13-12-16,-2 3-18 16,-1-2-25-16,0 3 10 15,-7 0 33-15,1 5 6 16,-3 1 31-16,-2 3 20 0,1 0-57 16,-1 0 39-16,4 12-39 15,-4 8 0-15,1 2-15 16,-3 2 26-16,0-2-11 15,-4 0 0-15,0-7-125 16,0-13-31-16,-8-2-321 16,-5 0-382-16</inkml:trace>
  <inkml:trace contextRef="#ctx0" brushRef="#br0" timeOffset="-39874.67">7738 13662 1633 0,'0'0'613'0,"0"0"-454"0,0 0-138 15,0 0-16-15,116-15-5 16,-87 30-194-16,-13 0-413 0</inkml:trace>
  <inkml:trace contextRef="#ctx0" brushRef="#br0" timeOffset="-39727.06">7273 13866 1949 0,'0'0'391'16,"0"0"-285"-16,0 0-106 0,0 0-106 15,0 0-518-15</inkml:trace>
  <inkml:trace contextRef="#ctx0" brushRef="#br0" timeOffset="-38953.13">8899 14012 945 0,'0'0'615'16,"0"0"-471"-16,0 0 11 16,0 0 7-16,-116-23-5 15,93 23-63-15,0 1-17 16,-2 16-55-16,5 3 17 15,3 1 10-15,5 3-34 16,5 5 34-16,5-3-49 16,2-2 9-16,0 2 19 15,11-4-27-15,12-10 15 16,8-4-16-16,6-8-14 16,8 0-47-16,2-24-112 15,-4-12-121-15,3-39-48 0,-11 12-2 16,-10-1-278-16</inkml:trace>
  <inkml:trace contextRef="#ctx0" brushRef="#br0" timeOffset="-38771.62">8999 13722 942 0,'0'0'360'0,"0"0"-50"15,0 0-61-15,0 0-136 16,0 0-49-16,0 0 41 16,0 0 5-16,-37 98 1 15,37-54 33-15,0 4-71 16,0 4 24-16,2 0-75 15,6 3-5-15,2-5-22 16,1-5 5-16,-3-3-28 16,2-11-40-16,-6-12-195 0,-1-16-283 15,-3-3-299-15</inkml:trace>
  <inkml:trace contextRef="#ctx0" brushRef="#br0" timeOffset="-38302.87">8864 13954 333 0,'0'0'1254'0,"0"0"-1006"15,0 0-166-15,0 0-75 16,143-27 17-16,-88 27-24 16,-2 0-8-16,-7 0-44 15,-11 6-22-15,-12 2 74 0,-6 5 2 16,-11-1 59-1,-4 2 124-15,-2 4-61 0,0 5 17 16,0 0-25-16,0 7-55 16,0 1 37-16,8 1-41 15,1-3-32-15,1 0-3 16,6-8-22-16,0-6 0 16,2-7-1-16,3-8 10 15,6 0-20-15,0-23 11 16,4-6-68-16,-4-7 13 15,-2-4-46-15,-5 0 10 16,-7 3 53-16,-4 10 24 16,-3 6 14-16,-3 12 42 15,-3 3 7-15,3 6 44 0,-3 0-76 16,2 3-4-16,1 17 39 16,2 7-41-16,2-1 16 15,-1 4-27-15,4 0-33 16,1-4 32-16,11 0-115 15,-6-13-134-15,4-7-412 0</inkml:trace>
  <inkml:trace contextRef="#ctx0" brushRef="#br0" timeOffset="-37502.01">9996 14021 1069 0,'0'0'701'0,"0"0"-549"0,0 0-4 16,0 0-51-16,-114-23 6 15,91 23-81-15,4 0 12 16,-1 13-34-16,4 3 0 16,3 0 26-16,6 2-20 15,3-2 10-15,4 2-4 16,0 1 7-16,2-2 2 15,11-1-21-15,1-4 0 16,3-5-8-16,1-2 20 16,0-5-10-16,0 0-2 15,-3 0 4-15,-3-7-19 16,-4-8 15-16,-1-3 0 16,-5 1-29-16,0 0 26 0,1 3 3 15,-1 0-1-15,5 6-4 16,-1-2-8-16,3 6 13 15,3 1-21-15,1 3 8 16,-3 0-24-16,2 0 22 16,-1 0 15-16,1 11 0 15,-1 3 9-15,-1 4 1 16,2 0-9-16,1 4 19 16,-2-2-20-16,1-2 0 15,-4-2 1-15,-1-4 8 16,-3-2 14-16,1-4-7 15,0-4-15-15,1-2 18 0,1 0-18 16,7 0-1-16,-2-8 0 16,7-8-39-16,0-2-8 15,2 0-61-15,-3-2-9 16,-3 4 78-16,-2 2 6 16,-1 4 33-16,-7 3 45 15,0 3-39-15,-2 2 41 16,-3 2-16-16,0 0-25 15,0 0 41-15,0 0-45 16,0 15 42-16,0 1-7 16,0 2-29-16,0 2-11 15,0 2 3-15,0 0-8 16,0-2-1-16,6 0-22 16,8-2-7-16,-1-1-12 0,1 2 7 15,-1-2 36-15,-3-3-3 16,0 3 10-16,-6-1 75 15,-1-1-32-15,-3-2 10 16,0 0-53-16,0-1 14 16,0-5-29-16,-11-1 3 15,-7-3-40-15,-18-3-130 16,6-10-338-16,2-11-937 0</inkml:trace>
  <inkml:trace contextRef="#ctx0" brushRef="#br0" timeOffset="-37255.67">9840 13830 1232 0,'0'0'270'16,"0"0"-78"-16,0 0-141 15,0 0 57-15,0 0-41 16,0 0-37-16,0 0 2 16,40 88-32-16,-49-66-15 15,-11-4-35-15,-20-5-124 16,7-4-62-16,2-9-378 0</inkml:trace>
  <inkml:trace contextRef="#ctx0" brushRef="#br0" timeOffset="-37067.17">9545 13810 1132 0,'0'0'401'0,"0"0"-158"16,0 0-76-16,0 0-41 16,0 0-28-16,0 0-76 15,0 0 1-15,7 90-23 16,-22-78-93-16,-8-8-76 15,5-4-208-15,4 0-362 0</inkml:trace>
  <inkml:trace contextRef="#ctx0" brushRef="#br0" timeOffset="-36947.49">9619 13649 1378 0,'0'0'355'15,"0"0"-153"-15,0 0-139 16,185-3-63-16,-116 6-272 15,-4 10-597-15</inkml:trace>
  <inkml:trace contextRef="#ctx0" brushRef="#br0" timeOffset="-36467.77">10885 13997 1480 0,'0'0'317'0,"0"0"-183"16,0 0-28-16,0 0-75 16,0 0 77-16,-114 47-37 15,110-14-40-15,4 1 28 16,0 0-47-16,6-7-2 15,15-4-6-15,2-9 16 16,6-12-11-16,3-2-9 0,1-16-98 16,0-18-117-1,-7-8-97-15,-4-12 43 0,-6-4 22 16,-8-5 34 0,-3 2 106-16,-1 2 107 0,-2 9 125 15,-2 12 157-15,0 16 70 16,0 11-68-16,0 11-122 15,0 0-132-15,0 23 60 16,0 11 19-16,0 12-48 16,0 2 28-16,0 8-68 15,0 2 3-15,0 1-14 16,0-2-4-16,0-6-12 16,-2-8-72-16,-5-12-133 15,1-13-281-15,-2-14-374 0</inkml:trace>
  <inkml:trace contextRef="#ctx0" brushRef="#br0" timeOffset="-36203.48">10815 13840 1750 0,'0'0'332'16,"0"0"-131"-16,0 0-89 15,0 0-99-15,0 0 14 16,168-1-27-16,-110 18-4 15,-3 5-8-15,-6 4 6 16,-7 0 6-16,-11 2 3 16,-6 3 13-16,-5 1-17 0,-9-2 1 15,-1 2-3 1,-6-4-8-16,-3-2 22 0,-1-4-8 16,0-4 10-1,0-8 3-15,0-2-32 0,-1-8-91 16,-1 0-242-16,2-10-290 0</inkml:trace>
  <inkml:trace contextRef="#ctx0" brushRef="#br0" timeOffset="-36081.81">11343 13741 1607 0,'0'0'483'0,"0"0"-360"15,0 0-75-15,0 0-48 16,0 0-393-16,0 0-500 0</inkml:trace>
  <inkml:trace contextRef="#ctx0" brushRef="#br0" timeOffset="-35666.91">11648 13958 439 0,'0'0'1385'0,"0"0"-1131"16,0 0-198-16,0 0-23 15,0 0 61-15,0 0-55 0,94 111-17 16,-74-73 0-16,-7-4-11 16,-3-9-13-16,-8-6 2 15,-2-9 0-15,0-6 2 16,0-4 11-16,0-10 18 15,0-13-31-15,9-8-28 16,7-3 3-16,1-6-26 16,6 3 13-16,-3 7 26 15,-1 10 24-15,-2 8 0 16,-7 7 48-16,1 5-26 16,3 0 23-16,-2 5-41 15,5 13 5-15,0 6 10 16,-1 2-30-16,0 1-2 0,2-4-92 15,6-1-158-15,1-9-334 16,-3-7-366-16</inkml:trace>
  <inkml:trace contextRef="#ctx0" brushRef="#br0" timeOffset="-35250.03">12375 13977 1270 0,'0'0'697'16,"0"0"-425"-16,0 0-122 15,0 0-95-15,-127-15 62 16,97 21-110-16,4 10 14 16,6 7-21-16,5-2 23 15,6 2-32-15,6-2 9 16,3 0 0-16,0-7-26 16,14-6 20-16,9-4-7 15,4-4-12-15,1 0-64 0,1-17 47 16,-2 2-11-16,-5-3 53 15,-6 4-15-15,-3 3 15 16,-4 10 0-16,0 1 0 16,2 0 0-16,-2 9 22 15,5 13 0-15,-1 11-7 16,0 3-6-16,3 2-9 16,-3 3-1-16,-5-2 1 15,-5-3 0-15,-3-8 15 16,0-6 19-16,-14-8 12 15,-5-7 63-15,-4-7-62 16,1 0 1-16,7 0-18 16,5-9-29-16,8-4-2 0,2-8-75 15,10-17-83-15,13 4-102 16,4-3-482-16</inkml:trace>
  <inkml:trace contextRef="#ctx0" brushRef="#br0" timeOffset="-34515.99">12834 14052 214 0,'0'0'1024'0,"0"0"-660"15,0 0-65-15,0 0-51 16,0 0-97-16,0 0-7 0,0 0-55 16,-127-69-88-1,114 79 16-15,0 9-17 0,2 8 0 16,1 0 12-16,6 2 3 15,4-3-5-15,0-4-10 16,0-6-27-16,0-10 11 16,11-5 0-16,9-1 16 15,5-1-6-15,4-17-66 16,2-7 12-16,0-2-66 16,-5-2-50-16,-6 6 97 15,-6 1 65-15,-7 9 14 16,-3 7 126-16,-4 1-22 15,2 5 7-15,-2 0-111 0,2 0 12 16,1 14 0 0,-1 3-2-16,3 2-4 0,-1 0-4 15,3-2 23-15,1-3-8 16,4-4-17-16,1-6 0 16,3-1-1-16,4-3-9 15,0 0-57-15,-1-5 5 16,0-3-7-16,-5-6 68 15,-4 4 2-15,-3 4 0 16,-1 0 56-16,-3 3-55 16,-1 3 10-16,-1 0-12 15,3 0 7-15,-2 3 12 16,-2 9 14-16,2 4-17 16,-2 2 14-16,2-1-29 15,-2 2-1-15,3-5 12 16,-1-4 1-16,0-4 2 0,2-6-5 15,3 0-10-15,2 0 35 16,4-8-35-16,3-2 0 16,2-6 0-16,0 1-11 15,-1 6 10-15,-2-3-9 16,-1 6 7-16,-4 2 3 16,-8 2 0-16,0 2 35 15,-2 0 2-15,0 0-31 16,0 0-9-16,0 7 3 15,0 10 0-15,2-5 1 16,-2 4-1-16,0-4-22 16,0-5-75-16,0-7-120 15,-16 0-342-15,1-1-461 0</inkml:trace>
  <inkml:trace contextRef="#ctx0" brushRef="#br0" timeOffset="-34335.47">12623 13672 1850 0,'0'0'391'15,"0"0"-181"-15,0 0-132 16,0 0-40-16,0 0-32 16,0 0 57-16,0 0-63 15,140 100-28-15,-69-94-18 16,-10-6-271-16,-11 0-504 0</inkml:trace>
  <inkml:trace contextRef="#ctx0" brushRef="#br0" timeOffset="-34198.84">13144 13514 1880 0,'0'0'380'16,"0"0"-162"-16,0 0-132 15,0 0-16-15,0 0-70 16,-71 113-123-16,48-78-566 0</inkml:trace>
  <inkml:trace contextRef="#ctx0" brushRef="#br0" timeOffset="-32863.41">13794 13891 940 0,'0'0'347'0,"0"0"-148"0,0 0 24 16,0 0-13-16,0 0-43 16,0 0-84-16,0 0 11 15,74-5-55-15,-63 27 8 16,-2 6 15-16,-3 7-54 16,-1-2 24-16,0 6-32 15,-3-5 2-15,-2-4 5 16,0-4 1-16,2-10 2 15,-2-6-5-15,3-8 14 16,-3-2-12-16,2-2-7 16,2-16 6-16,-2-9-19 15,2-7 8-15,1 2 5 16,0 5 0-16,2-4-19 0,0 9 10 16,5 6-2-16,4 5-15 15,4 9 24-15,0 2-13 16,5 0 14-16,-3 1 1 15,-2 13-17-15,-2 3 6 16,-5 5 17-16,-4 0-6 16,-2 6 36-16,-1-6-35 15,1 2 23-15,5-2-24 16,0-5 0-16,6-4 17 16,4-9-16-16,5-4 16 15,5-2 2-15,3-22 6 16,-4-12-50-16,0-4 15 15,-2-14-17-15,-4-5 3 16,-7-5 9-16,-3-2-4 0,-5 2 13 16,-8 8-13-16,-2 12 7 15,0 13 12-15,0 15 0 16,-7 10-14-16,-4 6 1 16,0 4 13-16,-1 18-1 15,4 13 7-15,-1 5 22 16,5 6 4-16,4 4-2 15,0 4 19-15,0-2-49 16,0 1 0-16,4-9-1 16,2-6 2-16,1-11 9 15,-1-6 0-15,-4-10-10 16,4-4 0-16,-2-7-4 16,3 0 4-16,6-9 0 15,5-8-42-15,7-5 19 16,-1-1-22-16,2 4-10 0,-1 2 54 15,-3 5-4-15,-1 6 5 16,-4 2 52-16,-1 4-51 16,-3 0 28-16,3 14-29 15,-5 7-5-15,2 2-18 16,-1 5 3-16,5 2-105 16,-4-3-227-16,3-14-315 0</inkml:trace>
  <inkml:trace contextRef="#ctx0" brushRef="#br0" timeOffset="-32180.23">14908 13891 1618 0,'0'0'515'0,"0"0"-329"16,0 0-152-16,0 0 0 15,0 0-33-15,0 0 0 16,0 0 24-16,-81 87-13 15,73-67-23-15,6-2 11 16,2-4-9-16,0-1-14 16,0-8 16-16,0-1 7 15,14-4 0-15,1 0-58 16,3 0-51-16,-3-5-58 0,-3-3 75 16,-5 2 82-16,-3 1 20 15,-4 4 50-15,2 1 38 16,0 0-84-16,2 0 28 15,4 0-31-15,1 7 3 16,4 3 23-16,0 1-37 16,0-4 0-16,3-3 0 15,0-4 0-15,0 0-16 16,1-5-5-16,-1-13-60 16,-2-10 17-16,1-4-72 15,-2-7 71-15,-2-1 56 16,0 0 9-16,0 2 19 15,-4 9 72-15,-2 12 62 16,-1 9 19-16,-4 8-102 16,0 0-45-16,0 2-15 0,0 15 1 15,0 12 47-15,0 3-23 16,0 2-23-16,0 4 29 16,0 0-40-16,3-6 7 15,1-2-8-15,-2-7-5 16,2-9-28-16,-4-9-48 15,0-5-14-15,0 0 68 16,0-18-160-16,0-8 21 16,0 1 102-16,0-4-11 15,0 5 75-15,0 7 33 16,14 2-1-16,6 7 31 16,2 4-38-16,1 4 3 15,-2 0-23-15,0 0-4 16,-5 10-2-16,-8 4-90 15,-8 6-187-15,0-2-47 0,-14-6-749 16</inkml:trace>
  <inkml:trace contextRef="#ctx0" brushRef="#br0" timeOffset="-32054.57">14810 13884 1084 0,'0'0'403'0,"0"0"-155"16,0 0-139-16,0 0-50 15,103-137-59-15,-16 72-94 16,-9 9-290-16,-7-5-564 0</inkml:trace>
  <inkml:trace contextRef="#ctx0" brushRef="#br0" timeOffset="-31929.9">15448 13236 1423 0,'0'0'847'0,"0"0"-683"16,0 0-121-16,0 0-15 15,-114 101-28-15,58-43-16 16,0-4-445-16</inkml:trace>
  <inkml:trace contextRef="#ctx0" brushRef="#br0" timeOffset="-30851.78">950 14589 1007 0,'0'0'510'15,"0"0"-280"-15,0 0-18 16,0 0-2-16,0 0-118 15,0 0-82-15,0 0 69 16,-2 47-32-16,4-6 26 16,4 4-26-16,3 7-36 15,0 3 29-15,2-3-40 16,0-4 6-16,3-5-12 0,-1-6-113 16,-1-19-116-16,-6-8-320 15,-6-10-292-15</inkml:trace>
  <inkml:trace contextRef="#ctx0" brushRef="#br0" timeOffset="-30174.56">856 14780 1362 0,'0'0'302'16,"0"0"-122"-16,0 0-114 16,0 0 11-16,140-66-11 15,-75 38-45-15,2 0 21 16,-7-3-42-16,-11 0-48 15,-14 5 17-15,-12 2 2 16,-11 4 29-16,-10 10 21 0,-2 0-19 16,0 6 36-16,-2 4-38 15,-12 1 12-15,-1 24-5 16,1 9 14-16,3 8 16 16,2 6 16-16,9 2-40 15,0 5 26-15,0-1-38 16,7-6-1-16,6-6 25 15,-2-8-19-15,-2-11 3 16,-2-13-9-16,-1-7 0 16,-2-3 2-16,6-20-2 15,3-15-47-15,3-4 15 16,-1-1-13-16,1 4 26 16,-3 9-13-16,-4 10 23 0,-4 8 9 15,-1 4 20 1,-2 5 22-16,1 0-10 0,3 18-26 15,1 5 58-15,7 9-64 16,1 3 1-16,3-3 35 16,3-4-29-16,4-2 2 15,2-8-6-15,0-7 24 16,-1-6-20-16,-1-5-7 16,2 0 0-16,-5-20 6 15,0-4-6-15,-1-6-9 16,-5-2-9-16,-1-3-35 15,-9 6 51-15,-6 0 2 16,0 5 0-16,0 9-8 0,-2 3 2 16,-12 7-5-1,1 5 10-15,-5 0 1 0,1 6 51 16,-1 12 3-16,2 8-2 16,7-2 2-16,7 4-54 15,2 5 0-15,2-7-2 16,25-2-13-16,6-3-28 15,27-14-130-15,-6-5-312 16,-4-2-165-16</inkml:trace>
  <inkml:trace contextRef="#ctx0" brushRef="#br0" timeOffset="-29910.26">2028 14771 664 0,'0'0'945'0,"0"0"-718"0,0 0-117 15,0 0-39-15,0 0 3 16,0 0-50-16,0 0-10 16,-18 122-3-16,38-102-5 15,1-6-6-15,0-8 0 16,0-6 0-16,-3 0 55 16,-5-15-33-16,-5-10 19 15,-5-3-41-15,-3-8 1 16,0 4 2-16,-16 1-3 15,-4 9-9-15,-1 8-29 16,0 11-99-16,1 3-67 0,7 9-111 16,6 7-439-16</inkml:trace>
  <inkml:trace contextRef="#ctx0" brushRef="#br0" timeOffset="-29460.49">2695 14772 669 0,'0'0'561'16,"0"0"-411"-16,0 0-23 16,0 0 29-16,0 0-10 15,0 0-27-15,0 0-90 16,-70 43-6-16,70-24-21 16,5 2-2-16,15-2 10 15,6 6-14-15,1 3 4 16,0-6-21-16,0 4 14 15,-8-4-31-15,-7-3 36 16,-11-4-4-16,-1-3 6 16,-1-8 127-16,-19-4 15 15,-5 0-17-15,3 0-49 16,2-14-75-16,6-4 10 0,8-4-11 16,6-3-60-1,0 2-65-15,35-4-185 0,-1 8-26 16,0 3-315-16</inkml:trace>
  <inkml:trace contextRef="#ctx0" brushRef="#br0" timeOffset="-28925.89">3088 14818 462 0,'0'0'893'0,"0"0"-538"16,0 0-134-16,0 0-121 0,0 0 3 15,0 0-95-15,0 0 4 16,-59 81-1-16,59-62 7 16,0 2 4-16,0-1-16 15,13-2-5-15,0-4 20 16,1-1-21-16,1-6 0 16,1-6-1-16,-3-1 10 15,1 0 38-15,-4-8-12 16,-3-11-21-16,0-4 21 15,-4 2-27-15,-3-2-8 16,0 2 9-16,0 3-3 16,-3 0 19-16,-8 4-4 15,-4 0-11-15,-1 5-10 0,-5 0 3 16,2 5-3-16,-2 4 0 16,2 0-10-16,7 0-12 15,4 0 11-15,3 0-73 16,3 0 23-16,2 0-33 15,0 0 35-15,0-10 59 16,0-1-33-16,0-5 32 16,7-6-13-16,3 0 14 15,6 0 16-15,2-3 12 16,0 2 23-16,-3 3 28 16,3 7-31-16,-5 0 8 15,1 9-56-15,-5-2 0 16,2 6-8-16,-4 0-41 15,2 0-47-15,4 0-133 16,-2 0-288-16,2 0-405 0</inkml:trace>
  <inkml:trace contextRef="#ctx0" brushRef="#br0" timeOffset="-28762.37">3472 14216 1174 0,'0'0'1072'16,"0"0"-869"-16,0 0-147 16,0 0-35-16,0 0-21 15,-105 142-110-15,90-92-246 16,4-12-767-16</inkml:trace>
  <inkml:trace contextRef="#ctx0" brushRef="#br0" timeOffset="-28366.43">3711 14872 1192 0,'0'0'401'0,"0"0"-232"15,0 0 18-15,0 0-62 16,-116 37-25-16,102-13-41 16,7 2-49-16,7 4 8 15,0-4-18-15,12-2 0 16,16-2-1-16,32-14-95 0,-4-4-226 16,-2-4-298-16</inkml:trace>
  <inkml:trace contextRef="#ctx0" brushRef="#br0" timeOffset="-28110.11">4000 14815 1657 0,'0'0'497'0,"0"0"-305"16,0 0-129-16,0 0 35 16,0 0-63-16,-114 53-25 15,101-24 21-15,2 1-31 16,2-6 0-16,6 0 0 15,3-4-3-15,0-4 3 16,5-6 0-16,13-6-17 16,5-4-5-16,6 0-117 0,-1-13-70 15,1-6-132-15,-1-8-19 16,-3-2 24-16,-2 1-149 16</inkml:trace>
  <inkml:trace contextRef="#ctx0" brushRef="#br0" timeOffset="-27508.68">4000 14815 473 0,'98'14'554'16,"-98"-19"-237"-16,0 2-23 15,0 3-69-15,0 0-130 16,0 0-70-16,0 3 42 16,0 10-4-16,2 2-8 15,2 1 5-15,2 3-45 16,-2-1 24-16,2-5-38 16,1 2 12-16,5-3 9 0,0-8-21 15,4-4-2-15,2 0-17 16,2 0-80-16,-3-12 10 15,2-3-12-15,-6-2 6 16,-2-1 69-16,-2 2 25 16,-2 4 3-16,-3 4 71 15,-4-2 32-15,2 7 26 16,-2 3-78-16,0 0-34 16,2 0-4-16,3 5-7 15,4 7 8-15,2 1-17 16,3-4 0-16,5-5-10 15,2-4 10-15,1 0 0 16,2-16 0-16,1-12-65 16,-2-2-9-16,3-11-64 15,-3-3-93-15,-6 1 125 0,-3-3 57 16,-6 6 49-16,-5 9 98 16,-3 12 38-16,0 10 42 15,0 9-85-15,-5 0-59 16,-3 18 53-16,2 8-63 15,4 6 1-15,2 8-16 16,0-4 10-16,0 5 2 16,0-2-14-16,0-7 2 15,-2-1 6-15,0-8-15 16,0-4-16-16,2-9 16 16,0-8-37-16,0-2 22 15,0 0 5-15,16-2 4 16,3-11-28-16,4 0-46 0,1 5 33 15,3-1 26-15,-3 5 14 16,3 4 6-16,-2 0 1 16,-5 9-10-16,-5 13 1 15,-6 22-56-15,-6-4-125 16,-3-4-179-16</inkml:trace>
  <inkml:trace contextRef="#ctx0" brushRef="#br0" timeOffset="-27384.05">4283 15172 1659 0,'0'0'380'0,"0"0"-218"15,0 0-159-15,0 0-3 16,0 0-522-16</inkml:trace>
  <inkml:trace contextRef="#ctx0" brushRef="#br0" timeOffset="-26840.5">5314 14993 801 0,'0'0'621'0,"0"0"-461"15,0 0 0-15,0 0-45 16,0 0-40-16,0 0-16 15,0 0-3-15,-73 62-56 16,73-42 0-16,0-4 18 16,14-5-17-16,12-8 32 0,6-3-33 15,1-8-28 1,2-23-95-16,-3-10-148 0,-6-13 1 16,-6-8 109-16,-6-6 161 15,-6-2 17-15,-5 7 90 16,-3 7 71-16,0 18 154 15,0 13-69-15,0 12-56 16,0 13-53-16,0 0-136 16,-5 20 10-16,3 17-6 15,-2 7 2-15,2 9 33 16,2 6-57-16,0 3 23 16,0-4-23-16,0-1-88 15,6-2-62-15,-2-15-208 16,-4-14-372-16</inkml:trace>
  <inkml:trace contextRef="#ctx0" brushRef="#br0" timeOffset="-26141.37">5371 14779 1478 0,'0'0'252'0,"0"0"-153"16,0 0 8-16,0 0-78 15,128 22 41-15,-81-11-70 16,0-2-23-16,-5-1 22 16,-6-7-87-16,-7-1 44 15,-11 0 42-15,-7 0 2 0,-9-6 40 16,-2-7 13 0,0 3-12-16,-7-1 19 0,-11 10-50 15,-6 1-9-15,0 0 33 16,-2 0-5-16,4 8 51 15,3 10-18-15,7 1-25 16,4 6 30-16,8 3-66 16,0 0 19-16,0 2 0 15,16-4-13-15,7-2 12 16,7-4-19-16,1-10-52 16,0-6-17-16,0-4-66 15,0-4-5-15,-4-22 28 16,2-2-111-16,-4-4 83 15,2 2 44-15,-6-5-47 16,-2 12 92-16,-7 1 51 0,-2 8 0 16,-6 10 151-16,-4 4 1 15,0 0-44-15,0 1-55 16,0 20 52-16,0 5 5 16,0 6-70-16,0-1 22 15,0 1-25-15,-2-5-37 16,2-4 26-16,0-12-25 15,0-1-1-15,0-10 28 16,9 0-19-16,5-13 6 16,3-10-15-16,1-7-75 15,2-2 26-15,0-2-9 16,0 6 58-16,-4 4-6 16,-2 7 16-16,-4 5 37 15,-1 7-12-15,-2 5-23 0,0 0 47 16,-1 0-59-16,3 17 27 15,-6 2-23-15,6 6 24 16,-7-2-56-16,-2 2-34 16,0 4-118-16,-2-12-177 15,-10-4-598-15</inkml:trace>
  <inkml:trace contextRef="#ctx0" brushRef="#br0" timeOffset="-25978.81">5571 14596 1852 0,'0'0'377'15,"0"0"-199"-15,0 0-56 16,0 0-107-16,0 0-15 16,168-103-9-16,-104 94-319 15,-11-3-526-15</inkml:trace>
  <inkml:trace contextRef="#ctx0" brushRef="#br0" timeOffset="-25841.13">6054 14261 1536 0,'0'0'604'0,"0"0"-457"16,0 0-127-16,0 0-20 15,0 0-24-15,-132 104-333 0,106-70-542 0</inkml:trace>
  <inkml:trace contextRef="#ctx0" brushRef="#br0" timeOffset="-25212.85">5620 14909 337 0,'0'0'661'16,"0"0"-425"-16,0 0-80 15,0 0 32-15,0 0-8 16,0 0-85-16,0 0-24 0,62 13-51 16,-42-13 5-16,-4 0 42 15,-3-4-40-15,-5-9 24 16,-2-5-51-16,-6-8-6 16,0-1 6-16,0 4-89 15,-25-8-98-15,3 12-116 16,-1 2-527-16</inkml:trace>
  <inkml:trace contextRef="#ctx0" brushRef="#br0" timeOffset="-24569.57">6965 14821 929 0,'0'0'371'0,"0"0"-210"0,0 0 119 16,0 0-105-16,-129-5 0 16,94 19 31-16,-1 7-103 15,5-4 15-15,6 10-19 16,9 0-88-16,10 2 49 16,6 1-60-16,0 0 0 15,24-4-11-15,14-2 11 16,14-10-73-16,41-12-117 15,-12-2-296-15,-6 0-77 0</inkml:trace>
  <inkml:trace contextRef="#ctx0" brushRef="#br0" timeOffset="-24221.51">7362 14915 1272 0,'0'0'606'15,"0"0"-411"-15,0 0-11 16,0 0-45-16,-136-4-42 15,110 20-16-15,1 6-48 16,8 1-32-16,3 9 30 16,5-11-24-16,9 3-7 15,0-4 0-15,0-2 0 16,6-9-1-16,13-3-60 16,2-6-45-16,8 0 11 15,5-19-116-15,1-6-96 16,-3-4 23-16,-6 4 38 15,-8-4 210-15,-5 12 36 0,-7 4 151 16,-4 5 168-16,0 6-55 16,-2 2-87-16,0 0-103 15,0 6-72-15,4 15 48 16,3 2-49-16,1 1 11 16,6 2-12-16,8-3-187 15,-2-10-189-15,1-5-295 0</inkml:trace>
  <inkml:trace contextRef="#ctx0" brushRef="#br0" timeOffset="-23899.37">7678 14966 1162 0,'0'0'484'15,"0"0"-245"-15,0 0-57 16,0 0-72-16,0 0-101 15,0 0 38-15,0 0-5 16,-69 42-33-16,63-29 53 16,1-1-45-16,3-2-3 15,2-1 2-15,0-3-1 16,0-3-15-16,0 1 10 16,0 0-2-16,0 0 21 15,0 2-14-15,5 2-13 16,5-6-2-16,3 5 0 15,3-6 0-15,3-1 0 16,-2 0-9-16,3 0 0 0,1 0-59 16,-2-22-123-16,-5 2-179 15,-3-4-479-15</inkml:trace>
  <inkml:trace contextRef="#ctx0" brushRef="#br0" timeOffset="-23719.85">7569 14622 1865 0,'0'0'283'0,"0"0"-122"16,0 0-105-16,0 0-45 16,0 0-22-16,-109 118-11 0,104-78-182 15,5-9-315 1,0-8-527-16</inkml:trace>
  <inkml:trace contextRef="#ctx0" brushRef="#br0" timeOffset="-23367.79">8274 14971 1092 0,'0'0'307'16,"0"0"-161"-16,0 0 8 16,0 0-14-16,0 0-14 15,-125 20-45-15,107 4 14 16,3 8-12-16,7-6-27 15,6 6 9-15,2-8-47 16,0 1-5-16,18-7-1 16,9-4-1-16,5-14-4 15,7 0-7-15,3-10-102 16,1-20-112-16,5-37-174 0,-11 9 23 16,-11-1-144-16</inkml:trace>
  <inkml:trace contextRef="#ctx0" brushRef="#br0" timeOffset="-23207.22">8440 14664 932 0,'0'0'550'0,"0"0"-192"16,0 0-128-16,0 0-159 16,0 0 34-16,0 0 1 15,0 0-18-15,-8 143 13 16,8-89-64-16,0 0 0 16,0 2-37-16,0-6-19 15,0-6-33-15,10-7-141 16,-3-16-280-16,0-17-478 0</inkml:trace>
  <inkml:trace contextRef="#ctx0" brushRef="#br0" timeOffset="-23051.63">8207 14838 1627 0,'0'0'537'0,"0"0"-425"16,0 0-51-16,0 0-60 15,117 9 27-15,-32 12-28 16,-14-2-304-16,-11-1-340 0</inkml:trace>
  <inkml:trace contextRef="#ctx0" brushRef="#br0" timeOffset="-22854.16">8619 14993 671 0,'0'0'371'0,"0"0"-182"0,0 0 42 16,0 0 16-1,0 0-22-15,0 0-59 0,0 0-57 16,0 104-7-16,6-82-93 16,1-5 7-16,4-4 4 15,0 1-20-15,3-8-8 16,3-3-101-16,12-3-118 16,-4-13-160-16,-2-5-479 0</inkml:trace>
  <inkml:trace contextRef="#ctx0" brushRef="#br0" timeOffset="-22119.12">8833 14968 222 0,'0'0'1089'16,"0"0"-772"-1,0 0-144-15,0 0-78 0,0 0 20 16,0 0-27-16,0 0 1 16,0 103-52-16,0-77 17 15,-2 0-26-15,-1-8-21 16,-1-4 14-16,2-4-20 15,2-7-1-15,0-3 43 16,0 0-34-16,0-9-9 16,0-9-57-16,11-14-90 15,4 0 24-15,1-2-58 16,-3-1 10-16,3 6 117 16,-5 8 54-16,-2 4 70 0,2 9 38 15,0 8-57 1,3 0 18-16,-1 4-69 0,3 17 29 15,-3 2 9-15,1 5-38 16,-4 2 64-16,-1-4-33 16,3-4-13-16,-1-4 25 15,-1-4-33-15,4-8-10 16,4-4 30-16,0-2-28 16,4-2 32-16,2-18-34 15,-1-8-11-15,-1-10 10 16,-2-6-92-16,-2-6-22 15,-2-7-8-15,-3 6 39 16,-5 4 84-16,-5 9 12 16,-3 13 51-16,0 6 68 15,0 9-16-15,0 8-28 0,0 2-56 16,-9 8-11-16,0 18 6 16,0 6-26-16,2 7 22 15,3 7-3-15,4-5-18 16,0 6 11-16,0-5-4 15,0-7 4-15,0-4-24 16,0-13-3-16,2-6-69 16,-2-8 47-16,0-4-44 15,0 0 50-15,2 0-36 16,3-12-148-16,4-6 46 16,-2 2 44-16,1 1 61 15,4 7 64-15,-3-5 11 16,2 7 53-16,0 2 55 15,4 4-12-15,1 0-1 0,0 0-40 16,2 8-10-16,-3 10 1 16,1 4-48-16,-5 3 12 15,-3-4-21-15,-5 2-40 16,-3-2-58-16,0-11-202 16,-13-2-195-16</inkml:trace>
  <inkml:trace contextRef="#ctx0" brushRef="#br0" timeOffset="-21802.97">8931 14289 1066 0,'0'0'1096'15,"0"0"-892"-15,0 0-69 16,0 0-53-16,0 0 9 15,0 0-91-15,74 107-18 16,-74-67-33-16,-12 0-108 16,-19-4-22-16,-9-7-158 15,-5-4-161-15,1-8 210 16,4-7 246-16,7-3 44 16,8-3 244-16,11-2 40 15,10-2-47-15,4 0-35 16,0 0-58-16,0 0-39 15,4 0-93-15,10-2-12 0,-3-11-374 16,-1 2-654-16</inkml:trace>
  <inkml:trace contextRef="#ctx0" brushRef="#br0" timeOffset="-20886.42">9905 15065 1106 0,'0'0'282'15,"0"0"-27"-15,0 0-108 16,0 0-81-16,0 0-15 16,0 0-30-16,0 0 36 15,-5 98-31-15,29-79 15 16,3-10 2-16,2-1-42 16,0-8 34-16,3 0-35 15,0-6-33-15,2-14-33 16,-5-1-91-16,-5-8 13 15,-5 3 56-15,-9-2 49 16,-3 6 39-16,-7 2 67 0,0 9 53 16,0 6 73-16,0 3-66 15,0 2-44-15,0 0-37 16,2 6-45-16,0 10 101 16,4 7-29-16,0-4-20 15,1 4 22-15,3-4-74 16,6-1 14-16,-1-4-14 15,6-2 13-15,1-8-1 16,2-4-13-16,5 0-60 16,-2 0-44-16,9-9-205 15,-10-4-262-15,-4-5-50 0</inkml:trace>
  <inkml:trace contextRef="#ctx0" brushRef="#br0" timeOffset="-20707.9">10495 15035 823 0,'0'0'357'15,"0"0"-168"-15,0 0 37 16,0 0-25-16,0 0-15 16,0 0-54-16,0 0-26 15,58 88-10-15,-41-70-63 16,1-4-2-16,-3-1-31 16,2-5-23-16,-5-7-9 15,2-1-143-15,2-4-168 16,-3-10-161-16,-2-8-552 0</inkml:trace>
  <inkml:trace contextRef="#ctx0" brushRef="#br0" timeOffset="-20285.03">10738 15033 825 0,'0'0'410'0,"0"0"-105"16,0 0-69-16,0 0-77 16,0 0-40-16,0 0-16 15,0 0 11-15,13 44-57 16,-5-25-30-16,2-4 46 15,-1 1-67-15,-2-2 6 16,2-3-5-16,-1-4 20 16,3-3-54-16,3-4 27 15,1 0-79-15,6 0-4 16,3-8-142-16,-2-1 46 16,-4-5 17-16,-3 1 80 15,-3 3 82-15,-6 6 69 0,-1 1 72 16,-3-2 36-16,-2 5-99 15,2 0-41-15,2 0-22 16,4 5-8-16,-2 8 49 16,5 5-16-16,1 4-19 15,3 5 38-15,1-4-48 16,1 6 9-16,1 3 7 16,0 0-27-16,-2 0 36 15,-3-2-25-15,-9-6-5 16,-4-4 6-16,0-6-12 15,-2-9 0-15,-20-4 15 16,-7-1-15-16,-27-16-164 16,5-9-358-16,2-8-420 0</inkml:trace>
  <inkml:trace contextRef="#ctx0" brushRef="#br0" timeOffset="-20153.38">10537 14789 1547 0,'0'0'507'15,"0"0"-423"-15,0 0-26 16,136-41-15-16,-76 37-43 16,5 4-24-16,-19 4-358 15,-15 5-738-15</inkml:trace>
  <inkml:trace contextRef="#ctx0" brushRef="#br0" timeOffset="-19671.67">9924 14915 39 0,'0'0'1290'16,"0"0"-910"-16,0 0-174 15,0 0-164-15,0 0-12 0,0 0-2 16,0 0-27-16,-11 93 27 15,0-66-28-15,-7 7-45 16,5-7-176-16,1-8-377 0</inkml:trace>
  <inkml:trace contextRef="#ctx0" brushRef="#br0" timeOffset="-19251.79">11562 14784 1532 0,'0'0'505'15,"0"0"-499"-15,0 0 54 16,0 0 76-16,3 121-21 15,12-75-1-15,3 7-69 0,-1-8-44 16,-3-1-2-16,-3-8-25 16,-7-10-55-16,-4-9-61 15,0-12-122-15,-29-5-98 16,-2-14-41-16,0-8-339 0</inkml:trace>
  <inkml:trace contextRef="#ctx0" brushRef="#br0" timeOffset="-18816.95">11471 14995 702 0,'0'0'341'0,"0"0"-95"15,0 0-106-15,0 0-70 16,129-60 45-16,-73 52-22 16,1-3-11-16,-1 0-38 15,-5-3-35-15,-9-3 15 16,-8 0-23-16,-12-3 28 0,-13 1 96 16,-9 3-17-16,0 4 2 15,-22 6-62-15,-4 6-36 16,-3 0 53-16,4 6-48 15,10 20-4-15,3 10 42 16,12 7-54-16,0 3 57 16,0 2-58-16,14-6 13 15,3-4-1-15,-1-5 0 16,-5-16-12-16,-5-7 0 16,-3-7 22-16,-1-3-10 15,1 0-12-15,1-21-56 16,5-3 54-16,4-5-94 0,7 0 1 15,5 4 12 1,0 6 15-16,-2 2 68 16,0 11 6-16,-3 6 31 0,-2 0 50 15,0 0-56-15,0 17 21 16,-3 8 22-16,1-4-37 16,-5 6 15-16,-2-4-31 15,-6-1-21-15,5-4 0 16,5-1-98-16,0-8-126 15,5-3-419-15</inkml:trace>
  <inkml:trace contextRef="#ctx0" brushRef="#br0" timeOffset="-17898.36">12614 15021 1433 0,'0'0'496'16,"0"0"-343"-16,0 0-14 15,-139-24-43-15,104 24 72 16,6 0-94-16,6 11-68 16,10 6 9-16,2 5-9 15,6-4-6-15,3 0 0 16,2 1-9-16,0-10-2 16,5-1-30-16,13-4-4 15,11-4 2-15,4 0-101 16,7 0-37-16,5-8-76 15,-3-5-29-15,-1-2 80 16,-8-3 38-16,-6 4 102 16,-10 2 66-16,-8 6 92 0,-6 2 165 15,-3 2 69-15,0 2-102 16,0 0-47-16,0 0-134 16,0 4-24-16,0 10 39 15,6 2-57-15,-1 2 43 16,1 1-44-16,1-10 0 15,4 3-7-15,2-10-40 16,3-2-48-16,4 0-20 16,2 0-89-16,2-6 10 15,-1-8 26-15,-3-2-10 16,-4 4 85-16,-7 1 58 0,-3 6 35 16,-6 2 184-1,0 0 52-15,0 3-35 0,0 0-105 16,0 0-52-16,0 10 74 15,0 4-62-15,0 4-13 16,7-2 10-16,4 3-28 16,7-5 26-16,4-1-28 15,7-9-21-15,5-4 25 16,1 0-27-16,3 0-9 16,0-17-8-16,-2-10-70 15,-1-9 41-15,-3-4-8 16,-6-8-23-16,-3-2 74 15,-8 2 3-15,-8 6 3 16,-7 11 94-16,0 9 1 16,0 13 4-16,0 6-78 0,-7 3 14 15,3 0-17-15,-3 21-13 16,0 5 17-16,0 5-7 16,3 0-12-16,-2 1 25 15,3 3-19-15,-1-6 22 16,4 3 3-16,0-4-29 15,0-4 2-15,0-1-10 16,0-6-7-16,0-9-20 16,4-2 27-16,5-3 0 15,2-3-1-15,5 0 7 16,-1-11-21-16,3-3 0 16,0 0 15-16,-2 4-36 15,2-2 36-15,-1 6 0 0,-1 3 0 16,-1 3 10-1,1 0-32-15,-3 0 22 0,-1 17-82 16,-5 2-53-16,-7 2-139 16,0-3-220-16,-7-7-313 0</inkml:trace>
  <inkml:trace contextRef="#ctx0" brushRef="#br0" timeOffset="-17748.8">12770 14740 1888 0,'0'0'399'0,"0"0"-213"16,0 0-64-16,0 0-100 15,151-10-10-15,-44 20-12 16,-11 12-248-16,-14-1-630 0</inkml:trace>
  <inkml:trace contextRef="#ctx0" brushRef="#br0" timeOffset="-17021.75">7518 15731 1415 0,'0'0'619'16,"0"0"-505"-16,0 0-114 16,0 0 25-16,0 0 85 15,9 106-50-15,9-62-11 16,2 2-49-16,-1-5 9 15,2-5-25-15,-3-6-23 16,-7-10-82-16,-5-12-111 16,-3-8-46-16,-3-14 109 0,-5-16-360 15,-10-7-476-15</inkml:trace>
  <inkml:trace contextRef="#ctx0" brushRef="#br0" timeOffset="-16460.25">7569 15618 967 0,'0'0'252'0,"0"0"-62"15,0 0-61-15,0 0 31 16,0 0-21-16,134-47-89 16,-114 50 24-16,-9 20-41 15,-7 1-17-15,-4 10 41 16,-2-4-57-16,-20 1 18 16,-4 2-9-16,-1-11 11 15,9-4 55-15,9-8-26 16,9-3-47-16,4-7 45 15,27 0-46-15,17-13 5 0,4-14-6 16,6-8-23-16,0-11-16 16,-4-6-26-16,-10-2-30 15,-5-4 45-15,-17 1 3 16,-11 11 35-16,-11 7 12 16,0 8 2-16,-16 13 69 15,-6 12-33-15,-2 6-36 16,1 0 57-16,7 9-44 15,3 18 26-15,9 4 7 16,4 11-14-16,0 2 20 16,4 0-31-16,11 0-22 15,2-4 40-15,-1-4-40 16,-3-4 18-16,-5-14-19 0,-3-8-4 16,-3-6 3-16,3-4 1 15,1 0-15-15,7-14-49 16,6-4-42-16,0-4 63 15,1 4 9-15,1 3 12 16,-4 8 22-16,1-2 16 16,-3 8 49-16,-2 1 19 15,3 0-61-15,-4 14 30 16,1 4-53-16,-4 4 1 16,3 0-17-16,-4 0 16 15,6-5-105-15,-1-6-129 16,0-3-399-16</inkml:trace>
  <inkml:trace contextRef="#ctx0" brushRef="#br0" timeOffset="-15745.16">8598 15516 1356 0,'0'0'395'16,"0"0"-113"-16,0 0-113 15,0 0-45-15,0 0-52 16,0 0-72-16,0 0 0 16,-115 64 4-16,112-42 8 15,1 0-8-15,2-5-4 16,0-3 8-16,0-4-22 16,10-7 14-16,5-3 0 0,7 0-6 15,5 0-56-15,2-9-96 16,-1-9-93-16,0 1-57 15,-6 4 164-15,-4-1 65 16,-7 1 79-16,-5 8 25 16,-1 0 14-16,-3 2 85 15,-2 3-16-15,0 0-62 16,0 0 43-16,0 13 46 16,0 4-13-16,0 5-49 15,0-2-46-15,0 2 19 16,3-4-39-16,1-2-6 15,5-6 16-15,-1-3-17 16,6-7-6-16,1 0-42 0,6-7-101 16,3-7-17-1,-1-4-47-15,0 0 54 0,0-3 37 16,-5 10 93-16,-5 2 29 16,-4 2 83-16,-2 2 65 15,-4 4 32-15,-1 1-119 16,-2 0-15-16,0 0 46 15,0 6-70-15,0 4 38 16,0 2-41-16,0-2-13 16,0 2 39-16,0-8-39 15,0 2-3-15,0-3-3 16,7-3 18-16,13 0-21 0,-1-3 3 16,1-7-18-1,3 0-8-15,-6 2 21 0,1 0 5 16,0 6 28-16,-4 2-7 15,-1 0 38-15,-2 0-3 16,0 11-20-16,-4 10-10 16,-3-3-26-16,-2 4-14 15,-2-5 12-15,0 2-103 16,-15 0-36-16,-5-11-205 16,-2-4-39-16</inkml:trace>
  <inkml:trace contextRef="#ctx0" brushRef="#br0" timeOffset="-15557.66">8559 15408 924 0,'0'0'1138'16,"0"0"-898"-16,0 0-87 15,0 0-64-15,0 0-87 16,0 0-2-16,0 0-69 15,50-52-186-15,-30 52-291 16,1-6-70-16</inkml:trace>
  <inkml:trace contextRef="#ctx0" brushRef="#br0" timeOffset="-15413.05">8743 15209 1122 0,'0'0'1001'0,"0"0"-729"15,0 0-130-15,0 0-67 0,0 0-74 16,154-36-1 0,-114 40-114-16,-7 6-501 0</inkml:trace>
  <inkml:trace contextRef="#ctx0" brushRef="#br0" timeOffset="-14229.21">9723 15735 1549 0,'0'0'615'16,"0"0"-556"-16,0 0 12 15,0 0 37-15,0 0-81 16,0 0 2-16,136-67-29 16,-97 40-9-16,-6-3-7 15,-7-2 11-15,-5-3 5 16,-7 3-2-16,-10 4-38 16,-4 8 40-16,0 4-21 0,0 9-8 15,-10 6 15 1,0 1 17-16,-1 0-3 0,-1 18 5 15,3 7 2-15,-1 8 24 16,2 3 1-16,2 5 8 16,6 3 28-16,0-2-52 15,0 0 13-15,2-2-29 16,12-3-9-16,1-14-17 16,1-3 23-16,1-9-68 15,1-11 13-15,5 0-60 16,-4-9-64-16,4-15-179 15,-3-2 51-15,-5-1 123 16,-1 0 45-16,-7 6 142 16,-3 7 7-16,-2 1 77 15,0 7 90-15,-2 6-1 0,0 0-42 16,0 0-1-16,0 10-7 16,0 7 38-16,3 8-49 15,-1 4-49-15,4-2 33 16,1-4-50-16,2 0-3 15,4-3 18-15,1-6-61 16,3-6 0-16,6-6 3 16,6-2 10-16,-1 0 12 15,4-6-25-15,-1-12-21 16,-4-2 21-16,-2-4-45 16,-8-2 18-16,-3-1 26 15,-7 2-4-15,-3 4 5 16,-4 6 0-16,0 5-8 15,0 4-1-15,-7 4-19 16,-3 2 28-16,0 0 15 16,1 2-5-16,1 12 4 0,4 3-14 15,-2 2 0-15,2 2 22 16,4 2-21-16,0 2 16 16,0-4-17-16,2-3-7 15,14-2 6-15,-1-6-18 16,6-4-30-16,3-6-2 15,1 0-108-15,1-2-81 16,-1-12-18-16,-1-2 36 16,-1-2 57-16,-5-1 32 15,2 2 115-15,-8-1 18 16,-2 3 51-16,-3 8 81 0,-5-1 23 16,-1 6 33-1,-1 2-44-15,0 0-111 0,0 2-4 16,-3 13 51-16,-6 4-37 15,-1 4 12-15,4-5-54 16,2 1 0-16,1-2 13 16,3-8-4-16,0-1-10 15,0-8 0-15,11 0 12 16,5 0-24-16,4-14-19 16,0-6-38-16,3 0 62 15,-2-2-84-15,2 4 91 16,-5 4 6-16,-3 2 38 15,-1 6 63-15,-1 4-62 0,1 2-3 16,-3 0 9 0,-3 8-42-16,2 4-6 0,-6 6 1 15,-2 2 7-15,-2-3-22 16,0 2-68-16,-9-2-153 16,-6-8-154-16,-1-5-498 0</inkml:trace>
  <inkml:trace contextRef="#ctx0" brushRef="#br0" timeOffset="-14077.62">10580 15484 1290 0,'0'0'360'0,"0"0"-164"16,0 0-67-1,0 0-63-15,137-38-63 0,-108 38-3 16,-10 12-201-16,-11 3-349 0</inkml:trace>
  <inkml:trace contextRef="#ctx0" brushRef="#br0" timeOffset="-13943.98">10426 15527 1190 0,'0'0'502'16,"0"0"-379"-16,0 0-123 0,0 0-41 15,0 0-547-15</inkml:trace>
  <inkml:trace contextRef="#ctx0" brushRef="#br0" timeOffset="-13049.37">8665 15310 1200 0,'0'0'543'16,"0"0"-327"-16,0 0 0 16,0 0-121-16,0 0-27 15,0 0-64-15,0 0 8 16,0 2 14-16,10 6-25 15,3 1-2-15,22-1-103 16,-2-2-404-16,5-3-138 0</inkml:trace>
  <inkml:trace contextRef="#ctx0" brushRef="#br0" timeOffset="-11925.37">11629 15458 1151 0,'0'0'601'0,"0"0"-451"16,0 0 19-16,0 0-63 15,0 0-19-15,0 0 37 16,-60 129-60-16,60-79 3 15,0 0-14-15,6 0-45 16,9-2 10-16,-1-4-18 16,-1-12-75-16,-5-6 4 15,-4-11-99-15,-4-8-31 0,0-7 24 16,-14 0-89-16,-11-11 106 16,0-8 31-16,-7-1 121 15,8-4 8-15,5 0 61 16,15 2 111-16,4-5-62 15,9 8-70-15,24-1 21 16,12 2-61-16,9 0 1 16,4 4-3-16,1-4 4 15,-1-4-2-15,-4 0 11 16,-12-2-2-16,-11-1 22 16,-13 1-15-16,-13 7 1 15,-5-2 58-15,0 7-28 16,-18 6-9-16,-6 5-18 0,-1 1 4 15,0 0 38 1,4 21-16-16,4 9-1 0,9 7 19 16,4 7-42-16,4 0 2 15,0 2 8-15,0-2-30 16,0-4 19-16,6-13-21 16,0-4 13-16,-3-7-28 15,1-16-8-15,0 0 23 16,4 0 0-16,5-22-26 15,7-5-22-15,4-2 7 16,5 1-15-16,4-3 31 16,2 12-21-16,-4 3 46 15,-2 10 15-15,-3 2 5 16,-4 4 78-16,-3 0-37 16,-4 6 1-16,1 10 25 0,-3 5-53 15,1 0 7-15,-4-2-41 16,5 2 0-16,-2 0-36 15,17-13-112-15,-5 1-152 16,-1-9-299-16</inkml:trace>
  <inkml:trace contextRef="#ctx0" brushRef="#br0" timeOffset="-11259.15">12473 15624 1260 0,'0'0'530'0,"0"0"-293"0,0 0-66 16,0 0-137-16,0 0 32 16,0 0-48-16,0 0-18 15,-69 63 48-15,65-38-31 16,4-2-13-16,0-4-4 16,0-2 24-16,0-5-18 15,0-2-5-15,6-5-1 16,5-4 12-16,3-1-12 15,-1 0-26-15,2-1-10 16,-1-12-48-16,0-1 41 16,-5-1-16-16,-3-2-8 15,1-1 47-15,-3 1-19 16,-1 0 22-16,4 7 17 0,1-2-20 16,1 6 20-1,3 2 16-15,1 4-15 0,0 0 1 16,-2 0-1-16,2 0-1 15,-3 0 32-15,-2 4-31 16,-1 5 27-16,-1 0-3 16,0-1-23-16,-2 2 46 15,-3 4-33-15,2-5 4 16,-1 4 3-16,1-3-14 16,1-2-16-16,-2-1 7 15,0-2 1-15,0-4-22 16,1 3 20-16,2-4-7 15,3 0-11-15,3 0-35 16,3 0 7-16,3 0-14 16,2-4-26-16,-2 1 3 15,1 0-5-15,-5 1 81 16,-1 2 9-16,-1 0 24 0,3 0 70 16,-2 12-31-16,1 11 26 15,-1-1 23-15,-3 4-70 16,-5 2 37-16,-4 3-29 15,0-8-15-15,-17 4 50 16,-8-10-85-16,0-4 28 16,1-3-28-16,-8-10-108 15,6 0-196-15,0-13-367 0</inkml:trace>
  <inkml:trace contextRef="#ctx0" brushRef="#br0" timeOffset="-11028.77">12209 15379 1227 0,'0'0'605'15,"0"0"-423"-15,0 0 69 16,0 0-126-16,0 0-87 15,0 0-5-15,0 0-33 16,115-63 0-16,-80 63-43 0,10 0-198 16,-11 4-286-16,-3 5-289 15</inkml:trace>
  <inkml:trace contextRef="#ctx0" brushRef="#br0" timeOffset="-10591.89">13153 15516 1275 0,'0'0'375'0,"0"0"-236"0,0 0 0 15,0 0-14-15,0 117-57 16,2-82-52-16,10 6 43 16,-2-7-51-16,3-2 12 15,0-9-6-15,1-6 8 16,4-11-6-16,5-2-16 16,3-4-7-16,5-4 1 15,0-15-112-15,-2-6 6 16,-2-3 34-16,-4-9 29 15,-7 4 49-15,-10-3 8 16,-6 4 38-16,0 0 83 16,0 5-57-16,-16 9 2 0,3 5-14 15,1 8-54 1,6 5 3-16,2 0-9 0,4 5-81 16,2 14-96-16,18 2-213 15,3-3-200-15</inkml:trace>
  <inkml:trace contextRef="#ctx0" brushRef="#br0" timeOffset="-10190.01">13683 15597 1121 0,'0'0'501'16,"0"0"-228"-16,0 0-82 15,0 0-78-15,0 0-49 0,0 0-64 16,0 0 31-1,-42 64-31-15,42-38 1 0,0-1 8 16,0 2-2-16,4-5 8 16,-2-2-15-16,-2-3-6 15,0-9-1-15,0-3-20 16,0-5-6-16,0 0 22 16,0-12-163-16,0-6-11 15,0-4 33-15,2-2 34 16,8-2 80-16,-1 8 38 15,1 0 5-15,4 4 140 16,-1 6-10-16,3 4-2 16,-1 2-61-16,4 2-38 0,0 0 55 15,1 0-56 1,0 10 17-16,-4 3 5 0,-2 2-49 16,-5 3 34-1,-5-1-40-15,-4 2 1 0,0-2-23 16,-4-5-9-16,-23 1-104 15,2-3-157-15,3-10-284 0</inkml:trace>
  <inkml:trace contextRef="#ctx0" brushRef="#br0" timeOffset="-10039.41">13607 15508 1237 0,'0'0'585'15,"0"0"-400"-15,0 0-80 0,0 0-81 16,0 0-24-16,0 0-283 16,0 0-434-16</inkml:trace>
  <inkml:trace contextRef="#ctx0" brushRef="#br0" timeOffset="-9891.81">13853 15205 1773 0,'0'0'571'16,"0"0"-453"-16,0 0-75 16,0 0-37-16,0 0-6 15,-105 115-187-15,98-75-513 0</inkml:trace>
  <inkml:trace contextRef="#ctx0" brushRef="#br0" timeOffset="-9710.29">13913 15543 1358 0,'0'0'521'0,"0"0"-455"15,0 0-66-15,0 0-184 16,0 0-134-16,0 0-446 0</inkml:trace>
  <inkml:trace contextRef="#ctx0" brushRef="#br0" timeOffset="-9244.54">13672 15498 942 0,'0'0'359'0,"0"0"-166"0,0 0-13 16,0 0-31-16,0 0-80 16,0 0-35-16,0 0-34 15,67 18 10-15,-70-10-35 16,-14 6-23-16,1 0-211 16,5-5-262-16</inkml:trace>
  <inkml:trace contextRef="#ctx0" brushRef="#br0" timeOffset="-8155.45">8015 16324 1362 0,'0'0'517'15,"0"0"-394"-15,0 0-58 16,0 0-27-16,0 0-6 15,0 0 51-15,0 0-34 16,0 131-42-16,0-97 45 16,7-2-45-16,-3-10 14 15,1-4-15-15,-1-8 6 16,0-10-24-16,-2 0 8 16,3 0-39-16,2-17 29 0,4-10-79 15,0-1 28 1,3-3 2-16,-2 8-25 0,5 1 69 15,0 8-6-15,-1 6 25 16,1 4 2-16,2 4-2 16,1 0 44-16,-1 0 35 15,2 8-25-15,-1 5 29 16,-3 0-36-16,-1 3 8 16,-5 4 19-16,0-2-54 15,-1 1 26-15,0-6-46 16,-1 1 0-16,5-2-28 15,-1-7 13-15,1-4-64 16,1-1-45-16,10-10-161 16,-5-12-68-16,-1 0-273 0</inkml:trace>
  <inkml:trace contextRef="#ctx0" brushRef="#br0" timeOffset="-7746.54">8563 16379 1054 0,'0'0'393'16,"0"0"-137"-16,0 0-171 15,0 0 36-15,0 0 24 16,0 0-74-16,0 0 30 16,-4 108-31-16,4-83-18 15,12-2 11-15,7-2-62 16,0-2 7-16,6-7 2 16,1-1-8-16,4-11 32 234,-3 0-24-234,-5 0-10 0,-7-15 33 16,-3-3-26-16,-10-4 22 0,-2 0 21 0,0 0-36 0,-8 0 23 0,-15 0-37 0,-4 8 13 0,-2 2-20 0,0 6 7 0,0 1-14 0,4 5-36 0,10-9-149 0,7 1-287 0,8-10-582 0</inkml:trace>
  <inkml:trace contextRef="#ctx0" brushRef="#br0" timeOffset="-7685.7">8993 15909 1525 0,'0'0'658'0,"0"0"-564"0,0 0-69 0,-118 45-25 16,91-18-105-16,5-4-452 0</inkml:trace>
  <inkml:trace contextRef="#ctx0" brushRef="#br0" timeOffset="-6871.88">9067 15270 183 0,'0'0'956'0,"0"0"-739"16,0 0 4-16,0 0 34 15,0 0-140-15,0 0-10 16,0 0 1-16,-14-7-48 15,14 7 49-15,0 0-37 16,0 0-8-16,0 0 45 16,0 0-89-16,0 0 5 15,0 0 3-15,9 9 22 16,9 3 33-16,9 2-29 16,6 0-28-16,7-2 22 0,3 1-44 15,3-4-2 1,-4 1 4-16,-5-6 11 0,-10 0 1 15,-12-2 1-15,-7-2-17 16,-3 2 36-16,-5-2-30 16,0 0-1-16,0 0-5 15,0 0-23-15,0 0-48 16,-11 0-113-16,-6 0-396 16,-4 0-963-16</inkml:trace>
  <inkml:trace contextRef="#ctx0" brushRef="#br0" timeOffset="-6153.8">8490 15454 1041 0,'0'0'533'0,"0"0"-320"0,0 0-70 15,0 0-41-15,0 0-12 16,0 0-6-16,0 0 8 16,19 0-29-16,-7-4 0 15,-4 0 29-15,6-2-40 16,2-1 12-16,4-2-28 15,1-1-27-15,6-2 1 16,0 0-10-16,-4 5 0 16,-6-6-1-16,-3 7 9 15,-10 4 1-15,-2 0-9 16,-2 2 20-16,0 0-20 16,0 0 0-16,0 0 0 15,0 0 29-15,3 0-20 0,1 0 3 16,6 0-12-16,2 6 4 15,7 7-13-15,2-5 9 16,6 5-7-16,18 1-71 16,-7-1-236-16,-4-4-685 0</inkml:trace>
  <inkml:trace contextRef="#ctx0" brushRef="#br0" timeOffset="-1901.16">2913 14004 314 0,'0'0'570'16,"0"0"-417"-16,0 0-63 15,0 0-56-15,0 0-14 16,0 0-19-16,15 0 12 16,-9 0-13-16,0 0 55 15,-4 0 77-15,0 0 25 16,-2 0 31-16,0 0-57 16,0 0-53-16,0 0 18 0,0 0-63 15,0 0 9 1,0 0 20-16,0 0-34 0,0 0 68 15,-2 0-60-15,-14 0-15 16,-7 0 7-16,-6 0-28 16,-17 0 0-16,7 3-135 15,9-3-545-15</inkml:trace>
  <inkml:trace contextRef="#ctx0" brushRef="#br0" timeOffset="-580.69">5377 13990 1175 0,'0'0'401'0,"0"0"-165"15,0 0-79-15,0 0-103 0,0 0 16 16,0 0-8-16,-45 31-49 16,34-18 21-16,3 1-34 15,0 0-9-15,8 2 1 16,0-3-270-16,0-3-569 0</inkml:trace>
  <inkml:trace contextRef="#ctx0" brushRef="#br0" timeOffset="1186.58">718 14526 1152 0,'0'0'283'0,"0"0"-67"16,0 0-40-16,0 0-71 15,0 0 19-15,0 0-25 16,0 0-40-16,-36-14 8 16,21 14-2-16,-5 0-21 15,-7 8 51-15,-5 11-40 16,-1 8 3-16,-4 9 17 15,3 12-53-15,3 10 23 16,5 5-15-16,16 9-24 16,8 3 43-16,2-2-36 15,24-6 22-15,13-6-9 0,7-12-14 16,-2-9-16-16,-4-8 4 16,-4-10 0-16,-11-8-2 15,0-4 2-15,-3-9-13 16,-2-1-57-16,18-3-97 15,-7-15-130-15,2-5-631 0</inkml:trace>
  <inkml:trace contextRef="#ctx0" brushRef="#br0" timeOffset="2040.3">5032 14369 1154 0,'0'0'402'0,"0"0"-216"16,0 0 53-16,0 0-16 15,0 0-152-15,0 0-9 0,0 0-54 16,-7 28 2-16,7 5 79 16,7 9-74-16,-1 2 19 15,3 6 14-15,-2 8-42 16,-1 8 47-16,-3-2-26 15,-3 3-6-15,0-1 22 16,-7-8-33-16,-20-6-4 16,-7-10 21-16,-5-6-27 15,-3-9 59-15,1-10-30 16,10-3-23-16,9-1-6 16,10-10-3-16,8 3-38 15,4-2-45-15,0-4-94 16,2 0-179-16,7 0-582 0</inkml:trace>
  <inkml:trace contextRef="#ctx0" brushRef="#br0" timeOffset="2815.23">1150 15199 1187 0,'0'0'315'0,"0"0"-129"16,0 0-61-16,0 0-47 16,0 0-47-16,0 0-30 15,0 0-1-15,5 0 0 16,8 0-34-16,3 0-98 15,20 0-112-15,-5 0-103 16,0 0-708-16</inkml:trace>
  <inkml:trace contextRef="#ctx0" brushRef="#br0" timeOffset="2971.85">1671 15212 1156 0,'0'0'233'0,"0"0"-129"16,0 0-70-16,0 0-34 16,0 0-67-16,0 0-151 15,0 0-399-15</inkml:trace>
  <inkml:trace contextRef="#ctx0" brushRef="#br0" timeOffset="3130.39">2072 15222 1066 0,'0'0'350'16,"0"0"-249"-16,0 0-81 15,0 0-20-15,0 0-57 16,0 0-68-16,130-4-219 16,-83 4 22-16</inkml:trace>
  <inkml:trace contextRef="#ctx0" brushRef="#br0" timeOffset="3287.97">2460 15232 947 0,'0'0'194'0,"0"0"-115"15,0 0-8-15,0 0-62 16,0 0-9-16,0 0-128 16,0 0-135-16,141 0 35 15,-101 0 163-15,-5 0-463 0</inkml:trace>
  <inkml:trace contextRef="#ctx0" brushRef="#br0" timeOffset="3399.67">2743 15232 608 0,'0'0'360'0,"0"0"-206"15,0 0-44-15,0 0-42 16,0 0-56-16,0 0-12 16,0 0-17-16,145 0 11 15,-103 0-193-15,-3 2-558 0</inkml:trace>
  <inkml:trace contextRef="#ctx0" brushRef="#br0" timeOffset="3541.29">3407 15262 403 0,'0'0'549'0,"0"0"-315"15,0 0-147-15,0 0-87 16,0 0-29-16,0 0-269 0</inkml:trace>
  <inkml:trace contextRef="#ctx0" brushRef="#br0" timeOffset="3700.87">4010 15298 324 0,'0'0'868'16,"0"0"-711"-16,0 0-60 15,0 0-94-15,0 0-3 16,125-26-19-16,-71 24-201 0</inkml:trace>
  <inkml:trace contextRef="#ctx0" brushRef="#br0" timeOffset="3834.5">4700 15280 1174 0,'0'0'312'15,"0"0"-241"-15,0 0-46 16,0 0-25-16,0 0-99 16,0 0-232-16</inkml:trace>
  <inkml:trace contextRef="#ctx0" brushRef="#br0" timeOffset="4533.64">1303 15226 358 0,'0'0'576'0,"0"0"-416"15,0 0-53-15,0 0 21 16,0 0-19-16,0 0-108 16,0 0-1-16,10-8-52 15,9 8-110-15,0 0-61 16,1 0-324-16</inkml:trace>
  <inkml:trace contextRef="#ctx0" brushRef="#br0" timeOffset="4706.18">1636 15222 1197 0,'0'0'380'0,"0"0"-225"15,0 0 14-15,0 0-76 16,0 0-93-16,0 0-96 15,0 0-108-15,85-14-25 16,-43 14-71-16,-2 0-423 0</inkml:trace>
  <inkml:trace contextRef="#ctx0" brushRef="#br0" timeOffset="4857.77">1945 15226 689 0,'0'0'618'15,"0"0"-540"-15,0 0-22 16,0 0 67-16,0 0-53 15,0 0-70-15,0 0-13 16,56 0-61-16,-31 0-38 16,4 0-1-16,25 0-39 15,-11 1-162-15,-2 2-271 0</inkml:trace>
  <inkml:trace contextRef="#ctx0" brushRef="#br0" timeOffset="4976.45">2315 15240 453 0,'0'0'565'16,"0"0"-351"-16,0 0-60 15,0 0-31-15,0 0-69 16,0 0-53-16,0 0-1 16,54 0-51-16,-10 0-90 15,-1 3 12-15,-1 2-238 0</inkml:trace>
  <inkml:trace contextRef="#ctx0" brushRef="#br0" timeOffset="5134.03">2726 15280 1152 0,'0'0'251'0,"0"0"-58"16,0 0-28-16,0 0-113 16,0 0-28-16,0 0-24 15,0 0-98-15,79-18-33 16,-50 18-71-16,17 0 42 0,-9 0-21 16,-1 6-379-16</inkml:trace>
  <inkml:trace contextRef="#ctx0" brushRef="#br0" timeOffset="5274.66">3180 15284 430 0,'0'0'297'16,"0"0"-169"-16,0 0 23 15,0 0 31-15,0 0-91 16,0 0-79-16,136 7-12 16,-90 4-158-16,2-7-358 0</inkml:trace>
  <inkml:trace contextRef="#ctx0" brushRef="#br0" timeOffset="5443.21">3828 15316 337 0,'0'0'844'0,"0"0"-669"0,0 0-72 16,0 0-6-16,0 0-60 15,0 0-30-15,0 0-14 16,118-36-57-16,-71 36 24 15,26 0-92-15,-10 0-160 16,-7 4-217-16</inkml:trace>
  <inkml:trace contextRef="#ctx0" brushRef="#br0" timeOffset="5574.85">4476 15284 454 0,'0'0'323'15,"0"0"-125"-15,0 0-26 0,0 0-80 16,0 0-27-1,0 0-65-15,0 0-103 0,121-21-212 16,-74 20-91-16</inkml:trace>
  <inkml:trace contextRef="#ctx0" brushRef="#br0" timeOffset="5712.49">5065 15243 1335 0,'0'0'345'15,"0"0"-182"-15,0 0 41 16,0 0-204-16,0 0-62 0,0 0-331 16,0 0-503-16</inkml:trace>
  <inkml:trace contextRef="#ctx0" brushRef="#br0" timeOffset="7842.79">5849 14520 580 0,'0'0'798'15,"0"0"-530"-15,0 0-61 16,0 0-43-16,0 0-99 16,0 0-64-16,0-8 23 15,0 8-11-15,0 0 70 16,4 0 26-16,1 0-29 16,2 0 24-16,-2 0-49 15,3 0-9-15,3 0 17 16,3 0-63-16,1 6 22 15,8 6-22-15,-1 1-39 0,7 4 11 16,24 1-121 0,-6-3-157-16,3-2-483 0</inkml:trace>
  <inkml:trace contextRef="#ctx0" brushRef="#br0" timeOffset="9814.52">9456 16164 443 0,'0'0'210'0,"0"0"-38"0,0 0-10 15,0 0-5-15,0 0 52 16,0 0-10-16,0 0 5 16,0-33 20-16,0 33-33 15,0 0 10-15,0 0-78 16,0 0-56-16,-8 0-33 15,-11 11 14-15,-7 20-45 16,-8 4 58-16,-1 9-46 16,4 10 77-16,4 1-44 15,12-1-20-15,3-2-5 16,10 2-23-16,2-8-11 16,0 2 11-16,7-12-31 0,8-4 10 15,3-6-55-15,4-8-57 16,21-5-89-16,-5-10-415 15,-5-3-244-15</inkml:trace>
  <inkml:trace contextRef="#ctx0" brushRef="#br0" timeOffset="10448.83">9793 16324 829 0,'0'0'246'16,"0"0"-122"-16,0 0 8 16,0 0-24-16,0 0 43 15,0 0-24-15,0 0 44 16,2-48-31-16,-4 43-59 16,-9 1 13-16,-3 4-63 15,-1 0 0-15,-3 0 27 16,-2 0-49-16,2 0 49 0,0 4-58 15,5 5 6-15,2 1 13 16,4 2-12-16,2 3-7 16,3-3 0-16,2-3 15 15,0 4-28-15,0 1 13 16,9-5 0-16,7 4-6 16,-1-3 6-16,5-2-28 15,2 2 20-15,2 2-42 16,-3-2 42-16,2-2-36 15,-3 2 34-15,-3-6-8 16,-3 4 2-16,-7-2 10 16,-3 2 6-16,-4-4 0 0,0 6 66 15,0-1-5-15,-11-1 0 16,-5 5 3-16,3-7-51 16,-3 2 11-16,3 1-11 15,1-3-2-15,2-6-5 16,1 0-6-16,0 0-82 15,0-5-68-15,4-9-388 16,3-4-260-16</inkml:trace>
  <inkml:trace contextRef="#ctx0" brushRef="#br0" timeOffset="10749.03">10054 16136 795 0,'0'0'629'16,"0"0"-480"-16,0 0 44 16,0 0-40-16,0 0-57 15,0 0-1-15,0 0-21 16,71 38-5-16,-62-8 0 15,-3 6-60-15,-1 8 45 16,-2 2-23-16,-3 7-31 16,-3 1 34-16,-23 4-22 0,-17-5-12 15,-18 4 0-15,-47 11-46 16,10-10-244-16,6-13-777 16</inkml:trace>
  <inkml:trace contextRef="#ctx0" brushRef="#br0" timeOffset="14205.79">20697 11256 863 0,'0'0'191'15,"0"0"-91"-15,0 0-64 16,0 0-36-16,0 0-91 16,0 0-465-16</inkml:trace>
  <inkml:trace contextRef="#ctx0" brushRef="#br0" timeOffset="14948.8">19835 12262 674 0,'0'0'121'15,"0"0"-44"-15,-127 52 1 16,67-27-54-16,-3 0-24 15,3 0-27-15,4-4-18 16,16-4-73-16,18-10-44 0</inkml:trace>
  <inkml:trace contextRef="#ctx0" brushRef="#br0" timeOffset="17704.44">18338 13254 314 0,'0'0'648'16,"0"0"-488"-16,0 0-57 0,0 0 25 15,0 0-34-15,-132 35-78 16,94-19 32-16,-6 4 27 15,-10 2-24-15,-6 2 60 16,-7 2-35-16,-9-1-42 16,-6 4 32-16,-23 1-30 15,3-2 13-15,-6-2-25 16,0-2-15-16,14-1 0 16,-9-2-9-16,13 2 0 15,13-5-4-15,17-7 12 16,20 2-2-16,18-9-6 15,18 0-43-15,8-3-288 16,21-1-40-16,4 0-212 0</inkml:trace>
  <inkml:trace contextRef="#ctx0" brushRef="#br0" timeOffset="18175.18">18453 13375 734 0,'0'0'189'16,"0"0"-3"-16,0 0 5 0,0 130-14 15,0-74 42 1,0 5-114-16,0 3-41 0,0-4-16 16,-9 0-47-16,1-8-2 15,-2-6-108-15,8-10-89 16,2-10-1-16,0-14-214 0</inkml:trace>
  <inkml:trace contextRef="#ctx0" brushRef="#br0" timeOffset="18515.27">19567 13537 451 0,'0'0'216'15,"0"0"-100"-15,0 0 139 0,147 131-155 16,-95-83-100-16,23 22-4 16,-10-10-223-16,-12-10-300 15</inkml:trace>
  <inkml:trace contextRef="#ctx0" brushRef="#br0" timeOffset="21907.2">17121 15668 525 0,'0'0'376'16,"0"0"-119"-16,0 0-92 15,0 0-24-15,0 0 23 16,0 0-72-16,0 0 13 16,-23-21-26-16,17 15-7 15,-1 2 19-15,-3 0-37 16,-4 0 49-16,-1 2-55 0,-4-2-34 16,1 2 59-16,-1 2-54 15,1-3 8-15,0 3 12 16,2 0-31-16,3 0 13 15,-1 0-21-15,-1 0 0 16,1 0 30-16,-3 0-23 16,-3 0 5-16,-3 3 12 15,-1 3-9-15,-2 4 16 16,1-4-18-16,0 2-12 16,3 0 30-16,2-2-22 15,0 2-9-15,-1 0 0 16,0 2 9-16,0 3 6 15,-1-1-1-15,0 3-7 0,4-1 11 16,0 2-18-16,3 2-6 16,4 1 6-16,-1-2 0 15,6 1 1-15,-1-3 14 16,1 2-15-16,-2-1 0 16,2 1-4-16,-1-2 4 15,-1 3 0-15,0 0 1 16,4 1 8-16,-3 3-9 15,5-4 2-15,-2 4-10 16,2-4 14-16,0 4-6 16,2-5 17-16,0 2-8 15,0-1 3-15,0 0-12 16,0-4 0-16,0 4 5 0,0 0-4 16,0 0 17-1,2 2-14-15,2-2 5 0,0 5-18 16,5-6-4-16,3 6 12 15,-1-5-1-15,3 1 4 16,-2 1 9-16,1 0-11 16,4 1 6-16,-5-3-15 15,5 0 9-15,-2-4 0 16,-1 4 11-16,1 0-1 16,-1-1-4-16,0-2-6 15,1 1-15-15,0-3 0 16,3 2 10-16,1-3 5 15,4-2 13-15,-1-2-1 0,-2 2-12 16,0-2 0-16,1-2 0 16,-4 2-5-1,-1 1 16-15,1 0-11 0,4-1 0 16,-1-4 27-16,2 2-39 16,4 2 12-16,1-4 0 15,0-4-20-15,2 0 28 16,-2 0-8-16,-2 0 0 15,-4 0 18-15,2 0-21 16,-3 0 3-16,0 0 0 16,0 0 1-16,3 0-1 15,-1 0-5-15,2-4 4 16,1 0 2-16,-1-6 0 16,0 2 8-16,-1 1-8 0,-5 1 0 15,-2-3-1-15,-1-1-7 16,1 2 7-16,-3-6 0 15,5 0 20-15,0-2-13 16,0-1-5-16,1-8-4 16,2 2 1-16,-3 2 1 15,-1-2-9-15,-3 2 21 16,-3 3-9-16,-3-4-3 16,2 4 6-16,-1-4-17 15,-1-1 13-15,1-4-2 16,1-4 3-16,-4-1 3 15,1 2-12-15,-3-2 1 16,-4 6-2-16,0-3-4 16,0 0 22-16,0 6-5 0,0-2-6 15,-2 1 12-15,0 2-24 16,-3 0 12-16,5-1 0 16,0 2-6-16,0 2 16 15,-2-5-5-15,0 4-5 16,-5-3 4-16,0 4-14 15,-2-3 10-15,1 0 0 16,-1 0 9-16,-1 0 6 16,4 0-12-16,0 0-3 15,-1 2-18-15,-1 3 9 16,0 0 17-16,-1 3-8 0,-2 0 15 16,-2 2 7-1,-3-1-30-15,-2 2 8 0,0-2 0 16,-1 1-10-16,0 2 25 15,2-2-15-15,-3 2 13 16,2 4 8-16,-2 3-16 16,-2 3-5-16,-3 0 0 15,-2 0-26-15,-4 2 26 16,-3 13-1-16,-5 8-34 16,-9 0-104-16,-39 26-44 15,12-5-357-15,0-9-602 0</inkml:trace>
  <inkml:trace contextRef="#ctx0" brushRef="#br0" timeOffset="24429.46">20316 12128 527 0,'0'0'404'16,"0"0"-213"-16,0 0-44 15,0 0-45-15,0 0-30 16,0 0 59-16,0 0-68 15,9-10 26-15,-9 10 3 16,0 0-35-16,0 0 70 16,0 0-34-16,0 0-21 15,0 0 21-15,-9 0-80 16,-7 4 66-16,-3 6 10 16,-8 2-52-16,-4 2 43 0,-10 1-18 15,-3 6-11-15,-8 1 21 16,-5 2-62-16,-3 4 13 15,-10 1 15-15,-1 2-36 16,-2 1 52-16,-1 2-44 16,1-1-8-16,-1-2 4 15,5-3-6-15,2 1 0 16,5-5 2-16,8-2 11 16,12-5-26-16,13-2 6 15,9-3-59-15,7-3 3 16,13 2-101-16,0-1-118 15,0-4-469-15</inkml:trace>
  <inkml:trace contextRef="#ctx0" brushRef="#br0" timeOffset="25010.9">18484 13266 1114 0,'0'0'338'0,"0"0"-120"0,0 0 0 16,0 0-2-16,0 0-72 15,0 0-56-15,0 0-88 16,-19-1 14-16,7 41 15 15,1 12 7-15,1 10 29 16,0 4 35-16,3 2-57 16,5-3 11-16,2-6-54 15,0-9 10-15,0-5-28 16,0-9 18-16,-6 6-77 16,-1-9-146-16,-2-6-551 0</inkml:trace>
  <inkml:trace contextRef="#ctx0" brushRef="#br0" timeOffset="25745.94">17869 14918 755 0,'0'0'300'0,"0"0"-175"15,0 0 17-15,0 0-9 16,0 0-50-16,0 0 4 16,0 0 15-16,0-9 15 15,-6 9-19-15,-7 0-24 16,-3 0 15-16,-4 0-27 15,-2 6-24-15,-5 8 35 16,-6 6-48-16,-3-1 19 16,-5 8 30-16,-3 3-47 0,0 0 43 15,-5 2-29 1,1 0 4-16,0 1 47 0,-1-3-48 16,0 1 20-16,4-1-13 15,5-1-51-15,7-3 27 16,6-4-27-16,4-5 0 15,8-6 14-15,4-3 0 16,4-4-16-16,3-2 2 16,4-2-59-16,0 0 15 15,0 2-79-15,0-2-90 16,-2 0-157-16,-6 0-426 0</inkml:trace>
  <inkml:trace contextRef="#ctx0" brushRef="#br0" timeOffset="27329.71">16913 15637 740 0,'0'0'344'16,"0"0"-124"-16,0 0-101 15,0 0 35-15,0 0-23 16,0 0-38-16,0 0 20 16,-79-14-2-16,61 14 4 0,-3 0-5 15,0 0-52-15,-2 0 18 16,-2 0-32-16,-1 0-7 16,2 10 33-16,1-6-46 15,1 6 24-15,-1 2-44 16,-1 2 6-16,2 0 17 15,-3 3-15-15,3 0 18 16,0 3 22-16,-1 0-52 16,1 0 41-16,3 1-41 15,0 2 9-15,1 0 8 16,3-2-8-16,1 2-9 16,3-2 9-16,3 2 12 0,1-1-17 15,2-3-4-15,1 2 0 16,-1-3-7-16,1 0 8 15,0 0-1-15,1 0 0 16,0-1 21-16,2 6-21 16,-1-2 0-16,2 0 0 15,0 4-9-15,0-2 9 16,0 3-8-16,0-4 7 16,0 3 2-16,3 0 8 15,3 1 2-15,-2-3-10 16,2 1 1-16,1 2-2 15,0 0-12-15,2-2 12 16,-3 2 0-16,1 0 12 0,2 0-4 16,0-3-2-1,2 0-12-15,3 4 0 0,-2-6 6 16,5-3-8-16,-2 0 16 16,1 0-8-16,-1 1 0 15,1-7 1-15,-1 6-9 16,4-4 9-16,0 4-1 15,3 0 7-15,3 0 5 16,0-4-22-16,2 2 10 16,0-2-18-16,1 0 6 15,3-6 13-15,0-4-1 16,3 2 0-16,-2-2-8 16,-3 0 1-16,-4-4 4 0,-2 5 3 15,-3-5-3 1,0 0 10-16,-2 0-1 0,0 0-6 15,2 0-6-15,2 0-6 16,3-5 12-16,2-3 0 16,2-6-13-16,-1-1 26 15,-2 4-22-15,-1 1 9 16,-2-4-19-16,-3 5 7 16,-4 0 18-16,0-3-6 15,1-2 10-15,-1 2 8 16,1-3-25-16,1 2 7 15,-1-1-2-15,0 2-16 16,-2 1 26-16,-3-1-8 16,-2 6 0-16,1-2 27 15,-1-1-38-15,-3-4 11 16,5 3 0-16,0-2-12 0,-1-6 12 16,3 0 0-16,-1-3 0 15,0-4 13-15,3 2-13 16,-6 2 0-16,4 3 1 15,-3-4-3-15,0 4 2 16,-1-4-5-16,0 0 4 16,-1-5 2-16,1 0 0 15,-2-4 10-15,-1 0-11 16,-1-5 5-16,2 5-5 16,-2-1-17-16,1 1 16 15,-3 4 2-15,2 1 5 16,-4-2-4-16,2 6 5 15,-4 0-10-15,0 0 3 0,0-5 0 16,0 1 18-16,-12-2-17 16,-1 0 28-16,-1-1-28 15,-1-4 7-15,-1 3 24 16,-1 0-32-16,-6 6 19 16,0-2 4-16,-3 8-14 15,-6 0-1-15,-3 4-8 16,-3 6-8-16,-2 0-8 15,0 6 16-15,0-1-36 16,-9-6-69-16,11-2-176 16,8-2-661-16</inkml:trace>
  <inkml:trace contextRef="#ctx0" brushRef="#br0" timeOffset="28882.6">20817 11026 907 0,'0'0'486'0,"0"0"-195"15,0 0-47-15,0 0-112 16,0 0-50-16,0 0-33 15,0 0-49-15,63-104 31 0,-41 76-12 16,1-4-18-16,-2-2 38 16,-2 5-38-16,-4 2 26 15,-4 6 29-15,-4 8-37 16,-3 7 29-16,-2 6-47 16,1 0 10-16,0 0-22 15,5 12 22-15,1 12-10 16,2 7 20-16,3 7-8 15,-1 1-9-15,3 6-4 16,1-4 0-16,1 0-7 16,-3-5 14-16,-2-8 2 15,-3-8-9-15,-4-8 9 16,-4-6-19-16,-2-4 10 16,0-2 0-16,0 0 20 15,-4 0-11-15,-15-10-8 0,-8-5-1 16,-10 2-23-16,-2-3 15 15,-8 0 4-15,2 0 4 16,5 3 17-16,5 2-2 16,10 1-21-16,9 4 6 15,10 1-7-15,3 4-6 16,3-2 13-16,0 2 0 16,19-3-6-16,8-1-3 15,8 1-3-15,5 0-22 16,7 0-51-16,-1 0 38 15,4 1-45-15,-6-3 45 0,-6 1 23 16,-7 1-18 0,-7 1 28-16,-10 0 14 0,-9 2 0 15,-3 1 118-15,-2 0-56 16,0 0-2-16,-21 0-22 16,-10 4-13-16,-6 11 64 15,-8 7-41-15,-2 5-11 16,5 5 36-16,4-2-73 15,6-5 0-15,11-2 0 16,5-7 9-16,3-6-1 16,3-7 1-16,2 0-9 15,-1-3-7-15,3 0-96 16,0 0-99-16,2-10-192 16,4-2-522-16</inkml:trace>
  <inkml:trace contextRef="#ctx0" brushRef="#br0" timeOffset="29220.65">20844 11065 940 0,'0'0'331'16,"0"0"-91"-16,0 0 2 15,0 0-35-15,0 0-126 16,0 0-52-16,0 0-29 15,-6-14-64-15,1 14-14 16,-3 0-105-16,0 0 78 16,2 2 5-16,2 4-92 15,-1 0-155-15</inkml:trace>
  <inkml:trace contextRef="#ctx0" brushRef="#br0" timeOffset="29499.91">20844 11065 415 0</inkml:trace>
  <inkml:trace contextRef="#ctx0" brushRef="#br0" timeOffset="29828.03">20844 11065 415 0,'23'13'408'0,"-23"-13"-164"0,0 0-61 0,0 0-63 16,0 0-59-16,0 0 10 15,0 0-52-15,0 0 9 16,0 0 33-16,0 0 20 16,0 0 45-16,0 0-40 15,0 0-55-15,-2 0 25 16,2 0-43-16,0 0-1 16,0 0-12-16,0 0 14 15,0 6-24-15,0 1 10 0,-3-3 0 16,3-2 16-16,0-2-15 15,-3 2-1-15,-1-2 29 16,0 0-1-16,-1 2 38 16,1 0-52-16,2 0-5 15,2-2 14-15,0 0-21 16,0 0 19-16,0 0-21 16,0 0 0-16,0 0 41 15,0 0-16-15,0 0 11 16,0 0-5-16,0 0-15 15,0 0-32-15,0 0-36 16,0 0-175-16,0 0-167 16,0 0-580-16</inkml:trace>
  <inkml:trace contextRef="#ctx0" brushRef="#br0" timeOffset="29974.64">20917 11075 747 0,'0'0'313'0,"0"0"-313"15,0 0-217-15</inkml:trace>
  <inkml:trace contextRef="#ctx0" brushRef="#br0" timeOffset="30106.29">20917 11075 681 0,'-50'-100'0'0</inkml:trace>
  <inkml:trace contextRef="#ctx0" brushRef="#br0" timeOffset="40359.9">13826 17133 557 0,'0'0'996'0,"0"0"-730"0,0 0-86 16,0 0-50-16,0 0-102 15,0 0-6-15,0-9-21 16,0 5 4-16,0 4 73 16,0 0 13-16,0-2-1 15,0-1-39-15,0 3-28 16,0-4 29-16,-3-1-26 15,1 5 3-15,0-4 13 16,0 4-42-16,-2-4 15 16,-2 4-15-16,-2-1 0 15,-1 1-4-15,1 0 16 16,-4 0-12-16,1 0 28 16,-3 0-18-16,1 1 7 0,0 16-17 15,-3 1 0-15,5 4-9 16,-1 0 10-16,8-4-1 15,2-1 0-15,2-2 23 16,0-5-35-16,0-2 12 16,2 1 0-16,7-7-8 15,5 1 8-15,-1 0 0 16,7 2-1-16,1-5 16 16,2 4-18-16,0-4 3 15,-1 4 0-15,-1-2-21 16,-4 2 3-16,-3-4 6 15,-5 4 12-15,-3 4-10 16,-3-2 10-16,-3 6 0 16,3 2 7-16,-3 4 19 0,0 0-17 15,-3 8-8-15,-9-4 26 16,-6 0-9-16,1 1 42 16,-4-10-15-16,-1 1-5 15,3 0 15-15,-1-5-55 16,3-5 8-16,2 1-8 15,-1-5 9-15,3 0-18 16,0 0-20-16,-1 0-60 16,5 0-1-16,9 0-72 15,0-9-115-15,0-2-506 0</inkml:trace>
  <inkml:trace contextRef="#ctx0" brushRef="#br0" timeOffset="40548.38">14227 17437 1967 0,'0'0'549'0,"0"0"-371"16,0 0 2-16,-81 125-67 15,43-81-93-15,1 6-20 16,-17 2-115-16,12-16-217 15,7-12-1227-15</inkml:trace>
  <inkml:trace contextRef="#ctx0" brushRef="#br0" timeOffset="43596.23">22722 3844 1007 0,'0'0'330'16,"0"0"-161"-16,0 0-65 15,0 0 9-15,0 0-62 16,0 0-20-16,-8-23 31 15,8 19-55-15,0 1 104 16,-4-1 20-16,-6 0-65 16,1 2 23-16,-5-2-49 15,1 2 6-15,0 0 2 16,0-1-39-16,2 2 21 16,-1 1-30-16,1 0 1 15,3 0 15-15,-4 0-6 16,1 0-10-16,0 0 6 15,-1 0 18-15,-3 0-5 16,-1 4-10-16,-1 2 2 16,-1 2 47-16,-2-1-52 0,2 4-6 15,0-3 0 1,1 0 17-16,3 2-5 0,1 0 2 16,0-1-13-16,3 0 26 15,2-1-25-15,1-4-2 16,3 2 0-16,-4-2 13 15,4 5-4-15,-5-2 9 16,2 1-18-16,-4 4 4 16,3 1-4-16,-1-3 0 15,-3 1-7-15,4-1 16 16,-3 2-5-16,1-1 10 16,1-2-14-16,1 1 40 15,1 2-40-15,0 1 7 16,-1-1 17-16,5 2-16 0,-3 1 7 15,-1 0-15-15,0 1 0 16,0-2-4-16,1 2 11 16,-1-2-7-16,1 1 3 15,1 1 18-15,0-1-20 16,1 1-1-16,0 0 0 16,1 0 6-16,1 1-5 15,2-3 16-15,-2 3-6 16,2 2 0-16,0-5-22 15,0 5 8-15,0-2 3 16,0 0 5-16,0-1 4 0,2 2 0 16,5 1-9-1,1-1 15-15,4 0-20 0,-1 0 6 16,2 0-1-16,3-3 22 16,0 4-11-16,-1-6 1 15,1 4-12-15,-3-3-2 16,0-1 1-16,-1 2 2 15,1-1 7-15,1-4 28 16,1 1-27-16,5 0 5 16,0-3-14-16,3-2-2 15,3 0-16-15,-1-2 29 16,0 0-11-16,-4 0 7 16,-1-1 21-16,3-1-17 15,-4-2-11-15,6 0 0 16,0 0-8-16,2 0 14 0,-3-2-6 15,2-2 0-15,-3-1 21 16,-3 1-25-16,-1 0 4 16,0 2 0-16,-3-2-3 15,1 2 3-15,2-4 0 16,2 0-6-16,2-3 15 16,1 2-8-16,1-5-1 15,2 0 6-15,-3-2-7 16,-2-2 1-16,1 0-10 15,-1-1 9-15,-2-2 2 16,-3 0 4-16,3-3 4 16,1 0-8-16,-3-4 0 15,-1-1-1-15,-3-6 0 0,-3-5-9 16,-2-4 18-16,-4-4 7 16,-3-4 10-16,-2-5-20 15,0 1 33 1,-5-3-38-16,-15-2-1 0,-9 3 0 15,-8 2-16-15,-11 6-37 16,-45-4-74-16,10 12-94 16,-1 8-288-16</inkml:trace>
  <inkml:trace contextRef="#ctx0" brushRef="#br0" timeOffset="49840.54">14561 16931 1397 0,'0'0'545'0,"0"0"-405"16,0 0-10-16,0 0-65 16,0 0-41-16,0 0 56 15,23 33-31-15,-15-7 3 16,3 4 26-16,-4 6-40 16,0 5 23-16,-3 0-31 15,1 8-11-15,-3-5 30 16,-2 6-41-16,2-2 11 15,-2-2-10-15,0-6 0 16,0-10-18-16,0-8 7 16,0-12 2-16,0-6-13 15,0-4 16-15,4 0-4 0,4-14 1 16,2-11-51-16,6-2 45 16,2-5-16-16,0 5 20 15,4 0-11-15,2 4 10 16,3 6 2-16,0 3 1 15,-2 1-24-15,-4 10 15 16,-2 0 7-16,-7 3 2 16,-2 0 3-16,-6 0 10 15,-4 15-26-15,0 3 11 16,0 4 2-16,-16 0 21 16,-5 6-20-16,-8-2 45 15,-2 2 14-15,-1-6-53 16,1-4 47-16,6-6-54 15,5 2 0-15,5-9-30 16,3-2-2-16,6-3-43 0,6-3-68 16,0-11-363-16,0-9-413 0</inkml:trace>
  <inkml:trace contextRef="#ctx0" brushRef="#br0" timeOffset="50066.97">15214 17409 1730 0,'0'0'342'16,"0"0"-101"-16,0 0-98 15,0 0-31-15,-56 139-73 16,29-103-30-16,3 0-9 15,-5-10-183-15,9-4-404 16,5-11-973-16</inkml:trace>
  <inkml:trace contextRef="#ctx0" brushRef="#br0" timeOffset="50738.14">15465 17351 1207 0,'0'0'630'0,"0"0"-529"16,0 0-39-16,0 0 48 15,0 0-28-15,0 0-59 16,0 0 27-16,103 0-41 16,-77 0 28-16,0 0 3 15,0-8-34-15,-6-6 18 16,-2 0-24-16,-5-6 0 16,-6 2 40-16,-3 0-33 15,-4-4 47-15,0 3 7 16,0 6-54-16,-11-1 54 15,-7 6-59-15,1 2 14 16,-3 6 51-16,-2 0-55 16,4 6 24-16,0 12 11 0,2 8-45 15,2 3 74-15,4 4-18 16,3 7-11-16,2 0 20 16,3 4-55-16,2-3 15 15,0-6-24-15,0-2 13 16,9-1 4-16,6-10-13 15,2-5-7-15,4-4 0 16,2-7-27-16,6-6-50 16,-1 0-19-16,2 0-67 15,10-19-62-15,-11 2-506 0,-3-1-384 16</inkml:trace>
  <inkml:trace contextRef="#ctx0" brushRef="#br0" timeOffset="50923.64">16176 17504 1750 0,'0'0'576'0,"0"0"-366"16,0 0-21-16,-19 112-86 15,-8-72-97-15,-9 0-6 16,-38 18-79-16,10-10-164 15,1-8-624-15</inkml:trace>
  <inkml:trace contextRef="#ctx0" brushRef="#br0" timeOffset="53972.5">16749 17361 1200 0,'0'0'528'0,"0"0"-433"16,0 0 4-16,0 0 0 15,0 0-69-15,0 0-2 16,-81 48-15-16,75-34-13 16,4 0 47-16,2-2-35 15,0-2-12-15,2-6-1 16,14-4 1-16,3 0 48 15,4 0-48-15,-1-14 8 0,-2-4-17 16,-4-4 18 0,-1 0-3-16,-5 0 25 0,-2 8-31 15,-3 2 65-15,-3 2-16 16,-2 6-15-16,0 4 52 16,0 0-74-16,0 0 14 15,2 0-3-15,2 8-11 16,4 7 49-16,-2 6-61 15,1 2 13-15,1 0-26 16,2-1 1-16,-5 4-79 16,9-8-111-16,-2 0-307 15,-3-9-281-15</inkml:trace>
  <inkml:trace contextRef="#ctx0" brushRef="#br0" timeOffset="54124.09">17148 17522 1435 0,'0'0'616'16,"0"0"-506"-16,0 0 7 15,0 0-64-15,-79 107-53 16,71-86-137-16,3-7-509 0</inkml:trace>
  <inkml:trace contextRef="#ctx0" brushRef="#br0" timeOffset="54438.25">17462 17259 1307 0,'0'0'680'16,"0"0"-543"-16,0 0-15 16,0 0 22-16,0 0-73 15,0 0-22-15,0 0 12 16,-118 124-45-16,118-94 20 16,0-6-14-16,0-2-22 15,7-8 0-15,8 2-4 0,8-10-10 16,6-6-14-16,17 0-205 15,-5-18-459-15,-4-4-369 0</inkml:trace>
  <inkml:trace contextRef="#ctx0" brushRef="#br0" timeOffset="54606.8">17785 17433 1073 0,'0'0'769'16,"0"0"-459"-16,0 0-83 15,0 0-57-15,-9 106-132 16,2-79-26-16,3-6-24 0,0-2-141 16,1-9-493-1,3-10-1068-15</inkml:trace>
  <inkml:trace contextRef="#ctx0" brushRef="#br0" timeOffset="55276.01">18282 17373 1714 0,'0'0'388'0,"0"0"-267"0,0 0-35 15,0 0-48-15,0 0-38 16,82-106-31-16,-57 62-33 16,-7-2 44-16,-5-7 20 15,-4-1 13-15,-6 10 36 16,-3 4-5-16,0 12 57 16,0 10-25-16,0 7-2 15,0 11-18-15,0 0-55 16,0 2 1-16,0 21 4 15,0 17 3-15,-3 4 59 16,3 11-33-16,0-1 20 16,0 4 6-16,0-4-60 15,7-2 17-15,1-7-18 16,-1-8-3-16,-1-7-18 0,0-11 21 16,-4-12-19-16,2-7-7 15,5 0-29-15,2-26 10 16,7-10-49-16,2 0-8 15,2 0 32-15,2 6-19 16,1 4 7-16,0 8-5 16,-3 8-15-16,0 2 63 15,-2 3 2-15,-4 5 37 16,-3 0 13-16,-8 0 15 16,-5 0 52-16,0 0-26 15,-5 9 14-15,-19 5 33 0,-5 4-40 16,-5 4 20-16,5 1 1 15,5-2-55-15,11 5 21 16,11 2-48-16,2-2-12 16,8 0-3-16,19-2 23 15,9-2-8-15,5-10 0 16,2-2-45-16,-1-10-34 16,-4 0-146-16,-13 0-394 15,-12-10-245-15</inkml:trace>
  <inkml:trace contextRef="#ctx0" brushRef="#br0" timeOffset="55915.3">18391 17102 894 0,'0'0'578'0,"0"0"-361"16,0 0-21-16,0 0-47 15,0 0-64-15,0 0-16 16,0 0 33-16,82-18-41 15,-52 13 13-15,-1-7 6 16,-3-3-45-16,-4-3 39 16,-4-4-22-16,-7 0-22 15,-4 5 58-15,-7-2-55 16,0 5 6-16,0 3-17 16,-7 6-22-16,-10 1-16 15,-8 4-84-15,-24 4-90 16,7 12-47-16,2-2-441 0</inkml:trace>
  <inkml:trace contextRef="#ctx0" brushRef="#br0" timeOffset="58828.52">18407 13927 768 0,'0'0'315'16,"0"0"-137"-16,0 0 14 0,0 0-80 16,0 0-22-16,0 0-14 15,-36 0-28-15,27 0 37 16,-2 0-11-16,0 0-27 15,-5 0 23-15,1 0-48 16,-3 0 21-16,-1 0 10 16,0 0-20-16,-3 0 17 15,1 3-30-15,0 3-19 16,-4-1 28-16,2 4-29 16,-1-1 42-16,0 2 11 15,-1 0-53-15,-2 6 36 16,3 2-36-16,-3 4 9 0,0 5 26 15,1-1-18 1,1 6 15-16,3-6 1 0,-1 1-20 16,4 2-6-16,0-1-7 15,4 2 0-15,-2 0 30 16,5 2-30-16,1 2 31 16,4 1-25-16,1 2 9 15,3 4-18-15,3 3 3 16,0-4 0-16,0 4 21 15,0-1-11-15,11 1-15 16,5 0 5-16,4 0-11 16,4-4 1-16,6 1 11 15,1 2-1-15,0-5 7 16,4-5 4-16,1 0-22 16,2-7 7-16,0-4-16 0,4-4 10 15,3-8-6-15,4-6 16 16,7-4 0-16,4 0 12 15,2-4-28-15,5-10-6 16,2-10-2-16,0-2-1 16,-2-8 17-16,-2-10 8 15,-2-8 0-15,-4-13 16 16,-7-11-24-16,-8-8 8 16,-9-2 0-16,-10-7 13 15,-12 12 6-15,-13 6-19 16,0 12 0-16,-22 14-10 15,-16 17 10-15,-37 16-177 16,8 14-400-16,2 2-412 0</inkml:trace>
  <inkml:trace contextRef="#ctx0" brushRef="#br0" timeOffset="60069.2">19398 17365 1237 0,'0'0'578'0,"0"0"-493"16,0 0 30-16,0 0 51 16,0 0-82-16,0 0-6 15,0 0-76-15,-102 108 18 16,84-77-39-16,7-5 19 15,11 6-134-15,0-14-197 16,11-5-291-16</inkml:trace>
  <inkml:trace contextRef="#ctx0" brushRef="#br0" timeOffset="60513.01">20038 17285 1650 0,'0'0'555'15,"0"0"-518"-15,0 0 32 16,-137 4 20-16,110 18-62 16,10 6 23-16,3 2-34 15,10-1-15-15,4 0-2 16,0-2-18-16,16-8-14 15,11-11 6-15,4-8-13 16,4 0 30-16,3-27-39 16,-2-18-35-16,-7-8 3 0,-5-8-48 15,-7-7-18 1,-9 2 34-16,-4-2 39 0,-1 13 74 16,-3 15 117-16,0 15 94 15,0 12 30-15,0 13-146 16,0 0-61-16,0 13 0 15,-7 12 27-15,1 15 29 16,-2 6-24-16,2 3-29 16,-1 5 39-16,5-4-55 15,2 2 4-15,0-2-25 16,0-6-62-16,15 0-96 16,6-12-180-16,3-14-558 0</inkml:trace>
  <inkml:trace contextRef="#ctx0" brushRef="#br0" timeOffset="60685.55">20495 17339 1868 0,'0'0'396'16,"0"0"-245"-16,0 0 11 15,0 0-95-15,-63 120-53 16,58-86-14-16,5-1-182 15,0-11-133-15,0-12-500 0</inkml:trace>
  <inkml:trace contextRef="#ctx0" brushRef="#br0" timeOffset="61246.06">20982 17161 1877 0,'0'0'368'0,"0"0"-180"16,0 0-90-16,-123 16-12 16,100 8-61-16,6 6-14 15,11 1 8-15,6 0-19 16,0-3-23-16,6-6 22 15,15-9-85-15,6-8 27 0,0-5 17 16,4-6 7-16,-5-20 15 16,1-10-3-16,-7 2 15 15,-2-7 1-15,-7 10-12 16,-2 0 19-16,-5 13 4 16,-2 13 11-16,0 5 28 15,-2 0-43-15,0 14 1 16,0 16 43-16,3 2-29 15,2 13 15-15,1 0 38 16,2 7-47-16,1 6 19 16,5 0-40-16,-3 1 11 15,-1-1 5-15,-4 0-8 16,-2-4-5-16,-4-10 9 16,0-11-5-16,-6-16-7 0,-19-5 12 15,-6-12 3-15,-4 0 45 16,-1-8-47-16,5-10 20 15,11-4-33-15,15-2-9 16,5-2-3-16,20 3-21 16,18 6-31-16,11 3-6 15,20 1-91-15,-14 5-102 16,-7-1-454-16</inkml:trace>
  <inkml:trace contextRef="#ctx0" brushRef="#br0" timeOffset="62078.83">13135 16896 1156 0,'0'0'356'16,"0"0"-279"-16,0 0 65 15,0 127 38-15,3-66-50 16,5 10-8-16,1 5-44 16,5 8-31-16,-1-1 22 15,3-8-50-15,-1-5 3 16,-3-11-10-16,-4-15-12 15,-1-11-2-15,-5-20-107 16,0-13-224-16,-2-2-271 16,0-24-386-16</inkml:trace>
  <inkml:trace contextRef="#ctx0" brushRef="#br0" timeOffset="64350.76">13140 16856 829 0,'0'0'258'16,"0"0"-177"-16,0 0 8 15,0 0-5-15,0 0-53 16,0 0-4-16,0 0 18 15,4 0 18-15,0 0 71 16,3 0-67-16,5 0 16 0,-2 0 6 16,5 0-42-1,6 0 16-15,4 4-24 0,1-2-14 16,6 2 24-16,3 4-25 16,3-8 14-16,3 5-10 15,-2-3-27-15,-1 1 7 16,2 0-8-16,-2 2 0 15,-2-1 4-15,-1-4 5 16,1 0-2-16,-2 0-7 16,10 0 6-16,0 0-7 15,8 0 2-15,1 0-1 16,5 0 20-16,-2 0-10 16,0 0-3-16,-3 0-7 15,-6 0-10-15,0 0 0 16,-7 0 17-16,-3 0-7 0,1 0 10 15,-2 0 2-15,0 0-16 16,2 0 4-16,1 0-6 16,4 0-6-16,-1 0 18 15,-4 0-6-15,-3 0 0 16,0 0 19-16,-7 4-32 16,1-4 13-16,0 6 0 15,0-6-19-15,2 0 29 16,0 0-10-16,5 0 0 15,2 0 18-15,2 0-24 16,4 0 6-16,1 0 0 16,0-4-15-16,-2 2 15 15,-8-2 0-15,-4 4-9 16,-2 0 18-16,-6 0-8 0,0 0-1 16,2 0 1-16,2-4 4 15,4-1-5-15,5-1-8 16,1-1 8-16,2 3 0 15,-1 0 0-15,-3-2 11 16,-4 6-11-16,-4 0 0 16,0 0-3-16,-4 0-4 15,0 0 6-15,4 0 2 16,2-4 8-16,2 4 0 16,3-4-7-16,3 0-4 15,2-1 1-15,-1 4 1 16,-3 1-2-16,1 0 10 15,-5 0-8-15,0 0 0 0,-4 0 0 16,-2 0-7 0,2 0 8-16,-1 0-1 0,3 0 18 15,5 0-9-15,1 0 1 16,3 0-10-16,2 0 1 16,-2-5 5-16,2 5-5 15,-4 0 8-15,-3 0-3 16,-4 0 3-16,-2 0-18 15,0 0 4-15,0 0 5 16,-1 0 2-16,2 0 4 16,7 0 0-16,0 0-6 15,3-3 1-15,4-1-8 16,-1 4 5-16,1 0 2 0,-3 0 3 16,2 0 6-1,-1 0-10-15,-2 0 1 0,-3 0-9 16,1 0 2-16,-2 0 8 15,-1 0-1-15,3 0 14 16,2-4-5-16,-1 0-12 16,4-2 3-16,-1 2-6 15,-3 0-8-15,3 4 22 16,-1-4-8-16,-1 4 3 16,-3-2 16-16,0 2-29 15,-1-4 10-15,-1-1 0 16,-2 2-15-16,1 3 22 15,1-6-7-15,1 2 2 0,4 0 27 16,2 0-36 0,-1 0 7-16,4-2 0 0,-4 2-7 15,0 4 7-15,-6 0 0 16,-2 0 0-16,-4 0 10 16,0 0-4-16,0 0-6 15,2 0 0-15,2 0 6 16,0 0-6-16,5 0-9 15,-3 0 8-15,3 0 1 16,-3 0 2-16,1 0 4 16,-2 0-6-16,1 0 5 15,-4 0-5-15,2 0-11 16,-2 0 11-16,2 0-2 16,0 0 2-16,3 0 0 0,1 0 8 15,1 0-16-15,-1 0 4 16,3 0 4-16,-3 0-10 15,2 0 20-15,1 0-9 16,1 0-1-16,4 0 6 16,-1 0-22-16,1 0 17 15,1 0-1-15,-2 0 3 16,-2 0 10-16,1 0-22 16,-1-4 9-16,0 4 0 15,0-5-9-15,4-1 19 16,4 3-8-16,0-1 1 15,6-1 6-15,-3 5-18 16,0 0 7-16,-2 0 2 16,-2 0-8-16,-4 0 16 0,-1 0 4 15,-3 0 11-15,2 0-22 16,1 0 22-16,5 0-23 16,1-4 0-16,7 4 12 15,-2 0-1-15,5 0-6 16,-3 0-5-16,-1 0-10 15,2 0 9-15,-2 0 1 16,-2 4 0-16,4 1 18 16,5-1-9-16,1-1-2 15,5 3-7-15,2 3-10 16,2-5-2-16,3 2 18 16,0 2-6-16,1 0 6 15,3-2 10-15,-4-3-23 16,-1 2 7-16,-1 1-3 0,-6-2-17 15,-3 0 22-15,-7 0-2 16,-8-4 0-16,-5 4 25 16,-10-4-32-16,-6 2 7 15,-12 2 0-15,-6-4-15 16,-4 0 15-16,-5 0 0 16,0 4-1-16,0 0-36 15,0 4 37-15,0 6 20 16,0 0-4-16,-5 12 18 15,1 2-32-15,4 6-2 0,0 8 0 16,0 6 7 0,0 2 11-16,0 7-12 0,0-3 1 15,7 4 1-15,0 4-8 16,1-4-1-16,0 0 1 16,5-4 0-16,-7-5 2 15,0-10 6-15,-3-2-7 16,-3-15 14-16,0-8-1 15,0-4-14-15,0-6 16 16,0-4-7-16,0 0-18 16,-15 0-6-16,-6 0-197 15,-10 0-411-15</inkml:trace>
  <inkml:trace contextRef="#ctx0" brushRef="#br0" timeOffset="67086.44">13219 17731 333 0,'0'0'861'0,"0"0"-647"16,0 0-89-16,0 0 24 0,0 0-56 15,0 0-39 1,0 0-19-16,0-5-33 0,0 5 66 16,0 0-10-16,0 0 7 15,0 0 10-15,0 0-52 16,0 0 10-16,0 0-33 16,0 0-24-16,0 10 24 15,-4 4 46-15,0-2 20 16,-1 6 0-16,2-4-65 15,3 0 34-15,0-2-35 16,0 2 0-16,0 0 12 16,0-1-11-16,0-4 17 15,0 0-4-15,0-1-2 16,0-7-9-16,0-1-3 16,0 4 0-16,0-4-8 0,0 0 8 15,0 0-18-15,0 5 18 16,0-5-14-16,0 0 8 15,3 0 12-15,4 0-2 16,1 0 8-16,4 4-12 16,1 0 0-16,5-3 0 15,2-1 2-15,0 0 10 16,3 0-11-16,-1 0-1 16,0 0 4-16,3 0-4 15,1 0-1-15,3 0 0 16,7 0 1-16,2-1 19 15,5-3-6-15,-1 0-5 0,2 4-8 16,1-5 0 0,-3 1-1-16,1 4 0 0,-4-5 2 15,-1 1 9-15,0-1-10 16,0-2 2-16,2 1-5 16,2 1 3-16,3 1 0 15,-1 0 0-15,4 4 7 16,-6 0-7-16,-1 0 0 15,-4 0-2-15,-4 0 1 16,-1 0 2-16,0 0 4 16,7 0 4-16,3 0 5 15,5-1-15-15,7-8 1 16,4 5 0-16,-1 4 27 16,3 0-27-16,-4 0 17 15,-5 0-17-15,-4 0 6 0,-4 0-19 16,-6 0 13-16,1 0 0 15,-3 0 9-15,2 0 3 16,0 0-12-16,5 0 0 16,6 0-6-16,0 0-6 15,5 0 13-15,4 0-1 16,1 0 13-16,0 0 1 16,-3 0-20-16,-4 0 6 15,-3 0-11-15,-5 0-2 16,-5 0 22-16,-2-4-9 15,0 4 12-15,0-3 7 16,3-4-20-16,9 4 1 16,5-2 0-16,5 1-8 0,4-2 19 15,3 6-11 1,-5 0 0-16,-4 0 16 0,-6 0-25 16,-7 0 9-16,-3 0 0 15,-7 0-21-15,2 0 22 16,0 0-1-16,3-4 0 15,4 4 14-15,5-4-11 16,5 0-3-16,0 4 0 16,2 0 17-16,2 0-17 15,-5 0-1-15,0 0 1 0,1 0 0 16,-4 0 6 0,6 0 6-16,0 0-11 0,-1 0 0 15,2 0-1-15,1 0-1 16,-2 4 0-16,-5 0 1 15,0 0 3-15,-4 0 6 16,1-2-9-16,-1 2 16 16,2 1-16-16,0-5 0 15,3 0 0-15,4 0 9 16,2 3-9-16,2-3 0 16,0 0 1-16,-3 7-7 15,-1-4 7-15,-3 1-1 16,2 0 0-16,-1-4 8 15,4 0-14-15,2 0 6 16,0 0-5-16,0 0-2 0,-1 4 14 16,-4 1-2-16,3-4-2 15,-2 3 3-15,0 0-12 16,-1 1 0-16,0 1 6 16,3-3-2-16,-2 1 13 15,-1 1-11-15,0 3 0 16,1-3 7-16,-5 0-16 15,0-1 3-15,-1-4 6 16,0 0 3-16,-1 0 12 16,1 0-9-16,2 0-6 15,0 0-5-15,2 0-4 16,0 0 10-16,-3 4-1 16,4-3 5-16,-2-1 15 15,2 5-30-15,1-5 10 16,2 3-7-16,0-3-11 15,-1 4 27-15,4-4-9 0,-5 0 1 16,2 0 17-16,2 5-24 16,-2-3 6-16,2 0 0 15,-3 0-19-15,-1-2 25 16,0 4-6-16,-3 0 0 16,0 0 15-16,2-4-20 15,-1 6 5-15,1-6 0 16,1 4-7-16,-5 0 13 15,-1 0-6-15,0 2 0 16,-4-3 9-16,-1 2-15 16,1-1 6-16,-1 0 0 0,-1-4 0 15,-3 0-8-15,-1 0-5 16,1 0 12-16,-4 0 0 16,1 0 1-16,-1 0 7 15,1 0-7-15,-1 0 0 16,0 0-1-16,-6 0-10 15,1 0 10-15,-3-4-11 16,-2 0 12-16,-3-1 1 16,1 2 11-16,-4-3-24 15,-1 2 11-15,0-4 1 16,-7 8 0-16,2-6 6 16,-1 6-6-16,-1-4 0 15,1 4-3-15,3-4-10 0,-2 4 25 16,-5 0-12-1,2 0 0-15,-4-4 7 0,1 4-7 16,-1-2 0-16,4-2-11 16,-1-1 2-16,1 5 18 15,0-4-4-15,-1 4-5 16,-5-3-2-16,-2-3-5 16,-2-2 1-16,0-6 3 15,0-2-9-15,0-9 18 16,-9 0-6-16,1-4 0 15,-2-5-29-15,6 3-41 16,-7-11-115-16,1 13-303 16,0 1-298-16</inkml:trace>
  <inkml:trace contextRef="#ctx0" brushRef="#br0" timeOffset="69071.14">16838 17304 363 0,'0'0'321'16,"0"0"-89"-16,0 0-69 16,0 0-64-16,0 0 1 15,0 0-21-15,0 0-10 16,0-11 18-16,0 11-20 0,0 0 13 16,-2 0-19-16,2 0-35 15,-2 0 27-15,0 0 11 16,0 0-10-16,-2 0 15 15,0 0-58-15,0 0 29 16,-3 0-21-16,-1 0 0 16,-2 2 8-16,1 2-6 15,-1 3 7-15,0 2 16 16,-3-3-31-16,2 2 42 16,-5-2-26-16,3 7-21 15,-1-6 52-15,4 3-45 16,-1 0 13-16,1-2-19 15,4 1 17-15,-1 0-12 16,1-1-14-16,-2 2 0 16,2-2 49-16,-1-2-48 0,3 3 30 15,0-2-25-15,-1 3 21 16,2-2-5-16,1-2-22 16,0 2 0-16,0 0 20 15,-1 2-19-15,2-5-1 16,1 3 0-16,0-3 22 15,0 0-19-15,0 3-3 16,0-2 0-16,0-3-12 16,4 1 5-16,8 1 7 15,-2 1-6-15,1-2 17 16,3 0 4-16,-1-4-13 16,1 0-1-16,1 0 5 0,5 0-5 15,0-14-1 1,2 2 0-16,1-7-14 0,-6 1 13 15,1 5 1-15,-5-6-4 16,-3-3-12-16,-1 4 10 16,-3-4 6-16,2 4 0 15,-4 0 1-15,0 0-8 16,1 2 5-16,-1 6-5 16,-2-4-5-16,0 7 24 15,-2 2-11-15,0-1 1 16,0 2 11-16,2 0-22 15,-2 4 9-15,0 0 0 16,0 0 5-16,0 0 1 0,0 0 10 16,0 0-16-1,0 0 6-15,0 0-19 0,0 0 14 16,0 0-1-16,2 0 43 16,1 10-11-16,0 6 12 15,1-2-16-15,3 0-27 16,-1 3 38-16,0 6-33 15,4-4 10-15,-1 2 20 16,-1 2-35-16,1-2 38 16,1-7-39-16,-4 2 0 15,3-10 18-15,-3-1-17 16,2-1 21-16,0-4 8 16,1 0-17-16,3 0 2 15,-2-4-15-15,3-7-25 16,3-5 16-16,-3 2-73 0,-1 5-35 15,-8-3-50-15,-1 1-464 16,-3 3-373-16</inkml:trace>
  <inkml:trace contextRef="#ctx0" brushRef="#br0" timeOffset="102471.87">8797 3465 555 0,'0'0'303'15,"0"0"-154"-15,0 0 0 0,0 0-45 16,0 0 15-1,0 0 31-15,60-54-24 0,-49 41 16 16,0 4-68-16,-1 1-50 16,-2 1 64-16,-4 2-36 15,3 0 32-15,-5 1 36 16,3 1-76-16,-2-2 57 16,-1 4-58-16,0-4-8 15,0 4 68-15,-2 1-102 16,2 0 10-16,-2 0-11 15,0 0 21-15,0 0-14 16,0 0-7-16,0 0 9 16,0 6-22-16,-11 10 4 0,-9 9 9 15,-5 12 50 1,-4 5-39-16,-4 6 56 0,-3 2-31 16,3 4-15-16,2-1 5 15,4-6-26-15,6-3-4 16,4-5-2-16,6-7 10 15,2-10-30-15,7-6 17 16,2-8-106-16,0-8-104 16,6-8-316-16,10-12-192 0</inkml:trace>
  <inkml:trace contextRef="#ctx0" brushRef="#br0" timeOffset="102706.24">8984 3615 1228 0,'0'0'748'15,"0"0"-569"-15,0 0-55 16,0 0-56-16,0 0 12 16,0 0 46-16,0 0-66 15,-74 123 11-15,50-90-22 16,-5 3-43-16,0 3 0 15,0-1-6-15,2-5-31 16,-2 7-30-16,9-11-188 16,9-11-458-16</inkml:trace>
  <inkml:trace contextRef="#ctx0" brushRef="#br0" timeOffset="103943.93">9641 3549 1030 0,'0'0'482'16,"0"0"-251"-16,0 0-1 15,0 0-105-15,0 0-40 16,0 0-39-16,0 0-17 15,-56 0 36-15,37 20-26 16,1 2 16-16,0 4 27 16,4 2-57-16,8 3 23 15,6 0-48-15,0-3 0 16,0 1-23-16,17-7 30 16,8-8-7-16,4-8 0 15,4-6 24-15,1-6-42 0,2-24 18 16,0-11-51-16,-3-9 38 15,-2-8-32-15,-4-2 31 16,-5-3 6-16,-6 8-1 16,-6 7-3-16,-3 10 12 15,-4 13 0-15,-3 12 11 16,0 7-11-16,0 6-8 16,0 0-6-16,0 3 14 15,0 18 5-15,0 5 18 16,0 9-16-16,0 6 29 15,0 5-30-15,0 3-6 16,0-4 0-16,4-1 22 0,1-5-4 16,-1-10-5-16,0-4-13 15,-2-12 2-15,1-4-2 16,-1-9-8-16,0 0 1 16,3-4-11-16,3-18 8 15,8-8-29-15,0-4-29 16,4-3 38-16,0 5-44 15,0 4 43-15,-2 8 25 16,-2 4 12-16,-1 8 6 16,-1 3 28-16,-1 5-27 15,3 0 55-15,-1 0-48 16,1 13 20-16,-1 6 28 16,1 2-53-16,-3 3 19 0,1 0-34 15,-1 0-10 1,-5-3-13-16,4-6-24 0,-1-7-56 15,14-8-107-15,-3-12-330 16,0-8-99-16</inkml:trace>
  <inkml:trace contextRef="#ctx0" brushRef="#br0" timeOffset="104199.25">10345 3488 1232 0,'0'0'481'15,"0"0"-238"-15,0 0-39 16,0 0-139-16,0 0-3 15,0 0 16-15,0 0-66 16,25 71 34-16,-8-45-46 0,4-2 8 16,3-4-4-1,-1-4 18-15,-4-8-23 0,0-6 1 16,-6-2 0-16,-4-4 88 16,-2-15-51-16,-3-6-7 15,-4-3-7-15,0-2-9 16,-9 4-28-16,-13 4-38 15,-9 6-99-15,-30 15-2 16,10 1-349-16,0 0-69 0</inkml:trace>
  <inkml:trace contextRef="#ctx0" brushRef="#br0" timeOffset="104645.06">9878 3425 677 0,'0'0'545'0,"0"0"-387"16,0 0-90-16,0 0-2 15,0 0-49-15,131-44 12 16,-113 32 40-16,-9-3 21 16,-9 2 59-16,0-4-17 15,-7 6-75-15,-13 0 19 16,-3 5-49-16,0 4-27 16,-6 2-18-16,6 10-227 15,7 0-293-15</inkml:trace>
  <inkml:trace contextRef="#ctx0" brushRef="#br0" timeOffset="105760.08">11250 3465 5 0,'0'0'1026'0,"0"0"-727"15,0 0-58-15,0 0-47 16,0 0-30-16,0 0-12 15,0 0-113-15,-61-42 30 16,42 42-40-16,-4 4-21 16,1 8 85-16,3 1-74 15,2 4 12-15,6-1-31 16,7 4 27-16,4 0-27 0,0 0 0 16,7 2 0-16,10 0-15 15,6-2-16-15,-1 0 7 16,-4-4 23-16,-5-2-8 15,-6-2 9 1,-7-4 0-16,0-2 10 0,-2 2 47 16,-16 1-38-16,2-4 2 15,1 4-21-15,3-4-5 16,6-3 4-16,4-2-88 16,2 0-124-16,0-6-396 0</inkml:trace>
  <inkml:trace contextRef="#ctx0" brushRef="#br0" timeOffset="106143.08">11493 3502 1272 0,'0'0'484'16,"0"0"-469"-16,0 0 19 15,0 0-5-15,0 0-19 16,0 0 74-16,29 115-15 16,-18-89 2-16,0-2 3 15,0-6-52-15,1-4 25 16,1-4-26-16,-3-6-5 0,7-4 28 16,-5 0-35-1,6-6 30-15,-4-12-39 0,0-8 12 16,-8-3-8-16,-6-4 3 15,0 1-4-15,0 5 26 16,-15 8-23-16,-4 5-7 16,1 3 1-16,6 9-30 15,1 2 22-15,5 0-92 16,6 0-89-16,10 15-139 16,15-3-12-16,6-4-155 0</inkml:trace>
  <inkml:trace contextRef="#ctx0" brushRef="#br0" timeOffset="106491.12">11995 3545 1136 0,'0'0'710'0,"0"0"-447"16,0 0-71-16,0 0-140 16,0 0 36-16,0 0-39 15,0 0-29-15,-108 90 10 16,104-66-30-16,4-1-19 15,0-3 11-15,2-6-47 16,13-9 48-16,3-5-39 16,1 0 18-16,-1-14 16 15,1-9-53-15,-4-4 13 16,-1 4 40-16,-7 2 12 16,-3 4 28-16,-2 6 40 0,-2 8-2 15,0 0 20-15,0 3-78 16,0 0-7-16,0 3-1 15,2 10 10-15,4 3 10 16,0 5-20-16,5-2-31 16,7-1-34-16,15-8-181 15,-1-7-304-15,-1-3-8 0</inkml:trace>
  <inkml:trace contextRef="#ctx0" brushRef="#br0" timeOffset="106741.45">12277 3577 72 0,'0'0'1378'0,"0"0"-752"16,0 0-431-16,0 0-90 16,0 0-10-16,0 0-56 0,0 0 22 15,-76 14-16-15,67 2-34 16,5 0-14-16,4 0 3 16,0 0 0-16,0 0 9 15,11-3 2-15,5-4-1 16,1-4-10-16,2-5 14 15,-2 0-13-15,-1-5 0 16,-3-12 0-16,-6-11-2 16,-5-5-65-16,-2-3-44 15,-16-20-95-15,-11 8-392 16,-2 5-248-16</inkml:trace>
  <inkml:trace contextRef="#ctx0" brushRef="#br0" timeOffset="106879.08">11900 3219 916 0,'0'0'734'0,"0"0"-440"0,0 0-184 16,0 0 9-16,114-17-39 15,-58 17-67-15,-2 0-13 16,-1 2-19-16,-15 13-326 16,-13-4-280-16</inkml:trace>
  <inkml:trace contextRef="#ctx0" brushRef="#br0" timeOffset="107885.4">11127 3738 743 0,'0'0'315'0,"0"0"-114"16,0 0-102-16,0 0-53 15,0 0 15-15,0 0-6 16,0 0 81-16,0 5 23 16,0-5-33-16,0 3 41 15,-9 0-15-15,-3 1-41 0,-7-1-6 16,-1 1-65 0,-2 0 12-16,-5-2 18 0,-2-2-43 15,3 0 37-15,1 0-25 16,8 0-31-16,5 0 44 15,5 0-51-15,7 0-1 16,0 0 0-16,0 0-32 16,0 0 23-16,0 0-40 15,7-2-16-15,2-2 27 16,-4 0-113-16,1 0-89 16,-4 1-353-16,1 2-931 0</inkml:trace>
  <inkml:trace contextRef="#ctx0" brushRef="#br0" timeOffset="108793.96">12926 3645 1333 0,'0'0'406'15,"0"0"-220"-15,0 0-141 16,0 0 1-16,0 0-25 15,116-96-19-15,-83 60 11 16,-6-4-13-16,-8-2 0 16,-10 3 25-16,-6 6-23 15,-3 8 94-15,-7 11-28 16,-15 10-60-16,-5 4 49 0,0 0-34 16,1 16 22-1,3 11 19-15,6 5-54 0,5 8 29 16,8 4-39-16,4 4 13 15,0 2 15-15,0-2-28 16,11-2 21-16,0-6-19 16,-2-4 18-16,-1-9-30 15,-2-8 10-15,-2-6-2 16,-3-9-17-16,2-4 17 16,4 0 2-16,5-17 0 15,3-10-47-15,5-8 23 16,2-1-20-16,2 2 27 15,-1 4 6-15,0 10 6 16,-4 5 5-16,1 11 0 16,-1 4 1-16,-2 0 22 0,3 1-8 15,-3 15 12-15,4 8 4 16,-1 4-16-16,-2 3-12 16,0-2-3-16,1 0-82 15,-1-8 1-15,14-11-166 16,-8-5-126-16,1-5-20 0</inkml:trace>
  <inkml:trace contextRef="#ctx0" brushRef="#br0" timeOffset="109447.21">13605 3582 1011 0,'0'0'409'16,"0"0"-91"-16,0 0-63 0,0 0-60 15,0 0-135-15,0 0-12 16,0 0-15-16,-74-19-24 15,59 35 40-15,-1 0-11 16,3 4-4-16,2-1 17 16,4 0-51-16,5-1-6 15,2-4-6-15,0 0 2 16,2-6-10-16,16-3 14 16,2-5-34-16,4 0 21 15,1-9-102-15,-3-10-14 16,-3-3 32-16,-4-1 8 15,-5 1 75-15,0 4 20 16,-6 4 0-16,1 4 46 0,-3 6-11 16,-2 4 11-16,2 0-18 15,-2 0-14-15,2 0 25 16,0 6 34-16,0 6-14 16,4 2 18-16,-2 2-59 15,0-3 1-15,3-2-7 16,-3-3-2-16,3-2-20 15,0-6-20-15,0 0-38 16,2 0 67-16,4-6-61 16,-2-6 1-16,0 2 14 15,-2 2-40-15,-2 2 57 16,-3 4 14-16,0 2 16 16,-1 0 28-16,1 0-8 15,-2 0 22-15,0 6 3 16,4 7-17-16,-2 3 25 0,2-1-28 15,5 6-10-15,7-2 19 16,7 1-34-16,2 3 0 16,-1-3-9-16,1 0-39 15,-9-2 47-15,-7-5 2 16,-7-2 33-16,-4-1 86 16,0-2-27-16,0 2 14 15,-2 4-92-15,-9 0 6 16,-5 0-42-16,-1-2 15 15,-5-6-93-15,-10-6-29 16,3-13-236-16,2-14-280 0</inkml:trace>
  <inkml:trace contextRef="#ctx0" brushRef="#br0" timeOffset="109589.83">13610 3254 1681 0,'0'0'583'0,"0"0"-472"0,0 0-1 15,0 0-110-15,0 0 11 16,0 0-22-16,0 0-128 16,131 5-412-16,-90 5-133 0</inkml:trace>
  <inkml:trace contextRef="#ctx0" brushRef="#br0" timeOffset="110028.67">14322 3498 933 0,'0'0'734'16,"0"0"-497"-16,0 0-107 16,-116 13 22-16,94 3-93 15,4 6 23-15,8 4-48 16,5 4-7-16,5 3-27 15,0-4 11-15,7-3-17 16,12-7 6-16,4-10-42 16,4-9 33-16,0 0-29 0,2-30-119 15,-5-10-170 1,-2-12 18-16,-6-8 119 0,-7-2 18 16,-5 2-62-16,-4 10 234 15,0 14 104-15,0 14 201 16,0 11 23-16,0 11-173 15,0 0-89-15,0 11 41 16,0 14 40-16,0 12 6 16,0 6-64-16,0 8 4 15,0 3-42-15,0-2-44 16,0 0-13-16,2-6 6 16,3-9-81-16,-5-16-90 15,0-10-338-15,0-11-308 0</inkml:trace>
  <inkml:trace contextRef="#ctx0" brushRef="#br0" timeOffset="110175.28">14166 3382 1480 0,'0'0'499'0,"0"0"-464"16,0 0-7-16,0 0-5 15,0 0-39-15,156 27 16 16,-79-1-326-16,-15-4-22 15,-14 0-305-15</inkml:trace>
  <inkml:trace contextRef="#ctx0" brushRef="#br0" timeOffset="110662.96">14708 3545 1167 0,'0'0'329'15,"0"0"-132"-15,0 0-13 16,0 0-118-16,0 0 9 16,0 0-21-16,0 0 0 15,-35 28 14-15,23-13-49 16,-1 2 25-16,3 5 19 16,2 0-55-16,4 5 34 15,4-1-42-15,0-1 1 16,0 0-15-16,2-6 14 0,12-4-18 15,-1-8 12 1,0-4-67-16,0-3 50 0,-4-3-4 16,-2-17-25-16,-3-4 45 15,-1-2-19-15,-1-4 9 16,5 4-28-16,-1 2-56 16,3 4 22-16,5 8 17 15,-1 4 15-15,1 4 46 16,3 4 2-16,1 0 30 15,-1 0 48-15,1 0-36 16,1 8 37-16,-2 4 18 16,1 4-14-16,-3 4 32 15,4 4-76-15,-6 0 6 16,-2 2-45-16,-4-3-1 16,-5-4-24-16,-2-4-113 0,0-15-91 15,0 0-122-15,0-4-410 16</inkml:trace>
  <inkml:trace contextRef="#ctx0" brushRef="#br0" timeOffset="110760.7">15061 3461 1602 0,'0'0'500'16,"0"0"-451"-16,0 0-49 16,0 0-483-16,0 0-275 0</inkml:trace>
  <inkml:trace contextRef="#ctx0" brushRef="#br0" timeOffset="110979.17">14619 3328 1290 0,'0'0'703'16,"0"0"-450"-16,0 0-116 15,0 0-123-15,0 0 11 16,0 0 3-16,0 0-21 15,44-1-2-15,-30 19-5 16,-7 8-62-16,-7 5-70 16,-7 28-109-16,-18-9-120 15,-1-6-324-15</inkml:trace>
  <inkml:trace contextRef="#ctx0" brushRef="#br0" timeOffset="111130.71">14472 4091 1820 0,'0'0'615'15,"0"0"-528"-15,0 0-87 16,0 0-3-16,0 0-277 16,0 0-552-16</inkml:trace>
  <inkml:trace contextRef="#ctx0" brushRef="#br0" timeOffset="111885.7">15758 3210 1324 0,'0'0'539'16,"0"0"-462"-16,0 0 70 15,0 0-75-15,-150 32 15 0,105-4 26 16,-1 9-68-16,2 7 36 15,5 3-74-15,10 7 5 16,4 1 13-16,12-1-25 16,7 0 0-16,6-3-1 15,0-8 22-15,4-4-33 16,14-10 12-16,4-6 0 16,11-11-20-16,6-8 20 15,7-4-29-15,6-10 14 16,4-19-42-16,-3-6 51 15,0-12-28-15,-1-7 34 16,-8-3-19-16,-3-4-2 0,-10 5 18 16,-10 6 3-16,-8 10 6 15,-13 9 83-15,0 9-25 16,-6 7-49-16,-16 2 1 16,-7 5-15-16,-4 7-1 15,0 1 2-15,-1 0 16 16,5 0 1-16,0 5-4 15,7 10-9-15,-1 2 22 16,8 5-18-16,1 5-8 16,6 4 19-16,3 2-11 15,5 5 4-15,0 0-11 16,25 1 4-16,8 4 36 16,9 0-37-16,3-4 23 15,2 0 12-15,-5-3-29 16,-4-4 5-16,-2-2 3 15,-7-6-19-15,-2-2 57 0,-6-4-50 16,-3-4 25-16,-5-3-12 16,-1-4-3-16,-5-1-21 15,-5-5 3-15,-2-1-11 16,0 0-1-16,0 0-68 16,-9-8-125-16,-5-11-809 0</inkml:trace>
  <inkml:trace contextRef="#ctx0" brushRef="#br0" timeOffset="112731.44">13583 3230 443 0,'0'0'580'0,"0"0"-272"0,0 0 6 16,0 0-111-16,0 0-68 16,0 0-37-16,0 0-39 15,0 0 57-15,0 0-24 16,6 0 2-16,4 0 33 16,5 6-57-16,5 4 3 15,5 3-32-15,4-2-41 16,4 1 54-16,5 0-53 15,0-2 11-15,-1-1-5 16,-3-3 4-16,-11-2-22 16,-3-4-50-16,-20 0-95 15,0 0-21-15,0 0-436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3:57:47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9882 2809 679 0,'0'0'180'16,"0"0"-60"-16,0 0-68 0,0 0-10 16,0 0 46-16,0 0-41 15,-2 0-4-15,2 0-31 16,0 0 11-16,0 0-4 16,0 0 11-16,0 0 57 15,0 0-13-15,0 0-3 16,0 0 7-16,0 0-26 15,0 0 1-15,0 0-36 16,0 0-7-16,0 0 34 16,0 0-20-16,0 0 8 15,0 0 7-15,0 0-24 16,0 0 48-16,0 0-12 16,0 0-14-16,0 0 22 0,0 0-34 15,0 0 7-15,0 0 5 16,0 0-36-16,0 0 26 15,0 0-22-15,0 0-4 16,0 0 1-16,0 0-2 16,0 0-1-16,0 0 0 15,6 0 2-15,10 0 9 16,-3 0-8-16,6 0 6 16,-4 0 6-16,3 0-14 15,-1 0-1-15,1 0 0 16,3 0 1-16,0 0 13 15,4 0-11-15,2 0 5 16,2 0 6-16,-2 0-12 0,0 0-1 16,0 0 17-16,-4 0-17 15,2 0 13-15,-2 0-3 16,1 0-9-16,2 0 14 16,1 0-14-16,2-2-1 15,2 0 7-15,-2-2 0 16,0 2-3-16,-2-1-4 15,0 3-1-15,0-1-5 16,0 0 12-16,0 1-5 16,-2 0 4-16,0 0-4 15,2 0-2-15,0 0 1 16,-2 0-1-16,2 0-5 16,-2 0 12-16,2 0-3 15,0 0-3-15,0 0 4 0,-3 0-10 16,-1 0 6-16,1 0 0 15,-4 0 3-15,3 0 3 16,-4 0-1-16,4 0-5 16,-3 0 1-16,2 0-8 15,5 0 8-15,0 0-1 16,4 0 9-16,2 0-1 16,0 0-6-16,-1 0-2 15,-1 0-9-15,-2 0 3 16,0 0 6-16,2 2 0 15,-2 3 9-15,2-1 1 16,-2-2-15-16,0 2 5 16,2-2 0-16,1-2-11 0,1 0 13 15,0 0-2 1,1 0 1-16,0 0 17 0,-4 0-20 16,5 0 2-16,-6 0 0 15,2 0-10-15,0 0 22 16,0 0-12-16,2 0 0 15,5 0 4-15,0 0-4 16,-1 0 0-16,0 0 0 16,-2 0 7-16,-1 0-7 15,-1 0 0-15,-2 0-6 16,3 0 14-16,1 0-5 16,3 0-2-16,2 0 0 15,2 0 3-15,-2 0-4 0,1 0-5 16,-3 0 4-1,-3 0 2-15,-1 0 3 0,-3 0 3 16,0 0-6-16,-2 0-2 16,0 0 0-16,0 0 0 15,2 0 0-15,-2 0 2 16,2 0 1-16,-4 0-2 16,0 0 0-16,-2 2-3 15,5 0 3-15,1-2 0 16,6 2 1-16,-2-2 9 15,5 2-10-15,0 0 0 16,1-2-1-16,0 2-1 0,-1 2 3 16,3-1-1-1,1-2 5-15,-1 4 2 0,-4-4-14 16,0 1 5-16,-6-2 2 16,-2 0-1-16,-2 0 2 15,-2 0 4-15,-2 0-5 16,0 0 2-16,-6 0-8 15,-3 0 6-15,-3 0 0 16,-7 0 13-16,0 0-6 16,-4 0 2-16,0 0 12 15,2 0-21-15,-1-3 15 16,3 0-15-16,0 0 0 16,2-4 2-16,-2 3 12 15,3 0-11-15,-2-2-3 16,-3 2-1-16,3-4 0 0,-2-2 2 15,-1-4 13-15,-2-4 21 16,2-4-35-16,1-5 1 16,-1-2-1-16,1-4-3 15,2 0-16-15,1-6 19 16,-1-1 0-16,0-2 0 16,-2 0 16-16,-3 0-18 15,-2 0 2-15,0 2 0 16,0 2 0-16,0 2 2 15,-2 1-2-15,-6 3 0 16,4 2 3-16,0 5-3 16,-2 0 0-16,6 5 0 15,-1 4 1-15,1 4-1 0,-2 1-1 16,-2 4 0 0,2 3 2-16,-3 0 3 0,2 2-2 15,1 0-1-15,2 2-1 16,0 0-2-16,-2 0-5 15,2 0 7-15,-2-2-7 16,-1 2 7-16,-1 0 0 16,-5 0 7-16,-2 0-16 15,-4 0 2-15,-6 0 1 16,2 0-3-16,-4 0 15 16,-1 0-7-16,-3 0 1 15,0 0 0-15,0 0-3 0,-2 0 9 16,1 0-6-1,-1-2 8-15,0 0-7 0,0-2 8 16,0-2-9-16,-2 2-4 16,-1-2 3-16,-3 0 2 15,-6 2 4-15,-1 1-5 16,-5-2 1-16,-4 1-2 16,0 2 1-16,-1-2-2 15,4 0 1-15,0-2 2 16,4 0 6-16,-1 0-7 15,-1 1-4-15,1 0 3 16,-1 1 1-16,-4-1 0 16,4 2 5-16,-4 1-5 15,0 0-1-15,0 0 1 16,1 0-10-16,3 2 3 0,-2-2 7 16,3 2 0-1,1 0 9-15,0 0 0 0,2 0-9 16,-3 0 0-16,1 0-12 15,-1-2 5-15,-1 2 8 16,-4-3-1-16,2 2 6 16,-4 1 8-16,5-2-21 15,5 2 7-15,2-3 0 16,7 2-12-16,-1-4 18 16,1 4-6-16,4-5 3 15,-2 2 15-15,-6 0-24 16,1 0 6-16,-1-1 0 15,-3 4-2-15,0-2 2 0,-2 2 0 16,2-1 0-16,-2 2 6 16,3-2-6-16,1 2 0 15,3 0 0-15,-4 0 0 16,4 0 0-16,0 0-6 16,-3 0 5-16,0 0-5 15,0 0 6-15,0 0 1 16,0 0 1-16,1 0 1 15,-1 0-3-15,1 0-6 16,4 0 5-16,0 0 2 16,2 0-1-16,-3 0 0 15,3 0 1-15,0 4-2 16,-2 0-2-16,-1-3 3 16,-1 4-1-16,-1-3 2 0,3 0 1 15,2 0-2-15,4 0 0 16,2-2-7-16,7 0 7 15,3 0 0-15,1 3 3 16,3-2 3-16,0-1-7 16,6 1 1-16,1-1-9 15,2 0 0-15,2 3 9 16,0-3 0-16,0 0 0 16,0 0-2-16,0 0 1 15,-3 0-7-15,-1 0 8 16,2 2-3-16,-2-1 10 15,1 2-7-15,3-3 0 16,-2 0 3-16,0 0-12 0,-3 2 9 16,1 2 0-16,-7-2 0 15,0 2 9-15,-5 0-15 16,3 0 6-16,-1 0-17 16,3-1 17-16,-1 2 0 15,2-1 0-15,-3-1 15 16,1-1-14-16,3 1-2 15,1 0-5-15,3 0 3 16,0-1-11-16,-1 2 15 16,1-2-1-16,-2 2 10 15,1 0-1-15,-1-2-7 16,3 0-2-16,1 0-9 16,3-2-3-16,0 2 12 15,0-2 0-15,0 0-1 16,0 0 9-16,-2 0-9 0,2 2 1 15,-2 2 0-15,0 0-14 16,0 2 14-16,0-2 0 16,2-1-1-16,-2 0 3 15,2 1-2-15,0-2 0 16,0 2 0-16,0 0 3 16,0 0-3-16,-3 2 0 15,-1 3-10-15,-1-2 20 16,3 5-8-16,-4 0-2 15,5 1 6-15,1 0-14 16,-2 3 8-16,2-1 0 0,-2 0-6 16,2 1 17-1,-2 0-11-15,-3 0 5 0,3 4-4 16,0 0-1-16,-3 3 2 16,3 1-2-16,-3 2 0 15,3-2 9-15,0 2-8 16,-2-1-1-16,1 0 1 15,1-3 5-15,-2-2-6 16,2-1 0-16,-3-4 19 16,0-1-18-16,1 2 11 15,2-1-12-15,-3-1-3 16,1 1 1-16,2-1 4 16,-2 1 5-16,1-1 2 15,3-2-8-15,-3-2-1 0,1-3 0 16,2 4 0-16,-2-4 13 15,0 3-13-15,0-1 18 16,-3 1-14-16,3 0-2 16,0 0-2-16,0 0 1 15,0 0-1-15,2 0 9 16,0 2 3-16,0-1-10 16,-2-4-2-16,2 1-5 15,0-4 3-15,0 0 4 16,0-2 4-16,0-2-6 15,0 0 14-15,0 0-19 16,0 0 5-16,0 0-17 16,0 0 8-16,0 0-60 15,0 0-25-15,0 0-139 0,0 0-326 16,6 0 168-16</inkml:trace>
  <inkml:trace contextRef="#ctx0" brushRef="#br0" timeOffset="144.61">9811 2779 388 0,'0'0'1193'0,"0"0"-824"15,0 0-234-15,0 0-67 16,0 0-68-16,0 0-6 16,0 0-244-16,-23 6-424 0</inkml:trace>
  <inkml:trace contextRef="#ctx0" brushRef="#br0" timeOffset="13295.46">3142 8963 390 0,'0'0'511'16,"0"0"-305"-16,0 0-55 15,0 0-40-15,0 0-50 0,0 0-21 16,0 0-4-16,0 0-14 16,2 0 40-16,0 0 11 15,0 0 3-15,-2 0 36 16,0 0-27-16,0 0-5 15,0 0 2-15,0 0-53 16,0 0-1-16,0 0-10 16,0 0-18-16,0 0 35 15,0 0-23-15,0 0 12 16,0 0 5-16,0 0-16 16,0 0 30-16,0 0-22 15,0-4-15-15,0-4 25 16,0 2-17-16,-6 0 6 0,-3-1-2 15,1 1-6-15,-4 1-3 16,1-3 0-16,-1 2 4 16,-1 2 20-16,0 2-32 15,-3 0 8-15,3 2-9 16,0 0-6-16,0 0-1 16,1 0 8-16,-1 0-1 15,2 8 4-15,-3 0 16 16,1 2-29-16,-1 2 9 15,1 2 0-15,5 3-15 16,-2-4 15-16,5 3 0 16,4-3 0-16,1-4-3 0,0 0-8 15,0-4 11-15,0 1-2 16,8 1-13-16,4-2 5 16,-1 1-1-16,5 0 11 15,1-1-7-15,4-2 7 16,1 1 0-16,0 0 1 15,0 3-2-15,-1-1-13 16,-7 3 1-16,3 2 12 16,-6 1 2-16,-1 0-1 15,-4 1 0-15,-2 0-16 16,-4 1 16-16,0 2-19 16,0-1 19-16,-4 2 12 15,-12-1-12-15,-3-2 24 16,-2 0-8-16,-4-4-6 15,3-1 41-15,-3-6-21 0,3 0 16 16,4-3 6-16,1 0-36 16,1 0 14-16,3 0-18 15,1-6-12-15,1-1 5 16,5-3-5-16,-2 2-11 16,2 0-39-16,4-2-54 15,-1-4-38-15,3 0-194 16,0 2-261-16</inkml:trace>
  <inkml:trace contextRef="#ctx0" brushRef="#br0" timeOffset="14396.52">2926 8711 788 0,'0'0'312'16,"0"0"-121"-16,0 0-31 16,0 0-37-16,0 0-69 15,0 0-7-15,0 0 21 16,-60-4 11-16,47 4 18 15,-3 8-22-15,1 2-13 16,-4 0 28-16,4 2-44 16,-3 2 6-16,1 4 7 15,1 0-36-15,0 0 14 0,3 4-10 16,2 0-26 0,1 1 33-16,4 2-33 0,1 0 21 15,3 0-8-15,2 1-7 16,0-2 1-16,0 2-7 15,0 3 0-15,0-1 25 16,0 1-25-16,5 2 14 16,1-1-15-16,1-3 6 15,-2 2-11-15,1-3 7 16,2 0-2-16,2-2 16 16,3-2-8-16,0-5 2 15,1 0-10-15,1 0-3 16,1-6-10-16,0 1 14 15,0 1-1-15,-1-3 9 16,3-1 9-16,-1 1-17 0,4-2-1 16,-1 1 0-16,3-1-7 15,0-2 8-15,2-2-1 16,-2-1 0-16,-3 2 12 16,4-4-9-16,-4 2-3 15,1-3 0-15,0 0 3 16,1 0-3-16,-1 0-2 15,1-3-4-15,-2-3 12 16,-2-1-3-16,-1-3 5 16,2-3-8-16,0 1 7 15,2-2-7-15,-3-1 0 16,-1-2-1-16,2-2 2 16,-2-2 27-16,1 1-8 0,-5-4-2 15,1 1 22-15,-4-4-39 16,-3 1 26-1,0 2 16-15,-4-2-25 0,-3 2 28 16,0-2-20-16,0-1-25 16,0 2 27-16,-5-1-20 15,-4 2 10-15,0-1 12 16,-5 4-29-16,1 0 35 16,0 1-36-16,-3 1 6 15,-1 0 36-15,1 1-41 16,-3 2 20-16,2 0-17 15,1 2 8-15,-3-3-19 0,0 4 7 16,-1-3-15 0,-4 1 13-16,-5 3-48 0,-4 3-3 15,-12 3-39-15,-39 6-64 16,6 0-27-16,-3 8-396 0</inkml:trace>
  <inkml:trace contextRef="#ctx0" brushRef="#br0" timeOffset="18283.13">2938 9471 730 0,'0'0'253'15,"0"0"-72"-15,0 0-51 0,0 0-49 16,0 0-5-16,0 0-46 16,0-18-9-16,0 18 28 15,0 0-5-15,0 0 52 16,0 0 12-16,0 0-32 15,0 0 0-15,-6 0-58 16,-4 15-5-16,-3 7 12 16,-3 9-16-16,-5 3 17 15,0 6 3-15,-2 2-10 16,-2 6 52-16,1 6-40 16,-5 7 28-16,0 1-3 15,3 4-38-15,1-1 38 16,2-7-20-16,3-3-5 15,3-8 33-15,1-7-51 0,5-7 7 16,0-6-7-16,1-6-4 16,4-8 6-16,2-3-15 15,-1-4-5-15,3-4-16 16,0-2-86-16,-5 0-121 16,2-2-368-16,-1-8-554 0</inkml:trace>
  <inkml:trace contextRef="#ctx0" brushRef="#br0" timeOffset="18902.47">2425 10251 750 0,'0'0'256'16,"0"0"-63"0,0 0-59-16,0 0-79 0,0 0 46 15,0 0-29-15,-118 10 40 16,96 8-35-16,2 4 8 16,-3 3 20-16,0 4-39 15,6 3 10-15,-1 0-17 16,5 0-34-16,3 2 27 15,8 2-30-15,2 0-6 16,0 0-2-16,10-3-14 16,9-3-3-16,8-6-3 15,0-4 7-15,4-7-1 0,0 0 0 16,2-9 6-16,3-4-15 16,0 0-4-16,-1 0-3 15,2-18 16-15,0-4-31 16,-1-6 29-16,-3-5-14 15,-6-3 12-15,-2-1 2 16,-10-1 4-16,-3-1 7 16,-6 1 19-16,-6 0-27 15,0 4-2-15,0-3-2 16,-4 6-60-16,-14 1-29 16,-16-7-148-16,3 11-34 15,2 6-243-15</inkml:trace>
  <inkml:trace contextRef="#ctx0" brushRef="#br0" timeOffset="19520.83">3407 9593 1152 0,'0'0'217'0,"0"0"-96"16,0 0-32-16,0 0-49 15,0 0-8-15,0 0-23 0,0 0 3 16,-11 2-12-16,11 21 22 16,2 6 16-16,5 11 87 15,0 8-51-15,-1 6 8 16,3 4-9-16,1 2-39 15,0 3 25-15,1-1-20 16,1-6-15-16,-1-1 12 16,-1-10-36-16,-2-4 14 15,-4-5-14-15,-2-4-8 16,0-3-52-16,-2 2-156 0,0-9-164 16,0-4-360-16</inkml:trace>
  <inkml:trace contextRef="#ctx0" brushRef="#br0" timeOffset="19902.8">3481 10387 773 0,'0'0'574'16,"0"0"-484"-16,0 0-32 15,0 0-26-15,0 0 19 16,0 0 10-16,0 0-38 16,-94 102 19-16,94-66-26 15,0 2-4-15,0 5 17 0,4-3-28 16,10 2 6-16,4-4 19 16,4-7-18-16,3-4 40 15,2-10-19-15,0-8-27 16,1-9 31-16,1 0-18 15,-3-16 10-15,-1-14 48 16,-7-6-19-16,-5-8 14 16,-6-4-22-16,-5-1-45 15,-2-1-1-15,0 0-83 16,0 0-43-16,-2-18-82 16,-7 12-102-16,3 8-218 0</inkml:trace>
  <inkml:trace contextRef="#ctx0" brushRef="#br0" timeOffset="20531.12">3376 9403 155 0,'0'0'743'16,"0"0"-588"-16,0 0-81 15,0 0 8-15,0 0-1 16,0 0 22-16,0 0 0 0,9 28-24 15,6-15 2-15,5 6-21 16,5-1 1-16,6 2 4 16,9 3 8-16,10-3 9 15,8 3-24-15,8 1-33 16,7-2 39-16,4 2-8 16,0 2-13-16,2 0 10 15,-2 4-40-15,-1 0 11 16,-5 2-18-16,-2 0 0 15,-9-2 14-15,-8-4-20 16,-8-1 7-16,-7-6-4 16,-8-2-3-16,-8-5 0 15,-5-3-45-15,-7-3-27 0,-5-1-9 16,-2-4-14 0,-2-1-14-16,0 3-91 0,0 1-65 15,-2-2-94-15</inkml:trace>
  <inkml:trace contextRef="#ctx0" brushRef="#br0" timeOffset="20903.18">4613 9924 772 0,'0'0'208'15,"0"0"-6"-15,0 0-27 0,0 0-73 16,0 0 30-16,0 0-110 15,0 0 4-15,-112-17-26 16,97 34 6-16,-1 3 45 16,5 8-28-16,2 4 21 15,4 4-12-15,5 6-31 16,0 0 30-16,5 2-18 16,17-1-5-16,5-7 6 15,4-4-14-15,4-12-8 16,2-8 7-16,1-10 2 15,-1-2 27-15,-1-10 14 16,-3-17-1-16,-6-2 41 16,-9-7-36-16,-9-4 2 15,-7-3-6-15,-2 2-42 16,-4 3-38-16,-41-4-135 0,3 15-129 16,-5 4-239-16</inkml:trace>
  <inkml:trace contextRef="#ctx0" brushRef="#br0" timeOffset="22171.73">3412 9475 378 0,'0'0'198'0,"0"0"-28"0,0 0 44 16,0 0-57-16,0 0-23 15,0 0-29-15,0 0-3 16,-23-40-9-16,21 37 12 16,-2 2-28-16,2-2 14 15,-1 1-23-15,1 2 9 16,2 0-7-16,0 0-17 16,0 0 19-16,0 0-16 15,-2 0-24-15,2-1 26 16,-2 1-30-16,0-3-14 0,-3 2 2 15,2 1-9 1,1-3-4-16,2 3-3 0,-2 0 2 16,2 0 14-16,0 0-10 15,0 0 10-15,0 0-11 16,0 0 1-16,0 0-12 16,0 0 4-16,0 0 2 15,0 13 9-15,0 6 0 16,0 6 18-16,0 3-4 15,7 4-22-15,0 0 14 16,-1 4-15-16,1 0 0 16,-3 1 22-16,1 5-14 15,-1-4-2-15,-2 2-6 16,1-3-4-16,1 4-7 16,-1-3 13-16,-1 0-2 0,2-4 13 15,-2-4-1-15,3-4-16 16,-3-6 4-16,0-4 0 15,0-2-14-15,1-4 15 16,-1-2-1-16,1 1 0 16,-1-2 19-16,-2 0-19 15,2 0 0-15,-2 1 0 16,2 2-10-16,0-2 10 16,0 0 0-16,-2 1-1 15,0-6 7-15,0 3-5 16,0-2 5-16,0 2-5 15,0-2 1-15,0 3-2 16,0 0-12-16,0 1 11 16,0-2 2-16,0 2 6 15,0-1 0-15,0 0-6 0,0 1-2 16,0 1-4-16,0-1 5 16,2 1-7-16,-2 4 7 15,3 1-1-15,-1 0 1 16,-1 2-12-16,2-2 2 15,-1 1 4-15,1-7 6 16,-3 1-1-16,3-3 6 16,-1 0-6-16,0 0 1 15,0 0-8-15,2 0 2 16,-2-2 7-16,1 0-1 16,-3-2 3-16,2-1 5 15,-2 2-16-15,0-1 7 0,2 0 1 16,-2-2-2-16,2 2 10 15,-2-2-7-15,0 2-1 16,2-2-12-16,-2 0 5 16,0 2 7-16,0-2 0 15,2 0 10-15,-2 0-2 16,0 0-10-16,4 0 2 16,-4 0-44-16,0 0-39 15,6 0-121-15,-2 0-154 16,3-2-149-16</inkml:trace>
  <inkml:trace contextRef="#ctx0" brushRef="#br0" timeOffset="23272.83">3581 10351 446 0,'0'0'315'0,"0"0"-138"16,0 0-48-16,0 0 43 15,0 0-46-15,0 0-33 16,0 0-48-16,-38-14-16 16,28 14 53-16,1 0-15 15,-3 0 33-15,1 0 16 0,-3 0-55 16,1 1 4-1,2 10-17-15,0-3-21 0,0 3 8 16,4-3-26-16,-2 3 7 16,2-1 19-16,3 0-33 15,0 1 30-15,-1 0 1 16,0 1-7-16,1 2 26 16,2 0-38-16,2 0 3 15,0-2 1-15,0 2-12 16,0-2-4-16,0-2-2 15,0 1 0-15,0-3 4 16,0 1-3-16,0 0 5 0,0-2-6 16,0 1 11-1,2 1-11-15,2 0 1 0,1-1 0 16,0 2 30-16,-1 0-31 16,0-2 12-16,1 1-12 15,-1-4 4-15,1 0-5 16,-3 1 2-16,1-2-1 15,1 2 14-15,-2 0-5 16,2 0-12-16,1 2 3 16,-2-1 0-16,2-3-12 15,1 0 18-15,-2 1-6 16,-2-1 1-16,2-2 21 16,-2-2-23-16,-2 2 1 15,3-2 0-15,-1 0-8 16,0 2 9-16,2 0-1 0,2 2 0 15,-2-2 12-15,2 0-11 16,1 0-1-16,-3 0 1 16,4-2 4-16,-6 2-5 15,2-2 0-15,-2 0-1 16,3 0 2-16,-1 0 7 16,2 0 7-16,2 0-15 15,-2 0 8-15,1 0-8 16,-3-4 0-16,2 0-1 15,4-2 13-15,-3 0-3 16,1-3-9-16,-1 3 7 16,0-1-11-16,2 1 4 15,-3-2 0-15,1 0 3 16,-1 0 3-16,2-1-7 16,-4-2 1-16,0 1 0 0,1-2-1 15,-1 0 2-15,0 0 0 16,1-1 5-16,-2 1 0 15,1 0-12-15,-2 0 6 16,0 0 0-16,-2 2 34 16,0-1-4-16,0 0 3 15,0 1-3-15,0-2-29 16,0 2 16-16,0 0-15 16,-2 0-2-16,-2 2 27 15,-1 0-18-15,0 0 20 16,-3 1-4-16,-3-2-24 15,-4 3 17-15,3-2-17 16,-4 0 7-16,-1 2 2 0,-2 0 2 16,4 1-24-1,-3 3 8-15,3-3-50 0,1 4 27 16,3-2-61-16,-1 3-19 16,8 0-95-16,0 0-504 0</inkml:trace>
  <inkml:trace contextRef="#ctx0" brushRef="#br0" timeOffset="24111.55">2552 10222 309 0,'0'0'384'0,"0"0"-253"16,0 0-96-16,0 0-35 15,0 0-61-15,0 0-337 0</inkml:trace>
  <inkml:trace contextRef="#ctx0" brushRef="#br0" timeOffset="28774.09">2550 10281 770 0,'0'0'396'15,"0"0"-230"-15,0 0-69 16,0 0-5-16,0 0-9 15,0 0 45-15,0 0 15 16,20-43 3-16,-20 39-25 16,0-1-37-16,-14 1 23 15,-6 0-78-15,-6 4-29 16,-11 0-13-16,-3 0-92 16,-15 5-110-16,13 6-184 15,8-4-462-15</inkml:trace>
  <inkml:trace contextRef="#ctx0" brushRef="#br0" timeOffset="29535.05">2280 10462 1483 0,'0'0'526'0,"0"0"-439"0,0 0-24 16,0 0-63-1,0 0-13-15,0 0 12 0,0 0-52 16,76-61 27-16,-63 47 26 16,-4 1 0-16,-2 0 11 15,-1 5-5-15,-1 2-6 16,-3 4 38-16,-2 2-38 15,2 0 0-15,-2 0 3 16,0 0 4-16,2 8 39 16,-2 8 19-16,0 6-18 15,0 2 14-15,0 0-49 16,0 0-12-16,0-2 0 16,0-4-70-16,0 3-88 15,0-10-347-15,2-4-620 0</inkml:trace>
  <inkml:trace contextRef="#ctx0" brushRef="#br0" timeOffset="30413.71">3528 10546 905 0,'0'0'385'16,"0"0"-201"-16,0 0-91 16,0 0-4-16,0 0-60 15,0 0-29-15,0 0 17 16,24-27-17-16,-17 26 7 16,0 1 6-16,-1 0-11 15,-4 0 14-15,-2 0 1 16,0 0 24-16,0 3 34 15,-4 9-2-15,-9 6-1 0,-1 2-31 16,-1 1-29-16,3-1 17 16,3-4-26-16,7 0 4 15,2-7 5-15,0 0-12 16,0-3-1-16,7-5-27 16,13-1-22-16,26 0-5 15,-3-12-238-15,-1-3-500 0</inkml:trace>
  <inkml:trace contextRef="#ctx0" brushRef="#br0" timeOffset="31581.58">4499 10084 722 0,'0'0'370'0,"0"0"-125"16,0 0-45-16,0 0-62 15,0 0-20-15,0 0-24 16,0 0-50-16,2-8 7 16,2 6-29-16,6-2-14 15,-2 0 31-15,1 0-30 0,1 2 11 16,-2-1 10-16,1 2-21 15,1 1 11-15,3 0-20 16,-5 0 1-16,-1 0-4 16,-2 0 3-16,-3 0 0 15,-2 1 0-15,0 6 2 16,0 5-3-16,0 0 1 16,0 4 0-16,-7 2 17 15,-2 0-15-15,0 0 4 16,-1-1-6-16,6-4 0 15,0-2-1-15,2-2 1 16,2-2 0-16,0-1-1 16,0-2-16-16,2 0 8 0,12-2 8 15,5-1 1 1,4-1 4-16,0 0-4 0,-2 2 6 16,0-2 21-16,-8 3-27 15,-6 0 13-15,-6 4-13 16,-1 3-1-16,-11 8-19 15,-41 18 20-15,0-2-112 16,-2-4-377-16</inkml:trace>
  <inkml:trace contextRef="#ctx0" brushRef="#br0" timeOffset="33352.85">3360 10539 474 0,'0'0'296'0,"0"0"-145"0,0 0-15 15,0 0 22 1,0 0-54-16,0 0-23 0,0 0-31 16,-2-10 5-16,2 10 34 15,0 0-19-15,0 0 13 16,0 0 3-16,0-1-77 15,0 1 17-15,0-3-26 16,0-1 2-16,4 2-17 16,6-2 15-16,-1 2 0 15,-1 2 0-15,1 0 12 16,0 0-19-16,0 0 7 16,-2 0 0-16,-3 0-12 15,1 0 12-15,0 0 0 16,-1 0-1-16,0 0 10 15,0 0-9-15,1 0 0 0,1 0 0 16,-3 0-1-16,2 2 1 16,-1 2-9-16,-2-2 9 15,0 1-3-15,-2 1 3 16,2-3 8-16,-2 1-6 16,0 2 8-16,0 0-10 15,0 0 0-15,0 0-1 16,0 0 11-16,0 1-3 15,0 1-1-15,0-3-4 16,0 1 5-16,0 1 0 16,0 0-5-16,0 3 20 15,-2 1-22-15,-4 1 19 16,-1-1-19-16,-1 2 2 16,2-1 12-16,0 0-5 0,-3 0 13 15,2-3 6-15,0 4-26 16,3-3 4-16,-2-2-6 15,1 2 0-15,-2-1 3 16,0 2-3-16,3 1 22 16,-2-4-10-16,3 2 0 15,-1-1-14-15,2-4 2 16,0 1 0-16,-1-3 5 16,3-1-3-16,0 2 4 15,0-2-6-15,0 0 1 16,0 0-2-16,0 0 1 15,0 0 0-15,0 0 5 16,0 0 6-16,0 0-16 0,0 0 5 16,0 0-12-1,0 0 4-15,0 0 9 0,0 0-1 16,0 0 6-16,0 0 9 16,0 0-11-16,0 0-4 15,0 0 0-15,0 0-10 16,0 0 11-16,0 0-1 15,0 0 0-15,0 0-12 16,0 0 12-16,0 0-27 16,0 0-18-16,0 0-50 15,5-2-237-15</inkml:trace>
  <inkml:trace contextRef="#ctx0" brushRef="#br0" timeOffset="34484.82">3481 10409 745 0,'0'0'382'0,"0"0"-162"16,0 0-109-16,0 0-23 16,0 0-37-16,0 0-37 15,0 0 56-15,0 0-3 16,-7 0-17-16,-7 0 61 15,1 6-58-15,-5 5-5 16,1 2-3-16,-4 5-12 16,2 1 39-16,-1 4-22 0,-3 3-14 15,4 0 26 1,0 2-40-16,1 0-3 0,3 1 14 16,1-2-33-16,3 2 30 15,5-1-14-15,2 2-8 16,-1-2 12-16,5 1-14 15,0 3-4-15,0-1 13 16,0 2-9-16,0-4 6 16,0 1-5-16,5-3-6 15,7-5-2-15,2-2 1 16,6-3 0-16,2-1-7 16,3-5 4-16,4-2 1 15,0 0 2-15,2-1-19 0,3 0 10 16,-1-2 2-16,0 0 7 15,-1-2 0-15,-1-3 1 16,-2-1-1-16,-2 0 0 16,-1 0-2-16,3 0 2 15,0-8 0-15,-3-5 7 16,3-3-7-16,0-4 12 16,-2-2-13-16,0 0 1 15,0-4 0-15,-4-1 29 16,-4 1-22-16,-3-2 19 15,-3-1-1-15,-1-4-25 16,-6-1 38-16,-4-1-20 0,-2-3-4 16,0-2 37-1,0 3-24-15,-5 1 21 0,-6 0-16 16,-4 1-21-16,-3 3 43 16,1 2-48-16,-6 2 18 15,-4 2-10-15,-2 2-2 16,-6 0-24-16,-5 2-5 15,-7 2-52-15,0 6 35 16,-2 3-86-16,-9 11-36 16,14 7-124-16,11 9-455 0</inkml:trace>
  <inkml:trace contextRef="#ctx0" brushRef="#br0" timeOffset="35553.97">3605 10678 916 0,'0'0'363'16,"0"0"-125"-16,0 0-137 15,0 0 19-15,0 0 14 16,0 0-49-16,0 0 19 16,-116-27-1-16,108 18-24 15,-1-1 3-15,5-3-21 0,-1 1-15 16,2 1 3-16,3 1-48 15,0-1 13-15,0 1-14 16,0 2-27-16,12-2 27 16,7 2-31-16,4 0 9 15,2 2-2-15,2 0-48 16,-1 2 48-16,-1 2-3 16,-5 2 17-16,-2 0-9 15,-7 0 16-15,0 0 3 16,-2 5-1-16,-3 5 4 15,-1 1-4-15,1 3 1 16,-4 2 0-16,4 1 6 16,-6 0 4-16,0 2-10 15,0 1 36-15,0 0-24 16,-3 2 47-16,-6 0-16 0,-2 0-15 16,0 0 24-16,0 0-51 15,0-1 0-15,-1-2 16 16,-1-1-8-16,0 1 51 15,-1-4-18-15,-3 2-17 16,1-2 18-16,-5 1-42 16,4-2 9-16,-3-1 2 15,3-2-3-15,0 0 2 16,5-4-11-16,0 0 6 16,5-4-6-16,1-3 1 15,-1 0-1-15,2 0 15 16,-1 0-6-16,-1 0-5 15,1 0-4-15,-1-3-18 0,2-4 11 16,1 0-10-16,-1-1-4 16,5-5 8-16,0 1-27 15,0-2 20-15,0 0-9 16,0 4 18-16,0 2 4 16,0 2 8-16,0 4-1 15,0 0 0-15,5 0 0 16,4 0-6-16,2 0 3 15,2 2 3-15,3 0 0 16,1 0 9-16,1 0-9 16,3 0 0-16,-4 4-9 15,4 10 9-15,-3 5 1 16,-1 3 10-16,3-1 15 0,-2 4-25 16,0-6 8-1,2-1-9-15,2-7-46 0,19-11 15 16,-8-12-189-16,-3-14-563 0</inkml:trace>
  <inkml:trace contextRef="#ctx0" brushRef="#br0" timeOffset="37135.74">3588 10590 922 0,'0'0'314'16,"0"0"-143"-16,0 0-112 16,0 0-2-16,0 0-38 15,0 0 8-15,0 0 72 16,-22 16-11-16,13-10 3 0,-3 0 8 16,-1 2-11-1,-1-2 16-15,-1-1-27 0,-1 2-18 16,3-2 3-16,-1-4-56 15,6 0 3-15,-1-1 8 16,0 0-16-16,4 0 25 16,1 0 6-16,-1-9-15 15,5-7 3-15,0-1-20 16,0 0-10-16,0-1 10 16,0 1-21-16,0 2 20 15,3 1-7-15,6 1-33 16,2 4 17-16,0-2-19 15,1 3 18-15,0 2 23 0,-3 1-8 16,3 3 9 0,-4-1 1-16,1 3-15 0,1 0 7 15,-3 0 9-15,5 0-1 16,0 0 0-16,-3 0-13 16,1 0 2-16,2 0-6 15,-3 0 6-15,-3 0-1 16,1 0 9-16,0 3 3 15,-3 4-1-15,3 1-36 16,-5 2 36-16,2-2-14 16,1 3 15-16,-4-4-5 15,2 3 6-15,-3-2-1 16,0 0 0-16,0 3-2 16,0 1 2-16,0 0 1 15,0 3 9-15,0-1 21 0,-3 3-31 16,-3 1 17-16,0-5-17 15,-3 4 6-15,0-1 22 16,0-3-22-16,-3 2 3 16,4 1 9-16,-3 0-8 15,0 2 0-15,-1 1-10 16,-2 0 0-16,5 1 0 16,-5-2 0-16,1 0 0 15,1-2 5-15,-1-1 8 16,1-2 3-16,1-3 0 15,3-4-7-15,-1 0 22 16,0-1-25-16,2-1-6 0,1-3 3 16,-1-1 6-16,2 0 25 15,-2 0-13-15,-1 0-11 16,-1 0-1-16,-3 0-9 16,4-5-1-16,1 0-5 15,1-1-9-15,4 3 14 16,2-4-24-16,0-1-15 15,0-2 22-15,0 0-28 16,4-2 18-16,0 4 27 16,3 0-5-16,-5 6 6 15,0 0 0-15,-2 2 1 16,2 0-6-16,0 0 5 16,3 0 0-16,2 0-10 15,2 6 17-15,2 2-7 16,2 2 0-16,5 2 1 0,0 2 8 15,5 0-8-15,-2 4 7 16,2 3-8-16,-3 0 7 16,-1 4-14-16,0 0 7 15,12 0-53-15,-4-7-118 16,0-11-329-16</inkml:trace>
  <inkml:trace contextRef="#ctx0" brushRef="#br0" timeOffset="40607.46">2400 10376 753 0,'0'0'242'16,"0"0"-125"-16,0 0-49 16,0 0-12-16,0 0-18 15,0 0-3-15,0 0 25 16,2-11 9-16,-2 11 35 16,0 0-5-16,0 0-33 15,0 0-6-15,0 0-49 16,0 0-3-16,0 0-7 15,0 0 8-15,0 4-3 16,0 6 1-16,0 4-4 16,0 2 23-16,0 1-20 15,0 4 18-15,0 1 5 16,0 0-10-16,0 0 18 0,0-4-11 16,-4-2-5-1,-1-1 29-15,3-3-29 16,0-3 10-16,2-2-12 0,0-4-10 15,0-3 3-15,0 3-3 16,0-3 5-16,0 0 1 16,0 0-15-16,0-6-85 15,0-5-267-15</inkml:trace>
  <inkml:trace contextRef="#ctx0" brushRef="#br0" timeOffset="44410.29">4621 9918 745 0,'0'0'306'0,"0"0"-115"0,0 0-101 15,0 0-46-15,0 0 24 16,0 0 3-16,16-12 15 15,-16 10 9-15,0 2 0 16,0 0 10-16,0 0-29 16,0 0-19-16,0 0 11 15,0 0-43-15,0 0-3 16,0 0-22-16,-4 0 7 16,-5 0 5-16,-2 0-12 15,0 0 10-15,1 0 36 16,2 0-28-16,-1 0 26 15,-1 0-25-15,2 0-18 16,-1 3 36-16,1 2-36 16,-4-1 15-16,1 4 12 15,-1 0-22-15,-1 0 18 0,3 3-24 16,-2 0 1-16,3 3 2 16,-2 0 6-16,2 0-9 15,0 0 9-15,0 0 0 16,0-2 26-16,2 1-21 15,-1 2-3-15,1-3 9 16,3 3-20-16,-1-6 0 16,0 3-9-16,3 0 21 15,2-1 0-15,-2 0 4 16,2-1-15-16,0 1 15 16,0-4-16-16,0 1 0 15,0 1-1-15,0-4 10 16,0 3-3-16,0-2-3 0,0 2 3 15,0-2-9 1,0 2 3-16,0-1 0 0,0-3-1 16,0 2 10-16,4-1-6 15,1 2-3-15,0-1 2 16,-1 0-4-16,3 0 3 16,-3 1-1-16,5 2 6 15,0-1 0-15,0 0-12 16,2-1 5-16,3-1 1 15,-4 0 0-15,1 1 1 0,1-3 4 16,-3 0-5 0,-1 0 8-16,2 0-9 0,-4-2 1 15,1 0 0-15,1 1-5 16,2-2 13-16,1 1-6 16,1-2-2-16,1 3 1 15,-1-3-7-15,0 0 6 16,-1 0 0-16,-2 0 9 15,2 0 0-15,2 0-9 16,1 0 0-16,-1-3-14 16,0 0 8-16,0-4 7 15,1 1-1-15,0 2 6 16,-3 0 8-16,-3 0-20 16,2-2 6-16,-1 1 0 15,-3-1-9-15,1-1 10 0,2-1-1 16,-2 0 0-16,1-2 19 15,-1 1-17-15,0 1-2 16,0-1 0-16,1 0-6 16,-1 0 6-16,2-2 0 15,-2-1-1-15,-3 1 9 16,0-4 1-16,-1-1-2 16,-3 0-6-16,0-2 16 15,0-1-17-15,0 0 0 16,0 1 18-16,0 0-18 15,0 2 42-15,-7-1-18 16,-1-2-3-16,-2 1-2 16,-1 0-19-16,-2 0 0 15,-3-1-1-15,-1 4-11 16,-4-2 12-16,-1 4-14 0,-5 1-38 16,-29 10-7-16,8 2-184 15,-4 0-453-15</inkml:trace>
  <inkml:trace contextRef="#ctx0" brushRef="#br0" timeOffset="47741.39">2284 10749 531 0,'0'0'158'0,"0"0"-36"15,0 0-31-15,0 0-12 16,0 0 24-16,0 0-21 16,6-21 31-16,-2 19-26 0,-4 0-13 15,0-2 41-15,2 2-13 16,-2 0-13-16,0 2-10 16,0 0-37-16,0 0 9 15,0 0-14-15,0 0-21 16,0 0 2-16,0 0-18 15,0 0-16-15,0 2 15 16,0 12 1-16,-11 7 10 16,1 6-10-16,-6 7 0 15,-1 3 3-15,-1 6 3 16,-2 2 3-16,0 0 13 0,0 2-12 16,-2-2 21-1,2 1 0-15,-2 0-11 0,4-2 36 16,-3-5-47-1,3 2 10-15,1-1-5 0,1-4-6 16,1-3 22-16,1-2-9 16,0-4-11-16,4-2 17 15,-2-3-27-15,4-4 0 16,-1-2 23-16,3-5-22 16,0 2 23-16,2-5-8 15,0-2-16-15,2 0 5 16,2-3-5-16,-3 0 0 15,3 0-2-15,0-3-10 0,0 0 12 16,0 0-23 0,0 0-65-16,0 0-19 0,0 0-106 15,0 0-114-15,0 0-274 16</inkml:trace>
  <inkml:trace contextRef="#ctx0" brushRef="#br0" timeOffset="48569.18">1872 11562 325 0,'0'0'264'16,"0"0"-207"-16,0 0-57 15,0 0-19-15,0 0-4 0,0 0 23 16,0 0 10-16,4-4 53 16,-4 0 67-16,0 1-4 15,0 2 66-15,0-2-30 16,-2 3-41-16,-12 0-40 15,-1 0-46-15,-5 0 36 16,1 7 15-16,-6 3-28 16,0 4 39-16,-5 4 4 15,4 4-28-15,-5 3 25 16,2 0-17-16,0 5-17 16,3 5 1-16,1 1-37 15,3 4 18-15,4 2-10 16,7 2-35-16,2 0 30 15,7 0-30-15,2-4 8 16,0 1-5-16,6-3-3 0,13 0-2 16,2-2-4-16,6-3 1 15,4 4-10-15,5-5 14 16,0-4-1-16,6-4-11 16,0-8-25-16,1-10 18 15,-1-6-15-15,0 0 4 16,1-18 29-16,-1-10-15 15,-2-6 15-15,-2-6 1 16,-4-6-27-16,-5-4 26 16,-8-7 1-16,-2-6 0 0,-6-2 25 15,-4-3-24-15,-4 0 13 16,-3 6-14-16,-2 5 7 16,0 5-20-16,-2 5-11 15,-12 8-10-15,-4 5-43 16,-2 6-92-16,-11 4-62 15,6 5-155-15,3 6-571 0</inkml:trace>
  <inkml:trace contextRef="#ctx0" brushRef="#br0" timeOffset="49312.19">2512 10649 436 0,'0'0'675'0,"0"0"-548"15,0 0-94-15,0 0-24 16,0 0 19-16,0 0 15 16,0 0 17-16,33 60-20 15,-6-35-19-15,2 1 35 16,7 4 7-16,1 0-1 0,3 1 4 15,1 7-25 1,-1-1 17-16,-1 5-17 16,1 5-17-16,-1 3 27 0,1 3-41 15,-3-2 28-15,-1-1 12 16,-3-4-49-16,-2-2 46 16,-2-3-13-16,0-5-10 15,-4 0 47-15,2-5-51 16,-2 2 2-16,-3-5-11 15,-2 1 1-15,-2-8 4 16,-3-1-10-16,1-3-5 16,-5-4 14-16,-3-3-15 15,2-1-1-15,-7-5-5 0,3-2 12 16,-6-2 10 0,2 0-4-16,-2 0-11 0,0 0-1 15,0 0-14-15,0 0-91 16,0 0-73-16,0 0-174 15,0-5-188-15</inkml:trace>
  <inkml:trace contextRef="#ctx0" brushRef="#br0" timeOffset="49819.84">3347 11564 856 0,'0'0'331'0,"0"0"-202"16,0 0-13-16,0 0 0 15,0 0 6-15,0 0-46 16,-116-6-42-16,94 22 24 15,-2 6 21-15,-1 6 15 16,2 6 12-16,1 4-46 16,7 6 11-16,1 5-30 15,9 3-27-15,5 0 27 16,0-2-40-16,9 0 8 16,14-4-7-16,4-2-2 0,6-4-1 15,5-7-28-15,5-5-21 16,5-10 34-16,6-6-43 15,0-10 37-15,2-2 20 16,-4-8-7-16,-2-18 9 16,-4-6 17-16,-1-6 8 15,-9-9 41-15,-3-4-20 16,-6-8 7-16,-9-5 21 16,-5-1-45-16,-11 1 18 15,-2 5-45-15,-6 4-2 16,-23 8-45-16,-40 2-137 15,6 13-76-15,-3 11-259 0</inkml:trace>
  <inkml:trace contextRef="#ctx0" brushRef="#br0" timeOffset="50717.44">1825 11687 1113 0,'0'0'294'16,"0"0"-127"-16,0 0 15 15,0 0-45-15,0 0-68 16,0 0-20-16,0 0-48 16,0 3 0-16,-9 15 72 0,-6 5-26 15,-4 3 13-15,2 0-15 16,2 0-28-16,4-4 19 15,3-4-36-15,3-2 8 16,5-5 5-16,0 2-3 16,0-3-20-16,15-4 10 15,4 0-13-15,8-3 5 16,2-3-3-16,2 0-31 16,1 0-21-16,-5-13-39 15,-3-3 0-15,-7 0-14 16,-5-4 6-16,-5 2 37 15,-7-1 57-15,0 1 16 16,0 5 21-16,0 1-10 16,-2 4 33-16,-3 4 23 15,3 1 5-15,2 3-8 0,-2 0-46 16,2 0 1-16,0 4-10 16,-2 14 43-16,-1 7 51 15,-2 7-14-15,3 4-24 16,-2 4-9-16,2 0-55 15,0 0-1-15,2-4-8 16,0-2-184-16,0-7-186 16,8-13-709-16</inkml:trace>
  <inkml:trace contextRef="#ctx0" brushRef="#br0" timeOffset="51750.68">3345 11815 329 0,'0'0'739'0,"0"0"-579"0,0 0-97 15,0 0-14-15,0 0-48 16,0 0 10-16,0 0-1 15,-10 1-10-15,8 4 29 16,0-1 23-16,0-1 21 16,0 3 2-16,0 1-40 15,2-1-4-15,0 0 1 16,0 0-22-16,0 0 13 16,0 0-23-16,0-2 15 15,0-1-8-15,14 2-5 16,-1-3-2-16,7 0 20 15,-1-2-13-15,2 0-14 16,-4 2 7-16,1-2 0 0,1 0 10 16,-7 2-10-16,-1 0 25 15,-3 0 26-15,-2 4-21 16,-4 1 22-16,-2 1 3 16,0 7 27-16,0 1 27 15,-4 1-33-15,-10-2 6 16,1 1-1-16,-3-2-32 15,1-2-1-15,-1-4-39 16,3-2 0-16,-1-2-9 16,1-4-55-16,2 0-74 15,0-8-165-15,2-11-284 0,5-6-815 16</inkml:trace>
  <inkml:trace contextRef="#ctx0" brushRef="#br0" timeOffset="51845.42">3345 11815 1008 0</inkml:trace>
  <inkml:trace contextRef="#ctx0" brushRef="#br0" timeOffset="51984.05">3345 11815 1008 0,'-14'-57'647'0,"14"56"-426"0,0 1-47 0,0-3-59 0,0 0-21 16,17-1 11-16,5-3-24 15,2 0 23-15,-2-1-30 16,-4 1-25-16,-5 0 12 15,-5 3-53-15,-3 0-7 16,1 1-1-16,-2 1-30 0,2-2-76 16,-1 3-212-16,1-3-385 15</inkml:trace>
  <inkml:trace contextRef="#ctx0" brushRef="#br0" timeOffset="52434.85">3387 11547 757 0,'0'0'548'0,"0"0"-311"16,0 0-54-16,0 0-20 15,0 0-77-15,0 0-26 16,0 0-59-16,0 0 10 16,-4-3-1-16,10 3 8 15,10 0 58-15,6 0 26 16,6 0-41-16,6 0 4 15,5 0-34-15,-1 0-30 0,-1 0 51 16,-1 0-46 0,-7 0 31-16,-7 0 8 0,-9 0-44 15,-5 0 56-15,-6 0-34 16,0 0-11-16,-2 0 36 16,0 0-48-16,0 0-1 15,-2 0-72-15,-12 7-297 16,1-2-551-16</inkml:trace>
  <inkml:trace contextRef="#ctx0" brushRef="#br0" timeOffset="60344.71">2095 11466 1113 0,'0'0'378'15,"0"0"-238"-15,0 0-140 16,0 0-3-16,0 0-166 16,0 0-544-16</inkml:trace>
  <inkml:trace contextRef="#ctx0" brushRef="#br0" timeOffset="60959.06">1999 11017 738 0,'0'0'334'16,"0"0"-153"-16,0 0-104 16,0 0-48-16,0 0 1 0,0 0 9 15,0 0-5 1,2-2 20-16,3 2-14 0,-1 0 19 15,1 10-3-15,-3 4 0 16,3 4 31-16,-5 6 1 16,0 2-28-16,0-1 15 15,2 2-30-15,0-4-21 16,2-4 7-16,1-6-30 16,-1-6 11-16,2-6 0 15,2-1-2-15,3 0 58 16,5-3-22-16,4-13-46 15,8-8 0-15,10-16-174 16,-7 6-119-16,-2 2-221 0</inkml:trace>
  <inkml:trace contextRef="#ctx0" brushRef="#br0" timeOffset="61830.73">2683 9785 780 0,'0'0'329'16,"0"0"-172"-16,0 0-52 16,0 0-54-16,0 0 32 15,0 0-31-15,0 0-17 16,-17-16 13-16,17 16-36 15,0 0 40-15,-3 0-8 16,3 0-22-16,-2 0 9 16,-1 10-12-16,0 7 9 15,0 0 7-15,1 2-34 16,2-1 35-16,0-3-19 0,0-4 2 16,0-4 36-1,0-3-29-15,0-1-10 0,11-3 12 16,7 0-9-16,8-10-6 15,16-16-13-15,-1 1-196 16,-7 3-316-16</inkml:trace>
  <inkml:trace contextRef="#ctx0" brushRef="#br0" timeOffset="66832.36">2107 11497 146 0,'0'0'826'16,"0"0"-587"-16,0 0-100 16,0 0-82-16,0 0-17 15,0 0-16-15,0 0-14 16,0-3 22-16,0 3 23 15,0 0 24-15,0 0 40 16,0 0-43-16,0 0-13 0,0 0-7 16,0 0-34-16,-7 0 20 15,4 0-20-15,-4 0-20 16,1 0 10-16,-4-1-12 16,2 1 0-16,1 0 13 15,-1 0-1-15,-4 0 20 16,1 0-15-16,0 0-16 15,0-3 10-15,0 3-10 16,0 0-1-16,1-1 25 16,2 1-9-16,-1-3 27 15,-1 3-15-15,4-2-21 16,-3 2 39-16,3 0-33 16,-4 0 5-16,2 0 13 15,-1 0-31-15,-5 0 20 16,3 0-10-16,-3 0-9 0,1 0 45 15,0 0-31-15,2 0 13 16,-2 0-12-16,2 0-7 16,-1 0-2-16,4 0-7 15,-1 2 0-15,-1 2 18 16,2 2-10-16,1-1-2 16,-1 0-6-16,0-1-3 15,0 2-4-15,-1 0 14 16,-1 0-5-16,2 0 10 15,-1 0 1-15,-2 0-6 16,6-1-7-16,-1 2 0 16,1-1-9-16,-1 0 16 0,-1-2-7 15,0 2 11 1,-2 1 2-16,3-1 3 0,-3-2-9 16,2 0-6-16,2 1 20 15,1 1-20-15,-2-2-1 16,1 2 0-16,1 0 11 15,-1 0 1-15,-2-1-3 16,3 2-9-16,0 0 12 16,-3-2-12-16,3 4 0 15,-4-2-2-15,4 2 10 16,0 1 2-16,-3-3-2 16,3 4-7-16,-4 0-1 15,2 1 0-15,2 1 0 0,-3-2-6 16,3 2 20-1,0-3-10-15,-2-2-4 0,2 0 6 16,0 0-7-16,1-1 7 16,-1 3-5-16,2-1 11 15,0 1-3-15,-2 0-10 16,1-2 1-16,0 2 0 16,1-3 3-16,-2 4-3 15,2-1 11-15,-3 1-3 16,1-3 2-16,2 2-10 15,-2 1 0-15,1-1 0 16,1 2 8-16,-1-2 1 16,3 2-8-16,-2-2-1 15,0 0 0-15,2 1-1 16,-2-4 1-16,2 3 0 16,0 2 10-16,0 0 0 0,0 0-11 15,0 1 1-15,0-4-6 16,0 4-5-16,0-4 12 15,2 1-1-15,2 0 6 16,1-2 14-16,0 1-26 16,-1 1 6-16,0-2 0 15,-2 0-15-15,3 0 15 16,-1-1 0-16,1 0 0 16,-1 1 14-16,1-2-14 15,1 0 0-15,-3 2 0 16,1-2 0-16,0 2 0 15,2-3-7-15,-2 1 6 0,2 3 2 16,-1-3 1-16,-1 2 4 16,2-2-5-16,2 2-2 15,-2-1 1-15,-1 2-8 16,0-3 7-16,3 0 2 16,-1 0 5-16,0-2-6 15,-1 2 2-15,0-1-4 16,2-1 2-16,-2-1 0 15,3 1-1-15,-3-1 10 16,4 2-9-16,-3-3 0 16,-1 2 0-16,1-2-11 15,-1 2 12-15,1-2-1 16,2 0 3-16,0 0-1 16,0-2-4-16,2 2-4 0,0-2 2 15,-1 0-5-15,0 0 18 16,-1 0-9-16,0 0 0 15,-2 0 0-15,2 0-8 16,-1 0 8-16,2 0 0 16,-2 0-6-16,3 0 7 15,1 0-2-15,-1 0-4 16,0 0-19-16,0 0 18 16,-2 0 0-16,2-2 6 15,-3 0 7-15,2-2 3 16,-1 0-17-16,-1 0 7 15,2 0-6-15,-1-1-12 16,-1-1 18-16,4 2 0 0,1-3 0 16,-2 1 10-16,0-2-20 15,0 2 10-15,1 0 0 16,-6-1-12-16,3 4 12 16,-2-2 0-16,-1-1-1 15,4-3 8-15,-2 3-8 16,1-4 1-16,-3 2 0 15,4-2-9-15,-1 0 6 16,-3 0-1-16,4-1-2 16,-4 2 12-16,-2 0-6 15,3 2 6-15,-4-1-5 16,4 0-2-16,-3 2 0 16,0 0-16-16,0-3 16 15,1 2-6-15,-1-4 7 16,0 1 0-16,4-1 6 0,-6 0-14 15,2-3 8-15,1 2 0 16,-1-1-1-16,0-2 12 16,1 1-12-16,0 0 1 15,-1 2-1-15,1 0-8 16,-3 2 10-16,0 0-1 16,0 1 5-16,0-2 1 15,0-1-12-15,0-2 4 16,-2 0 2-16,0-2 3 15,0 2-1-15,0-1 4 0,0 0-6 16,0-2 1-16,0 4-7 16,0-3 6-16,0 0 0 15,0-1 11-15,0 3-3 16,-4-1 1-16,-2 0-6 16,1 1 7-16,-1 0 4 15,-2-2-13-15,2 3 5 16,-3-2 18-16,3 3-15 15,-4-1 4-15,2 0-13 16,-1 1 0-16,-1-1-5 16,2 0 7-16,-3 1-2 15,-3 0 1-15,1 3 22 16,-3 5-31-16,-3-2 8 16,-2 2 0-16,-1-1-22 15,-2 3 16-15,-3 2-9 0,-2 0-9 16,0 0-82-16,-14 4-95 15,8 9-446-15,6-5-779 0</inkml:trace>
  <inkml:trace contextRef="#ctx0" brushRef="#br0" timeOffset="69067.39">1830 12422 702 0,'0'0'663'0,"0"0"-483"15,0 0-55-15,0 0 23 16,0 0-84-16,0 0-2 16,0 0-21-16,-7-12-7 15,9 16 65-15,5 18-18 16,2 10-4-16,-3 16 19 0,-1 14-1 15,-1 15 8-15,4 7-41 16,-4 6-30-16,2-1 21 16,-1-5-38-16,-1-6 15 15,-4-10 16-15,2-8-35 16,-2-11 19-16,0-12-30 16,0-9 9-16,0-9-5 15,0-8-3-15,0-2-2 16,0-6-63-16,4-3-170 15,4 0-349-15,-8 0-529 0</inkml:trace>
  <inkml:trace contextRef="#ctx0" brushRef="#br0" timeOffset="69742.59">1922 13503 644 0,'0'0'626'0,"0"0"-493"15,0 0-91-15,0 0 40 16,0 0 34-16,0 0-60 16,0 0-5-16,-108 74 6 15,93-43 3-15,1 1 54 16,5 0-18-16,5-1-10 15,4 2-36-15,0-3-32 16,0-6 5-16,10-4-18 16,9-4-4-16,-2-8 10 15,-1-6-2-15,0-2-6 16,-6 0-3-16,0-8 7 16,-8-8 5-16,-2 0-3 15,0 0 6-15,0 2 40 16,-14-3-37-16,1 4 7 0,-2 3-25 15,-1 0-31-15,1 3 14 16,1 3-60-16,3 2-45 16,5 1-63-16,1 1-104 15,2 0-19-15,3 0-344 0</inkml:trace>
  <inkml:trace contextRef="#ctx0" brushRef="#br0" timeOffset="70368.91">1745 13322 967 0,'0'0'272'0,"0"0"-168"16,0 0-3-16,0 0 58 16,0 0-70-16,0 0 3 15,0 0 6-15,-131 44 9 16,106-15 44-16,3 3-39 16,-1 5-22-16,6 2 1 15,1 4-48-15,7 2-2 16,3 1-35-16,6 1 3 0,0 1 12 15,0-2-19 1,0-4 17-16,6 2-4 0,12-8-13 16,6 0 2-16,3-1-4 15,4-4 0-15,3-5 10 16,3 1-3-16,4-8-13 16,-1-4 6-16,7-7-25 15,-1-8 23-15,6 0-17 16,-1-4 19-16,0-17-7 15,1 0 12-15,-5-8-6 16,4-4 1-16,-9-4-1 16,-2-5-2-16,-6-2 6 15,-5-2 6-15,-10-2 9 0,-5-4-8 16,-7 1 14 0,-7 0-11-16,0 2-5 0,-7-1 47 15,-15 3-37-15,-7 4 22 16,-7 3-14-16,-6 3-16 15,-7 6 6-15,-7 7-16 16,-7 7-14-16,-3 9 0 16,-44 13-115-16,14 19-183 15,7 6-447-15</inkml:trace>
  <inkml:trace contextRef="#ctx0" brushRef="#br0" timeOffset="75659.77">1924 13297 712 0,'0'0'209'0,"0"0"-139"0,0 0-1 16,0 0 8-16,0 0-37 15,0 0 11-15,0 0-42 16,0 0 11-16,0-3 13 16,0 2 3-16,0 1 34 15,0 0 8-15,0-2-9 16,0 2 1-16,0 0-41 16,0-2 6-16,0 0-17 15,0-1-17-15,0 2 31 16,0 1-19-16,0-3-2 15,0 3 15-15,0 0-26 16,-2 0 15-16,-6 0-15 0,2 0-10 16,-1 0 4-16,-1 0 12 15,-2 0-6-15,1 0 16 16,3 0-3-16,-2 0-7 16,4 0-6-16,0 0 0 15,-1 0-3-15,1 0 5 16,0 0-2-16,-3 0 0 15,0 0 7-15,0 0 5 16,1 3-12-16,0-2 0 16,-4 4 9-16,3-3-9 15,-1 1 0-15,-1 4 0 16,0-3 1-16,0 2-1 16,2-1 6-16,1 0-5 15,2-1 1-15,-2-1-2 16,1 2-7-16,2-4 6 0,-2 4 2 15,1-1 15-15,0-2 2 16,2 0-18-16,-4-2 24 16,4 2-23-16,0-2 5 15,0 2 12-15,0 2-17 16,-3-2 11-16,3 2-12 16,-2 0-1-16,0 0 1 15,-2-1 0-15,4 2 1 16,-2-1 7-16,0 0 0 15,-1 2-2-15,1-2-6 16,-1 0 0-16,1-2 12 16,-1 2-11-16,3 0 4 15,0-2-4-15,-3 2 5 0,1 0-9 16,2-1 3-16,-2 0 0 16,1 1 29-16,1-2-16 15,0 2 15-15,-1-2-4 16,1 2-23-16,-3 0 20 15,1 0-20-15,2 2 1 16,-3 0 20-16,1 2-21 16,2 2 0-16,-2-2-1 15,-1 0 0-15,2 0-10 16,1 0 11-16,0-3-1 16,2 2 0-16,0-3 19 15,0 2-20-15,0 0 1 0,0 1 0 16,0-1 3-16,0 0-3 15,0 0-1-15,0-1 0 16,0 5 2-16,0 0 4 16,0 3 6-16,0-1-9 15,0 1 17-15,0 1-19 16,-2-2 0-16,2 3 13 16,0-3-12-16,0 2 19 15,0-3-1-15,0 2-7 16,0 1 0-16,0-2-11 15,0-3-1-15,0 4 27 16,0-1-25-16,0 0 20 16,0 4-16-16,0-4-5 0,0 3 16 15,0-2-11-15,0-1 11 16,0 2 0-16,2-2-9 16,-2-2-7-16,2 2-1 15,-2-2 1-15,2 1 16 16,1-2-16-16,-1-1 9 15,3-2-4-15,-3 2 5 16,3-2-9-16,-1 2-2 16,0-2 0-16,0 2 16 15,3 0-16-15,-2 0 13 16,0-2-13-16,-1 1 7 16,0-1 1-16,5-3-8 15,-2 1 11-15,2 1 14 16,2-1-19-16,-3 2 12 15,4-6-18-15,-3 1-9 0,3 2-1 16,-4-3 10-16,1 1 0 16,-1 2 3-16,0 1 18 15,-2-2-28-15,3 2 7 16,0-4 0-16,0 1-8 16,-2-1 17-16,1 0-9 15,-1 3 0-15,0-3 5 16,2 0-5-16,-3 0 0 15,1 0 0-15,0 0-1 16,0 1 1-16,-1-1-3 16,1 3-3-16,-1-3 12 15,2 0-6-15,-2 2 8 16,0-2-7-16,3 0-2 0,1 0 0 16,-2 0-10-1,1 0 10-15,3 0-3 0,-1 0 4 16,-3 0 0-16,4 0-3 15,-3-5-11-15,-1 4 11 16,-1-2 3-16,0 2-1 16,0 1 10-16,-3-4-10 15,2 2 1-15,-1-2-5 16,2 1-3-16,-3 2 16 16,3-2-8-16,-3 2 3 15,3 1 3-15,-1-4-12 16,2 2 6-16,-2-2 0 0,1-1-11 15,-1 4 19-15,4-4-8 16,-4 4 0-16,3-8-17 16,-4 5 11-16,6 0 3 15,-5 2 3-15,1-3 3 16,-3 1 5-16,3-3-10 16,-2 4 2-16,-1-2-12 15,0-1 3-15,3 0 10 16,-5 2-1-16,2-6 9 15,1 4 5-15,0-1-26 16,-1 1 12-16,3 0-18 16,-1 1 7-16,1-3-8 15,0 0 19-15,0 0-7 0,-1 0-13 16,-2-2 19-16,1 2-11 16,2 0 3-16,-2 0-10 15,-1-1 16-15,0 1-5 16,1-1 7-16,-1-1-7 15,-2 0 8-15,2 0 0 16,-1-1 0-16,0-4-3 16,-3 1 3-16,2-5-8 15,0 4 7-15,0-2 2 16,0 2 2-16,-2 1 4 16,0 2-7-16,0-1 0 15,0 2 0-15,0-1 0 16,0-1-1-16,-4 2 8 15,0-4 1-15,-4 1-8 16,4-1 8-16,0-3-2 0,1-1-5 16,1 1-1-16,2 2 9 15,-2 0-3-15,-2 3-7 16,2 0 1-16,-6 3 0 16,2 2 9-16,-3 0-7 15,-2-2 5-15,-1 3 9 16,0-4-14-16,-5-1 19 15,4-2-20-15,0 0 1 16,0 0 32-16,2 2-33 16,-3 0 6-16,1 0-7 15,-1 3-3-15,-3 2-9 16,-1 0 9-16,-5 6-25 0,-1 1 2 16,-19 0-83-1,6 10-180-15,3 4-242 0</inkml:trace>
  <inkml:trace contextRef="#ctx0" brushRef="#br0" timeOffset="84416.37">1801 14114 1141 0,'0'0'305'15,"0"0"-88"-15,0 0 18 16,0 0-59-16,0 0-24 16,0 0-52-16,11-23-76 0,-11 23 28 15,0 0-33 1,0 18-11-16,-6 6 53 0,-8 7-39 15,1 4 18-15,-1 5 6 16,1-4-35-16,2-2 24 16,-1-2-26-16,6-5-8 15,-1-5 7-15,3-4-8 16,2-4-29-16,-2-6-57 16,-6-2-148-16,1-6-318 15,-4 0-100-15</inkml:trace>
  <inkml:trace contextRef="#ctx0" brushRef="#br0" timeOffset="84617.83">1567 14369 1209 0,'0'0'386'0,"0"0"-252"15,0 0 3-15,0 0 5 16,-71 117-51-16,71-87-13 15,0-6-22-15,15-4-37 16,18-4-1-16,12-6-18 16,4-7-34-16,19-3-66 15,-16-6-212-15,-11-7-217 0</inkml:trace>
  <inkml:trace contextRef="#ctx0" brushRef="#br0" timeOffset="85440.63">1743 14349 1126 0,'0'0'231'0,"0"0"-157"15,0 0 11-15,0 0 11 0,0 0-37 16,0 0 7-16,0 0-27 16,15-10 27-16,-21 30 70 15,-12 0-36-15,-2 3-23 16,-2-3-1-16,1-5-52 15,6-5 40-15,4-2-29 16,6-5-20-16,3-3 22 16,2 0-37-16,0 0-7 15,20-17-8-15,5-5-44 16,2 2 59-16,0 4 2 16,-8 2 4-16,-3 6 3 15,-7 5-9-15,-5 3-9 16,0 0-49-16,8 0-162 0,-1 0-120 15,4 0-271-15</inkml:trace>
  <inkml:trace contextRef="#ctx0" brushRef="#br0" timeOffset="85975.2">2518 13810 1139 0,'0'0'281'0,"0"0"-157"15,0 0-24-15,0 0-55 0,0 0 151 16,0 0-1 0,0 108-67-16,-6-60 7 0,-4 7-73 15,2-5-35-15,-1-2 4 16,0-3-31-16,0-10-14 15,2-7-30-15,5-6-86 16,2-12-62-16,0-10-149 16,4 0-193-16,10-12-634 0</inkml:trace>
  <inkml:trace contextRef="#ctx0" brushRef="#br0" timeOffset="86551.66">2699 13997 1164 0,'0'0'307'16,"0"0"-65"-16,0 0-117 15,0 0-31-15,0 0-22 16,0 0-42-16,0 0-5 16,-121 51-7-16,110-33 16 15,6 3 25-15,3-1-37 16,2-3 21-16,0 2-26 15,5-3-16-15,11-4-1 16,6-2-10-16,2-8-2 16,4-2-15-16,4-2-29 15,-1-20-16-15,-2-6-45 16,-4-10 0-16,-8-3 57 0,-5-3-3 16,-3 4 43-16,-4 6 20 15,-5 10 11-15,0 8 26 16,0 11-10-16,0 5-13 15,0 0-14-15,0 9 1 16,-3 15 46-16,-4 6 54 16,-3 4-63-16,1 7 48 15,-1-3-37-15,2-1-30 16,1-2 3-16,3-7-12 16,2-8-18-16,2-6 8 15,0-10-74-15,0-4 13 16,0 0 21-16,2-4-4 15,9-12-64-15,5-2 29 16,-1 4 61-16,1 4 18 16,-3 0 0-16,0 7 3 0,1 3 23 15,-3 0 34-15,-3 0 41 16,4 13-41-16,-3 5-29 16,-1 0-31-16,2-4 0 15,1 0-62-15,9-3-118 16,-3-6-121-16,4-5-495 0</inkml:trace>
  <inkml:trace contextRef="#ctx0" brushRef="#br0" timeOffset="86845.87">3104 14127 1084 0,'0'0'409'15,"0"0"-229"-15,0 0-70 16,0 0-20-16,0 0-50 15,0 0-12-15,0 0-25 16,-60 56 6-16,60-40-11 16,0 1 2-16,4-4 0 15,10-1 16-15,-1-6-16 16,0-4 3-16,-1-2-3 16,-3 0 0-16,-3-8-3 15,-4-11 4-15,0-2-1 16,-2-3 0-16,0-2-26 15,0 3-31-15,0 9-49 16,-6 1-60-16,-7 7-1 0,1 4-111 16,4 0-260-16</inkml:trace>
  <inkml:trace contextRef="#ctx0" brushRef="#br0" timeOffset="87739.48">3249 14119 933 0,'0'0'522'0,"0"0"-435"15,0 0-45-15,0 0 68 16,0 0 27-16,0 0-59 15,0 0-14-15,0 84-33 16,-5-68 1-16,-1-4-27 16,3-4-4-16,1-6 14 15,2-2-13-15,0 0 33 16,0 0 46-16,0-19-79 16,9-2 5-16,5-3-7 15,3-2 0-15,1 2-1 0,1 6 1 16,-4 2 0-16,3 6 0 15,-1 5 13-15,-1 4-19 16,2 1 6-16,0 0 0 16,-1 3-14-16,1 12-23 15,-2-3-59-15,-1 2-34 16,-2-2-32-16,-3-4 96 16,-4-4 40-16,-3 0 26 15,-1-4 17-15,-2 2 9 16,0-2 59-16,0 0 35 15,0 0-57-15,0 0 10 16,0 0-18-16,-2 0-38 16,-1 2 7-16,3 6-24 0,0 2 11 15,0 4 39 1,0 6-19-16,0 4 15 0,5 6-13 16,1 4-32-16,-4 2 11 15,-2 3-11-15,0-2 7 16,0-2-1-16,-10-7 1 15,-9-3-9-15,-2-12 1 16,-2-3-17-16,-4-10 11 16,-12-23-153-16,5-8-319 15,5-9-578-15</inkml:trace>
  <inkml:trace contextRef="#ctx0" brushRef="#br0" timeOffset="87876.12">3038 13877 1691 0,'0'0'474'16,"0"0"-304"-16,0 0-90 16,0 0-80-16,0 0-19 15,133-41-191-15,-77 41-262 16,-8 8-342-16</inkml:trace>
  <inkml:trace contextRef="#ctx0" brushRef="#br0" timeOffset="88372.82">3900 14052 1294 0,'0'0'374'15,"0"0"-138"-15,0 0-111 16,0 0-22-16,0 0-4 16,0 0-35-16,0 0-29 15,-116 22 28-15,98 5-22 16,7 0-7-16,4 4 9 16,7-3-42-16,0-1 25 15,0-6-26-15,18-7-21 16,6-5 20-16,7-9-30 0,5-9-57 15,0-21-132 1,0-12-110-16,-7-13 48 0,-8-5 92 16,-2-4 72-16,-4 5 118 15,-6 3 66-15,0 13 136 16,-5 11 69-16,-1 15-59 16,-1 12-41-16,-2 5-62 15,0 4-66-15,0 22 32 16,0 12 10-16,0 12-8 15,0 4-32-15,-5 9-43 16,-1-4 9-16,2-2-11 16,-1-7-56-16,-2-12-70 15,-4-16-129-15,0-11-235 16,-1-11-241-16</inkml:trace>
  <inkml:trace contextRef="#ctx0" brushRef="#br0" timeOffset="88623.12">3855 13904 405 0,'0'0'953'16,"0"0"-789"-16,0 0 2 16,0 0-6-16,0 0-95 15,0 0 21-15,134-14-52 16,-85 30-18-16,0 2-5 16,-5 4-10-16,-5 4-1 15,-11 0 13-15,-10 3 46 0,-7 1 92 16,-9 0-6-1,-2 2-47-15,0 0-18 0,0-2-80 16,-7-2-7-16,-1-4-33 16,-1-10-150-16,3-8-295 15,3-6-325-15</inkml:trace>
  <inkml:trace contextRef="#ctx0" brushRef="#br0" timeOffset="88740.81">4239 13854 1756 0,'0'0'534'0,"0"0"-389"16,0 0-145-16,0 0-9 15,0 0-531-15,0 0-505 0</inkml:trace>
  <inkml:trace contextRef="#ctx0" brushRef="#br0" timeOffset="89490.8">4301 13790 945 0,'0'0'378'15,"0"0"-223"-15,0 0-65 16,0 0-4-16,0 0-23 15,0 0-30-15,0 0 1 16,-47 1-34-16,47 5-45 16,0-1-51-16,6-1-45 15,8-2-13-15,-3 0-370 0</inkml:trace>
  <inkml:trace contextRef="#ctx0" brushRef="#br0" timeOffset="91608.14">4582 13820 1008 0,'0'0'550'16,"0"0"-338"-16,0 0-21 0,0 0-71 16,0 0-8-16,0 0-33 15,0 0 26-15,0 98-24 16,0-48-75-16,0 4 36 16,0 1-42-16,0-4-17 15,0-2-2-15,0-12-134 16,-3-8-32-16,-3-11-68 15,-6-13-20-15,-3-5 53 16,-1 0-42-16,-1-19 11 16,1-9 251-16,7-2 34 15,3 0 130-15,6-1 43 16,0 5-78-16,12 7-16 0,15-2-46 16,9 6-2-16,4-4-12 15,5 2-47-15,-1-4 10 16,-1-3 13-16,-6-2-14 15,-5-2 30-15,-10 5 21 16,-9 0 4-16,-10 7 29 16,-3 6-9-16,0 6-31 15,-5 4-17-15,-11 0-41 16,-4 14-1-16,0 19 0 16,0 6 0-16,2 7 1 15,8 7 1-15,0-8 14 16,8-2-10-16,0-9 1 15,2-8-14-15,0-12-1 0,0-10-32 16,0-4 40 0,4-4 0-16,16-20-31 0,5-7-109 15,4-2 16-15,0 3 67 16,-3 4 12-16,-3 8 45 16,-5 8 14-16,-5 7 48 15,1 3 35-15,-3 3-11 16,-1 14-33-16,0 12 28 15,1 1-47-15,-3 4-27 16,4 0-7-16,-1-2-118 16,14-5-108-16,-3-10-128 15,2-9-437-15</inkml:trace>
  <inkml:trace contextRef="#ctx0" brushRef="#br0" timeOffset="92391.05">5230 14043 1407 0,'0'0'396'0,"0"0"-184"16,0 0-75-16,0 0-44 15,0 0-8-15,-123 34-67 16,115-10-10-16,3-6-8 16,5 4-27-16,0-8-9 15,5-4-32-15,12-6-14 16,8-4 27-16,1 0-62 0,6-10-86 15,-1-8 70-15,-2-4 22 16,-7 0 55-16,-2 5 56 16,-8 3 4-16,-4 9 76 15,-6-1 22-15,1 6-6 16,-3 0-36-16,0 0-58 16,0 2 65-16,0 10-18 15,0 3-39-15,2 2 15 16,4 1-25-16,4-9-48 15,1 4-94-15,5-13-17 16,1 0 8-16,1 0-49 16,2 0 1-16,0-13 56 15,-2 4 42-15,-5-1 101 16,-2 3 113-16,-4 6 81 16,-4-3 30-16,-3 4-66 0,0 0-62 15,0 0-7-15,0 4-30 16,0 9-17-16,0-3-20 15,0 3-22-15,0-3 0 16,6-2-13-16,5-4-54 16,1-2 51-16,3-2-23 15,3 0 2-15,-1 0-24 16,4-8 22-16,-4-2 31 16,-1 0 16-16,-5 1 24 15,-4 4 97-15,-5 1 13 16,0 3-20-16,-2 1-52 15,0 0-45-15,0 0-3 16,0 0-12-16,3 5-10 16,-1 3 0-16,0 6 16 15,2-6-10-15,3 4-6 0,-1-4 0 16,8 0-1-16,-1-7-24 16,3-1-7-16,1 0 16 15,-3 0-9-15,0 0 25 16,-1 0 8-16,-4 5 10 15,-3 1 22-15,-1 4-34 16,0 0 20-16,-5 3 8 16,0 4-27-16,0-4 5 15,0-1-12-15,0-1-93 16,-5-11-125-16,-8 0-53 16,-3-4-679-16</inkml:trace>
  <inkml:trace contextRef="#ctx0" brushRef="#br0" timeOffset="92626.42">5299 13680 1670 0,'0'0'492'16,"0"0"-352"-16,0 0-75 15,0 0-13-15,0 0-29 16,0 0 23-16,0 0 22 15,14 64-41-15,-4-42 6 0,1-8-5 16,3-4-27 0,1-4 0-16,6-6-1 0,3 0-37 15,10-10-85-15,-3-10-266 16,-6 0-359-16</inkml:trace>
  <inkml:trace contextRef="#ctx0" brushRef="#br0" timeOffset="93033.33">6142 13872 1151 0,'0'0'486'0,"0"0"-385"16,0 0-25-16,0 0 104 15,0 0 35-15,4 102-63 16,-4-49-26-16,0 3-62 16,0 4-22-16,0-2-10 15,0-1-32-15,0-13-1 16,0-7-70-16,0-11-56 0,0-12-64 16,0-14-196-16,-8-2 34 15,0-20-313-15</inkml:trace>
  <inkml:trace contextRef="#ctx0" brushRef="#br0" timeOffset="93624.76">6117 14171 563 0,'0'0'493'16,"0"0"-228"-16,0 0-30 16,0 0-54-16,0 0-76 15,118-99-11-15,-67 88-25 16,2-6-31-16,1 1-10 16,-10-1-28-16,-8-1 18 15,-16 2-9-15,-11 3 42 16,-9 3 70-16,0 4-22 0,-15 6-48 15,-10 0-26-15,0 16-15 16,-2 14-5-16,8 9-5 16,4 5 0-16,12 1 29 15,3 2-29-15,0-5 23 16,0-8-23-16,0-8 3 16,6-8-12-16,-1-10-10 15,0-8-2-15,1 0 1 16,7-6 8-16,7-14-100 15,3-6-18-15,1 0 1 16,-2 2 84-16,-1 6 2 16,-8 5 43-16,-5 8 41 15,0 5 6-15,-4 0 7 0,3 0 18 16,-1 18-10 0,4 4 14-16,1 0-35 0,-1 2-15 15,6-3 8-15,2 0-34 16,4-5 0-16,3-4 2 15,2-11 4-15,2-1-12 16,2 0-8-16,0-17-36 16,-4-7 23-16,-5-4-19 15,-8 0 46-15,-8 2 12 16,-6 2 15-16,0 6 41 16,0 4 9-16,-11 5-53 15,-5 8 13-15,1 1-36 16,-1 0 9-16,3 16 13 0,1 6-22 15,6 4 12 1,6 2-13-16,0 0 0 0,2 0-11 16,23-6-30-16,31-3-94 15,-6-6-224-15,0-9-549 0</inkml:trace>
  <inkml:trace contextRef="#ctx0" brushRef="#br0" timeOffset="93838.18">7164 14159 1813 0,'0'0'469'0,"0"0"-257"16,0 0-108-16,0 0-35 15,0 0-47-15,0 0-20 16,0 0 23-16,-67 120-24 0,93-91-1 16,11-5 0-16,-2-9-9 15,3-7 0-15,-5-8-31 16,-6 0 36-16,-12-26-19 15,-7-6-14-15,-19-16-79 16,-17 8-214-16,-14 8-427 0</inkml:trace>
  <inkml:trace contextRef="#ctx0" brushRef="#br0" timeOffset="95644.36">2407 14698 546 0,'0'0'756'0,"0"0"-652"16,0 0-43-16,0 0 15 15,0 0 14-15,0 0-3 16,0 0-30-16,-90 82 19 16,90-55-33-16,0-1-8 15,6 0 12-15,13-4-26 16,6-4-11-16,6-6-4 16,4-10-6-16,5-2-2 0,5-8-4 15,2-26-20-15,2-8-36 16,-2-10-31-16,-5-11-4 15,-8-1 8-15,-10-3-11 16,-11 10 74-16,-8 13 26 16,-5 15 100-16,0 13 15 15,0 15 14-15,-5 1-88 16,-3 1-19-16,-5 24-22 16,1 6 1-16,-1 12 30 15,3 4 8-15,2 3 25 16,6 0-22-16,2 0-10 15,0-6 6-15,0-5-26 16,0-8 10-16,2-7-22 16,4-8-10-16,4-12 9 15,-2-4-18-15,3 0 11 0,7-8 1 16,3-10-43-16,0-6 0 16,2 1 12-16,-7 3 3 15,-1 6 35-15,-4 4-1 16,-4 7 1-16,0-2 8 15,-3 5 5-15,-2 0-5 16,3 0 0-16,-1 5-7 16,2 3 46-16,2 3-23 15,-2 6-10-15,3 0 19 16,-3-3-32-16,6 0 19 16,-1-1-20-16,5-10-47 15,1-3-6-15,6 0-120 16,-1-7-61-16,0-13 22 0,-2-3-71 15,-1-1 101-15,-9 4 182 16,-1 4 26-16,-5 6 174 16,-4 2-23-16,0 8-10 15,0 0-79-15,0 0-70 16,0 8 34-16,0 10 42 16,0 5-9-16,0 3-16 15,0 0-39-15,0-2 9 16,10-2 19-16,3-4-15 15,5-5 1-15,2-2-18 16,2-7-18-16,3-4-5 16,2 0-3-16,2-17-6 0,-2-2 4 15,-4-7-30-15,0 2 32 16,-5-7 0-16,-7 8 0 16,-5 2 10-16,-3 6 23 15,-3 6 41-15,0 0-2 16,0 6-29-16,0 3-6 15,-5 0-37-15,-3 0 2 16,-3 12-4-16,1 1 3 16,4 5-1-16,0 0 19 15,5 1-19-15,1-1 22 16,0-1-22-16,0 0 1 16,13-6-7-16,5-2 6 15,4-4-23-15,3-5-28 0,-3 0-16 16,1 0 30-1,-6-14-22-15,-1 0 18 0,-5 0 40 16,-5 1 1-16,0 5 2 16,-4 2 14-16,0 6-3 15,-2 0 17-15,0 0-30 16,0 0 0-16,0 0-1 16,0 6 2-16,0 7 23 15,0-1-18-15,0 1-5 16,0 2 13-16,0-3-5 15,0-2-4-15,3-2-5 16,5-5-12-16,6-3 11 16,1 0-23-16,3 0-4 15,4-7-1-15,0-9-29 16,3 0 34-16,-5-2 4 0,0 2 11 16,-2 2 9-16,-5 3 10 15,-4 4 20-15,-2 7 38 16,-5 0-37-16,0 0-2 15,0 0-5-15,1 1 1 16,-1 16 19-16,0 1-23 16,-2 0-15-16,0 0-6 15,0-2-13-15,0-2-60 16,0-5-70-16,0 0-202 16,-9-7-165-16</inkml:trace>
  <inkml:trace contextRef="#ctx0" brushRef="#br0" timeOffset="95803.93">3423 14633 1315 0,'0'0'777'16,"0"0"-635"-16,0 0-49 16,0 0-72-16,0 0-21 15,0 0-65-15,0 0-182 16,37-81-272-16,-21 81-882 0</inkml:trace>
  <inkml:trace contextRef="#ctx0" brushRef="#br0" timeOffset="95945.55">3423 14633 1405 0,'151'-151'597'0,"-133"146"-445"0,4 4-33 15,4 1-60-15,2 0-44 16,-4 0-15-16,-8 0-217 15,-7 8-276-15,-9-2-248 0</inkml:trace>
  <inkml:trace contextRef="#ctx0" brushRef="#br0" timeOffset="96088.17">3042 14453 1475 0,'0'0'561'0,"0"0"-484"16,0 0-77-16,0 0-37 0,0 0-468 0</inkml:trace>
  <inkml:trace contextRef="#ctx0" brushRef="#br0" timeOffset="96651.66">4234 14727 1056 0,'0'0'381'0,"0"0"-263"16,0 0 11-16,0 0-40 16,0 0-26-16,0 0-63 15,0 0 0-15,-103 25-57 16,107-6 8-16,17 0 21 16,1 2 16-16,5 1 11 15,-3 0 1-15,-2 2 8 16,-3-2 2-16,-12-1 20 15,-3 2 19-15,-4-6 56 16,-4-7 63-16,-17 3-13 16,-3-9-11-16,-1-4-39 15,5 0-65-15,9 0-4 16,7 0-36-16,4-14-82 16,31-12-142-16,9 4-376 0,4 0-213 15</inkml:trace>
  <inkml:trace contextRef="#ctx0" brushRef="#br0" timeOffset="97312.9">4621 14807 1681 0,'0'0'599'16,"0"0"-445"-16,0 0-23 16,-118-5-67-16,91 10-18 15,10 12-22-15,6 0-24 16,6 7-9-16,5-2-19 15,0-4-21-15,7-1 11 16,15-6-20-16,7-5-31 16,4-6-28-16,6 0-94 0,-4-17-99 15,-1-4 14-15,-7-6-81 16,-10 5 183-16,-11 0 194 16,-6 7 191-16,0 7 158 15,0-2-5-15,0 7-22 16,-6 3-127-16,-1 0-97 15,-1 4-43-15,3 13-24 16,0 1 10-16,5 4-33 16,0 0-2-16,3-4-12 15,12 0 5-15,6-4 0 16,0-10-15-16,6-2-60 16,0-2 5-16,0 0-39 0,-2-15-26 15,-8 2 64 1,-3-4 29-16,-6 6 43 0,-5 2 60 15,-1 6 29-15,-2 3 42 16,0 0-51-16,0 0-52 16,0 0-11-16,0 0-17 15,0 12 0-15,0-1 0 16,0 2-15-16,2-1 15 16,10-3-29-16,3-4-11 15,3-5-40-15,1 0-58 16,4 0-74-16,-3-14 42 15,-2-2 113-15,-2 0 57 16,-3 3 48-16,-2 0 91 0,-4 5 77 16,-3 4-59-1,-2 2-47-15,-2 2-43 0,3 0-39 16,-3 6 9-16,2 12-3 16,2 4-26-16,-1 0-8 15,-1 4-9-15,-2-3-45 16,0-6-124-16,0-7-192 15,-5-6-305-15</inkml:trace>
  <inkml:trace contextRef="#ctx0" brushRef="#br0" timeOffset="97632.04">4457 14668 658 0,'0'0'1594'16,"0"0"-1298"-16,0 0-121 15,0 0-88-15,0 0-45 16,0 0-42-16,0 0-27 16,44-52-6-16,-22 46-15 15,-3 2 48-15,-8 2-1 16,-1 0-16-16,0 0 7 15,-1 2 10-15,1 0-12 16,6 0-25-16,0 0-74 16,4 0-1-16,0 2-44 0,2 6-52 15,0-4-4-15,7-2-12 16,-2 0 9-16,-7 0-276 0</inkml:trace>
  <inkml:trace contextRef="#ctx0" brushRef="#br0" timeOffset="98137.69">4820 14447 1232 0,'0'0'703'0,"0"0"-502"16,0 0-49-16,0 0-121 15,0 0-3-15,0 0-28 16,152 35-156-16,-83-9-329 16,-9 0-475-16</inkml:trace>
  <inkml:trace contextRef="#ctx0" brushRef="#br0" timeOffset="98613.42">5680 14955 1343 0,'0'0'492'0,"0"0"-348"16,0 0-18-16,0 0 13 15,0 0-60-15,0 0-47 0,0 0-1 16,-105 53-19-16,105-34-5 16,0 3-7-16,12-6-3 15,11-6-10-15,9-8-35 16,1-2-38-16,8-12-14 15,-4-22-98-15,-1-8-43 16,-5-14 98-16,-6-5 72 16,-5 1 56-16,-7 6 15 15,-6 10 102-15,-5 13 171 16,-2 12-73-16,0 9-21 16,0 10-54-16,0 0-98 15,0 18 0-15,-2 14-12 16,-5 12 11-16,1 9 12 15,-1 1-38-15,2 0 0 16,1-1-4-16,-1-7-118 0,-1-11-62 16,2-9-207-16,-1-16-179 15</inkml:trace>
  <inkml:trace contextRef="#ctx0" brushRef="#br0" timeOffset="98986.42">5673 14777 1340 0,'0'0'407'15,"0"0"-230"-15,0 0 28 16,0 0-103-16,0 0-53 15,0 0-12-15,0 0-3 0,96 3 14 16,-53 10-47 0,1 1-2-16,14 12-141 0,-9-4-340 15,-9-3-361-15</inkml:trace>
  <inkml:trace contextRef="#ctx0" brushRef="#br0" timeOffset="99631.7">6086 14927 1217 0,'0'0'675'16,"0"0"-509"-16,0 0-1 16,0 0-59-16,0 0-97 15,0 0 15-15,0 0-17 16,58 27-5-16,-32-23 7 0,3-4-9 16,-3 0-1-1,-3 0-28-15,-7-13 18 0,-5-5 11 16,-7 0 6-16,-4-4 5 15,0 0 5-15,-4 4-9 16,-12 4 16-16,-4 5-23 16,0 9 2-16,0 0 27 15,-2 0-28-15,2 19 24 16,-3 6 26-16,4 8-45 16,3 5 53-16,7 4-39 15,7-2-7-15,2 0 3 16,0-5-16-16,19-8-26 15,9-13-16-15,10-10-40 16,-1-4-2-16,7-5-76 16,-1-20-78-16,-3-3 14 0,-6-3 113 15,-8 4 111-15,-5 1 35 16,-6 8 109-16,-9 8 49 16,-1 5-44-16,-5 5-74 15,0 0-60-15,0 0-15 16,0 15 0-16,0 8 9 15,0-2 0-15,0-3 0 16,-2 0-9-16,-3-2-2 16,5-6 1-16,0-6-43 15,0-4-6-15,0 0 35 16,0-2 2-16,16-14-17 16,4-3-11-16,2-2 23 0,3-1 17 15,0 2 2 1,-4 1 31-16,0 9 18 0,-3 2-21 15,-3 5 22-15,-1 3-17 16,-3 0-6-16,-3 11 15 16,-3 6-24-16,-5 8-7 15,0 0-12-15,-5 12-62 16,-12-6-126-16,-1-5-332 0</inkml:trace>
  <inkml:trace contextRef="#ctx0" brushRef="#br0" timeOffset="99805.23">6208 14662 1780 0,'0'0'627'16,"0"0"-510"-16,0 0-24 0,0 0-85 15,0 0-8-15,185-71-53 16,-105 71-245-16,-6 0-397 0</inkml:trace>
  <inkml:trace contextRef="#ctx0" brushRef="#br0" timeOffset="99916.94">6801 14528 1743 0,'0'0'541'16,"0"0"-417"-16,0 0-93 15,-165 0-31-15,95 19-217 16,1 4-734-16</inkml:trace>
  <inkml:trace contextRef="#ctx0" brushRef="#br0" timeOffset="100633.02">4448 14553 780 0,'0'0'228'0,"0"0"14"16,0 0-83-16,0 0 53 16,0 0 10-16,0 0-56 15,0 0 37-15,17 38-50 16,-8-38-31-16,5 0-9 16,1 0-55-16,8 0-10 15,1-7-11-15,5-7-36 16,3-10 31-16,-1-2-15 15,2-4-11-15,-5-2 6 16,-4 1-12-16,-7 7 0 16,-6 7 7-16,-6 8 7 15,-3 5 47-15,-2 4-22 16,0 0-33-16,0 0 9 16,2 0-15-16,3 0 0 15,3 6 10-15,6 11-9 0,3 6 27 16,4 7-3-16,4 5-16 15,1 1 42-15,0 0-36 16,1-3 3-16,-2-8-8 16,0-5-10-16,-3-4-1 15,16-14-75-15,-5-2-100 16,0 0-212-16</inkml:trace>
  <inkml:trace contextRef="#ctx0" brushRef="#br0" timeOffset="101772">6446 14679 751 0,'0'0'684'0,"0"0"-437"15,0 0-13-15,0 0-66 0,0 0-90 16,0 0-4-16,7-7 15 15,0 7-21-15,-1 0 35 16,8 2-19-16,-1 8-8 16,3 4-1-16,6 2-53 15,-2 3-2-15,1 0-20 16,4 0-20-16,27 0-66 16,-8 2-228-16,1-8-466 0</inkml:trace>
  <inkml:trace contextRef="#ctx0" brushRef="#br0" timeOffset="102619.71">7438 14985 1084 0,'0'0'365'15,"0"0"-219"-15,0 0 17 0,0 0-40 16,0 0-22-16,0 0-27 16,0 0-52-16,0-19 18 15,0 19-6-15,-7 0 6 16,-4 0 16-16,-2 0-41 15,-7 0 17-15,-5 0-11 16,-2 2 18-16,-3 9 20 16,7 3-19-16,1 4 7 15,8 0-11-15,7 2-27 16,7 0-9-16,0-2 0 16,5-8-13-16,19-2-7 15,8-8 0-15,5 0-15 16,8-18-49-16,-3-14-116 0,-1-12-64 15,-8-9-21-15,-7-10 99 16,-5-3 67-16,-5-2 6 16,-8 5 113-16,-5 15 139 15,-3 12 118-15,0 15 54 16,0 12-73-16,0 9-78 16,0 0-68-16,-5 13-91 15,-7 19 34-15,-1 7 43 16,3 9-21-16,-4 8 14 15,5 2-32-15,3 3-27 16,4-3-8-16,-1-3-4 16,3-12-59-16,0-11-33 15,0-14-146-15,0-7-128 16,3-11-246-16</inkml:trace>
  <inkml:trace contextRef="#ctx0" brushRef="#br0" timeOffset="103369.71">7436 14754 1300 0,'0'0'520'16,"0"0"-326"-16,0 0-76 15,0 0-69-15,0 0-37 16,0 0-12-16,0 0 0 16,146 26-49-16,-107-9-35 15,-10 1 4-15,-7 0-27 0,-9 1 32 16,-6 1 46-1,-5 1 29-15,-2-3 88 0,0 2-15 16,0-2 12-16,0-1-34 16,0-2-45-16,0-3 25 15,0 3-30-15,0-11-1 16,0 5 0-16,0-9-16 16,7 0 0-16,4 0-37 15,4 0-48-15,6 0-75 16,-2-12-64-16,2 2-21 15,-8 0 141-15,-2 2 120 16,-6 4 111-16,-5-1 98 16,0 5 21-16,0 0-23 15,0 0-154-15,2 0-24 16,0 0-27-16,4 0 26 0,8 7 54 16,1-1-37-16,10-2-1 15,4-4-36-15,2 0-8 16,3-14-59-16,-5-12-51 15,-2-12-53-15,-10-5 79 16,-3 4 76-16,-10-1 8 16,-2 9 127-16,-2 9-30 15,0 8-9-15,0 13-20 16,0 1-60-16,0 1-7 16,0 21 1-16,0 8-2 15,0 7 52-15,0 3-18 16,-2 2-9-16,-7-2-6 15,1-7-19-15,3-2-18 16,-2-12-26-16,3-4-11 16,2-11 55-16,2-4 0 0,0 0 11 15,0-4 6-15,4-6-10 16,7-7 15-16,5 4 30 16,-1 1-23-16,3 5 20 15,3 7-47-15,-2 0 17 16,1 0-17-16,-5 17-2 15,-2 3 14-15,-5 2-13 16,-6 1-2-16,-2-6-26 16,-6-5-124-16,-17-8-166 15,0-4-415-15</inkml:trace>
  <inkml:trace contextRef="#ctx0" brushRef="#br0" timeOffset="103520.3">8049 14405 1874 0,'0'0'647'0,"0"0"-506"15,0 0-84-15,0 0-51 16,0 0-6-16,0 0-97 16,0 0-190-16,-27 117-449 0</inkml:trace>
  <inkml:trace contextRef="#ctx0" brushRef="#br0" timeOffset="103635.04">7652 14627 1720 0,'0'0'372'0,"0"0"-206"0,0 0-166 16,0 0-294-16,0 0-545 0</inkml:trace>
  <inkml:trace contextRef="#ctx0" brushRef="#br0" timeOffset="104413.92">2502 15182 1220 0,'0'0'521'0,"0"0"-450"15,0 0 11-15,0 0 88 16,0 0 17-16,0 0-38 16,21 134-50-16,-19-90-10 0,-2 0-49 15,0 2-20-15,0-2 7 16,0 0-20-16,0-8-14 16,0-5-69-16,8-9-162 15,4-11-145-15,1-6-286 0</inkml:trace>
  <inkml:trace contextRef="#ctx0" brushRef="#br0" timeOffset="104953.47">2795 15320 1446 0,'0'0'577'0,"0"0"-398"15,0 0-9-15,0 0-73 16,0 0-59-16,0 0-29 0,-123 28-1 15,112-2 14-15,5 0 6 16,6 1-1-16,0 0 1 16,11-4-28-16,12-2-1 15,9-7 0-15,8-14-15 16,2 0 16-16,6-12-24 16,-3-15-58-16,-7-13-30 15,-6-9-41-15,-12-2 40 16,-9-2 18-16,-8 5 27 15,-3 12 68-15,0 9 99 16,0 13-7-16,-3 14 30 0,-4 0-94 16,3 10-22-1,0 16-1-15,-1 10 3 0,1 7 10 16,2 3 12-16,0-2 16 16,2-2 10-16,-3-4-38 15,3-1-2-15,0-16-16 16,0-3 0-16,0-11-1 15,0-7-35-15,3 0 31 16,12-2-5-16,5-19-23 16,4 4-5-16,3-2 5 15,-2 5-7-15,-3 4 34 16,-1 6-7-16,-7 1 13 16,0 3 1-16,0 0 10 15,-2 11 9-15,5 7-20 16,2 4-5-16,10 1 5 0,23 0-160 15,-5-5-330-15,-3-5-298 16</inkml:trace>
  <inkml:trace contextRef="#ctx0" brushRef="#br0" timeOffset="105289.58">3595 15477 1222 0,'0'0'971'16,"0"0"-751"-16,0 0-110 15,0 0-50-15,0 0-28 16,-132 3-31-16,116 11 18 16,8-1-7-16,1-4-12 15,7 2-15-15,0-4-52 0,2-7-10 16,16 0 25-16,6 0-4 16,5-5-52-16,-2-8-81 15,-4-1-19-15,-6 2 116 16,-6 5 92-16,-6 4 30 15,-4 0 139-15,-1 3-46 16,0 0-21-16,0 0-62 16,3 3-39-16,2 7 88 15,-3 4-27-15,4 3-19 16,-1 0-21-16,2-3-22 16,2-4-6-16,2-1-81 15,15-9-108-15,-1 0-160 16,0 0-472-16</inkml:trace>
  <inkml:trace contextRef="#ctx0" brushRef="#br0" timeOffset="105509.99">3902 15458 1594 0,'0'0'683'0,"0"0"-517"15,0 0-39-15,0 0-88 16,0 0 3-16,0 0-30 15,0 0-6-15,-98 63 26 16,98-46-32-16,0 2 21 16,2-2-21-16,13-4-7 15,10-3-4-15,6-10-66 16,19-18-94-16,-6-13-334 0,-9-5-487 16</inkml:trace>
  <inkml:trace contextRef="#ctx0" brushRef="#br0" timeOffset="105632.66">4020 15077 1624 0,'0'0'501'16,"0"0"-435"-16,0 0-16 15,0 0-50-15,-158 69-26 16,115-38-286-16,8 0-732 0</inkml:trace>
  <inkml:trace contextRef="#ctx0" brushRef="#br0" timeOffset="106204.13">4339 15597 1560 0,'0'0'600'0,"0"0"-437"15,0 0 16-15,0 0-95 16,0 0-71-16,0 0 27 16,135-4-32-16,-65-1 2 15,3 5-10-15,-4 0-10 16,-11-1 9-16,-13-2-61 16,-19-1-57-16,-14-2 54 15,-12-2 32-15,0-6-14 16,-5 0-26-16,-15-3-5 0,-3-6 9 15,4 5 27 1,1 0 42-16,7 6 39 0,5 6 19 16,6 3-8-16,0 3-50 15,12 0 0-15,11 7 47 16,-1 11 11-16,2 6 7 16,-5 7 12-16,-8-4-25 15,-3 5-18-15,-8-1 14 16,-2-5-32-16,-34 5-16 15,1-4-52-15,6-10-484 0</inkml:trace>
  <inkml:trace contextRef="#ctx0" brushRef="#br0" timeOffset="106969.09">5394 15391 1347 0,'0'0'331'16,"0"0"-213"-16,0 0 2 15,0 0 21-15,-115 86-37 16,95-42 3-16,6 1-33 15,7 7-37-15,7-5 18 16,0 0-27-16,12-5-12 16,8-11 4-16,7-10-12 0,-1-8-16 15,3-11 8-15,0-2-8 16,-4-6 7-16,-5-16 2 16,-11 0 7-16,-7-8 2 15,-2 1 8-15,-2 8-11 16,-16 3-7-16,-5 6-17 15,2 6 16-15,0 6-131 16,3 0-100-16,7 6-167 16,7 1-300-16</inkml:trace>
  <inkml:trace contextRef="#ctx0" brushRef="#br0" timeOffset="107304.19">5918 15396 218 0,'0'0'1225'0,"0"0"-992"16,0 0-122-16,0 0 53 16,0 0 26-16,-6 127-24 15,6-79-46-15,0-4-18 16,0 0-51-16,0-4-17 0,4-4-22 16,0-12-12-1,0-6-30-15,2-6-92 0,-6-12-158 16,0-4-290-16,0-15-957 0</inkml:trace>
  <inkml:trace contextRef="#ctx0" brushRef="#br0" timeOffset="107440.83">5791 15547 1247 0,'0'0'827'16,"0"0"-661"-16,0 0-7 15,0 0-105-15,0 0-27 16,125-26-27-16,-61 26-84 0,-10 3-233 15,-12 7-384-15</inkml:trace>
  <inkml:trace contextRef="#ctx0" brushRef="#br0" timeOffset="107791.89">6142 15695 1352 0,'0'0'388'0,"0"0"-233"16,0 0-67-16,0 0-48 15,0 0-38-15,0 0 2 0,0 0-4 16,77-84-9 0,-64 66 8-16,-3 4 2 0,-4 1 15 15,0 9 40-15,-1 3-37 16,4 1-4-16,0 0-8 15,0 0-5-15,0 5 32 16,0 9-25-16,-3 4 44 16,-1 7 31-16,-3-1-26 15,0 6 20-15,2-6-49 16,4 2-14-16,0-8-15 16,3-4-3-16,5-2-89 15,24-12-104-15,-4 0-340 16,-1-15-463-16</inkml:trace>
  <inkml:trace contextRef="#ctx0" brushRef="#br0" timeOffset="108131.98">6703 15565 1498 0,'0'0'592'0,"0"0"-444"15,0 0-36-15,0 0-42 16,0 0-69-16,0 0 0 15,0 0 3-15,-72 53 10 16,63-33 2-16,5 3 3 16,2-1-7-16,2-1 15 15,0-4-27-15,0-1-2 16,13-4 2-16,1-2-21 16,3-7 21-16,-1-3-9 15,-1 0 1-15,1-8 1 0,-5-11-18 16,1-4 9-16,-8-2 15 15,-4 0 2-15,0 1 3 16,0 4-4-16,0 4 3 16,-14 7-10-16,3-1-14 15,-4 6-78-15,-1 4-77 16,3 0-189-16,1 0-290 0</inkml:trace>
  <inkml:trace contextRef="#ctx0" brushRef="#br0" timeOffset="108245.67">6703 15565 1053 0</inkml:trace>
  <inkml:trace contextRef="#ctx0" brushRef="#br0" timeOffset="108287.56">6703 15565 1053 0,'-52'-117'371'0,"52"115"-204"0,0 2-148 0,0 0-19 0,0 0-195 0,0 0-364 0</inkml:trace>
  <inkml:trace contextRef="#ctx0" brushRef="#br0" timeOffset="108456.15">6794 15243 1020 0,'0'0'404'15,"0"0"-253"-15,0 0 69 0,0 0-66 16,0 0-67-16,0 0-87 15,0 117-6-15,-16-87-258 16,1-10-377-16</inkml:trace>
  <inkml:trace contextRef="#ctx0" brushRef="#br0" timeOffset="108815.15">6616 15424 626 0,'0'0'1179'0,"0"0"-905"16,0 0-97-16,0 0-106 16,0 0-55-16,0 0 5 0,0 0-21 15,0 26-33 1,0-12-65-16,0-1-85 0,-7-4-141 15,5-5-752-15</inkml:trace>
  <inkml:trace contextRef="#ctx0" brushRef="#br0" timeOffset="109526.25">7083 15436 1075 0,'0'0'407'0,"0"0"-301"15,0 0-22-15,0 0 71 16,0 0 21-16,23 102-35 15,-17-60-51-15,-3 1-2 16,-3-4-55-16,0 0-6 16,0-5-11-16,-5-13-16 15,-5-2-24-15,-4-13-39 16,-2-6-29-16,3 0 21 16,2-6-28-16,2-20-28 15,4-2 96-15,5-2 18 16,0-6 13-16,9-1 0 0,16-1 1 15,6 5 27 1,5 2-11-16,1 1 32 0,-1 6 6 16,-3 2-4-16,-8 5 41 15,-5-2-11-15,-7 5 17 16,-6 7-3-16,-6-2-29 16,-1 3-5-16,0 6 0 15,-12 0-44-15,-8 6-17 16,-2 20-6-16,4 4 6 15,5 13 15-15,8-4-9 16,5 10 7-16,0-8-13 16,7-2 0-16,6-3-12 0,-2-14-18 15,-3-9-13 1,0-7 2-16,-2-6 9 0,1 0 31 16,5-6 1-16,1-11 0 15,5-1-15-15,1 2 12 16,1 2-18-16,1 4 15 15,-4 2 3-15,1 6 3 16,-2 2 18-16,0 0 0 16,-3 6 18-16,1 8-35 15,-4 7 8-15,-2-2-9 16,3-1-23-16,-1 0-45 16,11-6-175-16,-2-8-340 15,2-4-1001-15</inkml:trace>
  <inkml:trace contextRef="#ctx0" brushRef="#br0" timeOffset="110744">7852 15601 713 0,'0'0'882'0,"0"0"-697"16,0 0 117-16,0 0-45 16,0 0-100-16,0 0-31 15,0 0-73-15,-102-27-7 16,77 37-12-16,5 7-32 15,3 0 7-15,3 2-9 16,3-1 0-16,7 0 5 16,1 0-5-16,3 0-6 0,0-9-30 15,9 4-31 1,9-7 32-16,8-4-29 0,5-2-22 16,4 0-86-16,2 0-128 15,-3-12 58-15,-5-3 25 16,-5 2 8-16,-7-5 102 15,-2 2 107-15,-9 2 23 16,-2 1 144-16,-1 8 1 16,-3-4 47-16,0 8-73 15,0 1-78-15,0 0-64 16,2 0-51-16,-2 0-11 16,0 0 33-16,0 10-24 15,0-5 52-15,0 2 1 16,0 3 0-16,0-4 11 0,0 1-11 15,2-2-1-15,2 1 0 16,0-2 2-16,2 4 14 16,-2-8-14-16,0 4 0 15,1 0 24-15,1-4-18 16,2 0 20-16,0 2 9 16,3-2-25-16,1 0 12 15,1 0-23-15,-2 0-3 16,2 0 2-16,-2 0-26 15,-4 0 12-15,0 0 14 16,-3 0 2-16,-1 0 7 16,1 0 16-16,2 0-9 15,1 0 17-15,0 0-31 16,0 0 21-16,-5 0 9 16,0 0 10-16,-2 0 67 0,0 0-2 15,0 0-29-15,0 0-20 16,0 0-47-16,-4 0 2 15,-3 4-12-15,2 0-15 16,-2-1 13-16,5 1-27 16,-2-4 24-16,4 0-2 15,0 0 14-15,0 0-14 16,0-4-66-16,0-7-24 16,6 1 52-16,6 0-8 15,-1 6-4-15,0 0 33 16,-1-1-11-16,0 5 33 15,-1 0-6-15,1 0 8 16,-4 0 44-16,3 0-16 0,-1 9 20 16,2-1 14-1,1 6-40-15,2-1 15 0,3 2-22 16,-1-7-9-16,5-2 9 16,1-4-14-16,2-2-1 15,2-2 0-15,2-16-11 16,2-6 9-16,0-10-5 15,0-7-27-15,0-4 20 16,-2 0-28-16,-8 1 42 16,0 12 25-16,-11 7 56 15,-4 10 40-15,0 5-45 16,-4 8-28-16,0 2-25 0,0 0-23 16,0 12-17-1,0 10 9-15,0 11 13 0,0-2-13 16,0 8 8-16,-4 1 0 15,0 0 0-15,2-1 8 16,2 3-4-16,0-9-4 16,0-4 8-16,0-10-16 15,0-6-4-15,0-7-27 16,4-6 39-16,4 0 0 16,3-5 22-16,1-11-22 15,5-1-17-15,0 0 16 16,-1 5-57-16,2 2-34 15,-5 4 6-15,3 3 16 0,-3 3 31 16,2 0-4-16,1 0-13 16,5 17-14-16,-6-3-150 15,-4-4-281-15</inkml:trace>
  <inkml:trace contextRef="#ctx0" brushRef="#br0" timeOffset="110907.56">7910 15240 1844 0,'0'0'321'0,"0"0"-265"16,0 0-38-16,196 14-18 0,-113 8-60 15,-12 0-522-15</inkml:trace>
  <inkml:trace contextRef="#ctx0" brushRef="#br0" timeOffset="111976.7">3944 16324 1416 0,'0'0'584'0,"0"0"-438"15,0 0-34-15,-129-7 41 16,106 11-83-16,8 13-24 16,9 6-3-16,6 3-31 15,0 2 22-15,13-2-28 16,18-5-5-16,11-6-2 16,5-11-3-16,5-4-26 15,-4-22-30-15,-3-19-112 16,-9-9 9-16,-7-16 13 15,-8-5-6-15,-5 0 56 16,-5 3-50-16,-9 6 150 16,-2 18 35-16,0 16 169 0,0 16 28 15,0 12-37-15,-2 0-105 16,-2 17-47-16,-3 18 2 16,3 10 14-16,0 8-2 15,4 5-48-15,0 2 25 16,0-3-34-16,0-4-5 15,0-12-15-15,1-9-108 16,-1-28-78-16,0-4-115 16,-3-4-47-16</inkml:trace>
  <inkml:trace contextRef="#ctx0" brushRef="#br0" timeOffset="112453.43">3873 15981 466 0,'0'0'1154'16,"0"0"-917"-16,0 0-170 15,0 0-51-15,0 0 6 0,0 0 19 16,120 67-41-16,-53-31-8 16,8 4-39-16,4-4-65 15,1 4-22-15,-9-6 22 16,-13-1-41-16,-13-12 8 16,-19-7 145-16,-13-10 29 15,-9 1 237-15,-4-5 55 16,0 0-69-16,-19 0-95 15,-5 0-77-15,-5 1 6 16,-3 8-41-16,1-1-8 16,4 1 30-16,4 0-51 15,4 5 7-15,6-1-17 16,6 0 6-16,7 1-1 0,0 0-11 16,0-2-14-16,12-2 5 15,7-2-58-15,8-8-18 16,2 0-84-16,0-14-72 15,-2-8-29-15,-4-4 66 16,-6-1 144-16,-5 5 60 16,-6 9 76-16,-2-2 61 15,-2 7 45-15,1 4-3 16,-3 4-21-16,0 0-74 16,0 4-54-16,2 15 37 0,2 2-32 15,0 9-14 1,4-1-21-16,0-3-10 0,-1-4-90 15,3-20-128-15,-6-2-244 16,0 0 75-16</inkml:trace>
  <inkml:trace contextRef="#ctx0" brushRef="#br0" timeOffset="112650.9">4453 16012 1416 0,'0'0'571'15,"0"0"-520"-15,0 0 11 16,0 0 88-16,0 0-56 16,131 31-26-16,-87-22-45 15,-8-9-22-15,-10 0 24 0,-8-12-25 16,-9-6-3-16,-9-14-130 16,0 5-182-16,0 4-213 0</inkml:trace>
  <inkml:trace contextRef="#ctx0" brushRef="#br0" timeOffset="113178.49">5005 16262 1294 0,'0'0'611'0,"0"0"-461"16,0 0-11-16,-114-4-28 16,89 26-6-16,8 4-25 15,4 6-34-15,10 9 17 16,3-2-29-16,0-2 0 15,23-3-13-15,8-11-19 16,7-8-4-16,3-15-22 16,5 0-34-16,-4-23-39 15,-2-22-103-15,-6-9-26 16,-13-8 30-16,-5-8 18 16,-9 1 106-16,-7 2 45 0,0 14 27 15,0 12 89 1,0 20 139-16,-5 11-11 0,-1 10-82 15,-1 4-79-15,0 23 58 16,1 14-13-16,-1 4-10 16,7 5-18-16,0 2-45 15,0 5 18-15,0-2-46 16,9-10 8-16,7-2-23 16,-1-12-4-16,1-12-31 15,6-11-45-15,21-10-141 16,-8-18-392-16,1-10-722 0</inkml:trace>
  <inkml:trace contextRef="#ctx0" brushRef="#br0" timeOffset="114483">5397 16284 1005 0,'0'0'765'0,"0"0"-512"16,0 0 18-16,0 0-129 16,0 0-54-16,0 0 3 15,0 0-41-15,-26 72-1 16,23-41-23-16,3-3-26 15,0-2 12-15,3-8-12 16,12-4-14-16,3-6 13 16,1-8-47-16,8 0-1 15,0-4-63-15,0-14-85 16,0-4 28-16,-2-6-70 0,-6 6 26 16,-3-4 90-1,-5 3 70-15,-5 9 53 0,-6 2 113 16,0 6 39-16,0 6 38 15,0 0-93-15,0 0-38 16,-2 11 7-16,-2 2-30 16,0 5 1-16,4 2-9 15,0 3 1-15,0 1 10 16,0-2-26-16,2 0 11 16,11-8-24-16,3-2-24 15,6-6-8-15,0-6-70 16,3 0-92-16,1-10-137 15,-3-12-41-15,-1 0 8 16,-4 3 190-16,-5 2 174 16,-6 3 202-16,-2 1 50 0,-5 4 15 15,0 5 2-15,0-1-88 16,0 5 12-16,0 0-104 16,0 0-50-16,0 0 11 15,0 5-38-15,-3 5 31 16,1 2-14-16,2-2-27 15,0 2 31-15,0-6-33 16,7-2 0-16,3-1-23 16,7-3-58-16,0 0-13 15,1 0-36-15,-3 0-2 16,-3 0 102-16,-6-3 30 16,-1 3 11-16,-3 0 16 0,0 8-2 15,0 10 19 1,2 3-1-16,0 6-41 0,-2 1 18 15,-2 3-20-15,0 0 8 16,0-5 6-16,0-2-6 16,0 2 23-16,-8-8 1 15,0-4-31-15,-1-2 20 16,3-2-21-16,-4-6 7 16,1 1-2-16,-1-1-5 15,-4-4 18-15,5 0-8 16,0 0-2-16,7-17 0 15,2-2-8-15,0-4-14 16,13-7 1-16,11 2-52 16,8-6-6-16,1-2-20 15,3 5-51-15,-1 0-2 0,-3-1 0 16,-1 6 77-16,-7 2 65 16,-1 1 2-16,-8 2 49 15,-5 3 56-15,-8 0 65 16,-2 5 10-16,0 3-69 15,-18 6-34-15,-3 4-29 16,0 0-37-16,-2 10 10 16,3 13-20-16,2 3 24 15,7 5 33-15,4 0-32 16,7 1 4-16,0-2-30 16,9-8-4-16,11-2 4 15,5-8-37-15,4-8-42 16,4-4-26-16,1-8-75 0,0-14-40 15,5-11 20 1,-3-6-11-16,-5-5 20 0,-4-5 4 16,-3 7 150-16,-8 2 37 15,-7 10 251-15,-6 12 17 16,0 8 10-16,-3 6-67 16,0 4-80-16,0 0-85 15,0 18-39-15,-3 8 45 16,-5 2-30-16,-6 4 5 15,2 7 25-15,-7-7-38 16,4 4 6-16,2-6-20 16,4-8 1-16,7-3-11 0,2-6 4 15,0-5-39-15,8-6 29 16,10-2-8-16,3 0 17 16,0 0-8-16,3-2 15 15,4-2 12-15,-4-4-12 16,1 8 14-16,-3-4-14 15,-2 4-43-15,-7 0-32 16,-3 0-139-16,-10 4-95 16,0 4-63-16,-12 2-435 0</inkml:trace>
  <inkml:trace contextRef="#ctx0" brushRef="#br0" timeOffset="114640.58">5994 16106 134 0,'0'0'1185'16,"0"0"-842"-16,0 0-114 16,40-108-157-16,-9 96-13 15,5 6-59-15,1 6-35 16,0 36-175-16,-8 6-72 16,-14 6-478-16</inkml:trace>
  <inkml:trace contextRef="#ctx0" brushRef="#br0" timeOffset="114751.29">6076 16780 1521 0,'0'0'511'16,"0"0"-511"-16,0 0-294 0</inkml:trace>
  <inkml:trace contextRef="#ctx0" brushRef="#br0" timeOffset="115060.49">6912 16324 1285 0,'0'0'493'0,"0"0"-347"16,0 0-16-16,0 0 50 15,0 0 20-15,0 0-88 16,118 85-5-16,-78-43-60 16,-4 6-24-16,-3-8-16 15,-6 0-7-15,-4-8-83 16,-6-14-87-16,-3-5-296 15,-3-13-149-15</inkml:trace>
  <inkml:trace contextRef="#ctx0" brushRef="#br0" timeOffset="115264.91">7331 16356 342 0,'0'0'1549'15,"0"0"-1226"-15,0 0-120 16,0 0-61-16,-152 23-27 15,108 9-43-15,1 4-54 16,5 4 5-16,9-2-23 16,8-2-16-16,7-8-30 15,11-2-75-15,3-14-125 16,12-2-264-16,8-10-234 0</inkml:trace>
  <inkml:trace contextRef="#ctx0" brushRef="#br0" timeOffset="116115.64">7578 16397 1317 0,'0'0'279'16,"0"0"-69"-16,0 0-36 15,0 0 25-15,0 0-26 16,0 0-89-16,0 0 1 16,-94 48-51-16,88-20-12 15,2 5 36-15,4 0-46 16,0-1 2-16,2-2-14 16,15-8-5-16,6-8-4 0,3-5-10 15,1-9-12-15,2 0 7 16,-4-13-59-16,-5-5-2 15,-7-12 18-15,-6 1-11 16,-7-2 41-16,0-3-4 16,0 10-10-16,-7 4 19 15,1 10-3-15,1 2 16 16,3 8 2-16,2 0-107 16,0 0-34-16,0 0 72 15,0 4 48-15,9 4 38 16,2-2-12-16,0 2 12 15,3-4 19-15,-1 4-19 16,-2-7 13-16,2 8-13 16,-4-5 1-16,1 2 26 0,-4 2-6 15,-2-4 17-15,1 1 52 16,-3-5 22-16,0 2 7 16,2-2-24-16,6 6-20 15,-2-1-16-15,3-1-41 16,2 2-18-16,-1-2-55 15,-3 4-36-15,-2-8-10 16,-3 4-2-16,-1 1 59 16,-1-5 43-16,2 6 1 15,0-4 37-15,5 9-21 16,3 5-15-16,1 6 9 16,3 2-9-16,-1 6-1 15,3 3 14-15,-3 1-12 0,1 8-2 16,-3-2 0-16,1 0 0 15,-3 4 51-15,-2-5-19 16,-2-2 36-16,-5-7-37 16,-2-8-25-16,0-8 9 15,-26-10-15-15,-6-4-5 16,-9 0-4-16,-5-8-84 16,2-10-95-16,5-8 1 15,12 0 43-15,17 2 131 16,10-2 13-16,0 3 16 15,6 2 112-15,17 7 15 16,1 4 20-16,5 2-21 16,11 0-81-16,-6 8-61 0,-8-6-204 0</inkml:trace>
  <inkml:trace contextRef="#ctx0" brushRef="#br0" timeOffset="121609">1656 11899 544 0,'0'0'158'0,"0"0"-88"16,0 0-50-16,0 0-20 16,0 0-39-16,0 0-58 15,65-90-163-15</inkml:trace>
  <inkml:trace contextRef="#ctx0" brushRef="#br0" timeOffset="125857.6">2059 13339 247 0,'0'0'280'0,"0"0"-85"0,0 0-32 16,0 0-16-16,0 0-20 15,0 0-80-15,0 0-10 16,0-32 5-16,0 28-18 15,0-2 51-15,0 3-13 16,2 0 18-16,-2 3 16 16,0-2-11-16,0 2-24 15,0 0-43-15,0 0-2 16,0 0 47-16,0-2-5 16,0 2 30-16,0-3-1 15,0 3-11-15,0-1-9 0,0-2-51 16,0 1 13-1,0 1 7-15,0-4-30 0,-2 4 17 16,-2-1-23-16,-6-2-2 16,2 1-4-16,-1-1 12 15,0 0-3-15,0 1 10 16,0-1 1-16,1 0 4 16,-4-3-18-16,3 4 1 15,-2-2 37-15,0 2-37 16,0 3 8-16,0-3-9 15,-1 3 21-15,2 0-17 16,-1 0-3-16,-1 0-1 16,1 0 8-16,3 0-8 0,-4 0-1 15,1 0 0 1,0 0 1-16,-1 3 5 0,0 0 2 16,0 2-6-16,0-2-1 15,4 1-1-15,2-1 1 16,-2 1-6-16,2-3 12 15,2 2-3-15,-1-1-3 16,1-1 1-16,-3 2-4 16,-1 1 3-16,5-3 0 15,-4 3 5-15,1 1 2 16,-2-1-7-16,2 1 0 16,-3 2-6-16,3-1-2 15,-2-1 16-15,2 0-7 16,-1-1 3-16,1 1-2 15,1-1-4-15,-2 1-3 0,3 1 5 16,-3-2 1-16,3 2 8 16,0 0-8-16,-1 0-1 15,1 0-7-15,-1 0-1 16,0-2 8-16,1 2 0 16,2-2 20-16,-3 2-19 15,-1 0-2-15,2 2 1 16,-1 0-7-16,0 0-5 15,1 0 13-15,2 0-1 16,-2 0 3-16,-1 0 18 16,3 2-32-16,-5 1 11 15,2-3 0-15,2 1-10 16,0-1 11-16,1-2-1 16,0 1 0-16,-1 0 13 0,-1 0-12 15,0 2-1-15,1 1 0 16,-2 1-3-16,3-2 3 15,-2 5-1-15,2-6 1 16,-1 2 0-16,1 0 0 16,0 1 10-16,0-1-8 15,2-2-1-15,-2-1-1 16,2 1 0-16,0 0-6 16,-2-2 12-16,2 3 0 15,0-1-6-15,0 0 8 16,0-1-11-16,0 2 3 15,0-2 0-15,0 4 2 16,0 1 9-16,0-4-12 16,0 4 1-16,0-2-5 15,0 0-1-15,0-2 12 0,0-2-4 16,0 0-1-16,0-1 7 16,0 1-16-16,2 3 7 15,0-5 1-15,2 4 0 16,-2-2 1-16,3 3 4 15,-3-2-5-15,2 0-7 16,-2 2 6-16,4-1-7 16,-2-4 8-16,0 2-7 15,1 0 5-15,0 0-5 16,3-1 5-16,-3 0-17 0,1-1 12 16,-1 0 5-16,-1-2 2 15,-2 0 9-15,2 0 4 16,1 2-25-16,0 0 12 15,-1 0 0-15,0 1-16 16,-1-2 17-16,1 3-1 16,0-2 0-16,1 2 10 15,0-2-8-15,-1 3-2 16,1-2 0-16,1 1 0 16,1 0 0-16,-1 0-11 15,1-2 11-15,0 2 0 16,0-2 0-16,1 0 1 15,2 0-1-15,-2 1 10 0,3-1-10 16,1-3-9 0,-3 3 3-16,1 1 5 0,0-4 1 15,1 1 0-15,-3 2 1 16,0-2-9-16,0 1-4 16,1-2-7-16,-2 2 13 15,0-1-10-15,0-2 16 16,-1 0-1-16,3 0-6 15,-3 0-2-15,4 0 18 16,-2 0-3-16,-1 0-6 16,1 0-9-16,0 0 9 15,-2 0-10-15,1 0 4 16,-1 0-1-16,2 0 8 16,0 0-2-16,1 0-7 15,3 0-52-15,-1 0 24 0,-1 0 15 16,2 0-7-16,-3 0 19 15,-1-2 3-15,2 2 6 16,-1-3 0-16,-3 2-10 16,3-2 10-16,0 0 1 15,0 0-1-15,0 1 9 16,-1 1-9-16,2 1 0 16,-4-6-31-16,3 3 11 15,-3 2 19-15,2-2 1 16,-2-1 0-16,1 2 0 15,-3 2 6-15,4-4-7 16,0 0 1-16,1 3 0 0,-1-3-8 16,0-1 8-1,0 4 0-15,-4-2-1 16,1 1-15-16,-3 2 16 0,0 0 0 16,-2 0 6-16,3 0-6 15,2-1 0-15,1-4-11 16,1 1 11-16,1-2 0 15,2-2 6-15,-1 0 7 16,-3 1-13-16,3-2 2 16,-2 1-2-16,-2 2-6 15,-1 0 0-15,0 2 12 16,1-2-6-16,-1 0 0 16,0 1-6-16,4-1-4 0,-4-5 19 15,5 3-9 1,-3-2 0-16,-2 0 1 0,4 0-7 15,-4 0 6-15,-2 0-1 16,3 2-1-16,-3-2 4 16,2 3 4-16,-2-4-6 15,0 1 1-15,0 0-7 16,4-1 5-16,-4 0 1 16,2 1 9-16,-2-4-9 15,-2-2 19-15,3-3-1 16,-2-3-16-16,2 0 14 15,-1-2-15-15,0 1 12 16,-2-2 33-16,0-1-34 16,0 0 26-16,0 0-22 15,0-2-10-15,0 2 16 0,0 0-21 16,0 4 15-16,0 5 20 16,0-2-26-16,-2 5 42 15,-4-1-39-15,-3 4-12 16,-3-1 20-16,4 2-21 15,-3-1 0-15,-1 1-1 16,1 1-49-16,0-1 1 16,-9 0-90-16,2 2-158 15,1 4-346-15</inkml:trace>
  <inkml:trace contextRef="#ctx0" brushRef="#br0" timeOffset="130212.96">1937 13233 339 0,'0'0'372'16,"0"0"-196"-16,0 0-72 0,0 0-27 16,0 0-11-16,0 0-12 15,0-5-53-15,0 5 31 16,0 0-23-16,0 0 18 15,0 0 60-15,0 0-23 16,0 0 28-16,0-1 17 16,0 1-38-16,0-2 11 15,-2 2-37-15,2-3 5 16,0 3 7-16,0-1-45 16,0-2 7-16,0 3-5 15,0 0-14-15,0 0 11 16,0 0 3-16,0 0-13 15,0-2 8-15,0 2-9 0,0 0 0 16,-3-2 20 0,3 0-18-16,0 1 31 0,0-2-28 15,0-1-4-15,0 3 4 16,0-4 1-16,0 1-6 16,0 3 14-16,0-3-8 15,0-1-12-15,0 1 2 16,0 1 4-16,0-2 3 15,0 1-3-15,0-2 9 16,0 2-6-16,0 0-3 16,0-2 0-16,0 2-1 15,0-1 1-15,0-1 6 16,0 1 5-16,0-1-4 16,0 2-7-16,0 0 0 0,0-2 7 15,0 0-6-15,0 0-1 16,0 0 19-16,-2 0-18 15,2 0 0-15,-2 2-1 16,2-2 0-16,-2 2 9 16,2-2-9-16,0 0 13 15,-2 1-1-15,2 2 2 16,-2-1-5-16,2 0-7 16,-4 1 5-16,4-2 3 15,0 1-9-15,0 2-1 16,0-2 0-16,0 2 6 0,0 0-5 15,0-2 1 1,0 0 10-16,0 1 7 0,0-3-19 16,0 3 0-1,0-1 0-15,0-2 1 0,0 2 6 16,0-2-5-16,0 2 4 16,0-2-12-16,0 1 4 15,0-1 2-15,0 0-1 16,0 0 8-16,0-1-4 15,0 1-3-15,0-3-1 16,0 4-7-16,0-1 10 16,0 0-2-16,0-2 7 15,0 1 6-15,0-1-26 16,0 2 13-16,0 1 0 16,0-2-1-16,0 2 2 0,0 1 4 15,0-2-5 1,0 1 2-16,0 0-8 0,0-2 4 15,0 3 2-15,0-2 5 16,0 1 3-16,0-3-5 16,0-1-3-16,0 1-6 15,0 0-2-15,0 0 14 16,0 0-6-16,0 1 8 16,4-2 6-16,-4 1-22 15,0 0 8-15,0-4 0 16,0 0-10-16,0-2 11 15,0-2-1-15,0 2 0 16,0-2 16-16,0 0-17 16,0-1 1-16,0 4 0 0,2-3-5 15,-2 0 5-15,2 0 0 16,0 2-1-16,0-2 2 16,0 2-1-16,1-3 1 15,-1 1 0-15,2 0 4 16,0-2-5-16,1 1-9 15,-2 0 9-15,1 3 0 16,-2 2 10-16,-2 2 5 16,0 2-15-16,0 4 35 15,0-2-34-15,0 4 2 16,0-2 3-16,0 0 6 16,0-1-11-16,0 3-1 15,0-3-1-15,0 1-8 0,0 0 15 16,0 2-6-1,0 0 0-15,0 2-63 0,0 0-57 16,0 0-127-16,-2 0-230 0</inkml:trace>
  <inkml:trace contextRef="#ctx0" brushRef="#br0" timeOffset="132180.7">2010 11514 570 0,'0'0'290'0,"0"0"-96"0,0 0-6 16,0 0-46-1,0 0-32-15,0 0 21 0,0 0-32 16,-13-14 5-16,11 14-35 16,-3-3 4-16,1 2 15 15,-1-1-40-15,-4 1-5 16,1-2 28-16,-1 2-50 15,-3-2 19-15,1 3-23 16,3 0-8-16,-4 0 31 16,3 0-39-16,-1 0 22 15,-2 0 11-15,1 0-32 16,-3 0 51-16,1 0-37 16,2 0-15-16,-3 0 33 15,2 4-25-15,-5 2-7 16,4-1 2-16,2 0 8 0,0 1 7 15,2-2-4 1,1 0-3-16,0 0 3 0,2-2-14 16,-1 2-1-16,1 0 3 15,-4 1 6-15,2 0 3 16,-1 1 0-16,-1 2-12 16,2-2 9-16,1 2-9 15,-2-2 0-15,0 3-1 16,3-2 12-16,-3 0-7 15,0 2-4-15,0 1 8 16,2 1-11-16,-1-2 4 16,-1 4-1-16,-1-4 14 15,4 3-7-15,-1-2-5 16,1 0-2-16,-2 0 0 16,2 0 3-16,0 1-3 0,1-2 16 15,-1 4-13-15,-2-2 7 16,0 2-17-16,-1 3 7 15,3 0 0-15,-4 2 11 16,3 0-10-16,3-2 7 16,-3-2-8-16,3 0-4 15,-1 2 2-15,3-1 4 16,-2-4-2-16,1 1 24 16,1 0-23-16,-2-2 13 15,2-3-14-15,2 3 0 0,0 1-9 16,0-1 15-1,0 1-6-15,0-3 0 0,0 4 23 16,0-1-27 0,0 2 4-16,0-1 0 0,0 2 0 15,0-3 0-15,0 2 0 16,0 0-1-16,0 0 10 16,0-1-9-16,0 0 0 15,0-2 0-15,0 1 5 16,0 0-5-16,2 2-9 15,2-1 9-15,-2 5 0 16,1-3 6-16,-1-1 1 16,2 0-6-16,-2-1 0 15,4 0-1-15,-2-2 0 16,0-2-2-16,0 2 8 0,1-2-6 16,1 0 0-16,4 2 2 15,-4-2-7-15,1 0 6 16,-1 0-1-16,4-2 2 15,-4-2 4-15,1 1-12 16,-1-2 6-16,2 1-3 16,-4 0-3-16,3-2 12 15,-3 0-5-15,0 0-1 16,3 1 1-16,2-3-2 16,0 1-4-16,-1-1 5 15,4 2 2-15,-1-2 5 16,-2 0-4-16,2 2-3 15,-4-2-9-15,2 0 8 0,-1 0 1 16,2 0 0-16,-2 0 5 16,3 0 2-16,3 0-14 15,-2 0-5-15,5 0-31 16,-4 0 43-16,1 0-25 16,-2 0 22-16,-2 0-8 15,-1-2 10-15,0 2-11 16,-1 0 12-16,1-2 0 15,1 1-6-15,0-2 6 16,3 1 0-16,1 0 0 16,1 0-10-16,2-1 4 15,1 1-14-15,-3-1-4 16,1 0 17-16,-1-2-14 16,-1-1 16-16,-1 0 4 0,-2-2 2 15,3 2 2-15,-4-5 6 16,3 4-9-16,-1-1 2 15,-1-2-2-15,1 2-6 16,-2-3 4-16,-1 0 4 16,1-3 9-16,0-5-11 15,-1 0 8-15,1-6-13 16,-2 3 5-16,3-1 0 16,1-1 5-16,-3 2 2 15,-1 1-7-15,-1-1 0 16,0 3 0-16,-5-2 21 15,-2 1-20-15,0-4 18 16,0-2-5-16,0-4-7 0,0-4-14 16,0-3 5-1,0-5 2-15,-5 4 3 0,-2 1 6 16,-3 2-10-16,-6 6 1 16,-6 0-36-16,-5 8 8 15,-24 0-97-15,4 9-152 16,4 2-322-16</inkml:trace>
  <inkml:trace contextRef="#ctx0" brushRef="#br0" timeOffset="133448.31">2142 12172 851 0,'0'0'324'0,"0"0"-102"15,0 0-55-15,0 0-6 16,0 0-76-16,0 0-66 15,0 0 19-15,0-6-35 16,0 6 15-16,4 7 36 0,9 7-7 16,3 5 38-1,4 3-13-15,7 6-9 0,2 5 17 16,4 2-50-16,6 3-1 16,0 0-4-16,6 2-23 15,0 1 45-15,1-1-13 16,3-2-14-16,-2 0 8 15,0-2-27-15,-3-4-1 16,-3 0 19-16,-8-4-18 16,-3-4 32-16,-7-2-12 15,-5-4-15-15,-4-5 12 16,-3-4-17-16,-5-1-1 16,-1-4 9-16,-1 1-8 15,-2-1-2-15,3 0-41 16,0-3-130-16,9-1-72 0,1 0-300 15,-2 0-435-15</inkml:trace>
  <inkml:trace contextRef="#ctx0" brushRef="#br0" timeOffset="134132.48">3048 12649 1197 0,'0'0'403'0,"0"0"-226"15,0 0-75-15,0 0-42 16,0 0-7-16,0 0-34 15,0 0-17-15,79-8 25 16,-46 6-26-16,-4 0 13 16,-5 0-12-16,-4 2-2 15,-9 0 0-15,-6 0-6 16,-2 0 6-16,-3 0 39 0,0 0-29 16,0 10 6-1,0 10 33-15,0 8 5 0,0 6 31 16,-5 3-22-16,2-2-2 15,3 2 6-15,0-1-45 16,0-5 11-16,0 0-33 16,0-6-7-16,0-4-5 15,0-5-67-15,0-10-114 16,-4-6-202-16,-1 0-258 0</inkml:trace>
  <inkml:trace contextRef="#ctx0" brushRef="#br0" timeOffset="134288.07">3090 12785 1298 0,'0'0'565'0,"0"0"-319"0,0 0-66 15,0 0-65-15,0 0-54 16,0 0-55-16,0 0-6 16,128-48-89-16,-90 46-175 15,-9-2-257-15,-10 2-306 0</inkml:trace>
  <inkml:trace contextRef="#ctx0" brushRef="#br0" timeOffset="134883.51">3038 12443 1026 0,'0'0'239'0,"0"0"-130"0,0 0 23 16,0 0 15-16,0 0-35 16,0 0-65-16,0 0-12 15,-94-7 13-15,74 19 7 16,-3 2 31-16,2 5-19 16,-2 3 16-16,3 2 6 15,2 4-27-15,4 0-3 16,4 4-46-16,-1 2-11 15,3 2 38-15,2 1-27 16,4 6 8-16,2-2 6 0,0 0-12 16,0 2-9-1,4-3-6-15,12 0 0 0,-1-2-2 16,6-2 4-16,-1-4-2 16,4-2 0-16,3-3 7 15,0-4-6-15,2-2-1 16,6-4 0-16,3-4-1 15,7-8-4-15,3-5-5 16,6 0 10-16,0-1-5 16,2-20 5-16,-6-5 0 15,2-8 1-15,-8-5-2 16,-5-5 4-16,-6-3-3 16,-6-6 24-16,-8-3-3 0,-5 1 15 15,-5-2-4-15,-7 3-30 16,-2 1 29-16,0 3-30 15,-13 6 32-15,-12 5 15 16,-6 7-39-16,-4 3-9 16,-6 9-5-16,-1 6-68 15,-8 9-30-15,-16 5-188 16,8 14-260-16,9 5-125 0</inkml:trace>
  <inkml:trace contextRef="#ctx0" brushRef="#br0" timeOffset="135401.09">3416 12990 1035 0,'0'0'495'0,"0"0"-358"16,0 0-26-16,0 0 10 16,0 0-59-16,0 0 51 15,0 0 22-15,65 40-46 16,-41-16 4-16,4 0-26 15,5 2-30-15,-2-2 24 16,0 1-46-16,0-6 4 16,-4-1-5-16,-2-5-7 0,-10-4-5 15,-4-5-2-15,-6 1-24 16,-3-5 6-16,-2 0-101 16,0 0-162-16,0 0-378 0</inkml:trace>
  <inkml:trace contextRef="#ctx0" brushRef="#br0" timeOffset="136017.45">4042 13127 1151 0,'0'0'288'16,"0"0"-147"-16,0 0-19 15,0 0 16-15,0 0 26 16,0 0-37-16,-121-9-34 0,102 9-10 16,-1 9-27-1,0 3 14-15,2 5 6 0,-1 4-49 16,5 5 19-16,2 1-10 16,3 8-34-16,5 1 35 15,4 0-29-15,0 4 2 16,0-3-5-16,9-2 2 15,7-1-14-15,4-6-2 16,2-2-12-16,2-4 19 16,5-6-19-16,3-4 21 15,1-6-6-15,0-3-19 16,3-3 25-16,-1 0-6 16,2-13 6-16,-5-5 15 15,-2-4-14-15,-5-5 18 16,1-4-4-16,-8-7-15 0,-1-4 37 15,-3-4-35-15,-5-2 14 16,-5 2-6-16,-2 2-9 16,-2 7-2-16,0 9-38 15,-13 8-65-15,-22 17-74 16,4 3-189-16,-1 0-256 0</inkml:trace>
  <inkml:trace contextRef="#ctx0" brushRef="#br0" timeOffset="137051.68">4359 13401 1098 0,'0'0'388'16,"0"0"-168"-16,0 0-111 15,0 0-22-15,0 0-27 16,0 0-16-16,0 0 5 16,91 24-47-16,-59-10 5 15,-1 0 5-15,-2 2-6 16,-6-2 9-16,0 0-8 15,-5-2-6-15,-5-2 23 0,-2 0-9 16,1-2 8 0,-4 1 5-16,-1-3-26 0,0-3 11 15,-2 0-13-15,-1-2 0 16,-4-1 42-16,0 0 18 16,0 0 21-16,0 0 7 15,0 0-66-15,-7 0-4 16,-4-4-18-16,0 1 0 15,0-2 10-15,-1 4-10 16,4 1 12-16,-3 0-12 16,1 0 6-16,0 0-12 15,1 3 6-15,-3 9 0 16,6 4 19-16,1 3-18 16,5-1 7-16,0 1-8 15,0 1-11-15,13 0 10 0,10-2 1 16,4 0-3-16,4-5-4 15,0-5-1-15,0-6-1 16,0-2 9-16,-4 0 0 16,-2-16-3-16,-4-3 20 15,0-5-10-15,-6 0 15 16,-5-2-14-16,-6 0 33 16,-4 2-39-16,0 6-2 15,-45 6-13-15,-4 6-187 16,-9 4-395-16</inkml:trace>
  <inkml:trace contextRef="#ctx0" brushRef="#br0" timeOffset="138769.09">3233 12458 1015 0,'0'0'485'16,"0"0"-277"-16,0 0 22 0,0 0-79 15,0 0-39-15,0 0-6 16,0 0-41-16,-18 0-22 15,9 0-17-15,-1 0-3 16,-1 0 41-16,-3 0-49 16,-1 0 4-16,-8 4-16 15,-1 6-3-15,-1 1 0 16,-2-1-53-16,3 1-118 16,6-3-204-16,5-4-503 0</inkml:trace>
  <inkml:trace contextRef="#ctx0" brushRef="#br0" timeOffset="140541.35">1841 11486 136 0,'0'0'329'0,"0"0"-143"16,0 0 30-16,0 0-75 16,0 0-75-16,0 0 63 15,0 0-38-15,-38 0-1 16,34 0 1-16,-3 0-43 16,2 0 0-16,-1 0-1 15,-1 0 24-15,1 0 20 16,-4 0-25-16,4 0-2 0,-3 0 20 15,3 0-39 1,-2 0 12-16,0 0-10 0,-1 0-25 16,-1 0 18-16,0 0-18 15,-1 3-14-15,-1 2 21 16,1 2-29-16,0 2 12 16,0-1 10-16,2 0-20 15,0 0 2-15,0 1-4 16,0-2 0-16,2 1 22 15,-3 2-8-15,0 2 32 16,2 1-9-16,-3-2-30 16,1 3 6-16,2 1-13 15,1-4 0-15,-2 3 17 0,2-4-17 16,1 3 17 0,-1-1-13-16,1-1 4 0,0 2 1 15,0-2-9-15,2 4 10 16,-3-4 11-16,0 2-20 15,3-2 8-15,-3 2-9 16,0-3 0-16,1 1 3 16,2 2-1-16,-1-4 9 15,0 4 12-15,1-1-22 16,-1 1 24-16,1 2-25 16,-1-1 0-16,1 0 7 15,0 0-1-15,2-2-6 16,-1 2 0-16,3-3 15 15,0 4-2-15,0-1-13 16,0 3 1-16,0 0-1 0,0 0 0 16,0-1-12-1,0-3 12-15,0-1 0 0,0-3 0 16,0-2 6-16,0 2-4 16,0-3 2-16,0-1-4 15,0 1 0-15,0 2 0 16,0 5 1-16,0-4 6 15,0 4-4-15,0 1 5 16,0-3-7-16,3 0-1 16,-1 1 0-16,0-4 4 15,0 0 7-15,1 0-11 16,-2 1 0-16,2 0 0 16,-1 3-4-16,2 0 11 15,1-1-1-15,2 2 10 16,0-3-10-16,-3 0-9 0,2-1 3 15,1-2 0-15,-3-1 5 16,3 0-4-16,0 0 10 16,0 0-11-16,1 1 6 15,2-1-6-15,-2 0 0 16,3-1 0-16,1-1 6 16,-1 1 3-16,0-2-4 15,-2 1-5-15,0 0-5 16,-3 0-4-16,1 0 10 15,0 1-1-15,-1-1 9 16,3-1 2-16,0 2-16 16,1-4 5-16,3 3 0 0,-2 0-13 15,2-2 14-15,-2 2-1 16,1-1 0-16,-1 1 21 16,-1-3-28-16,2 1 7 15,-3-2 0-15,2 2-3 16,2-2 3-16,0 0-1 15,6 0 1-15,-2 0-23 16,3-2 14-16,1-8 8 16,-2-4 1-16,1-2-14 15,-1-4 5-15,-2-1-4 16,-1-8-9-16,-1 1-27 16,-3-1 7-16,-3 6-67 15,-6-1-100-15,0 6-167 0,-3 6-564 16</inkml:trace>
  <inkml:trace contextRef="#ctx0" brushRef="#br0" timeOffset="152050.76">2483 10162 795 0,'0'0'380'16,"0"0"-182"-16,0 0-50 15,0 0-47-15,0 0-14 16,0 0 17-16,0-2-38 16,0 2 38-16,0 0 1 15,0 0-22-15,0 0 23 16,0 0-59-16,0 0 2 16,0 0 11-16,0 0-59 15,0 0 30-15,-2 0-31 0,-6 0 0 16,0 0-12-16,1 0 12 15,-1 0 0-15,-4 0 0 16,1 0 9-16,0 0 18 16,-1 0-11-16,1 0-7 15,0 0-3-15,-2 0-6 16,0 0-7-16,1 4 5 16,1 0 4-16,1 0 13 15,-2 0 1-15,3 1-4 16,1-2 15-16,-4 1-26 15,1 1 6-15,-3-2 9 16,1 1-16-16,2 0 20 16,0 0-20-16,2 0 11 15,3 1-10-15,-1-4 7 0,2 3-8 16,0-1 7-16,1 3 2 16,0-3-10-16,-3 6 1 15,1-1 0-15,-2 2-6 16,-1 0 12-16,3 0-1 15,-2 0-1-15,-2 0 2 16,4 0-12-16,1 0 6 16,1-2 0-16,0 1 6 15,2 0-6-15,-2-1 13 16,1 2-13-16,0 0 10 16,-1 0-4-16,1 0-6 15,-1-2 1-15,2 1 22 16,0-2-22-16,0 3 8 15,2-2-9-15,-2 0 0 16,2 2-6-16,-4-2 12 0,4 3-5 16,-2 0 16-16,2 1-10 15,0 3 4-15,0-3-11 16,0 1 0-16,0 0 7 16,0-4 0-16,0 1-1 15,0 0 2-15,0-3 11 16,0 0-13-16,6 1-6 15,-4-2 0-15,2 2-1 16,0 1 7-16,1-4-6 16,-1 3 0-16,-1 1 12 15,4 1-11-15,-3-3 4 0,2 4-4 16,1-3 1 0,-1 2-2-16,2-2 0 0,0-1-1 15,1-1 2-15,-3 1 9 16,4-1 2-16,-1 0-4 15,-1 0-7-15,1 0-1 16,3-1 0-16,-4-1-6 16,3 0 12-16,3 3 1 15,-1-1-7-15,1 0 2 16,1-2 2-16,1 0-4 16,1-1 0-16,-1-1 3 15,2-2 9-15,2 0-12 0,-2 0 0 16,-3 0-3-16,0 0 1 15,-1-2 4-15,0-5 2 16,-3 3-1-16,0 0 3 16,1 0-12-16,1-2 5 15,5 0 1-15,-1-1-5 16,6-4 11-16,-3 1-4 16,-3 2-2-16,2-3-8 15,-6 5 7-15,0-1 1 16,-2-1 0-16,2-2 9 15,-1-2-8-15,1-1 7 16,1 0-8-16,-1-1-9 16,1 0 1-16,-4 2 8 15,-1 2 0-15,1-1 9 16,-2 3 2-16,-1 0-13 0,-3 1 2 16,0-3 0-16,4-3-7 15,-4-1 14-15,0-2-7 16,1-2 6-16,-3-2 15 15,2 2-25-15,-2 2 4 16,-2 3 0-16,0-2 16 16,0 3-4-16,0 0-10 15,0-2 7-15,0 2 3 16,0 0 10-16,0-3-20 16,-6 4-2-16,-4-3 22 15,2 1-22-15,-1 1 0 16,0 3-1-16,1 0 7 15,-4 2 0-15,3-1 5 16,1 2-11-16,-4 0 9 16,1 0-9-16,-3-1 0 0,4 1 0 15,-3 2 2-15,-1-1 13 16,1 2-15-16,1-1 1 16,1 2-2-16,3 2 0 15,-2-1 1-15,3 1-6 16,-1 0 18-16,1 0-12 15,-2 0 0-15,0 0 0 16,1 0-11-16,-1 0 12 16,-3 0-1-16,3 0 3 15,1 0 6-15,-4 1-15 16,1 4 6-16,1-1-7 16,-2 1-1-16,1 2 16 15,-1-1-7-15,1-2-1 0,3 0 5 16,-1-1-13-1,-3-1 5-15,4 2 3 0,-3 1 3 16,-1-1 5-16,1 0-7 16,0 2-1-16,0-1-3 15,0 2-9-15,1-2 12 16,4 0 0-16,0-2 9 16,1-1 1-16,1 2-11 15,0-1 1-15,-5 0-9 16,6 2 0-16,-4-3 10 0,1 2-1 15,-1 2 4 1,-2-2 17-16,2 2-33 0,-1 2 12 16,-2-3 0-16,1 2-15 15,1-1 15-15,-1 0 0 16,2 2-1-16,0-1 13 16,1 0-13-16,2-1 1 15,-3 2 0-15,0-2-11 16,2 2 11-16,-2 1 0 15,3-2-1-15,0 0-1 16,0 4 2-16,2-1 0 16,-1 0 0-16,3 1-11 15,0-3 5-15,0 3-7 16,0 1 13-16,-3-2-3 16,3 0 3-16,0-1 8 0,0 0-7 15,0 1-2-15,0 0 1 16,0 1-3-16,0 0-4 15,0 2 8-15,0-4-1 16,0-1 0-16,0 1 1 16,0-5-15-16,0 2 14 15,6-2 0-15,-2 0 0 16,-2 0 8-16,2 0-10 16,0 2 2-16,1-3-6 15,2 1-1-15,0 1 14 16,0-1-7-16,-1-1 0 15,3 4 2-15,0-5-4 16,-2 2-5-16,1-2 7 16,1 2-2-16,1-2 4 15,-2 0 5-15,3 0-7 0,-4 0-6 16,2 1 0-16,2-2 6 16,1 0 0-16,1-1-1 15,-1 0 7-15,5 0-12 16,1 0 4-16,-3 0-14 15,-2 0 5-15,3 0 9 16,-5 0 2-16,3 0 6 16,-1 0 6-16,1 0-24 15,1-1 12-15,1-5-30 16,1 0 22-16,1-2-11 16,-1 0 19-16,2-1-11 15,-1 2 11-15,-5-3-9 0,0 0 9 16,1 0 0-16,-1-3-13 15,1 1 14-15,-1 1-1 16,0-5 0-16,3-1-11 16,0-3 2-16,-1-2 9 15,-1-4 0-15,-1-1-15 16,-3-4 15-16,0 1-10 16,-6 3-1-16,-2 2-44 15,-2 5 22-15,0 10-64 16,-6 8-199-16,-10 2-364 0</inkml:trace>
  <inkml:trace contextRef="#ctx0" brushRef="#br0" timeOffset="155125.5">3439 11560 408 0,'0'0'541'0,"0"0"-391"15,0 0 11 1,0 0-50-16,0 0 42 0,0 0-32 16,0 0-11-16,-21-17 12 15,13 14-39-15,-2 2-10 16,-1-1-51-16,0 2-10 15,0 0 13-15,0 0-25 16,-2 0 15-16,1 0-15 16,3 0-13-16,3 0-14 15,0 7-91-15,2 0-140 16,4-2-231-16</inkml:trace>
  <inkml:trace contextRef="#ctx0" brushRef="#br0" timeOffset="155826.63">3771 11915 773 0,'0'0'494'0,"0"0"-384"16,0 0-49-16,0 0 12 15,0 0-6-15,0 0-6 16,0 0 32-16,28 18 37 16,-3-2 5-16,8 6-6 15,8 2-2-15,5 4-32 16,6 2-36-16,-1 4 8 15,2 1-35-15,-2-1 3 16,-3-3 12-16,0 0-33 16,-6-5 24-16,1-2-38 15,-10-8 2-15,-4-3 25 16,-6-2 2-16,-10-5-5 0,-7-2-10 16,-3-4-2-16,-3 0-17 15,0 0 5-15,0 0-52 16,0 0 16-16,0 0-116 15,0 0-91-15,0 0-243 16,0 0-254-16</inkml:trace>
  <inkml:trace contextRef="#ctx0" brushRef="#br0" timeOffset="156257.47">4441 12368 228 0,'0'0'964'0,"0"0"-778"16,0 0-118-16,0 0-7 15,0 0 4-15,0 0 8 16,0 0 4-16,-82 56 8 16,72-23 6-16,4 3-8 15,2 2-23-15,4 3 15 16,0 3-51-16,6 1-9 15,14-3 11-15,5-4-24 16,4-6 5-16,5-8-7 16,1-10 0-16,0-10 6 15,1-4 26-15,-1-1 73 16,-1-20 20-16,-1-6-33 0,-4 0-9 16,-6-3-22-1,-3-2-5-15,-5-4-3 0,-3 0-38 16,-6-3 5-1,-3 0-20-15,-3 2-7 0,0 4 6 16,-5 4-25-16,-9 5-16 16,-3 6-18-16,-3 6-112 15,-7 4-134-15,2 4-271 16,6 4-422-16</inkml:trace>
  <inkml:trace contextRef="#ctx0" brushRef="#br0" timeOffset="156855.87">4875 12645 1239 0,'0'0'330'15,"0"0"-220"-15,0 0-61 16,0 0 8-16,0 0 12 16,0 0 53-16,0 0-24 15,83 21-4-15,-43 6 9 0,7 5-21 16,7 4 1-16,1 6-33 16,3 2-48-16,2-1 16 15,-2-1-17-15,-2-8-1 16,-7-4 0-16,-9-6-5 15,-7-8-57-15,-8-6-79 16,-10-4-74-16,-5-4-30 16,-6-2-102-16,-2 0-547 0</inkml:trace>
  <inkml:trace contextRef="#ctx0" brushRef="#br0" timeOffset="157273.76">5584 13039 1301 0,'0'0'255'16,"0"0"-125"-16,0 0-110 15,0 0 7-15,0 0 30 16,0 0-3-16,0 0 7 15,-92 109-27-15,92-71-21 16,6 4 0-16,9 1-13 16,7 1 0-16,5-2 0 0,4-4 1 15,5-4 8-15,1-10 4 16,1-12-13-16,1-8 32 16,-4-4 16-16,1-10 39 15,-3-18 24-15,-2-8-43 16,-8-7 37-16,-10-2-35 15,-7-4-39-15,-6 3 26 16,0 2-31-16,-8 4-2 16,-11 6-15-16,-2 6-9 15,-2 8-22-15,-2 8-69 16,4 8-100-16,-6 4-34 16,4 6-146-16,5 8-367 0</inkml:trace>
  <inkml:trace contextRef="#ctx0" brushRef="#br0" timeOffset="157923.01">5909 13228 1305 0,'0'0'312'0,"0"0"-173"15,0 0-86-15,0 0 53 16,0 0 36-16,0 0-11 0,0 0-5 16,112 56-81-16,-59-24-37 15,11 7 64-15,6 1-31 16,3 0-8-16,0-3-9 15,-1-1-24-15,-3-7 46 16,-4-2-29-16,-7-8-4 16,-11-2 6-16,-9-6-19 15,-11-3 0-15,-12-5 0 16,-9-3 1-16,-6 0 14 16,0 0 18-16,0-4-32 15,-13-6 6-15,-3-2-7 16,-1 2-3-16,-1 1-4 0,0 3 5 15,-2 4-5-15,0 2 7 16,-2 0-15-16,0 0 9 16,1 4-2-16,4 12 8 15,3 3-6-15,7 2 5 16,5 5-7-16,2 5 7 16,0 1-9-16,21-1-1 15,8 3 11-15,8-7-1 16,8-4 0-16,0-10-38 15,-3-9 26-15,-3-4-4 16,-5-4 17-16,-7-18 48 16,-9-5-15-16,-10-4 9 15,-8-3-12-15,0-1-29 0,0 6-2 16,-12-2-14 0,-7 8-66-16,0 5-53 0,-12 5-167 15,6 9-220-15,0 2-276 16</inkml:trace>
  <inkml:trace contextRef="#ctx0" brushRef="#br0" timeOffset="158953.26">4655 12290 666 0,'0'0'170'16,"0"0"-96"-16,0 0-12 0,0 0 64 15,0 0-34-15,0 0 30 16,0 0-15-16,-63-46 50 16,48 36-10-16,-3 0 14 15,-1 2-38-15,-6 1-25 16,-2 4-61-16,-4 3-37 15,-12 0-29-15,7 0-193 16,3 6-388-16</inkml:trace>
  <inkml:trace contextRef="#ctx0" brushRef="#br0" timeOffset="160892.09">2354 10218 191 0,'0'0'406'15,"0"0"-153"-15,0 0-101 16,0 0-31-16,0 0 40 16,0 0-71-16,0 0-5 15,-25-22-19-15,15 22-55 16,0 0 17-16,-1 0-10 16,-3 0-4-16,-1 0 53 15,-1 3-30-15,-1 5-7 16,-2 2 1-16,2 4-31 15,-1-1 10-15,2 4-10 0,1-2 0 16,4 3 6 0,-1 1-5-16,6 0 8 0,-1 0 9 15,3-1-18-15,2 0 7 16,2 0-7-16,0-2 0 16,0 2-3-16,0-2 3 15,0 0 0-15,0 2 0 16,6 0-19-16,5 3 19 15,1-2 0-15,1 2 0 16,2-2-1-16,1-3-8 16,2-1-3-16,-3-4-1 15,3-3-29-15,-2 1 40 0,0-2-33 16,-3-1 35 0,-1 1-13-16,2-4 26 0,-1 2-32 15,1 1 19-15,1-4-1 16,4 0-14-16,-2-2 21 15,3 0-6-15,3 0 0 16,-4 0 7-16,2 0-8 16,-1 0 1-16,-5 0 0 15,-1-2-9-15,-3 2 9 16,-3 0 0-16,4 0 0 16,-3 0 0-16,-1-2 0 15,2 2 0-15,1-2 0 16,2 0-1-16,3-2-16 15,-1 1-14-15,3 0 21 16,-2-1-14-16,-3 1 24 0,0-3 1 16,-1 3-1-16,-1-3 7 15,-3-2-5-15,2 0-2 16,-4-1 10-16,3 2-10 16,-2-4 21-16,0 0-2 15,-1 0-10-15,1-3 52 16,-3 2-17-16,1 1 0 15,0-3 1-15,-3-1-5 16,-2-1 48-16,0 2-11 16,0-1-1-16,0 0 28 15,-2-1-23-15,-12-2 5 16,-1 2-14-16,-1 0-34 16,1-2-9-16,-1 2-29 0,0 0 1 15,3 3 25-15,-3 0-20 16,3 3 18-16,0 0-18 15,-6 3-5-15,4 2-2 16,-5 2-13-16,-1 2-27 16,0 1-16-16,-2 0-98 15,1 0-74-15,-4 0-76 16,8 0-19-16,2 0-537 0</inkml:trace>
  <inkml:trace contextRef="#ctx0" brushRef="#br0" timeOffset="161872.46">2317 10281 64 0,'0'0'533'0,"0"0"-366"15,0 0-9-15,0 0 47 16,0 0-80-16,0 0-44 16,0 0 3-16,-35-24-49 15,26 21 20-15,-2 3-3 16,-2 0-31-16,2 0 46 15,-3 0-11-15,1 0-21 16,2 0 22-16,-1 3-43 16,4 5 16-16,-1-2-6 15,-1 2-23-15,4 0 53 0,-1-1-16 16,3 4-2-16,-2 1 18 16,0-3-53-16,2 3 18 15,2-1-11-15,2-3-1 16,0 0 2-16,0 1-9 15,-2-7 0-15,2 3 0 16,0-5-32-16,0 1 7 16,0-1-4-16,0 0-55 15,0 0-1-15,0 0-109 16,0 0-109-16</inkml:trace>
  <inkml:trace contextRef="#ctx0" brushRef="#br0" timeOffset="167232.14">3069 8618 525 0,'0'0'324'16,"0"0"-157"-16,0 0-58 15,0 0-53-15,0 0-18 16,0 0-38-16,-7 0-10 15,2 2-9-15,1 2 6 16,-3 0 13-16,3-1 25 16,2 1-23-16,0-2 2 15,-1-2-4-15,3 1 6 16,-2 2-7-16,-3 0 1 16,1 2-28-16,-1-1-29 0,1 0 19 15,0-1 9-15,2 0 10 16,2-3 19-16,0 0 16 15,0 0 39-15,0 0 49 16,0 0 6-16,-3 0-1 16,1-3 28-16,0 0-44 15,-3 0-54-15,3 2 27 16,-3-2-29-16,-1 2-8 16,2-2 38-16,-3 1-43 15,-3 1 28-15,2-1-5 16,-1 2-24-16,-3 0 22 15,2 0-45-15,-1 0 21 16,-3 0 11-16,1 0-16 16,-1 2 35-16,-3 5-32 15,-1 3-9-15,0 1 8 0,2 0-9 16,1 0-9 0,1 0 31-16,3 2-30 0,1 1 45 15,-2 4-18-15,-1 0-13 16,-1 2 11-16,1 2-26 15,-1-5 0-15,1 2 12 16,2-1-6-16,2-2 16 16,0-2-13-16,3 2-1 15,1 0 10-15,1 0-17 16,1 0-1-16,-1 2 13 0,-1 2-2 16,3-2-5-1,-2 2-6-15,0-2 1 0,-1 0-1 16,3-1 7-16,2-2-5 15,0 0 10-15,0-1-5 16,0-2-2-16,0 2-5 16,0-2 0-16,0 0-5 15,0 2 12-15,0-1-3 16,0 4-4-16,0-3 9 16,2 2-16-16,3-2 7 15,1 0 0-15,1 0 15 16,-1 0-14-16,4 0 4 15,-4 0-5-15,3-2 3 0,0 2-10 16,-2-2 7 0,-1 0 0-16,3 0 13 0,-3-2-4 15,6 1-6-15,-3-1-3 16,5-1-12-16,-1 1 11 16,0-2 1-16,0 1 0 15,-2 0 8-15,3 0 11 16,-3-1-26-16,0-2 7 15,-2 0 0-15,2 0-14 16,-2 0 14-16,3-2 0 16,0 0 0-16,5 0 19 15,-1-2-21-15,3 2 2 16,0-2 0-16,0-1-6 16,-1 2 6-16,-3-3 0 15,-1 2 0-15,1-2 4 0,-4 0-4 16,3 0 1-16,-1 1 0 15,1-1 2-15,-1 0-3 16,3 0-12-16,1 0 11 16,-1 0-3-16,1 0 4 15,-3 0 7-15,-1-3-7 16,1-1 1-16,-1-1-1 16,-2 2-3-16,1-1-6 15,-2 0 17-15,1 0-8 16,3-1 0-16,-1 0 6 15,1-3-12-15,1-1 6 16,-1 0 0-16,-3-4-6 16,-1 3 19-16,2-4-10 15,-3 2-3-15,-3 1 0 0,4 0-1 16,-1 0 9-16,-3 0-8 16,1 1 6-16,-1 0 5 15,1-2-13-15,0-1 2 16,-1-4 0-16,1 1 11 15,-2-4-5-15,0 2 10 16,1-3-1-16,-4 2-6 16,2 0 0-16,-1 2-9 15,-3-1 9-15,2-3 30 16,-2 2-13-16,0-1 12 16,0-2-5-16,0 0-27 15,0-1 28-15,0 4-25 16,0 0 3-16,0 3 19 0,-5 0-23 15,1 1 2-15,-2-2-10 16,-4 3 2-16,1-3 4 16,1 0-5-16,-1 1 8 15,0 0 17-15,0 2-16 16,0 0 1-16,3 2-11 16,-2 0 0-16,2 2 3 15,-2 0 9-15,3 1-10 16,-5 2-2-16,-1 0 25 15,3-2-18-15,-6 1-7 16,1 0 0-16,-3 0-4 16,3-1 4-16,-3 2 0 15,3 0-1-15,-3 2 12 0,3-1-10 16,2-1-1 0,-5 3 0-16,-1 1 1 0,-2 1-1 15,-3 2-18-15,1 0 1 16,-4 0-26-16,2 0 42 15,3 0-20-15,5 0-23 16,-1 0 17-16,3 3-83 16,-3 6-53-16,3-4-157 15,2 2-373-15</inkml:trace>
  <inkml:trace contextRef="#ctx0" brushRef="#br0" timeOffset="170335.84">3341 9394 605 0,'0'0'254'0,"0"0"-140"15,0 0-49-15,0 0 33 16,0 0-70-16,0 0 43 0,0 0-9 16,15-18 12-16,-15 18 41 15,2 0-41-15,-2 0 4 16,0 0-5-16,0 0-61 16,0 0 30-16,0 0-41 15,0 5 0-15,0 7 33 16,0 5-26-16,2 4-7 15,-2 1-1-15,0 4 15 16,2 2-12-16,3 2 5 16,-2 2-8-16,1 2 16 15,0 0-16-15,1 0-16 16,1 0 16-16,-1 0 0 0,-1-2 4 16,3 0 6-16,-2-2-9 15,-1 0 0-15,2 1-1 16,-1-3-7-16,-3 0 6 15,3 0 2-15,0-2 6 16,-3 0-7-16,0 0 8 16,-2-4-17-16,0-1 9 15,0-6 0-15,0 2 4 16,0-5 8-16,0-1-11 16,2 3-1-16,0 0-3 15,0 0 1-15,3 2 4 16,-3-2 5-16,2 0-1 15,-2-3 4-15,1-1-10 0,0-2 0 16,-1-3 0-16,-2-3 30 16,2 3-12-16,0-5 16 15,-2 1-2-15,0-1-22 16,2 0 19-16,-2 0-17 16,0 0 1-16,0 0 21 15,0 0-32-15,0 0 19 16,0 0-21-16,2 0-6 15,3-13-34-15,1-7-217 16,-2 0-283-16</inkml:trace>
  <inkml:trace contextRef="#ctx0" brushRef="#br0" timeOffset="171753.06">3950 11025 962 0,'0'0'370'0,"0"0"-238"16,0 0-66-16,0 0 12 15,0 0-50-15,0 0 46 0,32 0 9 16,-8 7-4-16,8 8 43 16,1 2-28-16,2 1-1 15,6 9 14-15,1 1-53 16,-2 3 32-16,1-2-15 16,-4 0-37-16,-1 1 12 15,-5-7-35-15,-6-5 5 16,-7-6 20-16,-5-3-35 15,-7-4 17-15,-1-3-18 16,-3-2 2-16,0 3-17 16,3-3 7-16,2 0-79 15,4 4-102-15,0-3-187 16,-2 3-213-16</inkml:trace>
  <inkml:trace contextRef="#ctx0" brushRef="#br0" timeOffset="172153.98">4586 11307 1111 0,'0'0'329'15,"0"0"-194"-15,0 0-86 16,0 0-15-16,0 0 20 0,0 0-24 15,0 0 8-15,-116 123 27 16,108-83-36-16,8 0 28 16,0 1-39-16,0 1-7 15,20-2-3-15,3-6-8 16,8-5 0-16,6-7 0 16,-2-7-2-16,3-15 2 15,-5 0 1-15,1-12 35 16,-3-19 64-16,-2-3-66 15,-4-8 41-15,-8-2 20 16,-3-2-46-16,-10 0 45 16,-4-2-43-16,0 4-29 15,0 4-22-15,-13 8-6 0,-3 7-47 16,-1 11-52 0,-10 14-125-16,7 0-120 0,-1 0-335 0</inkml:trace>
  <inkml:trace contextRef="#ctx0" brushRef="#br0" timeOffset="172607.77">4920 11644 1211 0,'0'0'240'0,"0"0"-185"16,0 0 36-16,0 0 56 15,0 0-39-15,15 134 11 16,-1-90-35-16,-1 5 22 16,1-1 26-16,1-1-57 15,-1-1 29-15,1-6-47 16,1-3-36-16,-3-3 40 0,1-5-48 16,-4-5 9-1,0-4-7-15,-4-7 2 0,-1-4-1 16,-2-5-16-16,-1-2 0 15,-2-2 5-15,0 0-5 16,0 0-36-16,0 0-68 16,0 0-194-16,0 0-264 15,0-4-275-15</inkml:trace>
  <inkml:trace contextRef="#ctx0" brushRef="#br0" timeOffset="172971.8">5080 12206 950 0,'0'0'337'16,"0"0"-232"-16,0 0-12 0,0 0-2 15,0 0 7-15,0 0-2 16,0 0-27-16,-60 127-3 16,60-94 19-16,0 4-36 15,0-4 0-15,16 2-39 16,2-5-3-16,1-6 14 15,7-5-14-15,-5-6 14 16,4-9 16-16,0-4-19 16,-1-4 57-16,1-22-2 15,-3-7-13-15,-2-7 28 16,-5 0-30-16,-5-4 15 0,-6 4-14 16,-4 0-50-1,0 6 18-15,0 4-26 0,-2 6-1 16,-14 4 0-16,-4 7-31 15,0 6-38-15,0 7-44 16,-6 0-152-16,5 12-248 16,3 4-134-16</inkml:trace>
  <inkml:trace contextRef="#ctx0" brushRef="#br0" timeOffset="174006.03">5377 12406 446 0,'0'0'374'0,"0"0"-192"16,0 0-12-16,0 0-54 16,0 0-52-16,118 119 38 15,-92-96-43-15,-1-2 15 16,-2-1 21-16,1-6-45 16,1-2 50-16,-3-6-25 15,0-2-32-15,-2-4 18 16,-4 0-60-16,0 0 0 0,-8 0 7 15,-1 0 0-15,-5-6 54 16,-2-2-11-16,0 0-17 16,0-2 18-16,0 0-42 15,0 2-8-15,-4 2-2 16,-3 3 10-16,1 2 3 16,-6 1-10-16,1 0 3 15,-3 0 8-15,1 12-13 16,0 4 12-16,2 2 19 15,2 4-24-15,7 3 21 0,2 0-23 16,0 1 9 0,2-2-15-16,16-1 1 0,6-6-1 15,3-1 0-15,4-3-18 16,-2-7 11 0,0-5-5-16,-4-1 12 0,-5 0 18 15,-3-3 17-15,-3-10 37 16,-3-2 1-16,-7-2-53 15,-2-1 21-15,-2-3-36 16,0 0-3-16,-10-3-4 16,-9 0-51-16,-5-1-73 15,-5 2-87-15,-18-7-119 16,10 3-75-16,1 7-1030 0</inkml:trace>
  <inkml:trace contextRef="#ctx0" brushRef="#br0" timeOffset="174576.51">4846 11225 582 0,'0'0'290'0,"0"0"-85"0,0 0-8 15,0 0-32-15,0 0 4 16,0 0-10-16,0 0-64 16,-11-7-10-16,9 7-22 15,0 0-15-15,-7 0-48 16,-3 0-13-16,-5 0-79 15,-18 17-71-15,4-1-120 16,2-3-444-16</inkml:trace>
  <inkml:trace contextRef="#ctx0" brushRef="#br0" timeOffset="177778.95">3391 9431 322 0,'0'0'144'16,"0"0"-67"-16,0 0-38 15,0 0-24-15,0 0 7 16,0 0-9-16,0 0 4 16,-10-3 28-16,10 3-19 15,0 0 25-15,0 0 25 16,0 0-38-16,0 0 5 15,0 0 8-15,0 0-9 0,0 0 41 16,0 0-25-16,0 0-13 16,0 0-1-16,0 0-28 15,0 0 18-15,0 0-5 16,0 0-3-16,0 0 50 16,0 0-22-16,0 0 15 15,0 0 3-15,0 0-26 16,0 0-2-16,0 0-24 15,2 0-8-15,6 0 17 16,1 3-14-16,1 3 4 16,-2-3-12-16,-1 1 5 15,-3 1-8-15,1-4 2 0,0 3 13 16,-1 0 13-16,0-1-30 16,1-1 27-16,1 0-21 15,2 0 0-15,-2 2 16 16,3-3-23-16,-3 3 7 15,2-1-5-15,0 0 19 16,1 2-23-16,3-2 1 16,1 4 0-16,2-1-4 15,1-2 4-15,-1 1 0 16,3 0 0-16,-2-1 13 16,-3 1-13-16,-3 0 0 15,3-1 1-15,-5-1-1 16,3 2 0-16,1-1-1 15,1 0 0-15,5 0-14 16,-3 2 9-16,5 0 3 0,-2 1-17 16,2-2 19-1,1 3-33-15,-5 0 3 0,3 0 11 16,1-2-4-16,-2 3 24 16,0-3-13-16,1-4-12 15,2 4 17-15,-2-1-46 16,1 1 19-16,1 0 29 15,-1 0-7-15,-2 1 12 16,0 0 1-16,-1-1-6 16,1 1-3-16,-3 2 10 15,1-1-1-15,-3 0 0 16,3 3 1-16,0-4-2 16,-2 1-12-16,1 1-1 15,-1-2 4-15,-4 1 11 16,4 0-1-16,-1 1 0 0,0-2 6 15,4 5-15-15,3-2 9 16,-1 5-16-16,6-4 2 16,-1 3-36-16,1-1 11 15,-1-1 5-15,-4-2 1 16,1-1 33-16,-6-2 0 16,-1-1 2-16,-1 0 14 15,-3-3-15-15,1 4 19 16,1-4-20-16,-2 2 7 15,-4-3 37-15,1 2-27 0,-3-2 22 16,-2 0 4-16,0 0-42 16,0-2 34-16,-2 2-35 15,2 0 7-15,-2 0-10 16,0-2 3-16,3 0-23 16,-3 2-48-16,0-2-104 15,0 0-148-15</inkml:trace>
  <inkml:trace contextRef="#ctx0" brushRef="#br0" timeOffset="178827.15">4436 10026 669 0,'0'0'389'0,"0"0"-223"16,0 0-53-16,0 0-29 15,0 0 5-15,0 0-22 16,0 0-48-16,0-4 39 15,0 4-10-15,0 0-22 0,0 0-8 16,0 0-17-16,9 0-1 16,3 0 3-16,5 0 4 15,1 0 10-15,3 4 0 16,0 4-17-16,-2 1 10 16,-3-2-10-16,-3 3-1 15,-5 0 1-15,-4 0 0 16,-4 0 5-16,0 4-4 15,0-1 8-15,0 2 4 16,0-1-13-16,-2 2 0 0,-6-2 25 16,-3 3-24-1,-1-2 10-15,-3 2-9 0,-1-4 5 16,1 0 28-16,-1-2-20 16,5-4 18-16,2-1-2 15,2-2-31-15,5-2 12 16,0-2-12-16,2 1 2 15,0-1 28-15,0 0-29 16,0 0 12-16,0 0-13 16,6 0-16-16,8 0 14 15,5 0 2-15,6 0 0 16,2 0-9-16,2 0-2 16,-2 0 1-16,-5 0-2 15,-2 0-5-15,-6 0 11 16,-6 5 4-16,-3 5 2 0,-5 4 27 15,0 1-20-15,0 8 41 16,0-1 2-16,-13 0-13 16,-1-2 60-16,-3-1-29 15,-2-2 32-15,2-3 12 16,-1-2-58-16,0-2 25 16,3-2-46-16,4-2-32 15,-1-2 10-15,3-4-11 16,1 0-39-16,0 0-55 15,0-18-130-15,1-10-107 16,3-4-264-16</inkml:trace>
  <inkml:trace contextRef="#ctx0" brushRef="#br0" timeOffset="180346.09">4573 9904 593 0,'0'0'331'0,"0"0"-156"16,0 0-42-16,0 0-29 16,0 0-21-16,0 0 0 15,0 0-1-15,0 0 47 0,0 0-7 16,0 0-43-16,0 0 11 16,0 0-23-16,0 0 5 15,0 0 9-15,0 0-54 16,0 0 0-16,0 0-27 15,-8 2 1-15,0-1 11 16,-3 4-11-16,-1-4 7 16,-1 4 27-16,-1-1-33 15,-1 2 44-15,2 2-23 16,-4 0-6-16,8-1 30 16,-3 5-41-16,1 3-6 15,2 1 0-15,-2 2 15 16,0 4 1-16,0 1 2 15,-1 2-12-15,1-1 18 16,3 2-24-16,0-2 0 0,4 1 0 16,4-2 12-16,0 4-3 15,0-1 0-15,0 1-9 16,4 0 4-16,4-4-4 16,0 0-1-16,-1-5-7 15,-1-2 14-15,0-2-6 16,2-1 0-16,-1-5 11 15,-1 3-20-15,3-1 9 16,0 0 0-16,2-2-1 16,-2 1 12-16,1-2-11 15,-1 1 0-15,1-2-3 16,2 0 1-16,1-1 3 16,1-2-1-16,1 0 11 15,1-3 1-15,-1 0-14 16,1 0 2-16,-1 0 0 0,1 0 10 15,-1 0-8-15,1-6 7 16,-1-3-9-16,4 1 10 16,0-2-10-16,1-1 1 15,3-4-1-15,-4-1 28 16,2-2-16-16,-3-2 19 16,-1-4-7-16,-3 0-18 15,-3-3 43-15,-2-4-28 16,-3-1 8-16,-1-3 20 15,0-1-49-15,-3-1 29 16,0 2-29-16,-2 1 0 16,0 6 43-16,0 6-29 15,0 2 23-15,-9 2-14 0,-7 2-9 16,-4-1-8-16,-4 4-6 16,-1-1-7-16,1 2-14 15,-1 1-1-15,3 4-7 16,0 0-1-16,-1 2-62 15,6 3 5-15,-8 2-113 16,5 0-342-16,0 4-198 0</inkml:trace>
  <inkml:trace contextRef="#ctx0" brushRef="#br0" timeOffset="181250.67">4827 10293 1129 0,'0'0'310'0,"0"0"-114"15,0 0-99-15,0 0-21 0,0 0-25 16,0 0-26-16,0 0 70 16,60 52 16-16,-31-18-28 15,4 5 36-15,3 2-15 16,0 7-12-16,6 7-10 15,-2 1-43-15,2 4 13 16,3 2-25-16,-3-2-1 16,2-4 28-16,-1-6-41 15,-5-6 16-15,-5-7-11 16,-8-13-11-16,-7-7 1 16,-9-8-8-16,-5-5 0 15,-3-2 29-15,-1-2-17 16,0 0-20-16,0 0 8 0,0 0-70 15,0 0-2 1,3 0-92-16,-3 0-55 0,0 0 1 16,2 0-84-16,1-2 110 15,1-7 3-15,3 3-124 16,-2-1-34-16</inkml:trace>
  <inkml:trace contextRef="#ctx0" brushRef="#br0" timeOffset="181601.73">5481 11001 652 0,'0'0'209'0,"0"0"-35"15,0 0 57-15,0 0-108 16,0 0-47-16,0 0-27 16,0 0-26-16,-48 33 78 15,32-3 5-15,-2 3-8 0,0 7 22 16,2 4-36 0,8 1-20-16,3 7 10 0,5-1-47 15,0-1 10-15,19-1-16 16,2-7-20-16,4-6 4 15,4-9-5-15,0-10 0 16,2-13 6-16,0-4 3 16,1-4 46-16,-1-18 11 15,-4-9-12-15,-5-4 42 16,-7-4-18-16,-6-2-4 16,-5-2-11-16,-4 4-41 15,0 1 14-15,-8 1-34 16,-8 5 10-16,0 4-23 15,3 4 11-15,-1 4-30 0,2 4-35 16,1 6-84-16,-10 10-126 16,5 0-315-16,1 0-220 15</inkml:trace>
  <inkml:trace contextRef="#ctx0" brushRef="#br0" timeOffset="182333.78">5749 11400 780 0,'0'0'680'0,"0"0"-552"15,0 0-58-15,0 0 65 16,0 0 76-16,60 106-98 16,-45-66 14-16,4 3-20 15,-4 1-60-15,3-1 60 16,-3-1-37-16,3-3-31 16,-3-2 10-16,2-3-40 15,-1-1 6-15,1-7 14 16,-3-4-29-16,-1-5 48 15,-2-6-24-15,-4-5-23 0,-3-4 1 16,1-2-2-16,-3 0-30 16,-2 0 12-16,0 0-34 15,0 0 16-15,0 0-80 16,0-6-84-16,0 0 45 16,0 2-60-16,0 1-32 15,0 3 46-15,-2 0 37 16,-5 0 116-16,-2 7 48 15,2 1 15-15,-2 2 90 16,1 3 9-16,0-1-8 16,4 9-13-16,0 3-52 15,2 4 0-15,2 2-15 16,0 3-11-16,0 1 19 16,8 2-18-16,13-2 47 15,5 0 8-15,7-4-50 0,3-4 1 16,4-10-21-16,3-8 8 15,-3-8-9-15,-3 0 7 16,-3-16-7-16,-7-12 1 16,-7-6 37-16,-5-4 122 15,-7-4-36-15,-8-1-21 16,0 3-24-16,0 0-71 16,-19 3 33-16,-5 1-41 15,-3 3 6-15,-2 5-26 16,0 4-29-16,5 4-27 15,2 8-8-15,-1 8-93 16,8 4-104-16,1 0-285 0</inkml:trace>
  <inkml:trace contextRef="#ctx0" brushRef="#br0" timeOffset="183099.73">6371 12230 1107 0,'0'0'284'0,"0"0"-159"16,0 0-52-16,0 0 86 15,0 0-9-15,0 0 4 16,0 0 17-16,13 78-65 16,-2-42-2-16,2 4 2 15,3 0-41-15,-1-2-4 16,6 3-23-16,-1-5-37 15,0-3 26-15,0-2-27 16,-3-7 1-16,-3-8 24 0,-5-4-23 16,-3-6 1-1,-4-3-3-15,2-2-17 0,-4-1 4 16,0 0-14-16,0 0-43 16,0 0-16-16,0-4-107 15,0-4 85-15,0 0 20 16,0 0 6-16,0-1 80 15,0 6-17-15,0-1 19 16,-6 4-1-16,-7 0 12 16,-3 4 8-16,-1 12 7 15,-1 8 14-15,5 4 43 16,1 4-52-16,8 2 9 16,2 3-15-16,2-4-24 15,0 2 34-15,16-3-14 0,5-6-21 16,4-2-1-16,3-8-21 15,4-8 15-15,-1-8-1 16,1 0 16-16,-3-11 11 16,-3-12 28-16,-3-5-14 15,-11-4 49-15,-1-3-48 16,-11 3-9-16,0 4 8 16,0 3-33-16,-11 4-8 15,1 7-51-15,-2 4-60 16,2 7-7-16,1 3-72 15,2 0-70-15,2 0 2 16,5 13-52-16,0-1-23 16,0 0-3-16</inkml:trace>
  <inkml:trace contextRef="#ctx0" brushRef="#br0" timeOffset="183633.3">6707 12773 491 0,'0'0'249'0,"0"0"-26"16,0 0 4-16,0 0-55 15,0 0-63-15,0 0-4 16,116 77 100-16,-82-44-14 15,3 7-86-15,3 7-71 16,3 1 37-16,1 4-23 16,3-2-3-16,-5 1 6 15,-2-6-49-15,-7-3 33 16,-6-6-27-16,-8-5-7 16,-7-7 32-16,-5-8 4 15,-4-4 11-15,-1-4-23 0,-1-2-12 16,3-4 17-1,-4-2-24-15,0 2 0 0,0-2 18 16,0 0-15-16,0 0 1 16,0 0 26-16,0 0-30 15,-7 0 30-15,-5 2-27 16,2 2-8-16,-2 3 0 16,1 1-1-16,-2 5-11 15,-1 5 10-15,-3 1 2 16,1 6 3-16,3 0 2 15,0 5-4-15,10-1-4 16,3 1 1-16,0 1-4 16,18-3-5-16,13-5 16 15,11-1-6-15,3-4 0 0,4-5 9 16,-6-9-15-16,-6-4 7 16,-6 0-1-16,-8-18 10 15,-8-9-1-15,-6-3-9 16,-9-2 0-16,0 0 11 15,0 2-5-15,-7 4-6 16,-4 2 0-16,-2 7-2 16,4 0-59-16,0 5-37 15,-2 4-114-15,-7 3-149 16,2 4-114-16,1 1-181 0</inkml:trace>
  <inkml:trace contextRef="#ctx0" brushRef="#br0" timeOffset="185066.47">6591 12651 522 0,'0'0'166'0,"0"0"-71"0,0 0 19 16,0 0 15-16,0 0 56 15,0 0-50-15,0 0-19 16,2 0 61-16,-2 0-67 16,0 0-12-16,0 0-6 15,0 0-61-15,-15 2 20 16,-5 14-35-16,-5 2-10 15,0 6 41-15,1 4-25 16,2 2 18-16,6 3 14 16,5 1-33-16,9-1 17 15,2 0-15-15,4-1-22 16,21-4-2-16,8-4-28 16,3-7-33-16,5-6-15 0,-4-9-53 15,-3-2 43 1,-5-4-40-16,-10-28-44 0,-3 2-32 15,-9 2-317-15</inkml:trace>
  <inkml:trace contextRef="#ctx0" brushRef="#br0" timeOffset="186362.01">6142 11865 730 0,'0'0'236'0,"0"0"-48"16,0 0 9-16,0 0-10 16,0 0 30-16,0 0 11 15,0 0-47-15,2-64 17 16,-2 61-72-16,0 3-83 15,0 0 7-15,-12 0-50 16,-3 0-40-16,-8 17 1 16,-4 5-157-16,-10 13-81 15,8 1-229-15,4-9-466 0</inkml:trace>
  <inkml:trace contextRef="#ctx0" brushRef="#br0" timeOffset="187286.54">5558 11069 844 0,'0'0'223'0,"0"0"-157"15,0 0 23-15,0 0-20 16,0 0-22-16,0 0 31 16,0 0-56-16,-68-5 31 15,53 5 11-15,-1 0-23 16,1 9 36-16,1 7-37 15,-1 9 2-15,2 4 12 16,1 4-17-16,6 9 4 16,3-1 4-16,3 3-43 15,0 0 10-15,9 1-12 16,11-3-37-16,9-2 14 16,5-6-59-16,1-5-18 15,3-12 9-15,0-9-5 0,0-8 55 16,-4-6 16-16,-3-20 25 15,-4-8 28-15,-10-6 20 16,-3-7 46-16,-8-3 16 16,-6 3-65-16,0 3 51 15,0 5 0-15,-12 9-46 16,0 7-2-16,-4 11-48 16,0 3-19-16,-6 7-131 15,2 2-120-15,4 0-74 0</inkml:trace>
  <inkml:trace contextRef="#ctx0" brushRef="#br0" timeOffset="201260.19">10722 8474 462 0,'0'0'192'16,"0"0"-55"-16,0 0-82 0,0 0-17 16,0 0 1-16,0 0-33 15,0-6 4-15,0 6 24 16,0 0-12-16,0-2 47 16,0 2-25-16,0 0-20 15,0 0 16-15,0 0-39 16,0 0 4-16,0-3 2 15,0 3 9-15,0 0-11 16,0 0-4-16,0 0 0 16,0 0 54-16,0 0-42 15,0 0-13-15,0 0 0 16,-7 0-110-16,1 0-94 0,-3 0-731 16</inkml:trace>
  <inkml:trace contextRef="#ctx0" brushRef="#br0" timeOffset="202302.4">10603 8442 82 0,'0'0'623'16,"0"0"-426"-16,0 0-56 0,0 0 23 15,0 0-69 1,0 0 4-16,0 0-5 0,-6 0-14 16,6-2 35-16,0-2-1 15,0 0-42-15,3 0-30 16,12-2-42-16,0 0 1 15,6 2 11-15,1-1-5 16,2 2 0-16,-1-1-7 16,-3 3 5-16,-5 1-6 15,-3 0 2-15,-6 0 0 16,-4 0 26-16,-2 0-21 16,0 5 48-16,-6 11-5 0,-14 6-26 15,-7 2 32-15,0 3-40 16,1-2-1-16,1-3-2 15,9-2-3-15,3-2-16 16,7-3 7-16,6-7-12 16,0-1 2-16,0-1-14 15,2-2 23-15,13 0-11 16,5 0-10-16,5 1 21 16,1-1-10-16,1 2 11 15,-2 2-9-15,-5 3 2 16,-7 7 5-16,-10 3 2 15,-3 2 0-15,0 4 41 16,-1 0-14-16,-16 0 7 16,-4-1 20-16,-3-6-34 15,-3-4 39-15,-2-5-24 0,1-2-29 16,-1-7 37-16,0-2-43 16,0 0-35-16,6-11-72 15,3-27-135-15,7 3-116 16,6-3-475-16</inkml:trace>
  <inkml:trace contextRef="#ctx0" brushRef="#br0" timeOffset="202835.03">10539 8288 1001 0,'0'0'319'0,"0"0"-206"16,0 0-7-16,0 0 47 15,0 0-89-15,0 0 19 16,-125-14-30-16,102 22 4 16,-8 11 45-16,1 5-34 15,-4 11 13-15,3 9-13 16,3 6-32-16,5 10 27 15,7 8-49-15,7 4 5 16,9 3-1-16,0-1-9 16,5-3-10-16,20-8 1 0,10-5 0 15,7-6 6 1,5-6 0-16,7-6-3 0,4-7-3 16,4-9 0-16,3-10-6 15,4-12 6-15,2-2 0 16,-1-18 8-16,-4-19-1 15,-1-8 5-15,-9-14-12 16,-8-7 1-16,-5-10 29 16,-12-8 25-16,-11-6 22 15,-11 0 8-15,-9 5-58 16,0 7 7-16,-18 13-34 16,-16 9 13-16,-13 12-29 15,-8 13 16-15,-12 9-30 0,-6 13-13 16,-4 9-103-1,-23 21-65-15,23 8-366 0,10 3-310 0</inkml:trace>
  <inkml:trace contextRef="#ctx0" brushRef="#br0" timeOffset="203418.42">11193 8650 983 0,'0'0'317'16,"0"0"-78"-16,0 0-76 16,0 0 42-16,0 0-59 15,0 0-72-15,0 0 29 16,57 0-1-16,-6 10 15 15,12 1 8-15,15-4-61 16,9-3 26-16,13-1-54 16,0-3-35-16,-2 0 28 15,-5 0-22-15,-8 0-7 16,-9 0 0-16,-9 0-52 16,-10 0-30-16,-3 0-104 0,-18 0-289 15,-12 6-85-15</inkml:trace>
  <inkml:trace contextRef="#ctx0" brushRef="#br0" timeOffset="203903.12">12791 8767 1098 0,'0'0'539'16,"0"0"-418"-16,0 0 42 15,0 0 13-15,0 0-4 16,0 0-43-16,0 0-81 15,16-49-14-15,-5 31-6 16,3-4-13-16,-1-3 43 16,-1-4-33-16,1-1 15 15,-2 2-26-15,-2 6-4 16,-2 4 1-16,-3 8-11 16,0 4 6-16,-2 3 31 0,-2 3-36 15,3 0 17 1,-1 0-18-16,3 13 7 0,2 11 1 15,-3 8 4-15,0 10 4 16,-2 4 9-16,-2 5-16 16,0-3-18-1,0-4 3-15,0-6-68 0,0-9 5 16,0-12-127-16,-8-17-130 16,1 0-158-16,2-10-240 0</inkml:trace>
  <inkml:trace contextRef="#ctx0" brushRef="#br0" timeOffset="204303.06">12919 8307 719 0,'0'0'720'0,"0"0"-528"16,0 0-89-16,0 0 65 16,-130-38-83-16,92 38 40 15,-1 16-31-15,-3 12-30 16,1 13 25-16,6 6-58 15,3 12-2-15,10 7 7 16,9 8-35-16,6 2 38 16,7 5-20-16,0-6-19 15,9-2 12-15,18-9-12 16,8-8 0-16,9-7-8 16,10-7 20-16,8-9-4 15,11-13-8-15,2-11 6 0,8-9-17 16,1-4 12-1,0-24-1-15,1-14 12 0,-10-12-5 16,-8-11 0-16,-9-25 37 16,-12-29-7-16,-20 7 18 15,-13 12-39-15,-13 18 26 16,-8 28 1-16,-21 0-35 16,-19 2-16-16,-14 18-20 15,-38 15-73-15,-65 19-127 16,18 9-375-16,2 13-520 0</inkml:trace>
  <inkml:trace contextRef="#ctx0" brushRef="#br0" timeOffset="205053.05">10646 9396 872 0,'0'0'301'16,"0"0"-132"-16,0 0-28 15,0 0-30-15,0 0-15 16,0 0 7-16,0 0 31 0,25 4-28 15,-25 27 59-15,0 13-32 16,0 13-48-16,0 12 17 16,0 6-42-16,0 9-7 15,0-1-9-15,-2 2-35 16,-5-3 1-16,-4-4-10 16,0-4-73-16,-5-2-22 15,-5 9-166-15,4-17-300 16,1-17-254-16</inkml:trace>
  <inkml:trace contextRef="#ctx0" brushRef="#br0" timeOffset="205586.66">10360 10571 1443 0,'0'0'355'16,"0"0"-266"-16,0 0-89 15,0 0 0-15,0 0 13 16,148-6-10-16,-103 4-3 16,-10 2-50-16,-8-1-7 15,-14 1 48-15,-6 0 9 16,-4 0 86-16,-3 0 52 15,0 0-4-15,0 0-72 0,0 0-12 16,0 1-50-16,0 14 8 16,-3 4 21-16,-2 6-3 15,3 3 28-15,2 2-3 16,0 3-39-16,-2 0 29 16,2 1-41-16,-2-4 2 15,-2-1-2-15,-3-8-112 16,-3-5-43-16,-5-8-123 15,-5-8 15-15,-3 0 35 16,-3-12-159-16,0-10 157 16,0-4 230-16,2 1 8 15,9 2 178-15,6 4 48 16,6 8-60-16,3-1-27 0,12 4-90 16,17 0 38-1,9 2 10-15,6 1-41 0,3 4-14 16,-3 1-50-16,-3 0-16 15,-8 0-142-15,-11 0-125 16,-10 0-384-16</inkml:trace>
  <inkml:trace contextRef="#ctx0" brushRef="#br0" timeOffset="206004.51">10358 10331 1332 0,'0'0'322'0,"0"0"-120"16,0 0-92-16,-127-7 17 0,90 15-43 15,-1 21-19-15,3 7-9 16,-1 10-31-16,3 8 27 16,4 11-13-16,6 5-17 15,9 5 12-15,6 8-34 16,8-1 0-16,0 0-6 15,6-4 14-15,19-3-2 16,10-10 1-16,10-4 2 16,8-11-18-16,11-8 3 15,4-11 3-15,8-14-6 16,4-14-9-16,2-3 18 16,1-30-15-16,-7-16 15 15,-9-17 6-15,-7-27-6 16,-12-32 9-16,-14-25 6 0,-16 12-6 15,-18 24-17-15,0 36 8 16,-13 27-9-16,-14-2-5 16,-8 3-24-16,-8 0-46 15,-24 23-120-15,9 14-195 16,6 10-255-16</inkml:trace>
  <inkml:trace contextRef="#ctx0" brushRef="#br0" timeOffset="206622.86">11078 10756 1023 0,'0'0'237'0,"0"0"-108"15,0 0-40-15,177-5 77 16,-102 5 10-16,12 0-56 16,25 2-9-16,34 13-33 15,33 4-38-15,10 1 22 16,-2 5-23-16,-19-3 11 15,-41-4-3-15,-32-3-46 16,-32-6 0-16,-17-2-1 16,-5-2-47-16,-8 1-34 15,-8-6-108-15,-14 0-147 16,-11 0-198-16</inkml:trace>
  <inkml:trace contextRef="#ctx0" brushRef="#br0" timeOffset="207055.7">12992 10887 1365 0,'0'0'297'16,"0"0"-230"-16,0 0-35 16,0 0 45-16,0 0-65 0,0 0 38 15,0 0-33 1,76-105-15-16,-40 105-2 0,-2 0-9 16,-8 0-3-16,-11 2 12 15,-6 13-10-15,-9 2 10 16,0 7 28-16,-17 6-3 15,-8 3 32-15,0 1-24 16,1-3 9-16,6 2 24 16,7-6-28-16,6 0 12 15,5-4-14-15,0-2-24 16,14-5 33-16,15-3-45 16,7-6-1-16,6-7-48 15,20-4-155-15,-8-18-178 16,-14-6-598-16</inkml:trace>
  <inkml:trace contextRef="#ctx0" brushRef="#br0" timeOffset="207423.74">13167 10628 1262 0,'0'0'385'0,"0"0"-210"15,0 0-89-15,-164 4-36 16,111 15 27-16,-2 8 56 15,1 8-65-15,0 12-12 16,6 7-9-16,0 10-33 16,11 7 21-16,8 6-24 15,10 2 2-15,15-2 19 0,4 0-31 16,16-4-2-16,22-8-11 16,11-3-43-16,14-7 54 15,5-11-38-15,13-12 8 16,5-18 24-16,8-14-20 15,5-4 27-15,-4-30 0 16,-1-16 0-16,-15-13 74 16,-12-11-56-16,-13-24 18 15,-19-26-17-15,-16 8-1 16,-13 12-9-16,-6 18-9 16,-9 31-9-16,-20-1-11 15,-39 2-48-15,3 19-226 16,-3 17-217-16</inkml:trace>
  <inkml:trace contextRef="#ctx0" brushRef="#br0" timeOffset="207989.2">12820 11556 814 0,'0'0'541'0,"0"0"-409"15,0 0-107-15,0 0 24 16,0 0 79-16,32 128-27 16,-23-59-3-16,-2 4-58 15,-3 10-13-15,-2 1 46 16,-2 2-58-16,0 1 22 15,0 0-22-15,0 0 1 16,-4-3-32-16,-9-1 2 16,-12 19-116-16,3-18-84 15,1-16-171-15</inkml:trace>
  <inkml:trace contextRef="#ctx0" brushRef="#br0" timeOffset="208476.9">12705 12956 10 0,'0'0'1307'0,"0"0"-1109"16,0 0-142-16,0 0-19 15,0 0-21-15,0 0 64 0,-127 122 2 16,103-88-30-16,3 2 8 16,8-6-35-16,9-1 7 15,4-6 18-15,0-5-50 16,11-1 4-16,9-10-4 16,8-2-7-16,7-5-5 15,-1 0-11-15,3-16-36 16,-6-6-42-16,-7-6-61 15,-9-3 82-15,-8-1 41 16,-7 4 39-16,0 5 30 16,0 6 58-16,-2 9 63 15,-3 6 34-15,1 2-119 16,4 2-33-16,0 20-21 16,0 6 35-16,0 8 40 0,0 4-33 15,0 1-3-15,2-3-49 16,5-6 11-16,-3-7-26 15,2-8-52-15,-6-9-49 16,0-10-24-16,0-18-77 16,0-6-438-16</inkml:trace>
  <inkml:trace contextRef="#ctx0" brushRef="#br0" timeOffset="208876.83">12631 12749 1337 0,'0'0'401'0,"0"0"-236"0,0 0-58 16,-135 4-3-16,95 18 16 15,-1 6 3-15,6 12-79 16,-1 8-13-16,5 13-1 16,4 9-23-16,7 5 42 15,7 11-17-15,8-3-31 16,5 3 26-16,3-5-27 15,23-5-8-15,10-6-4 16,13-8-1-16,8-4 12 16,11-8-35-16,5-9-47 15,2-7 28-15,4-19 5 16,-4-15 24-16,2-5 25 16,-4-33-35-16,-7-17 36 0,2-33 8 15,-8-36-8-15,-16-34 46 16,-19-9-46-16,-21 29 15 15,-4 40 4-15,-10 44-19 16,-19 12 22-16,-14 2-22 16,-8 4-11-16,-52 13-62 15,16 15-196-15,1 8-289 0</inkml:trace>
  <inkml:trace contextRef="#ctx0" brushRef="#br0" timeOffset="209346.58">12105 13258 1257 0,'0'0'405'16,"0"0"-236"-16,0 0-106 15,0 0 55-15,-116-18-44 16,70 18 29-16,-30 0-5 16,-39 0-54-16,-41 0 29 15,-12-1-6-15,24-5 26 16,36-2 18-16,46 1-44 16,13 1 0-16,0 1-1 15,3-2-66-15,7 1 16 16,15 1-16-16,10 2-24 15,10 0 12-15,4 3-85 16,0 0-75-16,0 0-309 16,0 0-47-16,0 7 45 0</inkml:trace>
  <inkml:trace contextRef="#ctx0" brushRef="#br0" timeOffset="209894.11">10481 12994 861 0,'0'0'376'0,"0"0"-224"0,0 0-103 16,0 0-4-16,0 0-10 15,-138 84 45-15,114-50-10 16,4 2-42-16,6 5 33 16,10 0-25-16,4 1 2 15,0 1 4-15,25 1-41 16,6-2 11-16,6 0-12 16,1-2 0-16,0-7-19 15,-11-3 19-15,-9-7-32 16,-14-13 20-16,-4-3 12 15,-6-7 25-15,-21 0 10 16,-7 0-16-16,-1-17 69 16,2-5 6-16,3-4 13 15,15-6-3-15,12-6-79 0,3-2-25 16,27-2-25-16,15-2-46 16,5 3 28-16,0 5-54 15,-7 4 33-15,-10 0 46 16,-13 2 18-16,-13 0 7 15,-4 0 25-15,-6 4-14 16,-19 2 17-16,-4 4-33 16,3 8-1-16,1 3-1 15,9 6-70-15,8 0-82 16,8 0-119-16,0-1-293 16,13-4-476-16</inkml:trace>
  <inkml:trace contextRef="#ctx0" brushRef="#br0" timeOffset="210226.22">10348 12815 1262 0,'0'0'313'0,"0"0"-147"16,0 0-53-16,-150 32-44 15,94 4 20-15,-1 17-30 16,-5 11-27-16,2 12 89 16,-1 22-83-16,14 25 14 15,16-11-9-15,16-10-22 16,15-17 2-16,13-23-23 15,24 7 0-15,17 4-3 16,15-13 3-16,14-14-1 16,8-18-18-16,5-21-32 15,2-7 22-15,-5-33-1 0,-1-23 30 16,-12-16 37 0,-4-31 11-16,-18-31 38 0,-22-31-33 15,-19-5-53-15,-17 30 43 16,-6 40-28-16,-19 41-4 15,-2 15-11-15,-8 4-26 16,-19 2-31-16,8 10-178 16,5 14-369-16</inkml:trace>
  <inkml:trace contextRef="#ctx0" brushRef="#br0" timeOffset="210961.26">13320 13214 1098 0,'0'0'491'16,"0"0"-370"-16,0 0-54 16,0 0-13-16,0 0-29 15,0 0 55-15,0 0-14 16,15-20-25-16,19 15 80 15,15-4-47-15,18 1 1 16,29-2 1-16,40 1-29 16,37 2 29-16,19 2-40 15,-5 5-26-15,-20 0 41 16,-45 0-50-16,-30 0-1 16,-27 0 0-16,-14 0-5 15,0 0-8-15,-2 0-4 0,-9 0-60 16,-15 0-19-16,-16 0-48 15,-9 0 52-15,0-5-147 16,-5-1-75-16,-6 3-302 0</inkml:trace>
  <inkml:trace contextRef="#ctx0" brushRef="#br0" timeOffset="211362.19">15147 13016 1220 0,'0'0'287'0,"0"0"-215"16,0 0-37-16,0 0 5 15,0 0 17-15,-96 117 47 16,88-70-41-16,2 7-18 15,6 3-8-15,0-3-36 16,10-2 0-16,4-10-1 16,3-9 0-16,0-10 6 15,2-10-5-15,-4-12 14 16,3-1 7-16,-5-6-22 16,-6-18 32-16,-5-4-24 0,-2-2 2 15,-2 2 22-15,-16 4-21 16,-4 4 21-16,0 8-6 15,-1 8-25-15,2 4-1 16,5 0-38-16,0 1-92 16,7 20-31-16,5-5-131 15,2-4-281-15</inkml:trace>
  <inkml:trace contextRef="#ctx0" brushRef="#br0" timeOffset="211776.08">15066 12859 732 0,'0'0'860'0,"0"0"-709"16,0 0-79-16,-126-7-17 15,94 20 13-15,3 18 36 16,0 10-16-16,6 13-22 15,0 11 1-15,5 7-49 16,11 4 10-16,7 3-12 16,0-1-9-16,16-4 11 15,16-4-6-15,10-6-11 16,9-10-2-16,9-8-10 16,7-10-12-16,2-14 6 15,4-17-19-15,1-5 36 0,-1-24 0 16,-4-20 0-16,-4-15 13 15,-7-25 2-15,-15 0 15 16,-17-4 0-16,-15 0-29 16,-11 20 20-16,-11 2-4 15,-23 15-17-15,-14 21-8 16,-58 25-147-16,13 5-123 16,-9 6-208-16</inkml:trace>
  <inkml:trace contextRef="#ctx0" brushRef="#br0" timeOffset="212277.74">12781 14002 454 0,'0'0'808'0,"0"0"-623"16,0 0-52-16,0 0-20 15,0 0-49-15,0 0-45 16,0 0 43-16,-25 45 87 15,25 1-4-15,2 4-41 16,3 8 10-16,-2 2-46 0,-3 6-1 16,0 3-27-1,2-3-34-15,-2 0 25 0,2 2-31 16,0-2-49-16,-2 20-123 16,0-16-180-16,0-9-379 15</inkml:trace>
  <inkml:trace contextRef="#ctx0" brushRef="#br0" timeOffset="212794.36">12596 15243 842 0,'0'0'820'0,"0"0"-672"16,0 0-91-16,0 0-30 16,0 0-19-16,0 0 18 15,0 0-11-15,-111-25-14 16,93 41 18-16,2 4-13 16,3 2 5-16,6 4-5 15,5-8 5-15,2 3-4 16,2-10-7-16,20-3-6 15,10-8 5-15,3 0-32 16,1-14-24-16,-3-12-26 16,-6-3-55-16,-10 0 67 15,-11-1 4-15,-6 6 67 16,0 6 22-16,-12 5 38 16,-1 8 49-16,5 2-42 0,6 3-26 15,2 0-7-15,2 17-27 16,21 2-4-16,4 8 0 15,0 3 16-15,-3-1-18 16,-6 0-1-16,-7-1 1 16,-11-2 19-16,0-4-18 15,-4 0 36-15,-18-4 31 16,-1-4-36-16,-2-2 15 16,2-8-48-16,-2-4-31 15,5 0-158-15,4-8-323 0</inkml:trace>
  <inkml:trace contextRef="#ctx0" brushRef="#br0" timeOffset="213229.2">12425 14975 1332 0,'0'0'388'0,"0"0"-201"16,0 0-92-16,-121 14-26 15,91 12 21-15,7 14-24 16,2 10-35-16,8 4 21 16,7 9-44-16,4-5 9 0,2 5-8 15,0 2 2 1,8 0-10-16,12-4-1 0,4 2 7 16,8-5 1-16,10-8-7 15,5-1 4-15,9-10-5 16,4-11-10-16,4-8 10 15,3-9-18-15,-2-11 18 16,1-11 3-16,-2-19-1 16,-10-15 24-16,-2-5 5 15,-12-7-29-15,-11-14 28 16,-10-5-20-16,-11-6 2 16,-8-2 21-16,-5 0-32 15,-19-1 23-15,-12 13 8 16,-6 10-32-16,-7 12 36 15,-5 15-26-15,-2 10-10 0,-1 14-81 16,-2 11-217-16,-2 7-199 16,11 18 154-16,13-4-344 0</inkml:trace>
  <inkml:trace contextRef="#ctx0" brushRef="#br0" timeOffset="213695.95">13385 15400 1162 0,'0'0'255'0,"0"0"-175"16,0 0-20-16,0 0 7 15,0 0-3-15,0 0 25 16,0 0 2-16,-39 0 23 15,55 0-12-15,22 0 18 16,16-4-6-16,37 4-36 0,34-6-48 16,33 6 40-16,-11 0-38 15,-27 0 14-15,-38 0 0 16,-26 0-44-16,0 0 4 16,0 6-6-16,2-2-28 15,-14-4-5-15,-8 2-117 16,-7-2-84-16,-3 4-99 15,-6 0-173-15,-4 0-825 0</inkml:trace>
  <inkml:trace contextRef="#ctx0" brushRef="#br0" timeOffset="214047.01">14933 15521 1328 0,'0'0'634'16,"0"0"-511"-16,0 0-71 15,0 0-52-15,0 0 0 16,0 0 27-16,47-107-26 16,-27 77 13-16,2 2-13 15,-1-4 9-15,-3 6 5 16,1 8 19-16,-6 1 18 15,-3 12 69-15,-4 1-61 16,-1 4-14-16,1 0-16 0,3 22 5 16,3 6 23-1,0 9-25-15,0 5-22 0,1-2 9 16,-2-1-19-16,-1-3-1 16,0-4 0-16,-3-5-73 15,7-10-74-15,-3-4-214 16,-3-12-266-16</inkml:trace>
  <inkml:trace contextRef="#ctx0" brushRef="#br0" timeOffset="214379.12">15350 15298 1480 0,'0'0'632'0,"0"0"-458"0,0 0-119 15,0 0-28-15,0 0-6 16,0 0-15-16,-83 106-8 16,115-69 2-16,5 2-49 15,10-12 3-15,0-5-20 16,0-11 26-16,-7-7 24 16,-7-4 13-16,-12-6 3 15,-11-16 53-15,-10-6 5 16,0-2 17-16,-13-5-29 15,-13-4-9-15,-6 5-37 16,1 4-4-16,4 8-5 16,3 0-58-16,5 9-81 0,4 4-93 15,4 3-139-15,4 1-437 16</inkml:trace>
  <inkml:trace contextRef="#ctx0" brushRef="#br0" timeOffset="-214631.9">15074 15075 1468 0,'0'0'504'16,"0"0"-365"-16,0 0-106 15,-146-6 12-15,111 20 50 0,2 12-42 16,2 12 10-1,2 11-42-15,0 7-20 0,6 8 23 16,5 6-14-16,7 2-10 16,9-3 6-16,2 1 6 15,6-5 11-15,21 0-7 16,9-3-16-16,7-3 14 16,3-8-14-16,6-4-12 15,5-13 11-15,8-6-3 16,8-10 3-16,6-10 1 15,5-8-22-15,3 0 22 16,2-22-31-16,-4-10 23 16,-2-8 6-16,-10-8 4 15,-9-7 24-15,-12-7 5 16,-13-4-16-16,-14-10 29 0,-10-5-20 16,-12 6 15-1,-3-2 46-15,-5 3-33 0,-22 10-1 16,-8 6-39-16,-9 3-3 15,-12 11-6-15,-9 4-3 16,-3 4-23-16,-9 15-27 16,0 4-94-16,-19 17-129 15,18 0-196-15,15 8-150 0</inkml:trace>
  <inkml:trace contextRef="#ctx0" brushRef="#br0" timeOffset="-214047.47">15399 13682 1124 0,'0'0'341'0,"0"0"-231"16,0 0-70-16,0 0 27 15,-29 134 61-15,18-46 7 0,-1 36 4 16,6 29-4-16,1 12-71 16,5-14 0-16,0-14-7 15,0-23-28-15,2-15 30 16,1-28-17-16,1-17-14 16,-4-14 6-16,2-3-32 15,-2-3 10-15,3-9-2 16,-1-14-10-16,0-11-30 15,3-14-53-15,-1-22-157 16,-2-6-466-16</inkml:trace>
  <inkml:trace contextRef="#ctx0" brushRef="#br0" timeOffset="-213512.89">15141 12916 1181 0,'0'0'490'15,"0"0"-322"-15,0 0-88 16,0 0-49-16,0 0-31 16,0 0-23-16,147 36-246 15,-119-22-569-15</inkml:trace>
  <inkml:trace contextRef="#ctx0" brushRef="#br0" timeOffset="-209444.72">10156 15430 1114 0,'0'0'358'0,"0"0"-156"0,0 0 26 16,0 0-93-16,0 0-37 16,0 0-70-16,0-7-8 15,0 7 30-15,-8 10-35 16,-2 3 44-16,-1 3-33 15,0 5-24-15,2 0 26 16,4 2-27-16,1-2-1 16,4-3 0-16,0-4-35 15,0-1-32-15,9-8-32 16,7 2 39-16,1-6 39 16,1-1-5-16,5 0 26 15,-2 0 0-15,2 0-1 0,0 0-8 16,-6 9 7-16,-1-3 2 15,-5 6 30-15,-7 0 9 16,-1 4 36-16,-3 2 1 16,0 2 11-16,-14-1 1 15,-3 0-36-15,-6 0-8 16,3-4 9-16,1-7-52 16,-2 2-2-16,1-10-54 15,0 0-132-15,2-14-85 16,5-12-355-16</inkml:trace>
  <inkml:trace contextRef="#ctx0" brushRef="#br0" timeOffset="-209317.11">10187 15462 682 0,'0'0'642'0,"0"0"-550"0,0 0 26 16,116-44-16-16,-80 32-69 15,-3 6-33-15,-4 2-109 16,-8-5-187-16,-8 6-791 0</inkml:trace>
  <inkml:trace contextRef="#ctx0" brushRef="#br0" timeOffset="-208876.29">10194 15199 895 0,'0'0'658'0,"0"0"-525"0,0 0-9 16,-129-13 58-1,84 13-93-15,1 5 29 0,-1 16-16 16,2 7-61-16,6 12 10 16,6 6-42-16,6 12 13 15,8 6 22-15,9 9-27 16,8-1 2-16,0-3-16 16,14 4 12-16,15-6-30 15,9-4 15-15,9-5 0 16,6-8-16-16,5-1 4 15,4-13 12-15,1-7-12 16,3-10 7-16,4-15-11 16,1-4 26-16,4-23-10 15,2-12 18-15,-2-19-10 0,-5-8 17 16,-13-15-15-16,-8-7-10 16,-15-6 33-16,-14-2-32 15,-14 6 24-15,-6 3-14 16,-6 15 2-16,-21 5-13 15,-8 16 0-15,-6 9-10 16,-3 12 10-16,-8 7-70 16,-2 11-61-16,-25 8-125 15,12 13-286-15,5 5-284 0</inkml:trace>
  <inkml:trace contextRef="#ctx0" brushRef="#br0" timeOffset="-208257.94">10931 15659 880 0,'0'0'275'0,"0"0"-159"16,0 0 7-16,0 0-17 15,0 0-54-15,0 0-12 16,0 0-9-16,-4 0-30 16,19 0 27-16,12 0 33 15,8 0-7-15,13 0 38 16,10 0-58-16,8 0-6 15,10 0 14-15,9 3-17 16,6 3 44-16,7-1-3 0,3 1-14 16,-3 2 23-16,-3 0-32 15,-7 1 13-15,-11-1 12 16,-12-2-37-16,-12 3 11 16,-11-5-23-16,-7-4-17 15,-10 0 34-15,0 0-30 16,-7 0 14-16,-5 0-9 15,-3 0-1-15,-7 0-10 16,-3 0 0-16,0 0-27 16,0 0-50-16,-6 0-225 0,-11 0-475 15</inkml:trace>
  <inkml:trace contextRef="#ctx0" brushRef="#br0" timeOffset="-207407.22">12610 15825 1255 0,'0'0'396'0,"0"0"-185"16,0 0 5-16,0 0-56 15,0 0-64-15,0 0-81 16,0-19-2-16,0 42-13 16,8 13 21-16,1 8 50 15,-3 15-15-15,4 3 17 16,-1 4-12-16,-1 11-52 16,2 0 24-16,-2 3-32 0,1 5 6 15,-5-9 3 1,-1-2-10-16,-3-6-29 0,0-5-67 15,0 4-147-15,-5-14-109 16,-6-13-274-16</inkml:trace>
  <inkml:trace contextRef="#ctx0" brushRef="#br0" timeOffset="-206922.51">12698 16887 380 0,'0'0'1222'0,"0"0"-1047"16,0 0-166-16,0 0-8 16,0 0-1-16,0 0 9 15,0 0 0-15,-98 81 5 16,81-63-2-16,3-4 4 15,5 3 22-15,7-4-38 16,2 1 7-16,0-2 1 16,13-1 1-16,14-8 4 15,4 1-13-15,5-4-50 16,-3 0 10-16,-2-7-114 0,-6-12 39 16,-9 5 51-1,-9-3 12-15,-3 0 52 0,-4 3 19 16,0 1 16-1,0 8 48-15,-4-3 41 16,3 8-9-16,-1 0-55 0,2 0-58 16,0 16 52-16,0 8 60 15,0 6-45-15,2 2 24 16,5 4-47-16,-3-1-25 16,4-3-20-16,-6-2-1 15,0-13-78-15,-2-6-129 16,0-11-76-16,-2-5 81 15,-8-12-591-15</inkml:trace>
  <inkml:trace contextRef="#ctx0" brushRef="#br0" timeOffset="-206523.55">12547 16758 1128 0,'0'0'307'0,"0"0"-102"16,0 0-5-16,0 0-29 15,-136-4-62-15,111 26-43 16,6 10-38-16,3 2 27 16,5 8-20-16,4 5 1 15,7 8 13-15,0 3-37 16,0 4 20-16,15 0-32 16,8 5 11-16,6-7-9 15,2 1 0-15,7-4-1 16,-1-7-1-16,6-5 3 15,2-10-15-15,2-6 6 0,6-9-7 16,7-14-1-16,0-6 9 16,2 0 5-16,-2-22-2 15,-6-15 12-15,-7-9 10 16,-7-5 12-16,-9-4-8 16,-9-7 49-16,-8-1-49 15,-10-2 0-15,-4 1-24 16,0 1 1-16,-15 10-7 15,-16 0-33-15,-8 7-106 16,-32-2-59-16,9 12-196 16,0 6-140-16</inkml:trace>
  <inkml:trace contextRef="#ctx0" brushRef="#br0" timeOffset="-205751.64">10664 15869 993 0,'0'0'359'15,"0"0"-228"-15,0 0-12 16,0 0-1-16,0 0-44 16,0 0-14-16,0 0 43 15,47 18 13-15,-12 4 13 16,7 5-42-16,12 0-2 16,6 9-18-16,8 5-35 15,9 6 32-15,6 8-39 16,3-1 7-16,8 8 11 15,5 1-42-15,5-1 42 16,2 2-41-16,2-5 11 0,-2 0 3 16,-5-5-7-16,-7-4-6 15,-10-10 0-15,-8 0 17 16,-7-5-7-16,-7-11-1 16,-10-2-12-16,-10-4 27 15,-9-4-27-15,-10-2 0 16,-5-5-9-16,-9-4 21 15,-5 0-12-15,-2 2 1 16,-2-5 5-16,0 0-12 16,2 4-43-16,0 0-67 15,8-2-64-15,-1 6-310 16,1-8-212-16</inkml:trace>
  <inkml:trace contextRef="#ctx0" brushRef="#br0" timeOffset="-201937.83">10697 9287 842 0,'0'0'298'0,"0"0"-195"15,0 0-45-15,0 0-18 16,0 0 27-16,0 0-15 15,-4-9-40-15,4 9 30 16,0 0-8-16,0 0 24 16,-2 0 55-16,-3 0-57 0,3 0-34 15,-2 0 3-15,-1 0-8 16,3-2 40-16,0 2-16 16,-3 0-30-16,1-2 2 15,-3 2-13-15,1-2 0 16,-3 2-1-16,-1 0 10 15,2 0-3-15,3 0 7 16,1 0-4-16,4 0 31 16,0 0-28-16,0 0-5 15,0 0 18-15,7 10-3 16,3 4 48-16,2 4 1 16,-2 2-29-16,-3 0 4 15,0 7-38-15,-4-2-8 0,-3 18-21 16,-12-10-293-1,-7-7-1551-15</inkml:trace>
  <inkml:trace contextRef="#ctx0" brushRef="#br0" timeOffset="-200114.71">10549 10403 1048 0,'0'0'497'15,"0"0"-303"-15,0 0-139 16,0 0 7-16,0 0 45 16,0 0-60-16,-25-32 5 15,9 20-52-15,-28-9-32 16,4 4-132-16,-7-1-646 0</inkml:trace>
  <inkml:trace contextRef="#ctx0" brushRef="#br0" timeOffset="-199372.69">9552 8272 834 0,'0'0'916'16,"0"0"-644"-16,0 0-186 16,0 0-27-16,0 0-45 15,0 0 79-15,0 0 41 0,14 122-79 16,-5-80 9-1,1 2-64-15,0-6 12 0,-4-5-4 16,-1-4-8-16,-5-9-27 16,0-6-52-16,0-8-128 15,-13-6-75-15,-8-6-202 16,1-9-240-16</inkml:trace>
  <inkml:trace contextRef="#ctx0" brushRef="#br0" timeOffset="-199017.64">9379 8470 1237 0,'0'0'482'16,"0"0"-356"-16,0 0 5 16,0 0-28-16,0 0-23 15,0 0 29-15,131-38-45 16,-79 32-42-16,0 0-1 0,-4-1-21 16,-6 1-43-16,-11 0-43 15,-11-1-28-15,-7-4 19 16,-11-3 25-16,-2 1 17 15,0-1 52-15,-6 4-1 16,-9 2 2-16,-1 3 52 16,3 5-6-16,-3 0 11 15,-2 5-29-15,-2 13-22 16,-3 3 24-16,-5 8-19 16,0-1 26-16,-3 2 25 15,0 0-27-15,2-4 8 16,8-2-41-16,7-4 0 0,5-2-4 15,7-2-78 1,2-4-52-16,0-8-140 0,6-3-98 16,3-1-339-16</inkml:trace>
  <inkml:trace contextRef="#ctx0" brushRef="#br0" timeOffset="-198972.76">9379 8470 973 0</inkml:trace>
  <inkml:trace contextRef="#ctx0" brushRef="#br0" timeOffset="-198817.14">9379 8470 973 0,'46'34'387'0,"-52"-39"-184"0,-1 0-95 0,-1-1 12 15,2 0-14-15,2 2-31 16,-3-2-22-16,1 4-20 16,0-2 17-16,-2 1-17 15,6 3 1-15,2-1-8 16,0-1-26-16,0-2-28 16,0-1 3-16,10 0-26 0,7-3-53 15,18-4-126-15,-1 2-125 16,-3 0-835-16</inkml:trace>
  <inkml:trace contextRef="#ctx0" brushRef="#br0" timeOffset="-198220.77">16903 8203 1800 0,'0'0'394'0,"0"0"-265"15,0 0-113-15,0 0-16 0,0 0 14 16,13 143 39-16,-6-79 3 16,-5 4-55-16,3 3-1 15,-3-2-4-15,-2-5-85 16,0-9-31-16,0-17-137 16,0-14-51-16,0-18-80 0</inkml:trace>
  <inkml:trace contextRef="#ctx0" brushRef="#br0" timeOffset="-197899.63">16872 8149 992 0,'0'0'830'0,"0"0"-638"0,0 0-122 16,0 0-70-1,0 0-3-15,0 0 3 0,151-6 19 16,-99 31 8-16,-4 8 9 15,-6 11-28-15,-5 4 15 16,-16 6-20-16,-9 5 3 16,-12-3 33-16,0 0-5 15,-7-6 22-15,-15-4 27 16,-5-6-43-16,-6-6 43 16,-4-4-37-16,0-7-17 15,-1-7 48-15,-2-4-53 16,5-6-5-16,3-2-13 15,6-4 2-15,5 0-16 16,8 0-62-16,11-5-123 16,2-14-102-16,0 1-379 0</inkml:trace>
  <inkml:trace contextRef="#ctx0" brushRef="#br0" timeOffset="-197642.32">17663 8211 1945 0,'0'0'492'16,"0"0"-408"-16,0 0-72 16,0 0-11-16,0 0 46 0,0 122-8 15,0-69 1 1,0 5-6-16,0-2-34 0,-2-2 18 15,-2-4-18-15,2-5-46 16,2-13-9-16,0-14-155 16,0-13-284-16,0-5-222 0</inkml:trace>
  <inkml:trace contextRef="#ctx0" brushRef="#br0" timeOffset="-197464.79">17664 8169 1955 0,'0'0'514'0,"0"0"-434"15,0 0-78-15,0 0 18 0,150-22-20 16,-99 22-10-16,-2 0-9 16,-11 22-225-16,-13 0-334 15,-17 3-78-15</inkml:trace>
  <inkml:trace contextRef="#ctx0" brushRef="#br0" timeOffset="-197283.27">17571 8451 1657 0,'0'0'515'16,"0"0"-466"-16,0 0-12 15,0 0-5-15,125-44 19 16,-74 31 10-16,-1 1-61 0,-1 2-36 15,5 4-164-15,-8 2-300 16,-11-1-294-16</inkml:trace>
  <inkml:trace contextRef="#ctx0" brushRef="#br0" timeOffset="-196782.58">18482 8097 1235 0,'0'0'319'16,"0"0"-141"-16,0 0-67 16,0 0-10-16,0 0-32 15,0 0 22-15,0 0-82 16,-62-22-9-16,35 32 7 15,-2 2-7-15,-5 4 85 16,1 2 11-16,4 0-4 16,2 2-12-16,9 2-62 15,5 3-17-15,7-2-1 16,6 4 10-16,0-1-10 16,0-2 0-16,0 0 6 15,16-1-16-15,3 2-4 16,8-6-2-16,6 0 8 15,6-1-20-15,1 0 27 0,-3-2 1 16,-1 3-6-16,-9 0-3 16,-7-1 3-16,-11 2 6 15,-7-4 9-15,-2 2 33 16,-6-2 44-16,-19 2 0 16,-11-2-17-16,-1-4 22 15,-4-2-39-15,5-3-4 16,5-3-4-16,9-4-43 15,7 0-2-15,4 0-23 16,11-25-76-16,0-3-101 16,0-3-568-16</inkml:trace>
  <inkml:trace contextRef="#ctx0" brushRef="#br0" timeOffset="-196458.48">19140 7993 1691 0,'0'0'536'0,"0"0"-413"16,0 0-103-16,-116 18 55 15,80 18-16-15,1 12 32 0,1 14 8 16,2 10-64 0,9 9 13-16,4 1-48 0,11 0 0 15,8-2 3-15,0-6-3 16,2-8-7-16,13-7-2 16,8-13-84-16,22-16-23 15,-5-16-216-15,-1-12-472 0</inkml:trace>
  <inkml:trace contextRef="#ctx0" brushRef="#br0" timeOffset="-195748.38">19273 8263 1230 0,'0'0'312'16,"0"0"-131"-16,0 0-104 15,0 0 37-15,0 0-58 16,0 0-55-16,0 0 20 16,90-52-21-16,-64 50 0 15,-2 2 3-15,-1 0 4 16,-7 0 19-16,-3 0 8 15,-8 7-26-15,-2 2 12 16,-3 5 5-16,0 3 30 16,-8 5 35-16,-9 1-52 15,-4 1-7-15,3 2-13 16,2-3-12-16,3-3 0 16,4-4-6-16,7-2-6 15,2-2-6-15,0-2-4 16,0-2-31-16,11 1 39 0,5 2-12 15,4 1 18-15,2 2-5 16,-2 0 7-16,3 4-1 16,-6 1 8-16,-1 2-7 15,-7-2 0-15,-5 0 0 16,-4 2 13-16,0-3 34 16,-4 1 23-16,-14-2 20 15,-4-3-33-15,-3-2 31 16,3-6-23-16,-1-2-38 15,3-3 15-15,5-1-42 0,2 0-8 16,2-1-14 0,1-13-91-16,8-21-92 0,2 4-340 15,0-4-181-15</inkml:trace>
  <inkml:trace contextRef="#ctx0" brushRef="#br0" timeOffset="-195325.51">19946 7988 1542 0,'0'0'294'15,"0"0"-169"-15,0 0-7 0,0 0-16 16,0 0 15-16,111 147-70 15,-90-96-11-15,-5 6-15 16,-6 3-19-16,-5 3 32 16,-5 1-9-16,0 3 14 15,-7 0 6-15,-11 4-22 16,-1-6 1-16,-6-2 9 16,-4-7-32-16,0-7 46 15,-5-12-7-15,3-7-9 16,0-8 36-16,2-4-40 15,4-8 0-15,8-2 13 16,5-4-38-16,8-2 11 16,2-2-13-16,0 0 6 0,2 0-15 15,0 0 9-15,0 0 0 16,0 0 0-16,0 0-24 16,0 0-7-16,0 0-50 15,-2 0-72-15,-7 0-155 16,-5 0-571-16</inkml:trace>
  <inkml:trace contextRef="#ctx0" brushRef="#br0" timeOffset="-192543.94">10717 8282 978 0,'0'0'339'0,"0"0"-193"16,0 0-73-16,0 0-48 15,0 0 5-15,0 0 31 16,0 0-14-16,0 0 23 15,-2-3-17-15,0 3-12 16,-2 0 35-16,-3-1-12 16,0 1-32-16,0-3 23 15,-1 3-49-15,1-1 27 16,-2 1-22-16,2-2-11 0,-1-1 43 16,-1 0-43-16,-1 0 19 15,2 2 14-15,-1-1-32 16,-4 2 31-16,4 0-23 15,0 0-8-15,-3 0 11 16,1 0-12-16,1 0 0 16,-2 0 1-16,3 0 8 15,0 0 15-15,2 0-9 16,1 2-6-16,-1-1 16 16,1 2-24-16,-3 0-1 15,-1 2 0-15,-3-1 7 16,0 3 4-16,0 1-1 15,0 2-8-15,-1 0 3 16,3 1-5-16,-1 1-2 16,4-2-5-16,-1 0 14 15,1 0-7-15,4 0 5 16,-2 0 1-16,-1-2 3 0,1 2-8 16,-1-1-1-16,0 2 17 15,0-1-16-15,3 0 18 16,-2 0-19-16,1-1 9 15,0 0-12-15,1-1 3 16,-1 2 0-16,0-1 10 16,2-1 0-16,1 5 2 15,-3-3-12-15,3 3 9 0,0-5 7 16,-3 5-14 0,0-1 8-16,3-1 2 0,-2 1-2 15,0-1-10-15,-1 1 0 16,1 1 1-16,-1-2 6 15,2 1-6-15,3-2 10 16,0 3 5-16,0-1-8 16,0-1 4-16,0 2-12 15,0 1 0-15,0-1 29 16,0 1-27-16,0 3 13 16,0-1-11-16,0-2 7 15,0 2-7-15,0-2-4 16,3-2 0-16,2 0 15 0,1 0-9 15,-1-1-1 1,1 2-5-16,-2-3-4 16,4 0 3-16,-4 0 1 0,1 0 0 15,-3 2 17-15,1-2-8 16,2 1-8-16,2-3-1 16,-2 4-3-16,2-5 2 15,-3 1 2-15,0 1 0 16,3-3 14-16,-3 0-3 15,3-1-6-15,0 1-6 16,-1 1 0-16,1-2-2 16,-3 1 3-16,4 1-1 15,-2 1 2-15,1-2 20 16,-1 2-24-16,4-2 2 16,-4 2 0-16,1-3-10 0,1 0 10 15,2 1 0-15,-2-2 0 16,1-2 11-16,0 2-9 15,0 0-2-15,-1-2 0 16,2 2 3-16,1 0-3 16,0-2 0-16,0 2-6 15,3 0 9-15,-3-1-3 16,3-2 6-16,-1 0-6 16,-3 2 3-16,0-3-3 15,-1 0-7-15,-5 2 6 16,1-2 2-16,4 0 2 15,-1 1 5-15,3-1-7 16,5 0-2-16,-1 0-1 16,4 0-9-16,-2 0 10 0,1 0-3 15,-3 0 4-15,-3 0 0 16,-1 0 2-16,-3 0-12 16,2 0 10-16,-1 0 0 15,-2 0-3-15,8 0 14 16,-2-3-12-16,5-1 1 15,0 0-29-15,2-4 27 16,-2 2-14-16,-1-2 16 16,-3 2 0-16,-1 1 7 15,-2 2-8-15,1-3 1 16,-3 2-6-16,1-3-2 16,0 4 16-16,1-4-8 15,-3 2 0-15,4-2 7 0,-1-1-14 16,0 2 7-1,-2 0 0-15,2-2-6 0,-2 0 12 16,2 1-3-16,0-5-3 16,0 2 3-16,1-4-9 15,-1 1 6-15,0 2 0 16,0-4 1-16,-2 3 7 16,0 0-7-16,-2 1-1 15,-1-2-4-15,1 1-2 16,-1 0 6-16,2 0 0 15,-4 0 10-15,3 2-1 16,-3-2-8-16,-3-2-1 16,4-4-11-16,0 0 5 0,-2-4 7 15,1-3-1 1,0 4 9-16,-1-3 3 0,1 3-15 16,-2 2 3-16,0 3 0 15,-2 1-11-15,0 3 19 16,0 1-8-16,0-1 18 15,0-3-7-15,0 1 4 16,0-1-15-16,-4-2 0 16,2-3-4-16,-3 2 4 15,3-2 0-15,0 1 0 16,-2-2 17-16,-2 3-7 16,2 2-2-16,-2 2-8 15,-3 2 36-15,3 0-25 0,-6-1-10 16,3 2 25-1,-5-2-25-15,1 4 45 0,-2-4-25 16,-3 4-9-16,0-1 19 16,-2 0-30-16,-2 2-1 15,-3-3 0-15,-2 4 9 16,0-2-2-16,-4 2 3 16,-2 6-9-16,-7 0-2 15,-4 1-8-15,-8 0-19 16,-10 0-10-16,-46 9-66 15,15 9-95-15,5 0-638 0</inkml:trace>
  <inkml:trace contextRef="#ctx0" brushRef="#br0" timeOffset="-185237.47">21775 7921 980 0,'0'0'378'0,"0"0"-67"16,0 0-172-16,0 0 16 15,0 0-38-15,0 0-71 16,-44-24 26-16,35 24-49 0,-7 7-12 16,-6 17 29-16,-5 13-20 15,-4 9 74-15,-3 12-16 16,1 8-11-16,4 6 36 15,4 4-63-15,12 3-4 16,9-1-29-16,4-6 19 16,0-4-46-16,13-5 20 15,12-10-86-15,17 0-61 16,-4-17-373-16,-4-16-185 0</inkml:trace>
  <inkml:trace contextRef="#ctx0" brushRef="#br0" timeOffset="-184107.49">21923 8118 1152 0,'0'0'370'15,"0"0"-93"-15,0 0-69 16,0 0-84-16,0 0-34 0,0 0-32 15,0 0 52-15,0 87-18 16,0-45-54-16,0 3 5 16,0-1-41-16,0 0 7 15,0-4-18-15,0-3-16 16,-3-1-124-16,-3-11-207 16,2-13-235-16</inkml:trace>
  <inkml:trace contextRef="#ctx0" brushRef="#br0" timeOffset="-182601.52">21846 8307 54 0,'0'0'1245'0,"0"0"-869"15,0 0-198-15,0 0-6 16,0 0-24-16,143-124-71 16,-98 98-16-16,-6 0-45 15,-5 2 0-15,-12 5 13 16,-8 6-28-16,-10 3 25 15,-4 6-26-15,0 4-7 16,0 0 6-16,-8 4-33 16,-11 17 34-16,4 11 5 15,-1 7 10-15,8 5 0 16,5 0-15-16,3 0 9 16,0-4 13-16,0-6-16 15,0-9-6-15,5-7 0 16,1-11-24-16,0-7 24 15,0 0-12-15,3-7 11 0,7-17-14 16,1-7-81-16,6-2 35 16,-4 0-22-16,1 8 7 15,-4 7 76-15,-3 2 0 16,-2 12 10-16,-1 1 38 16,-2 3-36-16,-1 0 25 15,-1 10 32-15,2 8-17 16,-2 3 32-16,-1 0-23 15,1 2-18-15,0-2-3 16,4 0-40-16,1-3-1 16,3-4 0-16,1-6-52 15,1-2-4-15,2-6-30 16,6 0-59-16,1 0-83 0,-4-17-65 16,0-3 11-1,-4 0 78-15,-8-1 33 0,-2 0 172 16,-3 3 126-16,-4 4 63 15,0 2 20-15,0 4-25 16,0 4 38-16,0 2-73 16,0 2-44-16,0 0-30 15,0 0-54-15,-2 0-12 16,-7 6 7-16,0 5-15 16,0-2 10-16,3 4 13 15,4-3-23-15,-1-2 10 16,3-2-11-16,0-2 1 15,0-2 3-15,0-2-3 0,0 0 8 16,0 0 22-16,0 1-9 16,0-1 33-16,0 0-10 15,0 0-27-15,0 0 22 16,0 0-34-16,0 3 6 16,0-1 0-16,0 4-11 15,3-1 27-15,1 2-26 16,2 0-2-16,1 1 30 15,0 1-30-15,0 0 14 16,-1 2-14-16,2-1 4 16,0 0-5-16,1 0 2 15,3 0-1-15,-1 0 17 16,-1 0-9-16,2-1-5 16,1-2-3-16,-2-3-4 0,1-1 3 15,1 0 2-15,3-3-1 16,1 0 10-16,1 0 1 15,-1 0-22-15,2-6 8 16,-1-5-19-16,-1-6 12 16,-3-3 1-16,-3 0 9 15,-3 0 0-15,-1 2 16 16,-2 2-22-16,-3 2 6 16,1 2 0-16,-3 1-6 15,0 3 7-15,0 0-1 16,0 2 0-16,0 1 16 15,0-1-16-15,0 4 0 16,0-2 0-16,0 2 2 0,0 2-2 16,0 0 0-1,0 0 0-15,0 0 3 0,0 0-3 16,-3-3 0-16,-4-1 0 16,-2 0-10-16,-4 0 7 15,-1 1-7-15,-3-4 9 16,-1 3 2-16,1-1-1 15,-6 4 6-15,3 1-5 16,-3 0 4-16,6 0-5 16,-1 0 0-16,5 0-1 15,2 1 2-15,1 12 1 16,0 4 2-16,-1 1-2 0,1 4 2 16,2 1-3-1,1 4-1-15,1 1 26 0,2-2-19 16,4 0 19-16,0-1 7 15,0 2-32-15,0 1 21 16,4-2-16-16,6 0-3 16,1 0 20-16,5-2-22 15,4-1 10-15,2-4-11 16,5-1 1-16,2-1-1 16,2-3 6-16,0-5-6 15,1 0 3-15,-3-5 3 16,-5-3-7-16,-6 2 1 15,-4-3-2-15,-8 0 1 0,-4 0 2 16,0 0 4 0,-2 0-5-16,0 0-3 0,2 0-6 15,3 0-41-15,7-22-56 16,-4-3-237-16,5-3-601 0</inkml:trace>
  <inkml:trace contextRef="#ctx0" brushRef="#br0" timeOffset="-182217.54">23082 8289 857 0,'0'0'613'16,"0"0"-417"-16,0 0-48 15,0 0 28-15,0 0-61 16,-123 117-47-16,114-81-3 16,9 0-59-16,0-2-4 15,20-6-4-15,7-4-2 16,2-10-17-16,0-8 20 15,-2-6-3-15,-4-2 4 16,-2-20 15-16,-5-8-5 16,-6-3 70-16,-5-8-52 0,-5 1 3 15,0 2-31 1,0 2-26-16,0-9-108 0,-2 14-221 16,2 3-421-16</inkml:trace>
  <inkml:trace contextRef="#ctx0" brushRef="#br0" timeOffset="-181233.17">23641 8035 160 0,'0'0'1511'0,"0"0"-1112"0,0 0-275 16,0 0 15-16,0 0-1 15,-32 148-39-15,37-93-55 16,15 0-9-16,2-1-35 16,-4-1-24-16,-3-9-11 15,-5-10-109-15,-10-11-25 16,0-12-108-16,0-11 21 16,-12-2 125-16,-3-24-129 15,-3-12-8-15,5-2 138 16,-1-3 130-16,7 8 114 15,5 4 117-15,2 8-46 16,2 5-59-16,21 4-14 16,8-2-21-16,4 6 10 15,5-7-60-15,3 3-10 0,-5-3-11 16,-5-4 22-16,-6 0 56 16,-8 4 21-16,-7 3 29 15,-7 4-5-15,-5 4-54 16,0 3 5-16,0 3-70 15,-5 0-15-15,-7 19-6 16,0 10-3-16,3 4 8 16,5 5-8-16,4 0-10 15,0-2 1-15,4-5 9 16,9-7-12-16,5-8 5 16,-1-10-46-16,2-6 37 15,3 0-9-15,2-4-45 16,1-14 30-16,-3 0-23 0,-5 1 48 15,-1 3 3 1,-5 5 24-16,-3 0 0 0,-4 8-12 16,0 1 2-16,-2 0 4 15,1 0 4-15,1 12 5 16,2 8 28-16,4 2-40 16,1-3 19-16,3 2-22 15,0-8-22-15,7-4 20 16,-1-7-53-16,2-2 23 15,1 0-12-15,-2-17-51 16,0 0 62-16,-5-5 17 16,-3 4 16-16,-7 1 89 0,-1 6-39 15,-5 2 14-15,3 8 13 16,-3 1-54 0,0 0 7-16,0 0-30 15,0 4 0-15,2 8 2 0,0 2-2 16,2-3-5-16,1 2 4 15,-1-4-24-15,5-2 15 16,0-3-29-16,2-4-35 16,2 0 46-16,3 0-51 15,-1-7 27-15,1-3 40 16,-5 1 12-16,1 0 6 16,-6 4 34-16,1 1-7 15,-2 1 8-15,4 3-41 16,-1 0 6-16,1 0 12 15,3 7-17-15,-4 4 27 0,2 4-12 16,3-4-14-16,-2-1 4 16,-1 1-6-16,0-3-35 15,-2-2-58-15,1-6-123 16,0 0-127-16,-4 0-193 0</inkml:trace>
  <inkml:trace contextRef="#ctx0" brushRef="#br0" timeOffset="-181073.6">24614 8197 593 0,'0'0'779'0,"0"0"-461"16,0 0-44-16,0 0-119 0,0 0-83 16,0 0-39-16,0 0-33 15,29-4-140-15,-22 4-159 16,0 0-309-16</inkml:trace>
  <inkml:trace contextRef="#ctx0" brushRef="#br0" timeOffset="-180927.99">24794 7776 1685 0,'0'0'629'15,"0"0"-497"-15,0 0-80 16,0 0-49-16,0 0-6 0,-153 98-172 15,106-58-484-15</inkml:trace>
  <inkml:trace contextRef="#ctx0" brushRef="#br0" timeOffset="-180353.52">22319 8672 1445 0,'0'0'332'0,"0"0"-252"16,0 0 14-16,0 0 106 15,0 137-47-15,0-89-46 16,7 2-66-16,-1-2-39 16,-1-4 27-16,2-1-29 15,-3-7-40-15,1-8-83 16,-1-8-139-16,-4-10-35 16,0-8-82-16,0-2-154 0</inkml:trace>
  <inkml:trace contextRef="#ctx0" brushRef="#br0" timeOffset="-179926.66">22274 9024 988 0,'0'0'385'16,"0"0"-109"-16,0 0-14 16,0 0-85-16,0 0-72 15,0 0-59-15,0 0-30 16,68-61 15-16,-33 53-22 16,5 0-8-16,-2 0 16 15,-3 1-6-15,-6 1-18 16,-4 4 7-16,-9-1 0 15,-7 1-7-15,-5 2 8 0,-2 0-1 16,0 0 31-16,3 0-21 16,0 7 39-16,1 6-7 15,-1 1-26-15,1 4 43 16,1 0-41-16,2 0 3 16,0-1-17-16,2-6 13 15,3-3-34-15,1-4 17 16,0-4-19-16,5 0 6 15,3-4-10-15,-3-10-15 16,2-2 20-16,-4 2-10 16,-5 0 28-16,-1 5 1 15,-7 2 26-15,0 6 32 16,-2-1-44-16,1 2-1 16,1 0-14-16,0 0 7 15,1 5 3-15,-2 5-10 16,-2 2-14-16,-2 1-41 0,0-3-137 15,0-5-162-15,0-5-258 0</inkml:trace>
  <inkml:trace contextRef="#ctx0" brushRef="#br0" timeOffset="-179789.03">22780 8787 1151 0,'0'0'742'0,"0"0"-505"16,0 0-142-16,0 0-76 15,0 0-19-15,0 0 0 16,0 0-206-16,25 134-279 0</inkml:trace>
  <inkml:trace contextRef="#ctx0" brushRef="#br0" timeOffset="-179669.35">22780 9330 874 0,'0'0'939'15,"0"0"-939"-15,0 0-100 16,0 0-545-16</inkml:trace>
  <inkml:trace contextRef="#ctx0" brushRef="#br0" timeOffset="-178996.15">23376 8809 1776 0,'0'0'377'16,"0"0"-183"-16,0 0-145 15,0 0-11-15,0 0 19 16,0 0-31-16,-12 126 13 16,12-80-32-16,0 2-6 15,0-3-1-15,0-7-70 16,0-4-41-16,0-8-101 15,0-10-93-15,-11-10 39 16,0-6 17-16,2-6-79 0,-1-20-244 16,4-4 451-16,2-2 121 15,2 0 354-15,2 6 137 16,0 8-163-16,0 1-91 16,4 7-27-16,18 1-73 15,7 0-93-15,7 4 15 16,-1 0-48-16,1 4-10 15,-7 1 48-15,-6 0-35 16,-8 0 9-16,-6 0 19 16,-2 0-29-16,-3 0 66 15,0 0-24-15,1 7-2 16,2 1 10-16,0 1-63 16,-1 2 7-16,0-1-7 15,2 2 11-15,-2-4-23 16,1 1 9-16,-1-5-23 0,1 0 25 15,-2-4-41-15,2 0 26 16,1 0 14-16,-1 0-9 16,2 0 11-16,0 0 1 15,0 0 1-15,1 0 3 16,2 0 7-16,-1 0-12 16,-1 1 30-16,-2 1-16 15,-1 2 28-15,-3 1-6 16,0 1-29-16,4 1 7 15,-4 1-13-15,2 1-1 16,-1-1 0-16,1-4-62 16,1-4-63-16,7 0-128 0,-4-11-239 15,2-8-318-15</inkml:trace>
  <inkml:trace contextRef="#ctx0" brushRef="#br0" timeOffset="-178826.61">23826 8919 1347 0,'0'0'549'15,"0"0"-380"-15,0 0 39 16,0 0-99-16,0 0-49 16,0 0-26-16,0 0-16 15,0 7 26-15,0 4-25 16,0 1 5-16,-5 2-24 16,-7-2-18-16,0 1-81 15,-9-8-135-15,4-1-301 0,1-4-459 16</inkml:trace>
  <inkml:trace contextRef="#ctx0" brushRef="#br0" timeOffset="-178679">23770 8653 1646 0,'0'0'342'0,"0"0"-178"16,0 0-72-16,122-18-92 15,-80 18-179-15,-9 0-684 0</inkml:trace>
  <inkml:trace contextRef="#ctx0" brushRef="#br0" timeOffset="-177963.91">24320 8962 1385 0,'0'0'528'0,"0"0"-361"16,0 0-34-16,0 0-18 0,-118-19-78 15,91 33 0 1,7 8-16-16,7 5-21 0,8-1 29 15,5-1-17-15,0-3 3 16,11-5-15-16,13-12-24 16,6-5-1-16,3-4-28 15,5-25-106-15,-3-11-87 16,0-9 76-16,-9-9 107 16,-6 0 63-16,-4 0 1 15,-5 8 86-15,-7 13 128 16,-2 13 27-16,-2 15-57 15,0 9-111-15,0 0-26 16,0 23-33-16,0 13-1 0,-6 11 24 16,-1 3-28-1,3 0-4-15,1 0-6 0,3-6-3 16,-2-5-76-16,-3-12-151 16,-1-9-238-16,-3-12-68 0</inkml:trace>
  <inkml:trace contextRef="#ctx0" brushRef="#br0" timeOffset="-177177.01">24266 8708 1162 0,'0'0'302'0,"0"0"-168"16,0 0 7-16,0 0 23 0,0 0-27 15,0 0-34 1,119 105 1-16,-99-71-50 0,-3 0 28 15,-1-2-42-15,-3-2-14 16,-2-4 40-16,1-2-57 16,-4-4 10-16,6-4-13 15,-1-6 10-15,6-3-1 16,4-7-15-16,2 0 1 16,4-7-11-16,-2-13 2 15,-5-4 8-15,-2-5-1 16,-6-2 10-16,-3 1 6 15,-5 6 7-15,-4 4 0 16,-2 6 10-16,0 4-32 0,0 5 0 16,-6 4-14-16,-9 1-1 15,-4 0 15-15,-1 1 1 16,5 14-1-16,-1 1 5 16,7 6-5-16,7 2-5 15,2 2 4-15,0-2-15 16,16-2 1-16,8-6-61 15,5-10-28-15,4-6-13 16,1 0-66-16,0-18-37 16,-3-8 65-16,-7-1 86 15,-4 2 69-15,-9 5 63 16,-1 7 30-16,-6 2 70 16,-2 9-55-16,-2 2-59 15,2 0-21-15,-2 8-27 0,0 10 52 16,0 7-7-16,0-2-28 15,0 1 20-15,0-4-36 16,0-6 8-16,0-4-10 16,0-3-28-16,0-7-5 15,0 0 19-15,0-9-48 16,7-11-59-16,9-8-49 16,3 0 38-16,2 0 68 15,-1 5 64-15,-3 4 0 16,1 5 68-16,-5 4 8 15,3 8 20-15,-5 2-46 16,1 0-1-16,1 0 10 16,-4 12-18-16,-1 2 12 15,-2 2-17-15,-2 0-14 16,0 2 27-16,-2 1-36 0,3-2 5 16,-1 1-18-16,0-3-19 15,2-6-32-15,-2-3-62 16,-2-6-21-16,0 0-39 15,-2 0-12-15,2-8-550 0</inkml:trace>
  <inkml:trace contextRef="#ctx0" brushRef="#br0" timeOffset="-176487.85">24746 8635 1485 0,'0'0'521'15,"0"0"-275"-15,0 0-65 16,0 0-91-16,0 0-71 15,0 0-18-15,0 0 9 16,53-36-8-16,-39 36-4 16,-6 0-9-16,3 0-65 15,-1 0-35-15,0 1-96 0,9-1-137 16,-2 0-20-16,1 0-434 16</inkml:trace>
  <inkml:trace contextRef="#ctx0" brushRef="#br0" timeOffset="-176329.28">25091 8382 1298 0,'0'0'317'0,"0"0"-26"15,0 0-123-15,0 0-47 16,0 0-30-16,0 0-67 16,0 0-24-16,-14 98-69 15,-26-64-189-15,-4-1-254 0</inkml:trace>
  <inkml:trace contextRef="#ctx0" brushRef="#br0" timeOffset="-176202.62">24489 8628 1217 0,'0'0'230'15,"0"0"-206"-15,0 0-24 16,0 0-279-16</inkml:trace>
  <inkml:trace contextRef="#ctx0" brushRef="#br0" timeOffset="-175727.89">24643 8644 386 0,'0'0'740'15,"0"0"-558"-15,0 0-73 16,0 0-34-16,0 0 33 16,0 0-5-16,0 0 33 0,9 2 12 15,2-2-51-15,0 0-3 16,5-3-38-16,1-5-32 16,1-3 17-16,3 0-17 15,-2-1 4-15,2 2-12 16,-6 1-10-16,-1 1 2 15,-8 6 23-15,1 0 27 16,-3 2 25-16,1 0-43 16,4 0 2-16,2 8-9 15,5 7-32-15,1 0-2 0,3 1-5 16,1 1-83 0,-6-4-205-16,-3-4-596 0</inkml:trace>
  <inkml:trace contextRef="#ctx0" brushRef="#br0" timeOffset="-174422.38">25164 8843 874 0,'0'0'584'0,"0"0"-480"16,0 0 94-16,0 0-36 16,0 0-84-16,0 0-17 15,0 0-31-15,-2-8-11 0,2 5 38 16,0 3-18-16,0-1 1 15,9-1-3-15,0 2-36 16,0 0 25-16,4 0-11 16,-1 0-15-16,-4 0 4 15,1 0-4-15,-2 0-1 16,0 3 0-16,-1 6 1 16,-1 5 13-16,1 2 9 15,-1 2-13-15,0 5 11 16,1-4-20-16,-2 3-29 15,3 0-105-15,-1-5-257 16,0-6-534-16</inkml:trace>
  <inkml:trace contextRef="#ctx0" brushRef="#br0" timeOffset="-169087.6">23223 8257 586 0,'0'0'259'16,"0"0"-61"-16,0 0-54 0,0 0 36 15,0 0-100-15,0 0-22 16,0 0-23-16,0-12-19 16,0 12 61-16,0 0 13 15,0 0 35-15,0 0-10 16,0-2-56-16,0 2 14 15,0 0-41-15,0-1-30 16,0 1 22-16,-4 0-24 16,0 0 8-16,2 0-3 15,0 0 4-15,-1 0-5 16,-1 0-3-16,-3 0-1 16,0 0 20-16,-4 0-18 15,-3 0 8-15,1 0-10 16,0 0 9-16,-3 0 7 15,6 0-8-15,-4 0 6 0,5 3 11 16,1 3-23-16,0 0 8 16,2 0-10-16,-1 3-4 15,3-2 4-15,-3 2 1 16,2-1 11-16,-1 2 25 16,-1 0-36-16,-2-1 24 15,0 4-19-15,2-1 1 16,-1 1 18-16,-1 6-17 15,0 0 5-15,0 2-1 16,2-1 6-16,1-2-8 16,1 2-10-16,0-1 0 15,3-2 15-15,0-1-4 16,2 1-11-16,0-2 3 0,0-1 14 16,0 1 6-16,0-4-15 15,4-1-7-15,4-2 10 16,-2-2-11-16,3-2 0 15,2 1 0-15,0-4 6 16,5-1-2-16,2 0 10 16,1 0-13-16,2 0 11 15,1-1-12-15,-2-10 0 16,0-2-1-16,0-1 7 16,-2-3 8-16,0 1 11 15,-3-3-19-15,1 0 9 16,-3-2-15-16,-1 2 0 0,-4-3 35 15,-3-4-25-15,-3-1 43 16,-2 0-10-16,0-2-13 16,-2 4-2-16,-13 0-28 15,-8 6-10-15,-4 3 4 16,-4 7-50-16,-5 6-36 16,-17 3-96-16,11 0-404 15,4 0-556-15</inkml:trace>
  <inkml:trace contextRef="#ctx0" brushRef="#br0" timeOffset="-160511.55">22498 10740 500 0,'0'0'535'16,"0"0"-355"-16,0 0-107 15,0 0-25-15,0 0-3 16,0 0-25-16,-16-14 15 16,16 14-5-16,0-2 34 15,0 0 63-15,0-2-31 16,0 2 39-16,0-1 18 15,0 2-42-15,0 1-5 0,0-3-40 16,0 3-36-16,0 0 25 16,0 0-30-16,0 0 11 15,0 0 5-15,0 0-29 16,0 0 22-16,0 0-17 16,0 0-17-16,0 0 38 15,0 0-30-15,0 0 9 16,0 0-16-16,0 0 0 15,0 0-2-15,-5 4-14 16,1 17 15-16,-2 5 13 16,-4 7-12-16,6 2 14 15,1 3-15-15,3-4 3 16,0-3-5-16,0-5 2 0,7-11 0 16,7-5-1-1,3-10 10-15,8 0-9 0,4-11 0 16,2-17-27-16,-2-7 26 15,-4-3-38-15,-6 0 2 16,-5 2 18-16,-5 8-16 16,-5 4 34-16,0 8-7 15,-4 6 7-15,0 4-13 16,3 6 14-16,-3 0 0 16,0 0-1-16,0 0-4 15,3 10 5-15,-2 8 33 16,8 6-32-16,0 2 56 15,7 0-50-15,-1 1 5 16,3-8-12-16,0-3-6 16,-2-10-53-16,-5-6-233 15,-4 0-295-15</inkml:trace>
  <inkml:trace contextRef="#ctx0" brushRef="#br0" timeOffset="-160127.58">22582 10407 1795 0,'0'0'350'15,"0"0"-164"-15,0 0-94 16,-158 8-3-16,109 24-26 16,4 12-42-16,3 12 22 15,4 12-25-15,9 9-12 16,11 3 6-16,14 2-12 0,4 1-9 15,7-3 9-15,28 0-15 16,10-6 15-16,8-8 0 16,12-10-11-16,8-13 4 15,10-17-8-15,6-19-1 16,7-7 10-16,0-27-9 16,-3-22 15-16,-11-13 6 15,-8-28-6-15,-18-25 21 16,-20 7-9-16,-19 8 19 15,-17 16 18-15,0 22-40 16,-24-3 14-16,-17 1-23 0,-11 20-65 16,-56 26-57-1,15 13-197-15,1 5-243 0</inkml:trace>
  <inkml:trace contextRef="#ctx0" brushRef="#br0" timeOffset="-159644.87">22299 11336 1094 0,'0'0'351'15,"0"0"-57"-15,0 0-133 16,0 0 3-16,0 0-36 16,0 0-94-16,0 0 1 15,-127 70 7-15,67-23 14 0,-9 10 69 16,-10 5-42-16,-2 3 9 16,-4 1 2-16,2-4-48 15,10-2 17-15,8-4-61 16,14-8 8-16,9-8-19 15,11-6 9-15,6-8-84 16,7-8-138-16,7-7-494 16,4-10-687-16</inkml:trace>
  <inkml:trace contextRef="#ctx0" brushRef="#br0" timeOffset="-159195.08">22720 11459 1413 0,'0'0'301'0,"0"0"-118"15,0 0-145-15,0 0-9 16,0 0 5-16,0 0 114 15,0 0-10-15,-8 149-60 16,8-86 18-16,0 6-18 16,0 3-44-16,0 1 22 15,0-5-45-15,0-7 7 16,0-10-12-16,0-8-6 16,0-10-24-16,0-6-117 15,6-8-175-15,1-6-224 16,-1-5-627-16</inkml:trace>
  <inkml:trace contextRef="#ctx0" brushRef="#br0" timeOffset="-158642.55">23159 11253 1164 0,'0'0'225'16,"0"0"-135"-16,0 0 6 0,0 0-3 16,0 0-29-16,0 0-27 15,0 0 62-15,71 32 23 16,-19-3-61-16,8 7 2 16,9 4 23-16,11 6-29 15,3 0 26-15,3 2-23 16,-1 0-17-16,-7-6-2 15,-4-2-41-15,-12-7-13 16,-11-8-44-16,-13-6-104 16,-11-8-89-16,-12-5-87 15,-11-6-257-15</inkml:trace>
  <inkml:trace contextRef="#ctx0" brushRef="#br0" timeOffset="-158326.4">24150 11721 1392 0,'0'0'366'0,"0"0"-211"16,0 0-65-16,-120 73 67 16,96-30-54-16,8 7 2 15,13 6-58-15,3 2-46 16,12-1 24-16,19-6-25 15,8-8 0-15,5-9-1 16,1-14-19-16,1-14 19 16,1-6-5-16,-3-12 6 15,-6-22 21-15,-7-9 15 0,-10-5 10 16,-17-6-27-16,-4 2-19 16,-27 4-22-16,-82-2-156 15,4 16-208-15,-17 6-536 0</inkml:trace>
  <inkml:trace contextRef="#ctx0" brushRef="#br0" timeOffset="-157742.96">21457 11908 1144 0,'0'0'312'16,"0"0"-88"-16,0 0-84 16,-118-36-8-16,76 35 42 15,-1 1-74-15,-1 1 23 16,1 20-59-16,-1 11-23 15,4 7 56-15,1 9-57 16,11 5 8-16,12 4-17 16,16 1-25-16,0-2 24 15,33-6-24-15,17-8-5 16,10-12-2-16,11-14-26 16,0-16-12-16,-4 0 15 15,-11-33 19-15,-11-14 5 0,-16-11 10 16,-14-12-9-16,-9 0 12 15,-6 2-13-15,0 11-1 16,-4 12-5-16,-5 20-10 16,5 13-32-16,4 12-188 15,0 10-340-15,11 12 239 0</inkml:trace>
  <inkml:trace contextRef="#ctx0" brushRef="#br0" timeOffset="-157208.39">23026 12126 1283 0,'0'0'385'0,"0"0"-149"16,0 0-58-16,-135-26-10 0,91 26-9 15,0 0-6-15,-3 2-80 16,1 19-8-16,-2 9-32 16,8 11-16-16,5 4 26 15,10 6-30-15,11 5 8 16,12 1-21-16,2-3 5 16,18-4-13-16,18-6 8 15,15-11 0-15,14-10-10 16,6-14-14-16,4-9-1 15,-3-13-4-15,-9-21 11 16,-13-14 12-16,-15-11 12 16,-16-3-4-16,-13 1 23 15,-6 2-23-15,-6 9 19 0,-19 10-21 16,-4 9-22 0,1 12 21-16,-1 7-122 0,4 12-150 15,9 0-351-15,8 0-329 0</inkml:trace>
  <inkml:trace contextRef="#ctx0" brushRef="#br0" timeOffset="-155744.3">21434 12226 472 0,'0'0'93'0,"0"0"-93"16,0 0-85-16,0 0 85 0,0 0 23 15,0 0 55-15,0 0-2 16,-12-6-7 0,2 6-9-16,1 0-17 0,3 0-32 15,1 0 15-15,3 0 26 16,2-2-20-16,0 2 4 15,-2 0-23-15,2-2 2 16,-4 2-12-16,1 0-3 16,-2 0-54-16,-1-2-9 15,-3 2-25-15,-7-2-22 16,3-2 22-16,-1 2-95 0</inkml:trace>
  <inkml:trace contextRef="#ctx0" brushRef="#br0" timeOffset="-155424.16">21237 12197 1227 0,'0'0'181'0,"0"0"-171"16,0 0-7-16,0 0-3 15,0 0 1-15,0 0-2 16,0 0-56-16,58 33-79 15,-29-23-17-15,4 0-142 0</inkml:trace>
  <inkml:trace contextRef="#ctx0" brushRef="#br0" timeOffset="-155231.67">22259 12450 882 0,'0'0'182'15,"0"0"-137"-15,0 0-44 0,160 16 57 16,-108-10-17-16,2 3-5 16,3 0 7-16,3-1-41 15,2 2 22-15,6 1-24 16,25 1-26-16,-15-4-81 16,-7-3-172-16</inkml:trace>
  <inkml:trace contextRef="#ctx0" brushRef="#br0" timeOffset="-149051.2">21352 11947 1234 0,'0'0'322'0,"0"0"-212"15,0 0-35-15,0 0-55 16,0 0 37-16,0 0-29 16,-5-31-15-16,5 29 30 15,0-3 36-15,0 1 50 16,-8-2-20-16,-5 0-65 15,-3-2 38-15,-3 1-19 16,0 1-8-16,-2 3 17 16,-1 0-50-16,3 3 2 15,0 0 10-15,0 0-19 0,1 0 24 16,-3 0-7 0,0 9-9-16,-2 1 16 0,-1 2-38 15,-1 2 18-15,1 1 9 16,-1 6-27-16,3-2 25 15,1 4-17-15,4 2-3 16,1 0-1-16,5 1-5 16,3 2 0-16,0-2 11 15,4 1-1-15,4-4-8 16,-2 4-2-16,2-3 1 16,0-3-1-16,0 4 2 15,0-2-2-15,6-4 11 16,6 1-2-16,-1-2-8 15,5 0-1-15,3-1 0 16,4-2-8-16,2-3 9 0,-1 1-1 16,5-6 3-16,-3 1 6 15,3-4-17-15,0 0 8 16,0 0-3-16,2-2-6 16,3-2 15-16,-1 0-6 15,0 0 0-15,2 0-19 16,-4-6 18-16,-4-5-7 15,1-1 8-15,-6-5 2 16,1 2-1-16,-4-2 4 16,0-3-5-16,-3 1-5 15,-3-6 3-15,0 1 2 16,-2-2 0-16,-2-2 5 16,0 1 1-16,-2 4-3 15,-5-1-3-15,-2 1 0 16,0 4-1-16,0-2 2 0,0 6 8 15,-7-1 21-15,-4 1-28 16,0 3 14-16,-3 0-16 16,0 1-2-16,5 2 2 15,-1 1 0-15,1 0 6 16,1 2 11-16,-4 1-7 16,3 0-3-16,-1-1-7 15,-2 3 0-15,3-4-10 16,-2 3 16-16,0 0-6 15,2 2 9-15,0 0 9 16,0 0-21-16,0 0 3 16,0 2 0-16,1 0-15 0,0 0 21 15,2 0-6-15,-1 0 0 16,-1 0 19-16,0 0-26 16,0 0 7-16,-1-2-6 15,3 2-12-15,-2-2-18 16,-5 2-45-16,-1 0-117 15,4 0-593-15</inkml:trace>
  <inkml:trace contextRef="#ctx0" brushRef="#br0" timeOffset="-142739.06">10432 8343 530 0,'0'0'545'16,"0"0"-321"-16,0 0-110 16,0 0-21-16,0 0-20 15,0 0-58-15,0-3 4 16,0 3-19-16,0 0 8 16,0 0 61-16,0 0-9 15,0 0 29-15,0 0-10 0,0-2-31 16,0 2 24-16,0 0-22 15,0 0-19-15,0 0 14 16,0 0-36-16,0 0-6 16,0 0-3-16,0 0-71 15,0 0-27-15,-6 0-75 16,-6 0-91-16,4 4-71 0</inkml:trace>
  <inkml:trace contextRef="#ctx0" brushRef="#br0" timeOffset="-140408.29">12346 8694 715 0,'0'0'341'16,"0"0"-151"-16,0 0-113 16,0 0 20-16,0 0-30 15,0 0-34-15,0 0 16 16,11-26-40-16,-9 26 33 15,-2 0 43-15,0 0-34 16,0 0 44-16,0 0-69 16,0 0-26-16,0 0 25 15,5 0-19-15,0 0-3 0,6-1 21 16,-1 1-16-16,6-3 39 16,3 2-25-16,2-2-21 15,4 3 23-15,2 0-24 16,2 0 0-16,-2 0-62 15,-6 0-123-15,-5 11-51 16,-9 0-488-16</inkml:trace>
  <inkml:trace contextRef="#ctx0" brushRef="#br0" timeOffset="-135838.5">16988 9487 561 0,'0'0'273'16,"0"0"-99"-16,0 0-2 16,0 0-43-16,0 0-35 0,0 0-6 15,-14-12-8-15,12 9 11 16,-1 3-48-16,3-1 1 16,-2 1 22-16,0-3-30 15,0 2 36-15,0-1-13 16,0-2-30-16,2 1 53 15,0-1 23-15,0 3-58 16,0-2 11-16,0 2-42 16,0-2-6-16,6 1-10 15,12 1 9-15,0 1-10 16,2 0 1-16,-5 0-1 16,1 0-10-16,-5 0 11 15,-5 7 0-15,0 4-1 0,-6 0 3 16,0 2-2-16,0 3 0 15,-3 0 1-15,-10-1 11 16,0 2-12-16,-1-3 9 16,5-2-6-16,5-2-2 15,4 0-2-15,0 0 1 16,0 3-22-16,8 0 10 16,9 3 21-16,0 2-9 15,1 2 0-15,-3 2 6 16,-3-4-12-16,-4-1 6 15,-5-6 0-15,-3-2 13 16,0-2 5-16,0-2 56 16,-16-1 0-16,-4-1-56 15,-2 1 11-15,1-4-29 16,2 0-27-16,3 0-32 0,5-11-150 16,7-12-299-16,1-2-218 15</inkml:trace>
  <inkml:trace contextRef="#ctx0" brushRef="#br0" timeOffset="-135336.84">16942 9280 1270 0,'0'0'318'0,"0"0"-145"15,0 0-116-15,0 0 100 16,-144-2-35-16,110 12-52 16,-1 6 31-16,1 6-42 15,5 3 12-15,2 9 0 16,6 3-54-16,4 6 30 16,7 0-23-16,3 8-24 15,7-1 45-15,0 3-45 16,3 0 11-16,16 1-11 15,8-2 19-15,4-1-21 16,7-1 2-16,5-6 0 16,5-6-19-16,4-8 19 15,4-8 0-15,2-12-6 0,2-10 4 16,0 0 1 0,0-23 1-16,-2-13 0 0,-7-8-1 15,-6-7 1-15,-7-10 0 16,-9-5 0-16,-10-6 7 15,-5-2 6-15,-12 2 5 16,-2-1-9-16,0 10 21 16,-20 8-30-16,-10 9 0 15,0 12 0-15,-10 12-4 16,-2 10-14-16,-8 12-67 16,-21 12-130-16,9 14-113 15,6 0-266-15</inkml:trace>
  <inkml:trace contextRef="#ctx0" brushRef="#br0" timeOffset="-134630.21">17426 9621 595 0,'0'0'733'0,"0"0"-595"16,0 0-55-16,0 0 13 16,0 0 76-16,0 0-25 15,0 0-52-15,-27-28-27 16,27 28-49-16,3 0-12 15,19 0 28-15,11 0 14 16,19 0 43-16,13 0-40 16,14 0-34-16,26 0 36 15,25 0-22-15,20 0 17 16,-9 0 13-16,-29 0-45 16,-30 0 11-16,-17 2-28 15,8 2 0-15,8 0 44 0,6 0-43 16,-10 0 14-1,-14 0-3-15,-12 0-5 0,-17-2-14 16,-14 1-7-16,-9-2-70 16,-11-1 24-16,0 0-160 15,-11 0-276-15,-5 0-622 0</inkml:trace>
  <inkml:trace contextRef="#ctx0" brushRef="#br0" timeOffset="-134170.4">19082 9615 1515 0,'0'0'265'0,"0"0"-212"16,0 0-12-16,0 0 7 16,0 0 26-16,0 0 10 0,98-104-76 15,-74 80-8 1,-4 2 32-16,-6 3 8 0,-3 5 54 15,-5 4 7-15,-4 6-18 16,-2 3 5-16,2 1-61 16,-2 0-10-16,4 0 10 15,-2 0-27-15,4 5 20 16,1 13 14-16,0 9-13 16,4 0 1-16,-2 4-22 15,-5-1 0-15,0-3 0 16,-2-2-24-16,-2-6-68 15,0-6-162-15,0-7-237 16,0-6-234-16</inkml:trace>
  <inkml:trace contextRef="#ctx0" brushRef="#br0" timeOffset="-133617.91">19104 9220 747 0,'0'0'703'0,"0"0"-555"15,0 0-77-15,0 0 17 16,0 0-2-16,0 0 24 16,-123 8-36-16,106 14-9 15,1 4 21-15,-2 5-21 16,2 6 1-16,1 1-20 0,-1 2-15 15,5 5 42 1,1-1-42-16,0 0 18 0,8 2-6 16,2-2-32-16,0 0 14 15,4-2-10-15,14 1-14 16,7-4 21-16,4-2-14 16,4-4-2-16,5-3-6 15,0-3-3-15,3-5 3 16,0-4 0-16,4-4 1 15,0-7 11-15,1-1-4 16,3-6-7-16,0 0-1 16,2 0 2-16,1-11-2 0,-1-9 2 15,-4-2 3-15,-3-6 21 16,-5-4-20-16,-6-5 44 16,-6-5-5-16,-6-2-25 15,-5-6 32-15,-3 0-37 16,-6-2 4-16,-7 2 15 15,0 5-33-15,0-3 39 16,-15 7-40-16,-11 2 1 16,-4 3-19-16,-10 4 14 15,-16 5-46-15,-66 6-53 16,10 7-233-16,-8 4-425 0</inkml:trace>
  <inkml:trace contextRef="#ctx0" brushRef="#br0" timeOffset="-129581.7">13184 8249 884 0,'0'0'272'15,"0"0"-158"-15,0 0-51 0,0 0-43 16,0 0-11-16,0 0 2 16,2 0-5-16,-2 0 17 15,0 0 44-15,0-2 51 16,0 2 42-16,0 0-2 16,0 0-16-16,0 0-20 15,0 0-67-15,0 0-15 16,0 0-36-16,0 0 2 15,0 0 13-15,0 0-19 16,-4 0 11-16,-3 0-11 16,-1 0 4-16,-2 0-4 15,1 0 0-15,3-2 0 16,-1 0 22-16,2 2-1 0,-1-1 2 16,-1-2 8-16,1 2-23 15,-3-2 17-15,2 1-19 16,-2 0-6-16,0 2 19 15,-2-2-11-15,2 2-1 16,-2 0-7-16,-1 0 8 16,2 0-4-16,3 0-4 15,1 0 1-15,2 0 26 16,0 0-26-16,2 0 11 16,-2 0-12-16,-1 0-10 15,-3 0 9-15,0 0 1 16,0 0 0-16,-1 0 24 15,0 0-24-15,0 0 26 0,2 0-26 16,-1 0 6 0,1 0 2-16,0 0-8 0,0 0 9 15,-1 0 1-15,1 0 4 16,0 0-7-16,2 0-7 16,1 0-6-16,-2 0-4 15,1 0 16-15,-1 0-6 16,-2 0 4-16,2 4 17 15,-3 1-18-15,1-1-3 16,-2-3 0-16,1 3-12 16,1 0 29-16,-2-2-17 15,4 2 9-15,-1-1 4 0,3-1 7 16,0-1-20 0,-1-1 0-16,0 3 18 0,-2 0-9 15,1 2-9-15,-3-1 0 16,-2 1 12-16,2 1-5 15,-2 2 1-15,0 1-7 16,0-2-2-16,0 2 1 16,1 1-6-16,2 0 5 15,-2-2 2-15,1-1 12 16,3 4-12-16,2-5-1 16,-3 2 0-16,1 0-1 15,-2 1 1-15,4-2 0 16,-2 0 7-16,1 4 2 15,1-1 1-15,2 0-9 16,0 0 0-16,-1-2-1 16,0 0-6-16,1 2-3 15,2-2 18-15,-2 3 1 0,2-3 0 16,-2 3-10-16,2-1 0 16,-3 2 0-16,2-1 0 15,1 2-6-15,0-1 13 16,0-1-5-16,0-2-2 15,0 3 0-15,0 0 5 16,0-1-5-16,0 1 0 16,0-2-1-16,0 0 13 15,0-1-11-15,0 0-1 16,0-2 1-16,-3 1-4 16,1 3 3-16,0-1 0 0,2 2 3 15,0 0 3-15,0 2 3 16,0 0-9-16,0 2 1 15,0 0-3-15,0 0 8 16,0-1-6-16,0 0 8 16,0-1 2-16,0-1-11 15,0-5 1-15,0 1-5 16,2-1 5-16,3 0 0 16,-4 0 1-16,4 1 11 15,-3-2-1-15,3 3-17 16,0 0 6-16,-1 1 0 15,3-2-3-15,-3 1 10 16,0 1-5-16,0-4-1 16,2 1 5-16,-2-2-12 0,0 0 6 15,1 0 0-15,-1 1 2 16,0-4 4-16,4 4 0 16,-2-3-6-16,1 1 13 15,1 1-19-15,2 0 6 16,-1 2 0-16,1 0 7 15,-2 1 1-15,3-1-7 16,-3 0-1-16,-1 0-8 16,0-4 6-16,-3-1 2 15,3 2 0-15,-3-3 6 16,3 0-5-16,-1 0-1 16,2 1 0-16,1 0-6 15,3-1 5-15,2 2 1 0,-1-2 0 16,3 3 12-16,-1-4-2 15,1 0-14-15,-1 2 4 16,4-3-9-16,-4 2-5 16,3-2 14-16,-3 0 0 15,-1 0 0-15,-3 0-9 16,1 0 9-16,-6 0-39 16,1 0-24-16,1 0-19 15,0 0-236-15,-2-6-580 0</inkml:trace>
  <inkml:trace contextRef="#ctx0" brushRef="#br0" timeOffset="-125873.61">17063 9236 120 0,'0'0'720'16,"0"0"-543"-16,0 0-28 15,0 0-22-15,0 0-21 16,0 0-26-16,0 0-37 16,-40-8-14-16,36 8 40 15,-1 0-4-15,0 0 7 16,-3 0-19-16,-3 0-18 15,-4 0 19-15,1 0-32 16,-5 0 14-16,2 0 10 16,-1 2-30-16,3 2 22 15,-1 2-22-15,1-2 0 16,1 2 34-16,1 0-29 0,-1 0 8 16,3 0 17-16,3 0-28 15,-4 0 17-15,3-2-6 16,-2 2-21-16,2-2 38 15,-2 2-28-15,2 1 10 16,0 0 10-16,-2 3-37 16,0-2 11-16,2 3-11 15,-2 0 0-15,2 2 30 16,-3-2-25-16,4 4 23 16,-1 0-7-16,3-1-21 15,-4 2 18-15,4 0-18 16,1 1 0-16,1-1 29 15,0-2-29-15,-2 2 16 0,4-1-17 16,0 0 14 0,0-1-15-16,-1 1 2 0,3 0-1 15,-1-1 19-15,1 0-13 16,0-1 2-16,0 2-8 16,0-3 6-16,0 0-9 15,0 2 4-15,0-2-1 16,0 0 21-16,0 0-12 15,0 0 0-15,0 0-9 16,0-1 0-16,0 1 2 0,0-1-1 16,0 2 6-1,0 1 0-15,1-2 8 0,4 2-9 16,-3 1-6-16,0 0-10 16,4-1 10-16,-2 0 0 15,0-3 9-15,3 4 0 16,-1-3-2-16,2 0 3 15,-2-2-10-15,3 2-1 16,-1-2-8-16,2-2 15 16,1 0-6-16,0 0 3 15,0-3 16-15,-2 1-17 16,2 3-2-16,0-3 0 16,0 2-5-16,3 0 5 15,1-2 0-15,1 1 0 16,2-1 15-16,0-1-11 0,-1-1-4 15,-1-2 0-15,-3 0 0 16,-1 0 0-16,-3-2-1 16,-1 0 1-16,1 2 0 15,0-2 3-15,2 0 2 16,5 0-4-16,-1 0-1 16,6 0 0-16,-4 0 0 15,3 0-6-15,1-4 9 16,-4-2-3-16,-1-1 7 15,-3 0-6-15,1 1-2 16,-1-1 1-16,0-2-10 16,1 1 9-16,1-2 2 15,1 0-1-15,-3-4 5 16,1 0-4-16,-1-2 0 16,-1 0-1-16,-4-2-6 0,3-3 6 15,1 3 0-15,-4-2 3 16,1 3 4-16,0-4-5 15,0 2-1-15,-2-2-1 16,-3 1 0-16,3 0-7 16,-3 1 17-16,3 2-8 15,0-1-2-15,-1 1 6 16,0-2-15-16,2 3 9 16,-1 2 0-16,-3 0-1 15,0 2 10-15,1 0-9 16,-3 1 0-16,0 0 1 15,3-1-9-15,-1 0 9 16,1 0-1-16,-3-2 6 16,2 2 7-16,-4-1-10 15,0 4-3-15,0-4 8 0,0 3 10 16,0-4-11-16,0 2 5 16,0-3-6-16,0-2 1 15,-2 2-14-15,-4-2 1 16,1 0 3-16,-4 4 2 15,0-3 2-15,-4 1 0 16,-3 1-1-16,-2-1-27 16,-4-1-22-16,-5 4-65 15,-22-4-131-15,7 4-316 16,0 2-655-16</inkml:trace>
  <inkml:trace contextRef="#ctx0" brushRef="#br0" timeOffset="-122054.83">17059 10094 552 0,'0'0'307'0,"0"0"-122"16,0 0-60-16,0 0 48 15,0 0-64-15,0 0 15 16,0 0-14-16,0-82-9 15,0 77 10-15,-3 4-30 16,3-1 23-16,0 2 30 16,0 0-51-16,0 0 13 15,-3 0-45-15,3 0-22 16,0 0 25-16,0 0-54 16,-1 0 9-16,1 0-9 15,-4 12 6-15,0 12 6 16,-2 10 36-16,2 9-17 0,0 11 30 15,1 1-48 1,3 6 10-16,-2-1 3 0,0-6-25 16,-2-8 32-16,-1-6-13 15,-2-6-14-15,1-5 16 16,-1-5-22-16,1-2 0 16,-2-5-1-16,6-1 3 15,-2-3 1-15,4-2-3 16,-2 2-51-16,2 3-53 15,-3-4-274-15,1-3-291 0</inkml:trace>
  <inkml:trace contextRef="#ctx0" brushRef="#br0" timeOffset="-121456.42">16832 10846 469 0,'0'0'1014'16,"0"0"-717"-16,0 0-193 15,0 0-80-15,0 0 8 16,0 0-10-16,0 0 12 15,60 16-15-15,-32-14-13 16,1-2 6-16,-3 0-12 16,-3 0 0-16,-7 0 10 0,-5 0-2 15,-6 0-5 1,-3 0-3-16,-2 0 8 0,0 0-7 16,0 0 0-16,0 0 6 15,0 0 33-15,0 0-8 16,0 8 38-16,0 9 32 15,0 6-34-15,0 5 40 16,-2 7-44-16,-3 1-16 16,1 0-1-16,2-1-46 15,2-3 18-15,0-9-19 16,0-7-21-16,0-5 4 16,0-7-100-16,-5-4-72 15,0-13-53-15,-1-7-504 0</inkml:trace>
  <inkml:trace contextRef="#ctx0" brushRef="#br0" timeOffset="-121281.89">16840 10994 1309 0,'0'0'402'16,"0"0"-147"-16,0 0-112 16,0 0-32-16,0 0-15 15,129-30-71-15,-89 28 18 16,-3 1-43-16,-6 1-11 15,-10 0 10-15,-2 0-136 16,-4 0-108-16,-6 0-73 16,-6 0-330-16</inkml:trace>
  <inkml:trace contextRef="#ctx0" brushRef="#br0" timeOffset="-120722.39">16909 10615 1370 0,'0'0'305'0,"0"0"-210"16,0 0-13-16,0 0-13 15,0 0 14-15,-125 7-42 16,101 11-19-16,-3 4 41 15,-1 4 20-15,-1 6 21 16,0 5-5-16,2 7-38 0,4 6 9 16,8 7-20-16,6 2-30 15,6 0 5-15,3 2-24 16,0-3-1-16,0-6 0 16,9-4 10-16,5-4-10 15,3-8 2-15,4-2 7 16,5-6-9-16,6-3 0 15,3-5 0-15,5-6 2 16,7-7 11-16,3-4-13 16,2-3 0-16,0 0 0 15,-3-10-3-15,0-6 3 16,-4-7 0-16,-1-1 12 16,-2-6 1-16,-3-4-11 0,-4-4 10 15,-6-2-5-15,-9-4 49 16,-4 0-19-16,-8-2 8 15,-4 3 13-15,-4-2-46 16,0 1 20-16,-4 0-32 16,-13-3 0-16,-5 3 14 15,-7-2-14-15,-7 5-1 16,-9 6-13-16,-46 11-81 16,11 8-153-16,-3 10-516 0</inkml:trace>
  <inkml:trace contextRef="#ctx0" brushRef="#br0" timeOffset="-118704.77">10599 10338 971 0,'0'0'262'16,"0"0"-117"-16,0 0-74 15,0 0 12-15,0 0 4 16,0 0-43-16,0 0 16 0,-8-12 33 15,5 11-2-15,1 1 29 16,-2-1-69-16,0 1-31 16,-4-3 43-16,0 3-45 15,-1 0 2-15,-3-2 16 16,-1 0-26-16,2 0 29 16,-5 2-11-16,3 0-6 15,-1 0 43-15,-1 0-22 16,1 0 11-16,1 0-13 15,3 0-33-15,-4 0 27 16,1 0-18-16,-1 4-16 16,-1 3 26-16,-1-1-26 15,3 3 10-15,-3 1-11 16,3-2 9-16,-3 2-9 0,-2 0 1 16,0 0 6-16,1 0 23 15,-3-2-29-15,1 3 25 16,2-3-26-16,-1 3 11 15,2 1 1-15,3-2-12 16,0 0 1-16,1 0 25 16,1 0-25-16,-2 2 12 15,2 0-13-15,-2 0 0 16,2 2 5-16,-3 3-4 16,3-2 4-16,-3 1 9 15,1 3-2-15,1-1-3 16,0 0-9-16,-1-1 0 15,-1 6 3-15,3-4-3 0,2 2 10 16,2 0 1-16,5-2 1 16,2-1-7-16,0 1-5 15,0-4 0-15,0 3-6 16,0-1 7-16,0 0-1 16,0 1 3-16,-2 2 15 15,-1 2-15-15,1 1-3 16,2-4 0-16,0 2-6 15,0-6 6-15,2 5 0 16,7-7 0-16,3 1 12 16,-1 0-8-16,-3-3-4 15,2 4 1-15,-2-3-3 16,-1 3 2-16,1-1 0 0,2 3 0 16,-1-2 6-16,-1 0-5 15,6-1-1-15,-2-2 1 16,3-2 1-16,0 0-2 15,1-2-3-15,-1-2-3 16,-1 0 12-16,1 0-6 16,-1 2 6-16,-1-2-5 15,0 0-2-15,5 1-2 16,1-4-5-16,-2 1 7 16,6-2-4-16,-1 0 5 15,0-2 1-15,2 0 0 16,1 0-2-16,0-2-4 0,-4-7-9 15,2 0 13-15,-1 2-1 16,-1-2 2-16,-2 1 0 16,0 0 9-16,2 0-18 15,2 0 8-15,-1-1-11 16,3-2 12-16,2-1-15 16,-4-1 15-16,0 1 0 15,0-7 0-15,-1 0-9 16,-2-4 9-16,2-4 0 15,-1-1-6-15,-2-5 17 16,1-6-11-16,-5-5 0 16,2-4-1-16,-9-4-14 15,-1-4 14-15,-7-2 1 16,0-1-17-16,-3 7-9 16,-14 8-13-16,-12 10-54 0,4 12-205 15,5 8-646-15</inkml:trace>
  <inkml:trace contextRef="#ctx0" brushRef="#br0" timeOffset="-116753.99">10936 10682 942 0,'0'0'402'0,"0"0"-187"16,0 0-103-16,0 0-61 15,0 0-39-15,0 0 27 16,0 0-15-16,82-6-17 16,-53 4-7-16,9 0-47 15,-9-1-110-15,-6 2-190 0</inkml:trace>
  <inkml:trace contextRef="#ctx0" brushRef="#br0" timeOffset="-110629.36">17404 11037 567 0,'0'0'301'0,"0"0"-130"0,0 0-47 16,0 0 20-1,0 0-27-15,0 0-50 0,0 0-6 16,-2 0-12-16,2 0 55 16,0 0 14-16,0 0-15 15,0 0-1-15,0 0-40 16,0 0-8-16,0 0 13 15,0 0-42-15,0 0 16 16,0 0-16-16,0 0-25 16,0 0 38-16,8 0-26 15,8 0 10-15,9 0 52 16,8 0-57-16,11-3 20 16,10 1-28-16,9 2-3 15,5-1 22-15,4 1-28 16,4 0 13-16,2-3 21 0,-3 1-32 15,4 1 29-15,-6-3-30 16,2 2 8-16,-1-2 13 16,-3 0-21-16,-4 1 0 15,-5 3 12-15,-6-1-1 16,-6-2-5-16,-10 3-7 16,-11-1 0-16,-7-1 10 15,-5 0-10-15,-1 0 0 16,-3-1 0-16,1 2 17 15,-4-3-17-15,-2 2 0 16,-4 2 0-16,-4 0-1 16,0 0 1-16,0 0-42 15,-4 0-61-15,-16 0-396 0,2 0-447 0</inkml:trace>
  <inkml:trace contextRef="#ctx0" brushRef="#br0" timeOffset="-110026.97">18999 10921 1073 0,'0'0'323'16,"0"0"-171"-16,0 0-33 16,0 0 10-16,0 0-86 0,0 0-43 15,0 0-41-15,48-45 2 16,-25 45 38-16,-2 0-12 16,-8 0 13-16,-2 0 24 15,-4 5 0-15,-7 3 50 16,0 3 9-16,0 7 18 15,-9 3 14-15,-13 1-55 16,-3 1-14-16,0 1 4 16,6-4-38-16,1-1 12 15,11-2-24-15,7-6 3 16,0 1 9-16,9-4-12 16,18 0 13-16,8-2 1 15,4-1-3-15,1-5-12 16,-7 0 1-16,-6 0-56 15,-10 0 1-15,-5 0-78 0,-8-5-42 16,-4-9-52-16,0 0-124 16,-12 2-507-16</inkml:trace>
  <inkml:trace contextRef="#ctx0" brushRef="#br0" timeOffset="-109427.58">19035 10668 1211 0,'0'0'387'0,"0"0"-211"16,0 0-91-16,0 0 56 16,0 0-39-16,-129-15-29 15,102 34-38-15,0 5 5 16,-2 4 21-16,2 1-26 15,1 7 23-15,-1-3-9 16,5 3-30-16,1 2 45 16,6 0-43-16,9 3 3 15,6-4 3-15,0 4-17 16,17-3 6-16,10-1-16 16,6 0 1-16,3-5-7 15,2-4 13-15,0-2-7 16,0-4 2-16,-1-3 17 0,4-4-15 15,1-1-4 1,4-6 0-16,4-1 8 0,4-6-7 16,-2-1-1-16,2 0 11 15,-2 0 5-15,-6-12 0 16,-1-6-2-16,-5-2-7 16,-5-2 59-16,-4-2-56 15,-4-3 23-15,-4-5 15 16,-3 1-33-16,-5-1 43 15,-1-3-31-15,-3-1-15 16,-4 3 46-16,-7-4-49 16,0 3 17-16,0-2 5 15,-5 2-31-15,-11 0 50 0,-3 0-32 16,-2 2-18 0,-6 1 7-16,-2 0-7 15,-4 3-19-15,-7 3-8 16,-9 6-57-16,-11 5 23 0,-42 12-86 15,10 2-365-15,9 0-552 0</inkml:trace>
  <inkml:trace contextRef="#ctx0" brushRef="#br0" timeOffset="-104787.97">13344 10633 842 0,'0'0'346'0,"0"0"-211"15,0 0-64-15,0 0-5 16,0 0-44-16,0 0 35 16,0-4-11-16,0 4 14 15,0 0 51-15,0-1-3 16,-4 1 21-16,-3 0-9 0,-1-2-93 16,-8 2 39-16,-4 0-27 15,-7 0-13-15,-8 0 10 16,-8 0-36-16,-11 0-1 15,-28 16-50-15,8-2-206 16,10-4-291-16</inkml:trace>
  <inkml:trace contextRef="#ctx0" brushRef="#br0" timeOffset="-103982.12">10834 10782 1886 0,'0'0'502'0,"0"0"-350"16,0 0-109-16,0 0-42 15,0 0-1-15,0 0-29 16,0 0-149-16,12 48-80 16,0-14-447-16</inkml:trace>
  <inkml:trace contextRef="#ctx0" brushRef="#br0" timeOffset="-103014.71">10794 10837 965 0,'0'0'236'0,"0"0"-149"0,0 0-84 15,0 0-3-15,0 0-52 16,0 0 51-16,0 0-17 15,0-3-1-15,0 3 6 16,2 0 2-16,2 0-14 16,3 0-37-16,-3 0-143 15,2 3-616-15</inkml:trace>
  <inkml:trace contextRef="#ctx0" brushRef="#br0" timeOffset="-101086.86">12899 12773 576 0,'0'0'303'0,"0"0"-187"15,0 0-55-15,0 0 5 16,0 0-22-16,0 0 37 15,0 0-22-15,-15-9 12 16,14 9 26-16,-4-3-38 16,3 1 18-16,-4 1 16 15,-1-1-68-15,-1 2 29 16,-4 0-32-16,1 0-21 16,-5 0 45-16,-3 0-21 15,-2 0 18-15,-4 0 20 0,1 0-25 16,-5 0 72-16,1 0-39 15,-1-4-11-15,-2 1 29 16,-4-1-58-16,4 2 12 16,-3-2 2-16,1 4-44 15,2 0 36-15,2 0-18 16,8 0-19-16,2 0-9 16,15 8-192-16,2-2-309 15,2-1-371-15</inkml:trace>
  <inkml:trace contextRef="#ctx0" brushRef="#br0" timeOffset="-99514.08">19140 11376 776 0,'0'0'191'16,"0"0"-114"-16,0 0-8 15,0 0 43-15,0 0 28 16,0 0 15-16,0 0-51 16,-16-29 7-16,16 29-14 15,0 0-12-15,0 0 25 16,0 0-66-16,0 0-13 16,0 0 0-16,0 3-30 15,0 15 79-15,0 8 24 16,-2 8-27-16,2 8 21 15,-2 8-63-15,2 8 14 16,-3 8 6-16,1 7-35 16,0 1 32-16,-2 1-9 0,2-2-17 15,-1-6 32-15,-1-11-46 16,3-10 1-16,-1-8 10 16,2-11-22-16,-2-4 23 15,2-10-19-15,0-2 5 16,0-7-13-16,0-2 3 15,0-2 0-15,0 0-1 16,0 0-65-16,0 0-48 16,-2 0-192-16,0 0-371 15,-5 4-950-15</inkml:trace>
  <inkml:trace contextRef="#ctx0" brushRef="#br0" timeOffset="-98765.08">18967 12507 1147 0,'0'0'277'0,"0"0"-156"15,0 0-98-15,0 0 22 16,0 0 2-16,0 0-20 16,0 0 19-16,-24 14-26 15,11-1 6-15,-5 4-2 16,3-2-13-16,-1 0 26 16,1-3-18-16,5 0-12 0,4-2 23 15,4 0-29 1,2-2 14-16,0 0-12 0,20-2 3 15,7-2-12-15,2-4-2 16,4 0 7-16,-2 0-9 16,-4 0 20-16,-3-4-10 15,-4-4 0-15,-7-3 0 16,-1 4-1-16,-5-3 1 16,-3-2-11-16,-2 0 9 15,-2-3-12-15,0 4 13 16,0-3-24-16,0 4 1 15,0 0 23-15,-4 4 1 16,2 1 0-16,-1 4 33 16,1 1-27-16,2 0 5 0,-2 0-11 15,0 0 0-15,0 10 17 16,-2 8 27-16,0 4 38 16,0 6 21-16,0 1-22 15,4 4-1-15,-2-1-58 16,2-3-13-16,0-2 7 15,0-6-16-15,0-6-10 16,0-7-63-16,0-8-149 16,0 0-21-16,0-12-156 0</inkml:trace>
  <inkml:trace contextRef="#ctx0" brushRef="#br0" timeOffset="-98164.67">18924 12283 1272 0,'0'0'223'15,"0"0"-170"-15,0 0-45 16,0 0 51-16,0 0-3 15,0 0 6-15,-132 47 6 16,105-21-28-16,1 4 61 16,1 2-3-16,3 7-22 0,3 2 16 15,7 4-61 1,5 1-2-16,7 0-11 0,0 0-6 16,0 0 9-16,13-2-7 15,10 0-13-15,1-1 14 16,5-5-15-16,3-2 0 15,-1-4-1-15,2-2 2 16,0-6 6-16,3-3 3 16,-1-4-9-16,3-5 0 15,3-6-1-15,1-4 0 16,3-2-6-16,-2 0 14 16,5-8 1-16,-4-10 6 15,-4-6-15-15,-1-5 43 16,-8-2-31-16,-5-1 6 15,-1 0 29-15,-7-2-20 0,-5-2 31 16,-5-3-7-16,-2-2-27 16,-4-3 32-16,-2-5-23 15,0-3 0-15,0 2-2 16,-10-3-31-16,-3 6 28 16,-7 2-28-16,-2 7 3 15,-7 4-13-15,-9 8-10 16,-6 3-13-16,-12 10-16 15,-44 11-158-15,15 2-292 16,3 0-388-16</inkml:trace>
  <inkml:trace contextRef="#ctx0" brushRef="#br0" timeOffset="-90242.85">19577 12797 766 0,'0'0'252'0,"0"0"-63"16,0 0-16-16,0 0-12 16,0 0-14-16,-7-6-8 15,7 6-50-15,0 0 12 16,0 0-26-16,0 0-12 16,0 0 61-16,0 0-54 15,0 0 7-15,0 0 18 16,0 0-64-16,0 0 26 0,0 0-53 15,0 0 6-15,15 0 1 16,19 0 4-16,13 0-3 16,13 0 4-16,15 0 2 15,10 0-4-15,9 0-14 16,1 2 0-16,5 7 6 16,-4-2-6-16,-2 2 0 15,-5-4 0-15,-11 1 16 16,-9-2-16-16,-13-1 0 15,-12-3 2-15,-15 0 5 16,-8 0-7-16,-13 0 0 16,-6 0 3-16,-2 0 19 15,0 0-44-15,0 0-39 16,-6-4-206-16,-5 0-385 0</inkml:trace>
  <inkml:trace contextRef="#ctx0" brushRef="#br0" timeOffset="-89625.5">21329 12687 388 0,'0'0'934'0,"0"0"-716"16,0 0-73-16,0 0 13 0,0 0-10 16,0 0-118-1,0 0 7-15,-82 8-22 0,58 16-6 16,2 6 57-16,2 4-10 15,1 4 0-15,7 2-1 16,5 2-39-16,5 1 17 16,2-5-33-16,0-2 10 15,9-6-26-15,6-8 16 16,1-5 0-16,-1-10-1 16,-3-3 1-16,-2-4 0 15,-3 0 0-15,-3-11 7 16,-4-8 15-16,0 1-21 15,0 0 11-15,0 0-12 0,-9 4-6 16,-1 3-51 0,-4 4-55-16,1 1-98 0,-5 2-73 15,3 4-66-15,4-2-785 16</inkml:trace>
  <inkml:trace contextRef="#ctx0" brushRef="#br0" timeOffset="-89003.16">21133 12583 1098 0,'0'0'266'15,"0"0"-160"-15,0 0-23 16,0 0-16-16,0 0-3 16,0 0 16-16,-115 20-34 15,97-2 8-15,0 6 20 16,3 3-19-16,-1 9 29 16,3 1-39-16,0 3-20 15,3 4 19-15,2 0-25 16,1 2-7-16,7-1-6 15,0-3 10-15,0-1-7 16,0 1-9-16,11-3 1 16,7-1 18-16,1-4-19 0,8 0 0 15,5-3 0-15,3-3 11 16,8-5-12-16,1-2 1 16,6-7 0-16,3-4 21 15,4-10-15-15,1 0 1 16,3-2-7-16,-8-14 1 15,-1-5 19-15,-6-3 13 16,-6-2 8-16,-1 1 26 16,-4-8-22-16,-5-1 34 15,-2-2-18-15,-4-6-24 16,-4-2 38-16,-1 0-37 16,-9 0 1-16,-4 0 31 15,-6 1-44-15,0 1 32 16,-10-2-35-16,-13 3-16 0,-6 0 17 15,-4 5-24-15,-5 4-6 16,-6 4 5-16,-14 10-83 16,-29 12-11-16,-67 6-126 15,14 0-387-15,-5 12-467 0</inkml:trace>
  <inkml:trace contextRef="#ctx0" brushRef="#br0" timeOffset="-85069.63">21328 13372 751 0,'0'0'208'15,"0"0"-67"-15,0 0 38 16,0 0-5-16,0 0-10 16,0 0 14-16,-25-61-65 15,23 61 29-15,2 0-68 16,-2 0 1-16,2 0-7 16,-2 0-55-16,0 1 8 0,-4 21-8 15,2 13 64-15,0 15 40 16,-1 10-39-16,1 13-10 15,0 4 10-15,2 8-48 16,2-2 26-16,0 4-17 16,0-5-31-16,0-5 11 15,0-6-19-15,0-13 0 16,0-8 2-16,0-8 11 16,0-9-26-16,2-9-32 15,0 4-134-15,-2-8-373 16,0-6-408-16</inkml:trace>
  <inkml:trace contextRef="#ctx0" brushRef="#br0" timeOffset="-84650.79">21065 14897 1280 0,'0'0'273'16,"0"0"-165"-16,0 0-78 0,0 0 81 15,66-114-54 1,-47 83-14-16,-4 6-5 0,-4 6-22 15,-2 1 55-15,-5 8 0 16,-2 4 3-16,1 4 34 16,-3 2-46-16,2 0 9 15,0 0 11-15,1 0-45 16,6 0 7-16,1 5-11 16,4 9 1-16,2 9 27 15,-3 3-52-15,3 5 5 16,-6-4-5-16,4 4-9 15,-5-3-23-15,-1-4-102 16,4-8-133-16,-5-4-132 16,-1-12-335-16</inkml:trace>
  <inkml:trace contextRef="#ctx0" brushRef="#br0" timeOffset="-84252.86">21537 14593 1119 0,'0'0'610'0,"0"0"-440"16,0 0-85-16,0 0-11 16,0 0-18-16,0 0-55 15,0 0 14-15,-67 31-6 0,52-9 16 16,1 4 100-16,1 0-24 15,4 6-18-15,7-1 6 16,2 1-56-16,0-1 6 16,13 2-36-16,8-7 13 15,4-4-14-15,4-11-1 16,3-5-1-16,0-6 15 16,3-6-5-16,-6-17-5 15,-5-5-5-15,-4-4 0 16,-7-3 3-16,-7 3-2 15,-6-1 0-15,0 2 21 16,0 3-13-16,-16 6-18 16,-3 3-20-16,-14 2-165 15,4 7-124-15,3 1-272 0</inkml:trace>
  <inkml:trace contextRef="#ctx0" brushRef="#br0" timeOffset="-83769.15">21266 14325 1407 0,'0'0'371'0,"0"0"-232"15,0 0-88-15,-139-4 144 16,101 15-99-16,-2 12-44 15,0 12 1-15,0 7-35 0,4 10 59 16,7 5-20-16,7 12-35 16,11 1 51-16,9 4-55 15,2 5 1-15,15-1-4 16,18 0 0-16,9-6-3 16,9-6-12-16,8-7 1 15,1-9-15-15,5-10 15 16,4-10-1-16,5-12 0 15,3-9 9-15,6-9-10 16,4-7 1-16,2-17 0 16,-4-10 15-16,-8-4-3 15,-10-6-8-15,-13-6 35 16,-15-9-14-16,-9-7 40 16,-10-8-25-16,-11-4-18 0,-7-1 16 15,-2 7-37-15,-2 5-1 16,-23 10 0-16,-10 9-2 15,-12 8-5-15,-12 10-37 16,-14 11-103-16,-56 18-138 16,16 1-380-16,1 1-955 0</inkml:trace>
  <inkml:trace contextRef="#ctx0" brushRef="#br0" timeOffset="-80833">18919 14668 1162 0,'0'0'287'0,"0"0"-69"15,0 0-107-15,0 0 17 16,0 0-20-16,0 0-39 0,5-32-15 15,-5 32-30 1,0 0 8-16,0 0 66 0,-8 0-6 16,-13 0-26-16,-8 4-49 15,-7 14-8-15,5 4 7 16,4 6-6-16,9-2-1 16,9 2 2-16,9-1-11 15,0-5-6-15,9-4-27 16,16-10-34-16,2-7 18 15,1-1-26-15,2 0-2 16,-7-17 30-16,0-6-6 16,-9-1 32-16,-3 2 12 15,-5 0 9-15,-4 4 3 0,0 4 22 16,-2 6 8 0,3 4 26-16,2 4-50 0,1 0 4 15,5 0-13-15,3 0-5 16,1 12 5-16,1 4 1 15,-3 4 15-15,-2 7 29 16,-1 1-26-16,-8 4 28 16,-2-1-25-16,0 4-22 15,0-7 27-15,-8-2-26 16,-7-1-2-16,-3-2-20 16,-6-4-115-16,-17-6-112 15,10-5-144-15,2-6-972 0</inkml:trace>
  <inkml:trace contextRef="#ctx0" brushRef="#br0" timeOffset="-80316.37">18782 14436 1527 0,'0'0'484'0,"0"0"-397"16,0 0-8-16,-142-13 32 16,105 16-65-16,1 18 19 15,1 9-56-15,1 11 12 16,1 7 20-16,6 6-30 16,2 6 48-16,10 8-34 15,6 0-25-15,6 4 29 0,3 2-29 16,5-1 0-16,15-3-1 15,9-12 15-15,4-3-16 16,5-11 2-16,7-8-3 16,6-8-10-16,9-11-1 15,7-8-1-15,7-9 15 16,1 0-17-16,1-11 17 16,-2-10 0-16,-3-9 1 15,-6-2 6-15,-6-4 5 16,-7-9-12-16,-9-5 34 15,-8-6-19-15,-6-7 46 16,-9-8-19-16,-4-1-23 16,-10-3 16-16,-6 6-34 0,0 6-1 15,-16 7 0-15,-15 7 12 16,-9 12 3-16,-14 7-15 16,-10 12-49-16,-8 9-27 15,-31 9-154-15,18 17-147 16,8 0-216-16</inkml:trace>
  <inkml:trace contextRef="#ctx0" brushRef="#br0" timeOffset="-79665.12">19369 14916 1015 0,'0'0'208'0,"0"0"-117"16,0 0 76-16,0 0 9 15,0 0-74-15,0 0-11 16,0 0-46-16,38-15 13 16,-3 11 48-16,12 0-60 15,7 2 22-15,9 2-25 16,3 0-15-16,7 0 35 16,6 0-42-16,3 0 25 15,5 0 7-15,1 0-38 16,4 0 25-16,0 0-15 0,-5 2-24 15,-2 2 38-15,-10 4-26 16,-11-4 4-16,-8 0 18 16,-14-1-34-16,-5 3 19 15,-6-6-20-15,-5 0 1 16,1 0 26-16,-3 0-21 16,-1 0 9-16,-6 0-7 15,-3 0 0-15,-5 0-9 16,-7 0 1-16,0 0-39 15,-2 0-16-15,-8 0-212 16,-13 0-543-16</inkml:trace>
  <inkml:trace contextRef="#ctx0" brushRef="#br0" timeOffset="-77363.26">18837 15330 660 0,'0'0'625'0,"0"0"-405"16,0 0-3-16,0 0-59 0,0 0-9 16,0 0-78-16,0 54 15 15,-4-15 52-15,-2 11-62 16,2 11 26-16,0 10-5 16,-1 5-42-16,1 5 14 15,0 5-36-15,-3-3-21 16,-5-1 35-16,4-3-45 15,-3 2 7-15,-1-10-5 16,6-4 13-16,4-10-29 16,2-7 12-16,0-9-88 15,0-11-58-15,0-10-332 16,0-8-150-16</inkml:trace>
  <inkml:trace contextRef="#ctx0" brushRef="#br0" timeOffset="-76862.61">18819 16509 1639 0,'0'0'332'0,"0"0"-236"15,0 0-68-15,0 0-19 16,0 0 29-16,0 0-4 0,-123 137-19 16,94-102 25-1,0-3-40-15,7-2 28 0,6-1 1 16,8-8-28-16,6-2 24 16,2-5-25-16,2-6 4 15,22 0-13-15,12-8-17 16,4 0-29-16,2-5-57 15,1-12-54-15,-8-1 90 16,-6-4-16-16,-6 0 71 16,-8 4 21-16,-7 1 15 15,-2 3 19-15,-4 4 2 16,0 7-18-16,-2-1 46 16,0-1-8-16,0 5-21 15,0 0 19-15,0 0-30 0,0 18 26 16,0 4 56-16,0 9-39 15,0 1-4-15,-2 4-26 16,2-2-22-16,0-2 4 16,0 0-19-16,0-10-41 15,0-4-82-15,0-14-145 16,0-4-120-16,0 0-475 0</inkml:trace>
  <inkml:trace contextRef="#ctx0" brushRef="#br0" timeOffset="-76327.99">18796 16468 365 0,'0'0'1365'0,"0"0"-1102"0,0 0-135 16,0 0-27-16,-117-17-19 15,87 25-25-15,4 14-14 16,-1 9-37-16,-2 5 21 15,3 9 7-15,0 4 17 16,5 1 26-16,3 7-32 16,3 2-3-16,3 3 5 15,7-3-45-15,5-2 25 16,0 5-27-16,5-8 1 16,13 0 4-16,1-1-4 15,4-8 0-15,4 0 12 16,2-5-7-16,-1-6-12 15,4-6 4-15,1-6-14 0,3-8 4 16,4-9 13-16,1-5-1 16,0 0 0-16,5-23 5 15,-2-4-6-15,-2-9 1 16,3 1 0-16,-5-5 4 16,-3-6-3-16,0 2 8 15,-4-5 3-15,-7-5-5 16,-1 0-7-16,-5-4 0 15,-7 0 6-15,-1 0 12 16,-8 6-16-16,-4-2 17 16,0 4 17-16,0 1-36 15,-16 5 34-15,-4-2-34 16,-4 2 7-16,-7 4-16 0,-7 0-17 16,-14 8-25-1,-48 10-152-15,9 9-402 0,-2 4-622 0</inkml:trace>
  <inkml:trace contextRef="#ctx0" brushRef="#br0" timeOffset="-74359.3">17117 15083 788 0,'0'0'280'15,"0"0"-161"-15,0 0-32 16,0 0-5-16,0 0 33 15,0 0-12-15,0-46 2 16,0 42 37-16,0 2-38 0,0 2-18 16,0-2 23-1,0 2-47-15,0 0-9 0,0 0-37 16,-8 8-10-16,2 10 35 16,-5 4 29-16,0 3-36 15,2-4 15-15,2-3-49 16,3 0 24-16,4-9-24 15,0 0-6-15,0 0-6 16,6-8 7-16,12 3 5 16,5 1 0-16,1-2 12 15,3 2-18-15,-1-4 6 16,1 3-4-16,0 0-8 16,-6 5 13-16,-4-5-1 15,-3 0 11-15,-8 2 1 16,-4-2 6-16,1-1 4 0,-3 6 2 15,0 1 57-15,0-2-37 16,-8 6 1-16,-3 0-11 16,-2-4-26-16,-3 2-16 15,-1-2-22-15,-3-10-114 16,2 0-141-16,4 0-448 0</inkml:trace>
  <inkml:trace contextRef="#ctx0" brushRef="#br0" timeOffset="-74204.72">17228 14985 1410 0,'0'0'522'0,"0"0"-346"16,0 0-113-16,0 0-36 16,0 0-27-16,132-63-124 15,-103 57-160-15,-10 3-385 0</inkml:trace>
  <inkml:trace contextRef="#ctx0" brushRef="#br0" timeOffset="-73792.81">17233 14740 1279 0,'0'0'393'15,"0"0"-134"-15,0 0-90 16,-121-6-13-16,81 11-27 15,-5 14-68-15,-2 13-8 0,-3 8 8 16,0 9-33-16,4 5 42 16,7 4-19-16,11 3-15 15,8-2 8-15,13-2-42 16,7 1-2-16,5-4 0 16,26-5 12-16,13 1-9 15,12-6 4-15,6-5-7 16,9-7 0-16,3-10-5 15,-1-14-9-15,-1-8 13 16,-3-3 2-16,-6-30 4 16,-7-9 10-16,-12-13-15 15,-11-6 16-15,-13-7-16 16,-11-8 0-16,-9-2 0 0,0 3 11 16,-6 8 4-1,-15 10-15-15,-4 13-14 0,-4 13-11 16,-2 18-118-16,-19 13-141 15,5 13-218-15,7 14-115 0</inkml:trace>
  <inkml:trace contextRef="#ctx0" brushRef="#br0" timeOffset="-73143.55">17370 15454 1160 0,'0'0'309'0,"0"0"-194"16,0 0-58-16,0 0 59 15,0 0-21-15,0 0-42 16,0 0 41-16,12 26 4 15,5 1 26-15,8 4-40 16,6 10-1-16,7 4 39 16,7 8-66-16,3 1-2 15,2 4-6-15,4 5-27 16,-4-6 22-16,4 2-33 16,-2-1-10-16,-4-5 40 15,-1-1-31-15,-3-2 15 16,1-5 11-16,-5-4-35 15,-2-6 24-15,-9-7-24 16,-4-2 1-16,-10-8 24 0,-3-5-19 16,-6-3-5-16,-2-2 1 15,-2-2 13-15,3 1-16 16,1 4 1-16,2 1 0 16,0-2-2-16,-1 1 10 15,1-5-5-15,-2-1-3 16,-4-1 6-16,0-4-14 15,-2 4-7-15,0-4-37 16,0 0-5-16,0 0-108 16,0 0-95-16,0 0-234 15,-2 0-409-15</inkml:trace>
  <inkml:trace contextRef="#ctx0" brushRef="#br0" timeOffset="-72085.38">18251 16506 606 0,'0'0'342'0,"0"0"-230"16,0 0-34-16,0 0 40 15,0 0-26-15,0 0-5 0,0 0-32 16,24 87-38-16,-24-61-17 16,-5 1-5-16,-14-8-168 15,-4-7-592-15</inkml:trace>
  <inkml:trace contextRef="#ctx0" brushRef="#br0" timeOffset="-69854.34">10345 15159 765 0,'0'0'319'16,"0"0"-145"-16,0 0-87 15,0 0-9-15,0 0 9 16,0 0-36-16,0 0-6 15,-4-13-5-15,4 8 9 0,-2 5 21 16,-3-5 40 0,1 1-5-16,-5-1-4 0,0 1-33 15,-2 4 30-15,0 0-50 16,-2 0-36-16,1 0 31 16,-1 0-31-16,0 0 32 15,-1 0-1-15,1 0-43 16,-3 0 45-16,-1 0-17 15,1 0-26-15,-2 2 54 16,0 2-41-16,0 0 8 16,-2 0 21-16,0 0-36 15,3 2 42-15,-4 1-50 0,1 2 2 16,3-3 14 0,-1 2-8-16,-1 1-7 0,2-2 4 15,1 4 16-15,0-7-14 16,3 6-7-16,0-2 0 15,2-2 20-15,-4 2-14 16,6 1-6-16,-3 4 4 16,3-3 14-16,0 2-7 15,3-6-11-15,2 6 0 16,-2-2 6-16,0 2-5 16,2 5-1-16,-1-2 0 15,1 3 13-15,0-1-4 16,4 6-9-16,-3-7 0 15,3 4-1-15,0 3 1 16,0-8 0-16,0 4-1 0,0-2 8 16,5 2-7-16,1-1 0 15,-1 0 1-15,1-4 3 16,-2 4-4-16,4-2 0 16,-2 2-6-16,3-2 15 15,-3 2-9-15,6-2 0 16,-3 1 6-16,-1 2-5 15,4 4-1-15,-3-6-3 16,-3 1-3-16,3-1 12 16,-2 2-6-16,-1-3 9 15,4-1-8-15,-4 2 1 16,4-7-2-16,-4 3-12 16,5 0 11-16,1-4 2 0,-2 4 6 15,1-4 5 1,3 0-11-16,-3 1 2 0,3 3-3 15,-1-4-11-15,3 3 10 16,-1-6 2-16,1 7 4 16,-1-7 4-16,-2 2-8 15,3 0-2-15,-1-6 1 16,-1 2-5-16,1-1-1 16,-1 2 12-16,1-5 0 15,4 0-1-15,-1 0 1 16,3 0-12-16,2 4 3 15,-1-4 2-15,2 0 0 0,-1 0 1 16,-3 0 0 0,-3 0 0-16,2 0 7 0,-6 0-19 15,3 0 9-15,-1 0 3 16,1-9-10-16,2 3 19 16,-3-1-15-16,3-1 6 15,0-2 0-15,-2 2-5 16,1-3 5-16,-1-2-15 15,0 1 14-15,1-1 2 16,-4 4-2-16,3-6 1 16,-5 3 0-16,3 2-3 15,-1-3 3-15,-2 0 0 16,3-1-9-16,-1 0 13 16,3-6-4-16,-3 1 0 15,1 1-14-15,-4-5 4 0,-1-3 10 16,-1 4 0-16,-2 4 4 15,-2-4 5-15,-2 3-9 16,1 6 0-16,-3-5 0 16,2-1-2-16,-2 2 2 15,0-5 0-15,2 0 8 16,-2-5 2-16,0 1-10 16,0 2 0-16,0-2 0 15,0 5 9-15,0-2-3 16,0 3 13-16,-9 4 17 15,-1-2-36-15,-2 3 17 16,-1-2-17-16,1 3 0 16,-1-3-3-16,2 4 9 0,-3-1-4 15,1 2 7 1,0 1 1-16,-5 0-10 0,-4 1 0 16,-5-3 0-16,-2 3 6 15,0-3-5-15,0 0 0 16,0 3 2-16,5-6 4 15,1 2-14-15,1 4 7 16,2-4 0-16,0 2-14 16,0 4 14-16,-5 6-25 15,1-2-16-15,-5 4-59 16,-16 4-116-16,5 11-338 16,3 2-308-16</inkml:trace>
  <inkml:trace contextRef="#ctx0" brushRef="#br0" timeOffset="-66646.92">12560 14966 1061 0,'0'0'327'0,"0"0"-189"16,0 0-49-16,0 0 57 15,0 0-26-15,0 0-53 0,-4-11-24 16,4 11-42-16,0 0 32 16,0 0-8-16,0 0-7 15,-2 0 30-15,2 0-30 16,0 0-9-16,0 0-5 15,0 0-4-15,0 0-13 16,-5 0-75-16,-2 20-32 16,-2-4-133-16,3 1-566 0</inkml:trace>
  <inkml:trace contextRef="#ctx0" brushRef="#br0" timeOffset="-63182.17">3341 15815 1275 0,'0'0'349'0,"0"0"-228"16,0 0-41-16,0 0-49 15,0 0 17-15,0 0 109 16,0 0-17-16,-2 90 21 15,2-2-57-15,0 29-52 16,0 35 27-16,-19 4-18 0,-3-25-18 16,5-32 8-16,3-42-42 15,5-8-9-15,0-1 0 16,2-8-9-16,5-3 9 16,2-20-66-16,0-17-132 15,4-4-83-15,17-62-22 16,-1 2-83-16,-7-6-566 0</inkml:trace>
  <inkml:trace contextRef="#ctx0" brushRef="#br0" timeOffset="-61780.92">3294 15913 1129 0,'0'0'296'0,"0"0"-234"16,0 0-62-16,0 0 0 16,0 0 6-16,0 0 58 15,0 0 29-15,0-4-4 16,18 4 3-16,5 0-38 16,12 0-22-16,5 0 37 15,8 0-21-15,10 0-5 16,4 0 7-16,8 0-25 15,6 0 22-15,4 0-7 16,2 0-19-16,5 0 17 16,4 0-37-16,3-4 11 15,-1-2 17-15,3 3-23 0,0-6 28 16,-3 1-17-16,4 4 2 16,-3-2 42-16,1 2-27 15,1-5-16-15,4 5 10 16,2-9-27-16,4 3 9 15,2 2-10-15,0 2 8 16,-4 2-8-16,-1-1 0 16,-7 5 8-16,-3 0-8 15,1 0 13-15,-5 0-22 16,3 9 9-16,1-8-7 16,1 4 5-16,-1-5 3 15,-2 0-1-15,-7 0 6 0,-3 0 0 16,-10 0-7-16,-1 4 1 15,-3 0-3-15,-1 2 2 16,7 2 2-16,6 1-1 16,4-2 12-16,5 3-1 15,5-2-17-15,1 2 6 16,3-1 0-16,0 4-6 16,1-4 12-16,0 0-6 15,2 4 3-15,-1 1-2 16,-8-5-2-16,-5 5 1 15,-11-1 0-15,-15 1-6 16,-14-6 12-16,-13 2 0 16,-8-2-6-16,-9-1 4 0,-3-1-4 15,-2 3 0 1,-1-3 2-16,-4 2-6 0,0 2 12 16,-1 1-8-16,-3 8 0 15,2 4 5-15,-1 2-11 16,0 11 6-16,-1 5 0 15,0 8 0-15,0 5 7 16,2 9-4-16,3-1-3 16,2 0-4-16,0 0-2 15,0-3 6-15,1-2 0 16,2-2 13-16,-1-7-12 16,1-2 10-16,-4-2-11 15,-1-7-2-15,-3-8-4 0,-2-7 6 16,-2-4 0-1,0-8 2-15,0-1 10 0,-10-3-12 16,-13-3 0-16,-8 1 0 16,-5-4 0-16,-6 0 2 15,-9 0 10-15,-7 0 17 16,-9 0-27-16,-9 0 3 16,-8 0-5-16,-5-7-7 15,-7-4-3-15,-22 3 10 16,-21-6 0-16,-22 4 2 15,-5 3 11-15,10-2-12 16,9-1-1-16,18 6-8 16,2 0 1-16,-1 0 8 15,1 2-1-15,-4 2 12 16,-4 0-2-16,-2-4-13 0,2-1 3 16,-2 3-7-16,2 2-5 15,-1-5 19-15,0-1-7 16,4 2 9-16,1-4 0 15,4-2-13-15,2-2 4 16,0 2-15-16,0-2 2 16,0 2-2-16,19 1 15 15,17 3-11-15,18 3 19 16,3-1-16-16,-9 4 8 16,-14-4-1-16,-8 0-7 15,6 2 9-15,2 2-1 16,0 0 3-16,10 0 14 0,3 0-25 15,4 0 8-15,7 0 0 16,7 0 9-16,4-4-9 16,6 0 14-16,2 0 17 15,6-2-30-15,5 6 35 16,-2-4-36-16,6-1 12 16,2 5-3-16,6-3-3 15,5-1-6-15,9 4 0 16,4-2 6-16,7 2-16 15,0-4-59-15,52-8-116 16,-4-2-163-16,6-4-627 0</inkml:trace>
  <inkml:trace contextRef="#ctx0" brushRef="#br0" timeOffset="-58906.6">17468 15524 461 0,'0'0'244'16,"0"0"-59"-16,0 0-63 16,0 0-36-16,0 0 45 15,0 0 0-15,0 0-38 16,-2-22-19-16,0 20 3 16,2 2 41-16,-2 0-52 15,2 0-9-15,0 0-37 16,0 0-8-16,0 0 60 0,0 0-12 15,0 0 7-15,-2 0 5 16,2 0-38-16,0 0 9 16,0 0-43-16,0 0 10 15,0 0-17-15,0 0 7 16,0 0 0-16,0 0 6 16,0 0 10-16,0 0-7 15,0 0-9-15,0 0-6 16,0 0 6-16,0 0 1 15,0 0 10-15,0 0 21 16,0 0-21-16,0 0-1 16,0 0-10-16,0 0 0 15,0 0-7-15,-3 0 18 0,3 0-11 16,0 4 2-16,0 0 10 16,0 4 10-16,0-3-22 15,0 3 1-15,0 1-6 16,0 1 7-16,7 3-2 15,2-3 13-15,-3-1-6 16,1-1 1-16,-2 1-8 16,1-4 1-16,-1 4-5 15,0-2 5-15,-3-2-1 16,2 1 12-16,1 2 5 16,-1-2-17-16,2 2 0 15,4 0 0-15,-3-2-2 16,1 6 8-16,-1-8-6 15,0 2 0-15,0 2 3 0,-3-4-3 16,2 1 10 0,-1 0-9-16,-1 2 20 0,6 0-13 15,-2 1-8-15,1 2 0 16,3-2 3-16,-2 2-3 16,1-3 1-16,-1 2 7 15,-4-1-1-15,1-2-7 16,-1 3 0-16,-1-3-1 15,2 1 7-15,-3 1 4 16,3 2-10-16,-1-2 1 16,2 3 4-16,0-4-5 15,1-1-5-15,-3 2-1 16,-1-2 12-16,0 0 0 0,-3 0 6 16,2-1-12-1,-1-1 18-15,-1-1-17 0,2 3-1 16,0 2 17-16,1-6-9 15,-1 6 16-15,4 0-1 16,0-3-11-16,1 5 5 16,0-2-17-16,0 1 0 15,-3 1-7-15,3 3 14 16,-5-6-4-16,4-1 9 16,-6 3-6-16,2-5 15 15,-1 0-15-15,-1 2-3 16,2-2-3-16,-2 4 13 0,2-2-4 15,2 2 3-15,0 0-10 16,1 2-1-16,-1 3-1 16,1 0 0-16,2 1-7 15,2 0 16-15,-2 2 0 16,2 0-2-16,0 0-5 16,3 2 2-16,-1 0-4 15,0-4 0-15,1-1-7 16,-3 4 17-16,3-3-8 15,-4 4-1-15,-1-5 10 16,1 0 5-16,-4 2-14 16,1-6-2-16,-1 8 13 15,1-8-6-15,2 9 4 16,0-4-11-16,-1 3 6 16,4 1 0-16,1 0-6 0,1-4 0 15,-1 4 8-15,2 0 5 16,1 0-13-16,-1 2 0 15,-1-1 1-15,-1-2-6 16,-3 1 6-16,-4-8-1 16,1 2 22-16,-3-6-22 15,-2 2 22-15,2-4-10 16,-1 2-6-16,4 7 21 16,0-4-26-16,5 3 8 15,2 2 7-15,6 1-7 16,-2 2-7-16,2-4-2 15,-2 1-3-15,-2-7-3 16,-5-1 12-16,-5-1-6 16,-4-1 10-16,1-4-8 15,-3 0-2-15,3 0 0 0,-3 0 3 16,0 0-3-16,0 0 0 16,0 0 0-16,0 0 4 15,0 0 10-15,0 0-12 16,0 0-2-16,0 0-5 15,0 0-11-15,0 0 14 16,0 0-62-16,0 0-99 16,0-15-594-16</inkml:trace>
  <inkml:trace contextRef="#ctx0" brushRef="#br0" timeOffset="-56684.54">18881 16481 358 0,'0'0'202'16,"0"0"-108"-16,0 0 22 15,0 0 64-15,0 0-31 0,0 0 47 16,0 0-66-16,0-26-12 15,0 22-43-15,-6 0 0 16,-5 2 2-16,-1-2-23 16,-3 4 3-16,-3-4 21 15,0 4 10-15,-2 0-2 16,0 0-15-16,0 0-25 16,0 0 16-16,-1 0-16 15,6 0-10-15,-1 8 5 16,1 2-32-16,1-3 21 15,1 4-17-15,-3 1-12 16,3 2 47-16,0-1-28 16,-1 4 10-16,1 2 7 15,2-2-35-15,-2 1 28 16,2 0-30-16,1 0 7 0,2-4 14 16,-1 4-21-16,2-6 7 15,0 2 11-15,3 1-11 16,-1-2 8-16,1 4-15 15,-2-3 0-15,0-1 9 16,2 1-9-16,0 7 12 16,-1-7 12-16,1 4-16 15,2 0 6-15,-2-4-14 16,2 0 0-16,2-2-4 16,-3 1 4-16,3-4 0 15,-3 1 1-15,1 2 13 16,0-1-9-16,0-4-5 0,0 3 0 15,-3 2 5 1,3-2-4-16,-1 2-1 0,0 2 11 16,0-4 4-16,3 3-5 15,-2 0-10-15,0-5 0 16,-1 6 6-16,3-4-5 16,-2 2-1-16,2-2 3 15,0 3 12-15,0-4-7 16,0 5-8-16,0-1 0 15,0 1 4-15,0-5-4 16,0 3 0-16,0-1 0 16,0 1 6-16,0-2-2 15,2-2-4-15,1 6 6 0,1-6-3 16,1 2-3-16,-1-2 0 16,0 2 0-16,1-2 7 15,-1 2-5-15,1-2-2 16,0 0 6-16,-1 3-9 15,2-4 3-15,1-1-5 16,-3-2 4-16,4 4 2 16,-2 2 2-16,-2-1-2 15,5-1-1-15,1 1 1 16,-2 1-1-16,3-2-6 16,3 1 5-16,-3-3 2 15,0 1-1-15,0-3 0 16,0 0 1-16,0-2-2 0,1 2-5 15,-1-4-6 1,0 4 12-16,0-4-6 0,0 0 6 16,1 0 0-16,1 0 6 15,-3 0-12-15,4 0 6 16,-1 0-14-16,-1 0 13 16,-1 0 2-16,-3 0 1 15,2 0 4-15,1 0-6 16,-3 0 0-16,4 0-2 15,-1 0-5-15,2-4 5 16,1-2 4-16,1-2-2 16,-4 1 0-16,0 1 1 15,0-3-2-15,-1 5-8 16,-1 0 2-16,-1-2 6 0,2 2 2 16,1 0-1-16,-1-2 1 15,4-1 0-15,-1-2 0 16,-1-1-1-16,-1 2-5 15,0-2 4-15,0 3 2 16,0-4-1-16,0 3 0 16,0 0 8-16,0-2-14 15,0 2 6-15,-1-2 0 16,1 2-6-16,-3-2 0 16,2 2 6-16,-2-3 0 15,1 0 1-15,1 1-4 16,-4-4 3-16,3 2 0 15,-1 2-1-15,2-3 7 0,-1 4-7 16,-1-4 1 0,1-1 0-16,3 1-9 0,-4-6 9 15,-1 1 0-15,2 2-1 16,-4-1 8-16,1-2-7 16,-2 1 0-16,1 0 2 15,1 4-8-15,4-4 6 16,-4 2 0-16,3 2 0 15,-3 0 12-15,0 1-12 16,-2 0 0-16,-4 3 0 16,0-4 7-16,0-2-6 15,0 2 14-15,0-5 11 16,0 6-24-16,-2-5 11 0,-2-1-13 16,4-2 1-16,0 3 2 15,0 0-2-15,0 1 7 16,0-1 15-16,0 4-22 15,-4 0 19-15,0 2-20 16,0-6 9-16,0 4 24 16,-3-4-32-16,3 5 15 15,-1-8-1-15,0 6-6 16,1-2-10-16,2 3 1 16,-3 6-3-16,1-3 3 15,-3 4 7-15,0-3 7 16,1 2-5-16,-5-2-8 0,2 1-1 15,-3 0 0 1,2 1 0-16,-4-2-3 16,1 2 14-16,-2-1-4 0,-1 0-2 15,1 0 2-15,-4 0-7 16,-1 5 0-16,-2-1 1 16,2-3 6-16,-3 7 2 15,1-4-7-15,2 2 1 16,-2-1 9-16,1 4-14 15,4-5 2-15,-1 4 0 16,3 1 0-16,3 0 11 16,3 0-8-16,5 0-3 15,4 0-2-15,0 0 1 16,0 0-12-16,0 0 4 16,0 0 9-16,0 0-26 0,0 0-4 15,0 0 0-15,0 0-58 16,0 0 0-16,0 0-185 15,0 0-537-15</inkml:trace>
  <inkml:trace contextRef="#ctx0" brushRef="#br0" timeOffset="-50469.16">18904 16347 563 0,'0'0'221'15,"0"0"-71"-15,0 0-46 16,0 0-10-16,0 0-56 16,0 0-5-16,0 0 38 15,0 0-17-15,0 0 21 16,0 0 30-16,0 0-50 16,0 0 22-16,0 0-5 0,0 0-31 15,0 0 42-15,0 0-60 16,0 0 7-16,0 0-2 15,0 0-27-15,0 0 26 16,0 0-16-16,0 0-10 16,0 0 36-16,0 0-25 15,0 0 15-15,0 0 16 16,0 0-42-16,0 0 32 16,0 0-33-16,0 0 0 15,0 0-11-15,0 0-53 16,-5 0-35-16,1 0 27 15,0 1-35-15,0 2 64 16,4-3 22-16,0 1 21 16,0-1 5-16,0 0 5 15,-2 0 31-15,2 0 32 0,0 0-50 16,0 0 34-16,0 0 8 16,-2 0-7-16,2 0 20 15,0 0-52-15,0 0 10 16,0 0 7-16,0 0-26 15,0 0 45-15,0 0-17 16,0 0-11-16,0-5 0 16,-2-4-33-16,2 4-1 15,0-4 24-15,-2 2-23 16,2-4 38-16,-2-2-3 16,2 4-24-16,0-2 6 15,0 0-17-15,0-1-1 0,0 2 0 16,0 0 9-16,0-2 8 15,0 2-5-15,0-4-12 16,0 1 18-16,0 0-18 16,0-1 0-16,0 2 0 15,0-1 8-15,0-4 4 16,0 3 0-16,0 0-11 16,0 0 3-16,0 0-4 15,0 1-5-15,0 0-2 16,0-5 14-16,0 2 1 15,0-3-1-15,0 1-7 16,0 1 0-16,0-2 0 16,0 5-5-16,0 1-1 0,0-4 12 15,0 3-3 1,0 1 5-16,0-4-8 0,-2-2 1 16,-7 2-1-16,-3-5 0 15,1 1-7-15,1 0 19 16,-2-2-12-16,5 2 6 15,3-5-5-15,2 2 6 16,2 1-7-16,0-2 0 16,0 3-8-16,0-2 16 15,0 6-7-15,0 1 10 16,0 3-11-16,0-1 2 16,0 0-2-16,0 5-6 15,-2-4 4-15,2 6 4 16,0-4 4-16,0 6 0 15,0-2-5-15,0 4 5 0,0 4-6 16,0-2 0-16,0 2-1 16,0 0 8-16,-2 0-4 15,2 0-3-15,0 0-9 16,-3-4-10-16,1-10-160 16,-3 2-186-16,3-6-430 0</inkml:trace>
  <inkml:trace contextRef="#ctx0" brushRef="#br0" timeOffset="-49017.04">18953 14534 22 0,'0'0'674'0,"0"0"-517"15,0 0-35-15,0 0-18 16,0 0-17-16,0 0 20 16,0 0-19-16,6-31-11 15,-6 27 60-15,0-2-48 0,0 2-2 16,-2-5-5 0,-10 5-9-16,0-4-11 0,-5 2-15 15,2 2 21-15,-3-1-10 16,1 5-27-16,-4-4 37 15,1 2 3-15,1 2-31 16,-5 0 28-16,0 0-19 16,0 0-21-16,-2 6 34 15,1 0-41-15,-2 7 14 16,3-5 8-16,-1 5-42 16,3 0 32-16,2 1-15 15,-4 2-18-15,6 1 42 16,0 4-33-16,-1-4 16 15,2 6-1-15,1 2-18 0,3-4 6 16,2 3-12-16,2 0 0 16,2-2 14-16,1 0-14 15,-1-2 15-15,2-2-11 16,1 3 7-16,2-3-12 16,-3 0 1-16,1 3 0 15,0-1 10-15,1 5-9 16,1-3 8-16,2 2-3 15,0 2 3-15,0-3-15 16,0-4 6-16,2 3 0 16,7 0 4-16,-2-4 2 15,2 1-4-15,1-2-2 16,2-1 4-16,4-2-5 0,-1 3 1 16,3-3 0-16,2-1 6 15,0 1-4-15,3 0-2 16,-3-1 0-16,1-1 0 15,2 2-6-15,0 0 6 16,-2-4 0-16,2 2 4 16,-1-6 2-16,1 2-6 15,-2 0 0-15,2-2 0 16,0-2-1-16,-2-1 1 16,-3 1 0-16,1-4 3 15,-7 2 3-15,5 1-6 16,-4-3 0-16,-1 2-5 15,2-2-1-15,1 0 6 16,4 0 0-16,-1 0 8 16,-1 0-8-16,4 0 0 0,-2 0-8 15,4-2-29-15,-3-3 36 16,3-3-7-16,-4-1 8 16,1 1 2-16,-2-4 5 15,1 1-7-15,2 2 0 16,-1-3-5-16,0 2-1 15,-2-3 6-15,2 4 0 16,-2-4 9-16,-2 4-1 16,4-5-8-16,-5-3 0 15,1 3-10-15,-1-4 9 16,1 0 1-16,-3 0 0 16,0 1 15-16,1-2-5 15,-2 1-8-15,-4 2-2 0,-1 0-9 16,-1-2 3-1,2 0 12-15,-6-4-6 0,2-2 15 16,-2 0-9-16,-2-6 6 16,0 1-12-16,0-1 0 15,0 3 11-15,0-4-10 16,-6 3 16-16,-6 3 14 16,-3-4-25-16,-6 3 8 15,-3-2-14-15,-3 4-6 16,-1 1-3-16,-1 4 9 15,-2 1 0-15,2 1-1 16,2 8-34-16,-2-1-10 0,-14 8-125 16,5 2-427-16,5 0-360 15</inkml:trace>
  <inkml:trace contextRef="#ctx0" brushRef="#br0" timeOffset="-45293.99">19473 14871 738 0,'0'0'154'0,"0"0"-60"16,0 0 2-16,0 0 98 15,0 0-75-15,0 0-31 16,0 0-25-16,-4-6-21 0,4 6 31 16,0 0-8-16,0 0-3 15,0 0 27-15,0 0-42 16,0 0 7-16,0 0-27 15,0 0-26-15,0 0 25 16,0 0-26-16,0 0 1 16,0 0 32-16,0 0-26 15,0 0 40-15,14 0 45 16,8 0-32-16,4 0 16 16,6 0-41-16,3 0 4 15,6 0 8-15,1 0-36 16,1 0 8-16,-1 0-19 15,2 0 2-15,-3 0 6 0,-1 0-2 16,-3 3 1-16,-1 1 17 16,2 1-18-16,0-1 22 15,2 2-28-15,0-6 2 16,0 4 8-16,0-2-4 16,-2 0-3-16,3 0 29 15,-2 2-31-15,3 0 35 16,3 0-36-16,0-2 9 15,2 2 7-15,-3-3-15 16,1 5-1-16,-5-6 12 16,-2 5 4-16,-5-5-8 15,-2 2-8-15,-4 0 0 16,-5-2 10-16,-6 0-4 0,-7 2 2 16,-2-2 21-1,-7 0-29-15,0 0 43 0,0 0-43 16,0 0-12-16,0 0 11 15,0 0-139-15,-10 0-404 16,1-2-79-16</inkml:trace>
  <inkml:trace contextRef="#ctx0" brushRef="#br0" timeOffset="-43712.22">21802 14476 935 0,'0'0'279'16,"0"0"-48"-16,0 0-74 15,0 0-13-15,0 0 13 16,0 0-52-16,0 0-10 15,-25-53-15-15,19 45-15 16,-5 1 40-16,-1-2 6 0,-1 1-45 16,-5 0 24-16,1 2-58 15,-6-3-14-15,1 0 15 16,-3 5-32-16,1-4 40 16,-2 4-20-16,1-2-2 15,0 1 19-15,0 0-37 16,4 1-1-16,-2 0 12 15,1 1-4-15,2 3 16 16,-2 0-8-16,1 0-15 16,-3 0 24-16,1 0-25 15,2 0 0-15,-2 0 0 16,4 0 13-16,0 3 4 0,1 1-12 16,1 2-4-1,-1 2 4-15,0 1-5 0,0 0 0 16,1 1-1-16,-1 2 1 15,-1 2 6-15,0 0 8 16,-4 3-14-16,3 1 12 16,-2 0-12-16,0 1 0 15,-1 1-9-15,1 1 18 16,0 0 0-16,2-2 3 16,3 1-5-16,-2 2 2 15,3 0-9-15,3 2-4 16,3 2-7-16,-2-7 22 15,1 6-5-15,2-1 7 0,0-2-11 16,2 0 12 0,3 1-14-16,2-1-1 0,0 0-9 15,2-1 14-15,0 4-4 16,0-4 13-16,0 6-11 16,4-6-2-16,7 2 0 15,1 0-2-15,0 0-8 16,2-3 20-16,1 0-10 15,4-4 0-15,-2 1 2 16,1-2-2-16,-1-1 0 16,2 1-5-16,1-2-2 15,2 4 14-15,-2-3-5 16,5 2-2-16,-3-1 6 16,4 1-14-16,-1-1 8 15,0-5-10-15,-4 2 9 0,2-5-1 16,-1 4 2-16,3-7 0 15,0 0 1-15,2-2-10 16,2 0 9-16,2-2 0 16,0 0-7-16,0 0 5 15,0 0 2-15,3 0 0 16,-5 0-4-16,0-2-8 16,0-2 4-16,-6-2 8 15,2-1-6-15,0 0 8 16,0-1-2-16,-2-2 0 15,4-2-3-15,0 1-14 16,2-6 16-16,0-1 1 16,-2 0-14-16,-2-3 23 0,-6 4-9 15,1-2 0-15,-3 5 8 16,-4 0-8 0,-1 0 0-16,0 0 0 0,-1 2 3 15,1-6 10-15,1 0-11 16,-3-2-2-16,4 0 1 15,-3-3 2-15,3 2-2 16,-5-6-1-16,-1 6 21 16,-1-4-14-16,-3 4 7 15,1-1-1-15,-5 0-12 16,0-1 25-16,0 1-26 16,0 0 9-16,0-2 2 15,0-1 5-15,-2 2-16 16,-5-4 0-16,0 2 0 0,-1 0 6 15,-1 0-4-15,0 2 2 16,0 6 4-16,-4-1 5 16,-3 0-14-16,-2 4 1 15,-6-4-36-15,-3 3 25 16,-2 4-51-16,-27 2-52 16,9 4-171-16,1 2-520 0</inkml:trace>
  <inkml:trace contextRef="#ctx0" brushRef="#br0" timeOffset="-40576.6">21441 14493 400 0,'0'0'147'0,"0"0"-88"0,0 0 9 16,0 0-13-16,0 0-16 15,0 0 40-15,0 0-53 16,10-110 22-16,-13 92-3 15,-13 0-32-15,-4 3 43 16,-2 2-14-16,-9 2-22 16,-4 0-20-16,-6 7-13 15,-1 2-78-15,-5 2-1 16,3 0 28-16,-2 6 64 16,4 8 0-16,-11 18 0 15,11-2-1-15,6-1-47 0</inkml:trace>
  <inkml:trace contextRef="#ctx0" brushRef="#br0" timeOffset="-38890.1">21241 14289 872 0,'0'0'269'0,"0"0"-115"15,0 0-30-15,0 0 51 16,0 0 20-16,0 0-47 16,0 0-34-16,33-20 30 15,-22 9-37-15,1-8 28 0,1-1-51 16,-3 0 26-16,4-8-14 15,-3-2-59-15,3-4 42 16,-3-4-41-16,0-4-21 16,0-5 30-16,0 0-37 15,0-6 4-15,1 1 5 16,1 0-8-16,-1 2-1 16,-2-3-10-16,1 6 1 15,-1 0 10-15,-2 3-10 16,-1 2 4-16,-1 7 5 15,0 2 2-15,-2 5-13 16,0 6 1-16,-3 4 0 16,3 2-10-16,-2 2 16 15,0 3-6-15,0 4 7 16,-2 1 2-16,2 1-10 0,-2 4 1 16,0 1-5-1,0 0-5-15,0 0 12 0,0 0-2 16,0 0 2-16,0 0-2 15,0 0-8-15,0 0-36 16,0 0-53-16,0-3-45 16,-13-14-228-16,-3-3-417 15,-1-4-578-15</inkml:trace>
  <inkml:trace contextRef="#ctx0" brushRef="#br0" timeOffset="-37455.94">21426 12731 702 0,'0'0'231'0,"0"0"-130"16,0 0-8-16,0 0-24 15,0 0-8-15,0 0 29 16,0 0 13-16,-14-65-19 16,7 60 59-16,1-1-63 15,-3 2 25-15,-2-2-1 16,-2 0-6-16,-3 0 10 16,-2-2-30-16,-4 2 11 15,-3 1 16-15,0 0-53 16,-3 1 7-16,1 4-15 15,-2 0-18-15,3 0 39 0,-1 0-39 16,0 0 10-16,2 0 1 16,3 9-37-16,0-1 28 15,-1 5-18-15,4 1-9 16,-1 2 37-16,1 4-38 16,2 3 9-16,-1 2 18 15,3 1-26-15,1 4 14 16,3 0-15-16,-1 3 1 15,6-2 4-15,4 2-4 16,2 1 7-16,0 2-8 16,0-2 8-16,0 0-14 15,4-2 6-15,6 0 0 0,0-2 1 16,3-4 8 0,1 0-9-16,-1-1 0 15,1-3 6-15,1-3-12 16,3-1 6-16,2 1 0 0,2-3 8 15,1-1 1-15,2 0-1 16,-2-3-8-16,2-1 6 16,0-2-8-16,-3-1 2 15,-2-2 0-15,-4-2 2 16,-1 0 5-16,-3 1-5 16,-2-4-2-16,4 1 4 15,-1 1-5-15,3-3 1 16,4 0 0-16,2 0 3 15,1 0 7-15,1 0-10 0,0 0 0 16,1 0 2-16,-4 0-8 16,-2 0 6-16,-1 0 0 15,-1 0 4-15,-1-5 5 16,3-1-9-16,-2 0 0 16,1-4 3-16,2 1-9 15,0-3 6-15,0-2 0 16,-2-1 2-16,0-3 11 15,-1 0-13-15,-1-5 0 16,-1 2 15-16,-2-3-3 16,1-1-6-16,-2-3-6 15,-1 1 31-15,-3-2-29 16,-1-1 29-16,0-2-22 0,-2 3 6 16,1-2-3-1,-2 1-6-15,1 4-6 0,-3-1 33 16,3 8-33-16,-5-2 18 15,2 6-18-15,-2 3 18 16,0-3-8-16,0 6-10 16,0-4 0-16,0 1 13 15,-2 2 1-15,-7-2-13 16,-2-3-1-16,-3 5-4 16,1-3 3-16,-2 1 1 15,1 2 0-15,1 3 13 16,-1 1 1-16,5 1-26 15,1 1 12-15,0 2-15 16,4 0 7-16,2 2 9 16,2-2-1-16,0 2 0 0,0 0 13 15,0 0-23-15,0 0 10 16,0 0-15-16,0 0 14 16,0 0 1-16,0 0 0 15,0 0 2-15,0 0-2 16,0 0 0-16,0 0-10 15,0 0-17-15,0 0 15 16,0 0 12-16,0 0 0 16,0 0 4-16,0 0-4 15,0 0-1-15,0 0-46 16,0 0-25-16,0 0 31 16,-2 0-64-16,0 0-56 15,-16 4-151-15,2 8-57 16,-4 0-448-16</inkml:trace>
  <inkml:trace contextRef="#ctx0" brushRef="#br0" timeOffset="-35687.66">19220 12250 929 0,'0'0'306'15,"0"0"-106"-15,0 0-86 16,0 0-8-16,0 0-26 16,0 0 11-16,0 0-36 0,-100-32 24 15,77 30 43-15,-2 2-35 16,4-2 40-16,-2 2-38 16,3 0-23-16,7 0 43 15,-1 0-66-15,5 0-1 16,3 0-12-16,-3 0-18 15,-3 0 7-15,0 6-19 16,-5 4 0-16,0 0 41 16,-1 2-41-16,-5 2 18 15,4 3 4-15,-4-4-8 16,-1 3 8-16,2 0-22 16,2-3 6-16,-1 4 9 15,6-3-6-15,-1 0-9 16,5 0 8-16,3 0 11 15,-2 0-4-15,2 1-15 0,1 3 1 16,-2-1 26-16,4 8-26 16,1-1-1-16,0 2 12 15,4 2 8-15,0-2-8 16,0 2-12-16,0-2 1 16,6 0 0-16,5 1 5 15,3-2-6-15,2 0 0 16,1-4 17-16,1 0-14 15,0-2-3-15,0-1 0 16,2-2-3-16,-3 1 3 16,2-2 0-16,0 0 0 15,4-3 12-15,-1 0-8 0,-1-1-4 16,0-2 0-16,0-1-4 16,-1 0 4-16,-3-2-2 15,4-2-7-15,-4 2 18 16,1-2 3-16,-1 0-12 15,4-3 0-15,-1 4-9 16,3-5 10-16,-2 0-1 16,2 0 0-16,-3 0 14 15,2 0-10-15,-2-2-4 16,1-8 1-16,-2 0 1 16,1-2-2-16,-1-3 0 15,0 2-1-15,-1-3 11 16,0-5-4-16,0 0-6 0,-1-5 1 15,1-3 6 1,-2-3-7-16,-1-4 0 0,-2-2 0 16,-1 0 14-16,-3 0-5 15,-4 2-2-15,-2-1-6 16,1 4 20-16,-4-2-19 16,0 8-2-16,0-1 12 15,0 6 3-15,-7-1 12 16,0 6-24-16,-2 0 7 15,-3 0-13-15,-3 3 3 16,-3-1 0-16,-2-1-10 16,-4 3 14-16,-1-2-4 15,-2 3 0-15,-1 2 6 0,10 4-16 16,2 1 10 0,7 4-29-16,5 1-2 0,0 0-51 15,-2 0 11-15,-5 6-108 16,-2 8-203-16,2 0-463 0</inkml:trace>
  <inkml:trace contextRef="#ctx0" brushRef="#br0" timeOffset="-32613.88">10626 12789 1084 0,'0'0'351'0,"0"0"-181"15,0 0-49-15,0 0-15 16,0 0 15-16,0 0-34 16,-9-11-53-16,9 11 41 15,-4-3 18-15,0 3-38 16,-5-2 23-16,4 0-48 16,-4 2 25-16,1-2-16 15,-4-1-26-15,1 3 23 16,-3 0-10-16,-1 0-14 15,-1 0 25-15,-3 0-31 16,-2 0 18-16,-4 0-19 16,-4 0 8-16,-2 3-11 0,-4 7-2 15,-5 7 0 1,-16 12-51-16,10-1-249 0,7-5-539 0</inkml:trace>
  <inkml:trace contextRef="#ctx0" brushRef="#br0" timeOffset="-31346.27">18621 12628 914 0,'0'0'363'0,"0"0"-125"15,0 0-87-15,0 0-39 16,0 0-2-16,0 0-18 16,0 0 17-16,-21-12-24 15,8 10-39-15,-3-3 50 16,-1 3-40-16,-8-2 13 16,-6 2 27-16,-2-2-47 15,-10 2 24-15,-1 0-33 16,-8 0-22-16,-4 0 51 15,-4 0-42-15,-7-1 0 16,-6 2 15-16,-9 1-41 16,-6-2 23-16,-5-1-24 15,-3 2 0-15,1-4-22 16,-3 2 31-16,4-4-9 0,1 2 3 16,3-1 18-16,1-1-21 15,9 2 0-15,6 0 1 16,16-1-2-16,14 5 2 15,15-4-1-15,13 5 0 16,7 0 15-16,9 0-36 16,0 0 14-16,0 0-71 15,0 0 47-15,0 0-79 16,0 0 28-16,0 0-64 16,9 3-171-16,1 0-182 15,-4-3-552-15</inkml:trace>
  <inkml:trace contextRef="#ctx0" brushRef="#br0" timeOffset="-30598.27">16863 12354 1028 0,'0'0'208'0,"0"0"-53"0,0 0-62 16,0 0 44-16,0 0-16 15,0 0-57-15,0 0 30 16,-96-2-27-16,82 10-12 16,-1 2 49-16,1 3-72 15,-1 0 20-15,-1 1 1 16,1 3-37-16,1-1 45 16,3-1-32-16,5 2-17 15,0 1 56-15,6 0-62 16,0 2 14-16,0-3-13 15,6 4 14-15,9-1-9 16,6 0-12-16,3 2 1 0,2 2-1 16,1-2 0-16,-3 0 0 15,-1-2-1-15,-8 0 18 16,-1-6-16-16,-10-3-1 16,-2-6 9-16,-2-1 6 15,0-2 12-15,-18 1 47 16,-8-2-15-16,-3 1-58 15,5-2 43-15,3 0-19 16,10 0-18-16,7 0 19 16,4-3-26-16,0-11 0 15,0-7-1-15,15-6-17 16,12 0 16-16,9-4 2 16,3 0 0-16,3 1-12 0,-1-1 9 15,-5 4 3 1,-3 0-1-16,-8 1 13 0,-7 2-12 15,-9 1 9-15,-5 0-9 16,-4 3 33-16,0 2-32 16,-2 4-1-16,-9 2 0 15,-3 6-13-15,1 4 11 16,-3 2-90-16,-6 0-184 16,4 0-274-16,3 0-314 0</inkml:trace>
  <inkml:trace contextRef="#ctx0" brushRef="#br0" timeOffset="-29998.82">16838 12150 1237 0,'0'0'479'16,"0"0"-311"-16,0 0-58 15,-116-22 28-15,81 22-8 16,-5 0-61-16,-6 0-9 16,0 12 12-16,-3 6-15 15,-3 2 32-15,2 5-11 16,-2 6-23-16,4 3 10 0,3 8-65 16,3 6 6-1,3 4 3-15,8 6 0 0,8 1 15 16,6 3-6-16,11-2-17 15,3 0 8-15,3-3-9 16,7 0 0-16,18-4-9 16,8-3 18-16,7-6-5 15,7-2-4-15,7-7 10 16,3-6-24-16,7-5 14 16,6-6-3-16,1-8-3 15,4-4 12-15,2-6-6 16,-4 0 8-16,-3 0-6 15,-4-16-2-15,-5-2 1 16,-5-4-1-16,-6-4 8 16,-3-4-7-16,-5-3 41 0,-4-6 2 15,-3-3-13-15,0-7 32 16,-7-2-51-16,-3-8 4 16,-5 1 28-16,-5-2-35 15,-3 0 42-15,-6 4-8 16,-4-1-11-16,-2 5 32 15,0 2-64-15,-15 2 2 16,-12 0-2-16,-8 4 6 16,-14 1-14-16,-41 3-38 15,-88 9-84-15,13 7-41 16,-13 5-424-16</inkml:trace>
  <inkml:trace contextRef="#ctx0" brushRef="#br0" timeOffset="-23957.02">16901 12146 857 0,'0'0'337'15,"0"0"-114"-15,0 0-114 16,0 0-5-16,0 0-8 16,0 0-63-16,-7-10 10 15,5 7 34-15,-6 3 26 16,2 0-29-16,-5-1-52 15,-3-2 24-15,-1 2 32 16,-3-1-22-16,1 2 20 16,-2 0-14-16,-1 0-40 15,3 0 17-15,-1 0-26 16,2 0-7-16,0 0 33 0,1 0-24 16,1 0 6-16,1 6-14 15,-3-1 3-15,3 4-7 16,-5-2-1-16,3 4-2 15,-5-2 30-15,2 2-24 16,0-1 21-16,-2-1-6 16,3 2-20-16,-2-1 28 15,0-2-15-15,1 1-3 16,-1 2 31-16,2 1-36 16,1 0 7-16,1 1-13 15,1-2 13-15,3 1-13 16,0 0 1-16,0 1 0 15,0 0 33-15,0 3-33 16,-1 1 26-16,2-2-21 0,-1 3 6 16,-1 0 0-16,3 2-12 15,5 1 1-15,0 1 31 16,-2 2-32-16,6 2 14 16,0-1-14-16,0 2 0 15,-2-4-1-15,2-2 2 16,-2 1-1-16,0-4 16 15,-1 2-5-15,3-2-9 16,0 2-2-16,0-2-7 16,0 1 1-16,0-1 6 15,9 1 0-15,-1 2 3 16,1 1 18-16,-3-1-32 16,4 2 11-16,-4-2-9 0,1 0-1 15,-1-1 10-15,0-2 0 16,4 0 13-16,1-4 1 15,0 2-20-15,5-5 6 16,-1 4-5-16,3-3 4 16,-3 3 2-16,3-1-1 15,-1 1 3-15,-2 0 12 16,3-3-23-16,1-1 8 16,6-1-9-16,2-4-3 15,6 0 21-15,1-1-9 16,-1-4 0-16,0-1 18 15,1 0-27-15,-1 0 9 16,1 0-1-16,2 0-10 0,1-10 11 16,3-2 0-1,0-3 3-15,5-2 14 0,-1-3-28 16,0-1 11-16,1-6-6 16,3-1-7-16,-6-3 14 15,1-2-1-15,-4-5 9 16,-1-6 9-16,-2-2-24 15,-5-7 6-15,-4-5 0 16,-5-2-6-16,-5-2 15 16,-5-2-9-16,-8 2 30 15,-4 1-21-15,0 5 4 16,-6 4-13-16,-12 6 1 16,-7 8-28-16,-4 8 0 0,-17 14-64 15,7 7-102 1,9 9-559-16</inkml:trace>
  <inkml:trace contextRef="#ctx0" brushRef="#br0" timeOffset="-23175.11">17611 12649 947 0,'0'0'298'0,"0"0"-136"16,0 0-28-16,0 0 86 15,0 0-78-15,0 0-18 16,0 0-11-16,-44-16-43 16,44 14 39-16,0 2-63 15,0 0-25-15,0-3 37 16,7 3-45-16,14-1 46 0,10-1 25 16,10-2-43-16,11 4 41 15,9 0-22-15,9 0-24 16,5 0 30-16,6 0-65 15,1 0 17-15,0 4 1 16,-5 2-19-16,-9-4 28 16,-10 0-6-16,-13-2-21 15,-16 0 14-15,-11 0-14 16,-12 0-1-16,-4 0 21 16,-2 0-13-16,0 0 17 0,0 0-25 15,0 0-3 1,0 0-18-16,0 0-113 0,0 0-98 15,5 0-388-15,-1-8-815 0</inkml:trace>
  <inkml:trace contextRef="#ctx0" brushRef="#br0" timeOffset="-22138.87">19207 12276 912 0,'0'0'331'0,"0"0"-131"16,0 0-43-16,0 0 18 0,0 0-63 15,0 0-11-15,0 0-33 16,-77-35-13-16,62 34 32 16,-3 1-13-16,-3 0 9 15,-6 0 14-15,0 0-34 16,-2 0 20-16,-2 1-19 16,2 8-38-16,0 1 24 15,0 2-33-15,2 0-5 16,0 1 17-16,2 4-20 15,6-1 20-15,-2 0-13 16,4 2-14-16,1 2 22 16,3 0-24-16,-1 3 0 15,1 0 11-15,3 2 0 16,2 1 0-16,1 0-11 0,3 0 1 16,2-1 2-16,2 4-3 15,0-3 0-15,0 0 4 16,0 0 10-16,2-2-14 15,7 0 0-15,1 1 0 16,4-2-6-16,2 2 6 16,2-2 0-16,0 0 4 15,1-2-2-15,2-3-2 16,-1 0 0-16,0-4 7 16,0-3-19-16,-1-1 24 15,6-2-12-15,-2-1 3 16,1 0 6-16,1-3-8 15,1 0-1-15,1-2-2 0,-2 0-5 16,1-2 13 0,1 0-6-16,-2 0 4 0,2 0 8 15,-1-2-13-15,1-6 1 16,-1-1-3-16,1 0-3 16,-2-4 12-16,-2 2-6 15,-2-6 5-15,0 2 5 16,-4-6-10-16,-1 0 0 15,2-3 1-15,-3-1 0 16,4 1 1-16,-2 1 4 16,-3-2 10-16,-1-1-8 15,-3 2 1-15,-4-4-9 16,-4 0 6-16,-2-4 13 0,0 0-17 16,0-2 11-16,-4 0-4 15,-8 2 7-15,1 4-20 16,-3-1 4-16,3 8 0 15,-5 0-21-15,3 3 21 16,-2 7-15-16,-5 0-28 16,-20 7-86-16,0 4-156 15,8 0-459-15</inkml:trace>
  <inkml:trace contextRef="#ctx0" brushRef="#br0" timeOffset="-17451.41">19078 12264 1043 0,'0'0'330'0,"0"0"-154"16,0 0-26-16,0 0 64 16,0 0-94-16,0 0-3 15,0-56 4-15,0 39-27 16,2-1 18-16,2-3-23 16,0-3-31-16,1-4 34 15,-3-4-44-15,-2-5 9 16,0-5 6-16,0-4-46 15,0-6 33-15,0-2-29 16,0-2-12-16,0 1 40 16,0 5-35-16,-2 5 11 15,2 3-18-15,0 4 10 16,0 5-18-16,0 4 1 16,6-2 0-16,4 7 14 0,-4 2-7 15,-1 2 2-15,-1 6-9 16,-2 1 17-16,0 4-14 15,0 3-3-15,-2-1 0 16,0 6 11-16,0-2 2 16,0 3-13-16,0 0 0 15,0 0-23-15,0-2 8 16,0 2 14-16,0-4-17 16,0 0 10-16,0 0-107 15,0-3 0-15,-4 1-235 16,-7-3-529-16</inkml:trace>
  <inkml:trace contextRef="#ctx0" brushRef="#br0" timeOffset="-16133.93">19385 10744 735 0,'0'0'260'16,"0"0"-47"-16,0 0-64 15,0 0-40-15,0 0 29 16,0 0-36-16,0 0 12 15,-12-50 0-15,6 44-18 0,-1-2 6 16,-2 2-24-16,0 0-32 16,-4 0 62-16,-1 1-83 15,1 1 15-15,-4 1 29 16,1-1-69-16,0 0 45 16,-1 2-10-16,-2-2-8 15,-1 1 46-15,3 2-55 16,-4-2 3-16,0 2-1 15,-2-1-19-15,1 2 31 16,-1 0-10-16,0 0-13 16,0 0 24-16,0 0-25 15,3 0-8-15,1 0 1 16,-2 2 19-16,6 3-16 16,-1 4 3-16,3-2-6 15,1 1-2-15,2 3 0 0,-1-1-2 16,-1 4-3-16,1 0 12 15,0 2 1-15,0 2-1 16,0-1 3-16,2 2-6 16,0-1-3-16,0 0 0 15,0 0-1-15,0-2 12 16,4 2-5-16,1-1 4 16,0 1-9-16,4 1 19 15,-2 2-20-15,2 1 0 16,0 1-6-16,0 0 12 15,0-2 3-15,0-1-6 16,0 1 4-16,2-3-10 0,4 0 3 16,3-1-3-1,3 2-3-15,-2-1 12 0,4-2-6 16,-1 0 6-16,3 2-4 16,-3-5-4-16,2 4 2 15,2-3-10-15,-1 1 9 16,1-4-2-16,1 3 3 15,-1-1 0-15,4-4 15 16,-1 4-27-16,-3-4 12 16,1 1 0-16,-4-1-12 15,0-1 21-15,-4-3-9 16,3 2 0-16,-1-1 1 16,-1-1-7-16,5 0 6 0,-3 0 0 15,5-1-1 1,-1 1 3-16,2-2-3 0,0 0 1 15,1-1-7-15,1 0-11 16,-4-2 18-16,3 0 0 16,1 0 8-16,-2 0-7 15,4 0-1-15,-1 0 0 16,-2 0 7-16,2 0-20 16,-1-4 13-16,-2-2 0 15,1-3 4-15,1-1 8 16,-2-1-13-16,0-6 1 15,1-3 0-15,-1-1-7 16,1-5 14-16,0-4-5 16,1-1 10-16,-3-3 1 15,-3 1-13-15,-1-3 0 0,-3 5 8 16,-3-2 7-16,-3 0-9 16,0-1 9-16,-5-2 3 15,0 1-9-15,0-1-17 16,0 2 8-16,-12 4-3 15,-1 4-19-15,-5 2 10 16,-2 5-42-16,-4 8-31 16,-26 3-173-16,6 6-318 15,-3-2-341-15</inkml:trace>
  <inkml:trace contextRef="#ctx0" brushRef="#br0" timeOffset="-14517.25">18558 10971 700 0,'0'0'281'15,"0"0"-93"-15,0 0-45 16,0 0-55-16,0 0-16 16,0 0 9-16,0-3-32 15,0 3 15-15,0 0-10 16,0 0-1-16,0 0 48 15,0 0-28-15,-4-1-17 16,-6 1-8-16,-2-3-48 0,-2 3 19 16,-1 0-19-16,-4-2 10 15,-2 2-8-15,-2 0-2 16,-6 0 0-16,0 0 5 16,0 0 7-16,-4 0-12 15,2 0 0-15,-1 0-26 16,-2 0 5-16,4 0-17 15,-1 0 26-15,2 0-1 16,0 0 22-16,0 0-10 16,2 0 1-16,-4 0-6 15,-4 0 5-15,-1 0 1 16,-7 0 0-16,-4 0-1 0,-2 0 1 16,-4-4 0-1,-1 0-13-15,-1-1-47 0,-1-4 60 16,3 3 2-16,-1-2 21 15,-1 0 2-15,5 0-17 16,4 2 33-16,3-2-18 16,5 2-22-16,5 3 38 15,4-2-39-15,6 4 12 16,8-2 12-16,4 3-23 16,6 0 2-16,3 0-3 15,2 0-9-15,0 0-2 16,0 0-25-16,0 0 16 15,0 0 18-15,5 0-50 0,2 0 3 16,1 0-93 0,-1 0-101-16,-1 0-332 0</inkml:trace>
  <inkml:trace contextRef="#ctx0" brushRef="#br0" timeOffset="-13881.95">16782 10499 1185 0,'0'0'179'0,"0"0"-92"16,0 0-39-16,0 0 40 15,0 0 38-15,-131 0-37 16,106 7-18-16,-4 2 4 16,2 4-3-16,1 2 26 15,-3 1-40-15,3 7-45 16,1 1 31-16,2 3-35 16,3 3 15-16,5 6 17 15,1 1-41-15,3 1 32 16,7 4-32-16,4 0-3 15,0 3-10-15,0-2 13 16,17 1 0-16,4 0 3 0,5-2 14 16,6 0-34-16,3-7 17 15,3-1-10-15,5-3-9 16,1-6 19-16,3 0 0 16,-1-4-8-16,6-4 19 15,0-4-19-15,2-4 8 16,2-5 0-16,2-4-10 15,-3 0 11-15,1 0-1 16,-5-14 0-16,-3-4 19 16,-6-7 6-16,-1-5-6 15,-6-3 8-15,-4-10 60 16,-4-4-63-16,-7 0 25 16,-6-4 8-16,-8-1-33 15,-6 2 43-15,0 0-24 16,-6 4-21-16,-17 2 15 0,-8 6-37 15,-9 3-1-15,-7 10-11 16,-7 4-58-16,-4 9-39 16,-17 12-148-16,15 0-279 15,8 0-418-15</inkml:trace>
  <inkml:trace contextRef="#ctx0" brushRef="#br0" timeOffset="-13375.3">17109 10629 1242 0,'0'0'303'0,"0"0"-150"16,0 0-8-16,0 0 48 15,0 0-59 1,12-134 12-16,-10 92-41 0,-2-8-42 16,0-6 81-16,0-4-70 15,0-1-11-15,0 2-2 16,0 4-25-16,0 7 1 16,-2 10-37-16,-2 8 14 15,1 10 8-15,3 7-21 16,0 7 11-16,0 5-5 15,0-1-5-15,0 2-4 16,-2 0-10-16,2 0-43 16,0 0 27-16,-3 0-83 0,-8 0-181 15,3 0-197-15,-3-4-143 16</inkml:trace>
  <inkml:trace contextRef="#ctx0" brushRef="#br0" timeOffset="-12364">16980 9406 553 0,'0'0'586'0,"0"0"-405"0,0 0-56 16,0 0-10-16,0 0-21 16,-115-50 30-16,90 45-32 15,1 5-36-15,-3 0 40 16,-2 0-3-16,-2 0-3 16,-1 0 43-16,1 12-59 15,0 1 10-15,2 7-31 16,2 6-53-16,6 6 36 15,2 7-30-15,9 3 3 16,3 2 31-16,2 1-40 16,5-4 21-16,0-1-21 15,0-3-10-15,0-5 1 16,9 0 10-16,2-1-1 16,1 1 18-16,7 0-8 0,6 1-14 15,4-1 4-15,4-4-11 16,5-2-2-16,0-3 13 15,0-9 0-15,0-1 1 16,0-3 20-16,1-2-29 16,4-3 8-16,2-4-6 15,2-1-4-15,1 0 10 16,4 0 0-16,-6-10 11 16,-1-8 5-16,-7-2-7 15,-5-2 10-15,-6-6-8 16,-4-2 63-16,-6-6-35 0,-1-7 0 15,-5-2 16-15,-2-5-44 16,-4-5 41-16,-3 3-23 16,0-1-29-16,-2 9 48 15,0 5-47-15,0 5 17 16,-9 6-1-16,-2 4 2 16,-2 1-6-16,-3 5-13 15,-2 2 0-15,0 3-18 16,1 1 15-16,1 1-6 15,3 5 2-15,1 0-14 16,6 4 10-16,-1 0 4 16,3 2-38-16,-4 0 14 15,2 0-104-15,-11 0-29 0,3 2-184 16,1 5-332-16</inkml:trace>
  <inkml:trace contextRef="#ctx0" brushRef="#br0" timeOffset="-11837.41">17391 9543 611 0,'0'0'81'0,"0"0"-81"15,-36-122-23-15,12 86-285 0</inkml:trace>
  <inkml:trace contextRef="#ctx0" brushRef="#br0" timeOffset="-5688.84">16468 7986 684 0,'0'0'273'16,"0"0"-120"-16,0 0 28 15,0 0-17-15,0 0-58 16,0 0 14-16,-2-39 49 16,2 36-77-16,0 3 25 15,0 0-52-15,0 0-37 0,0 0 19 16,0 0-46 0,-2 0-1-16,-2 13 0 15,-4 15 7-15,0 16 30 0,-7 13-9 16,-2 16-9-16,-1 25 27 15,3 25-44-15,4 23 4 16,4-12 4-16,7-25 0 16,0-33 17-16,0-28-8 15,0 2-19-15,2-4 15 16,3-2-15-16,-3-14 0 16,1-11-6-16,-3-9 3 15,0-10-9-15,0-4-23 0,-12-18-181 16,-1-6-277-16</inkml:trace>
  <inkml:trace contextRef="#ctx0" brushRef="#br0" timeOffset="-3722.1">16339 7993 552 0,'0'0'192'0,"0"0"-72"15,0 0-8-15,0 0 30 16,0 0 4-16,0 0-28 16,0 0-23-16,0-2 7 15,0 2-42-15,9 0-5 16,4 0 4-16,5 0-45 16,9 0 15-16,4 0 6 15,7 0-34-15,4 0 41 16,7 0-20-16,5 0 24 15,2 2-2-15,3 2-22 16,1-2 14-16,-2 0-24 16,5 0 1-16,-4 0 42 0,2 0-33 15,1-1 6-15,-4 4-22 16,0-3 5-16,-2 2-11 16,-2 1 0-16,1-4 0 15,1 0 33-15,0-1-32 16,2 3 26-16,2-3-5 15,2 2-16-15,3 2 12 16,2-1-18-16,-1 4 8 16,6-1 12-16,-3 2-20 15,0-2 15-15,0 0-15 16,-5-2-12-16,-1 0 12 16,2-1 0-16,-3-3 9 15,1 0 1-15,1 0 1 16,0 0-3-16,1 0-8 0,0 0-8 15,-3 0-6-15,1 0 20 16,-1-1-6-16,-5 1 12 16,2 0 3-16,-5 0-23 15,1 0 8-15,1 0-1 16,2 0-11-16,2 0 13 16,2 0-1-16,3 0 0 15,-1 0 24-15,-1 0-18 16,-3 0-6-16,-4 0 0 15,0 0-21-15,-5 0 21 16,0-2 0-16,0 2 0 16,1 0 14-16,1 0-14 0,0 0 0 15,1 0 0-15,-3 0-6 16,-2 6 6-16,-7 2 0 16,-3-2-1-16,-6 0 7 15,-4-2-6-15,-5 2 0 16,3-2 1-16,0 2-1 15,-3 0 0-15,1-2 0 16,-2 0-7-16,-4 0 13 16,-1-2-6-16,-1 0 0 15,-5 0 6-15,-3 0-11 16,-5-2 5-16,-2 2-10 16,-2-2 10-16,0 0-5 15,0 2 4-15,0 2 1 16,0 2-7-16,0 5-6 0,0 6 4 15,0 3 1-15,0 6 2 16,0 4 12-16,0 4 0 16,0 5-3-16,2 1 5 15,3 2-14-15,0 4 6 16,-3 0 0-16,3 0-8 16,-3 0 17-16,-2-4-9 15,2-1 0-15,-2-6 1 16,0-3-5-16,0-2 4 15,0-5 0-15,0-1-1 16,0-6 1-16,0 1-6 16,-4-4 6-16,-3 1-12 0,2-3-3 15,0-2 15-15,-1 1 0 16,0-2-7-16,-3 2-23 16,-3 0 29-16,-1 1-17 15,-5 0 2-15,-1-1 10 16,-4 0 4-16,-2 1 2 15,-2-4 0-15,1 0 6 16,-6-2-6-16,-1 1 0 16,0-4 0-16,-5 0 4 15,-4-1-3-15,1-3 10 16,-5 0 0-16,-3 0-2 16,-3 0-9-16,-3 0 2 15,-1 0 7-15,-2-4 28 0,-2 0-27 16,0-2 28-1,2 1-17-15,0 2-15 0,2-1 2 16,5-1-8-16,2 4 0 16,3-2 13-16,3 2 0 15,3 1-13-15,-2 0 0 16,1 0 14-16,-1 0-13 16,-3 0-1-16,-1 0 0 15,-6 0 16-15,-4-3-7 16,-3 2-8-16,-3-2-1 15,-2 2 1-15,2-2 14 16,5 3-9-16,3-2 8 16,3 2 18-16,4 0-21 0,0 0 0 15,3 0-11 1,-6 0-9-16,-3 0 7 0,-2 0 3 16,-5-1-1-16,-6 1 10 15,2-3 5-15,1 3-2 16,1-1-13-16,2-2 0 15,5 2-3-15,-1 1 4 16,0-3-1-16,0 1 7 16,-2 1 7-16,-2-1 1 15,-7-2-15-15,-2-1 0 16,-4 1 3-16,-1 0 6 16,-1 0-9-16,1 1 12 15,5-1 0-15,2-1 10 0,7 1-17 16,4 0-4-1,4 3 34-15,8-4-28 0,5 4 4 16,-2-1 10-16,7 2-12 16,5 0 23-16,10 0-17 15,5 0-7-15,8 0-13 16,3 0 5-16,3 0-1 16,0 0 0-16,0 0-5 15,0 0 6-15,0 0 10 16,0 0-8-16,0 0 40 15,0 0-42-15,0 0 0 16,0 0-11-16,0 0 22 16,0 0-11-16,0 0 6 15,0 0-6-15,0-3 0 0,0 2-66 16,-20-14-45-16,1 3-370 16,-6-5-484-16</inkml:trace>
  <inkml:trace contextRef="#ctx0" brushRef="#br0" timeOffset="-568.53">15820 8975 380 0,'0'0'329'16,"0"0"-59"-16,0 0-60 16,0 0-54-16,0 0-6 15,0 0-70-15,0 0 3 16,0-6-21-16,0 6-44 16,0 0 23-16,0 0-24 15,0 0-5-15,0 0 1 16,4 0-1-16,9 0-6 15,10 0-6-15,8 0 1 0,7 0 17 16,9 0-11-16,9 0 14 16,4 0 9-16,7 0-30 15,2 0 23-15,1 0-13 16,2 0-9-16,4 5 36 16,-2-4-25-16,1 3-2 15,0 2 15-15,2-2-16 16,-4 2 8-16,1 0-17 15,-3 0 1-15,-2-1 6 16,-2 1 2-16,0 0-9 0,0-2 10 16,2 1-1-1,4 1 18-15,3 1-27 0,4-2 1 16,-1 4 5-16,5-1-6 16,-4-1 0-16,-2 0 0 15,-3 1 12-15,0-2-3 16,-4-1-6-16,-3 1 4 15,4 0-7-15,2 0 0 16,1-1 0-16,3-1 0 16,0 1 0-16,2 0 3 15,1 1 11-15,-8 0-13 16,-2 0 18-16,-3 1-7 16,-8 2-12-16,-1-1 13 15,-1-2-7-15,5 2 21 16,-1-1 0-16,6 2-26 15,0 1 12-15,6-2-13 16,0 0 0-16,-1 2-1 0,-2 0 13 16,-4 0-5-16,-5 0-4 15,-2 1 6-15,0-4-11 16,3 3 2-16,2 2 0 16,6-2 3-16,2 2 9 15,6 0-12-15,0 1 0 16,2-2 1-16,2 2-4 15,-2 0 9-15,4 0-6 16,-2 0 4-16,1 1 5 16,1-1-9-16,2 1 0 15,0 0 9-15,5-2-9 0,3 2 1 16,1 0 4 0,4 0 1-16,3 0 3 0,-3 0-18 15,2-1 9-15,-2 2 0 16,1-1-8-16,-1-1 19 15,2 0-8-15,4-1-3 16,-2 0 7-16,-2 1-14 16,4-2 7-16,14 3 0 15,18 5 4-15,-9-2-4 16,-13-1 1-16,-18 1-1 16,-18-5 12-16,12 3-12 15,10 6 0-15,3-2 0 16,-1 2 21-16,-1 3-20 15,-3-2 5-15,-6-2-6 16,-12-2 9-16,-10-2-3 0,-12-4 4 16,-14-2 4-16,-8-4 8 15,-9-2-14-15,-9 0-4 16,-7-2-4-16,1 0-10 16,-3 1-8-16,3 0 10 15,-4 2-64-15,-10 12-38 16,0-3-214-16,-4-2-229 0</inkml:trace>
  <inkml:trace contextRef="#ctx0" brushRef="#br0" timeOffset="898.55">16069 9069 810 0,'0'0'260'15,"0"0"-91"-15,0 0-31 16,0 0-24-16,0 0-9 16,0 0 23-16,0 0-36 15,0-57-33-15,0 57-59 16,0 0-10-16,0 16-1 15,0 13 22-15,-6 15 2 16,-11 12 31-16,1 15-34 0,-7 8 30 16,3 13-15-1,2 2-11-15,5 1 42 0,6 20-36 16,1 14 19-16,1 19-7 16,-4 6-31-16,-2-9 26 15,-7-15-13-15,-4-14-2 16,-7 1 27-16,-4 1-38 15,-4-2 19-15,9-17-4 16,6-23-16-16,10-18 34 16,5-5-21-16,3 10 17 15,4 9 14-15,0 10-35 16,0 1 6-16,0 1-15 16,0 3 0-16,0 1-7 15,0 2 8-15,0 2-1 16,0 4 13-16,-6-2-7 0,-5 3-12 15,1-3-25-15,6-4 6 16,4-2 5-16,0-7 20 16,0-8 0-16,0-4-8 15,0-7 13-15,0 0-12 16,0-2 7-16,0 7 0 16,0 5 9-16,0 4-9 15,0 8 0-15,0 5-16 16,2 1 14-16,0 4 2 15,0-2 0-15,1-2 8 16,4-1-11-16,2-4 3 16,4 1 0-16,3-3-1 15,1-1 7-15,1 1 1 0,0 2-7 16,-3-2 7 0,-4 1-5-16,-3 5-2 0,-4 13 0 15,-4 20-6-15,0 19 18 16,0-12 7-16,0-26 0 15,0-26-13-15,0-24 3 16,4 10-9-16,9 5 0 16,6 10-1-16,1-2 10 15,-1 1 7-15,2-1-4 16,-1-1-11-16,0 6 0 16,-4-1-1-16,-1 1-8 15,-4 2 7-15,-2 4 2 0,2 1 8 16,-2 2-9-1,2 1 8-15,2-3-16 0,1-4 8 16,-1-3 0-16,-1-9-7 16,-6-4 14-16,-1-2-7 15,-5-4 0-15,0 4 1 16,0-6 24-16,-9 2-24 16,-3 1 25-16,-1-1 38 15,2-4-40-15,0 0 15 16,4-3-20-16,1-8-2 15,1-3 33-15,2-7-42 16,1-9 5-16,2-10 11 16,0-6-23-16,0-3-2 0,0-9-25 15,0 0-44 1,0-41-32-16,8-12-383 0,2-13-934 0</inkml:trace>
  <inkml:trace contextRef="#ctx0" brushRef="#br0" timeOffset="1665.5">21368 15981 1692 0,'0'0'494'16,"0"0"-376"-16,0 0-63 15,-150 18 3-15,113 19 35 16,3 14-38-16,10 8-8 16,8 3 8-16,13 1-46 15,3-4 17-15,16-2-26 0,20-7-7 16,11-10 7 0,10-13-75-16,17-14-63 0,45-13-106 15,-15-13-247 1,-10-14-12-16</inkml:trace>
  <inkml:trace contextRef="#ctx0" brushRef="#br0" timeOffset="2500.27">22000 16129 1260 0,'0'0'496'16,"0"0"-215"-16,0 0-57 16,-144-23-43-16,94 23-28 15,2 23-81-15,3 8-16 16,5 5-32-16,9 2-7 15,10 1 2-15,13-1-18 16,8-6-2-16,0-7-5 0,22-10-39 16,14-11 14-16,8-4-44 15,5-8-103-15,2-24 0 16,-6-4-5-16,-5-4 69 16,-13 0 42-16,-7 13 72 15,-11 2 34-15,-3 10 31 16,-6 3 47-16,0 10 43 15,0 2-84-15,0 0-51 16,0 18-13-16,-2 8 37 16,-4 6 44-16,4 4-52 15,2-4-10-15,0 3 9 16,0-8-34-16,15-4-2 0,9-9-5 16,5-10-78-16,7-4-9 15,5-18-61-15,1-14-66 16,-3-4-12-16,-3-4 97 15,-9-1 108-15,-9 7 27 16,-7 11 46-16,-5 2 130 16,-3 11-8-16,-3 5-33 15,0 5-28-15,0 0-69 16,0 13-16-16,0 11 48 16,-3 6-12-16,-1 6 21 15,4 0-63-15,0-6 2 16,0-2-15-16,14-6-2 15,7-13-2-15,9-9-32 16,4 0-77-16,3-27 0 16,-1-5-77-16,-5 2 85 0,-7-2 69 15,-6 11 33-15,-6 2 41 16,-6 9 44-16,-3 6 18 16,-1 4-27-16,-2 4-76 15,0 25 0-15,0 6 23 16,0 18-11-16,0 10 10 15,2 4-7-15,-2 9-7 16,0 0-4-16,0-6-3 16,0-2-1-16,0-9 16 15,0-12-16-15,-7-14 29 16,-3-7 24-16,-9-16 11 16,-1-10 77-16,-7 0-61 15,1-10 6-15,1-12 28 0,3 0-66 16,7 0 7-1,5 0-34-15,8 7-15 0,2-2-12 16,2 4-2-16,16-1-44 16,20-9-48-16,-5 2-179 15,-6 2-501-15</inkml:trace>
  <inkml:trace contextRef="#ctx0" brushRef="#br0" timeOffset="2719.68">21771 15777 2170 0,'0'0'388'16,"0"0"-249"-16,0 0-61 15,0 0-70-15,0 0 7 16,133-92-15-16,-73 92-50 15,-4 0-62-15,-6 10-127 16,3 7-41-16,-13 6-106 16,-6-9-621-16</inkml:trace>
  <inkml:trace contextRef="#ctx0" brushRef="#br0" timeOffset="2980.98">23391 15731 1763 0,'0'0'625'0,"0"0"-614"15,0 0 26-15,-7 142 32 16,7-66 22-16,-2 9-24 15,-1 1-67-15,-1 2 0 16,-2-8-79-16,-1-7-128 16,-7-19-53-16,6-20-118 15,-1-21-131-15</inkml:trace>
  <inkml:trace contextRef="#ctx0" brushRef="#br0" timeOffset="3301.13">23271 15712 1881 0,'0'0'302'16,"0"0"-237"-16,0 0-32 15,0 0 29-15,0 0-39 16,162 15 10-16,-106 24-21 16,-2 10-11-16,-8 11-1 15,-10 11 0-15,-12 5-3 16,-13-2-5-16,-11 3 16 15,0-6-2-15,-9-9 3 16,-17-3 9-16,-8-15 62 0,-6-6 10 16,-5-12 18-16,-1-8 0 15,1-5-53-15,5-11-3 16,7-2-46-16,6 0-5 16,10 0-2-16,9-39-105 15,6 3-177-15,2-7-483 0</inkml:trace>
  <inkml:trace contextRef="#ctx0" brushRef="#br0" timeOffset="3555.48">24162 15887 1894 0,'0'0'360'0,"0"0"-241"16,0 0-42-16,-74 143 64 16,55-81-29-16,0 10-63 15,4-5 8-15,3 4-44 16,2-8-12-16,3-13 13 16,5-6-14-16,-1-14-27 15,3-13-87-15,3-17-187 0,16-25-237 16,2-11-778-16</inkml:trace>
  <inkml:trace contextRef="#ctx0" brushRef="#br0" timeOffset="3732.97">24213 15816 1923 0,'0'0'374'0,"0"0"-199"16,0 0-113-16,0 0 7 15,161-10-25-15,-99 10-43 16,3 5-1-16,-10 9-104 16,-6 4-153-16,-18 0-231 15,-15-4-366-15</inkml:trace>
  <inkml:trace contextRef="#ctx0" brushRef="#br0" timeOffset="3909.5">24090 16080 700 0,'0'0'1481'0,"0"0"-1213"16,0 0-75-16,0 0-100 15,0 0-26-15,114 0-25 16,-49 0-42-16,3 4-1 16,26-1-101-16,-18 2-240 15,-13-5-508-15</inkml:trace>
  <inkml:trace contextRef="#ctx0" brushRef="#br0" timeOffset="4303.45">25195 15949 1416 0,'0'0'342'16,"0"0"-217"-16,0 0 58 16,0 0-68-16,0 0-56 15,-137-22-12-15,92 41-41 16,0 3 53-16,6 3 15 16,4 0-37-16,14 5 20 0,9 1-51 15,12 4 10-15,0 7-16 16,0 6 5-16,16-2-14 15,1 6 3-15,2 2 4 16,-1-5 1-16,-5 1 2 16,-3-6 14-16,-4-4 16 15,-6-8-19-15,0-10 22 16,-35-4 35-16,-17-10 6 16,-40-2-1-16,-35-6-54 15,-26 0-20-15,-1-6-50 16,40-8-233-16,36-8-513 0</inkml:trace>
  <inkml:trace contextRef="#ctx0" brushRef="#br0" timeOffset="6153.5">17108 9350 1031 0,'0'0'398'16,"0"0"-209"-16,0 0-54 15,0 0 18-15,0 0-43 16,0 0 10-16,0-28-33 16,0 26-10-16,-5-2 6 15,-6 2-59-15,-4-2 37 16,-3 0 3-16,-5-1-38 16,-2 4 47-16,2 1-19 15,-4 0-23-15,0 0 23 16,0 0-41-16,0 0 10 0,2 0 4 15,2 0-26-15,-2 6 13 16,0 4-8 0,3-2 4-16,0 2 1 0,2 2-4 15,-1 0 8-15,4 2 3 16,-3 2-12-16,5 2-6 16,-1 1 0-16,3 0 6 15,1 2-1-15,3-1-4 16,1 2 10-16,0 0-8 15,2 2 15-15,1 2-30 16,3 0 12-16,2 1 0 16,0 3 0-16,0-1 1 0,2 1-1 15,9 0 0 1,5 0 2-16,-1-1-10 0,1-2 2 16,3-2 6-16,-2-5-16 15,1-3 16-15,2-4 0 16,0-3-1-16,0 0-8 15,2-2 2-15,3 2 7 16,4-3 0-16,0 2 4 16,4-5-3-16,2 0-2 15,4-2-4-15,1-2-31 16,-2 0 35-16,-1-6-18 16,-1-13 19-16,-2-6 18 15,-1-7-5-15,-1-8-14 16,1-11 1-16,-4-3 0 15,-2-6 3-15,-8 2 4 0,-5 2-7 16,-7 5 32-16,-7 3-31 16,-3 7 35-16,-19 2-36 15,-7 10-42-15,-9 6 36 16,-22 13-113-16,8 8-173 16,8 2-494-16</inkml:trace>
  <inkml:trace contextRef="#ctx0" brushRef="#br0" timeOffset="6838.67">17449 9626 742 0,'0'0'186'0,"0"0"-15"15,0 0 7-15,0 0 19 16,0 0-41-16,0 0-92 16,0 0 47-16,-8-1-50 0,12 1-39 15,11 0 37-15,9 0 11 16,10 0 0-16,10 0 1 15,14 0-56-15,9 0 35 16,11 0-19-16,9 6-13 16,9 0 45-16,20 2-33 15,24 2 22-15,18 0-25 16,-13 0-27-16,-31-3 35 16,-37 0-21-16,-25-3-14 15,-6-2 34-15,-3 2-34 16,-12-4-6-16,-20 2-79 15,-11-2-36-15,-51 0-110 16,-9 0-124-16,-10 0-675 0</inkml:trace>
  <inkml:trace contextRef="#ctx0" brushRef="#br0" timeOffset="7457.02">17052 10046 446 0,'0'0'196'16,"0"0"-23"-16,0 0-12 0,0 0-46 15,0 0 29-15,0 0 9 16,0 0 0-16,17-2 20 16,-14 2-19-16,-3 0-5 15,0 0-49-15,3 0-55 16,1 10 72-16,-2 12-28 15,2 8-3-15,-4 13 15 16,0 7-34-16,0 8 0 16,0 2-10-16,0-1-36 15,0 0 62-15,0-9-45 16,0-6 8-16,-2-8 0 16,-2-9-44-16,2-7 25 15,2-8-27-15,0-8 6 0,0-3-7 16,0-1 1-16,0 0-25 15,0 0-74-15,0 0-271 16,0 0-492-16</inkml:trace>
  <inkml:trace contextRef="#ctx0" brushRef="#br0" timeOffset="8087.33">17484 11037 1003 0,'0'0'304'0,"0"0"-189"16,0 0-30-16,0 0 61 16,0 0-19-16,121-20 7 15,-57 20-26-15,14 0-31 0,9 0 14 16,6 0-45-16,5 7 25 16,-1 1 3-16,-7 1-57 15,-5-3 33-15,-13-2-34 16,-15 2-14-16,-16-4-4 15,-22 3-30-15,-19 0-184 16,-13-1-121-16,-16-1-218 0</inkml:trace>
  <inkml:trace contextRef="#ctx0" brushRef="#br0" timeOffset="8758.54">19191 11314 1139 0,'0'0'304'16,"0"0"-151"-16,0 0-26 16,0 0-42-16,0 0 16 15,0 0 67-15,0 0-56 16,11 120 18-16,-11-58-51 15,0 10-11-15,-9 8 17 16,-8 5-69-16,-7 1-7 16,0-2-9-16,0-2-8 15,2-8-41-15,-3 8-118 16,5-20-123-16,5-15-218 0</inkml:trace>
  <inkml:trace contextRef="#ctx0" brushRef="#br0" timeOffset="9277.15">18442 12643 789 0,'0'0'679'15,"0"0"-516"-15,0 0-71 16,-118-27-9-16,58 22 34 16,-13-1-64-16,-12 0-31 15,-4 0 10-15,1-3-31 16,11 3-2-16,19 0-1 16,20 3-131-16,24-1-255 0</inkml:trace>
  <inkml:trace contextRef="#ctx0" brushRef="#br0" timeOffset="10140.85">19311 12808 1333 0,'0'0'225'0,"0"0"-132"0,0 0-36 16,0 0 62-16,0 0-23 15,0 0-66-15,0 0 60 16,91 10-19-16,-33-3-27 16,13 1 25-16,10 2-32 15,6 5 5-15,5-1 18 16,20 1-27-16,21 4 22 16,18-3-54-16,-11-2 0 15,-28-6 38-15,-33-2-38 16,-23-3 5-16,5 2 1 15,1-4 14-15,0 4-3 16,-14-3-18-16,-11-2 1 16,-10 0 6-16,-10 2-7 0,-3-2 0 15,-7 0-28 1,-1 4-144-16,-2-2-133 0,2 4-294 16</inkml:trace>
  <inkml:trace contextRef="#ctx0" brushRef="#br0" timeOffset="10775.15">21316 13372 831 0,'0'0'350'0,"0"0"-287"0,0 0-61 15,0 0-2-15,0 0 14 16,0 0 33-16,0 0 2 15,0 19 23-15,0-5 49 16,0 8 12-16,0 4 17 16,0 8-1-16,0 6-39 15,0 6 18-15,2 4-49 16,8 3-33-16,1 3 7 16,-3 1-22-16,0-5 33 15,-6 1 4-15,-2-7-4 16,0-6 29-16,0-8-41 0,0-5 0 15,-5-5 10 1,0-9-61-16,3-3 29 0,2 1-30 16,0-4-28-16,0 2 28 15,0-1-54-15,2 0-38 16,12 2-89-16,-5-4-343 16,-3 0-262-16</inkml:trace>
  <inkml:trace contextRef="#ctx0" brushRef="#br0" timeOffset="11811.38">19436 15021 110 0,'0'0'889'16,"0"0"-708"-16,0 0-87 16,0 0 65-16,0 0-63 0,0 0-19 15,0 0 27-15,-2-28-25 16,2 28-2-16,0-2 4 16,2 0-39-16,12-2 3 15,6 0-45-15,12 2 11 16,5 2 9-16,5 0-20 15,2 0 15-15,8 0 30 16,-1 0-44-16,5 0 39 16,-1 2-13-16,2 2-11 15,4-4 42-15,-1 4-58 16,-2-2 17-16,0 2 10 16,-2 0-26-16,-1 1 34 0,-1 0-20 15,-2-2-14-15,-4 1 16 16,-3 1-17-16,-5-1 0 15,-2 0 13-15,-2-2-12 16,-3 0 39-16,-4 0-15 16,-3-2-17-16,-3 0 14 15,-5 0-22-15,-5 0 0 16,-3 0 12-16,-4 0-11 16,-3 0 36-16,-3 0-15 15,0 0-21-15,0-2-1 16,-5 0-113-16,-13-2-197 15,-3 2-445-15</inkml:trace>
  <inkml:trace contextRef="#ctx0" brushRef="#br0" timeOffset="17398.45">17310 14815 479 0,'0'0'114'0,"0"0"-78"16,0 0 16 0,0 0 0-16,0 0 7 0,0 0-27 15,0-4-15-15,0 4 56 16,0 0 25-16,0 0-7 15,0 0 25-15,0-4-31 16,0 4 7-16,0 0-27 16,0 0-4-16,0 0 10 15,0 0-24-15,0 0 42 16,0 0 3-16,0 0-50 16,0 0 31-16,0 0-17 15,0 0-12-15,0 0 15 16,0 0-43-16,0 0 12 15,0 0 7-15,0 0-16 16,0 0 46-16,0 0-28 0,0 0-13 16,0 0 15-16,0 0-39 15,0-5 23-15,0 0 3 16,0-2-25-16,0 1 25 16,-6 1-4-16,-4-2-9 15,1 1 29-15,-1-2-24 16,1 2 6-16,-1 2 16 15,4-1-25-15,-3-2 19 16,1 5-13-16,-2 1-20 16,1-2 40-16,-3 3-39 15,-5 0 8-15,2 0 16 16,-5 0-20-16,2 0 13 0,0 0-19 16,0 4 9-16,3 1 16 15,1-1-23-15,0 1 13 16,7-1 1-16,-5-2-5 15,1 5-6-15,-1-2-5 16,2 0 0-16,-1 1 11 16,1-3-11-16,-1 6 16 15,1-5 5-15,-2 1-12 16,1 4 3-16,-2-4-12 16,1 4 0-16,2-1 20 15,-1-3-20-15,-3 2 13 16,3-1-11-16,-1-2 10 15,1 0-8-15,1 2-4 16,0 1 0-16,-1-1 17 16,3 1-10-16,0 0-1 0,0 2-6 15,-1-1 1-15,0 2-4 16,0 2 9-16,-2-4-3 16,2 6 15-16,0-5-5 15,0 1-10-15,3 3-3 16,-1-1-6-16,0 3-3 15,2-2 10-15,1-3-1 16,0 2 6-16,-2-1 14 16,5 0-21-16,-1 1 1 15,0 0 0-15,0 4-10 16,-4-6 17-16,4 4-7 16,0 3 0-16,2-4 18 15,0 1-17-15,0 3-1 0,0-3 0 16,0 4-12-1,0-4 12-15,0 2 0 0,0 2-1 16,0-1 13-16,0 0-12 16,8 3 0-16,0-7 1 15,3 6-1-15,3-1 0 16,-1-2-6-16,2 0 4 16,3 1 4-16,-2-4 1 15,-1 1 1-15,2 0 2 16,-2-1-4-16,-1-2-2 15,-2-1-8-15,-1 0 1 16,4-2 10-16,4 0-3 0,1-2 0 16,3-2 7-16,-1 0-14 15,0 1-1-15,0-4-1 16,-1 2 2-16,-2-3 4 16,-2 0 3-16,5 0 0 15,-5 0-1-15,3 0-11 16,-2 0 12-16,2 0 0 15,0-7-7-15,-5 5 11 16,2-2-5-16,-5 4 1 16,2-4-10-16,-1 3-1 15,0-4 12-15,1 2-1 16,-1-6 0-16,3 4-5 16,-1-4-2-16,-1 1 1 0,-1 1 6 15,-1 1-8-15,-3-3 14 16,1 3-6-16,-1-6 2 15,1 2 7-15,-2-7-18 16,1-2 7-16,-2-1 2 16,0-2 6-16,-3 1 2 15,3-4-5-15,1 0-3 16,2 2 1-16,-2-2-2 16,1 4 1-16,-2 3 0 15,-1 0 0-15,-1-3 10 16,-3 2-7-16,-2-4-3 15,3 2 6-15,-3-8-4 16,0-1-1-16,0-1-1 16,0 4 28-16,0-3-27 15,0 4 13-15,0 6-14 16,0-1 0-16,0 4 4 16,0 1-3-16,0 2 12 0,-11 2 0 15,-3-2 7-15,-1 0-6 16,-3 2-14-16,-5-5 0 15,4 6 6-15,-4-2 0 16,1 4-6-16,2 0 3 16,-2-3 24-16,-1 6-32 15,-2-2 5-15,-1 4-7 16,-8 4-5-16,-23 0-77 16,5 0-123-16,3 0-673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4:05:35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7883 1588 1139 0,'0'0'309'15,"115"-26"-90"-15,7 6-30 16,47-6-29-16,27 2 7 15,9 2-49-15,-4 5-35 16,-23 5-7-16,-9 1-42 16,-13 2 46-16,-36 4-28 15,-26-3-14-15,-27 3 30 16,-14 0-57-16,3-4 14 16,0 2-19-16,-8-2 6 15,-14 1-12-15,-14 2 0 16,-11 2-37-16,-9-2-41 15,0 1-278-15,0-1-699 0</inkml:trace>
  <inkml:trace contextRef="#ctx0" brushRef="#br0" timeOffset="511.63">10684 946 2039 0,'0'0'526'0,"0"0"-447"16,0 0-22-16,0 0-57 15,0 0-104-15,0 0-413 16,0 0-228-16</inkml:trace>
  <inkml:trace contextRef="#ctx0" brushRef="#br0" timeOffset="643.28">10695 1163 1721 0,'0'0'511'15,"0"0"-429"-15,0 0-82 16,0 0-178-16,0 0-415 0</inkml:trace>
  <inkml:trace contextRef="#ctx0" brushRef="#br0" timeOffset="3355.03">11453 952 1365 0,'0'0'503'0,"0"0"-315"15,0 0 38-15,0 0-91 16,0 0-31-16,0 0-51 16,0 0-51-16,40-35 25 15,-16 14-18-15,-3-1 4 0,-4 0 27 16,-5 0-34-16,-6 4 24 15,-4 4-2-15,-2 4-10 16,0 4 25-16,0 4-42 16,0-1 18-16,-2 3-10 15,-2 0-9-15,4 0 0 16,0 0-39-16,0 0-31 16,9 6 59-16,13 9-27 15,9-1 14-15,7 0 18 16,0 2-7-16,-1 2 5 15,-2-1 2-15,-12 4-1 16,-5 0-7-16,-9-2 22 16,-2 1-8-16,-4-2 25 0,-1-2-16 15,4 0 8 1,3-1-17-16,9-4-31 0,8 0-57 16,42-11-126-16,-8 0-337 15,-2-11-156-15</inkml:trace>
  <inkml:trace contextRef="#ctx0" brushRef="#br0" timeOffset="3988.37">12251 858 1121 0,'0'0'701'15,"0"0"-356"-15,0 0-110 16,0 0-112-16,0 0-36 16,-117-10-70-16,100 31-6 0,3 4-11 15,6 1 3-15,8 0-15 16,0-2-9-16,0-4-55 15,13-3 11-15,9-10-63 16,3-2 31-16,2-5 4 16,0 0-107-16,-2-14 29 15,-2-5 86-15,-7-1 72 16,-5 0 13-16,-7 4 31 16,-2 6 110-16,-2 3 82 15,0 4-40-15,0 3-13 16,0 0-91-16,0 0-64 15,0 0-9-15,0 14-6 16,9 2-5-16,1 2-11 16,5-2 23-16,1-2-20 15,3-6 7-15,6-3-53 0,2-5 22 16,4 0-60-16,0-21-46 16,0-7-5-16,-4-5 32 15,-4-4 91-15,-8 3 25 16,-1 2 19-16,-8 8 70 15,-4 6 70-15,1 8-34 16,-3 6 35-16,0 4-105 16,2 0-25-16,0 10-24 15,2 12 0-15,0 5 41 16,4 4-46-16,-4 1 6 16,-2 3-7-16,3-8 0 15,-5-5-43-15,0-5-95 16,0-10-25-16,0-7 70 15,0 0 54-15,0-19 15 0,-2-6 21 16,2-2 3-16,0-2 22 16,6 6 8-16,12 2-30 15,5 8 35-15,1 6-29 16,2 7-4-16,1 0 13 16,0 0-15-16,-6 14-18 15,-6 2-78-15,-15 8-167 16,0-2-99-16,-21-5-998 0</inkml:trace>
  <inkml:trace contextRef="#ctx0" brushRef="#br0" timeOffset="4124.97">11987 821 1362 0,'0'0'322'15,"0"0"-108"-15,0 0-113 16,118-118-101-16,-37 78-97 15,1 3-213-15</inkml:trace>
  <inkml:trace contextRef="#ctx0" brushRef="#br0" timeOffset="4254.62">12652 278 1348 0,'0'0'706'0,"0"0"-416"15,0 0-124-15,0 0-89 0,0 0-77 16,0 0-98-1,0 0-77-15,-110 89-371 0,86-54-214 16</inkml:trace>
  <inkml:trace contextRef="#ctx0" brushRef="#br0" timeOffset="4783.21">12328 539 1367 0,'0'0'617'0,"0"0"-420"16,0 0-67-16,0 0-64 15,0 0-58-15,0 0 2 16,0 0-10-16,134 38-50 16,-92-23-148-16,-4-6-344 0</inkml:trace>
  <inkml:trace contextRef="#ctx0" brushRef="#br0" timeOffset="6507.6">13296 833 947 0,'0'0'272'0,"0"0"-81"15,0 0-6-15,0 0-35 16,0 0-17-16,0 0-28 16,64 119-39-16,-62-101-9 15,-2-5-33-15,0-6-5 16,0-5 27-16,0-2 28 16,0 0 43-16,0-18-114 0,0-10-3 15,5-4-1 1,11 0-54-16,3 2-17 0,6 5 50 15,-1 10-11-15,1 5 33 16,-1 8-18-16,1 2 18 16,1 0 9-16,-4 16-9 15,4 4 25-15,-7 4-3 16,-1 2-13-16,0 1 37 16,-2-4-28-16,-3-1-1 15,-2-4 10-15,0-6-26 16,5-8 8-16,2-4-1 15,4 0 4-15,5-22 29 0,2-10-27 16,0-10-4-16,-4-8-7 16,-6-4 4-16,-5 0-13 15,-7 4 6-15,-7 6 0 16,0 9-3-16,0 9 4 16,-12 10-1-16,1 8 7 15,0 8-1-15,-1 0-12 16,4 22-3-16,1 8 6 15,5 10-10-15,2 7 13 16,0 3 0-16,11-2 0 16,7 0 12-16,-4-6-22 15,6-8 10-15,-5-4-5 16,-4-10-14-16,-1-7-11 16,2-10-26-16,2-3 50 15,3 0-22-15,6-15 27 0,1-6-89 16,1-5 19-16,-3 0 49 15,0 2-6-15,-3 2 28 16,-4 6-3-16,-1 6 10 16,-6 5 52-16,-4 5-16 15,3 0-31-15,-3 0 36 16,3 17-27-16,0 5 16 16,2 2 10-16,-1 5-46 15,2-2 29-15,1-3-17 16,3-2-12-16,-1-3-2 15,3-8-27-15,1-4-52 16,3-7 16-16,2 0-26 16,3-12-45-16,-3-11-8 0,-1-2 59 15,-6-2 84 1,-5 4 0-16,-2 2 98 0,-6 6 83 16,-2 8-58-16,0 4-2 15,0 3-26-15,0 0-64 16,0 0-19-16,0 10-12 15,0 11 0-15,4 2-1 16,5 4 7-16,3-4-3 16,5-2 6-16,6-6-9 15,1-6-1-15,5-6-20 16,3-3 20-16,1 0-7 16,-2-17 1-16,-4-2 6 15,-3-6-5-15,-8 3 6 16,-5 0 20-16,-7 2-1 15,-4 2 27-15,0 5 25 0,0 2-33 16,-9 5-10 0,-6 4-28-16,-1 2 7 0,-4 0-7 15,0 4 0-15,4 12 0 16,1 4 1-16,6 4 0 16,6 2-2-16,3 1 1 15,0 0-20-15,6-4 13 16,11-4-23-16,5-7 3 15,3-6-5-15,4-6-20 16,2 0-6-16,1-11-40 0,-3-10 11 16,0-3 59-1,-6-2-3-15,-2 2 31 0,-6 3 23 16,-6 4 2-16,-2 5 83 16,-5 4-37-16,-2 6-23 15,0 2 17-15,0 0-65 16,0 0 12-16,0 14-10 15,0 4-1-15,0 4-2 16,0 0 1-16,0 0 0 16,2-1 6-16,7-3 1 15,3-4-14-15,3-6-14 16,3-8-55-16,2 0 36 16,2 0-4-16,0-18-4 15,3-7 19-15,-5 1-33 16,-2 0 47-16,-5 1 6 0,-4 4 9 15,-2 7 44-15,-3 4 12 16,-4 2 32-16,0 6-27 16,0 0-41-16,0 0-11 15,0 0-9-15,0 8 0 16,0 9-4-16,2 0 5 16,0 5-1-16,3 1 25 15,0-4-25-15,2 1-15 16,-1-4-68-16,0 1-136 15,-1-7-174-15,-3-6-845 0</inkml:trace>
  <inkml:trace contextRef="#ctx0" brushRef="#br0" timeOffset="6652.22">14657 730 1741 0,'0'0'511'0,"0"0"-297"15,0 0-88-15,0 0-126 16,0 0-44-16,0 0-334 16,138-68-786-16</inkml:trace>
  <inkml:trace contextRef="#ctx0" brushRef="#br0" timeOffset="6790.85">14884 496 1884 0,'0'0'606'0,"0"0"-444"15,0 0-113-15,134-38-33 0,-74 36-16 16,-2 2-32-16,-5 0-91 16,-14 9-406-16,-22 1-519 0</inkml:trace>
  <inkml:trace contextRef="#ctx0" brushRef="#br0" timeOffset="6930.47">14062 556 1162 0,'0'0'1048'0,"0"0"-793"16,0 0-153-16,0 0-102 15,0 0-62-15,0 0-234 16,133-29-611-16</inkml:trace>
  <inkml:trace contextRef="#ctx0" brushRef="#br0" timeOffset="7513.91">14771 563 1669 0,'0'0'590'16,"0"0"-455"-16,0 0-35 15,0 0-72-15,0 0-3 16,0 0-25-16,0 0 1 15,108 54-2-15,-63-29-137 16,-9-5-201-16,-5-5-347 0</inkml:trace>
  <inkml:trace contextRef="#ctx0" brushRef="#br0" timeOffset="8408.57">15681 794 1350 0,'0'0'524'0,"0"0"-433"15,0 0-22-15,0 0-53 16,0 0 40-16,0 0 28 16,0 0-19-16,50 70 7 15,-35-54-26-15,3 2-20 16,0 1 11-16,-3-6-37 15,4-1 0-15,-6-4 9 16,3-1 4-16,-5-6-11 16,1-1-2-16,2 0 0 15,-1 0 0-15,3-14-22 0,-1-4-21 16,-2-4-7-16,-1-2-11 16,-3 0 48-16,-2 4 12 15,-2 3 1-15,-1 4-3 16,-4 5 12-16,2 6-5 15,-2 0 20-15,0 2-18 16,0 0 11-16,2 0 0 16,3 8 15-16,-3 4 42 15,1 4-44-15,0 2 16 16,2 1-15-16,0 0-31 0,3-3 23 16,1 1-19-1,1-9-4-15,5-3-12 16,1-5-53-16,3 0 28 0,6-2-11 15,-2-11-44-15,-1-4 72 16,-3 3-8-16,-2-1-23 16,-7 8 51-16,-1-1-27 15,-2 6 27-15,-2 0-1 16,-1 2 16-16,-2 0-15 16,0 0 0-16,3 0 0 15,-1 4 3-15,2 3-3 16,2 0-10-16,1 3-11 15,1-2-46-15,4 0-3 16,1 0 24-16,1 1 12 16,2-3 34-16,2 1 0 15,3 1 0-15,4 2 16 16,4 7-8-16,-2 0 15 0,0 3-1 16,-6 6 0-16,-4 1 54 15,-9-1-27-15,-5-1 56 16,-5 0-31-16,0 0-40 15,0-2-34-15,-17-3-10 16,-26-7-107-16,5-4-144 16,0-9-339-16</inkml:trace>
  <inkml:trace contextRef="#ctx0" brushRef="#br0" timeOffset="8549.15">15943 683 139 0,'0'0'1410'0,"0"0"-1098"0,0 0-312 16,0 0-3-16,147-78-285 15,-94 61-1168-15</inkml:trace>
  <inkml:trace contextRef="#ctx0" brushRef="#br0" timeOffset="8676.79">16275 396 1367 0,'0'0'624'16,"0"0"-463"-16,0 0-131 16,0 0-30-16,0 0-51 15,-121 133-237-15,105-91-366 0</inkml:trace>
  <inkml:trace contextRef="#ctx0" brushRef="#br0" timeOffset="9864.62">17040 867 1536 0,'0'0'710'0,"0"0"-450"15,0 0-139-15,0 0-72 16,0 0-4-16,0 0-44 0,0 0-1 15,-93 27 8-15,98-4 4 16,12-6-24-16,4-7-8 16,3-8 10-16,2-2-9 15,1-19 14-15,-4-14-56 16,-7-13-25-16,-8-10-36 16,-8-6 40-16,0-1 1 15,0 7 44-15,-11 12 37 16,2 12 92-16,0 14 22 15,5 14 11-15,0 4-97 16,-1 12-4-16,2 22-8 16,3 12 0-16,0 8 53 15,0 7-41-15,6 1-10 16,13-4-12-16,4-4 6 16,4-8-12-16,-3-10 0 0,2-14-37 15,1-13 20-15,0-9-35 16,2-11-15-16,-2-21-64 15,-7-6 38-15,-3-4 52 16,-7 4 41-16,-6 6 22 16,-4 7 87-16,0 10-24 15,0 7-7-15,0 6-16 16,0 2-53-16,0 0-9 16,0 6 0-16,2 7 0 15,3 6 6-15,1 0-6 16,5 0 0-16,1-3 0 15,5-5-24-15,1-7 11 16,7-4-21-16,2 0-36 16,-3-1-43-16,0-13 10 15,-3 0 86-15,-6-1 17 0,-3 4 6 16,-4 1 57-16,-4 4 2 16,-1 2-10-16,-3 4 21 15,0 0-52-15,0 0-16 16,0 2-2-16,0 12-5 15,-11 4 6-15,0 2-7 16,1 1 9-16,6 4-29 16,4-7 9-16,0-2-32 15,4-4-34-15,19-6-45 16,8-6 57-16,5 0-61 0,1-4-85 16,2-10 70-1,-4-3 76-15,-5 0 65 0,-9 3 29 16,-5 3 67-16,-5 4 83 15,-5 3 18-15,-2 2-80 16,-4 2 7-16,2 0-74 16,0 0-22-16,0 0-5 15,0 11-22-15,3 2 7 16,-3 5-8-16,0-1-44 16,-2-2 16-16,0 1-27 15,0-1 23-15,0-7 31 16,0 1-14-16,0-5 9 15,0-2 12-15,0-2-6 16,2 0 49-16,10 0-37 16,1 0 7-16,0 0-19 0,1 0 7 15,-4 0-7-15,2 0 0 16,-1 0 9-16,2 6 28 16,3 10-25-16,-1 4 9 15,3 9-21-15,-3 2 7 16,-1 4-8-16,-5 0 1 15,-7 2 0-15,-2-3 15 16,0-2-2-16,-15-2-14 16,-5-6 1-16,-1-3-9 15,-3-11 7-15,0-3 4 16,-5-7 10-16,-2 0 33 16,-5 0-45-16,1-12 0 15,-13-8-31-15,8 1-306 0,9 6-924 0</inkml:trace>
  <inkml:trace contextRef="#ctx0" brushRef="#br0" timeOffset="9983.31">17285 1355 1390 0,'0'0'910'0,"0"0"-910"16,0 0-569-16</inkml:trace>
  <inkml:trace contextRef="#ctx0" brushRef="#br0" timeOffset="11430.44">16130 639 485 0,'0'0'639'0,"0"0"-359"16,0 0-119-16,0 0-14 15,0 0-17-15,0 0-33 16,0-12 20-16,0 12-30 16,0 0-15-16,0 0 3 15,2 0-46-15,6 0-7 16,2 0 15-16,1 0-36 0,-5 0 45 15,1 0-20-15,-5 0-17 16,-2 0 0-16,-2 6-9 16,-29 9-6-16,-47 17 0 15,6-2-167-15,5-2-396 0</inkml:trace>
  <inkml:trace contextRef="#ctx0" brushRef="#br0" timeOffset="46897.65">1369 3871 952 0,'0'0'244'16,"0"0"-29"0,0 0-104-16,0 0 3 0,-5 0 33 15,5 0-6-15,0 0 11 16,0 0-44-16,0 0-14 15,-2 0 28-15,2 0-50 16,0 0 25-16,0 0-11 16,0 0-34-16,0 0 32 15,0 0-41-15,0 0-16 16,0 0 15-16,0 0-42 16,0 0 0-16,2 0 0 15,20 0 7-15,12 0 26 16,10 0 2-16,12 0-14 15,9 0 4-15,4 0-25 0,2 0 0 16,3 0-6-16,-3 0 20 16,-2 0-4-16,-5 0 1 15,-10 0-10-15,-11 0 10 16,-8 2-11-16,-15-2-4 16,-9 0 2-16,-6 0 4 15,-5 0 11-15,0 0-5 16,0 0-8-16,0 0 0 15,0 0-40-15,0 0-48 16,0 0-32-16,0 0-200 16,0 0-387-16</inkml:trace>
  <inkml:trace contextRef="#ctx0" brushRef="#br0" timeOffset="47266.66">1974 3691 1468 0,'0'0'573'15,"0"0"-459"-15,0 0-27 16,0 0 30-16,0 0 18 16,0 0-43-16,0 0-12 15,-85-18-56-15,85 18-14 16,6 0-16-16,13 12 12 15,6 5-6-15,8 2 8 0,7 6 4 16,9 0-8 0,5 6-4-16,2-1 9 0,-5 1-1 15,-6-2-8 1,-16-5 0-16,-16-2 11 0,-13-6 2 16,-2 1 18-16,-34 4 53 15,-20 5-38-15,-15 7-6 16,-3-2-39-16,5 0 0 15,15-2-1-15,31 8-121 16,13-9-170-16,10-10-590 0</inkml:trace>
  <inkml:trace contextRef="#ctx0" brushRef="#br0" timeOffset="50101.09">4058 4219 871 0,'0'0'166'0,"0"0"-95"15,0 0 4-15,0 0-29 16,0 0 101-16,0 0-44 16,0 0-51-16,-14-15-1 15,14 15-51-15,0 0 2 16,0 0 24-16,0 0 18 16,0 0 51-16,0 0-37 15,0 0-10-15,0 0 15 16,0 0-61-16,0 0 26 15,7 0 14-15,8 0-14 16,4 0 44-16,2 0-40 16,6 0-16-16,0 0 24 0,0 0-40 15,4 0 0 1,0 0 15-16,3 0-15 0,3 0 37 16,2 0-13-16,3 0-14 15,2 0 7-15,-1 0-16 16,-1 0-1-16,1 0 18 15,-1 0-17-15,0 0 28 16,1 0-14-16,1 0-9 16,1 0 4-16,-3 0-10 15,2 0 0-15,-3 0-2 16,1 0 4-16,-5 0 9 16,2 0-10-16,-3-1-1 15,-1-1 11-15,-4-1-11 0,3 1 0 16,-5 1-1-1,2-2 2-15,-2 3 4 0,0 0 5 16,2 0-10-16,0 0 23 16,3-1-22-16,1 1 5 15,1-2 16-15,-3 2-20 16,-4-3 16-16,0 3-12 16,-4 0-5-16,-1 0 16 15,-1 0-16-15,-1 0-1 16,0 0 18-16,0 0-6 15,0 0-2-15,5 0-10 16,0 0 9-16,2 0 3 16,2 0-12-16,0 0 0 15,-2 0 6-15,0 0 0 0,-4 0-6 16,0 0 0 0,-2 0 0-16,2 0-6 0,0 0 8 15,1 0-2-15,2 0 7 16,1 0 4-16,2 0-17 15,2 0 6-15,1 0 0 16,-1 0 0-16,0 0 1 16,3 0-1-16,-3 0 1 15,3 0 7-15,2 0-10 16,4 0 2-16,0-1-3 16,1 1 2-16,1 0 2 15,-3 0-1-15,1 0 3 16,0 0 3-16,3-3-12 0,-1 3 6 15,1 0 0 1,1-1 0-16,2-1 1 0,-4 2 9 16,3-2-7-16,2 0-2 15,0 2-2-15,-1-2 1 16,2 0 0-16,-1 2 3 16,2-3-3-16,-2 3 15 15,0-1-12-15,-2 1 4 16,-1 0-7-16,-1 0 0 15,-3 0 1-15,-1 0 9 16,-3-3-8-16,2 3 2 16,-3 0-4-16,4 0 3 15,-1 0-4-15,0 0 1 16,3 0 0-16,-1 0 12 16,0 0-10-16,0 0 4 0,0 0-6 15,6 0 1-15,-4 0-1 16,3 0 0-16,-1 0 0 15,2 0 6-15,-4 0 3 16,0 0-9-16,-1 0 0 16,-1 0-7-16,-1 0 7 15,1 0 0-15,-3 4 1 16,4-1 14-16,1-1-6 16,-2 0-5-16,1 0-4 15,-1 0-7-15,-4-2-6 0,-2 2 19 16,-2-2-6-1,-5 0 11-15,-2 1 0 0,-4-1-10 16,2 0-1-16,-2 0 0 16,1 0-3-16,0 0 9 15,3 0-2-15,-2 0 10 16,2 0-4-16,-3 0-8 16,3 0-2-16,-1 3 0 15,-1-2-14-15,2-1 23 16,-3 3-9-16,3-3 5 15,0 2 11-15,0-1-20 16,4 2 4-16,0-2 0 16,3 4-9-16,-1-3 9 15,2 2 0-15,-1 0 0 16,-3-2 23-16,-2 2-23 16,-1 0 0-16,2 0-6 15,-1-2-6-15,2 2 13 0,0 0-1 16,1 0 0-16,-1-1 18 15,-2 1-16-15,0 1-2 16,-2-1 0-16,-4-2-9 16,0 2 9-16,-5-2 0 15,-1 0 0-15,-3-2 14 16,-1 2-16-16,-2-2 2 16,1 0 0-16,-6 0-6 15,1 0 6-15,-1 0 0 16,0 0 0-16,0 0 10 15,-2 0-5-15,-2 0-5 16,3 0 1-16,-3 0 10 16,2 0-11-16,-2 0 0 0,2 0 3 15,-4 0 9 1,2 0 11-16,-2 0-9 0,0 0-13 16,2 0 10-16,-2 0-11 15,0 0-1-15,0 0 0 16,0 0 2-16,0 0 7 15,0 0-1-15,0 0-6 16,0 0 8-16,0 0-9 16,0 0 0-16,0 0-6 15,0 0 12-15,0 0-2 16,0 0-2-16,0 0-2 16,0 0 3-16,0 0-3 15,0 0-2-15,0 0-5 0,0 0 14 16,0 0-5-1,0 0 5-15,0 0-7 0,0 0 0 16,0 0 0-16,0 0-6 16,0 0-1-16,0 0 14 15,0 0-5-15,0 0-2 16,0 0 1-16,0 0-2 16,0 0-4-16,0 0-6 15,0 0 10-15,0 0-22 16,0 0 22-16,0 0-8 0,0 0 6 15,0 0-12 1,0 0 12-16,0 0 3 0,0 0-2 16,0 0 4-16,0 0-10 15,0 0 8-15,0 0-47 16,2 0 0-16,2 0-75 16,1-2-123-16,-1-2-110 15,-4-2-316-15</inkml:trace>
  <inkml:trace contextRef="#ctx0" brushRef="#br0" timeOffset="52706.12">7271 3777 525 0,'0'0'236'0,"0"0"-49"16,0 0-70-16,0 0 3 15,0 0-38-15,0 0-7 16,0 0 16-16,0 0-25 16,0 0-1-16,0 0 31 15,0 0-27-15,0 0-4 16,0 0-15-16,0 0-26 15,0 0 21-15,0 0-26 16,0 0 13-16,0 0 32 16,0 0-25-16,0 0 25 0,0 0-25 15,0 0-16-15,0 2 26 16,-3 7-34-16,3 5 17 16,-2 1 32-16,2 6-42 15,0 1 15-15,0 4-35 16,0 1 7-16,0 0 12 15,0-1-14-15,0-2 9 16,0 0 13-16,0 0-28 16,0-3 21-16,5-6-22 15,-1-1 1-15,0-4 8 16,4-1-8-16,-4-3 8 16,2-2 0-16,1-3 7 15,-3-1-7-15,-1 0-9 0,2 0 0 16,-1 0 25-16,2-9-17 15,3-8 4-15,3-2-5 16,-2-6 8-16,1 0-8 16,-1-2-7-16,-1 1 0 15,-1 2-9-15,-3-1 10 16,0 2-1-16,-3 1 0 16,-2 0 15-16,0 2-13 15,0 2-2-15,0 0 0 16,0 4-7-16,0 0 7 15,0 1 0-15,0 4 0 16,0 0 11-16,0 2-8 0,-2 1 4 16,-6 1-7-1,4 1 23-15,0 3-22 0,2 1-1 16,-1 0 0-16,1 0 12 16,2 0-10-16,0 0-2 15,-2 0 0-15,0 0-8 16,-2 0 7-16,1 7-4 15,0 4 4-15,3 1-5 16,0-1 6-16,0-1 0 16,0 2 1-16,0 1 4 15,0-3-5-15,3 0-12 16,4-2 11-16,15-2-81 16,-2 0-81-16,5-6-371 0</inkml:trace>
  <inkml:trace contextRef="#ctx0" brushRef="#br0" timeOffset="55422.89">12390 4267 758 0,'0'0'259'0,"0"0"-102"15,0 0-48-15,0 0-29 16,0 0 31-16,0 0 7 0,-4 0 18 16,4 0-41-1,0 0-29-15,0 0-44 0,0 0 5 16,8 0 17-16,7 0 19 15,5-2 22-15,7 2-31 16,4-2-1-16,7 0 13 16,6 0-39-16,3 0 4 15,-1 0-30-15,2 0 10 16,-7 2 5-16,3 0-16 16,-5 0 9-16,-1 0 5 15,0 0-6-15,0-2-2 16,2-1-6-16,0 3 1 15,1-2 18-15,5 1-17 0,3-2-1 16,0 2 20 0,2 1-15-16,0-2-5 0,1 2-1 15,-3 0 0-15,2 0 0 16,-2 0 2-16,-2 0 2 16,2 0-2-16,-2 0 8 15,-1 0-19-15,-1 2 9 16,2-2 0-16,-2 0 17 15,1 0-16-15,3 0 19 16,0 0-12-16,2 0 1 16,-1 0-9-16,-5 0 0 15,3-2 0-15,-1-1 8 16,-2 3-7-16,0-1 11 16,5 1-12-16,-3-1 0 15,-2 1 0-15,1 0 0 0,-1 0 0 16,-1 0 3-16,4 0 3 15,0 0-6-15,4 0 0 16,-2 0 1-16,4 0-2 16,0 0 1-16,-1 0 0 15,0 0 3-15,-3 0 12 16,-1 0-9-16,-1 0-6 16,0 0-2-16,-3 0 0 15,8 0 3-15,-2 0-1 16,2 1 10-16,1 3-1 15,2-2-5-15,-1 2-4 16,0-3-8-16,-1 4 1 0,2-3 14 16,0 0-7-16,2 2 18 15,0 0-17-15,1 0 16 16,4 0-17-16,0-2-6 16,4 3-3-16,-3-4 10 15,1 1-1-15,-3-2 15 16,0 3-1-16,-2-2-26 15,1 0 12-15,-3 2 0 16,0-1-11-16,0-2 13 16,1 1-2-16,-1 2 19 15,2-3-4-15,3 1-13 16,-3-1-2-16,0 0 0 16,-2 0-7-16,2 0 8 15,-2 0-1-15,3 0 6 16,-3 0 12-16,0 0-12 0,0 0-6 15,-4 2 0-15,2 3-4 16,-2-3 5-16,-2 2-1 16,-4 0 3-16,0-2 15 15,-2 2-3-15,3-2-14 16,-5 0-1-16,1 0 19 16,-7 1-13-16,-7-2-6 15,-6 2 5-15,-8-3 10 16,-7 2 4-16,-4-2-9 15,-6 0-9-15,0 0 24 16,0 0-25-16,0 0-16 16,0 2-30-16,-61 7-163 15,4-1-307-15,-16 0-378 0</inkml:trace>
  <inkml:trace contextRef="#ctx0" brushRef="#br0" timeOffset="56779.24">1241 4570 747 0,'0'0'244'0,"0"0"-71"16,0 0-57-16,0 0-12 15,0 0 11-15,0 0-9 16,0 0 14-16,0-3-41 16,0 3-6-16,0 0 29 15,0 0 2-15,0 0 17 16,0 0-20-16,0 0-35 15,0-1 9-15,0 1-29 16,10-2 7-16,11-1 11 16,10-1-42-16,6 1 20 15,7-3-21-15,6 1-20 0,0 1 37 16,6 0-38 0,0 4 20-16,4-1 2 0,0 1-13 15,3 0 15-15,-3 0-24 16,0 0 1-16,-2 0 3 15,-3 0 7-15,-3 0-11 16,-5 0 9-16,-6 0 7 16,-3 0-19-16,-6 0 3 15,-5 0 0-15,-7 0-7 16,-5 0 7-16,-5 0 0 16,-4 0 0-16,-2 0 21 15,-4 0-34-15,3 0 13 16,-3 0-18-16,0 0 4 15,0 0-26-15,0-2-32 16,0-7-143-16,0-3-167 0,0 3-135 16,-9 0-697-16</inkml:trace>
  <inkml:trace contextRef="#ctx0" brushRef="#br0" timeOffset="57258.96">1993 4328 1053 0,'0'0'391'16,"0"0"-238"-16,0 0-25 15,0 0-29-15,0 0 21 0,0 0 22 16,0 0-62-16,-27-9-3 15,27 9-5-15,0 0-20 16,0 0 43-16,0 0-10 16,0 0-27-16,0 0 1 15,0 0-59-15,1 9 9 16,18 2 13-16,3 5-20 16,9 2 22-16,8 4-8 15,2 0-8-15,4 0 2 16,-2 2-10-16,-4-3-1 15,-7-2 1-15,-8-2 0 0,-9-3 5 16,-5-5 1 0,-10 0-6-16,0 0 32 0,-14 6 10 15,-19 9 3-15,-14 6 3 16,-8 1-35-16,-4 6 20 16,6-5-15-16,9-2-16 15,8-6-4-15,11-4-1 16,9-6-39-16,10-1-40 15,6-13-91-15,0 0-354 16,0 0-415-16</inkml:trace>
  <inkml:trace contextRef="#ctx0" brushRef="#br0" timeOffset="60547.17">7520 4963 965 0,'0'0'285'0,"0"0"-188"15,0 0-75-15,0 0-22 16,0 0 0-16,0 0 3 16,0 0 72-16,0-22-1 15,0 20 17-15,0 2-48 16,-2 0-24-16,2 0 18 16,0 0-23-16,0 0 24 15,0 0-10-15,-2 0-2 16,2 0 40-16,0 0-19 15,0 0-19-15,-3 0-5 0,3 0-23 16,0 0 8-16,-2 0-8 16,2 0 16-16,-2 0-16 15,0 0 0-15,-2 0-7 16,-1 0 7-16,0 0 0 16,-1 0 0-16,1 0 4 15,1 0 13-15,0 0-19 16,4 0 2-16,0 0 0 15,0 0 14-15,0 0-8 16,0 0 12-16,0 0-3 16,0 0-15-16,0 0 7 15,0 0-7-15,0 0 0 16,0 0 14-16,0 0-7 16,0 0-6-16,0 0 10 0,0 0-10 15,0 0-2-15,0 0-7 16,0 0 4-16,0 0 2 15,0 0 2-15,0 0 0 16,2 0 2-16,2 0 11 16,0 0-16-16,2 0 3 15,5 0 0-15,-1 0 9 16,1 0-9-16,5 0 1 16,1 0 12-16,4 2-13 15,6-2 4-15,0 1-4 16,2 2 0-16,2-1 3 15,-2-1 3-15,0 2 2 16,0-3 5-16,2 2-12 0,-2-2 15 16,2 0-9-1,3 0 8-15,-3 0 17 0,4 0-17 16,1 0 7-16,-3-5-6 16,3 2-16-16,-5-1 15 15,0 2-14-15,0-1-1 16,-2 2 11-16,2 1 2 15,0 0-10-15,3 0-3 16,-1 0-9-16,-2 0 6 16,1 0 6-16,-3 0 1 15,-3 0 1-15,3 0 4 16,-2 0-9-16,2-3 0 16,3 0 3-16,-3 1-11 15,-3-2 14-15,3 2-6 16,-4-2 33-16,1 1-33 0,-1 2 29 15,2-2-29-15,-1 2 1 16,1-1 5-16,2 2-6 16,0 0 0-16,3 0 14 15,-3 0-4-15,2 0-20 16,-2 0 10-16,-2 0 0 16,-4 0-8-16,2 0 16 15,2 0-8-15,0 0 6 16,6 0 13-16,0 0-23 15,1 0 4-15,-1 0 0 0,-4-3-11 16,-2 2 12-16,-2-1-1 16,-4-1 3-16,0 3 10 15,-1 0-16-15,1 0 3 16,2 0 0-16,2 0-11 16,0 0 12-16,2 0-1 15,2 0 0-15,2 0 20 16,2 0-26-16,3 0 6 15,-3 0 0-15,0 0-7 16,1 0 16-16,-5 0-9 16,0 0 0-16,0 0 9 15,0 0 1-15,2 0-10 16,0 0 0-16,5-1 6 16,-3-1-6-16,2-2 0 15,4 2 0-15,-6 2 12 0,1-3 4 16,-3 3-15-16,-2 0 6 15,0 0 26-15,0 0-31 16,2 0 8-16,5 0-10 16,3 0 13-16,1 0 1 15,5 0-14-15,-3 0 6 16,1 0-6-16,-5 0 0 16,0 0-1-16,-3 0 0 15,1 5 1-15,-1-4 5 16,1 2-4-16,2-3 0 15,2 2 5-15,3-1-6 16,-1 2-5-16,2-1 4 16,-3-1 2-16,-1 2 7 0,-1-1-1 15,-1-1-6-15,3-1-1 16,-1 3-8-16,2-3 8 16,-2 0-9-16,0 0 15 15,-2 0-6-15,-3 0 9 16,4 0-8-16,-6 0 12 15,3 1-13-15,-1 2 0 16,1 1-1-16,5-2 10 16,1 2-9-16,0-2 8 15,3 1 1-15,-6 0-18 16,1 1 9-16,-6-1 0 16,-3 2-3-16,-2-4 10 0,-5 4-1 15,1-1 2 1,0-2-8-16,0 0 28 0,-2 0-27 15,4 0-1-15,2 0 25 16,0 0-25-16,-4 0 18 16,-2 0-3-16,-6 0-14 15,-3 0 29-15,-6-2-24 16,-3 0 7-16,-1 0 29 16,-2 0-40-16,2 0 19 15,2 0-14-15,1 0-7 16,3 0 17-16,-4 2-15 15,4-2-1-15,-6 2 6 16,1-2 7-16,-5 0-14 0,2 0 0 16,-2 0 1-1,0 0-4-15,0 0 15 0,0 0-12 16,0 0 5-16,0 0-5 16,0 0 0-16,0 0-6 15,0 0 6-15,0 0 0 16,0 0 0-16,0 0 1 15,0 0 10-15,0 0-11 16,0 0-1-16,0 0-51 16,2 0-44-16,-2 3-43 15,0-1-236-15,0-2-367 0</inkml:trace>
  <inkml:trace contextRef="#ctx0" brushRef="#br0" timeOffset="60728.68">12362 5034 1602 0,'0'0'502'16,"0"0"-445"-16,0 0-57 16,0 0-35-16,0 0-78 15,0 0-52-15,0 0-63 16,-11-5-270-16</inkml:trace>
  <inkml:trace contextRef="#ctx0" brushRef="#br0" timeOffset="62847.02">1237 5356 1277 0,'0'0'353'15,"0"0"-216"-15,0 0-104 16,0 0-17-16,0 0 8 15,0 0-18-15,0 0 42 16,35-2 9-16,2-4-20 16,5 2 14-16,9-2-29 15,2 0 51-15,7 2 11 16,3-1-36-16,1 2 23 16,6 0-31-16,0 3-30 15,4-1 51-15,0 1-52 16,-3 0 12-16,-4 0-5 15,-7 0 2-15,-6 0-8 0,-8 0-10 16,-7 0 0-16,-12 0-21 16,-10 0-24-16,-5 0-47 15,-8 0 7-15,-4 0-34 16,0-2 33-16,0-8-140 16,-4-15-58-16,-12 3-24 15,-1 0-98-15</inkml:trace>
  <inkml:trace contextRef="#ctx0" brushRef="#br0" timeOffset="63063.44">2117 5134 1046 0,'0'0'329'0,"0"0"-172"15,0 0-74-15,0 0-70 0,0 0 58 16,0 0 56-16,0 0 5 16,71 7 13-16,-35 11-65 15,5 4-4-15,-4 6-19 16,-2 5-23-16,-5-2 31 15,-10 2-34-15,-9-1-16 16,-11-4 28-16,0 2-37 16,-25-3-6-16,-8 4 0 15,-17 5-134-15,9-6-129 16,9-8-302-16</inkml:trace>
  <inkml:trace contextRef="#ctx0" brushRef="#br0" timeOffset="64334.04">4383 5711 1013 0,'0'0'233'15,"0"0"-233"-15,0 0-7 16,0 0-9-16,0 0 16 16,0 0 78-16,0 0 20 15,20-11-29-15,-11 9 2 0,-2 1-19 16,2-4 15 0,2 4 28-16,0-1-22 15,4 2-3-15,6-3 15 0,6 3-28 16,4 0-2-16,7 0-19 15,4 0-30-15,7 0 43 16,7 0-21-16,4 0 16 16,5 0 5-16,3 0-31 15,1 0 25-15,0 0-18 16,5 0-16-16,-2 0 44 16,6 3-36-16,-5-1 8 15,3-1 14-15,-5 2-39 16,-2-1 33-16,-2-1-32 15,-7 1 10-15,-9-2 9 16,-9 3-19-16,-11-3 4 0,-12 0 5 16,-9 0 3-16,-5 0-26 15,-3 0-32-15,0 0-145 16,21 1-117-16,-3 2-263 16,7-1-304-16</inkml:trace>
  <inkml:trace contextRef="#ctx0" brushRef="#br0" timeOffset="65916.81">8249 5691 454 0,'0'0'335'15,"0"0"-172"-15,0 0-73 16,0 0-31-16,0 0-7 15,0 0-30-15,0 0 89 0,0-14 4 16,0 14-18-16,0-2 9 16,0 2-56-16,0 0-8 15,0 0 14-15,0 0-14 16,0 0 12-16,0 0-14 16,0 0-11-16,8 0 28 15,11 0-26-15,3 0 7 16,4 0-5-16,5 0-27 15,4 0 16-15,2 0-1 16,5 0-11-16,3 0 30 16,2 4-24-16,6-2 14 15,1-1-8-15,3-1-20 0,3 3 21 16,3-3-12-16,-3 0-11 16,0 0 25-16,-2 0-24 15,0 0 14-15,-4 0-5 16,-2 1-3-16,-2-1 4 15,2 0-7-15,-2 0-2 16,2 0 19-16,-1 0-20 16,3 0 14-16,-1 0-12 15,1 0 9-15,-1 0-8 16,3 0-3-16,1 0 0 16,1 0 14-16,0 0-15 15,3 0 15-15,-1 0-15 16,-2 0 6-16,0 0-8 0,-2 0 2 15,0 0 0 1,1 0 20-16,1 0-20 0,0 0 9 16,-1 0-9-16,0 0 0 15,1 0 3-15,-2 0-3 16,-3 0 8-16,-2 0 20 16,1 0-28-16,-2 0 18 15,2 3-18-15,-1-1 9 16,-2-2-1-16,-2 1-8 15,-3 2 8-15,-6-1 4 16,1-1-1-16,-6 1-8 16,-2-2-3-16,-4 3-7 15,-1-2 6-15,-6 2 2 16,-2-3-1-16,-7 0 19 16,-4 2-13-16,-5-2 18 0,0 0 3 15,-2 0-15 1,0 0 29-16,0 0-41 0,0 0 6 15,0 0-6-15,2 0-24 16,-1 0-43-16,8 0-181 16,-3-2-360-16,3-7-247 0</inkml:trace>
  <inkml:trace contextRef="#ctx0" brushRef="#br0" timeOffset="66043.47">11432 5679 1744 0,'0'0'526'0,"0"0"-343"16,0 0-153-16,0 0-30 16,0 0-138-16,0 0-161 15,0 0-293-15</inkml:trace>
  <inkml:trace contextRef="#ctx0" brushRef="#br0" timeOffset="69838.33">1344 6067 1107 0,'0'0'293'16,"0"0"-180"-16,0 0-55 15,0 0-1-15,0 0-28 16,0 0 35-16,-2 0-17 16,2 0 4-16,0 0 34 15,0 0-36-15,-2 0 25 16,2 0 16-16,0 0-34 0,0 0 32 15,0 0-31-15,0 0-25 16,0 0 12-16,0 0-43 16,0 0 5-16,2 0 22 15,11 0-11-15,1 0 36 16,-1 0-13-16,5 0-10 16,2 0 18-16,2 0-41 15,7 0 8-15,4 0 10 16,4 0-23-16,9-1 38 15,1-4-12-15,4 1-17 16,3 1-4-16,-1 1-7 16,0 2 0-16,-3 0-6 0,-8-2 14 15,-7 2-5 1,-8 0-3-16,-7 0-9 0,-9 0 8 16,-6-3-56-16,-3 3 17 15,-2-1 11-15,0-2-42 16,0-2-29-16,0-4-153 15,-2 0-7-15,-7-5 57 16,-2 0-23-16,-1 1 6 16,-1 1 97-16,2 2 56 15,2 2 67-15,0 2 49 16,3 2 61-16,1 0 54 16,2 4-36-16,3 0-58 15,0 0-10-15,0 0-6 0,0 0 45 16,0 0 11-1,12 0-11-15,3 0 34 0,1 4-61 16,0 6 8-16,0 7-16 16,-3 1-45-16,-5 0 12 15,-6 2-15-15,-2 0-16 16,0 2 0-16,-17 2-18 16,-10 10-121-16,7-6-151 15,6-8-242-15</inkml:trace>
  <inkml:trace contextRef="#ctx0" brushRef="#br0" timeOffset="71574.69">2703 6450 1060 0,'0'0'296'0,"0"0"-222"16,0 0-63-16,0 0-11 15,0 0 0-15,0 0 79 16,0 0-15-16,0-6 19 16,0 6 8-16,0 0-44 15,7 0 33-15,4-2-18 0,7 2-9 16,6-1 28-16,10-1-45 15,8-2 23-15,9 1-17 16,12 0-36-16,1 1 49 16,7 2-34-16,1-2 4 15,1-1 23-15,6-1-47 16,-2 0 13-16,6 0-10 16,0 1 11-16,-1-1 13 15,-4-1-3-15,-3 1-7 16,-3 2 28-16,-5 2-44 15,-5-1-1-15,-4 1 2 16,-1 0 11-16,-1 0 3 16,4 0-6-16,3 0-10 15,7 0 11-15,3 0-12 16,6 0-8-16,4-2 7 0,2-2 2 16,-2 1 5-1,-1 3 3-15,-4 0-8 0,-5 0 7 16,3 0-8-16,0-1 0 15,2-2-1-15,0 2 2 16,2-2 9-16,0 1 3 16,-4 0-13-16,-3 2 5 15,-4 0-5-15,1 0-6 16,-5-2 4-16,-1 2 4 16,1-1 2-16,1-3 2 0,-3 1 0 15,-1-1 3 1,-6 1-9-16,-7 0 0 0,-7 1-1 15,-11 1 10 1,-8-2-3-16,-10 3 4 16,-5-2-9-16,-2 1 1 0,-6 1-2 15,2-3-24-15,0 1-51 16,15-4-184-16,2 0-311 16,1-2-992-16</inkml:trace>
  <inkml:trace contextRef="#ctx0" brushRef="#br0" timeOffset="82550.35">981 3582 1060 0,'0'0'317'0,"0"0"-216"0,0 0-18 15,0 0-25 1,0 0-4-16,0 0 43 0,0-3-33 15,1 3 3-15,2 6 32 16,2 12-32-16,-3 8 45 16,0 12-28-16,-2 11-24 15,0 12 3-15,0 12-51 16,-2 7 4-16,-8 8-6 16,2 4-2-16,-1 2 14 15,0 15-9-15,3 13-13 16,-3 21 40-16,-2-1-39 15,8-11 11-15,-1-28 21 16,2-28-31-16,0-15 48 0,-1 0-33 16,3 11-8-1,0 7 11-15,0 12-20 0,0-6 0 16,0-3-1-16,0-7 3 16,0-4 8-16,0-4 4 15,0-4-13-15,0-1 21 16,0 0-22-16,0-5 0 15,0 1-1-15,0-6 7 16,0-2 9-16,0-6-7 16,0-4-7-16,0-5 9 15,0-1-10-15,0-6 0 16,0 0-1-16,3-5 2 16,-3-4 11-16,0-3-2 15,0-4-9-15,0-4 10 0,0-1-11 16,0-4 0-16,2-2-1 15,-2 0 8-15,0 0-7 16,0 0 0-16,0 0-34 16,0 0 2-16,0-22-97 15,0 0-189-15,0-6-256 0</inkml:trace>
  <inkml:trace contextRef="#ctx0" brushRef="#br0" timeOffset="86720.25">18266 446 677 0,'0'0'285'16,"0"0"-73"-16,0 0-84 15,0 0-54-15,0 0-9 0,0 0 19 16,0 0-17-16,0 0 19 15,0 0-3-15,0 0 1 16,0 0 31-16,0 0-40 16,-6 0-12-16,-3 0-19 15,-5-1-35-15,0-3 19 16,-1 0-4-16,-4-2-8 16,-4 0 33-16,-2 0-48 15,-4 0 17-15,-4-1 10 16,-3 2-12-16,-1-1 8 15,-6 0-9-15,3 0-14 16,-2-3 15-16,3 4-15 16,4-6-1-16,2 4 11 15,-1-3-4-15,1 0 14 16,2 2-21-16,-5-2 7 0,1 2 19 16,-6-2-25-1,-3 2-1-15,-6-1 0 0,2 4 6 16,-4-1-6-16,6 2 0 15,3-3 0-15,3 2-4 16,7 1 4-16,0-1 0 16,2 1-1-16,-1 0 8 15,1 0-7-15,0 0 0 16,-2 2 0-16,-4-2-18 16,-1 3 18-16,1-1 0 0,-3-1 2 15,-1 2 10 1,4-1-12-16,-1-3 0 0,2 3 0 15,1-2 0-15,-2 1 9 16,2-2-6-16,-3 1-3 16,-1 4 10-16,-4 0-10 15,-2 0 0-15,1 0 0 16,1 0-6-16,4 0 18 16,3 0-11-16,3 0 17 15,2 0-18-15,-1 9-1 16,-1 0-7-16,-1 4 1 15,-2 1 6-15,-1 1 2 16,1 1-1-16,1 3 1 16,1 0 1-16,-2 3-4 15,2 3 2-15,-1 0-9 0,4 3 2 16,0 1 14 0,-1-2-5-16,3 4 20 0,3 1-21 15,0-1 9-15,1 5-10 16,0-5 0-16,5 3 8 15,3 1-2-15,-2-2 1 16,4 4 2-16,1-3 1 16,4 4-8-16,-2 1-2 15,3-1 0-15,3 1 6 16,-1-1-6-16,3 1 9 16,-1 1 3-16,0-2-4 15,3 0-6-15,2 2-2 16,0-2 0-16,0 2 7 0,0-1-6 15,0 1 12 1,0 0-4-16,10-4-2 0,4 0 11 16,7-1-8-16,3 1-9 15,5-5 32-15,4 1-27 16,4 2 9-16,3-2-1 16,2 4-4-16,5-1-5 15,7-2-5-15,0-2 0 16,9-1 21-16,7-5-20 15,1 0 15-15,9-5-16 16,2-1-1-16,5 2 0 16,2-3-8-16,-2-1 9 15,0 0 17-15,-1-3-16 16,2-2 4-16,-4 0-5 16,6 0 0-16,-1-4-1 0,7-2 1 15,1 0 0-15,6-5 6 16,0 2 2-16,1-3-8 15,-2 0 0-15,-3 0 1 16,-1-8-2-16,0-2 1 16,-2-4 0-16,-3-2 6 15,1-4 1-15,-3-6-4 16,-2-4-3-16,-4-6 0 16,-5-4 0-16,-8-4 1 15,-10-3 8-15,-6-1 25 16,-10 1-32-16,-6-2 23 15,-7-3-16-15,-6 2-8 0,0-3 18 16,-2-1-11 0,0 4-7-16,-3 0 22 15,-2 4-22-15,-2 2 14 16,-7 2-8-16,-5 4 1 0,-4 2 14 16,-2 0-8-16,0-1 12 15,-6 1 17-15,-10 3-42 16,-4-4 21-16,-2 3-22 15,-5 0-4-15,-4-2 3 16,-5-3 1-16,-4 4 0 16,-11-4 3-16,-12 2-2 15,-12 1-2-15,-35-2-22 16,-48 1-50-16,-64 5 21 0,-28 4-84 16,47 12-180-1,47 2-729-15</inkml:trace>
  <inkml:trace contextRef="#ctx0" brushRef="#br0" timeOffset="92828.88">2400 2815 532 0,'0'0'271'0,"0"0"-174"16,0 0-30-16,0 0 32 15,0 0-48-15,0 0-6 16,0-20 56-16,0 19-15 16,0 1 1-16,0 0-26 15,0 0-6-15,0 0 18 16,0 0-22-16,0 0-6 16,0 0 13-16,0 0-12 15,0 0 30-15,0 0-9 16,0 0-24-16,0 0 9 15,0 0-44-15,0 0 5 16,0 0-1-16,0 11-4 16,-7 11-2-16,-1 8 9 15,1 8-15-15,0 11 53 16,3 3-8-16,2 8 10 0,-1 3 9 16,3-5-42-16,0 3 21 15,0-3-4-15,0-6-17 16,0-2 39-16,0-3-37 15,0-3 7-15,0-4 9 16,0-8-40-16,0-5 21 16,0-8-21-16,0-5 11 15,0-6-22-15,0-3 8 16,0-5-95-16,0 0-133 16,0-15-265-16,0-8-399 0</inkml:trace>
  <inkml:trace contextRef="#ctx0" brushRef="#br0" timeOffset="94078.58">2375 2819 705 0,'0'0'181'0,"0"0"-105"16,0 0-54-16,0 0 0 16,0 0-8-16,0 0 1 15,0 0 60-15,0-12 52 16,0 12 22-16,0 0-11 0,0 0-29 15,0 0-15-15,0 0-26 16,0 0-15-16,0 0 1 16,0 0-39-16,0 0 16 15,0 0 29-15,0 0-28 16,0 0 9-16,0 0-18 16,5 0-12-16,8 0 43 15,3 8-21-15,6 2 5 16,5-2-2-16,4 0-29 15,6-3 17-15,7 0-24 16,-2-3 1-16,1-2 25 16,1 0-25-16,-6 0 12 15,-1 0-13-15,-3 0 8 16,-8 0-9-16,-1-2 1 16,-2 0 0-16,-6-1 1 0,3 2 8 15,-1 0-8-15,-2-2-1 16,-1 3 0-16,-1-2-7 15,-1 2-2-15,-5-1 5 16,-3 1-2-16,-2 0 12 16,-1 0-5-16,-3 0-1 15,2 0-3-15,-2 0 2 16,0 0 1-16,0 0 0 16,0 0 5-16,0 0-4 15,0 0 0-15,0 0-1 16,0 0 11-16,0 0-2 15,0 7 0-15,0 5-8 16,0 2 30-16,-5 3-25 0,1 2 8 16,0 3-14-1,2 2 6-15,-1 2-7 0,3 5 1 16,0-2 0-16,0 2 5 16,0 1 3-16,0-2-3 15,0 1-5-15,0 0 6 16,0 1-7-16,0 1 1 15,0 0 0-15,0-1 13 16,7 1-11-16,2-1 3 16,-3-4-5-16,-1 0-7 15,0-2 6-15,-1-1 1 16,-2 2 0-16,-2-4 3 0,2-2 8 16,-2 0-11-1,0-6 0-15,0-3-6 0,0-1 6 16,0-3 0-16,0-3 0 15,0 1 30-15,-8-2-29 16,-6 2 56-16,-4-4-23 16,-4 0-12-16,-7-2 35 15,-2 0-23-15,-9 0 20 16,-3 0 13-16,-6-8-34 16,0 0 13-16,3 0-11 15,-1-1-23-15,5-2 28 16,4 3-39-16,4-3 11 15,6 6 20-15,1-1-30 16,6 0 3-16,5 4-5 16,5 0-31-16,5 0 29 0,2 2-44 15,4-2-23-15,0 0-27 16,0-12-121-16,15 0-259 16,3-4-476-16</inkml:trace>
  <inkml:trace contextRef="#ctx0" brushRef="#br0" timeOffset="95981.45">4357 3545 836 0,'0'0'181'0,"0"0"-58"16,0 0-31-16,0 0-44 15,0 0 56-15,0 0 17 16,0 0-66-16,-21 0-17 16,21 0-3-16,0 0-34 15,0 0 24-15,0 0 4 16,0 0 11-16,0 0 46 15,0 0-45-15,0 0-3 16,0 0-1-16,0-3-30 16,7 3 40-16,5-1-6 0,3-1-3 15,5 1 19-15,2-2-44 16,0-1 12-16,3 2-4 16,2 0-19-16,0 0 32 15,2 0 5-15,-2 0-19 16,6 2 21-16,0-2-39 15,1 0 8-15,0 2 0 16,3 0-4-16,-4 0 16 16,2 0-13-16,-1 0-8 15,-3 0 16-15,0 0-17 16,0 0 0-16,-2 0-1 16,0-2 11-16,3 2 3 15,-1-2-1-15,0 2-10 16,2-2 21-16,4 0-23 15,-4 0 0-15,3 0-1 0,-5-1 9 16,2-1-4-16,-4 2 7 16,2 1-10-16,0-3 12 15,-2 2-13-15,0 2 0 16,1-1-1-16,-4 1 7 16,2 0 4-16,-1 0 1 15,0 0-11-15,-2 0 14 16,2 0-14-16,-3 0 0 15,-2 0-6-15,1 0 13 16,-1 0-7-16,1 0 11 16,-1 1-10-16,6 1 5 15,1-1-6-15,2-1-6 16,3 3 0-16,-3-3 12 16,1 0-4-16,3 0-1 15,-1 0-1-15,4 0 0 0,-1 0 0 16,3 0 0-16,3 0-1 15,-3 0 2-15,0 0 5 16,-2 0-6-16,-4 0 10 16,-3 0-11-16,-2 0 1 15,-3 0-3-15,1 0-4 16,-3 0 14-16,-1 0-6 16,2 0 6-16,-2 0-6 15,1 0-2-15,4 0 1 16,-3 0-7-16,1 0 4 15,1 0 6-15,0 0 0 16,1 0 4-16,1 0-7 0,0 3 1 16,-2 0-1-16,-2-2-6 15,0 4 5-15,-4-3 2 16,-1-2 2-16,3 2-2 16,-4-2-1-16,4 0 5 15,0 0-5-15,-3 0-5 16,-5 0 4-16,1 0 2 15,-5 0-1-15,-5 0 3 16,-1 0 5-16,-3 2-8 16,-2-2 0-16,0 0 0 15,0 0-2-15,0 0 8 16,0 0-6-16,0 0 0 16,0 0 6-16,0 0-12 0,0 0-12 15,0 0-59-15,0 0-122 16,0 0-373-16</inkml:trace>
  <inkml:trace contextRef="#ctx0" brushRef="#br0" timeOffset="98799.97">10268 3571 492 0,'0'0'146'15,"0"0"-5"-15,0 0-51 0,0 0 12 16,0 0 21-16,0 0-23 16,0 0-10-16,-25 0 3 15,25 0-57-15,0 0-13 16,0 0 6-16,0 0-23 15,0 0 49-15,0 0-4 16,0-2-3-16,0 2 8 16,0 0-32-16,0 0 19 15,2 0 2-15,7 0-36 16,2 0 21-16,5 0-12 16,6 0 7-16,5 0 16 15,1 0-22-15,1 0 4 16,3 0-1-16,-3 0-2 0,0 0 25 15,0 0-17 1,-3 0-17-16,1 0 23 0,-2 0-19 16,-2 0 7-16,-2 0 3 15,0 0-24-15,-1 0 25 16,-1 0-14-16,2 0-12 16,1 0 18-16,0 0-10 15,0 0-3-15,1 0-5 16,-1 0 2-16,0 0-3 15,1 0 1-15,1 0 0 16,0 0 12-16,-1 2-6 16,-1 0-6-16,1 0 0 0,-2 2-4 15,2-1 3 1,-1-1 1-16,3 2 0 0,-1-3 12 16,5 1-11-16,0-2-1 15,0 0 0-15,2 1-5 16,-2-1 4-16,-2 0 1 15,-2 0 0-15,-5 0 7 16,0 0 3-16,-4 0-10 16,-1 0 0-16,3 0-9 15,-1 0-1-15,4 0 17 16,3 0-7-16,1 0 12 16,1 0-6-16,1 0-4 15,0 0-2-15,0 0-12 16,-3 0 11-16,1 3 1 15,-1-3 0-15,0 0 9 0,3 0-1 16,-2 0-7-16,4 0-1 16,-2 0-8-16,2 0 7 15,0-3 1-15,0 0 0 16,-3-1 11-16,-2 1-4 16,-1-2-5-16,-3 3-2 15,0 0-6-15,-2 0 4 16,2 2 3-16,0-2-1 15,5 2 15-15,1-2-8 16,4 0 5-16,1 0-12 16,-2 0-2-16,2 0 1 15,-2 2 1-15,0 0 0 16,-1 0 12-16,-2 0-1 0,2 0-11 16,-4 0 0-1,1 0-6-15,2 0 5 0,0 0 1 16,2-2 0-16,-1 0 12 15,3-1-3-15,0 0-3 16,0 0-6-16,2 2 0 16,-5-2 2-16,-4 3-1 15,1 0-1-15,-5 0 15 16,-2 0-7-16,0 0-2 16,-1 0-6-16,1 0-3 15,4-1-4-15,1-1 14 16,3-2-4-16,1 3 34 0,2-4-36 15,3 1 26 1,-1 0-27-16,2 2 1 0,0-2 2 16,1 2 3-16,-3 2-6 15,0 0 7-15,0 0 3 16,0 0-5-16,1 0-5 16,2 0 0-16,-1 0-13 15,3 0 14-15,1 0-1 16,3 0 8-16,-1 0 10 15,-4 0-24-15,-1 0 6 16,-2 0 0-16,-2 0-10 16,-4 0 11-16,4 0-1 15,-4 0 11-15,3 0 7 16,2 0-15-16,3-2-3 16,0 0 0-16,-1 0-11 0,-2 2 19 15,3 0-8-15,-3 0 4 16,2 0 12-16,0 0-12 15,1 0-4-15,-1 0 0 16,0 0-11-16,3 0 12 16,3 0-1-16,0 0 3 15,-1 0 13-15,2 2-6 16,-2-2-10-16,-3 0 0 16,-3 0-6-16,-7 0 8 15,-6 0-2-15,-5 0 4 16,-5 0 14-16,-5 0 0 15,-2 0-3-15,-2 0-8 16,0 0 34-16,0 0-40 0,2 0-1 16,-2 0 2-16,3 0 17 15,-3 0-18-15,0 0-1 16,2 0 0-16,-2 0-4 16,0 0 10-16,0 0-6 15,0 0 0-15,0 0 15 16,0 0-14-16,0 0-1 15,0 0 0-15,0 0-24 16,0 0 5-16,0 0-29 16,-5 0-71-16,-12 0-229 15,-8 0-389-15</inkml:trace>
  <inkml:trace contextRef="#ctx0" brushRef="#br0" timeOffset="102572.84">2711 4195 1174 0,'0'0'694'0,"0"0"-580"15,0 0-59-15,0 0-32 16,0 0-22-16,0 0 25 16,-6-6-25-16,22 2 15 15,6 0 13-15,5 0-29 16,6-2 21-16,5 2-21 16,7-2 1-16,1 2 35 15,6 0-15-15,2-1 50 16,4 2-17-16,4-1-46 15,0 0 21-15,5-1-29 0,0 0 6 16,-1 1 3-16,-3-2-9 16,-9 3 6-16,-8 3 5 15,-12 0-11-15,-12 0-32 16,-21 0-138-16,-1 0-188 16,0 0-136-16</inkml:trace>
  <inkml:trace contextRef="#ctx0" brushRef="#br0" timeOffset="103657.94">2560 4942 1277 0,'0'0'232'0,"0"0"-136"0,0 0-16 16,0 0-25 0,0 0 39-16,0 0-40 0,0 0-33 15,-4-11 11-15,13 9-20 16,7-2-1-16,4 2 17 16,2-3-6-16,5 1 45 15,2 3-6-15,6-2-20 16,8 2 43-16,3-1-65 15,6-1 5-15,2 2 22 16,3-1-45-16,1-1 42 16,-1 3-30-16,2 0-12 15,-3 0 26-15,-5 0-18 16,0 0-3-16,-4 0-5 16,-3 0 8-16,-4 0 14 0,-1 0-14 15,-10 0-9-15,-6 3 18 16,-4-3-18-16,-11 2 0 15,-3-2-1-15,-2 0 13 16,-3 0 6-16,0 0-8 16,0 0-9-16,0 0 17 15,0 0-17-15,0 0-1 16,0 0 0-16,0 0 6 16,0 0 0-16,0 0-6 15,0 0 1-15,0 0-2 16,0 0 1-16,0 0-14 15,0 0-14-15,-8 0-43 16,-2 0 1-16,-15 0-63 0,0 0-229 16,-2 0-581-16</inkml:trace>
  <inkml:trace contextRef="#ctx0" brushRef="#br0" timeOffset="112067.49">620 7524 636 0,'0'0'774'0,"0"0"-531"0,0 0-81 16,0 0-11-16,0 0-34 16,0 0-83-16,-2 0 7 15,2 0-31-15,0 0 1 16,0 5-10-16,-7 4-1 16,-2 6 0-16,-2 6 21 15,-7 5-21-15,-2 6 13 16,-3 4-13-16,0 2 2 15,-2 6 14-15,0 0-10 16,3 6-5-16,2 0 36 16,2 3-37-16,5 1 22 15,4-4-22-15,0 2 12 16,5-2-13-16,-3 2 1 0,0-1 0 16,-4 3 25-16,2-2-25 15,-3 2 24-15,2 2-9 16,1-2-5-16,5 2 2 15,2-1-10-15,2 1-2 16,0-2 36-16,0-2-36 16,0-2 17-16,6-2-17 15,3 0 11-15,-1-4-8 16,2 2-3-16,-1 1 1 16,1-1 20-16,0 2-20 0,1 2-1 15,-5 2 0 1,3 2 6-16,-2 1-8 0,0-2 2 15,1 0 0-15,1-3 10 16,1 0-1-16,0-4-7 16,1-3-2-16,3 4-21 15,-3-2 12-15,1 0 1 16,-4 1 8-16,1 1 1 16,-3 0 5-16,0 6-6 15,0-3 0-15,-1 2-14 16,1-2 2-16,-2-2 12 15,1-2 0-15,-2-3-4 16,-3-7 10-16,0-2-6 16,0-6 0-16,-8-2 0 15,-5-4-13-15,-3-1 13 0,-1-2 0 16,-1-3 18-16,-2 0-12 16,0-4-4-16,0 0-2 15,0-4 0-15,2-3 2 16,0-4 4-16,0-1-2 15,4 0 20-15,2 0-17 16,-1-1-5-16,3-9-2 16,4 1-37-16,-1 1 36 15,3 0-30-15,2 0 7 16,2 2 23-16,0 2-38 16,0 2 39-16,0 0-13 15,0 2-36-15,0 0 33 16,6 0-12-16,9 0 28 15,1 0-11-15,-1 10 9 16,4 2 1-16,-1 6-9 0,-3 5-12 16,1 2 21-16,-5 10 2 15,-3 2 12-15,-3 10 28 16,2 4-39-16,-3 8 23 16,-1 1-25-16,1 4 13 15,-2 0-13-15,-1-1 1 16,2-2 8-16,-3 2 25 15,0-3-33-15,0 3 24 16,0 1-25-16,0 0 2 16,-8 0 7-16,-4 0-9 15,1 0 0-15,0 2 8 16,-2-1 2-16,4-2-8 0,0 2-2 16,0-3 0-16,4-2 0 15,-1-4 10-15,2-1 6 16,-1-5 17-16,-1 0-33 15,-2-2 31-15,0 2-16 16,1-2-9-16,1 1 20 16,0 1-26-16,2 0 14 15,2-2 13-15,-2 2-26 16,-1-3 24-16,-1 2-25 16,-1 0 6-16,-2-2 12 15,2 1-16-15,-1 1 8 0,-2-4 15 16,4 4-24-1,-1-5 17-15,1 0-18 0,-3 0 1 16,2-1 17 0,0 1-18-16,1 1 24 0,1 1 15 15,3 7-38-15,2-2 31 16,0 5-32-16,0 3 10 16,0-1 3-16,2 0-12 15,9 0 7-15,0 3 7 16,3-3-2-16,1-2-6 15,-1 0-7-15,-1 1-8 16,-4-3 2-16,0-4 7 16,-5 0-1-16,1-2 9 15,-1-4 10-15,0-2-20 16,-2 0 1-16,2-4-3 0,-1 0-6 16,2 0 10-16,2 1-1 15,-1-7 18-15,1 0-6 16,2 2-2-16,0-6-10 15,-1 4-2-15,4 2-8 16,-3-4 11-16,2 2-1 16,-2-1 12-16,2-2 3 15,2-1-9-15,1 1-6 16,-1-4 1-16,1-2 2 16,-1-5 3-16,1-2-4 15,-4 0 11-15,-1-7 4 16,-1-1-18-16,-6-4 1 15,2-4-6-15,-4 2-5 16,0-2 13-16,2 3-2 0,-2-3 0 16,0 0-33-16,0 0 3 15,0 0-76-15,0 0-113 16,-4 0-386-16,-10-13-177 0</inkml:trace>
  <inkml:trace contextRef="#ctx0" brushRef="#br0" timeOffset="116511.58">1179 7900 542 0,'0'0'378'16,"0"0"-212"-16,0 0-52 15,0 0-35-15,0 0 0 0,0 0 10 16,0-12-53-16,0 10-4 16,0 2 31-16,0 0-27 15,0 0 12-15,0 0 6 16,0 0-29-16,0 0 27 16,0 0-21-16,0 0-13 15,0 0 2-15,0 0-20 16,-2 0 0-16,-4 0-1 15,5 0-8-15,-3 0 8 16,0 0 1-16,1 0 0 16,-3 0 6-16,1 0-6 15,-2 0-5-15,1 0 4 0,-1 2 2 16,1 3 8-16,-2-4-3 16,4 4-6-16,0-4 19 15,1-1-18-15,3 3-1 16,-2-3 0-16,2 0 12 15,0 0-2-15,0 0 12 16,0 0 12-16,0 0 28 16,0 0-25-16,2 1 4 15,9 2 4-15,5 0-26 16,7 1 38-16,5-1 0 16,11 1 11-16,5 0-11 15,5-1-48-15,2 1 12 16,2 0 7-16,1 1-27 0,-2-2 38 15,-2 0-29 1,-2-1 11-16,-4-1 15 0,-3-1-35 16,-2 3 4-16,-3-3-1 15,-1 0 8-15,-4 0 11 16,-2 1-4-16,-2-1-18 16,-2 3 9-16,0 1-10 15,-4-2-1-15,2 0-11 16,-3 0 24-16,2-2-6 15,0 1 4-15,1-1-10 16,-4 3 0-16,2-3 0 16,-3 0 0-16,-8 0-1 15,-1 1 2-15,-1-1 5 16,-6 0-6-16,-2 0 0 16,2 0 4-16,-2 0-4 0,0 0 0 15,0 0-9-15,0 0 14 16,0 0-22-16,0 0 2 15,0 0-107-15,0 0-102 16,-9 0-380-16</inkml:trace>
  <inkml:trace contextRef="#ctx0" brushRef="#br0" timeOffset="120206.7">2587 7849 1595 0,'0'0'487'16,"0"0"-304"-16,0 0-96 15,0 0 7-15,0 0-94 16,0 0-45-16,0 0-110 16,-20 1-315-16,7 9-224 0</inkml:trace>
  <inkml:trace contextRef="#ctx0" brushRef="#br0" timeOffset="129030.16">4679 8667 689 0,'0'0'271'15,"0"0"-149"-15,0 0-28 16,0 0 4-16,0 0-41 16,0 0-4-16,0 0-28 15,0 0-24-15,0 0 52 16,0 0-11-16,0 0 11 15,0 0-4-15,0 0-30 16,0 0 7-16,0 0-26 16,0 0 1-16,0-3 10 15,3 2-9-15,1-2 5 16,-2 3-3-16,2-2 3 16,-1 2-9-16,0-1 2 15,-1 1 0-15,0 0 4 0,-1-3 2 16,7 3 12-16,-2 0 12 15,2-1-29-15,0-2 40 16,-1 3-32-16,-1-1 4 16,1 1 20-16,-2 0-27 15,1 0 23-15,1 0 1 16,1-3-30-16,6 3 27 16,1 0-11-16,4 0-16 15,0 0 40-15,1 0-6 16,2 0-14-16,-1 0-4 15,-3 0-7-15,2 0-9 16,-1 0 0-16,4 0 7 16,0 0 14-16,-1 0-14 15,2 0 8-15,-2 0-3 16,3 0-4-16,-1 0-5 0,1 0-3 16,-1 0 0-1,1 0 4-15,0 0-4 0,-1 0 9 16,-2 0 0-16,1 0-3 15,-3 0-7-15,1 0 1 16,0 0-1-16,-1 0-1 16,0 0 4-16,2-2-2 15,3 2 9-15,4-1 0 16,0-1-8-16,2-1-1 16,3 3 0-16,3-1-8 0,1-1 16 15,0 2-8 1,2 0 4-16,-2 0 6 0,-3 0-11 15,-1 0 1-15,2 0-1 16,-2 0-5-16,1 0 7 16,-2 0-1-16,1 0 4 15,-3 0-3-15,-5 0-2 16,4 0 0-16,-3 0 1 16,0 0-7-16,-2 0 7 15,4 0 0-15,0 0 13 16,-2 0-13-16,2 0 0 15,-2 0-1-15,2 0 1 16,0 0-6-16,2 0 6 16,-2 0 0-16,3 0 3 15,-3 0 10-15,2 0-13 0,0 0 0 16,0 0 1-16,3 0 1 16,-3 0-2-16,0 0 0 15,2 0 9-15,1 0 0 16,1 0-9-16,1 0 0 15,2-3 1-15,0 3-2 16,-3 0 1-16,1 0 0 16,-1 0-1-16,1 0 12 15,0 0-11-15,2 0 0 16,2 0 0-16,3 0-4 16,3 0 4-16,3 0 0 15,6 0 7-15,1 0-1 16,0 3 6-16,2 0-12 0,-2 2 0 15,-2-2 2 1,-1 0-2-16,0-2 0 0,-3-1-1 16,0 0 10-16,0 0-15 15,-2 0 6-15,4 0 0 16,1 0-2-16,1 0 2 16,3 3 0-16,1-3 8 15,-2 1 7-15,2 2-13 16,-4 0-2-16,1 1 0 15,-4 0 15-15,3 0-15 16,-4-1 0-16,-2 0 0 16,-3 0 7-16,-3-2-2 15,-6-1 2-15,-10 0-7 16,-5 0 22-16,-8 0-10 0,-9 0 33 16,0 0 41-16,-4 0-45 15,0 0 1-15,3 0-28 16,-3 0-13-16,2 0 6 15,1 0-6-15,-1 0-1 16,-2 0 8-16,2 0-2 16,-2 0 4-16,0 0 9 15,0 0-11-15,0 0 28 16,0 0-29-16,0 0-7 16,0 0 3-16,0 0 9 15,0 0-9-15,0 0 1 16,0 0-2-16,0 0-4 15,0 0-2-15,0 0 4 0,0 0-1 16,0 0 10 0,0 0-7-16,0 0-2 0,0 0 6 15,0 0-9-15,0 0 3 16,0 0-1-16,0 0 0 16,0 0 1-16,0 0 0 15,0 0 0-15,0 0 0 16,0 0 0-16,0 0-12 15,0 0-1-15,0 0 12 16,0 0-6-16,0 0 7 16,0 0 0-16,0 0 0 15,0 0 0-15,0 0-5 16,0 0 4-16,0 0-6 0,0 0 7 16,0 0 3-1,0 0-3-15,0 0 6 0,0 0-12 16,0 0 0-16,0 0-2 15,0 0 1-15,0 0 14 16,0 0-2-16,0 0 1 16,0 0-5-16,0 0-2 15,0 0-8-15,0 0 9 16,0 0-6-16,0 0 17 16,0 0-7-16,0 0-3 15,0 0 8-15,0 0-3 16,0 0-6-16,0 0-8 15,0 0 7-15,0 0 2 16,0 0 1-16,0 0 5 16,0 0 5-16,0 0-11 0,0 0-1 15,0 0-8-15,0 0 8 16,0 0 0-16,0 0 24 16,0 0-23-16,0 0 10 15,0 0-2-15,0 0-9 16,0 0-5-16,0 0 4 15,0 0 2-15,0 0 5 16,0 0 9-16,0 0-15 16,0 0 5-16,0 0-5 15,0 0-7-15,0 0 6 16,0 0 2-16,0 0 3 16,0 0 2-16,0 0-6 0,2 0 0 15,1 0-7 1,-1 0 5-16,0-1 1 0,0 1-32 15,-2 0 33-15,0 0-42 16,-6 0-101-16,-13 0-172 16,-2 0-379-16</inkml:trace>
  <inkml:trace contextRef="#ctx0" brushRef="#br0" timeOffset="130303.72">8886 8685 887 0,'0'0'301'15,"0"0"-94"-15,0 0-105 16,0 0-27-16,0 0-32 16,0 0-43-16,0 0 0 15,7-10-57-15,-7 10-127 0,-2 0-132 0</inkml:trace>
  <inkml:trace contextRef="#ctx0" brushRef="#br0" timeOffset="132472.92">2349 8540 636 0,'0'0'296'0,"0"0"-153"16,0 0-55-16,0 0 69 15,0 0-46-15,0 0-55 16,0 0-10-16,0 0-33 16,0 0 2-16,0 0 3 15,-3 0-17-15,-1 0 11 0,-1 0-12 16,1 0 1 0,0 0 7-16,0 3-8 0,2-2 1 15,2-1 8-15,0 0-2 16,0 3-4-16,0-3-3 15,-4 2 1-15,4-2 4 16,-2 1-4-16,0 0-1 16,2 2 7-16,0-3 1 15,0 0 5-15,0 0 1 16,0 0 16-16,0 0 31 16,0 0-16-16,0 0 12 15,0 0 0-15,0 0-26 16,0 0 18-16,0 0-18 15,0 0-30-15,0 0 48 16,0 0-31-16,8 0 40 0,2 0 6 16,3 0-24-16,3 0 1 15,2 0-7-15,0 0-19 16,2-4 34-16,2 3-30 16,3-1 4-16,-1-1 6 15,1 3-27-15,-3 0 23 16,2 0-25-16,-1 0 0 15,-2 0 14-15,0 0-13 16,1 0-1-16,-1 0 3 16,-2 0 4-16,4 0 2 15,1 0-6-15,1 0 5 16,4 0 12-16,0 0-20 16,5 0 0-16,-3 0 10 15,0 0-10-15,2 0 16 16,-2 0-16-16,3 0 0 0,-1 0 6 15,3 0-6-15,-3 0 0 16,0 0-1-16,-2 0 8 16,3 0-7-16,-3 0 0 15,0 0 0-15,0 0 3 16,0 3-3-16,-1-3 0 16,1 2-8-16,-2-2 16 15,0 0-8-15,0 0 11 16,-2 0-10-16,0 0-1 15,2 0 0-15,-3 0 0 16,1 0-7-16,2 0 14 16,2 0-7-16,3 0 8 0,1 0-7 15,3 0 1-15,1 0-2 16,0 0-1-16,1 0 1 16,-2 0 0-16,-3 0 1 15,-2 0 1-15,-1 0-1 16,-3 0-1-16,-2 0-3 15,0 0 3-15,-1 0-1 16,-3 0 2-16,-4 0 0 16,0 1-1-16,-6-1 1 15,1 0 6-15,-6 0-7 16,-4 0 0-16,1 0 3 16,-3 1 6-16,0-1 2 15,-2 0 8-15,3 0-19 16,-3 0 16-16,2 0-16 15,1 0-15-15,-1 0 14 0,2 0 2 16,-2 0 21-16,-1 0-10 16,3 0-11-16,-4 0 8 15,0 0-8-15,2 0-1 16,-2 0 7-16,0 0 10 16,0 0 5-16,0 0-4 15,2 0-17-15,-2 0 6 16,0 0-6-16,0 0-1 15,0 0 0-15,0 0 15 16,0 0-3-16,0 0 3 16,0 0-3-16,0 0 0 0,0 0-12 15,0 0-7 1,0 0 1-16,0 0-6 0,0 0 1 16,0 0 2-16,0 0-86 15,-15 5-123-15,-10-1-561 0</inkml:trace>
  <inkml:trace contextRef="#ctx0" brushRef="#br0" timeOffset="137204.26">2344 9312 340 0,'0'0'189'15,"0"0"-66"-15,0 0-47 0,0 0-8 16,0 0-4 0,0 0 25-16,0 0-3 0,0 0-7 15,0 0 43-15,0 0-21 16,0 0-8-16,0 0-18 16,0 0-34-16,0 0 3 15,0 0-22-15,0 0 7 16,0 0 16-16,0 0-20 15,0 0 20-15,0 0 6 16,0 0-10-16,0 0 16 16,0 0-28-16,0 0 11 15,0 0 3-15,0 0-42 16,0 0 31-16,0 0-8 16,0 0-14-16,2 0 18 15,8 0-28-15,1 0 0 0,0 0 32 16,2 0-31-16,3-5 15 15,0 4-12-15,-1-1-2 16,3-1-4-16,-1 3 1 16,4 0 1-16,3-1 11 15,3 1-10-15,4 0 9 16,5-1-2-16,2 1-7 16,4 0-2-16,0-3-7 15,0 3 8-15,1 0-4 16,-7 0 5-16,-5 0-1 15,-6 0 1-15,-4 0 0 16,-2 0 2-16,-4-2-3 0,1 2 0 16,2-1 1-1,-1-2 1-15,4 1 4 0,0 2-5 16,1-1 7-16,3-2-16 16,-2 1 8-16,-1 2 0 15,-2 0 4-15,-2 0-3 16,-1 0 4-16,2 0-1 15,-4 0-2-15,3 0-3 16,-1 0 1-16,2 0-2 16,1 0 2-16,5 0 0 15,-2 0 1-15,4 0 6 16,2 0-1-16,0-2-6 16,0 0 0-16,2 0-2 15,1 0 1-15,-3 0 2 16,0 2 4-16,-2-2-5 0,2 2 6 15,0-2-7-15,2 2 1 16,0-2-1-16,4 2 0 16,-1-2 2-16,3 2-1 15,1 0 15-15,-1 0-7 16,0 0-5-16,-1 0-3 16,-5 0 2-16,2 0-11 15,-4 0 18-15,2 0-5 16,-2 0 7-16,-4 0-4 15,-3 0 0-15,-2 0 0 16,-4 0-6-16,-1 0 37 16,-4 0-3-16,3 0-5 15,-1 0 0-15,-1 0-29 0,-1 0 14 16,-1 0-15 0,0 0 3-16,-4 0 12 0,-1 0-15 15,-1 0 6-15,0 0 3 16,-4 0 1-16,3 0 2 15,-3 0-12-15,0 0 6 16,0 0-16-16,3 0 10 16,-3 0 0-16,0 0 16 15,0 0-16-15,0 0-11 16,0 0-63-16,0 0-72 16,0 0-93-16,-14 0-136 0</inkml:trace>
  <inkml:trace contextRef="#ctx0" brushRef="#br0" timeOffset="137912.38">1856 9172 1879 0,'0'0'331'15,"0"0"-240"-15,0 0-91 16,0 0-1-16,0 0-41 16,0 0-293-16,0 0-228 0</inkml:trace>
  <inkml:trace contextRef="#ctx0" brushRef="#br0" timeOffset="138073.95">1856 9172 1986 0,'145'38'238'0,"-149"-38"-238"16,-3 0-99-16,3 0-131 16,2 0-308-16</inkml:trace>
  <inkml:trace contextRef="#ctx0" brushRef="#br0" timeOffset="138224.54">2057 9238 1731 0,'0'0'92'15,"0"0"-92"-15,0 0-545 0</inkml:trace>
  <inkml:trace contextRef="#ctx0" brushRef="#br0" timeOffset="138375.14">2057 9238 1232 0,'38'44'197'15,"-47"-44"-197"-15,5 0-1027 0</inkml:trace>
  <inkml:trace contextRef="#ctx0" brushRef="#br0" timeOffset="138518.76">2155 9290 1313 0,'0'0'0'16,"0"0"-78"-16,0 0-518 0</inkml:trace>
  <inkml:trace contextRef="#ctx0" brushRef="#br0" timeOffset="141452.92">4236 9186 1839 0,'0'0'365'0,"0"0"-310"16,0 0-55-16,0 0-80 16,0 0-152-16,0 0-345 0</inkml:trace>
  <inkml:trace contextRef="#ctx0" brushRef="#br0" timeOffset="142053.31">2333 9278 1264 0,'0'0'367'16,"0"0"-255"-16,0 0-99 16,0 0-13-16,0 0-72 15,0 0-31-15,0 0-228 0,0 0-326 16</inkml:trace>
  <inkml:trace contextRef="#ctx0" brushRef="#br0" timeOffset="150217.51">22183 2738 48 0,'0'0'1492'0,"0"0"-1145"16,0 0-157-16,0 0-24 16,0 0-92-16,0 0-40 15,-13-31-12-15,6 28-16 16,-4 3 13-16,-5 0-9 16,-2 0-10-16,-3 0 11 15,-4 0-11-15,-4 0-3 16,0 9-3-16,0 1 9 0,2 2-3 15,7-2 0 1,5 2 1-16,4 0-7 0,9 0-61 16,2 1-20-16,0-2-6 15,19 3 3-15,8 0 61 16,6-1-28-16,3 0-3 16,-1 1 32-16,-4 1-18 15,-4-2 32-15,-9 2 13 16,-5-4 1-16,-5 1 7 15,-8-2 18-15,0 3 13 16,-3-2 37-16,-15 1-41 16,-4-1 24-16,-1-1-14 15,0-2-17-15,-2-2 30 16,2-3-30-16,3 1-27 16,-8-4-68-16,5 0-218 0,5-6-527 15</inkml:trace>
  <inkml:trace contextRef="#ctx0" brushRef="#br0" timeOffset="150702.22">21927 2502 1448 0,'0'0'501'15,"0"0"-383"-15,0 0-7 16,0 0-38-16,0 0-36 0,0 0-20 16,-131-18-16-16,108 47 17 15,-2 4-11-15,-1 8-1 16,4 3 25-16,-1 6-31 16,3 7 9-16,7 4 3 15,7 3-11-15,6 5 9 16,0 1-10-16,23-3-26 15,14-4 25-15,9-7-38 16,10-8 16-16,8-11 22 16,10-12-10-16,6-9 11 15,7-11 6-15,0-5-5 16,0 0 21-16,-7-17-20 16,-1-11 23-16,-9-10 39 15,-5-14-3-15,-6-11 70 0,-8-8-32 16,-9-6-9-16,-13-1-15 15,-14 4-38-15,-12 4 0 16,-3 1-19-16,-21 6-10 16,-16 4-16-16,-17 6-13 15,-10 10-74-15,-53 19-38 16,15 14-393-16,9 10-66 0</inkml:trace>
  <inkml:trace contextRef="#ctx0" brushRef="#br0" timeOffset="151253.75">22172 3188 1317 0,'0'0'351'16,"0"0"-164"-16,0 0-19 16,0 0-64-16,0 0-58 15,0 0-45-15,0 0 68 16,-44 110-21-16,3-23 23 15,-19 37 21-15,-18 38-14 16,-7 21 38-16,3-9-22 0,11-21-14 16,19-45 20-16,12-26-61 15,7-21-6-15,4-9 12 16,-4 3-45-16,-1 2 37 16,-1-3-16-16,8-14-20 15,9-13 0-15,7-12-1 16,4-9-59-16,3-6-57 15,-1-8-128-15,3-8-488 0</inkml:trace>
  <inkml:trace contextRef="#ctx0" brushRef="#br0" timeOffset="151735.46">21241 4606 1363 0,'0'0'300'15,"0"0"18"-15,0 0-165 16,-150 16 39-16,103 12-39 16,3 10-64-16,-3 12 2 15,5 10-14-15,2 6-39 16,9 6 20-16,8 1-24 0,13-3-16 16,10 0 4-16,0-3-22 15,24-5 0-15,16-6-1 16,11-10 2-16,7-15 11 15,9-14-5-15,2-17-6 16,0-8 4-16,-3-34-5 16,-5-16-2-16,-7-19-5 15,-10-9 14-15,-9-6 4 16,-8-4-11-16,-7 1 6 16,-3 5-14-16,-8 10-75 15,15-18-104-15,-9 21-319 0,5 14-206 16</inkml:trace>
  <inkml:trace contextRef="#ctx0" brushRef="#br0" timeOffset="152070.56">22587 3204 995 0,'0'0'517'0,"0"0"-248"15,0 0-141 1,0 0-80-16,0 0 2 0,0 0-21 16,0 0 96-16,64 144 5 15,-11-35-35-15,15 33 16 16,5 15-16-16,-4-4-34 15,-15-34-3-15,-20-33-57 16,-6-23 11-16,-8-13-7 16,-2 2-5-16,0 3-12 15,-7-5-85-15,-11-6-212 16,0-15-235-16,-7-10-138 0</inkml:trace>
  <inkml:trace contextRef="#ctx0" brushRef="#br0" timeOffset="152371.76">23010 4411 1382 0,'0'0'219'0,"0"0"32"16,0 0-176-16,-137 61 36 16,93-17 24-16,4 10-8 15,11 10 4-15,12 9-47 16,12 0-52-16,5 3-6 15,22-1-26-15,21-8-1 16,10-8 1-16,9-15-19 16,8-14 19-16,0-20 6 15,0-10-5-15,-4-18 25 16,-5-24-25-16,-5-14 14 0,-9-15 7 16,-10-6-16-16,-8-8 13 15,-11 2-19-15,-14-3-22 16,-4-23-21-16,-19 21-232 15,-10 7-498-15</inkml:trace>
  <inkml:trace contextRef="#ctx0" brushRef="#br0" timeOffset="153038.97">22831 2945 1373 0,'0'0'253'15,"0"0"-56"-15,0 0-64 16,0 0 4-16,0 0-62 15,0 0-62-15,0 0-4 16,105 26 63-16,-29 10-4 16,15 7-20-16,29 15 14 15,28 11-19-15,28 18 9 16,9 1 9-16,-16-8-34 16,-35-20 12-16,-42-23-18 0,-28-14-20 15,-9-4 25-15,3-2-26 16,0-4 1-16,0-1 19 15,-18-4-19-15,-13-6 16 16,-13 1-8-16,-8-3-9 16,-4 0 30-16,-2 0-30 15,0 0 0-15,0 0 0 16,0 0-7-16,0 1 6 16,0 1-32-16,-2 4-21 15,-12 4 32-15,-1 7 1 16,-7 6 21-16,-5 9-6 15,-2 11 15-15,-2 7-9 16,5 10 0-16,5 6 6 0,13 5-6 16,8-1 0-1,0-5-1-15,23-6 0 0,18-12-11 16,8-10 12-16,9-15 3 16,3-14 5-16,0-8 11 15,-3-8-17-15,-4-20 14 16,-12-10 21-16,-9-8-25 15,-10-4 20-15,-15-7-29 16,-8 3-3-16,-17 4-21 16,-70-10-149-16,2 12-335 15,-6 4-494-15</inkml:trace>
  <inkml:trace contextRef="#ctx0" brushRef="#br0" timeOffset="153518.69">22498 2332 651 0,'0'0'606'0,"0"0"-370"16,0 0-143-16,-123-22-74 15,72 22-13-15,-18 17-6 16,11 12-102-16,10-1-280 0</inkml:trace>
  <inkml:trace contextRef="#ctx0" brushRef="#br0" timeOffset="154840.16">21357 4610 438 0,'0'0'728'0,"0"0"-470"16,0 0-149-16,0 0 1 16,0 0-25-16,0 0-43 15,0 0 28-15,-70-34-36 16,46 34-14-16,0 0 29 15,-3 0-24-15,-2 0 49 16,2 0 4-16,-2 6-22 16,2 2 28-16,-2 2-30 15,2 1-16-15,-1 6 8 16,1 1-39-16,-3 3 14 0,7 4-9 16,-4 0-12-16,6 5 39 15,2-3-26-15,3 2 18 16,3 0 8-16,1 2-38 15,3 1 18-15,3 2-19 16,2 2 8-16,-1 2-7 16,3 0 0-16,2-1-1 15,0-2 5-15,0-1 4 16,9-2-18-16,5 0 9 16,7-4 0-16,2-1 6 15,2-8-6-15,-2 0 0 16,8-6 17-16,3-2-15 15,4-3 13-15,4-6-15 0,6-2 0 16,0 0 18 0,-1-2-18-16,2-11 11 0,-4-4 10 15,-1-5-20-15,1-6 20 16,-3-6-3-16,-2-7-4 16,-1-1 33-16,-6-5-33 15,-7 3 16-15,-6 1 32 16,-6-1-30-16,-5 1-2 15,-7 6-7-15,-2 1-22 16,0 1 38-16,0 7-38 16,-4 3 15-16,-6 4-16 15,1 5-8-15,-1 5-4 16,-1 0-37-16,1 9-54 16,-9 2-87-16,3 0-445 15,5 13-237-15</inkml:trace>
  <inkml:trace contextRef="#ctx0" brushRef="#br0" timeOffset="155308.91">23427 4473 447 0,'0'0'0'0</inkml:trace>
  <inkml:trace contextRef="#ctx0" brushRef="#br0" timeOffset="157393.38">2367 10090 1145 0,'0'0'385'0,"0"0"-216"15,0 0 4-15,0 0-3 16,0 0-42-16,0 0-47 16,-2 0-38-16,2 0 28 15,0 0-11-15,0 0 11 16,0 0 9-16,0 0-44 16,8 0 7-16,10 0-10 15,9 0-32-15,5 0 36 16,7 0-31-16,8 0 6 0,6 4 15 15,8 2-15 1,0-2-10-16,0 2-2 0,-5-2-7 16,-7 0 1-1,-11-2 7-15,-11 0-1 0,-12 0 2 16,-6-2 15-16,-6 2-26 16,-3-2 9-16,0 0-10 15,-6 0 9-15,-13 0 2 16,-6 0-1-16,-6 0 7 15,-4 0 1-15,-6 0 0 16,-1 0-8-16,-2 0-14 16,-6 0 6-16,4 0 9 15,-3 0-1-15,1 0 8 16,4-2 4-16,-1-2-18 0,5 2 6 16,3 1-11-16,6 1 5 15,4-3 7-15,3 1-1 16,10 2 11-16,5-2 1 15,4 2-24-15,5-2 11 16,0 2-34-16,0 0 34 16,0 0-24-16,0 0 12 15,12 0 5-15,7 0 16 16,12 0-16-16,12 0 8 16,8 0-3-16,9 0-13 15,10 0 16-15,5 0 0 16,2 0 9-16,-4 0 2 15,-7 0-15-15,-10 0 4 0,-12 0-7 16,-15 0-1-16,-12 0 16 16,-11 0-3-16,-6 0 33 15,0-4-25-15,-20 0 25 16,-14-3-38-16,-8 1 0 16,-7-1 10-16,-8 5-9 15,-9 0 12-15,-5 2 5 16,-2 0-9-16,-3 0-5 15,3 0-4-15,6 0-1 16,13 0-10-16,17 0 13 16,14 0-2-16,12 0 3 15,11 0 9-15,0 0-24 16,0 0-3-16,13 2-15 16,10 0 28-16,4 0 2 15,2 0 0-15,0 1 0 0,-3-3 17 16,-4 0-34-16,-1 1 1 15,-4-1-118-15,-5 0-199 16,-4 0-523-16</inkml:trace>
  <inkml:trace contextRef="#ctx0" brushRef="#br0" timeOffset="161226.09">3269 10032 1280 0,'0'0'508'0,"0"0"-329"16,0 0-25-16,0 0 32 16,0 0-63-16,0 0-42 0,0 0-21 15,0 0-48 1,0 0 6-16,0 0-18 0,0 0-40 16,0 0-58-16,18 0-75 15,1 0-139-15,4-2-305 0</inkml:trace>
  <inkml:trace contextRef="#ctx0" brushRef="#br0" timeOffset="164032.59">20982 4913 778 0,'0'0'592'16,"0"0"-341"-16,0 0-99 15,0 0-12-15,0 0-62 16,0 0-40-16,5-9-6 16,-1 9-32-16,3 0 1 15,2 0 51-15,0 0-26 0,2 5 33 16,-2 3 0-16,-1 6-42 16,0 0 30-16,0 4-34 15,-2 0 7-15,-1 2 39 16,3 0-46-16,-4 1 27 15,0 0 2-15,3-3-41 16,-1 0 17-16,4-2-18 16,0-3 0-16,3-6 15 15,4-1-2-15,-2-6-4 16,3 0 15-16,0 0-16 16,-1-6 10-16,4-10 1 15,-6-6-19-15,3-2 33 16,-5-2-32-16,-1-2 14 15,-6 0-10-15,-1 4 2 0,-5 2-14 16,0 6 1-16,0 1-8 16,-3 5 4-16,-7 3-5 15,-4 5 15-15,1-1-12 16,-1 3-25-16,3 0 36 16,2 0-13-16,2 0-1 15,7 6 6-15,0 3-4 16,0 1 12-16,0 2 1 15,16 0-21-15,1-2 21 16,8 2-41-16,31 0-97 16,-7-2-100-16,2-4-304 0</inkml:trace>
  <inkml:trace contextRef="#ctx0" brushRef="#br0" timeOffset="167130.31">3335 10762 871 0,'0'0'209'16,"0"0"-123"0,0 0 57-16,0 0 9 0,0 0-59 15,0 0-43-15,0 0-49 16,-6 0 24-16,6 0-5 15,0 0-1-15,0 0 27 16,0 0 12-16,0 0 8 16,0 0-5-16,0 0-24 15,0 0 19-15,0 0-7 16,0 0-21-16,0 0-7 16,0 0-21-16,0 0-22 15,0 0 4-15,0 0-15 16,0 0 27-16,0 0-27 15,0 0-24-15,0 0-85 16,0 0-230-16</inkml:trace>
  <inkml:trace contextRef="#ctx0" brushRef="#br0" timeOffset="169541.86">3381 10768 722 0,'0'0'319'0,"0"0"-178"15,0 0-46-15,0 0 94 16,0 0-93-16,0 0-64 16,0 0 5-16,-3 0-37 15,3 0 0-15,0 0 0 16,0 0 12-16,-2 0-1 15,2 0-11-15,0 0 2 16,0 0 8-16,0 0-9 16,0 0-1-16,0 0 0 0,0 0 9 15,0 0-4-15,0 0-5 16,0 0 0-16,0 0 4 16,0 0-3-16,5 2-1 15,-1-2 0-15,0 0 6 16,1 2-3-16,1-2-3 15,-1 0 0-15,2 0 5 16,-1 0-5-16,1 0 0 16,0 0 2-16,0 0 5 15,1 0 5-15,-1 0-6 16,2 0 0-16,-2 0 7 16,-1 0-12-16,1 0-1 0,1 0 1 15,2 0 8 1,-1 0 30-16,5 2 13 0,1-2-32 15,3 0-4-15,-1 0-16 16,1 0 0-16,0 0 0 16,0 0 7-16,-6 0 5 15,1 0-11-15,-5 0 0 16,1 0 2-16,-2 0-2 16,0 0-1-16,1 0 1 15,1 0-1-15,5 0 26 16,-1 0-6-16,7 2-8 15,0 0-4-15,2 0-8 16,1-2-1-16,-1 2 0 16,-2-2 2-16,-2 2 0 15,-3 1 8-15,-3-3-9 0,-3 0 9 16,1 2-9-16,2-2-10 16,1 0 9-16,7 0 2 15,3 0 38-15,6 0-12 16,-1 1-19-16,1-1-5 15,-2 3-3-15,-2-2 0 16,-3-1 7-16,-5 2-7 16,-3-2 32-16,-3 0-10 15,-2 0 2-15,0 0 7 16,2 0-30-16,5 0 12 16,6 0 30-16,3 0-37 15,1 0 19-15,6 0-22 16,1 0 5-16,0 0 2 15,1 0-10-15,-1 0 0 0,0 0-2 16,-4 0 9-16,-2 0-3 16,0 0-4-16,-4 0 2 15,1 0 5-15,0 0-7 16,1 0 0-16,2 0-7 16,-1 0 20-16,3 0-5 15,3 0-7-15,-3 0 8 16,2 0-18-16,-4 0 12 15,-3 0-3-15,-2 0 6 16,1 0-5-16,-3 0 12 16,-1 0-13-16,0 0 1 0,1 0 17 15,-1 0-18 1,2 0 0-16,1 0 6 0,0 0 3 16,0 0-7-16,3 0-2 15,0 0 0-15,-4 0-4 16,4 0 5-16,0 0-1 15,-3 0 4-15,2 0 5 16,1 0-9-16,0 0 0 16,-1 0-3-16,3 0-3 15,2 0 8-15,0 0-2 16,-1 0 4-16,3 0 5 16,-2 0-10-16,3 0 1 15,-1 0-4-15,3 0-5 0,-1 0 18 16,1 0-9-1,-3 0 0-15,2 0 7 0,-4 0-8 16,3 0 1-16,-1 0-1 16,2 0-7-16,0 0 16 15,1 0-8-15,1 0 0 16,3 0-2-16,-2 0 2 16,-2 0-7-16,-3 0 5 15,-2 0 2-15,-3 0 1 16,1 0 0-16,-1 0 8 15,6 0-9-15,-1 0 0 16,2 0-7-16,1 0 7 16,0 0 1-16,-1 0 0 15,0 0 8-15,-3 0-9 16,-1 0 8-16,-4 0-13 0,2 0 5 16,-2 0 0-16,0 0 0 15,2 0 1-15,2 0 5 16,2 0-6-1,2 0 1-15,3 0-2 0,1 0 1 16,3 0 0-16,1 0-7 16,-1 0 14-16,-3 0-4 15,-3 0-3-15,-5 0 3 16,-5 0-9-16,-3 3 6 16,-6-3 0-16,1 1 14 15,-3-1-14-15,1 1 12 16,1 2-8-16,5-1 4 0,3 2-8 15,1-2 2 1,0 2-2-16,3 0 27 0,-2 0-27 16,-3-2 17-16,-4 2 2 15,0-2-18-15,-7-2 29 16,0 0-11-16,-2 0-7 16,-2 0 13-16,-1 0-25 15,-2 0 14-15,1 0-14 16,0 0 11-16,-3 0 0 15,-1 0 1-15,2 0 15 16,0 0 28-16,-3 0-21 16,2 0 14-16,-2 0-48 15,2 0 10-15,0 0-8 16,0 0 5-16,-2 0-7 16,2 0 8-16,-2 0 1 0,0 0 3 15,0 0-12-15,0 0-4 16,0 0 3-16,0 0 1 15,0 0 0-15,0 0 0 16,0 0-25-16,0 0-56 16,0 0-89-16,-10 0-293 15,-2 0-226-15</inkml:trace>
  <inkml:trace contextRef="#ctx0" brushRef="#br0" timeOffset="169699.44">7378 10874 1549 0,'0'0'372'0,"0"0"-372"16,0 0-6-16,0 0-121 16,0 0-79-16</inkml:trace>
  <inkml:trace contextRef="#ctx0" brushRef="#br0" timeOffset="169854.03">7378 10874 1737 0,'38'63'161'0,"-45"-69"-161"15,3 3-257 1,-4 0-463-16</inkml:trace>
  <inkml:trace contextRef="#ctx0" brushRef="#br0" timeOffset="173410.52">22257 3246 179 0,'0'0'309'15,"0"0"-107"-15,0 0-42 16,0 0-27-16,0 0-9 16,0 0 15-16,-18 0 22 15,18 0-21-15,0 0-24 0,0 0 34 16,0 0-60-16,0 0-33 16,0 0-17-16,0 0-40 15,0 0 14-15,0 0-14 16,0 0-20-16,-3 0 19 15,-3 6-23-15,0 6 2 16,-6 6-58-16,-12 16-52 16,2-2-139-16,-3 2-663 0</inkml:trace>
  <inkml:trace contextRef="#ctx0" brushRef="#br0" timeOffset="174808.79">21492 4479 628 0,'0'0'180'16,"0"0"-63"-16,0 0-59 15,0 0 1-15,0 0-11 16,0 0 11-16,0 0 19 16,-82-22-11-16,73 22 59 15,0 0-46-15,0 0-41 16,-4 0 20-16,0 0-26 16,-5 0 5-16,-1 0 9 15,0 2-30-15,-3 5 18 16,-1-1-33-16,1 1-2 15,0 2 47-15,-3-1-35 16,3 2 24-16,1-2 1 16,2 1-36-16,1 3 31 15,0 1-32-15,4-1 12 0,-1-2-1 16,2 2-9-16,-1 0 2 16,1-2 11-16,-3 3-3 15,3 2 4-15,2-1-10 16,-2 1-5-16,2 4 38 15,-3-1-38-15,1 4 14 16,-1 0 1-16,-1 2-7 16,1 2 7-16,1 0-16 15,-1 1 0-15,6 1 19 0,1-3-19 16,3 4 13 0,4-3-8-16,0 2 11 0,0-2-15 15,0 1-1-15,0 0 0 16,4 1-7-16,3 0 7 15,-1-2 0-15,4 0 0 16,1 0 10-16,-1-4-7 16,6 3-3-16,5-3 0 15,0-2-15-15,4-2 5 16,4-3-5-16,0-3 6 16,4-1-17-16,5-7 17 15,5-2 9-15,3-2 0 16,6 0-16-16,4-2-5 15,2-10-1-15,-1-4 6 16,-1-7 5-16,-6-4 11 0,0-8 0 16,-7-7 7-16,-3-4 59 15,-7-5-25-15,-2-2 23 16,-6-2 17-16,-5 0 0 16,-7 0 25-16,-4 1-40 15,-4 2-27-15,-5 1 34 16,0 4-72-16,0 5 14 15,-14 4-10-15,-1 5 4 16,-5 8-6-16,-3 4-3 16,-6 9-61-16,-4 9-17 15,-21 3-147-15,10 10-81 16,2 6-267-16</inkml:trace>
  <inkml:trace contextRef="#ctx0" brushRef="#br0" timeOffset="176178.13">3383 11597 1332 0,'0'0'375'15,"0"0"-187"-15,0 0-38 16,0 0-18-16,0 0-83 0,0 0-18 16,0 0-7-16,0 74 36 15,0-23 32-15,0 11-22 16,0 11 0-16,-2 7 12 16,-1-1-35-16,-1 5 19 15,0-8-33-15,-1-5-11 16,-2-6 4-16,5-13-20 15,0-8 4-15,2-13-10 16,0-13-54-16,0-9-10 16,0-9-150-16,0-8-143 15,0-16-26-15,2-6-857 0</inkml:trace>
  <inkml:trace contextRef="#ctx0" brushRef="#br0" timeOffset="177800.79">3318 11570 854 0,'0'0'273'0,"0"0"-176"16,0 0-22-16,0 0 46 0,0 0-52 16,0 0 6-16,0 0 15 15,29 0-33-15,-14 0 22 16,6 0-34-16,6 0-20 15,2 0 26-15,6 0-23 16,5 0 13-16,5 6-19 16,3 2-15-16,8 1 13 15,2-1-20-15,3 1 0 16,1-1-1-16,-2-2 2 16,0-2-1-16,-2-1 0 15,1-3 13-15,-1 0 24 16,1 0-8-16,6 0-18 15,2 0 31-15,4 0-41 16,0 0-1-16,3-3 0 16,-1 3 9-16,-4 0-4 0,-4 0-5 15,-5 0 0-15,0 0 8 16,-2 0-8-16,0 0-6 16,0 0 5-16,0 0-18 15,0 0 16-15,-2 0 3 16,-1 0 0-16,-1 0-1 15,-1 0-1-15,-1 5-3 16,-1-1 4-16,-2 2 2 16,-7-1-1-16,-2 3 1 15,-6-2 1-15,-3 3 1 16,-5-4-3-16,-1 3-31 16,-5 1-15-16,-6-2-15 0,3 0 55 15,-6 0 0-15,-4-3 6 16,0 3-9-16,-5-6 2 15,-2 4-2-15,0-2 9 16,0 2 2-16,0 0 33 16,0 4 4-16,0 0-22 15,0 5 7-15,-4 4-23 16,2 3 12-16,2 3 29 16,0 2-34-16,0 2 46 15,0 4-9-15,0 1-17 16,0-2 2-16,0 5-23 15,4 1-4-15,1-3-3 16,0 2 9-16,2-2-7 0,0 0 17 16,-2 0-12-1,0-2 11-15,-3-4-17 0,0-4-1 16,-2-3 11-16,0-8-2 16,0-1 5-16,0-2 0 15,-9-3-14-15,-7 1 22 16,-1-3-16-16,-6-1-5 15,-6 1 41-15,-2-4-33 16,-5-1 28-16,-2 0-18 16,-4 0-17-16,-2 0 28 15,-6 0-30-15,1 0 0 16,-4 0-5-16,-3-1 14 16,1-2-4-16,-1-1 2 0,-2-1-7 15,1 4 20 1,-4-3-20-16,-1 1 6 0,0 1 4 15,-2-2 1-15,2-1-8 16,0 1-2-16,4 0 11 16,5-2-12-16,1 2 1 15,2-3-1-15,0 4 3 16,-1-1 10-16,-4 3-13 16,1 1 0-16,-2 0 0 15,0 0-9-15,2 0 11 16,2 0-2-16,0 0 11 15,1 0 1-15,1 0-12 16,2-2 0-16,1 2 1 16,2-3 47-16,5 2-26 15,7-2 5-15,4 1 17 0,7 2-44 16,4 0 21-16,2 0 0 16,3 0-20-16,-3 0 19 15,3 0-19-15,-1 0 8 16,1 0 21-16,-1 0-30 15,2 0 0-15,-5 0 0 16,5-2 1-16,-7 2 3 16,4 0-3-16,-1-2 24 15,5 2 6-15,3 0-29 16,6-2 31-16,2 2-33 16,0-2 0-16,0 2-7 15,0 0 8-15,0 0-1 0,0 0 2 16,0 0 4-16,0 0-12 15,0 0 2-15,0 0-9 16,0 0 1-16,0 0-21 16,0 0-32-16,0 0-90 15,4 0-330-15,7-2-111 0</inkml:trace>
  <inkml:trace contextRef="#ctx0" brushRef="#br0" timeOffset="178568.74">6228 11911 1587 0,'0'0'500'16,"0"0"-423"-16,0 0-33 0,0 0 30 15,-29 117 61-15,24-67-80 16,2 1-40-16,3 4 20 16,0-5-35-16,0-4-52 15,0-8-50-15,0-10-161 16,0-10-65-16,0-10-305 0</inkml:trace>
  <inkml:trace contextRef="#ctx0" brushRef="#br0" timeOffset="179030.5">6076 12200 87 0,'0'0'1187'0,"0"0"-914"16,0 0-117-16,0 0-13 16,0 0-52-16,0 0-1 15,70-113-6-15,-28 97-57 16,5 1 23-16,-1-4-35 16,-4 3-15-16,-11 3 30 0,-10 0-24 15,-10 3 7-15,-6 4 45 16,-5 2 1-16,0 0 14 15,0 4-21-15,0 0-23 16,-5 0-11-16,-5 14-18 16,0 10 0-16,2 6-1 15,0 6 9-15,4 1 3 16,2-2-2-16,2-2-8 16,0-7 14-16,0-6-15 15,0-7 0-15,0-8-1 16,4-5-19-16,8 0 20 15,1-14 0-15,7-8-33 0,2-6 9 16,2 1-34 0,3 6 39-16,-2 3 12 0,-7 4 4 15,2 5 3-15,-10 5 32 16,-2 4 7-16,-4 0-2 16,1 0-31-16,-1 10-6 15,2 7 11-15,4 5 2 16,1 0-15-16,2 0 2 15,5-2-151-15,15-6-112 16,-2-8-267-16,-2-6-1023 0</inkml:trace>
  <inkml:trace contextRef="#ctx0" brushRef="#br0" timeOffset="179578.04">6821 12087 329 0,'0'0'1397'0,"0"0"-1064"0,0 0-74 16,0 0-74-16,0 0-75 15,0 0-34-15,0 0-76 16,-78-4-2-16,67 24 2 16,3 3-21-16,6-3 15 15,2 0-27-15,0-6-20 16,0-4 1-16,16-4-24 16,-1-6 9-16,4 0-1 15,1-5-46-15,-5-8-4 16,1-1 28-16,-5 0 25 15,-5 1 55-15,-1 4 10 0,-3 4 29 16,-2 1 37 0,0 4 20-16,0 0 8 0,0 0-37 15,0 0-26-15,0 0-17 16,0 0-14-16,3 0 0 16,-1 7-1-16,5-4 6 15,-1 4-14-15,5-6-15 16,5-1-54-16,-1 0-3 15,1 0-29-15,-1-1 40 16,-1-7 42-16,-5-1 28 16,-5 4 69-16,-2-1 39 15,-2 4-15-15,0-1 3 16,0 3-56-16,0 0-14 16,0 0-18-16,0 0 2 15,0 0-10-15,0 0 0 0,0 0-1 16,0 0-5-16,0 0 12 15,0 0 3-15,0 0 23 16,0 0-30-16,0 0-2 16,0 0-8-16,0 0-64 15,0 0-47-15,0 0-70 16,0 3-29-16,0-1 6 16,0-2-153-16,0 0-740 0</inkml:trace>
  <inkml:trace contextRef="#ctx0" brushRef="#br0" timeOffset="180064.74">5982 12100 1315 0,'0'0'483'0,"0"0"-364"15,0 0-18-15,0 0 62 16,0 0-31-16,0 0 17 16,0 0-7-16,197-3-60 15,-103 9-47-15,6 0 25 16,-2 3-44-16,-26-1 4 0,-4 2-20 15,-19-2 9 1,-20-2-20-16,-15 0-14 0,-14-3-35 16,0 2 60-16,-29 0 1 15,-21 2 14-15,-10-1-6 16,-7 2 1-16,7-2 23 16,14-2 1-16,17-1-11 15,13 0 2-15,14-3-17 16,2 2-8-16,10 2 0 15,20 0-4-15,12 0 3 16,9-2 1-16,3-2-9 16,2 0 9-16,-5 0-59 15,18 0-81-15,-13 0-242 0,-8 0-393 0</inkml:trace>
  <inkml:trace contextRef="#ctx0" brushRef="#br0" timeOffset="180360.95">7244 11911 995 0,'0'0'265'0,"0"0"-97"16,0 0-5-16,0 0 7 16,0 0-13-16,22 112-36 15,-22-67-65-15,0-1-4 16,0 2-35-16,0-7-8 16,0-2-9-16,0-9-3 15,-2-7-100-15,2-20-93 16,-2-1-57-16,2-1-130 0</inkml:trace>
  <inkml:trace contextRef="#ctx0" brushRef="#br0" timeOffset="180665.13">7202 11816 1305 0,'0'0'256'0,"0"0"-157"15,0 0-38-15,0 0 43 16,0 0 3-16,143-7-36 15,-97 37-14-15,-1 7-13 16,-7 9-30-16,-9 4 12 16,-12 1-26-16,-13-1 0 15,-4-4 25-15,-4-3 22 16,-18-5 30-16,-9-6 40 16,-3-6-37-16,-4-4 36 15,3-5-31-15,-1-4-36 16,7-7 12-16,2-2-49 15,5-4 6-15,2 0-18 16,2 0-43-16,5-4-67 16,9-15-164-16,4 2-302 0,0-1-614 0</inkml:trace>
  <inkml:trace contextRef="#ctx0" brushRef="#br0" timeOffset="182150.16">7681 12021 869 0,'0'0'596'15,"0"0"-486"-15,0 0-25 16,0 0 7-16,0 0 58 16,0 0 20-16,0 0-68 15,0 94 3-15,0-63-3 16,0-4-53-16,0 0 25 16,0-3-40-16,0-8-22 15,4-3 24-15,3-6-27 16,2-7-8-16,7 0-1 0,3-2-5 15,8-20 4 1,2-6-111-16,0-4-17 0,-2-3 25 16,-5 6-30-16,-7 0 43 15,-3 8 63-15,-5 5 28 16,-5 5 13-16,-2 4 35 16,0 4 23-16,0 3 43 15,0 0-101-15,0 0 2 16,0 0-9-16,2 6-5 15,-2 9 50-15,2 1-12 16,-2 0-24-16,2 2 20 16,2-2-35-16,1 0 0 15,2-4 0-15,2-2-8 16,0-2 7-16,5-4-20 16,-1-4-25-16,5 0-19 0,1 0-116 15,-1-3 12-15,-7-6 71 16,-2-1 79-16,-4 2 19 15,-5 2 84-15,0-1 30 16,0 6 56-16,0 1-53 16,0 0-30-16,0 0-37 15,0 0-49-15,0 5 35 16,-4 9-19-16,4-1-7 16,0-1-4-16,0-2-6 15,15-4-31-15,3-6-14 16,1 0-42-16,2-5-12 15,-2-10-50-15,0-6 35 16,-5 2 37-16,-6 3 6 16,-1 1 71-16,-5 7 0 15,-2 7 41-15,0 1 22 0,0 0-44 16,0 8-9-16,0 14 35 16,0 6-27-16,2 5 5 15,2 6 0-15,1 3-22 16,0-1 23-16,-3 5-8 15,0-6-15-15,-2-3 10 16,0-5-5-16,0-6-6 16,-4-5 17-16,-8-7 10 15,-1-6 55-15,-3-7-33 16,-3-1-29-16,0 0 22 16,1-18-41-16,5-5 0 15,5-8 21-15,3-1-21 0,5-3-1 16,0-1 0-16,17 1-31 15,10-1 25-15,7 0-65 16,3 2-41-16,9 0 10 16,-2 1 4-16,3 2 25 15,-7 0 23-15,-7 6 31 16,-8 2 19-16,-12 8 34 16,-8 2 30-16,-5 5 15 15,0 4-31-15,-7 2-2 16,-6 2-23-16,-3 0-22 15,0 8 19-15,3 12-11 16,2 4 33-16,3 5 25 16,5 2-17-16,3 2 6 0,0-1-23 15,3-3-33 1,16-2 26-16,1-9-26 0,7-6-12 16,0-10-10-16,2-2-28 15,-2-10-12-15,-1-20-101 16,-6-8-65-16,-2-7 97 15,-7-3 44-15,-7 1 75 16,-4 6 12-16,0 12 82 16,0 8 71-16,0 10-17 15,0 10-43-15,0 1-38 16,0 1-55-16,0 22 25 16,0 4 32-16,0 9-26 15,0-1 8-15,0 5-14 0,0-4-24 16,0 0 29-1,0-5-30-15,0-9-21 0,0-8 6 16,0-6-29-16,0-8 33 16,0 0 10-16,0 0-6 15,0-14 7-15,0-3 2 16,4 1 19-16,10 1-21 16,1 1-10-16,2 3 9 15,0 4-5-15,-1 0-2 16,-1 6-3-16,-3 1 10 15,-1 0 0-15,-3 0-39 16,-8 4-150-16,0 4-66 16,0-2-275-16</inkml:trace>
  <inkml:trace contextRef="#ctx0" brushRef="#br0" timeOffset="182305.75">8345 11775 1373 0,'0'0'525'0,"0"0"-246"16,0 0-37-16,-9-113-129 16,22 95-76-16,9 13-37 15,10 5-111-15,-8 15-262 16,-4 9-518-16</inkml:trace>
  <inkml:trace contextRef="#ctx0" brushRef="#br0" timeOffset="182448.37">8365 12609 2018 0,'0'0'321'16,"0"0"-321"-16,0 0-466 16,48-123-649-16</inkml:trace>
  <inkml:trace contextRef="#ctx0" brushRef="#br0" timeOffset="183318.04">9227 11689 1965 0,'0'0'488'16,"0"0"-355"-16,0 0-99 15,0 0-9-15,0 0-5 16,-41 123 2-16,37-50 12 16,0 4-34-16,2-4-18 15,-1-5-71-15,-3-9-91 16,-4-15 26-16,-3-14-63 16,-2-19 68-16,-5-11 102 15,0-3 34-15,4-27 13 0,3-6 16 16,4-6-10-16,9 2 63 15,0 2 15-15,11 1-4 16,18 3 16-16,9 2-62 16,9-2 9-16,6 0-43 15,1-2 10-15,-1 0 8 16,-4-1-9-16,-11 2 36 16,-9 3 24-16,-11 4-28 15,-9 5 41-15,-9 7-21 16,0 9-18-16,0 4 41 15,-2 3-72-15,-10 12-12 16,-1 25 0-16,2 11-1 16,2 10-14-16,2 6 15 15,3-1 0-15,4-3 6 16,0-7 1-16,0-11-7 0,0-11 0 16,0-10-6-16,0-11 6 15,0-6-59-15,0-4 18 16,0 0 28-16,13-11-35 15,3-7-2-15,-1 1 48 16,-1 1 4-16,-3 5 7 16,-5 5 10-16,2 1 3 15,-4 5 17-15,0 0-30 16,5 0-8-16,3 15 39 16,3 4-39-16,7 3 34 15,3 1-35-15,4-3 1 16,2-3 3-16,2-6-4 15,-1-9-15-15,1-2 14 0,-2-6-43 16,-2-14 44-16,0-8-31 16,-9-3-15-16,-4-1 44 15,-8 0-8-15,-6 7 10 16,-2 2 34-16,0 7-25 16,-8 5 55-16,-6 4-45 15,1 7-18-15,0 0 11 16,-1 4-12-16,1 13 0 15,4 8-1-15,2 3 19 16,7 0 7-16,0 2-9 16,2 1-15-16,19-5-2 15,8-7-83-15,20-9-132 16,-5-6-309-16,-2-4-363 0</inkml:trace>
  <inkml:trace contextRef="#ctx0" brushRef="#br0" timeOffset="183543.44">10089 12056 114 0,'0'0'1475'0,"0"0"-977"16,0 0-259-16,0 0-78 16,0 0-65-16,0 0-88 15,0 0 21-15,-51 50 10 16,51-23-38-16,0 2 36 16,16-5-19-16,3-4-17 15,4-8 6-15,0-6-7 16,-4-6-6-16,1 0 5 15,-5-16 2-15,-3-8-4 0,-5-7 3 16,-7 0-45-16,0 0-67 16,-9-2-147-16,-9 6-257 15,1 11-555-15</inkml:trace>
  <inkml:trace contextRef="#ctx0" brushRef="#br0" timeOffset="184904.84">10615 12016 1805 0,'0'0'526'0,"0"0"-416"0,0 0-52 15,0 0-33-15,0 0 2 16,0 0 36-16,-93 107-47 16,93-58-4-16,2-1-5 15,23-6 2-15,6-8-12 16,2-14 3-16,5-12-28 16,-3-8 22-16,3-20-27 15,-5-22-19-15,-5-12 42 16,0-14 10-16,-7-8 4 15,-6-3-4-15,-6 5 1 16,-7 12 16-16,-2 16 18 16,0 19 16-16,0 16 10 15,0 11-55-15,0 6-6 0,0 26-3 16,0 16-4-16,0 12 6 16,0 5 1-16,0 5 0 15,0-7 0-15,-2-4 13 16,0-9-19-16,2-8 6 15,0-12-13-15,0-10 12 16,0-12-62-16,4-8-1 16,16 0 40-16,4-22-118 15,3-6-42-15,-2-4 85 16,-2 4 74-16,-6 2 25 0,-3 8 9 16,-6 4 57-16,-1 5 39 15,-3 5 9-15,-2 4-19 16,1 0-90-16,2 4 11 15,-1 14 17-15,3 5-17 16,1-2 5-16,4 2-11 16,3-3-10-16,1-4-32 15,4-6-78-15,0-6-50 16,0-4 8-16,2 0 2 16,-2-18 42-16,1-4 46 15,-2-2-8-15,-1-2 40 16,-5 4 18-16,-1 4 12 15,-9 5 57-15,1 6 88 16,-4 3 51-16,0 4-75 16,0 0-102-16,0 6 0 0,0 10 8 15,0 6-27-15,0-1 35 16,0 1-17-16,2-1 9 16,6-4 14-16,4-4-23 15,3-5 12-15,8-8-13 16,6 0-16-16,6-2 23 15,1-17-23-15,1-2-1 16,-1-3 0-16,-5-2-10 16,-4 2 8-16,-4 0-2 15,-11 4 4-15,-6 5 31 16,-4 5 8-16,-2 5 19 16,0 2 6-16,-12 3-54 15,-5 0 4-15,-3 7-13 0,-1 11 4 16,4 1 38-16,1 6-19 15,7 0 12-15,5 2-4 16,4-3-31-16,0-3 1 16,13-2-2-16,11-7-21 15,6-4 10-15,1-8-38 16,4 0-12-16,3-4-40 16,-5-12-61-16,-1-4 64 15,-8 0-3-15,-4 2 65 16,-9 3 36-16,-3 4 44 15,-4 3 33-15,-4 4 10 16,0 2-14-16,0 2-24 16,0 0-49-16,0 0-3 15,0 2 2-15,0 10 2 16,-4 2 25-16,-6-1 5 0,6 2-14 16,-1-3 13-16,3-1-19 15,2-2-5-15,0-1 9 16,0-4-9-16,0-2-7 15,15-2 1-15,3 0-16 16,5 0 10-16,-1-8 4 16,2-7 2-16,-1 2 19 15,-5 1-18-15,-5 2 28 16,-4 1 3-16,-3 3-3 16,-3 5 30-16,2 1-42 0,-3 0-10 15,0 4 16 1,2 10-22-16,-1 2-2 0,-3 1-32 15,0 0-63-15,-7 3-72 16,-10-7-183-16,-1-2-227 16</inkml:trace>
  <inkml:trace contextRef="#ctx0" brushRef="#br0" timeOffset="185040.48">11497 11964 1558 0,'0'0'509'16,"0"0"-321"-16,0 0-99 16,0 0-89-16,58-125-171 15,-23 102-490-15</inkml:trace>
  <inkml:trace contextRef="#ctx0" brushRef="#br0" timeOffset="185173.12">11798 11693 1758 0,'0'0'620'15,"0"0"-414"-15,0 0-127 16,0 0-21-16,145-50-58 16,-99 50-86-16,-11 0-486 15,-12 5-1380-15</inkml:trace>
  <inkml:trace contextRef="#ctx0" brushRef="#br0" timeOffset="185361.62">10979 11681 1483 0,'0'0'558'0,"0"0"-323"16,0 0-83-16,0 0-64 15,0 0-78-15,0 0-10 16,0 0-199-16,55-7-342 0</inkml:trace>
  <inkml:trace contextRef="#ctx0" brushRef="#br0" timeOffset="185751.58">11533 11831 1438 0,'0'0'642'16,"0"0"-345"-16,0 0-159 16,0 0-15-16,0 0-70 15,0 0-18-15,0 0-20 16,78 38-15-16,-60 2-140 15,-10-4-355-15,-3-6-508 0</inkml:trace>
  <inkml:trace contextRef="#ctx0" brushRef="#br0" timeOffset="186490.6">6999 12497 1303 0,'0'0'487'16,"0"0"-399"-16,0 0-37 15,0 0 22-15,0 0 14 16,0 0 6-16,0 0-45 16,-65 40 14-16,46-26 24 15,0 1-35-15,6 3 8 16,4 5-34-16,7-2-25 16,2 6 13-16,0 1-13 15,6 0 0-15,14 2-1 16,5-2 7-16,0-1-6 15,0-4 0-15,-8-3-6 16,-8-6-7-16,-9-6 8 16,0-4 5-16,-13-4 60 15,-16 0-35-15,0 0 17 0,-1-4 1 16,10-7-21-16,7-6-22 16,13 2-28-16,0-4-137 15,13 5-89-15,41-2-230 16,-7 6 104-16,-1 4-304 0</inkml:trace>
  <inkml:trace contextRef="#ctx0" brushRef="#br0" timeOffset="187141.87">7324 12709 1121 0,'0'0'536'0,"0"0"-271"16,0 0-48-16,0 0-27 15,0 0-20-15,0 0-86 16,-124 6-17-16,105 12-43 0,6 2-15 15,9 0 27-15,4 3-23 16,0-4-1-16,2-1-12 16,15-4-29-16,6-5-22 15,4-9-11-15,2 0-83 16,0-10 6-16,-2-11-57 16,-6-5 86-16,-7 0 50 15,-5 2 35-15,-5 4 25 16,-4 6 45-16,0 7 59 15,0 2 35-15,0 5-21 0,0 0-46 16,-2 0-29 0,-2 6-34-16,-1 10 37 0,3 0-23 15,2 1-10-15,0-2 26 16,0-3-32-16,9 0 5 16,9-3-12-16,-1-6-27 15,8-3 10-15,2 0-44 16,2 0-45-16,0-10 28 15,-2-4-88-15,-6-2 73 16,-4 0 69-16,-11 2 24 16,-2 4 80-16,-4 3 65 15,0 4 6-15,0 3-10 16,0 0-81-16,0 0-23 16,0 3-18-16,-2 12-17 15,-2 1-4-15,2 2-1 0,2-2 3 16,0-1-10-16,4-3-1 15,16-5-14-15,3-5-8 16,1-2-51-16,3 0 2 16,-1 0-1-16,-3-5 49 15,-4-4 34-15,-3 3 0 16,-5 0 20-16,-3 6 34 16,-4 0-15-16,0 0 20 15,1 0 4-15,-1 12-17 16,-2 4 12-16,0 2-51 15,-2 0-7-15,0-1-93 16,-2-8-396-16,-9-5-549 0</inkml:trace>
  <inkml:trace contextRef="#ctx0" brushRef="#br0" timeOffset="187285.48">7305 12475 1028 0,'0'0'1256'0,"0"0"-981"15,0 0-167-15,0 0-90 16,0 0-18-16,140-63-118 16,-74 63-239-16,-8 0-541 0</inkml:trace>
  <inkml:trace contextRef="#ctx0" brushRef="#br0" timeOffset="188507.21">8363 12458 1262 0,'0'0'482'0,"0"0"-381"15,0 0-48-15,0 0 64 16,0 0-3-16,0 0-12 16,0 0 23-16,29 57-35 15,-29-17 39-15,0 6-32 16,0 6-37-16,0 3 23 15,-2-2-72-15,-1 1 2 16,0-5-13-16,3-7 17 16,0-11-40-16,0-9-4 0,0-9-96 15,0-11-53 1,0-2-4-16,-8-12 6 0,-5-16-90 16,-8-9 106-16,-3-1 148 15,-1 2 10-15,-1 4 171 16,6 7 133-16,6 8-104 15,9 7-39-15,5 2-59 16,0 2-81-16,21-3 16 16,12 4-37-16,7-3 1 15,6 2-7-15,-1 2-22 16,-2 2 4-16,-7 0 23 16,-7 2-2-16,-10 0 2 15,-6 0 1-15,-3 0 0 16,-6 0-7-16,-2 0 16 15,-2 2-9-15,2 10 26 0,4 4-25 16,-2 2 48-16,5 3-32 16,-1 0-16-16,2-3 11 15,1 0-12-15,2-5-2 16,1-8-8-16,0-5-43 16,5 0 31-16,-1-4-48 15,2-14-53-15,0-2 84 16,-3-5-17-16,1 2 23 15,-2 1 33-15,-3 4 0 16,-4 6 30-16,-5 4 54 16,-1 4 11-16,-1 4-4 15,-2 0-82-15,0 0-1 16,0 0-2-16,0 14 16 16,0 2 45-16,0 4-31 15,0 0-6-15,0 0-8 0,0-2-22 16,0-3 0-16,3-6-13 15,-1-1 5-15,2-6 2 16,1-2-31-16,1 0-50 16,3 0-11-16,-2-2-140 15,2-9-47-15,-3-4 0 16,-1 1-92-16,-1-1-26 16,-4-2-326-16,0 1 487 15,0 1 242-15,0 2 157 16,0 1 220-16,0-4-223 15,0 6-154-15,0 3-238 0</inkml:trace>
  <inkml:trace contextRef="#ctx0" brushRef="#br0" timeOffset="188742.58">8650 12412 1433 0,'0'0'509'15,"0"0"-240"-15,0 0-80 16,0 0-69-16,0 0-47 16,0 0-33-16,120-16-25 0,-89 16-15 15,-4 4-140-15,-7 6-143 16,-6 1-223-16,-6-5-370 0</inkml:trace>
  <inkml:trace contextRef="#ctx0" brushRef="#br0" timeOffset="189221.31">8866 12555 1362 0,'0'0'514'0,"0"0"-359"0,0 0-98 15,0 0 2-15,0 0-28 16,0 0 12-16,0 0-9 16,83 2-33-16,-79 3 34 15,-4 4-17-15,0 1 22 16,0 2 49-16,-9-2-46 16,-4 2-43-16,8-2-19 15,3-2-271-15,2-4-496 0</inkml:trace>
  <inkml:trace contextRef="#ctx0" brushRef="#br0" timeOffset="189756.87">9340 12577 986 0,'0'0'602'15,"0"0"-437"-15,0 0-63 0,0 0-46 16,0 0 90-1,0 0-43-15,0 0-7 0,0 89 4 16,0-54-16-16,0-1 7 16,10-3-48-16,-2 0-33 15,9-7 33-15,2-4-34 16,3-8 2-16,3-6-1 16,2-6-2-16,1 0 0 15,1-9-7-15,-2-12-1 16,0-9 27-16,-5-4-27 15,-4-6 1-15,-2-2-1 16,-10 2 12-16,-6 4-9 16,0 7 7-16,0 8 11 0,-8 8 37 15,-6 6-41 1,3 7 7-16,0 0-24 0,1 0-1 16,2 16 1-16,6 3 0 15,2 4-20-15,2 3 4 16,49 4-108-16,-2-6-258 15,5-6-625-15</inkml:trace>
  <inkml:trace contextRef="#ctx0" brushRef="#br0" timeOffset="189865.58">10131 12703 2041 0,'0'0'622'0,"0"0"-475"0,0 0-147 16,0 0-154-16,0 0-970 15</inkml:trace>
  <inkml:trace contextRef="#ctx0" brushRef="#br0" timeOffset="191931.06">3478 10750 954 0,'0'0'408'0,"0"0"-199"16,0 0-94-16,0 0-16 15,0 0-7-15,0 0-46 0,-4 10 14 16,2 12 45 0,0 8-21-16,2 8 24 0,0 11-16 15,0 5-21-15,0 8 17 16,0 4-27-16,0 0-17 16,0 1-8-16,0-10-28 15,-4-7 18-15,1-12-23 16,-2-10 6-16,2-9-6 15,3-9 8-15,-1-7-7 16,1 0-4-16,0-3-36 16,0 0-57-16,0 0-126 15,0 0-104-15,0-6-69 16,0-4-493-16</inkml:trace>
  <inkml:trace contextRef="#ctx0" brushRef="#br0" timeOffset="193160.77">3348 11436 515 0,'0'0'253'16,"0"0"-174"-16,0 0-40 16,0 0 10-16,0 0-26 15,0 0 31-15,0 0 2 16,-1 30 4-16,1-28 39 0,0 0-19 16,0-2 38-16,0 0-14 15,0 0-49-15,0 0 2 16,0 0-28-16,0 0-2 15,0 2-4-15,0 0-17 16,1 0-1-16,7 0-5 16,-2 2 0-16,6-2 36 15,1 4-15-15,0-2 39 16,3 2-3-16,2 2-21 16,0 0 5-16,4 0-1 15,1 1-13-15,4-2 15 16,4-1-25-16,3-2 7 15,7 0-5-15,-1 0-17 0,5-2 33 16,-5 0-7 0,2 2 2-16,-1 0 33 0,-2 0-21 15,3 2 7-15,6-2-8 16,3 2-40-16,4 0 17 16,3-2-18-16,2 2 0 15,-2-2 8-15,-2 0-8 16,-2 0 15-16,-3-2-15 15,0 2-7-15,-5 3 7 16,0-4 0-16,-5 3 1 16,5-2 17-16,-2 2-5 15,3-2 7-15,1 0-19 0,2 0 8 16,4 1-18-16,0-1 6 16,4-3 3-16,1 1 19 15,-1 0-18-15,-3-2 6 16,-3 0-7-16,-3 2 2 15,-7 1-9-15,0-1 7 16,-2-1 0-16,3 2 0 16,-1-1-2-16,0-2 2 15,3 1-12-15,-1-1-23 16,-1 0 35-16,-1 0-15 16,-2 0-9-16,-1 0 10 15,-8 0-25-15,-3 0 30 16,-6 0 8-16,-3 0-11 0,-6 0 6 15,1 0 6-15,-6 0 0 16,3 0 9 0,-5-3-3-16,4-3-3 0,-1-3-3 15,1 1-30-15,0 0 30 16,-1 0-14-16,1 0 14 16,-2 2-8-16,-2 0 5 15,1 0 3-15,-1-4 0 16,1-6 2-16,2-4 5 15,0-5-7-15,0-4 1 16,0-4 20-16,0-6-20 16,0-5-2-16,-1-3-3 15,0 0-11-15,-6-6 15 16,0 3 1-16,-2 0 24 16,0 6 41-16,-2 5-47 0,-10 6 22 15,1 7-27-15,0 6 2 16,2 1-28-16,2 5 12 15,3 3 0-15,2 1 0 16,0 1-7-16,2 3 6 16,0 3-11-16,-2 0 9 15,2 3-19-15,0 0 13 16,0 0-23-16,0-1 17 16,-3 1-3-16,3-4 6 15,-4-1-12-15,-1 1-30 16,1-1 43-16,-1 1-21 15,1 1-11-15,-3 1-4 0,-7 2-79 16,4 0-60 0,-3 0-291-16</inkml:trace>
  <inkml:trace contextRef="#ctx0" brushRef="#br0" timeOffset="194611.89">22357 2338 740 0,'0'0'660'0,"0"0"-452"16,0 0-143-16,0 0-52 15,0 0 27-15,0 0-26 0,-87-24-13 16,72 24 20-16,-6 0-14 15,1 0 25-15,-6 0 38 16,-3 5 21-16,-4 0-2 16,-4 4-41-16,0 2-32 15,-3 1 19-15,2 3-33 16,2 4-2-16,4 5 0 16,3 6-3-16,8 6-52 15,3 21-107-15,9-12-91 16,7-3-473-16</inkml:trace>
  <inkml:trace contextRef="#ctx0" brushRef="#br0" timeOffset="195272.13">22089 3309 658 0,'0'0'183'15,"0"0"-111"-15,-86 126-4 16,45-60-29-16,-1 6-24 0,-1 6 16 15,1 6-13 1,-13 37-18-16,10-20-85 0,6-14-875 0</inkml:trace>
  <inkml:trace contextRef="#ctx0" brushRef="#br0" timeOffset="196727.24">21455 4529 995 0,'0'0'0'16,"0"0"-827"-16</inkml:trace>
  <inkml:trace contextRef="#ctx0" brushRef="#br0" timeOffset="197368.53">22344 3307 1967 0,'0'0'346'0,"0"0"-282"0,0 0-64 16,0 0-251-1,0 0-434-15</inkml:trace>
  <inkml:trace contextRef="#ctx0" brushRef="#br0" timeOffset="197518.13">22344 3307 751 0,'77'112'1338'16,"-77"-112"-1021"-16,0-2-199 15,0-4-118-15,0 2-174 16,0 1-375-16,5 1-998 0</inkml:trace>
  <inkml:trace contextRef="#ctx0" brushRef="#br0" timeOffset="198859.54">6009 10937 1257 0,'0'0'482'0,"0"0"-325"16,0 0-46-16,0 0 40 15,0 0-68-15,0 0-31 16,0 0-5-16,-33-33-47 16,20 33 26-16,-7 0-26 15,-7 0-35-15,-31 6-78 16,5 9-201-16,-3-3-304 0</inkml:trace>
  <inkml:trace contextRef="#ctx0" brushRef="#br0" timeOffset="201886.45">2307 9751 329 0,'0'0'963'15,"0"0"-683"-15,0 0-108 16,0 0-32-16,0 0 9 16,0 0-68-16,0 0-13 15,4-9 0-15,-4 9-47 16,0 0 14-16,0 0 2 15,-4 15-26-15,-13 7 49 16,-2 12-37-16,-8 9 6 16,-6 10 19-16,-3 10-42 15,-4 5 25-15,-2 6-12 16,0 2-5-16,-1-1 38 16,2-2-28-16,4 1 10 15,6-3 8-15,2-1-42 16,2 1 21-16,5 4-7 0,0-2-13 15,-1 5 39-15,-1 0-38 16,1 5 25-16,2-3 7 16,0 0-22-16,3-6 13 15,7-4-25-15,5-6 0 16,6-3 10-16,0-4-9 16,0 0 11-16,0-3-3 15,0 0 0-15,4 2-11 16,3 2 2-16,1 3 0 15,2-1 2-15,3 2-1 16,3-5 7-16,0 5 8 16,5-7-14-16,2 2 4 15,-4-1-6-15,2-5 0 16,-1 2 2-16,-3 0-1 0,4 1 7 16,0 0-4-1,4 1 4-15,4-2-14 0,2-6 6 16,3 1 0-16,1-9-2 15,0-5 10-15,-2-6-2 16,0-2-2-16,-2-6 7 16,-4 1-17-16,2-1 6 15,-7-3 0-15,0 1 12 16,-3-3-11-16,-4-3 10 16,-1-2-7-16,-1-4 11 15,-5-2-21-15,2 1 6 16,-2-4 0-16,-1-1 11 0,-3 1-1 15,-2-1 1-15,-2 0 5 16,0 0-2-16,0 0 2 16,0 0-16-16,0 0 1 15,0 0-4-15,0 0 10 16,0 0 8-16,0 0-15 16,0 0 6-16,0 0-13 15,0 0 7-15,0 0 0 16,0 0 10-16,0 0-10 15,0 0 12-15,0 0-12 16,0 0-3-16,0 0 3 16,0 0 0-16,-2-1-1 15,0 0-10-15,-4-2 22 0,1 1-2 16,1 0-9 0,-1 0-3-16,0-2 2 0,1 2 1 15,-1 0-12-15,-1-2 6 16,-6-2-37-16,-13-15-39 15,0 6-176-15,0-8-1087 0</inkml:trace>
  <inkml:trace contextRef="#ctx0" brushRef="#br0" timeOffset="203637.77">2103 13183 1111 0,'0'0'773'16,"0"0"-568"-16,0 0-38 16,0 0-15-16,0 0-25 15,0 0-16-15,0 0-44 16,-115-19-31-16,88 19 18 15,-4 0-38-15,-4 0 19 16,-4-2-3-16,1 0-31 16,-1 0 35-16,3-3-33 15,3 0 5-15,4 1 15 0,6 1-22 16,7 2 7-16,5 0-8 16,7 1 0-16,2 0-2 15,0 0 2-15,2 0 0 16,0 0-12-16,0 0 11 15,0 0 1-15,0 0 0 16,0 9-3-16,2 9-3 16,4 9 6-16,1 5 0 15,2 8 4-15,-2 6 4 16,-1 7-5-16,-1 2-3 16,-3 1-3-16,-2 2 1 15,0 0 2-15,0 3 0 16,-4-1 6-16,-7 2 2 15,-3 0-4-15,-3 2 2 0,0-2 0 16,2-9 6-16,4-6-12 16,2-8 0-16,5-12 19 15,-1-2-17-15,3-7 8 16,0-2-10-16,0-2 12 16,0-1-11-16,2-5-1 15,0 1 0-15,0-1 8 16,8-2 0-16,15-4 0 15,8 0-8-15,4-2 3 16,5 0-5-16,2 0 2 16,-3 0 0-16,-1 0 9 0,-9 0 0 15,-2 0-7-15,-10 0-2 16,-5 0-4-16,-6 0-2 16,-4 3 6-16,-2-3 0 15,0 0 17-15,0 0-17 16,0 0-1-16,0 0-57 15,0 0-108-15,0-13-382 16,0-5-1037-16</inkml:trace>
  <inkml:trace contextRef="#ctx0" brushRef="#br0" timeOffset="207542.33">23311 4448 618 0,'0'0'752'0,"0"0"-515"0,0 0-105 16,0 0 31-16,0 0-84 16,0 0-30-16,0-41 1 15,-3 39-5-15,-1-2 39 16,0 1-19-16,-6-2 23 16,-1 1 7-16,-2 0-44 15,-5 3-4-15,-4 1 9 16,-5 0-40-16,-4 0 15 15,-5 0-26-15,1 0-4 16,-5 0 34-16,4 5-26 16,0 4 19-16,0 0 8 15,5 5-36-15,2 4 22 16,0 2-22-16,3 5 0 16,2 2 27-16,-1 4-16 15,2 3 7-15,6 0 1 16,-1 4-13-16,1-2 6 0,3 2-12 15,5 0 1-15,2 0 22 16,4-2-21-16,3-2 7 16,0-4-3-16,6 1 3 15,9-6-18-15,5 2 7 16,5-5 2-16,4-2-4 16,2-2 13-16,5-2-8 15,-2-4-1-15,7-2 2 16,4-5-11-16,3-4 7 15,2-1 2-15,-2 0-12 0,-1-1 21 16,-8-16-9 0,0-3 0-16,-3-6 11 0,-4-9-5 15,-1-4 1-15,-2-7-6 16,-3-7 33-16,-4-3-33 16,-6-2 32-16,-7-3-13 15,-7 8-10-15,-2 0-2 16,-2 9-8-16,-18 6 0 15,-5 5-17-15,-3 7 11 16,1 5-33-16,2 9-41 16,7 3-99-16,7 3-182 15,11-1-366-15</inkml:trace>
  <inkml:trace contextRef="#ctx0" brushRef="#br0" timeOffset="208559.61">24605 3529 751 0,'0'0'315'16,"0"0"-96"-16,0 0-93 16,0 0-61-16,0 0 1 15,0 0-11-15,0 0 19 16,-96 50 1-16,74-38 31 16,-3 2 7-16,1 0-13 15,-3 5-10-15,3-2 5 16,-3 7-6-16,0 0-18 15,2 5-11-15,6 1-39 16,-1 1 5-16,4 4 1 0,5 1-15 16,2 4 27-1,5 4-32-15,-1 2 12 0,3 2 3 16,2 1-21-16,0-5 16 16,0-4-17-16,0-2 1 15,0-6 13-15,5-2-14 16,3-2 15-16,5-3-1 15,1-4-6-15,3-1-2 16,6-4-6-16,-1-2 0 16,5-2 1-16,0-2 5 15,2-3-6-15,0-3 3 16,2-2 9-16,3-2-13 16,3 0 1-16,1 0 0 15,0-8-3-15,0-7 11 16,-2-1-7-16,-3 0 7 0,-2-4 4 15,-6-3-11-15,-1-2 29 16,-4-2-6-16,-2-6 27 16,-3-1-28-16,-1-6 19 15,-3-5 11-15,-4 0-35 16,-5-4 26-16,-2 1-21 16,0 4-8-16,0 4 39 15,-11 1-36-15,-9 1 1 16,-2 2-16-16,-5 3-2 15,-4 0-2-15,2 4-19 16,0 0-26-16,4 8 45 16,3 2-37-16,0 7-6 15,-17 12-40-15,8 0-169 0,0 0-465 16</inkml:trace>
  <inkml:trace contextRef="#ctx0" brushRef="#br0" timeOffset="212636.72">21316 5373 912 0,'0'0'258'15,"0"0"-24"-15,0 0-71 16,0 0-26-16,0 0-17 15,0 0 28-15,0 0-40 16,8-47-42-16,-8 47 21 16,2-3-44-16,-2 3 9 15,0 0-24-15,0 3-13 16,0 15-11-16,-18 11 22 16,-7 9 2-16,-7 11 30 15,-3 2-46-15,-2 6 10 16,2-2-4-16,5-3-17 15,5-5 17-15,11-4-18 0,12-5-26 16,2-6 25-16,21-4-93 16,21-2 61-16,11-2 14 15,9-2-22-15,1 0 14 16,-5 0-32-16,-8 1 16 16,-13-3 37-16,-14-3-6 15,-19 0 12-15,-4-4 18 16,-16 4 46-16,-22-1 36 15,-10-1-33-15,-2 2-42 16,1 2 41-16,3-5-46 16,8 5 3-16,11 1-13 15,11 0 5-15,10 2-30 0,6 2-12 16,2 7-35 0,18 0 44-16,4 3-23 15,3 2 30-15,-2 1-1 0,-5-3 14 16,-7-4-10-16,1 0 8 15,-3 0-3-15,5 2-3 16,3 2 7-16,10 7-1 16,7 0 6-16,4 6 3 15,4-1-18-15,-4-2-1 16,-6-2-15-16,-10-2 11 16,-15-2 14-16,-9-4 0 15,-4 0 12-15,-23-2-11 16,-1 1 21-16,5-4-22 15,17 2-29-15,6-3 19 16,31-1-46-16,24-3-37 0,15-1 16 16,3-3-8-16,-4-6 42 15,-11-2 14-15,-15-2 29 16,-20-6 3-16,-11-4-2 16,-12 0 126-16,0 0 11 15,-10-12-69-15,0 0-5 16,10-3-26-16,0 0-38 15,18-7-42-15,17-6-51 16,5-11-20-16,0-7 62 16,-11-4 5-16,-13-4 39 15,-14-2-5-15,-2 2 12 16,-10 1 46-16,-15 3 39 16,-2 0-5-16,4 0 13 0,3 3-35 15,7-3-5 1,4-3-29-16,0-1-24 0,-2-2 40 15,-2 1-18-15,-7-1 0 16,-5 5 16-16,-2-2-24 16,0 5 10-16,8 2-24 15,7 2 1-15,12 4-2 16,0 2 1-16,27 2-7 16,8-1 5-16,6 1-44 15,-5-2 21-15,-9-4 11 16,-14-6 10-16,-13-8 4 15,-3-4 10-15,-26-5 44 16,-8 2 19-16,-7 0-6 0,-6 7-12 16,6 10-50-1,8 8 7-15,10 11-24 0,14 12 7 16,12 5-32-16,0 2-42 16,20 2-65-16,5 0 31 15,-8 0 37-15,-3 1 22 16,-7 1 54-16,-7 0 49 15,0 3 53-15,0-3-4 16,0-1-31-16,0 1-9 16,0 3-33-16,0-2-16 15,0 3-12-15,0 0 3 16,0 0-22-16,0 0 12 16,0 0-29-16,0-1 28 15,0 1 10-15,0-3-9 0,0 0 1 16,0 1 2-16,-2-2-60 15,-1 2-71-15,1-1-195 16,2 2-330-16</inkml:trace>
  <inkml:trace contextRef="#ctx0" brushRef="#br0" timeOffset="213687.91">22706 2694 312 0,'0'0'368'15,"0"0"-82"-15,0 0-21 0,0 0-7 16,0 0-88-16,0 0-52 16,0 0 7-16,8-27-33 15,-8 24-35-15,0 3-3 16,0 0 10-16,0 0-45 15,0 0 6-15,0 0-18 16,0 0 1-16,0 0-16 16,0 0-8-16,0 0-130 15,0 0-56-15,-16 21-33 16,2-2-49-16,3 0-215 0</inkml:trace>
  <inkml:trace contextRef="#ctx0" brushRef="#br0" timeOffset="214248.41">22800 3552 651 0,'0'0'293'15,"0"0"-125"-15,0 0-37 16,0 0-73-16,0 0-14 15,0 0 8-15,0 0 25 16,20 55-4-16,-15-23 8 16,-3 11-9-16,-2 7-23 15,2 7 17-15,0 17-27 16,3 5-20-16,4 7 6 16,2 4-24-16,5-1-1 15,1-4 3-15,1-1 4 16,-1-7 2-16,2-1 4 15,-1-5 2-15,-1-7 27 0,-1-8-27 16,0-8-2 0,-3-10 22-16,-2-10-22 0,-2-9 31 15,-5-9-5-15,-4-6 21 16,0-4 63-16,0 0-39 16,0 0-55-16,0-13-29 15,0 0-106-15,0-14-126 16,0 5-107-16,0 4-696 0</inkml:trace>
  <inkml:trace contextRef="#ctx0" brushRef="#br0" timeOffset="-213928.85">23165 4814 1011 0,'0'0'181'0,"0"0"-107"16,0 0-16-16,0 0-12 16,0 0-8-16,-95 121 48 15,51-79 16-15,-4 6-59 16,2 5-3-16,1 4 0 16,7 1-32-16,11 2 15 0,12 1-13 15,11-3-9 1,4-4-1-16,13-2-19 0,16-4-6 15,9-4 16 1,7-8-1-16,-1-3 10 0,3-8 0 16,-1-3 0-16,-1-4 12 15,-7-4-11-15,-7-3-1 16,-11-1 0-16,-11-4 13 16,-9 0 15-16,-2 2 84 15,-25 4-47-15,-2 2-20 16,2 4-44-16,5 2-2 15,11 2-11-15,11 6-67 16,0 2 46-16,0 6-5 16,9 6 12-16,2 6 19 15,-4 2-14-15,-7 7 14 0,0 1 7 16,-10 1-25-16,-11-3 25 16,-2-2-13-16,5-8 13 15,9-2-9-15,9-3 9 16,14 0 0-16,26 3-7 15,14 0 12-15,10 5-5 16,3-2 0-16,-2 0 0 16,-10-6-7-16,-8-2 8 15,-16-9-1-15,-13-2 26 16,-11-4-25-16,-7-2 40 0,0 2 2 16,4 2-13-1,12 4 22-15,11 1-45 0,13 7 6 16,6-2-13-16,6-3 9 15,-1-1-21-15,-2-1 12 16,-4-7 0-16,-3-4-15 16,1-3 16-16,-4 0-1 15,1-1 18-15,3-3-15 16,-3 0 29-16,0-3-16 16,-5-8 5-16,-4-2 37 15,-6 0-20-15,-7-21 20 16,-11-6 7-16,-7-11-25 15,0-6 45-15,-18-8-5 16,-18-2 8-16,-12-3 25 16,-12 1-91-16,-12-2 4 0,-4 2-20 15,-2 3 12-15,5 6-15 16,8 4-3-16,14 11 0 16,15 9-14-16,16 5 14 15,17 3-59-15,3-5-47 16,12-6-31-16,15-11 80 15,1-7 24-15,-1-12 33 16,-2-3 28-16,-5-12 17 16,-8-5 45-16,-1-20-1 15,-7-24-32-15,-4-25 11 16,-2-7-50-16,-35 5-7 16,-23 15 62-16,-7 30-42 15,-37 0 18-15,8 21 3 0,20 25-51 16,14 10 25-16,37 29-26 15,10 2 0-15,6 5-18 16,9 4-11-16,0 1-64 16,27 4 23-16,13-4-24 15,6-2-28-15,17-11-103 16,-12 2-132-16,-9-1-163 0</inkml:trace>
  <inkml:trace contextRef="#ctx0" brushRef="#br0" timeOffset="-212797.87">24736 3534 1007 0,'0'0'379'15,"0"0"-188"-15,0 0-75 16,0 0 42-16,0 0-36 0,0 0-16 15,0 0-7-15,-129-55-29 16,96 55-5-16,-5 16-19 16,-2 10-26-16,-3 10 28 15,-1 10-2-15,1 10-6 16,4 11 9-16,5 7-33 16,5 8-5-16,9 3-11 15,9 1 6-15,9-7-18 16,2-7 12-16,11-7-1 15,16-13-1-15,8-6-20 16,10-12 9-16,4-6 12 16,9-9-21-16,4-10 22 15,0-5 1-15,3-4 0 16,-5 0 33-16,-2-12-25 0,-4-9 33 16,-3-8 3-16,-4-3-21 15,-8-6 28-15,0 0-9 16,-10-5 0-16,-5-2 14 15,-8-1-15-15,-10-4 4 16,-6-3-13-16,0 3-32 16,0 3 47-16,-15 3-28 15,-7 2-19-15,-3 7 30 16,-2 3-30-16,-4 1 7 16,-1 7-8-16,2 2-5 15,3 7 3-15,3 2 2 16,4 5-1-16,6 5-11 15,5-1 4-15,5 4 2 0,4 0-10 16,0-2-30 0,0 2 28-16,0 0-15 0,0 0-8 15,0 0 10-15,0 0-82 16,0 0-87-16,0 0-193 16,-5 0-391-16</inkml:trace>
  <inkml:trace contextRef="#ctx0" brushRef="#br0" timeOffset="-211897.28">24750 4506 1407 0,'0'0'380'16,"0"0"-91"-16,0 0-169 15,0 0-83-15,0 0-2 16,0 0-11-16,0 0-23 16,-91 66 6-16,60-32-7 15,1 10-8-15,12 4-3 16,10 7 11-16,8 2-36 0,0 4-5 15,18 3-52 1,6-1 34-16,0 0 17 0,-3-1 7 16,-10-6 35-16,-9-4-5 15,-2-4 5-15,-13-5 0 16,-16-5-9-16,-3-2 9 16,1-4 0-16,7 1-1 15,11 3-13-15,11 1 8 16,2 7-37-16,6 5-21 15,16-1 14-15,-2-2 25 16,-4-4 5-16,-5-2 4 16,-11-7 6-16,0 0 20 15,-13-3-9-15,-14 0 33 16,-4 2-25-16,2 2 8 16,8 5-17-16,11 5-4 0,10 4 3 15,0 4 1-15,13 6 0 16,7 3 0-16,3 1 0 15,-5 1 11 1,-1 1-1-16,-6 3-3 0,-5-3-7 16,-1-2 9-16,0-2-2 15,1-3 30-15,5-6-5 16,-2-8 0-16,-1-11-5 16,0-8 8-16,-4-14 13 15,-4-7-1-15,0-3 121 16,0-17-1-16,-8-14-127 15,-4-7 35-15,-1-1 24 16,0-2-27-16,-1-3 0 0,1 0-56 16,-1-10 0-1,-3-8-7-15,-4-12-1 0,0-10-9 16,3-3 1-16,2 3 0 16,5 10-18-16,4 16 18 15,7 14 0-15,0 16-1 16,0 10-44-16,0 5-37 15,0 10-143-15,-2 1-296 16,-5 2-110-16</inkml:trace>
  <inkml:trace contextRef="#ctx0" brushRef="#br0" timeOffset="-209559.52">2278 10080 1317 0,'0'0'309'16,"0"0"-195"-16,0 0-92 15,0 0 3-15,0 0-17 16,0 0 63-16,-25 0 61 16,25 0-42-16,0 0-25 0,0 0-25 15,12 0-8-15,7 4 50 16,6-1-14-16,6 0-25 16,7 1 7-16,9-2-32 15,4 2 10-15,9-3-20 16,5 4 7-16,2-1-8 15,2-2-7-15,-3 3 0 16,-1-4-18-16,-9 1 16 16,-9 0 2-16,-12-2-8 15,-13 0-20-15,-8 2 27 16,-12-2 2-16,-2 0 10 16,-9 0 61-16,-17 0-57 0,-12 0 5 15,-9 0-16-15,-7 0 11 16,-8 0-13-16,-5 0-2 15,-2 0 0-15,-2 0 18 16,-1 0-17-16,5 4 20 16,7 2 17-16,12 0-27 15,9-3 14-15,12-2-17 16,17-1-8-16,10 0 0 16,2 0-4-16,29 0 2 15,14-1-10-15,10-8 17 16,10 3-16-16,4 2 7 15,-4 2 4-15,-7 2-2 16,-12 0 2-16,-13 0-7 0,-10 0 5 16,-9 4-94-16,-9 1-38 15,-2-4-134-15,0 1-203 16,1-2-979-16</inkml:trace>
  <inkml:trace contextRef="#ctx0" brushRef="#br0" timeOffset="-204253.7">4978 13387 546 0,'0'0'356'0,"0"0"-145"0,0 0-88 15,0 0-53-15,0 0-70 16,0 0-14-16,-6-12 14 16,6 8 12-16,0 2 2 15,0-2 88-15,0 3 27 16,-3-2 36-16,3 3 19 15,0-2-4-15,0 2 1 16,0 0-36-16,-3 0-38 16,3 0 8-16,0 0-41 15,0 0 8-15,0 0 7 16,0 0-37-16,0 0 15 16,0 0-28-16,0 0-31 15,0 0 18-15,0 0-20 16,23 0 3-16,8 0 26 0,7 0-34 15,5 0 12-15,1 0-13 16,-3 0 0-16,-4 0 3 16,-3 0-2-16,-7 0-1 15,-8 0 6-15,-5 0 9 16,-8 0-22-16,-3 0 7 16,-3 0-42-16,0 0 1 15,0 0-84-15,0 0-133 16,-5 0-263-16,-2 2-116 0</inkml:trace>
  <inkml:trace contextRef="#ctx0" brushRef="#br0" timeOffset="-204048.26">5288 13291 1482 0,'0'0'504'16,"0"0"-260"-16,0 0-25 0,0 0-122 15,0 0-41-15,0 0 13 16,0 0-20-16,100 18 8 15,-71 0-23-15,-4 2-22 16,-10-1 7-16,-8 0-18 16,-7 1-1-16,0 0 0 15,-7 0-1-15,-11 0-22 16,0 4-145-16,5-8-440 16,7-5-458-16</inkml:trace>
  <inkml:trace contextRef="#ctx0" brushRef="#br0" timeOffset="-203516.68">5947 13272 1476 0,'0'0'518'0,"0"0"-336"16,0 0-61-16,0 0-20 15,0 0-24-15,0 0 9 16,0 0-29-16,2-11 1 15,-15 11 12-15,-7 0-64 16,-3 0-5-16,0 4-1 16,0 6 7-16,7-2 4 15,5 2-11-15,5 0-1 16,4 2-10-16,2 4-13 16,0 2 13-16,10 4 10 15,13 6-1-15,5 0-8 16,4 3 10-16,1 0 0 15,-1 1-21-15,-6-1 6 0,-6-1 15 16,-6-4-1-16,-12-7 1 16,-2 0 23-16,-2-6 21 15,-21 0 6-15,-8-3 12 16,-4-2-62-16,-3-2-8 16,2-5-23-16,0-1-118 15,10 0-192-15,6-13-404 0</inkml:trace>
  <inkml:trace contextRef="#ctx0" brushRef="#br0" timeOffset="-202232.11">6088 13289 1275 0,'0'0'257'0,"0"0"-66"16,0 0-89-16,0 0-5 15,0 0 12-15,0 0-76 0,0 0-13 16,-96-31-20-16,84 27-19 15,6 4-64-15,6 0-118 16,0 0-433-16</inkml:trace>
  <inkml:trace contextRef="#ctx0" brushRef="#br0" timeOffset="-200900.67">6845 13397 1313 0,'0'0'378'0,"0"0"-169"16,0 0-12-16,0 0-71 15,0 0 39-15,0 0-128 16,0 0 6-16,-121-42-33 16,102 53 5-16,5 6 4 15,5-1-19-15,5 4 0 0,4 0 6 16,0-1 2-1,13-5-7-15,12-3-1 0,5-9-18 16,6-2 17-16,5-8-73 16,-3-18-89-16,-5-10 1 15,-8-4-52-15,-10-7 78 16,-5 2 85-16,-8-2-13 16,-2 9 64-16,0 8 5 15,0 8 68-15,0 12 98 16,0 7-59-16,0 3-43 15,0 0-30-15,-2 8-39 16,-2 17 71-16,2 9 19 16,-1 6-36-16,3 7 28 15,0-1-57-15,0 2-3 16,0-7-22-16,0-4-47 16,0-9-76-16,0-10-180 0,3-12-186 15</inkml:trace>
  <inkml:trace contextRef="#ctx0" brushRef="#br0" timeOffset="-200414.97">6769 13156 1472 0,'0'0'354'0,"0"0"-181"16,0 0-130-16,0 0-41 15,0 0 27-15,0 0-18 16,132 56-11-16,-72-29-61 0,2-1-55 15,3 2 4-15,-7 0-7 16,-7-4-27-16,-9-3 13 16,-10-4 57-16,-12-7 67 15,-14-4 9-15,-6-4 163 16,0-2 84-16,-8 0-108 16,-10 0-13-16,-5 0-6 15,1 0-43-15,0 0-3 16,1 8 7-16,2 2-44 15,1 4-1-15,5 0-26 16,3 3-2-16,6-2-7 16,4-1-1-16,0-2-32 15,4-6 2-15,12-2-26 16,5-4 11-16,0 0 17 16,4-1-47-16,-2-14 7 0,-4 1 2 15,-3 1 56-15,-3 2 10 16,-6 5 36-16,0 0 60 15,-5 4 4-15,0 2-45 16,3 0-9-16,-1 0-36 16,0 12-4-16,6 6 24 15,-4 2-30-15,1-1-8 16,1-2-66-16,2-9-142 16,-2-6-41-16,1-2-128 0</inkml:trace>
  <inkml:trace contextRef="#ctx0" brushRef="#br0" timeOffset="-200198.55">7287 13108 1305 0,'0'0'529'0,"0"0"-434"16,0 0-41-16,0 0 19 15,0 0 70-15,0 0-29 16,0 0-7-16,122 52-31 15,-109-52-47-15,-4 0 47 16,-7 0-10-16,1-14-66 16,-3-2-11-16,0 2-94 15,-3 6-130-15,-6 6-271 0</inkml:trace>
  <inkml:trace contextRef="#ctx0" brushRef="#br0" timeOffset="-198580.87">7892 13378 705 0,'0'0'982'15,"0"0"-764"-15,0 0-45 16,0 0-70-16,0 0 2 16,0 0-49-16,0 0-13 0,-127 23 11 15,112 9-19-15,3 4 14 16,5-2-15-16,7-2-16 16,0-2 23-16,0-6-41 15,15-5 0-15,4-12 0 16,6-7-22-16,4 0 22 15,2-22-42-15,0-16-108 16,-2-12 20-16,-4-10-12 16,-10-2 9-16,-9 1 20 15,-2 8 26-15,-4 12 87 16,0 13 96-16,0 12 62 16,0 9-7-16,0 7-70 15,-6 0-47-15,2 6-19 0,0 19 12 16,-1 7 56-1,3 11-12-15,2 1-34 0,0 1 8 16,0 2-36-16,5-5 1 16,11-8-4-16,-1-6-6 15,3-8 0-15,1-10-13 16,4-8-35-16,2-2 4 16,4-2-79-16,2-20-45 15,-2-1-19-15,-2-8 31 16,-8 3 102-16,-3 4 54 15,-7 4 23-15,-7 6 80 16,0 6 3-16,-2 3 37 0,0 4-32 16,0 1-56-1,0 0-14-15,0 0-35 16,0 10-5-16,0 4 42 0,0 4-42 16,2 4 19-1,3-2-17-15,-1 0 7 0,6-2 3 16,-2-6-13-16,3-4-17 15,7-6-13-15,3-2-47 16,2 0-24-16,4-7-41 16,-2-12 7-16,-3-1 69 15,-4 0 22-15,-4 0 44 16,-6 4 62-16,-6 5-6 16,1 4 71-16,-3 3-16 15,0 2-16-15,0 2-17 16,0 0-48-16,0 0-30 0,0 2 29 15,0 9-23-15,0 0 3 16,0 5-1-16,0 0 3 16,0-2 8-16,7 0-19 15,0-4-4-15,3-4 3 16,4-4-71-16,1-2 16 16,4 0 0-16,0-8-58 15,-2-10 5-15,-1 2 13 16,-4-2 55-16,-5 6 41 15,-3 2 63-15,-2 3 50 16,-2 4 14-16,0 3-60 16,0 0 3-16,0 0-61 15,0 0 0-15,0 9-1 0,2 2-7 16,5 3-1 0,-1-4 0-16,4 0-7 0,-2-5 6 15,4-4-43-15,1-1 5 16,3 0 21-16,-1-7-113 15,-1-6 10-15,-3 3 88 16,-5 2 33-16,-1 2 3 16,-5 4 58-16,0 2-1 15,0 0-10-15,0 6-44 16,0 16-6-16,0 10 2 16,0 5 11-16,0 6-3 15,0 1-10-15,2 0 0 16,2 3 0-16,-1-2 6 0,2-6-6 15,-3-5 0-15,-2-7 19 16,0-10-21-16,0-9 2 16,0-4 0-16,0-4 93 15,-2 0-17-15,-10-4-30 16,-3-14-18-16,-3-4-26 16,0-5 23-16,2 0-25 15,3-2 0-15,1 4 48 16,8-1-37-16,4 4 6 15,0 1-3-15,2 3-13 16,19 0-2-16,6 3-28 16,8-2-42-16,5 2-4 15,3-3-26-15,-1 1-10 16,0-3 11-16,-6 0-15 0,-5-3 58 16,-9 4 29-16,-9-1 28 15,-6 1 61-15,-7 2 7 16,0 3 27-16,0 2-2 15,-8 2-53-15,-4 4-6 16,3 6-6-16,1 0-21 16,0 0-3-16,0 3-3 15,1 14 38-15,1 1 32 16,-1 4-33-16,4 2 9 16,3 2-19-16,0 0-27 15,0-2 17-15,8 0-18 16,11-5-10-16,4-2-6 15,3-11-65-15,6-6-15 0,1 0-69 16,-2-6-133-16,5-42-41 16,-12 6-325-16,-5-2-262 0</inkml:trace>
  <inkml:trace contextRef="#ctx0" brushRef="#br0" timeOffset="-198319.56">9173 13283 886 0,'0'0'363'0,"0"0"-83"15,0 0-145-15,0 0-82 16,0 0-20-16,0 0 77 15,0 0 36-15,-12 72-45 16,4-34-42-16,2 4 12 16,-3 0-44-16,3 0-18 15,-4-6-9-15,0-5-73 16,5-9-20-16,1-11 7 0,4-8 30 16,0-3 56-1,0-7 0-15,6-12-21 0,11-4 14 16,1 2 7-16,2 4 20 15,0 5 1-15,3 5-15 16,-3 5-12-16,0 2 2 16,-4 0-18-16,-10 0-91 15,-4 7-233-15,-2 1-290 0</inkml:trace>
  <inkml:trace contextRef="#ctx0" brushRef="#br0" timeOffset="-198163.98">8781 13144 1603 0,'0'0'473'0,"0"0"-288"15,0 0-95-15,0 0-45 16,0 0-45-16,0 0-69 16,132-44-217-16,-101 72-305 0</inkml:trace>
  <inkml:trace contextRef="#ctx0" brushRef="#br0" timeOffset="-198034.33">8877 14002 1781 0,'0'0'371'0,"0"0"-371"0,0 0-480 0</inkml:trace>
  <inkml:trace contextRef="#ctx0" brushRef="#br0" timeOffset="-197735.13">9612 13357 1662 0,'0'0'281'0,"0"0"-230"0,0 0 38 16,0 0 43-16,0 0-4 16,152 140-6-16,-107-94-81 15,-5 0-18-15,-7-2-23 16,-10-5-27-16,-10-8-53 15,-11-7-111-15,-2-7-144 16,0-14-179-16</inkml:trace>
  <inkml:trace contextRef="#ctx0" brushRef="#br0" timeOffset="-197539.65">9915 13472 1661 0,'0'0'564'0,"0"0"-420"16,0 0-30-16,0 0-38 16,-143 80-9-16,115-50-55 15,4 2 21-15,5-2-33 16,9-2-61-16,-2-1-61 16,8-6-160-16,0-7-228 0</inkml:trace>
  <inkml:trace contextRef="#ctx0" brushRef="#br0" timeOffset="-196543.32">10210 13519 789 0,'0'0'619'0,"0"0"-463"16,0 0-24-16,0 0 16 15,0 0-16-15,0 0-9 0,0 0-76 16,-83-10-13-16,70 22 36 15,-1 0-46-15,6 4 34 16,3 4-15-16,3-3-27 16,2 5 29-16,0-3-45 15,0 0 6-15,8-3-17 16,8-2 7-16,0-6-14 16,1-2-6-16,1-6-28 15,3 0 29-15,-2 0-47 16,0-8-17-16,-7-6 30 15,0-2-10-15,-5-4 46 16,-3 2 20-16,-4-3-7 16,2 5 7-16,-2 4 1 0,0 5 0 15,0 1 18-15,0 3-18 16,0 3-1-16,0 0 1 16,0 0-72-16,0 0 32 15,0 0 14-15,0 0 23 16,0 4-10-16,0 2 13 15,0-1 0-15,0 0 5 16,0 1 11-16,0 1-16 16,2 0 0-16,5 0-10 15,2 0-3-15,2-1-37 16,0-1 6-16,3-4-13 16,-1 2-33-16,1-3 0 15,1 0-47-15,1 0 60 16,-3-4 71-16,1-2 6 0,-3-2 68 15,-3 1 53-15,2 1-38 16,-4 1 8-16,-1 0-9 16,-3 3 26-16,-2 2 72 15,0 0-78-15,0 0-51 16,0 0-15-16,0 2-35 16,0 10 23-16,2 7-21 15,2 0 5-15,3 1 8 16,4 5-16-16,2 0 1 15,1 4 15-15,4-2-15 16,-2 4-2-16,1-3-23 16,-1 0-3-16,-5-4 26 15,1 2 1-15,-4-2 0 0,1-2 21 16,-5 4-20 0,-4-5 30-16,0-2-20 0,0 0-5 15,-13-7 48-15,-14-2 7 16,-4-10 43-16,-6 0 15 15,1 0-41-15,3-4 20 16,10-8-32-16,11 0-45 16,12-5 12-16,0-1-33 15,16 0-39-15,20-3-40 16,9 7-79-16,10 1-89 16,-8 7-275-16,-16 2-401 0</inkml:trace>
  <inkml:trace contextRef="#ctx0" brushRef="#br0" timeOffset="-194619.46">2296 13636 876 0,'0'0'242'0,"0"0"-149"16,0 0-61-16,0 0 120 15,0 0-2-15,0 0-64 16,0 0-21-16,-14 0-63 16,14 0 19-16,0 0 48 15,0 0-28-15,0 0 7 16,0 0-36-16,0 0-9 15,0 0-6-15,0 0 6 16,0 0-3-16,6 0 0 16,4 0 10-16,1 0 3 15,5 0-13-15,-1 0 1 16,3 0 2-16,-1 0 12 16,4 0-15-16,2 0 69 15,5 0-23-15,4 0 24 16,5 0-22-16,5 0-27 0,4 0 35 15,5 0-46-15,4 0 13 16,-2 0-3-16,-1 0-18 16,-4 0 44-16,-2 0-46 15,-2 0 7-15,-4 0 8 16,2 0-9-16,-2 0-6 16,2 0 4-16,3 0 8 15,-3 0 1-15,6 0-13 16,-4 0 0-16,5 0 21 15,2 0-21-15,5 0 28 16,2 1 14-16,4 3-30 16,5 2 34-16,-1 0-34 0,3 0-11 15,1 3 19-15,-1-8-11 16,-5 6-2-16,-6-1 30 16,-8-2-31-16,-15-3 9 15,-11-1-15-15,-12 3 0 16,-8-3 55-16,-4 0 24 15,0 0-8-15,0 0-14 16,0 0-56-16,0 0 24 16,0 0-25-16,0 0-5 15,0 0-7-15,0 0 14 16,0 0-2-16,0 0 15 16,0 0-3-16,0 0-15 15,0 0 3-15,0 0-2 0,0 0-7 16,0 0 10-1,0 0-1-15,0 0 10 0,0 0 1 16,0 0-5-16,0 0-6 16,0 0-8-16,0 0-1 15,0 0 9-15,0 0 0 16,0 0 9-16,0 0 0 16,0 0-18-16,0 0-3 15,0 0-37-15,0 0 15 16,0 0-38-16,0 0-35 15,0 0-108-15,-4 0-461 0</inkml:trace>
  <inkml:trace contextRef="#ctx0" brushRef="#br0" timeOffset="-193307.96">2159 14387 1083 0,'0'0'214'0,"0"0"-123"16,0 0 66-16,0 0-5 15,0 0-2-15,0 0-56 16,0 0-50-16,-19 0 35 16,19 0 27-16,0 0-16 0,0 0-1 15,0 0-46-15,0 0-9 16,11 0 24-16,7 0-24 15,8 0 12-15,7 0-15 16,8 0-11-16,3 0 18 16,5 0-32-16,2 0 14 15,3 0 18-15,2 0-29 16,4 0 30-16,0 0-12 16,5 0-21-16,1 0 10 15,3 0-16-15,3 0-1 16,-1 3 1-16,0-3 0 15,-1 1 11-15,-1-1 8 16,-3 5-19-16,-1-5 15 0,-3 1-15 16,-4 1 0-16,0 1-1 15,0-3 10-15,0 1 3 16,-2-1-3-16,1 0-8 16,-3 0 4-16,-2 0-5 15,-6 0-11-15,-5 0 9 16,-12 0 4-16,-8 0 8 15,-5 0 0-15,-5 0-10 16,-2 0 35-16,3 0-34 16,-4 0-1-16,6 0 4 15,-3 0 10-15,-3-1 4 16,-3 1-3-16,-1-3-5 0,-4 3 34 16,3 0-43-1,-3 0 7-15,0 0-8 0,0 0 9 16,0 0-2-16,3 0-2 15,-3 0-4-15,0 0-2 16,0 0-8-16,0 0-1 16,0 0 9-16,0 0-47 15,0 0 9-15,0-3-119 16,0-2-334-16,-10 1-782 0</inkml:trace>
  <inkml:trace contextRef="#ctx0" brushRef="#br0" timeOffset="-186759.47">769 7493 707 0,'0'0'267'16,"0"0"-66"-16,0 0-30 15,0 0-56-15,0 0-5 0,0 0-46 16,0 0-5-16,0 0 14 16,0 0-22-16,0 0-7 15,0 0 0-15,-2 0 5 16,0 0 30-16,0 0-35 16,-1 0-11-16,-3 0 4 15,-6 0-37-15,-21 0-77 16,0 10-96-16,-3 3-132 0</inkml:trace>
  <inkml:trace contextRef="#ctx0" brushRef="#br0" timeOffset="-185150.76">2327 7868 1352 0,'0'0'190'0,"0"0"-190"15,0 0-102-15,0 0-244 0</inkml:trace>
  <inkml:trace contextRef="#ctx0" brushRef="#br0" timeOffset="-180790.42">12945 8024 500 0,'0'0'179'15,"0"0"-102"-15,0 0 34 0,0 0-98 16,0 0-13-16,0 0-52 16,0 0-38-16,3-23-621 0</inkml:trace>
  <inkml:trace contextRef="#ctx0" brushRef="#br0" timeOffset="-179212.64">12945 8024 582 0,'10'-47'225'16,"-10"45"-68"-16,0-1-60 16,0 2-46-16,0-2 9 15,0 3-44-15,0-1-1 16,0 1-2-16,0 0 9 0,0-2 63 16,0 2-7-16,0 0 7 15,0 0 21-15,0 0-44 16,0 0 4-16,0 0 10 15,0 0-37-15,0 0 11 16,0 0-21-16,0 0 15 16,2 0 34-16,2 0-24 15,-3 0-1-15,5 0 14 16,-2 0-50-16,0 0 35 16,2 0-15-16,-2 0-37 15,2 0 25-15,1 0-19 16,1 2 19-16,3-1 39 15,3 3-52-15,2-1 21 0,-1-1-9 16,1 0-23-16,0 1 26 16,0 0-26-16,-3-2-1 15,-2 1 7-15,-2 1 5 16,2-3-9-16,-2 2-3 16,2-1 6-16,0-1-3 15,1 3-3-15,3-3 0 16,1 2-1-16,1-2 10 15,4 2-9-15,-4-2 0 16,1 2 2-16,-2-2-1 16,-3 2-1-16,2 0 0 15,-1-1-1-15,-1-1 13 16,1 3-12-16,1-3 0 16,3 0 1-16,0 0 1 0,0 0-2 15,0 2-4-15,1-2 2 16,4 0 4-16,-3 0 2 15,0 2 1-15,-3-2-4 16,-1 2 9-16,2 0-10 16,-3-2 0-16,6 0 0 15,1 2 0-15,1-2 11 16,3 3-4-16,1-2-7 16,0-1 4-16,-1 1-4 15,1-1-8-15,-2 0 6 16,0 0 4-16,-5 0 1 15,0 0 6-15,-1 0-9 16,-2 0 12-16,5 0-12 0,-1 0-1 16,2 0-1-1,1 0-1-15,1 0 3 0,4 0 7 16,0 0-6-16,0 0 10 16,-1 0-11-16,1 0-15 15,-2 0 15-15,0 0 0 16,0 0 3-16,-2 0 4 15,-1 0-6-15,2-1 12 16,1-3-13-16,0 0 0 16,2 0-6-16,2-2 12 15,2 0 3-15,1-1-2 16,1 4-6-16,0-3 4 16,-2 2-5-16,-2 2 0 0,-2-2-1 15,0 0 2 1,-3 1 15-16,3 0-8 0,-2-1-7 15,2 1 13-15,1-1-13 16,4 0-1-16,2 1 0 16,0 0 10-16,-2-3 10 15,1 3-20-15,-1-1 0 16,-1 1 33-16,-2 0-26 16,2 0-1-16,-1 2-6 15,0-2 20-15,0 3-10 16,2 0-10-16,-3 0 0 15,0 0-4-15,2 0 4 16,-5 0 0-16,4 0 0 0,-3 0 15 16,0 0-15-1,-2 0 0-15,2 0 0 0,0 0-8 16,0 0 9-16,0 0-1 16,3 0 5-16,-3 0 8 15,-4 0-16-15,6 0 3 16,-6 0 0-16,4 0-7 15,3 0 20-15,-3 0-13 16,4 0 3-16,1 0 9 16,4 0-8-16,0 0-4 15,1 3-4-15,2-2-14 16,-1 2 31-16,0 0-13 16,1 1 0-16,-2-1 18 0,3 0-19 15,3 0 1 1,0-1 0-16,-2-1-8 0,-1 2 14 15,-3-3-6-15,-1 0 25 16,-5 0-19-16,2 0 15 16,-6 0-21-16,-1 0 0 15,3 0-3-15,0 0 9 16,0 0-6-16,-2 0 23 16,0 0-17-16,-2 0 12 15,-6 0-18-15,-4 0 0 16,-1 0 4-16,-3 0-3 15,-1 0-1-15,-6 0 11 16,1 0 1-16,-5 0-15 16,-1 0 3-16,-1 0 0 0,3 0 9 15,-3 0 0-15,0 0 19 16,0 0 13-16,0 0-40 16,0 0 19-16,0 0-20 15,0 0-13-15,0 0 2 16,0 0 11-16,0 0 0 15,0 0-1-15,0 0-49 16,0 0-8-16,0 3-92 16,-6 1-310-16,-7-1-229 0</inkml:trace>
  <inkml:trace contextRef="#ctx0" brushRef="#br0" timeOffset="-176255.54">13380 8031 1124 0,'0'0'554'0,"0"0"-291"16,0 0-68-16,0 0 24 15,0 0-92-15,0 0-50 16,-47-45-24-16,41 45-47 16,-6 0 17-16,-3 11-11 15,-10 9-6-15,-4 6 37 16,-2 7-20-16,-5 10 2 15,-1 6 14-15,-6 8-21 16,1 11 33-16,-2 11-29 16,-1 23-1-16,7-6 19 0,7 5-32 15,13 2-7 1,15-20 7-16,3 11 1 0,25-3 10 16,25-3-1-16,18-5-10 15,35 10 7-15,31 0-15 16,-7-17-1-16,-12-14 0 15,-18-18 2-15,-24-14 26 16,5-2-12-16,-5-4-6 16,-19-6-8-16,-18-8-1 15,-19-6 0-15,-10-2 6 16,-7-2-5-16,0 0 48 16,0 0-15-16,0 0-33 15,0 0-2-15,0 0-42 16,0-23-95-16,0 0-361 0,0-7-1142 0</inkml:trace>
  <inkml:trace contextRef="#ctx0" brushRef="#br0" timeOffset="-173388.2">15100 8544 492 0,'0'0'143'0,"0"0"-22"16,0 0 31-16,0 0-16 15,0 0-42-15,0 0-67 16,0 0 12-16,-5 0-39 16,5 0 6-16,0 0 11 15,0 0-5-15,-2 0 0 16,2 0 25-16,0 0 30 15,0 0 17-15,0 0-30 16,0 0-27-16,0 0 4 16,0 0-31-16,0 0 16 0,0 0 23 15,0 0-37 1,0 0 4-16,0 0-6 0,0 0-22 16,0 0 22-16,0 0-29 15,0 0-9-15,0 0 14 16,0 0 3-16,0 0 20 15,5-1 1-15,2 1-21 16,-1 0 21-16,3 0-39 16,2 0-34-16,3 0 50 15,-1 0 12-15,5 0 11 16,0 0 8-16,8 0 15 16,0 0 15-16,6 0-9 15,2 0 8-15,4 0 13 16,0 0-24-16,4 0 22 15,-2 0-13-15,3 0-18 0,-4 0 28 16,-1 0-10-16,-3 0-1 16,-2 1 7-16,-2 2-25 15,-3-1 31-15,1 0-21 16,2 1-25-16,2-1 27 16,4 2-19-16,1 0-8 15,1 0 17-15,1 0-12 16,1 2 1-16,0-2-7 15,0 1 1-15,0 1 9 16,-4-3-8-16,-1 2 30 16,-1 0 0-16,-2 2-31 15,2-3 16-15,-2-1-12 16,0 1 2-16,-3-4 0 0,-9 2-6 16,-3-2-1-16,-7 0 46 15,-7 0 9-15,0 0 42 16,-4 0-1-16,0 0-51 15,0 0-8-15,0 0-27 16,0 0-2-16,0 0 22 16,0 0-29-16,0 0 13 15,0 0-14-15,0 0 18 16,0 0-26-16,0 0 8 16,0 0-16-16,0 0 16 15,0 0-67-15,-6 0-71 16,-7 0-174-16,-1 0-353 0</inkml:trace>
  <inkml:trace contextRef="#ctx0" brushRef="#br0" timeOffset="-170670.47">15230 9344 367 0,'0'0'121'0,"0"0"-23"16,0 0-13-16,0 0-8 15,0 0 11-15,0 0-25 16,0 0-17-16,0 0-5 16,0 0-15-16,0 0 52 15,0 0 17-15,0 0-28 16,4 0 11-16,5-1-18 0,-1 1-33 16,4-3 7-16,1 1-17 15,1 1 2-15,-2 1 26 16,2-3-29-16,0 3 25 15,-1-2-16-15,5 2-15 16,-1 0 7-16,4 0-11 16,-1 0 1-16,5 0 17 15,-4 0-23-15,1 0 19 16,4 0 9-16,-4 0-27 16,2 0 20-16,1 0-21 15,-3 0-1-15,1 0 18 0,-2 0-18 16,0 0 10-1,-1 0 4-15,-1 0-14 0,0 0 24 16,0 0-14 0,4 0-10-16,-1 0 26 0,3 0-24 15,0 0 8-15,-2 0-7 16,4 0 6-16,-2 0-15 16,2 0 6-16,0 0 0 15,-1 0 2-15,0 0-1 16,3 0 9-16,3 0 20 15,2 0-30-15,1 0 2 16,3 0-2-16,1 0 0 16,3 0 1-16,-3 0-1 15,1 0 2-15,-4 0 4 16,-5 0 2-16,-2 0-9 0,0 0 1 16,-2 0-2-16,4 0-4 15,0 0 7-15,3 0-1 16,1 0 14-16,0 0-14 15,4 0-1-15,1 0 0 16,-2 0-2-16,-3 0 2 16,-2 0 1-16,-4 0 0 15,0 0 14-15,-4 0-14 16,2 0 32-16,0 0-32 16,2 0 8-16,2 0 12 15,5 0-18-15,-1 0 8 16,2 0 1-16,5 0-3 15,-7 0-1-15,3 0 2 0,-5 0-9 16,0 0 23-16,-1 0-23 16,3 0 0-16,2 0 3 15,0 0 8-15,3 0-11 16,2 0 0-16,1 2 0 16,1 1-4-16,3-2 4 15,-3 1 0-15,4 1 2 16,-2-3 7-16,-1 1-7 15,1-1 4-15,2 2-4 16,2-2 5-16,2 0-7 16,1 3 0-16,1-3 0 15,-1 0 13-15,3 0 8 16,-5 0 7-16,3 0 2 16,-3 0 18-16,-2 0-40 0,0 0 4 15,-3 0 10-15,-1 0-22 16,0 0 40-16,-2 0-9 15,-1-3-2-15,0 0 27 16,0 0-35-16,3 3 1 16,1 0 11-16,6 0-26 15,0 0 18-15,-2 0-19 16,-5 0 2-16,-5 0 5 16,-9 0-4-16,-8 0-9 15,-8 0 14-15,-7 0-14 16,-2 0 60-16,-2 0-22 15,-2 0-2-15,3 0 19 16,-1 0-53-16,0 0 4 0,-3 0-1 16,-1 0-4-16,3 0 33 15,-3 0-25-15,0 0 3 16,0 0-11-16,0 0-1 16,0 0-11-16,0 0 10 15,0 0 2-15,0 0 5 16,0 0 2-16,0 0-2 15,0 0-6-15,0 0-17 16,0 0 1-16,0 0-1 16,0 0-32-16,0 0 3 15,0 0-57-15,0 0-79 16,-12 0-3-16,-5 0-184 16,0 0-593-16</inkml:trace>
  <inkml:trace contextRef="#ctx0" brushRef="#br0" timeOffset="-169423.8">16415 8703 1643 0,'0'0'526'16,"0"0"-385"-16,0 0 7 16,0 0-32-16,0 0-76 15,0 0-40-15,0 0 29 16,4 0-28-16,-2 0 7 0,-2 0-8 15,2 0-5 1,-2 0-1-16,0 0-10 0,0 0-21 16,0 0 37-16,0 0-55 15,0 0-35-15,2 0-25 16,2 0-144-16,0 0-62 16,-4 0-854-16</inkml:trace>
  <inkml:trace contextRef="#ctx0" brushRef="#br0" timeOffset="-167733.32">20133 7814 1655 0,'0'0'606'0,"0"0"-449"15,0 0-95-15,0 0 8 16,-78 140 49-16,30-29-49 16,-8 31 0-16,-2 17-29 15,6-9-22-15,10-12 36 16,11-35-37-16,6-22 5 16,8-22-20-16,-1-15 10 15,0 4-4-15,2-2-9 0,3-2-33 16,4-13 13-16,9-13-78 15,2-18-188-15,18-12-181 16,5-16-283-16</inkml:trace>
  <inkml:trace contextRef="#ctx0" brushRef="#br0" timeOffset="-167476.01">20381 8067 523 0,'0'0'1427'16,"0"0"-926"-16,0 0-465 0,0 0 53 15,-69 140 38 1,15-29-21-16,-8 27-20 0,2 6-62 16,12-27 9-16,17-31-31 15,14-32 11-15,-1-12-26 16,0 4 2-16,0-3-45 15,1-3-43-15,10-29-260 16,4-11-274-16,3-1-750 0</inkml:trace>
  <inkml:trace contextRef="#ctx0" brushRef="#br0" timeOffset="-167145.89">20795 7640 1227 0,'0'0'363'0,"0"0"-207"16,0 0-67-16,0 0 93 15,0 0 0-15,0 0-20 16,24 144-22-16,-21-92-24 0,-1 6-3 16,-1 5-44-16,-1-3-36 15,0-1-12-15,0-3-15 16,0-7 10-16,-8-6-16 16,2-10-39-16,-1-12-77 15,5-10-358-15,2-11-229 0</inkml:trace>
  <inkml:trace contextRef="#ctx0" brushRef="#br0" timeOffset="-166647.22">21029 7827 1840 0,'0'0'639'0,"0"0"-496"16,0 0-9-16,0 0-82 0,0 0-2 15,0 0-49-15,0 0 1 16,-85 64 14-16,72-28-16 16,4 2-13-16,4 0 12 15,5-5-8-15,0 0 9 16,2-7 0-16,17-3-7 16,5-9-5-16,5-5-18 15,3-7 7-15,1-2-8 16,-6-2-15-16,-3-10 45 15,-8-2-12-15,-6 0 13 16,-2 4 5-16,-6 4-5 16,-1 0-1-16,2 2-8 15,0 0 8-15,1 0-14 16,0-2 15-16,-2 2 0 16,3 0-5-16,-3 2 5 0,-2 0 0 15,0 2-7-15,0 0 14 16,0 0 7-16,0 0-13 15,0 0 5-15,0 0-12 16,0 0 0-16,0 0 6 16,0 0-1-16,0 0 9 15,0 0-5-15,0 0-3 16,0 0 7-16,0 0-25 16,0 0 12-16,0 0-77 15,0 0-152-15,0 0-233 16,-7 0 80-16</inkml:trace>
  <inkml:trace contextRef="#ctx0" brushRef="#br0" timeOffset="-166082.73">21301 7754 1960 0,'0'0'513'0,"0"0"-443"16,0 0-60-16,0 0-20 0,0 0-25 15,0 0-104 1,140-47 22-16,-119 28-11 0,-7-6 126 16,-6 2 2-16,-8 1 58 15,0 1 72-15,0 7-58 16,-14 6-12-16,-1 7 2 15,-6 1-61-15,-1 4 14 16,0 18-15-16,-2 10 21 16,1 10-11-16,6 8 14 15,1 4-15-15,9 4 31 16,7 3-33-16,0-5 7 16,0-4-7-16,13-8-7 15,3-11-7-15,-5-10-20 16,-2-10 3-16,-4-12 24 15,-1-1 0-15,1 0 24 0,3-12-8 16,2-10-16-16,3-2-7 16,4-1-59-16,1 4-15 15,1 3 52-15,2 6-14 16,-1 2 27-16,1 3 15 16,-4 6 2-16,1 1 16 15,-5 0-5-15,1 5 7 16,-3 14 26-16,0 5-33 15,-2 2 4-15,-2 2-16 16,-3-2-79-16,7-2-137 16,-1-8-119-16,0-10-347 0</inkml:trace>
  <inkml:trace contextRef="#ctx0" brushRef="#br0" timeOffset="-165698.77">21810 7921 1588 0,'0'0'537'0,"0"0"-409"16,0 0-70-16,0 0-23 15,0 0 2-15,0 0-19 16,0 0 0-16,-52 98-18 16,47-76-14-16,3-4-8 15,2-3-31-15,0-8 7 16,0-6-26-16,0-1 8 15,0 0 63-15,9 0 1 16,4-11 2-16,3-5-2 0,1-1-25 16,2 3 11-16,-4-2-2 15,-1 7 16-15,-1 1 25 16,-3 3 15-16,0 4 63 16,-1 1 2-16,1 0-29 15,0 0-17-15,1 0-29 16,0 0-19-16,-2 8 20 15,-2 4-31-15,-3 0-12 16,-2 0-22-16,-2 2-94 16,0-2-50-16,0-6-133 15,0-4-67-15,0-2-420 0</inkml:trace>
  <inkml:trace contextRef="#ctx0" brushRef="#br0" timeOffset="-165581.08">22029 7954 1418 0,'0'0'558'15,"0"0"-414"-15,0 0-69 16,0 0-75-16,0 0-195 16,0 0-105-16,0 0-590 0</inkml:trace>
  <inkml:trace contextRef="#ctx0" brushRef="#br0" timeOffset="-165429.47">21791 7732 1483 0,'0'0'367'15,"0"0"-224"-15,0 0-143 0,0 0-14 16,0 0-243-16,0 0-446 0</inkml:trace>
  <inkml:trace contextRef="#ctx0" brushRef="#br0" timeOffset="-165248.96">21931 7563 1363 0,'0'0'707'0,"0"0"-383"16,0 0-130-16,0 0-97 16,0 0-34-16,0 0-63 15,0 0-12-15,100 73-46 0,-131-33-172 16,-9-9-274-16,3-6-304 15</inkml:trace>
  <inkml:trace contextRef="#ctx0" brushRef="#br0" timeOffset="-164724.36">21818 7690 1373 0,'0'0'398'0,"0"0"-137"15,0 0-26-15,0 0-40 16,0 0-108-16,0 0-59 16,0 0-7-16,0-4-20 15,5 4-1-15,1 2 0 16,-2 6-8-16,-4-1 8 15,0 0-27-15,-2 3-83 16,-27 8 19-16,2-3-222 16,7-4-303-16</inkml:trace>
  <inkml:trace contextRef="#ctx0" brushRef="#br0" timeOffset="-162464.4">22669 7583 1280 0,'0'0'542'15,"0"0"-260"-15,0 0-125 16,0 0-16-16,0 0 9 16,0 0-55-16,-31 109-4 15,18-52-9-15,-3 5-67 16,5 8 30-16,2-1-45 15,2 0-18-15,2-7-15 16,5-11-109-16,-2-8-93 16,2-19-154-16,0-14-204 0</inkml:trace>
  <inkml:trace contextRef="#ctx0" brushRef="#br0" timeOffset="-162027.58">22544 7856 1262 0,'0'0'353'16,"0"0"-159"-16,0 0-105 15,0 0 18-15,0 0-68 16,147-38 8-16,-84 38 0 16,-1 6-47-16,-2 4 25 15,-12 0-25-15,-11 0-6 16,-20-1-6-16,-12-2 24 16,-5 0 28-16,-9 1 81 15,-20 0-25-15,-6 6 8 16,-3 1-52-16,0 4-37 15,4 3 21-15,3 1-20 16,9 4-7-16,4-5 15 16,11-2-23-16,7-8-2 15,0-4-77-15,13-8-57 16,16 0 52-16,12-4-155 0,1-18-64 16,0-6-29-16,-7-2 16 15,-2 2 142-15,-9 3 173 16,-6 8 191-16,-5 4 23 15,-4 5-39-15,-2 7-37 16,-5 1 8-16,2 0-42 16,1 15 12-16,-3 7-35 15,2 5-26-15,1 3-12 16,2-2-43-16,4 0-62 16,11-8-163-16,-2-8-126 15,2-8-552-15</inkml:trace>
  <inkml:trace contextRef="#ctx0" brushRef="#br0" timeOffset="-161809.15">23269 7936 1467 0,'0'0'593'15,"0"0"-362"-15,0 0-115 16,0 0-70-16,0 0-4 16,0 0-10-16,0 0 19 15,-27 88-7-15,28-69-27 16,17-3 17-16,3-6-32 15,-1-8 5-15,-3-2 12 16,-1-4-13-16,-5-20 15 16,-7-4-21-16,-1-2-13 15,-3 3-30-15,-20 12-96 0,-11 7-219 16,-2 8-213-16</inkml:trace>
  <inkml:trace contextRef="#ctx0" brushRef="#br0" timeOffset="-161397.25">22889 8410 1513 0,'0'0'141'15,"0"0"-141"-15,0 0-505 16</inkml:trace>
  <inkml:trace contextRef="#ctx0" brushRef="#br0" timeOffset="-160927.52">23662 7670 1452 0,'0'0'405'16,"0"0"-212"-16,0 0-122 16,0 0 54-16,0 120 14 15,-2-56-90-15,-2 7-27 16,-3-2 4-16,-1-6-26 16,3-9-6-16,-2-14-24 15,3-12-6-15,4-14 36 16,0-14-31-16,0 0 25 15,4-18-30-15,14-14-135 16,7-8 62-16,2 0-11 16,2 2 22-16,0 7 85 15,-6 12-24-15,2 7 32 16,-4 12 5-16,-4 0 28 16,-1 5 61-16,-3 18 10 15,-5 7 10-15,-2 2 8 0,-6 1-61 16,0 3-13-16,-10-7 7 15,-12-4-32-15,-2-6 30 16,-5-7-11-16,0-6 9 16,3-6 1-16,6 0-47 15,3-8-55-15,17-23-121 16,0 0-307-16,5 1-454 0</inkml:trace>
  <inkml:trace contextRef="#ctx0" brushRef="#br0" timeOffset="-160260.29">24179 7986 1505 0,'0'0'329'16,"0"0"-145"-16,0 0-18 15,0 0-70-15,0 0-40 16,0 0-13-16,0 0-42 15,-102 90 39-15,98-59-40 16,4-3-1-16,0-6 0 16,0-7-82-16,13-8 16 15,7-7 41-15,3 0-4 16,3-20-39-16,-2-8-15 16,1-2 20-16,-5 0 52 0,-5 0-16 15,-6 8 28-15,-4 6 68 16,-5 7-9-16,0 8 27 15,0 1-80-15,0 0 14 16,0 6-37-16,0 8 18 16,0 2-1-16,0 0 3 15,3 0 14-15,3-2-27 16,3-4 10-16,5-4-103 16,1-6 34-16,7 0-54 15,1 0 18-15,-2-12 77 16,0 0 28-16,-3 0 10 15,-5 2 78-15,-4 1 33 16,-3 5-9-16,-1 4-58 0,-5 0-14 16,0 0 9-16,0 4-18 15,0 13 52-15,0-1-34 16,0 1-48-16,0 0 24 16,0-2-25-16,9-7-11 15,6-2-27-15,5-6-41 16,7 0 47-16,7-1-95 15,-1-12 24-15,5-2 84 16,2-2 19-16,-4 5 14 16,-1-1 84-16,-3 7-14 15,-6 4 16-15,-3 2-15 16,-6 0-59-16,-1 14 25 16,-9 10-51-16,-5 7 0 15,-2 21-55-15,-18-7-176 16,-8-2-256-16</inkml:trace>
  <inkml:trace contextRef="#ctx0" brushRef="#br0" timeOffset="-159558.17">21214 8751 1126 0,'0'0'531'0,"0"0"-249"0,0 0-85 16,0 0 22-16,-127-57-81 16,89 57-40-16,-1 0-63 15,2 0 15-15,2 13-19 16,8 6-1-16,6 4 7 16,11 3-36-16,10 0 24 15,0-1-25-15,4-2-1 16,21-4-7-16,10-11-20 15,8-8-12-15,6-1 1 16,0-27-107-16,-1-14-25 16,-5-14 7-16,-9-8 29 0,-7-4 56 15,-8 1 1 1,-7 14 78-16,-6 13 124 0,-4 17 50 16,-2 13-1-16,0 8-24 15,0 2-112-15,0 10-19 16,0 20 10-16,0 12-1 15,0 10 40-15,0 9-42 16,0 3-1-16,7-2-24 16,5-4-4-16,-2-8-60 15,-1-12-124-15,-3-14-163 16,-2-16-149-16</inkml:trace>
  <inkml:trace contextRef="#ctx0" brushRef="#br0" timeOffset="-158825.14">21136 8494 1696 0,'0'0'538'0,"0"0"-454"16,0 0-16-16,0 0-50 15,0 0-12-15,0 0 0 16,136 30-6-16,-74-7-42 16,1 2-12-16,-7 2-65 15,-12-2-6-15,-13 0 2 16,-11-7 48-16,-11-7 68 15,-7-2 7-15,-2-5 103 16,0-1 65-16,-4 3-44 16,-5-2 11-16,-3 5-59 15,4 0-47-15,0 1 18 0,5 1-45 16,1-1 3-16,2-2-5 16,0-2-9-16,0-2 8 15,5-4-21-15,11 0-8 16,7-4 14-16,0-12-85 15,-4-4-6-15,-3 0 44 16,-5 3 46-16,-4 4 17 16,-2 4 33-16,-5 5 33 15,2 3 51-15,-2 1-94 16,0 0-14-16,0 1-8 16,0 13 0-16,0 7 39 15,4 1-15-15,0 0-18 16,3 0 8-16,2-4-15 0,0-4-1 15,4-6-14 1,3-6-48-16,4-2 19 0,2-4-46 16,3-16-92-16,-5-4 28 15,-3 2 67-15,-5 2 87 16,-5 6 33-16,-3 3 92 16,-4 8 67-16,2 3-96 15,-2 0-69-15,0 0-27 16,0 0-2-16,0 11 2 15,2 2 9-15,0 1-2 16,3-2 10-16,1-2-17 16,2-5-14-16,2-2-21 15,3-3-41-15,1 0 7 0,1 0 36 16,-1-4 30 0,-5-2 3-16,0 2 27 0,-4 0 16 15,-3 4 57-15,2 0-54 16,1 0-19-16,1 0-1 15,6 12-25-15,-3 4 37 16,1 1-38-16,2 6-70 16,-5-8-125-16,-5-4-296 0</inkml:trace>
  <inkml:trace contextRef="#ctx0" brushRef="#br0" timeOffset="-158648.6">21495 8413 2177 0,'0'0'491'0,"0"0"-432"16,0 0-23-16,0 0-36 16,0 0-137-16,0 0-108 15,0 0-374-15,114-7-467 0</inkml:trace>
  <inkml:trace contextRef="#ctx0" brushRef="#br0" timeOffset="-158506.98">21667 8181 1620 0,'0'0'667'16,"0"0"-486"-16,0 0-50 15,0 0-102-15,129-18-29 0,-71 18-125 16,-10 0-442-16,-9 9-694 0</inkml:trace>
  <inkml:trace contextRef="#ctx0" brushRef="#br0" timeOffset="-158114.02">21597 8328 916 0,'0'0'348'16,"0"0"-204"-16,0 0-144 15,0 0-73-15,0 0-215 0</inkml:trace>
  <inkml:trace contextRef="#ctx0" brushRef="#br0" timeOffset="-157741.03">21455 8480 1418 0,'0'0'618'0,"0"0"-432"0,0 0 40 16,0 0-116-16,0 0-77 16,0 0 4-16,0 0-29 15,71-44-1-15,-40 26 14 16,-2 1-20-16,-4-1 5 15,-6 7 3-15,-5-1 20 16,-7 6 40-16,-3 2-17 16,-2 0 23-16,0 4-2 15,-2 0-65-15,2 0 11 16,4 0-19-16,0 0 0 16,7 0 6-16,4 5-5 15,5 7 9-15,-1 5-10 16,4 2-33-16,17 8-73 0,-6-4-198 15,-4-9-506-15</inkml:trace>
  <inkml:trace contextRef="#ctx0" brushRef="#br0" timeOffset="-157409.91">22219 8901 1674 0,'0'0'320'16,"0"0"-206"-16,0 0 78 16,0 0-76-16,0 0-26 15,0 0-41-15,0 0-31 16,34 111-18-16,-44-91-34 16,-5-1-85-16,1-4-162 15,6-7-302-15</inkml:trace>
  <inkml:trace contextRef="#ctx0" brushRef="#br0" timeOffset="-156271.95">22749 8801 1200 0,'0'0'346'0,"0"0"-106"16,0 0-91-16,0 0 20 15,0 0 4-15,0 0-56 16,0 0-40-16,-33-25-46 16,15 25-30-16,0 0 65 15,-4 15-4-15,4 1-11 16,3 6 21-16,5 0-71 15,8 2 16-15,2 0-4 0,5-4 2 16,19-7-2-16,9-4-13 16,8-9-7-16,5 0-8 15,4-26-27-15,-4-10-17 16,-3-11 12-16,-10-10-23 16,-8-5 44-16,-8-2-31 15,-8 6 32-15,-6 14 25 16,-3 11 50-16,0 16 29 15,0 8-9-15,0 9-68 16,-3 0 19-16,-4 18-21 16,1 14 0-16,-1 8 0 15,1 6 16-15,4 5-16 0,2-1 12 16,0-1 4-16,0-6-1 16,0-7-15-16,8-8 0 15,5-10-15-15,1-5 2 16,4-10-11-16,4-3 11 15,3 0-40-15,0-14-14 16,-2-5-37-16,-2 0 35 16,-3 1 67-16,-7 2-7 15,-5 6 9-15,-2 2 48 16,-1 4-8-16,-3 2 27 16,2 2-55-16,1 0-3 15,-1 0 10-15,2 10-4 16,3 4 12-16,-2 2-1 0,5-2-17 15,0 2-12 1,0-4 3-16,1-2 0 0,3-4-15 16,-1-4 8-16,3-2 7 15,1 0 0-15,6-4-64 16,-3-15 15-16,0 0-20 16,-2-1 12-16,-7 1 57 15,-2 4 0-15,-2 3 55 16,-5 6 32-16,-2 3-21 15,2 3-17-15,-2 0-49 16,0 0-5-16,0 3 5 16,2 9 1-16,0 4 12 15,1 0 16-15,1 0-29 16,1 1 22-16,-1-6-22 16,3-1-18-16,-1-4 11 0,3-4 1 15,3-2 6 1,1 0-3-16,0-2 13 0,1-8-10 15,-4 0 0-15,-2 4-3 16,-2 2 3-16,-3 2 0 16,-3 2 1-16,2 0 4 15,0 0-5-15,0 0-15 16,4 5-17-16,4 3-84 16,12 5-71-16,0-3-206 15,1-4-370-15</inkml:trace>
  <inkml:trace contextRef="#ctx0" brushRef="#br0" timeOffset="-155937.85">23802 8825 1508 0,'0'0'601'0,"0"0"-426"16,0 0-67-16,0 0-59 15,0 0 20-15,0 0-54 16,0 0 5-16,-109 64-20 15,105-50-8-15,4-2 7 16,0-3-29-16,0-2-34 16,2-3 52-16,10 0-9 15,1-4 7-15,-1 0 13 16,-2 0-8-16,1 0 3 16,-3-4 6-16,-4-2 0 0,0 2 39 15,-2 3 10-15,-2 1 1 16,3 0-15-16,-1 0-34 15,2 0-1-15,5 1 0 16,3 9 7-16,0 2-15 16,0 0-12-16,-1-2-112 15,-11-8-189-15,0-2-169 16,0 0-416-16</inkml:trace>
  <inkml:trace contextRef="#ctx0" brushRef="#br0" timeOffset="-155772.29">23593 8601 1588 0,'0'0'572'0,"0"0"-421"15,0 0-92-15,0 0 21 16,0 0-16-16,0 0-40 16,0 0-24-16,19 81-2 15,-44-59-157-15,2-5-509 0</inkml:trace>
  <inkml:trace contextRef="#ctx0" brushRef="#br0" timeOffset="-155209.79">24305 8672 1726 0,'0'0'497'16,"0"0"-380"-16,0 0-22 0,0 0-50 15,0 0 10 1,0 0-24-16,0 0-22 0,-95 127-9 15,105-95-20-15,18-4-49 16,13-8-31-16,32-12-147 16,-8-8-90-16,-5 0-558 0</inkml:trace>
  <inkml:trace contextRef="#ctx0" brushRef="#br0" timeOffset="-154937.52">24661 8755 1553 0,'0'0'396'0,"0"0"-100"15,0 0-108-15,0 0-111 16,0 0-47-16,0 0-29 16,0 0 34-16,-40 77-35 15,40-50 9-15,0-5-20 0,0-4 8 16,11-5-10-16,4-6 12 16,-1-7-8-1,1 0 9-15,-1-4 12 0,-1-14-11 16,-3-4 36-16,-4-2-37 15,-4-1 6-15,-2 4 6 16,0 1 2-16,0 4-17 16,-2 5 3-16,-12 6-101 15,-3 1-102-15,1 4-298 16,5-2-246-16</inkml:trace>
  <inkml:trace contextRef="#ctx0" brushRef="#br0" timeOffset="-154789.91">25071 8372 1393 0,'0'0'1038'0,"0"0"-895"16,0 0-119-16,-134 40-24 16,83-3-183-16,2-2-520 0</inkml:trace>
  <inkml:trace contextRef="#ctx0" brushRef="#br0" timeOffset="-154152.62">20518 9408 1719 0,'0'0'502'0,"0"0"-426"15,0 0-44-15,0 0 34 16,0 0-22-16,-131-5 21 15,104 20 1-15,6 7-47 16,7 1 10-16,11-1-29 16,3 0 8-16,3-3-8 15,19-7 0-15,12-9-23 16,6-3-7-16,5-16-101 16,-1-19-144-16,7-38-86 15,-15 6-150-15,-7 4-18 0</inkml:trace>
  <inkml:trace contextRef="#ctx0" brushRef="#br0" timeOffset="-154000.03">20651 9053 1431 0,'0'0'562'0,"0"0"-379"16,0 0-72-16,0 0-95 15,0 0 82-15,0 0 37 16,-12 148-75-16,12-92 5 16,0 5-33-16,0-1-31 15,0-6-2-15,1-5-39 16,7-11-106-16,-3-13-135 15,-5-14-337-15</inkml:trace>
  <inkml:trace contextRef="#ctx0" brushRef="#br0" timeOffset="-153838.46">20512 9206 1818 0,'0'0'379'16,"0"0"-264"-16,0 0-85 15,0 0-4-15,0 0-26 16,141 12-59-16,-85 10-220 16,-10-2-242-16,-11-2-376 0</inkml:trace>
  <inkml:trace contextRef="#ctx0" brushRef="#br0" timeOffset="-153436.53">20884 9367 1113 0,'0'0'243'0,"0"0"-131"15,0 0 56-15,0 0-38 16,0 0 8-16,0 0-27 0,0 0-75 16,23 65-22-1,-17-54-8-15,0 0 5 0,2-2 0 16,-2-4-11-16,-1-1 0 16,-1-1-17-16,-2-3 13 15,-2 0 4-15,0 0 15 16,0 0 8-16,0 0 61 15,0 0-26-15,0 0-34 16,0 0 1-16,0 0-25 16,0 0-1-16,0 0 0 15,0 0-2-15,0 0 3 16,0 0 0-16,0 0 6 0,0 0 19 16,0 1-24-1,0 2-1-15,0 3 13 0,2-1-12 16,-2-1 26-16,2 1-16 15,-2-5-10-15,3 2 12 16,-3-2-13-16,0 0-5 16,0 0 4-16,2 0-78 15,1 0-62-15,-1 0-108 16,-1-4-343-16</inkml:trace>
  <inkml:trace contextRef="#ctx0" brushRef="#br0" timeOffset="-152717.45">21091 9324 778 0,'0'0'727'0,"0"0"-606"16,0 0-44-16,0 0 75 15,0 0-48-15,0 0 13 16,0 0-54-16,0 102-39 15,0-84 23-15,0-4-47 16,0-4 12-16,0-6 1 16,0-1-1-16,0-3 12 15,3 0-24-15,3-14-8 16,1-9-67-16,4 2-47 16,0-3 47-16,1 3 18 15,-1 3 23-15,-1 7 34 0,0 2 17 16,1 7-16-16,2 2 33 15,3 0-22-15,-1 0-6 16,1 14 36-16,1 4-40 16,-1 3 34-16,3-2-31 15,-4-1-4-15,1-3 21 16,-1-6-22-16,1-6 10 16,1-3 18-16,1 0-22 15,2-21-6-15,0-7-16 16,-4-12-18-16,-2-6 33 15,-2-4-17-15,-4-2-13 16,-6 8 31-16,-2 8 17 16,0 11 67-16,0 14-40 15,0 8-31-15,-8 3-13 0,2 7 1 16,-2 19-1-16,3 5 44 16,1 8-24-16,-1 1 22 15,5 4-36-15,0-2 9 16,0-4-7-16,0-8-8 15,0-7-10-15,0-11-8 16,5-9-52-16,4-3 54 16,5 0 15-16,5-6-25 15,-1-8 4-15,1 2 3 16,0 4 19-16,-2 2 3 16,-1 6 4-16,-1 0 12 15,1 0 8-15,-3 17-21 16,1 5 12-16,-3 1-18 0,-5 4 1 15,-4-4-7 1,-2 0-30-16,0-9-130 0,-13-7-77 16,-7-7-509-16</inkml:trace>
  <inkml:trace contextRef="#ctx0" brushRef="#br0" timeOffset="-152546.91">21185 8959 1691 0,'0'0'541'16,"0"0"-455"-16,0 0 0 15,0 0-25-15,0 0-51 0,0 0-10 16,0 0-166-16,44 110-191 16,-65-82-395-16</inkml:trace>
  <inkml:trace contextRef="#ctx0" brushRef="#br0" timeOffset="-152431.22">20904 9138 1356 0,'0'0'900'0,"0"0"-630"16,0 0-75-16,0 0-83 15,0 0-112-15,0 0-24 16,0 0-183-16,74-25-432 0</inkml:trace>
  <inkml:trace contextRef="#ctx0" brushRef="#br0" timeOffset="-151951.5">22039 9284 1508 0,'0'0'368'0,"0"0"-318"16,0 0-49-16,0 0 80 0,0 0-10 16,0 0 18-16,37 133-30 15,-30-104-22-15,-3-3-6 16,-4-5-31-16,0-7 0 15,0-9 10-15,0-5-9 16,2 0 60-16,6-11-34 16,2-18-27-16,3-6-75 15,3-2-26-15,0 1 15 16,-2 9 69-16,-6 6 17 16,-2 11 112-16,-1 5-4 15,-2 5-39-15,1 0-9 16,5 0-60-16,2 15 34 15,5 7 2-15,1 4-35 16,4 4-2-16,3 1-81 0,20-2-181 16,-3-7-127-16,-3-10-665 0</inkml:trace>
  <inkml:trace contextRef="#ctx0" brushRef="#br0" timeOffset="-151643.33">22556 9404 605 0,'0'0'1168'0,"0"0"-796"15,0 0-119-15,0 0-39 16,0 0-98-16,0 0-74 16,0 0-14-16,-50-14-27 15,40 34-1-15,0 2 0 16,6-4-17-16,4 0 6 0,0-5-15 16,0-6-42-16,0-5 36 15,4-2-26-15,9-2 46 16,1-18 6-1,0-2-69-15,-3-2 27 0,-5 2 21 16,-4 9 27-16,-2 2 69 16,0 5 0-16,0 4 25 15,0 2-58-15,2 0-23 16,3 4-10-16,2 12-3 16,4 6-17-16,2 3 17 15,16 5-142-15,-2-7-154 16,2-6-245-16</inkml:trace>
  <inkml:trace contextRef="#ctx0" brushRef="#br0" timeOffset="-151402.97">22851 9418 1468 0,'0'0'538'16,"0"0"-214"-16,0 0-127 15,0 0-67-15,0 0-50 16,0 0-72-16,0 0 4 15,-79 20-12-15,79 0 0 16,0 1-5-16,2-3 7 16,11-4-2-16,3-1 0 15,-2-11-21-15,0-2 3 0,-2 0-33 16,-4-9-117 0,-5-14-97-16,-3-18-66 0,-11 5-74 15,-12 1-266-15</inkml:trace>
  <inkml:trace contextRef="#ctx0" brushRef="#br0" timeOffset="-151267.33">22602 9249 983 0,'0'0'544'16,"0"0"-318"-16,0 0 51 16,-116-42-84-16,107 39-119 15,9 0-66-15,0 3-8 16,11 0-31-16,16 0 30 16,8 0 1-16,26 0-80 15,-12 0-187-15,-3 0-473 0</inkml:trace>
  <inkml:trace contextRef="#ctx0" brushRef="#br0" timeOffset="-150832.49">23458 9432 1960 0,'0'0'373'0,"0"0"-207"16,0 0-95-16,0 0-24 15,0 0-24-15,0 0-15 16,0 0-5-16,-89 39-3 0,89-13 0 16,0-2-11-16,2-1 11 15,16-4-7-15,4-8-9 16,4-10-48-16,3-1 25 15,3-22-89-15,-1-14-141 16,-4-13 51-16,-7-9 61 16,-5-3 96-16,-8-4 51 15,-2 7 10-15,-5 8 58 16,0 16 165-16,0 11 100 16,0 14-89-16,0 9-161 15,0 0-49-15,0 23 7 16,-3 13-25-16,-2 11 32 15,1 5-21-15,2 4-8 16,0 1-18-16,-2-6-95 16,-7-1-119-16,-1-13-261 0,1-18-293 0</inkml:trace>
  <inkml:trace contextRef="#ctx0" brushRef="#br0" timeOffset="-150397.66">23408 9234 1340 0,'0'0'843'16,"0"0"-635"-16,0 0-68 16,0 0-85-16,0 0-46 15,0 0 9-15,152 26-18 16,-105-8 0-16,-9 0-17 16,-7-2-26-16,-13-2 15 15,-5-2 28-15,-8 0 0 0,-5 2 40 16,0 0 36-1,0 4-29-15,2 0 18 0,0 0-48 16,4 3-4-16,6-6-7 16,-1-1 0-16,3-3 12 15,1-7-18-15,5-2 1 16,0-2-10-16,4 0-16 16,1-12-42-16,0-7-26 15,-4-3 13-15,0 1 79 16,-5-1 2-16,-7 4 7 15,-3 3 78-15,-4 8-18 16,-2 4 26-16,0 3-22 16,0 0-66-16,2 0 24 0,-2 12-23 15,5 10-7 1,2 5 0-16,2-2-86 0,4 0-41 16,9-8-101-16,1-4-331 15,-2-9-81-15</inkml:trace>
  <inkml:trace contextRef="#ctx0" brushRef="#br0" timeOffset="-150145.33">24166 9368 1506 0,'0'0'503'16,"0"0"-378"-16,0 0-19 16,0 0-23-16,0 0-34 0,0 0 21 15,0 0-47 1,-53 107-17-16,53-83 12 15,2-4-18-15,10-4-18 0,0-8-1 16,-1-8-26-16,1 0 38 16,-3-5 7-16,-3-16-7 15,-6-3-13-15,0-4 14 16,0 1-35-16,0 6-26 16,-6 7-158-16,4 5-11 15,2 9-132-15,0 0-834 0</inkml:trace>
  <inkml:trace contextRef="#ctx0" brushRef="#br0" timeOffset="-149864.08">24445 9388 1543 0,'0'0'629'0,"0"0"-388"15,0 0-56-15,0 0-133 16,0 0-15-16,0 0-25 16,0 0-6-16,0 0 22 15,-29 77-16-15,26-55 11 16,3-2 24-16,0-2-33 16,0 0 14-16,14-2-28 15,4-1-27-15,1-4 12 16,4-8-83-16,1-3-114 15,-1-7-268-15,-11-9-283 0</inkml:trace>
  <inkml:trace contextRef="#ctx0" brushRef="#br0" timeOffset="-149611.77">24069 9156 1588 0,'0'0'545'16,"0"0"-319"-16,0 0-30 15,0 0-133-15,0 0-50 16,0 0-13-16,0 0-98 15,70 51-448-15,-61-28-719 0</inkml:trace>
  <inkml:trace contextRef="#ctx0" brushRef="#br0" timeOffset="-149128.05">24424 9107 1083 0,'0'0'758'0,"0"0"-506"15,0 0-28-15,0 0-108 16,0 0-69-16,0 0 7 16,0 0-8-16,-6 61-28 15,-17-33-18-15,-8 0-103 16,-19 10-93-16,2-7-185 15,11-8-846-15</inkml:trace>
  <inkml:trace contextRef="#ctx0" brushRef="#br0" timeOffset="-148878.72">24227 9869 2027 0,'0'0'472'0,"0"0"-472"16,0 0-227-16,0 0-299 0</inkml:trace>
  <inkml:trace contextRef="#ctx0" brushRef="#br0" timeOffset="-147930.25">21517 9695 1677 0,'0'0'575'15,"0"0"-398"-15,0 0-168 16,0 0 5-16,0 0 12 16,0 0 54-16,44 134-16 15,-28-81-46-15,-1 1 10 16,-1-2-28-16,-3-3-64 15,-2-10-43-15,-7-11-116 0,-2-10-80 16,0-16 62-16,-15-2-8 16,-8-18-243-16,-4-16 12 15,1-6 480-15,4-6 307 16,6 2 6-16,12 6 52 16,4 6-109-16,6 6-117 15,27 5-54-15,13 6-27 16,9-2-28-16,10 2 17 15,2-1-41-15,-3-1 16 16,-8-2 32-16,-16 2-34 16,-18-1 5-16,-11 2 35 15,-11 3 26-15,0 0 39 16,-11 7-51-16,-11 4-54 16,-3 2 14-16,0 8-21 15,4 18 1-15,3 11 17 0,7 4-30 16,9 6 20-16,2-1-16 15,0-5 4-15,13-2-5 16,5-8-4-16,-3-10-1 16,-1-9 1-16,-3-12-43 15,3 0 42-15,3-14 1 16,8-12-27-16,1-5 18 16,6 4 6-16,1 3 3 15,-3 6 0-15,4 5 13 16,-2 9-13-16,1 4 0 15,-2 0 8-15,-2 9 4 16,-4 11-11-16,0 4-1 16,-4 3 0-16,2 0-13 15,-1-1-83-15,12-6-177 16,-5-6-264-16,-2-8-658 0</inkml:trace>
  <inkml:trace contextRef="#ctx0" brushRef="#br0" timeOffset="-147129.39">22660 9803 1328 0,'0'0'499'16,"0"0"-187"-16,0 0-1 15,0 0-147-15,0 0-74 16,-131-18 0-16,106 34-63 16,5 7-8-16,3 3-7 0,5 0-3 15,4-2 5 1,7-2-14-16,1-2-16 0,0-8 15 15,1-4-53-15,19-7 18 16,1-1 17-16,10 0-57 16,3-14-39-16,0-7-68 15,-8 0 16-15,-7 1 108 16,-5 2 31-16,-9 6 28 16,-2 6 119-16,-3 1-42 15,0 5 59-15,0 0-67 16,0 0-56-16,0 1-2 15,2 14-11-15,4 1-1 16,3 2-1-16,3-2-10 16,3-2 2-16,3-6-20 15,1-6-32-15,4-2-15 0,2 0-111 16,-3-8-13 0,-2-8 59-16,-4 3 104 0,-8 0 38 15,1 3 82-15,-7 2 48 16,3 5 48-16,-5 1-94 15,3 2-41-15,-1 0-27 16,1 6-9-16,2 12 50 16,0 2-31-16,-1 3-17 15,0-2 11-15,2-2-20 16,0-5 0-16,1-4 0 16,-1-8-3-16,6-2-5 15,1 0 8-15,3-10 0 16,1-8-22-16,3 0 25 0,0 0-3 15,0 2 0 1,-2 1 12-16,0 4-14 0,-2 3 2 16,-5 4 0-16,-5 4-10 15,-2 0 11-15,-4 0-1 16,3 0 6-16,-3 2 9 16,3 8 0-16,1 0-15 15,2-3-36-15,3-1 22 16,3-1-37-16,-1-5 20 15,4 0 19-15,1 0 24 16,2 0-16-16,-1 0 4 16,2 0 0-16,-4 0 4 15,-1 1-4-15,-4 10 9 16,-1-1 15-16,-5 4-23 0,-1 0 29 16,-3 2-30-16,0 0-4 15,0-2 4-15,-5 0-99 16,-3-4-168-16,-5-8-235 0</inkml:trace>
  <inkml:trace contextRef="#ctx0" brushRef="#br0" timeOffset="-146868.09">22793 9599 1652 0,'0'0'316'16,"0"0"-103"-16,0 0-40 16,0 0-77-16,0 0-56 15,0 0 48-15,0 0-36 16,10 38 21-16,4-20-13 16,8-2-26-16,1-2 21 15,4-4-38-15,4-6-10 16,3-4-7-16,11-17-22 15,-8-10-239-15,-5-4-607 0</inkml:trace>
  <inkml:trace contextRef="#ctx0" brushRef="#br0" timeOffset="-140787.34">14287 10851 337 0,'0'0'519'0,"0"0"-370"16,0 0-57-16,0 0 11 16,0 0-3-16,0 0-31 0,-4-8 40 15,4 8-55-15,0 0 1 16,0 0 53-16,0-3-4 15,0 3 14-15,0-1 2 16,0-1-68-16,0 2-1 16,0-3-32-16,0 3-11 15,0 0 38-15,0 0-45 16,0 0 30-16,0 0 15 16,0 0-39-16,0 0 14 15,0 0-21-15,0 0 10 16,-3 0-2-16,3 0-8 15,0 0 21-15,0 0 26 16,0 0-32-16,0 0 11 16,-2 0-26-16,2 0 8 0,0 0-6 15,0 0-1-15,0 0-1 16,0 0 16-16,0 0-8 16,0 0-8-16,0 0 0 15,0 0 0-15,0 0 3 16,0 0-3-16,0 0 12 15,0 0-5-15,0 0 8 16,0 0-15-16,0 0 0 16,0 0-5-16,0 0 4 15,0 0 2-15,7-2-1 16,6 2 24-16,1 0-12 0,5-2-3 16,4 2-9-16,1 0 9 15,3-2-9-15,2 2 0 16,0-2 0-16,-2 2 1 15,-3-2 5-15,-2 2-6 16,-3-2 7-16,-2 0-6 16,1 2-2-16,-1-2-9 15,4 2 10-15,-1 0 12 16,0 0-12-16,3 0 0 16,1 0-1-16,0-2 4 15,1 2-9-15,-1 0 6 16,-2-2-1-16,-1 2 0 15,-4-2 2-15,-1 2 10 16,-4 0-11-16,3 0 1 16,-4 0-7-16,2-2 6 0,3 2 0 15,2-3 7-15,2 2-7 16,2 1 0-16,1-2 5 16,-2-1-5-16,2 3 0 15,-3-1-1-15,-3 1 2 16,2 0 1-16,-4 0-2 15,-1 0 0-15,-1 0 1 16,-2 0 5-16,0 0-6 16,0 0 0-16,3 0 0 15,-1 0-13-15,3 0 14 16,-2 0-1-16,5 0 5 16,-2 0 4-16,3 0-15 15,-1 0 6-15,-2 0 0 16,-1 0 1-16,-3 0-1 15,-2 0 0-15,1 0 0 0,-1 0 1 16,3 0 1-16,-1 0-2 16,3 0 9-16,1 0-17 15,3 0 8-15,0 0-4 16,-2-1-5-16,2 1 16 16,-5 0-7-16,4-3 0 15,-4 3 1-15,1 0-2 16,-3 0-11-16,3 0 12 15,1 0-1-15,1 0 2 16,5 0 2-16,-1 0 4 16,2 0-6-16,3 0 0 15,-2 0-1-15,0 0-12 0,-4 0 12 16,1 0 0-16,1 0 3 16,-3 0 2-16,2 0-4 15,1 0 1-15,1 0-2 16,3 0-7-16,1 0 6 15,7 0 2-15,0 0 2 16,3 0-3-16,-3 0 1 16,1 0-2-16,-5 0 1 15,0 0 0-15,-4 0-1 16,-2 0-7-16,-1 0 8 16,-1 0 3-16,5 0 5 15,-1 0-16-15,0 0 5 16,2 0 3-16,-2 0-1 0,0 0 13 15,-3 0-11-15,-4 0-1 16,0 0 0-16,-5 0-12 16,-3 0 18-16,-1 0-6 15,-5 0 0-15,2 0 9 16,-4 0-1-16,0 0-8 16,-2 0 0-16,0 0 9 15,1 0 1-15,-3 0-10 16,2 0 21-16,-2 0-15 15,0 0 13-15,0 0-19 16,2 0 0-16,-2 0 21 16,0-2-15-16,0 2-6 15,0 0 13-15,0 0-1 0,0 0-19 16,0 0 7-16,-4 0-60 16,-11 0-114-16,-10 0-583 0</inkml:trace>
  <inkml:trace contextRef="#ctx0" brushRef="#br0" timeOffset="-136614.49">15438 11497 565 0,'0'0'330'0,"0"0"-201"15,0 0-34-15,0 0-31 16,0 0 33-16,0 0 45 16,0 0-50-16,-13 0-34 15,13 0 25-15,0 0-26 16,0 0 24-16,0 0 17 15,0 0-59-15,0 0 15 0,0 0-19 16,0 0-19-16,0 0 44 16,0 0-25-16,0 0 7 15,0 0 14-15,0 0-31 16,0 0 22-16,0 0-20 16,0 0-26-16,0 0 22 15,0 0-22-15,0 0-1 16,0 0 22-16,0 0-16 15,0 0 4-15,5 0 9 16,7 0-13-16,-2 0 28 16,3 0-28-16,-1 0 5 15,1 0 2-15,3 0-1 16,-1 0-9-16,6 0-3 16,0 0 2-16,2 0 19 0,4 0-20 15,-1 0 4-15,1 0-5 16,0 0 15-16,2 0-11 15,2 0-4-15,-2 0 6 16,-3 0-6-16,1 0 0 16,0 0 0-16,0 0 0 15,0 0 8-15,0 0-8 16,-1 0 7-16,3 0-6 16,0 0 7-16,0 0-8 15,0 0 0-15,0 0-1 16,0 0 11-16,0 0-4 0,-5 0 2 15,1 0-8 1,-2 0 0-16,-2 3 0 0,2-2-6 16,-2-1-2-16,0 0 13 15,-1 0-5-15,3 0 16 16,-2 0-15-16,4 0-1 16,0 0-5-16,4 0-5 15,0 0 10-15,2 0 0 16,-2 0 5-16,2 0 7 15,-2 0-11-15,-4 0 1 16,-2 0-2-16,0 0-1 16,-3 0 0-16,2 0 2 15,1 0-1-15,3 0 0 16,1 0 0-16,4 0 1 16,3-1-1-16,-1-2 0 0,3 3-1 15,-1-1 1-15,-1 1 0 16,0-2 0-16,-5 2 0 15,0-1 14-15,-1 1-14 16,1 0 0-16,0-3-1 16,2 3-5-16,-2-1 6 15,0-2 0-15,0 1 8 16,0 0-5-16,-2 0-2 16,2-2-1-16,2 2 0 15,-2 0 9-15,2 0 1 16,1 0-10-16,1-2 6 15,0-1 0-15,3 2 6 16,1-2-12-16,2 0 28 16,3 1-28-16,3-2 41 15,1 2-41-15,4 2 9 0,0 0-3 16,3 0-6-16,2 2 0 16,1 0 6-16,-1 0 18 15,3 0-16-15,0 0-8 16,2 0 0-16,0 0-1 15,3 0 7-15,1 0-6 16,3 0 7-16,-3 0 10 16,4 0-22-16,-6 0 5 15,-1 0 0-15,-7 0-1 16,0 0 8-16,0 2-4 0,-2 2 20 16,-4-2-7-1,-1 0-8-15,-7-1-8 0,-2-1 0 16,-9 0 10-16,-5 0-4 15,-5 0-3-15,-6 0 28 16,-1 0-31-16,2 0 18 16,2 0-18-16,2 0 1 15,-5 0 14-15,1 0-15 16,-4 0 21-16,-5 0 7 16,-3 0-27-16,-2 0 25 15,0 0-26-15,0 0-7 16,0 0-2-16,0 0-6 15,0 0-71-15,-11 5-222 16,-9-1-520-16</inkml:trace>
  <inkml:trace contextRef="#ctx0" brushRef="#br0" timeOffset="-130796.05">15642 11537 643 0,'0'0'348'15,"0"0"-234"-15,0 0-100 16,0 0-6-16,0 0 58 16,0 0 21-16,-25-29 0 15,25 27 16-15,0 2-11 16,0-3-25-16,0 3 48 16,0 0 6-16,-2 0 1 15,2 0-14-15,0 0-42 16,-2 0-11-16,2 0-31 0,-5 0-10 15,1 7 9-15,-3 13-22 16,0 10 22-16,-2 10 48 16,1 8-3-16,-2 11 24 15,1 6-20-15,1 10-14 16,-3 4 12-16,1 4-45 16,2-1 18-16,-3-1 5 15,4-6-46-15,-2-4 34 16,2-5-25-16,3-4 0 15,-2-5 26-15,0-5-35 0,2-6 17 16,0-8-14 0,2-11 5-16,2-6-16 0,0-7 6 15,0-7 0-15,0-6 9 16,0-1-7-16,0 0 4 16,0 0-6-16,0 0 3 15,0 0-9-15,0 0 3 16,0 0-9-16,0 0 1 15,2 0 19-15,16 0-8 16,6-6 1-16,5-2 10 16,9 0-22-16,2 2 11 15,6 0-4-15,4 2 3 16,6-1 1-16,4 3 0 16,7-1 11-16,6 1-1 15,7 1-11-15,10 1 1 0,5 0-2 16,8 0-5-16,17 0 7 15,21 0 0-15,19 0 0 16,4 6 9-16,-10 2-11 16,-13-1 2-16,-21-5 0 15,-1-2 3-15,-17 0-3 16,-19 0 1-16,-17 0 15 16,-6 0-15-16,9-4 5 15,2-2-6-15,3 1-2 16,-11 3-7-16,-17-1 9 15,-13 1 0-15,-10 1 0 16,-10 1 7-16,-8-3-7 16,-5 1 26-16,0-2-14 15,0-2 16-15,0-2-28 16,0-2 0-16,0 1-1 0,0 2 16 16,0-3-11-16,0 2-4 15,-5-2 0-15,3 0-9 16,-5-2 9-16,3-4 0 15,-3-5-2-15,-1 0 8 16,-2-9-6-16,-1-8 0 16,-2-6 8-16,2-11-14 15,0-5 6-15,-1-6 0 16,6-6-6-16,4-5 12 16,2-1-6-16,0 2 9 15,0 10-9-15,0 8 6 16,0 14-6-16,0 7-13 0,0 8 12 15,0 6 2 1,0 1 7-16,0 2-5 0,0 1 9 16,0-4-14-16,0 2 2 15,0 0-16-15,0 5 16 16,0 6 0-16,0 4 14 16,0 5 4-16,0 1-6 15,0 0-12-15,0 0-3 16,0 0 1-16,0 0-4 15,0 0 3-15,0 0 3 16,0 0 0-16,0 0-16 16,-3 0 15-16,1 0-72 15,-4 0 10-15,-10 17-73 0,1 3-61 16,-1-2-449-16</inkml:trace>
  <inkml:trace contextRef="#ctx0" brushRef="#br0" timeOffset="-130188.67">18025 11959 785 0,'0'0'839'0,"0"0"-629"16,0 0-112-16,0 0 22 16,0 0-2-16,0 0 19 15,0 0 10-15,139-37-67 16,-85 37-17-16,0 0-24 15,7 0-38-15,-8 0 39 0,-3 0-40 16,-15 4 9-16,-8 1-9 16,-12-1-124-16,-10-4-57 15,-5 0-79-15,-3 0-15 16,-12-13-354-16</inkml:trace>
  <inkml:trace contextRef="#ctx0" brushRef="#br0" timeOffset="-130021.12">18434 11845 988 0,'0'0'324'0,"0"0"-174"15,0 0-48-15,0 0 23 16,0 0 56-16,0 0 8 16,0 0-34-16,98-8-25 15,-90 22-28-15,-7 1-65 16,-1 6 12-16,0 3-35 0,-1-2-1 16,-10 3-13-1,11-4-126-15,0-5-172 0,0-5-306 0</inkml:trace>
  <inkml:trace contextRef="#ctx0" brushRef="#br0" timeOffset="-127826.98">19356 11767 447 0,'0'0'851'0,"0"0"-582"15,0 0-74-15,0 0 31 16,0 0 12-16,0 0-92 16,0 0-36-16,-14-50 9 0,14 50-47 15,0 0-16-15,0 8-23 16,0 20-31-16,-2 12 60 15,-7 14-41-15,1 7-9 16,-2 2-12-16,4-1-34 16,6 1-153-16,0-18-333 15,0-14-378-15</inkml:trace>
  <inkml:trace contextRef="#ctx0" brushRef="#br0" timeOffset="-127360.23">19249 11687 1972 0,'0'0'377'15,"0"0"-248"-15,0 0-59 16,0 0-57-16,0 0 20 16,138-29-33-16,-98 29-1 15,-9 0-39-15,-8 13-48 16,-15 0 18-16,-8 6 12 15,0-1 27-15,-10 1 31 16,-15 2 8-16,-4-1 8 16,-3-3 2-16,4 0-18 15,3-4 0-15,8 2 0 16,7-3 0-16,8-2-12 0,2-3-31 16,2 4-18-16,19-3 60 15,8 2-26-15,4 3 26 16,2-1-8-16,-1 7-10 15,-5 2 10-15,-7 2 3 16,-7 3 6-16,-10-2 2 16,-5-4-1-16,0-1 77 15,-9-6 54-15,-13-2 15 16,-4-7 6-16,-3-2-62 16,0-2-37-16,4 0-14 15,5 0-40-15,9-6 0 16,4-7-85-16,7-14-234 15,9 2-208-15,9 2-320 0</inkml:trace>
  <inkml:trace contextRef="#ctx0" brushRef="#br0" timeOffset="-126709.97">19844 11899 1721 0,'0'0'527'0,"0"0"-402"16,0 0 13-16,0 0-59 15,0 0-68-15,0 0 20 16,0 0-31-16,-107 66 0 16,102-44-6-16,5-3-10 0,0-6 15 15,0-1-23 1,16-6-39-16,4-4 7 0,5-2-61 15,4-4-145-15,0-16-39 16,-6-2-62-16,-4-2 120 16,-9 2 218-16,-4 1 25 15,-4 6 236-15,-2 5 17 16,0 6-10-16,0 4-44 16,0 0-111-16,0 0-27 15,0 6-18-15,0 10 17 16,0 4 32-16,0-1-70 15,0-2 27-15,0-1-16 16,4-1-25-16,3-5 30 0,1 2-17 16,4-7-20-1,3-3-1-15,1-2-63 16,4 0-39-16,-2-10-33 0,0-12-75 16,4-9 34-16,-4-6 27 15,-1-5-49-15,4-2-45 16,-5 2 26-16,-1 4 217 15,-4 6 58-15,-4 7 136 16,-3 9 42-16,-4 9-18 16,3 2-34-16,-3 5-60 15,2 0-109-15,0 3-15 16,0 13 39-16,2 7-7 16,-2 9 63-16,1 4-30 15,-3 4-7-15,0 2 16 16,0-3-74-16,0-3 9 0,0-4-9 15,0-7-45-15,0-10-24 16,-11-13-152-16,-5-2-78 16,1 0-56-16</inkml:trace>
  <inkml:trace contextRef="#ctx0" brushRef="#br0" timeOffset="-126603.25">20073 11855 1227 0,'0'0'305'0,"0"0"-201"16,0 0 47-16,0 0-1 15,0 0-103-15,116-8-47 16,-91 10-193-16,-1 2-533 0</inkml:trace>
  <inkml:trace contextRef="#ctx0" brushRef="#br0" timeOffset="-126408.77">19784 11584 1905 0,'0'0'475'0,"0"0"-346"16,0 0-56-16,0 0-26 15,0 0 7-15,0 0-54 16,0 0 0-16,31 99-45 16,11-86-166-16,-6-5-112 15,1-8-436-15</inkml:trace>
  <inkml:trace contextRef="#ctx0" brushRef="#br0" timeOffset="-126267.15">20044 11387 2034 0,'0'0'510'0,"0"0"-461"16,0 0-14-16,0 0-35 15,0 0-123-15,-24 133-228 16,44-97-665-16</inkml:trace>
  <inkml:trace contextRef="#ctx0" brushRef="#br0" timeOffset="-125791.42">20828 11809 806 0,'0'0'1298'15,"0"0"-1004"-15,0 0-199 16,0 0-31-16,0 0 7 16,0 0-30-16,-113 42-12 15,107-10 19-15,3 0-27 16,3-2 6-16,0-9-27 15,11-6 1-15,9-7-2 0,7-8 1 16,4-4-17-16,2-23-43 16,4-16-155-16,-6-11-56 15,-8-9-24-15,-6-4 30 16,-9 0 9-16,-6 7 256 16,-2 14 6-16,0 16 355 15,0 16-40-15,-6 12-74 16,-1 2-123-16,-4 16-91 15,0 18 86-15,0 8-36 16,1 10-18-16,8 4 5 16,2 3-54-16,0-4 15 15,0-3-31-15,0-5-38 0,8-14-52 16,3-22-160-16,-3-11-317 16,-1 0-117-16</inkml:trace>
  <inkml:trace contextRef="#ctx0" brushRef="#br0" timeOffset="-124974.61">20795 11584 1667 0,'0'0'536'0,"0"0"-391"15,0 0-95-15,0 0-7 16,0 0-43-16,0 0 0 16,164 40-21-16,-87-16-108 15,1-1-107-15,-7-4 31 16,-11-2 11-16,-18-7 39 15,-13-2 155-15,-16-7 68 0,-8 1 262 16,-5-2-3-16,0 0-87 16,0 5-61-16,-10 1-105 15,-13 3-32-15,-2 5-39 16,-1 5 3-16,1-2 18 16,5 4-18-16,6-1 18 15,8-2-9-15,4 1-14 16,2-2 3-16,0-2-4 15,8-8-9-15,15-3-9 16,4-4 13-16,2 0-42 16,0-14-59-16,-2-8-88 15,-10 0 27-15,-5 2 81 16,-6 1 86-16,-6 8 31 16,0 3 68-16,0 3 70 0,0 5-45 15,0 0-94 1,0 0-21-16,0 0-9 0,-4 14 0 15,-3 5 16-15,4 1-13 16,3 1 18-16,0 2 4 16,0-3-17-16,3-2 13 15,13-6-21-15,2-4-21 16,8-8 20-16,0 0-62 16,0-6-37-16,2-15-51 15,-7 0-5-15,-4-3 85 16,-5 2 49-16,-6 4 22 15,-4 3 83-15,-2 5 9 0,0 6 57 16,0 3-34 0,0 1-91-16,0 0 3 15,0 0-27-15,0 0 12 0,0 5 16 16,0 7-1-16,0 3-12 16,0 1-8-16,0-3 8 15,0 0 0-15,9-3-15 16,3-2-19-16,7-6 17 15,2-2-55-15,5 0-31 16,-2-10-28-16,1-9-5 16,-3 0 48-16,-9 1 73 15,-1 4 13-15,-8 5 168 16,-4 5-65-16,3 4-49 0,-3 0-25 16,0 0-40-1,0 4 4-15,2 17 11 0,0 3-16 16,0 2-2-16,2 1-17 15,-4-4-125-15,0-5-165 16,0-9-310-16</inkml:trace>
  <inkml:trace contextRef="#ctx0" brushRef="#br0" timeOffset="-124608.58">21191 11453 2138 0,'0'0'566'0,"0"0"-475"15,0 0-10-15,0 0-4 16,0 0-65-16,0 0-6 15,0 0-6-15,0 0 11 16,7 0 10-16,3 0 21 16,-4-7-8-16,3 3 21 15,-5-1-49-15,3 5 14 16,2 0-20-16,2 0 16 16,5 0-11-16,3 0-5 15,4 5 1-15,-1 3-10 16,3 0-11-16,-3 0-41 0,0-4-27 15,3-4-110-15,-5-4-190 16,-2-12-543-16</inkml:trace>
  <inkml:trace contextRef="#ctx0" brushRef="#br0" timeOffset="-124481.92">21559 11278 1425 0,'0'0'611'15,"0"0"-330"-15,0 0-95 16,0 0-61-16,116-3-78 15,-82 15-47-15,-5 10-51 16,-7-3-410-16,-11-4-489 0</inkml:trace>
  <inkml:trace contextRef="#ctx0" brushRef="#br0" timeOffset="-123924.41">19964 11618 1187 0,'0'0'660'16,"0"0"-402"-16,0 0-186 15,0 0-36-15,0 0-36 16,0 0-89-16,0 0-170 16,-103 119-561-16</inkml:trace>
  <inkml:trace contextRef="#ctx0" brushRef="#br0" timeOffset="-122853.28">22680 11734 1719 0,'0'0'370'0,"0"0"-227"16,0 0-47-16,-136 0 4 15,98 17-36-15,9 4 17 16,7 8-46-16,9 1-4 16,11 0 8-16,2 0-33 15,4-5-8-15,21-6 2 0,10-11-33 16,5-8 14 0,7-6-108-16,0-22-43 0,-2-15-43 15,-12-7-32-15,-6-8 93 16,-10-6 5-16,-5-2-36 15,-8 2 98-15,-4 6 85 16,0 10 120-16,0 16 98 16,-4 12 11-16,-6 11-28 15,2 9-99-15,-1 3-80 16,-3 20 16-16,1 12 11 16,1 8 26-16,-4 12 35 15,5 5-24-15,0 5 8 16,4 1-46-16,5-2-38 0,0-4 25 15,0-6-34 1,12-13-1-16,7-6 0 0,4-13-18 16,4-12-7-16,2-10-41 15,3 0-93-15,5-14-44 16,-4-18-65-16,0-6 52 16,-6-2-2-16,-4-3 54 15,-8 10 164-15,-6 7 54 16,-6 8 96-16,-1 7 32 15,-2 8-9-15,0 3-43 16,0 0-61-16,0 0-67 16,0 9 38-16,0 10 39 15,-7 4-3-15,0 4 20 16,0 1-42-16,5-1-20 16,2-2-6-16,0-5-28 15,0-2 12-15,12-8-12 16,7-6-53-16,8-4-5 0,7 0-91 15,19-34-137-15,-9-1-22 16,-5 2-280-16</inkml:trace>
  <inkml:trace contextRef="#ctx0" brushRef="#br0" timeOffset="-121786.14">23264 11778 1048 0,'0'0'407'16,"0"0"-129"-16,0 0 3 16,0 0-141-16,0 0-64 15,0 0-49-15,0 0-2 16,-5 9 36-16,1 9-35 15,-1 2 26-15,3 2 12 16,2-3-34-16,0 2 22 0,0-3-31 16,0-4-9-16,7-7-12 15,11-2-27-15,7-5-36 16,0 0-45-16,7-15-135 16,-3-6 29-16,-2-5 74 15,-10 4 91-15,-3 1 49 16,-7 7 129-16,-5 7 41 15,-2 3 32-15,0 4-107 16,0 0-23-16,0 0-66 16,0 4 0-16,0 7 6 15,0 6-12-15,0-1 0 16,0 0 0-16,7-3 14 16,6 0-5-16,7-9-9 15,3-4-46-15,3 0-28 0,3-12-109 16,-5-6 20-16,-1-2 62 15,-8 1 101-15,-5 9 6 16,-6 3 83-16,-2 5 18 16,-2 2 12-16,0 0-110 15,0 14-8-15,0 12 22 16,0 10-22-16,0 6 26 16,0 4-27-16,0 2 0 15,0 1 9-15,0-5-3 16,0-3-6-16,0-4 0 15,0-11 9-15,0-6-8 16,0-10-1-16,0-6 0 16,-2-4 41-16,-9 0-8 0,-5-9-7 15,3-8-8-15,3-7-10 16,4-7 33-16,4 2-1 16,2-5-32-16,2-1-7 15,21 3-1-15,6 1-19 16,2 2 4-16,6 1-44 15,3-1 20-15,1 6-59 16,1-4-7-16,-2 2 48 16,-5-1-15-16,-6-1 48 15,-8 5 24-15,-11 4 30 16,-7 3 92-16,-3 4-10 16,0 5-38-16,-11 5-1 15,-6 1-66-15,-4 1 4 16,1 17 4-16,5 9-9 15,1 4 43-15,5 5-28 0,9 1-20 16,0 0 30-16,2-8-30 16,17-7-1-16,6-9 0 15,8-10-69-15,2-3 8 16,5-17-38-16,0-19-78 16,1-5 34-16,-6-9-11 15,-4 2 100-15,-9 2 54 16,-6 9 97-16,-8 11 36 15,-5 10 14-15,-1 11-5 16,-2 5-20-16,0 0-122 16,0 5 9-16,-2 21 1 15,-9 7-10-15,-2 4 22 0,-1 6-22 16,1-1-3-16,3 0-5 16,2-7 10-16,1-4-4 15,5-12-5-15,0-6-75 16,2-11 23-16,0-2 40 15,2 0 19-15,15-15 10 16,2-4-4-16,1 1-6 16,-3 3 50-16,4 4-41 15,-4 5-9-15,1 6-16 16,-3 0-77-16,-5 6-108 16,-6 10-96-16,-4-2-356 0</inkml:trace>
  <inkml:trace contextRef="#ctx0" brushRef="#br0" timeOffset="-121627.55">23884 11508 1565 0,'0'0'372'16,"0"0"-152"-16,0 0-81 15,0 0-116-15,133-101-23 16,-89 106-129-16,-11 19-219 15,-12 8-589-15</inkml:trace>
  <inkml:trace contextRef="#ctx0" brushRef="#br0" timeOffset="-121484.93">23884 12339 345 0,'0'0'2084'16,"0"0"-1798"-16,0 0-228 15,0 0-58-15,0 0-243 16,0 0-624-16</inkml:trace>
  <inkml:trace contextRef="#ctx0" brushRef="#br0" timeOffset="-120202.36">18979 12304 825 0,'0'0'1253'15,"0"0"-976"-15,0 0-205 16,0 0-70-16,0 0 38 15,-38 129 16-15,38-68 22 16,0 6-11-16,0 0-54 16,9 0 8-16,3-6-21 15,-2-9-38-15,-1-10 6 16,-2-14-84-16,-7-10-44 0,0-12-14 16,0-6 101-16,-9-11 35 15,-6-19-36-15,-4-8 53 16,7-10 21-16,5-2 25 15,7 2 11-15,0 2 30 16,22 6-21-16,11 8 15 16,12 4-41-16,7 4-10 15,3 0 10-15,-2-1-19 16,-1 1 0-16,-12 2 3 16,-11 1 6-16,-13 4-3 15,-10 5 12-15,-6 4 37 16,0 8 57-16,-12 0-49 15,-9 6-31-15,-2 23-11 16,-1 9-7-16,3 12 41 0,6 6-12 16,6 2-25-16,7-4-3 15,2-4-15-15,0-10-6 16,0-11 5-16,9-14-33 16,2-11 21-16,5-4-2 15,3-12 14-15,8-16-8 16,2-1-70-16,0-4 25 15,-2 10 26-15,-4 2 12 16,-6 11 16-16,-1 4 13 16,-5 6-4-16,3 0 22 15,-4 0-31-15,9 16 27 16,0 2 0-16,10-1-26 16,4 0 27-16,5-7-9 0,7-4-7 15,-1-6 3 1,1 0-15-16,-3-16-2 0,-6-8-4 15,-7-4 6-15,-9-2 0 16,-9-2 12-16,-7 0 0 16,-4 5 16-16,0 8-26 15,0 5 18-15,-13 6 15 16,-4 4-25-16,3 4 36 16,-4 0-17-16,1 7-28 15,3 12 36-15,3 5-28 16,4 2-3-16,7-1-6 15,0 4 4-15,18-3-21 16,13-6 2-16,39-9-141 0,-10-10-193 16,-2-1-415-16</inkml:trace>
  <inkml:trace contextRef="#ctx0" brushRef="#br0" timeOffset="-119966.99">20156 12501 1270 0,'0'0'631'0,"0"0"-359"15,0 0-111-15,0 0-57 16,0 0-30-16,0 0 9 16,0 0-74-16,-41 88 3 15,57-70-12-15,9-4 15 16,6-7 0-16,3-7-6 0,-1 0-8 16,-4-3 8-16,-10-17-9 15,-5-4 0-15,-9-4-1 16,-5-4 18-16,0 4-43 15,-9-1-1-15,-11 9-151 16,-9 10-63-16,4 7-238 16,8 3-585-16</inkml:trace>
  <inkml:trace contextRef="#ctx0" brushRef="#br0" timeOffset="-118668.46">20902 12519 1016 0,'0'0'1127'16,"0"0"-915"-16,0 0-128 15,0 0-2-15,0 0-35 16,0 0 49-16,-109 120-46 15,123-76-48-15,21-2 28 16,17-9-24-16,7-12-6 16,6-13 0-16,2-8-14 15,-2-18-26-15,-7-22-81 16,-12-12-4-16,-5-14 105 16,-10-8 0-16,-10-9 20 15,-5 3 0-15,-7 8 21 16,-7 16-15-16,-2 19 70 15,0 19-39-15,0 17 24 0,-13 1-61 16,-5 30 0-16,1 12 39 16,-1 12-39-16,1 7 35 15,7 1-25-15,1 0-10 16,7-6 34-16,2-4-32 16,0-10 4-16,0-6-6 15,13-12 0-15,3-13-12 16,3-11-39-16,8 0-8 15,2-13-32-15,5-15-118 16,-1 0 24-16,-6 0 120 16,-7 8 55-16,-7 6 10 15,-5 6 54-15,-4 6 39 16,-2 2-7-16,1 0-73 0,3 6 21 16,-2 10 45-1,2 6-36-15,4 0 10 0,-1 0-47 16,4 0 6-16,5-5 3 15,2-6-15-15,4-5-26 16,7-6-30-16,0 0-118 16,4-11-66-16,-5-14-15 15,-3 1 16-15,-7-2 193 16,-4 3 46-16,-7 6 87 16,-5 5 101-16,-4 6 32 15,0 6-13-15,0 0-111 16,0 2-90-16,0 16 50 0,0 3-4 15,0 4-19 1,0 0 4-16,0-2-29 0,13-2 17 16,7-6-25-16,7-5 6 15,5-6-21-15,1-4 4 16,2-2-17-16,-1-16 27 16,1-8-38-16,-4-2 11 15,-4-2 10-15,-6 0 5 16,-11 2 13-16,-2 7 10 15,-8 7 51-15,0 5 47 16,-8 7-48-16,-9 2-9 16,-3 0-33-16,-1 7-2 15,3 11 30-15,5 4-20 0,2 5-13 16,7-1 29-16,4 2-41 16,0-4 22-16,0-2-23 15,21-6 7-15,4-4-14 16,7-6-7-16,4-6-34 15,2 0 4-15,-1-18-55 16,-3-8-2-16,-3-4 12 16,-4 0-18-16,-5 3 57 15,-5 2 23-15,-5 7 27 16,-7 8 65-16,-5 4 12 16,0 6 24-16,0 0-61 15,0 4-40-15,-5 14 17 16,-4 2-16-16,2 2-1 15,1 0 30-15,4-2-21 16,2-6 13-16,0-2-22 0,0-6 0 16,10-4-2-16,9-2-20 15,5 0-67-15,0-12-2 16,3-2-26-16,-2-2-3 16,-3 2 57-16,-5 3 36 15,-3 4 27-15,-5 1 71 16,-5 5 37-16,-2 1 30 15,1 0-86-15,-3 0-17 16,3 1 0-16,-1 11-35 16,2 2 28-16,1 4-28 15,3 4-15-15,1 2 5 16,7 4 1-16,2 8-7 0,-4-6-257 16,-2-8-394-16</inkml:trace>
  <inkml:trace contextRef="#ctx0" brushRef="#br0" timeOffset="-118511.89">22091 12326 1881 0,'0'0'473'0,"0"0"-377"15,0 0-96-15,0 0-74 16,0 0-166-16,128-79-391 0</inkml:trace>
  <inkml:trace contextRef="#ctx0" brushRef="#br0" timeOffset="-118367.27">22447 12152 1420 0,'0'0'778'0,"0"0"-528"16,0 0-115-16,144-24-56 15,-93 24-50-15,-4 0-29 16,-11 5 0-16,-23 15-213 15,-13-1-342-15,0-5-344 0</inkml:trace>
  <inkml:trace contextRef="#ctx0" brushRef="#br0" timeOffset="-118227.64">21664 12310 2198 0,'0'0'370'0,"0"0"-243"15,0 0-127-15,0 0-60 16,0 0-435-16,0 0-937 0</inkml:trace>
  <inkml:trace contextRef="#ctx0" brushRef="#br0" timeOffset="-117859.62">22286 12253 1850 0,'0'0'516'15,"0"0"-397"-15,0 0-45 16,0 0-62-16,0 0-12 15,0 0-47-15,0 0-211 16,102 73-430-16</inkml:trace>
  <inkml:trace contextRef="#ctx0" brushRef="#br0" timeOffset="-117490.61">23362 12406 1737 0,'0'0'502'0,"0"0"-378"16,0 0-48-16,0 0-8 16,0 0-68-16,0 0 0 15,0 0 0-15,-62 119-28 16,83-79 19-16,6 2 1 15,-2-2 8-15,-3 0-13 16,-6-5 6-16,-7-1 5 16,-9-7 2-16,0-7 1 15,-9-5 99-15,-18-10 10 16,-2-5-4-16,-3 0 4 16,4-2-79-16,6-13-11 15,8-4-20-15,10-4-5 16,4-4-5-16,11-1-120 0,46-6-172 15,-1 8-251-15,2 5-193 16</inkml:trace>
  <inkml:trace contextRef="#ctx0" brushRef="#br0" timeOffset="-116798.46">24092 12635 886 0,'0'0'626'0,"0"0"-376"16,0 0 24-16,-113-16 86 15,62 13-63-15,1 3-162 16,4 0-49-16,11 3-25 16,3 13-60-16,10 2 41 0,7 4-42 15,5 0-3-15,10 0-14 16,0-4-25-16,2-3 6 16,21-9 4-16,8-6-58 15,7 0-28-15,4-17-163 16,-2-9 15-16,-2-2 71 15,-7 0 78-15,-10 2 117 16,-8 8 42-16,-9 6 75 16,-1 6 111-16,-3 6-12 15,0 0-101-15,0 0-28 16,0 12-60-16,-3 6 63 16,-1 6-16-16,4-3-60 15,0 4 31-15,0-6-45 16,9 0 1-16,6-7-19 15,6-3-2-15,2-9-23 0,6 0-26 16,4-11-142-16,-2-12 54 16,-5-4-33-16,-4-4 72 15,-6 2 111-15,-5 3 7 16,-7 8 140-16,-4 8 118 16,0 4-107-16,0 6-35 15,0 0-87-15,0 0-22 16,0 14 13-16,0 4-19 15,-2 2 15-15,0 0-4 16,2-3 3-16,0-4-26 16,0-3 11-16,2-4-43 15,9-2 36-15,7-4-38 16,0 0-3-16,4 0-17 0,3-10-16 16,-5-2 64-16,-3 2-1 15,-3 3 18-15,-5 0 58 16,-3 5 25-16,1 2-4 15,0 0-21-15,2 0-37 16,2 6 33-16,1 5-54 16,0 6 12-16,-1 1-11 15,-1 0-1-15,-6 0-45 16,-4 1-125-16,-2-6-405 16,-16-4-732-16</inkml:trace>
  <inkml:trace contextRef="#ctx0" brushRef="#br0" timeOffset="-116642.89">23870 12466 1066 0,'0'0'1379'0,"0"0"-1101"16,0 0-173-16,0 0-53 16,116-66-52-16,-58 64-16 15,4 2-46-15,-18 8-264 16,-15 7-500-16</inkml:trace>
  <inkml:trace contextRef="#ctx0" brushRef="#br0" timeOffset="-115514.89">19583 13022 1840 0,'0'0'527'0,"0"0"-415"15,0 0-71-15,0 0-8 16,0 0 22-16,-27 126 57 16,19-67-47-16,3 3-35 15,3 0 21-15,2-2-45 16,0-6 6-16,0-10-12 15,2-12-10-15,5-10-65 0,-3-12-100 16,-2-10-111-16,-2-1 64 16,0-48-309-16,-27-7-39 15,-6 2-445-15,-3 2 1015 16,12 30 738-16,1 6-59 16,3 2-287-16,5 2-52 15,2 0-77-15,11 8-104 16,2 1-71-16,13 2-78 15,22-3 15-15,21-1-23 16,11 0 8-16,11-2-20 16,0 1 1-16,-5 1-30 15,-10 2 5-15,-19 3-49 16,-15 0 31-16,-13 0 26 16,-11 0 26-16,-5 0 41 15,0 3 24-15,0 8 26 0,-7 4 16 16,0 0-67-16,2 2 2 15,5-2-15-15,0 2-27 16,0-5 29-16,5-2-29 16,11-2 0-16,4-4 0 15,9-2-22-15,4-2-17 16,5 0-50-16,1-12-17 16,3-5 69-16,-7 2-10 15,-6 1 37-15,-7 4 10 16,-6 2 12-16,-7 4 42 15,-5 4 1-15,-2 0-23 16,0 0 30-16,0 0-39 16,4 7 15-16,0 9 13 0,3 5-45 15,-1 1 20-15,4-2-20 16,-3-2 0-16,-3-6-12 16,-2-2-34-16,2-6-87 15,2-4-118-15,-1-8-238 16,-3-13-202-16</inkml:trace>
  <inkml:trace contextRef="#ctx0" brushRef="#br0" timeOffset="-115364.29">20294 13128 408 0,'0'0'1456'16,"0"0"-1089"-16,0 0-142 16,0 0-94-16,0 0-79 0,0 0-16 15,0 0-35-15,33 5-1 16,-26 3-11-16,-7 5-169 15,0-3-109-15,-13-6-229 0</inkml:trace>
  <inkml:trace contextRef="#ctx0" brushRef="#br0" timeOffset="-115231.65">20142 12796 1472 0,'0'0'490'0,"0"0"-370"16,121-37-80-16,-63 30 30 15,19 7-70-15,-17 0-1 16,-11 9-566-16</inkml:trace>
  <inkml:trace contextRef="#ctx0" brushRef="#br0" timeOffset="-114746.95">21009 13180 1373 0,'0'0'278'0,"0"0"-196"15,0 0-21-15,0 0 28 16,0 0-1-16,0 0 38 0,120-20-49 15,-97 37 8-15,-8 6 0 16,-8 7-17-16,-5 5 57 16,-2 7 0-16,0 0-42 15,0 2 14-15,0-4-65 16,15-4-9-16,12-6-8 16,11-10-7-16,7-12 22 15,1-8-30-15,4-4 7 16,-8-22-20-16,-5-12-17 15,-10-10 22-15,-12-4 2 16,-9-2 12-16,-6 2-1 16,0 10 4-16,-9 11 10 0,-5 11 46 15,-1 8-59 1,5 10-5-16,4 2-1 0,4 0 5 16,2 12-7-16,0 8 2 15,24 5-49-15,14-3 40 16,49-7-111-16,-6-4-225 15,-4-11-777-15</inkml:trace>
  <inkml:trace contextRef="#ctx0" brushRef="#br0" timeOffset="-47446.48">14343 9453 1340 0,'0'0'554'0,"0"0"-433"15,0 0-57-15,0 0-58 16,0 0 13-16,0 0-9 16,0 4 6-16,0 4 8 15,2-2 66-15,2 2-16 16,-2 3 58-16,3 4-21 15,-1 6-47-15,1 6 41 16,-3 2-53-16,3 7-4 16,-4-1 14-16,-1 3-62 15,0-4 47-15,0 1-47 16,0-6 12-16,0 0-3 0,0-5-8 16,0-3 11-16,0-2 7 15,0-2-4-15,0-7-15 16,3 0 0-16,6-1-18 15,3-3 3-15,3-2-10 16,7-4-7-16,5 0 7 16,0 0-102-16,1-12-76 15,-3-5-279-15,-11 0-120 0</inkml:trace>
  <inkml:trace contextRef="#ctx0" brushRef="#br0" timeOffset="-47251.04">14285 9624 1330 0,'0'0'746'0,"0"0"-512"15,0 0-99-15,0 0 9 16,0 0-119-16,0 0-4 16,0 0-21-16,114-42-6 15,-75 41-10-15,-1-1-130 16,14 2-102-16,-13 0-51 15,-5 0-235-15</inkml:trace>
  <inkml:trace contextRef="#ctx0" brushRef="#br0" timeOffset="-47079.5">14792 9605 948 0,'0'0'1019'15,"0"0"-741"-15,0 0-183 16,0 0-86-16,116 0-9 16,-71 0-85-16,-11 0-244 15,-13 6-371-15</inkml:trace>
  <inkml:trace contextRef="#ctx0" brushRef="#br0" timeOffset="-46919.92">14806 9733 1393 0,'0'0'622'0,"0"0"-387"0,0 0-109 16,0 0-62-16,0 0 20 15,0 0-72-15,121 12-12 16,-61-12-104-16,-10 0-246 16,-7 0-329-16</inkml:trace>
  <inkml:trace contextRef="#ctx0" brushRef="#br0" timeOffset="-46496.06">15457 9601 1211 0,'0'0'641'0,"0"0"-405"15,0 0-113-15,0 0-7 16,0 0-68-16,0 0-32 16,0 0 49-16,-119 23-29 15,100 0-2-15,5 1 21 16,3 0-28-16,7 5 28 16,4-2-22-16,0 3-32 15,2-1 36-15,15-2-36 16,10-2 0-16,4-4 26 15,7-5-25-15,5-9-2 16,3-7 0-16,2 0 7 16,-4-24-19-16,-5-11 21 0,-6-5-9 15,-12-4 37 1,-11 0-22-16,-10-1 38 0,0 3-37 16,-12 7-15-16,-13 7-2 15,-4 8-91-15,-17 14-122 16,6 6-395-16,9 0-614 0</inkml:trace>
  <inkml:trace contextRef="#ctx0" brushRef="#br0" timeOffset="-46260.68">16007 9609 1129 0,'0'0'1225'0,"0"0"-1007"15,0 0-151-15,0 0-67 16,0 0-268-16,0 0-347 0</inkml:trace>
  <inkml:trace contextRef="#ctx0" brushRef="#br0" timeOffset="-46111.08">16043 9756 1987 0,'-7'4'631'0,"-5"5"-460"0,-7 9-95 16,-12 10 20-16,-17 8-72 15,-41 32-24-15,12-9-73 16,3-7-545-16</inkml:trace>
  <inkml:trace contextRef="#ctx0" brushRef="#br0" timeOffset="-28707.6">2369 8468 856 0,'0'0'221'16,"0"0"-120"-16,0 0-5 15,0 0 24-15,0 0-34 16,0 0-30-16,11-12 19 15,-9 12-23-15,-2-2 43 16,0 2 20-16,0 0-19 0,0 0 3 16,0 0-30-1,0 0-21-15,0 0 12 0,0 0-50 16,0 0 2-16,0 0-12 16,0 0-32-16,0 0 25 15,0 0-18-15,-2 0 11 16,-5 0 3-16,1 0 14 15,-3 0-3-15,2 0 0 16,0 0-3-16,3 0-3 16,-3 0 6-16,1 3-10 15,2 0 1-15,-2-1-17 16,2-1 20-16,2 2-3 16,2-3-4-16,0 0 12 15,0 0 1-15,0 0 0 16,0 0 13-16,0 0-5 0,0 0-9 15,0 0 1-15,0 0-7 16,0 0-1-16,0 0 14 16,0 0-6-16,0 0 27 15,0 0-26-15,0 0 20 16,0 0-21-16,0 0 6 16,0 0 18-16,0 0-12 15,0 0 14-15,0 0 5 16,0 0-20-16,0 2-1 15,8-2-10-15,2 2-3 16,-2 0-5-16,4 2 10 16,-3-2-2-16,0 0 15 0,-1 0-1 15,-1 0-17-15,0 0 3 16,2 0 0-16,2-2-14 16,5 2 22-16,1-2-8 15,6 3 9-15,-1-2 8 16,1 2-13-16,-4 0-4 15,-3-2-3-15,-1 4-10 16,-1-4 14-16,-1 4-1 16,1-3 1-16,1 0 21 15,3-2-25-15,2 2 3 16,0-2 0-16,5 0-13 16,-3 2 14-16,2-2-1 15,-1 0 0-15,1 0 19 0,-4 0-18 16,2 2-1-1,-1 0 0-15,-4 0-10 0,1-2 10 16,-3 2 0-16,2 0 0 16,-5 0 9-16,5-2-2 15,1 2-7-15,1-2 1 16,4 3 3-16,1 0-4 16,0 0 0-16,1 1-1 15,-3-2 9-15,1 0-8 16,-4 3 0-16,0-1 0 15,-6 0 2-15,1-2-2 16,-2 2-8-16,7-2 7 16,0 0 2-16,6 0 7 15,4 2-8-15,4 0 0 16,3 0 6-16,2 1-6 0,2 1-7 16,-2 1 6-16,-1 0 2 15,2-2 2-15,-1 1 4 16,-1 1-7-16,1-3 4 15,1-1-4-15,0 3-11 16,-1-1 9-16,2 0 4 16,-1-1-2-16,-2 1 10 15,-1 0-10-15,-1-1 0 16,-4-1 0-16,-2 0 0 16,-4 0-2-16,-2-3 8 0,-6 0 0 15,-3 0 9 1,-3 0-14-16,-3 0 11 0,2 0-12 15,-4 0 0 1,3 0-1-16,0 0 11 0,0 0 2 16,0 0 1-16,2 0-12 15,-2 0 10-15,0 0-4 16,-3 0-7-16,-1 0 23 16,-1 0-17-16,-4 0 17 15,3 0 3-15,-3 0-17 16,0 0 40-16,0 0-36 15,0 0 3-15,0 0-2 16,0 0-2-16,0 0-24 16,0-5-4-16,0 0-178 15,2-8-462-15</inkml:trace>
  <inkml:trace contextRef="#ctx0" brushRef="#br0" timeOffset="-27024.1">2387 9293 465 0,'0'0'100'0,"0"0"-66"0,0 0-16 16,0 0 5-16,0 0-6 16,0 0 5-16,0 0 40 15,0-6-19-15,0 3 44 16,0 1 37-16,0 0-63 15,0 0 20-15,0 2-9 16,0-2-21-16,0 2-2 16,0 0-46-16,0 0-3 15,0 0 16-15,0 0-3 16,0 0 41-16,0 0 7 16,0-2 9-16,0 2-8 0,0 0-50 15,0 0-11 1,0 0 2-16,0 0-3 0,0 0 0 15,0 0-11-15,0 0-5 16,0 0 14-16,0 0-8 16,0 0 10-16,0-2 20 15,0 0-19-15,0 0 15 16,0-2-16-16,0 4-25 16,0 0-35-16,0 0-139 15,0 0-135-15,0 0-562 0</inkml:trace>
  <inkml:trace contextRef="#ctx0" brushRef="#br0" timeOffset="-26895.44">2387 9293 202 0</inkml:trace>
  <inkml:trace contextRef="#ctx0" brushRef="#br0" timeOffset="-25840.26">2387 9293 202 0,'6'-36'562'0,"-6"36"-441"16,0-1-41-16,0-1 48 0,0 2-35 0,0 0-22 16,0 0-9-16,0 0-47 15,0 0 15-15,0 0-8 16,0 0-9-16,0 0 23 16,0 0-34-16,0 0 14 15,0 0-9-15,0 0 0 16,3 0-8-16,3 0 1 0,1 0 0 15,2 0 2-15,-2 0-1 16,1 0 0-16,1 0-1 16,1 0-1-16,3 0 0 15,1 0-14-15,3 0 15 16,3 0-12-16,-3 0 0 16,0 0-8-16,-7 0 13 15,2 0-11-15,-6 0 16 16,-1 2 1-16,-1-1 1 15,0-1-4-15,3 0 12 16,-1 0-8-16,6 0 0 16,-1 0 0-16,5 0-7 15,-1 0-5-15,-1 0 12 16,1 0-9-16,-3 0 15 0,-1 0-6 16,-3 0 0-16,0 0 0 15,-2 0 0-15,-1 0 1 16,-1 0 7-16,2 0 10 15,2 0-17-15,0 0 7 16,3 0-8-16,4 0 4 16,4 0-5-16,1 0 1 15,0 0 0-15,-2 3-7 16,-2-1 17-16,-2 0-16 16,-1 0 6-16,-3 0 0 0,-3 2 0 15,-1-2 1 1,4 0-1-16,1 2 18 0,5-2-11 15,1 0-4-15,3 2-3 16,2-2-3-16,-2 1 2 16,3-2 2-16,-6-1-1 15,-1 2 8-15,-3 1 0 16,1-2 1-16,-3 0-9 16,3 2 0-16,-1-1 2 15,3-2-1-15,3 1 9 16,2 2 19-16,1-3-27 15,2 2 17-15,-1 0-19 16,-3 0 0-16,-3 0 11 16,-3-2-11-16,-3 2 9 15,-2-2 15-15,-2 2-16 0,-1-2 19 16,3 0-8-16,2 2-9 16,5-2 41-16,4 0-50 15,1 0 22-15,0 0 18 16,2 0-40-16,-4 0 46 15,2 0-34-15,1 0-7 16,-2 0 21-16,2 0-25 16,3 0-2-16,0 0 0 15,4 0 13-15,0 0-5 16,2 2-8-16,0 2 0 16,0-2-3-16,0 3 3 15,1-2 0-15,-3 0-1 16,-4-2 10-16,2 1-8 0,-4 1-1 15,-1-3 6 1,-5 1-10-16,2 0 4 0,-4 2 0 16,-1-1 0-16,-1-2 6 15,-1 0 1-15,-4 2 2 16,-3-2-9-16,1 0 17 16,-4 0-11-16,4 0-6 15,-4 0 15-15,0 0-8 16,0 0 9-16,2 0-3 15,1 0-12-15,1 0-1 16,2 0-82-16,0 0-42 16,-1 0-108-16,-1-4-363 0</inkml:trace>
  <inkml:trace contextRef="#ctx0" brushRef="#br0" timeOffset="-25652.77">4241 9337 1371 0,'0'0'309'15,"0"0"-254"-15,0 0-46 16,0 0-18-16,0 0-27 16,0 0-133-16,0 0-23 15,0 0-38-15,-7 3-127 0</inkml:trace>
  <inkml:trace contextRef="#ctx0" brushRef="#br0" timeOffset="-25177.01">4158 9414 1395 0,'0'0'0'0,"0"0"-295"0</inkml:trace>
  <inkml:trace contextRef="#ctx0" brushRef="#br0" timeOffset="-25014.47">4158 9414 550 0,'58'49'1105'16,"-60"-49"-925"-16,2-5-140 15,0 1-40-15,0 0-41 0,2 3-112 16,4 1-477-16</inkml:trace>
  <inkml:trace contextRef="#ctx0" brushRef="#br0" timeOffset="29730.21">2053 12970 1317 0,'0'0'576'0,"0"0"-400"15,0 0-85-15,0 0-48 0,0 0-17 16,-125 19-26-1,96-6 37-15,2-1-30 0,5 0 1 16,9-5 8-16,3-1-7 16,8-5-9-16,2-1 29 15,0 0-2-15,0 0 25 16,16 0-25-16,13 0-26 16,15-4 15-16,8-6-16 15,8 0 0-15,0 2 0 16,-2 0-24-16,-7-1-1 15,-8 4-3-15,-12 3-5 16,-12 0 26-16,-9 0 14 16,-10 2 6-16,0 0 91 0,-10 0-31 15,-21 0-22 1,-9 0-47-16,-8 0 4 0,-4 6 20 16,3 5-19-16,7 2 12 15,6-1 11-15,10-1-30 16,7-4-4-16,11 0 0 15,6 0-23-15,2-1 4 16,6-6-34-16,23 0 52 16,16 0-5-16,8 0-41 15,5-8-22-15,-2-4-30 16,-7 2 15-16,-9 0 14 16,-13 4 32-16,-12 2 40 15,-5 2 19-15,-10 0 39 0,0 2 79 16,-16 0-33-1,-16 0-47-15,-12 0 20 0,-7 2-25 16,-5 12 0-16,2 3-7 16,8-2-33-16,10-1 16 15,14-2-28-15,11-2 11 16,11-3-11-16,2 0-51 16,34-1 16-16,22-4-6 15,15-2-99-15,10 0-53 16,-5 0-152-16,-9-10 93 15,-21 4 144-15,-19 0 108 16,-16 0 88-16,-13 2 248 16,0-2-5-16,-21 0-99 15,-15 0-111-15,-9 0-32 0,-9 6-11 16,-1 0-77-16,4 0 37 16,11 0-38-16,9 0 6 15,13 0-15-15,11 0 9 16,7 0-45-16,0 2-67 15,29 0-45-15,15-2 87 16,14 0-102-16,5 0-66 16,-1-6 84-16,-8-7 57 15,-10 0 97-15,-11 1 9 16,-12 2 73-16,-15 1 127 16,-6 1 14-16,-2-1-50 15,-27-1-35-15,-15 4-95 16,-12 0-10-16,-9 4-15 15,-1 2-9-15,3 0 9 16,12 0 3-16,15 0-12 0,14 3-9 16,13 4-5-16,9 1-89 15,4 0 15-15,28-1-44 16,13-6 69-16,7-1-45 16,7 0-10-16,-4 0 46 15,-8-1-27-15,-7-6 56 16,-13 3 25-16,-9 0 9 15,-14 2 20-15,-4 0 50 16,-7 0 33-16,-28 2-18 16,-12 0-57-16,-14 0 6 15,-3 0-3-15,2 8-25 16,5 2 29-16,11 0-24 16,13 2-5-16,15-4-12 0,14 0-4 15,4-4-73-15,26-2 35 16,24-2-1-16,8 0-19 15,9 0-29-15,-1-6-9 16,-8-4 30-16,-9-2 23 16,-13 1 53-16,-16 4 0 15,-16-1 61-15,-4 2 147 16,-22 2-97-16,-21 0-48 16,-13 1 37-16,-4 2-56 15,3 1 9-15,6 0-3 0,11 0-35 16,13 0 10-1,13 0-25-15,12 0-16 16,2 0-15-16,12 0-96 0,21 0 69 16,11 0 8-16,8 0-35 15,-2 0 0-15,0 0 15 16,-13 0 28-16,-10 0 41 16,-7 0 2-16,-11 0 8 15,-7 0 24-15,-2 0-1 16,-11 6 30-16,-20 0-9 15,-12 2 10-15,-3-4 0 16,-5 0-34-16,2-1 18 16,8-3-4-16,12 0-34 15,10 0 23-15,7 0-32 16,10 0-11-16,2 0-94 0,0 0-109 16,10 0-34-16,7 0-47 15,-1-9-731-15</inkml:trace>
  <inkml:trace contextRef="#ctx0" brushRef="#br0" timeOffset="32063.97">2598 7822 512 0,'0'0'273'15,"0"0"-106"-15,0 0-60 16,0 0 55-16,0 0-24 16,0 0-45-16,0 0-6 15,-2-11-35-15,2 11-7 16,0 0 1-16,0-1 12 16,0 1 60-16,0-2-20 15,5 0-43-15,2 0 5 16,1-2-50-16,3 3-4 15,3-1-6-15,-5 2 7 16,-1 0-1-16,-3 0-6 16,-2 0 0-16,-3 0-1 15,0 0-35-15,0 0 36 0,0 0 10 16,-12 0-9-16,-3 0 27 16,-3 0-12-16,0 0-10 15,4 0 20-15,3 0-26 16,5 0 0-16,-1 0 0 15,4 3-6-15,3 0-3 16,0 0-9-16,0 1-17 16,0 0-11-16,5 0 20 15,6-2 26-15,0 0 34 16,1 0-33-16,-5-2 24 16,-3 3-9-16,-4-3-2 15,2 0 53-15,-2 0-28 16,0 0 1-16,0 0 11 0,0 0-51 15,0 0 0-15,0 0-40 16,0 0-91-16,0 0-9 16,0 3-22-16,-4-1 23 15,-3 4 40-15,0 0-138 16,2-1-469-16</inkml:trace>
  <inkml:trace contextRef="#ctx0" brushRef="#br0" timeOffset="33400.4">2331 13587 757 0,'0'0'128'15,"0"0"-105"1,0 0-23-16,0 0-78 0,145 0-189 0</inkml:trace>
  <inkml:trace contextRef="#ctx0" brushRef="#br0" timeOffset="211428.98">14233 10860 886 0,'0'0'300'16,"0"0"-82"-16,0 0-82 15,0 0 3-15,0 0-12 16,0 0-22-16,0 0 19 15,0 0-19-15,0 0 5 16,2 0 40-16,-2 0-52 16,0 0-10-16,0 0-63 15,0 0-16-15,0 0 25 16,0 0-32-16,0 0 11 16,4 0 51-16,8 0-52 15,6 0 45-15,11 0-45 16,11 0-3-16,9 0 19 0,2 0-26 15,5 0-2 1,-3 4 0-16,1 0 15 0,-3 0-16 16,-6 0 1-16,-10-2 0 15,-8-2-1-15,-13 0 1 16,-8 0 0-16,-6 0 0 16,0 3 6-16,0-3 30 15,-18 0-23-15,-8 1-11 16,-5 1-4-16,-3 3 1 15,6-1-7-15,3 2-4 16,7-1-46-16,7 3 12 16,1-2-84-16,10-2-68 0,0 0-182 15,0-4-522-15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4:11:25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5192 7908 1639 0,'0'0'615'15,"0"0"-434"-15,0 0-55 16,0 0-72-16,0 0-8 15,0 0-23-15,0 0-23 16,0 0-6-16,5 0-82 16,1 0-228-16,-6 0-332 0</inkml:trace>
  <inkml:trace contextRef="#ctx0" brushRef="#br0" timeOffset="638.29">3497 9665 1538 0,'0'0'345'0,"0"0"-103"15,0 0-178-15,0 0-63 16,0 0-1-16,0 0-66 16,0 0-51-16,-6 11 30 15,18 14-145-15,-3 3-127 0</inkml:trace>
  <inkml:trace contextRef="#ctx0" brushRef="#br0" timeOffset="1740.39">15365 16204 522 0,'0'0'320'16,"0"0"-320"-16</inkml:trace>
  <inkml:trace contextRef="#ctx0" brushRef="#br0" timeOffset="2599.1">15717 5999 1185 0,'0'0'32'0,"0"0"-32"15,0 0-324 1,0 0 44-16</inkml:trace>
  <inkml:trace contextRef="#ctx0" brushRef="#br0" timeOffset="7223.74">12280 1788 1185 0,'0'0'363'15,"0"0"-172"-15,0 0-43 16,0 0-33-16,0 0-34 15,0 0 13-15,2-4-44 16,-2 4-11-16,2 0 17 16,-2 0-20-16,0 0 36 15,0 0-21-15,0 0-29 16,0 0 30-16,0 0-37 0,0 0-3 16,2 7 13-16,0 0-19 15,3 3 10-15,-3 2-16 16,2 5 0-16,1 1 23 15,-3 8-5-15,-2 7 20 16,3 8 21-16,-3 5-58 16,0 4 35-16,0 2-36 15,0-2 6-15,0-1-5 16,0-5 7-16,0-7-8 16,0-4 4-16,0-9 14 0,2-8-36 15,0-6 3 1,0-5-92-16,8-5-84 0,3-5-297 15,-3-13-157-15</inkml:trace>
  <inkml:trace contextRef="#ctx0" brushRef="#br0" timeOffset="8158.24">12130 1634 753 0,'0'0'665'0,"0"0"-474"16,0 0-91-16,0 0-3 16,0 0-17-16,0 0-65 15,0 0 14-15,33-13-7 16,-19 13-21-16,-1 0 46 16,-2 0 15-16,-1 0 9 0,1 0 25 15,4 0-62-15,5 0 1 16,7 0 1-16,2 0-30 15,4 9 35-15,3 1-25 16,-3 2-15-16,0 2 11 16,-1 4-12-16,-2 5-3 15,-2 4-9-15,-4 3 24 16,-1 7 0-16,-4 0-5 16,2 3-6-16,-5 3 14 15,-1-1-15-15,-4 0 0 16,-2-1 7-16,-7 2-1 15,-2 0 24-15,0 1-1 0,-4 0-5 16,-14 0 21 0,-7-2-44-16,-4-4 14 0,-4-5 20 15,-5-4-14-15,-6-5 40 16,-5-8-10-16,-5-2-3 16,-2-5 9-16,2-4-38 15,6-5 17-15,4 0 7 16,5 0-29-16,8 0 22 15,2-11-15-15,7-2-21 16,4-1 1-16,5-2-1 16,4 2-30-16,6-2-13 15,3-4-68-15,21-21-60 16,12 8-348-16,3-3-203 0</inkml:trace>
  <inkml:trace contextRef="#ctx0" brushRef="#br0" timeOffset="8482.37">13196 1713 1493 0,'0'0'388'0,"0"0"-215"0,0 0-136 16,0 0 51 0,-29 120 36-16,26-62-23 0,3 8 3 15,0 6-42-15,0 0-41 16,0 0 33-16,5-6-44 16,1-5 4-16,1-9 1 15,-5-10-8-15,0-9-1 16,-2-6-6-16,0-10-51 15,0-6-47-15,6-11-145 16,2-12-250-16,-2-12-272 0</inkml:trace>
  <inkml:trace contextRef="#ctx0" brushRef="#br0" timeOffset="8709.76">13159 1766 1711 0,'0'0'526'0,"0"0"-400"16,0 0-47-16,0 0-41 15,154-30-27-15,-82 30 50 16,5 0-51-16,0 0 0 16,-6 15-10-16,-11-2-15 15,-11 6-86-15,-13-1-96 16,-29 14-182-16,-7-5 42 15,0 0-311-15</inkml:trace>
  <inkml:trace contextRef="#ctx0" brushRef="#br0" timeOffset="8898.26">13155 2091 1156 0,'0'0'525'15,"0"0"-343"-15,0 0-54 16,0 0 26-16,114 0-35 15,-54 0-33-15,7-2-24 16,-3 1-50-16,-6-2-12 16,-6 1-46-16,-10 1-87 15,3-4-67-15,-14 3-134 16,-5-2-291-16</inkml:trace>
  <inkml:trace contextRef="#ctx0" brushRef="#br0" timeOffset="9508.66">14283 1690 1175 0,'0'0'266'16,"0"0"-112"-16,0 0-12 16,0 0-39-16,0 0-42 15,0 0 49-15,0 0-41 16,-121-19-18-16,94 28 17 15,3 5-23-15,-3 5 14 16,3 2-33-16,4 5-5 16,1 6 9-16,9 0-30 15,5 4 10-15,5 3-10 16,0-1 1-16,7-2-13 16,15 0 11-16,9-4-5 15,9 0-5-15,5 0 8 0,2-2 2 16,0-2-13-16,-5 0-28 15,-7-2 41-15,-10-1-5 16,-10-5 6-16,-7 0 18 16,-8-2-1-16,0 1 60 15,-23-2-7-15,-8-1 3 16,-9-2 39-16,-3-3-44 16,1 0 10-16,2-3 8 15,7-4-54-15,6 0 7 16,7-2-39-16,7 0-10 15,1-2 1-15,6 2-24 16,-1-2-29-16,1 0-35 16,-2 0-164-16,4 0-399 0</inkml:trace>
  <inkml:trace contextRef="#ctx0" brushRef="#br0" timeOffset="10210.81">14966 1427 859 0,'0'0'498'0,"0"0"-322"16,0 0 10-16,0 0-24 16,0 0-55-16,0 0-28 15,0 0-58-15,-51 22 39 16,17 6 21-16,-1 11-14 16,-5 9 75-16,0 9-50 15,2 12-34-15,1 10 42 16,9 7-67-16,11 5-6 0,6 4-14 15,11 2 4 1,0-6-1-16,26-4 2 0,7-7-2 16,5-12 10-16,1-9-26 15,-6-16 0-15,-4-7-1 16,-7-11 10-16,-8-11-5 16,-8-4-4-16,-6-7-21 15,0 0-30-15,-15-3-180 16,-10 0-286-16,-2 0-775 0</inkml:trace>
  <inkml:trace contextRef="#ctx0" brushRef="#br0" timeOffset="15749.94">15481 1824 747 0,'0'0'281'16,"0"0"-93"-16,0 0-82 15,0 0-20-15,0 0-20 16,0 0-32-16,11-5 30 16,-11 5-18-16,0-3-22 15,0 1 46-15,0 2-12 16,0-1 28-16,0 1 20 15,0-3-59-15,-6 3 7 16,-7-2-37-16,-6 2-3 16,-3 0 37-16,-5 0-21 15,-2 0 10-15,3 0 14 16,-3 0-17-16,2 8 19 16,0 4-18-16,3 2-13 0,-1 4 19 15,6 3-24-15,5 0 5 16,3 4-7-16,9-1-12 15,2-2-3-15,0-1-3 16,4-6-6-16,14-3 0 16,8-4 7-16,3-6-1 15,7-2 0-15,0 0-16 16,0-6-6-16,1-12-32 16,-1-1-16-16,-5-6 35 15,-2 1-29-15,-9-1 21 16,-7 2 37-16,-4 5 6 15,-6 3 3-15,-3 6 18 16,0 1 4-16,0 5 28 16,0 2-52-16,0 1 35 15,0 0-11-15,0 0-24 0,0 0 27 16,0 0-17-16,0 0-11 16,0 4 37-16,0 6-22 15,0 3 28-15,4 1 0 16,3 7-17-16,1-1 15 15,6 5-18-15,2-2 4 16,6 1 38-16,7 2-28 16,0-4-2-16,4-2-1 15,3-2-34-15,-5-4 27 16,0-4-21-16,-6-2 1 16,-10-6 17-16,-3 0-18 15,-8-2 3-15,-4 0-9 0,0 0 2 16,0 0 4-16,0 0-6 15,0 0-45-15,0 0-45 16,0 0-135-16,0-12-336 16,-2-6-559-16</inkml:trace>
  <inkml:trace contextRef="#ctx0" brushRef="#br0" timeOffset="16266.56">15972 1467 1600 0,'0'0'507'0,"0"0"-411"15,0 0-54-15,0 0-4 16,0 0-22-16,0 0 33 15,0 0 2-15,106 65-43 16,-70-35 19-16,0 2-27 16,-5 4 0-16,-5 4 22 15,-2 4-7-15,-3 5 19 16,-6 1 19-16,-3 1-52 16,-5 2 40-16,-7-1-18 15,0 0-21-15,0-4 55 0,-13-2-29 16,-8-6 15-16,-1-1 12 15,-1-9-47-15,4-5 34 16,3-7-20-16,3-3-22 16,1-5 49-16,8-4-47 15,-1-4 19-15,5 0 12 16,0-2-23-16,-2 0 41 16,2 0-38-16,0 0-11 15,0 0 14-15,0 0-14 16,0 0-2-16,0 0 0 15,0 0-3-15,0 0-5 16,0 0-23-16,0 0-44 16,0-2 1-16,0-16-183 15,-2 3-363-15,0 0-473 0</inkml:trace>
  <inkml:trace contextRef="#ctx0" brushRef="#br0" timeOffset="25825.02">18576 1677 2056 0,'0'0'465'0,"0"0"-385"16,0 0-63-16,0 0 30 15,0 0-10-15,-20 156-11 16,20-93 33-16,0 4-33 15,0-1 20-15,0-4 14 16,7-2-38-16,1-5 31 16,4-4-39-16,-2-6-13 15,6-5 27-15,4-6-28 16,3-8 0-16,4-9 0 16,4-12-34-16,2-5 5 15,-1-4-80-15,-3-45-118 16,-8 5-302-16,-12-1-189 0</inkml:trace>
  <inkml:trace contextRef="#ctx0" brushRef="#br0" timeOffset="25977.61">18447 1951 1416 0,'0'0'577'16,"0"0"-404"-16,0 0-45 15,0 0-40-15,0 0-22 16,133-24-60-16,-64 18-6 15,27-2-39-15,-20 2-199 16,-12 1-266-16</inkml:trace>
  <inkml:trace contextRef="#ctx0" brushRef="#br0" timeOffset="26162.12">19393 1975 1758 0,'0'0'536'15,"0"0"-418"-15,0 0-107 16,126-30-11-16,-80 30-182 16,-10 0-374-16</inkml:trace>
  <inkml:trace contextRef="#ctx0" brushRef="#br0" timeOffset="26327.67">19269 2229 1964 0,'0'0'512'16,"0"0"-442"-16,0 0-36 15,147-26-34-15,-49 5-132 16,-16 1-255-16,-8 2-560 0</inkml:trace>
  <inkml:trace contextRef="#ctx0" brushRef="#br0" timeOffset="26676.74">20211 1805 1936 0,'0'0'531'16,"0"0"-410"-16,0 0-47 16,-148 8-13-16,111 21-13 15,11 16-20-15,8 9 16 16,11 10-21-16,7 4-22 16,3 3 11-16,26-3-12 15,13-4 0-15,7-8 0 16,9-12-18-16,0-16 5 15,3-18 1-15,0-10 12 0,-8-20 1 16,-3-26 0-16,-10-16 20 16,-12-11-2-16,-11-5-17 15,-17 0-4-15,-3 6-40 16,-35 12-85-16,-53 9-166 16,3 18-300-16,2 11-664 0</inkml:trace>
  <inkml:trace contextRef="#ctx0" brushRef="#br0" timeOffset="27166.69">19224 1931 1470 0,'0'0'624'0,"0"0"-436"15,0 0-8-15,0 0-74 16,0 0-63-16,0 0 17 15,0 0-16-15,123 6 13 16,-81 1-14-16,-2 0-25 16,0-3 21-16,-9-2-30 15,-6-1 0-15,-7-1-9 0,-11 0-46 16,-7 3-78 0,0-1-226-16,-11 4-477 0</inkml:trace>
  <inkml:trace contextRef="#ctx0" brushRef="#br0" timeOffset="27949.6">20859 2029 2085 0,'0'0'647'0,"0"0"-577"0,0 0-44 16,0 0-26-16,0 0-81 15,0 0-205-15,0 0-322 16,-13 59-349-16</inkml:trace>
  <inkml:trace contextRef="#ctx0" brushRef="#br0" timeOffset="28112.17">20894 2327 1886 0,'0'0'576'15,"0"0"-422"-15,0 0-29 16,0 0-84-16,-137 59-41 15,44-9-70-15,12-4-400 16,14-5-908-16</inkml:trace>
  <inkml:trace contextRef="#ctx0" brushRef="#br0" timeOffset="41675.91">6647 6878 375 0,'0'0'232'15,"0"0"-150"-15,0 0-59 16,0 0 25-16,0 0 24 16,0 0-17-16,-58 0 72 15,51 0-24-15,-1 0 11 16,0 0 11-16,-2 0-45 15,1 0-41-15,-3 0 26 16,1 0-31-16,1 0 11 16,-2 0-3-16,-1 0-29 0,1 0-3 15,-1 0-4-15,-2 0 2 16,1 0 24-16,1 0-10 16,-3 0 11-16,5 0 5 15,-3 0-29-15,4 2 7 16,1 2-14-16,-3 0-1 15,4 0 34-15,-1 2-13 16,-1-1 4-16,2 1 1 16,-1-2-26-16,-2 3 5 15,2-4-6-15,-4 4 0 0,-1-1 7 16,1 2-7 0,-3-2 9-16,1 3-8 0,1-1 8 15,1 1-9-15,0 1 0 16,-1 1 0-1,1-4 3-15,0 3-2 0,3-2-1 16,-2 0 13-16,0-2-13 16,1 2 41-16,-1-2-22 15,1 0-4-15,1-1 8 16,-2 2-23-16,-1 2 14 16,0-4-11-16,-3 4 7 15,-2 0-6-15,3 0-2 16,-5-1 17-16,6-3 27 15,-2 4-26-15,1-2 7 16,1-1-12-16,1 0-15 0,0 1 31 16,1 0-30-16,2 1 11 15,-4 2 12-15,1 0-23 16,-3 1 11-16,1 1-10 16,4-2 4-16,-1 0 14 15,3-3 0-15,1 0 0 16,0-1 10-16,2 2-24 15,-1-2 18-15,3 2-24 16,-2 0 1-16,-2-1 10 16,0 4-11-16,-1-1 16 15,-3 1 13-15,-1-3-20 16,2 2 26-16,0-1-35 16,1 1 6-16,5-2 7 15,-2 1-12-15,2-2 4 16,0 1 6-16,1 2 2 0,-2 0-12 15,-1 2-1-15,1 2 0 16,-2 0-4-16,0 2 13 16,1 0 0-16,-1 1 3 15,0-2 1-15,4 1-2 16,0 3-11-16,-1-2 0 16,3 2-8-16,0 0 16 15,2 0-4-15,0-1 6 16,0-1 1-16,0 0 5 15,0-1-16-15,0-3 1 16,0 4 8-16,0-1-7 16,0 0-2-16,0 2 0 15,0-2 18-15,0 2-12 0,0 1-6 16,0-3 0-16,0-1 6 16,2 1-5-16,2-2-1 15,-1 1 0-15,1-1 12 16,0 0 5-16,-2-2-11 15,4 2-6-15,-4-3 15 16,2 3-15-16,0 1 0 16,1-4-1-16,-1 2 9 15,-2-3-2-15,1 0 0 16,4 0-6-16,-3 0 10 16,0 3-10-16,1-2 0 15,-1 1 0-15,2 0 6 0,-1-2 2 16,2 0-8-1,0 0 1-15,-1 0 18 0,1-2-19 16,2 0 0-16,-4 1-1 16,1-4-1-16,-2 1 2 15,1 2 8-15,1 2-1 16,4 0-1-16,-2 1-6 16,3 0-7-16,3-1 5 15,-1 2 4-15,-1-3 9 16,-1-1 4-16,-3-4-15 15,0 0 0-15,-4-1-3 16,2 1-5-16,-1 0 7 16,-1 0 2-16,3 0 11 15,2 2-12-15,1 3 10 16,2-1-19-16,2-3 9 0,-4 4 0 16,4-1-9-16,-3-3 15 15,-2 4-6-15,3-3 13 16,-6 0-12-16,1 0-1 15,-1-1 0-15,0 2 0 16,2-3-1-16,1 2 2 16,0-2 2-16,4 2-3 15,0 2 2-15,1-2-5 16,-3 2 3-16,0-2 0 16,0 0-1-16,-2 0 7 15,0-2-6-15,-3 2 0 16,4-3 1-16,-2 4-7 15,3-3 6-15,1 2 0 0,1-2 1 16,3 2 8-16,-1 1-9 16,1-3 0-16,-1 2 1 15,1 1-13-15,-1 1 13 16,1 0-1-16,-1 0 7 16,3 1 2-16,0-2-10 15,0 1 1-15,3 0-5 16,0-2-7-16,0 0 13 15,-1 0-1-15,-1 0 1 16,-3-1 5-16,0 0-12 16,-1 1 6-16,-1 1 0 15,2-2-7-15,-1 1 8 0,3 1-1 16,0-4 5-16,4 3-4 16,-2-1-2-16,3-1 1 15,-2 0-3-15,0-1-6 16,1 4 16-16,0-3-7 15,0 1 2-15,3 1 4 16,0-1-12-16,4-1 4 16,0-1 2-16,0-1-6 15,2 2 7-15,-5-1-1 16,-1 1 0-16,-1-3 2 16,-3 2-10-16,0-1 8 15,2 0 0-15,2-2-9 16,-1 0 9-16,5 0 0 15,3 0-1-15,1 0-40 16,0 0 39-16,-2 0-11 0,1 0 7 16,-3 0-3-16,-3 0 15 15,-5-2-6-15,3-3 0 16,-6 0-7-16,1 1 6 16,-1-1 1-16,0-1 0 15,2 3 3-15,0-1 5 16,0-2-7-16,2-1-1 15,-1-1-8-15,-4 2 6 16,3-2 2-16,-1 3 0 16,-2-1 8-16,1 2 0 15,-1-3-9-15,2 1 1 16,-4 1-12-16,3-2 3 16,-2 0 9-16,-1 1 0 0,1-5 6 15,3 3 4-15,0-2-16 16,0 0 6-16,2 3-4 15,-2-2-7-15,-1 1 13 16,1 0-2-16,-4 0 7 16,1 1 4-16,-1 1-22 15,-1 2 11-15,-1-3-18 16,3 1 8-16,1-2 10 16,6 0 0-16,0-3 5 15,3 3 8-15,-4-5-17 16,-2 3 4-16,-2 2-6 15,-5 0-5-15,-4 2 13 16,3-2-2-16,-6 0 4 0,3 2 13 16,-1-4-23-1,0 1 6-15,0-3-3 0,1-1-11 16,1-1 15-16,-3-4-1 16,3 0 3-16,-1 2 15 15,0-3-24-15,0 5 6 16,2 0 0-16,-2 2-11 15,-2 0 12-15,1 2-1 16,-1-2 0-16,0 2 18 16,-2 0-23-16,-1-2 5 15,2 0 0-15,-1-1-7 16,1-4 7-16,4 0 0 0,-4 3 0 16,3-3 13-16,0 3-14 15,-2 3 1-15,-3 3 0 16,3-1-11-16,-3-1 11 15,0 2 0-15,2-4 0 16,-2-1 9-16,-1-1-8 16,5 0-1-16,-4-3 0 15,0-2-5-15,4 2 5 16,-4-4 0-16,0 1-1 16,1 0 3-16,1 0-1 15,-1 0-1-15,-1 2 6 16,1 0 9-16,-3 2-14 15,0 0-1-15,1-2 0 16,-1 0 12-16,0-2-6 16,-2 0 3-16,0-2-9 0,0-2 12 15,0 2-12-15,0 0 0 16,0-1 12-16,0 1-4 16,-9-1 17-16,2-2-5 15,-2-3 1-15,-2 2 0 16,3-2-21-16,-2 2 0 15,2 2 8-15,-3 2-8 16,-1-1 33-16,1 4-18 16,-5-4-5-16,3 0 11 15,-3-1-21-15,3-1-1 16,-2 0 0-16,-3 2 2 16,-3-1 11-16,0 2 0 15,-4 3-12-15,-4-2 13 0,0 1-13 16,-2 2 0-1,0 2-7-15,0-1 14 0,2 3-1 16,0-1-4-16,2-1 5 16,0 3-10-16,0-2 3 15,-1 1 0-15,-1 1 0 16,-8 2 8-16,0 1-8 16,-3 2 0-16,0-2 1 15,-1-1-4-15,-1 0 3 16,3 1 0-16,-4-2 0 15,1 1 3-15,-8 1-3 16,0 4 0-16,-8 2-12 0,-4 3 1 16,5-2 7-1,4 3 4-15,3-4-1 0,10 1 12 16,7-4-11-16,4 1 0 16,6 0 0-16,6 0-6 15,-1 0 7-15,-1 0-1 16,-6 4 0-16,-4-2 0 15,-4 4 0-15,-7 0-19 16,-3 0-13-16,-1 0 25 16,-4 0-14-16,6 0 2 15,3 0-16-15,2-2-47 16,-11 2-54-16,7-2-249 16,3 0-796-16</inkml:trace>
  <inkml:trace contextRef="#ctx0" brushRef="#br0" timeOffset="44461.47">5928 7624 1560 0,'0'0'677'0,"0"0"-495"16,0 0-76-16,0 0-59 15,0 0-17-15,0 0 13 16,46-11-37-16,-13-2 15 15,5-4-21-15,3 0 0 16,-2-6 1-16,-1 2-1 16,-5-4 0-16,-4 6 22 15,-8 0-21-15,-6 3 41 16,-5 4-9-16,-6 5-14 16,0 2 31-16,-4 3-43 15,2 0 5-15,-2 2 3 0,0 0-4 16,0 0 0-1,0 0-11-15,0 0 0 0,0 0 8 16,0 2-7-16,0 10 11 16,0 8 24-16,0 5-36 15,0 3 33-15,0 3-33 16,-2 3 0-16,2 1-6 16,0-4 12-16,0-1-6 15,0-1 0-15,0-3 21 16,0-4-23-16,0-5 2 15,0 0 0-15,0-3-4 16,0-3 4-16,0-2 0 16,2-1 0-16,-2-2 17 15,0-1-11-15,0 0-6 0,0-1 0 16,0 1 3-16,0-2 9 16,-6 2-12-16,-3 0 10 15,-3-1 5-15,0 1 6 16,-5 0-19-16,0-3 4 15,-3 2 10-15,-1-1-14 16,0-2-2-16,-2 2 4 16,3-3 10-16,3 1 11 15,3-1-8-15,7 0-11 16,3 0 4-16,1 0-9 16,3 0-1-16,0 0 1 15,0 0 10-15,0 0 22 16,0 0-22-16,0 0-10 0,0 0 8 15,0 0-9-15,0 0 0 16,3 0-1-16,8 0 9 16,1 0 1-16,3 0-3 15,1 0-6-15,1 0 6 16,3 0-6-16,3 0-5 16,-4 0-1-16,2 0 8 15,-4 0-2-15,-1 0 6 16,-3 0 1-16,-3 0-4 15,-6 0-3-15,0 0-7 16,-4 0 7-16,2 0 0 16,1 0 5-16,-1 0-4 15,-2 0 0-15,0 0 9 0,0 0-10 16,0 0-1 0,2 0-7-16,-2 0 16 0,0 0-25 15,0 0 7-15,0 0-71 16,-4 0-47-16,-12 0-435 0</inkml:trace>
  <inkml:trace contextRef="#ctx0" brushRef="#br0" timeOffset="46442.17">6248 7856 1272 0,'0'0'356'15,"0"0"-224"-15,0 0-59 16,0 0-27-16,0 0 9 16,0 0 4-16,18 0-37 15,-11 0 16-15,-1 0-15 16,-1 0-12-16,1 0 27 16,1 0-37-16,0-2-1 15,10 2-72-15,-1-1-208 16,-1-2-438-16</inkml:trace>
  <inkml:trace contextRef="#ctx0" brushRef="#br0" timeOffset="58578.73">6159 7877 825 0,'0'0'413'0,"0"0"-248"16,0 0-47-16,0 0-63 16,0 0-53-16,0 0 47 15,0-13-10-15,0 13 43 16,0 0 47-16,0 0 0 15,0 0 32-15,0 0-72 16,0 0-37-16,0 0 25 16,0 0-76-16,2 0 24 15,4 0-15-15,4 0 2 16,-1 0 9-16,4 0-20 16,1 0 0-16,-2 0 36 15,6 0-31-15,0 0-2 0,0 0 5 16,5 0 5-16,-4 0 4 15,2 0-11-15,-5 0-6 16,-6 0 25-16,-2 0-20 16,-3 0 3-16,-2 0 22 15,-3 0-29-15,2 0 41 16,-2 0-25-16,3 0-11 16,-1 0 2-16,0 0-9 15,0 0-14-15,0 0-48 16,-2 0-180-16,0 0-428 0</inkml:trace>
  <inkml:trace contextRef="#ctx0" brushRef="#br0" timeOffset="65335.67">5262 9119 339 0,'0'0'247'16,"0"0"-107"-16,0 0-51 15,0 0-8-15,0 0-4 16,0 0 2-16,35-19 24 16,-35 19 14-16,0-3 18 15,0 3-29-15,0 0-30 16,2-1 14-16,-2 1-27 0,0-3 10 15,0 3 10-15,0 0-34 16,0 0 17-16,0 0-15 16,0 0-20-16,0 0 26 15,0 0-24-15,0 0 17 16,0 0 4-16,0 0-28 16,0 0 22-16,0 0-28 15,0 0-20-15,0 0 31 16,0 0-17-16,0 0 27 15,0 0 1-15,0 0-33 16,0 0 13-16,0 0-16 16,0 0-6-16,0 0 18 0,0 0-17 15,0 0 15-15,0 0 3 16,0 0-19-16,0 0 30 16,0 0-21-16,0 0-3 15,0 0 25-15,0 0-31 16,0 0 12-16,0 0-12 15,0 0 7-15,0 0-4 16,0 13 18-16,0 3 0 16,0 2 18-16,-9 4-29 15,-2 2 25-15,-3 2-22 16,-1 0-7-16,-1 0 17 16,1-2-22-16,1-5 16 15,3-2 2-15,5-4-10 16,4-6-6-16,-1-2-3 15,3-4-8-15,0 0 8 0,0-1 18 16,0 0 3-16,0 0 11 16,0 0-31-16,3 0 16 15,10 0-17-15,7 0 0 16,4 0 0-16,5 0 9 16,2 0-9-16,8 0 0 15,3 0-38-15,29 0-22 16,-9-1-172-16,-2-6-628 0</inkml:trace>
  <inkml:trace contextRef="#ctx0" brushRef="#br0" timeOffset="66732.94">10383 7566 1016 0,'0'0'501'0,"0"0"-279"15,0 0-75-15,0 0-18 16,0 0-24-16,0 0-49 16,0 0 5-16,0 0-10 15,0 0-8-15,0 0 40 16,0 0-29-16,0 0-2 16,0 0 1-16,0 0-30 15,0 0 17-15,0 0-36 0,0 0 7 16,0 0 0-16,0 0-10 15,0 1 10-15,12 10 25 16,3-1-36-16,3 4 36 16,-1-3-36-16,4 6 10 15,-3-3-10-15,-1-1 6 16,-3 0-6-16,-5-3 11 16,-3-2 6-16,-6 0-15 15,0-1-2-15,-4 0-28 16,-27 9 17-16,-21 5 11 15,-43 22-64-15,7-1-176 16,11-4-621-16</inkml:trace>
  <inkml:trace contextRef="#ctx0" brushRef="#br0" timeOffset="68486.25">10127 10403 750 0,'0'0'282'0,"0"0"-129"16,0 0-43-16,0 0-27 16,0 0-54-16,0 0 11 0,0 0-19 15,-2-4 38 1,2 4 56-16,0 0 19 0,0 0 39 16,0 0-16-16,0 0-70 15,0 0-7-15,0 0-40 16,0 0-5-16,0 0 13 15,0 0-31-15,0 0 44 16,0 0-12-16,0 0-12 16,0 0 35-16,0 0-38 15,0 0 11-15,0 0 7 16,0 0-50-16,0 0 39 16,0 0-39-16,0 0 10 15,0 0 15-15,0 0-26 16,0 0 7-16,0 0 16 15,0 0-12-15,0 0 7 0,0 0-19 16,0 0 1-16,0 0 5 16,0 0 4-16,6 0-10 15,5 0 2-15,1 0 19 16,-1 0-17-16,1 0-4 16,0 4 0-16,-1-2-6 15,-1 2 7-15,-1-1-1 16,-3-2 0-16,0 1 17 15,-3-2-17-15,-3 0 0 16,0 3 0-16,0-3-6 16,0 0 6-16,0 0 0 15,0 0-1-15,3 0 10 0,1 1-9 16,3 4 0-16,-3-4 1 16,2 0 0-16,-1-1-1 15,-3 3-8-15,1-3 7 16,-3 0 2-16,0 0 8 15,2 0 5-15,-2 0-8 16,4 0 16-16,3 0-22 16,2 0-4-16,0-5 2 15,-2-1 4-15,-1 0 10 16,-4-3 1-16,3-3-13 16,-3-3 16-16,0-4-16 15,2-7 0-15,1-6-1 16,4-6 2-16,2-5-16 15,3-3 9-15,3-20-88 16,-5 11-245-16,-4 5-1480 0</inkml:trace>
  <inkml:trace contextRef="#ctx0" brushRef="#br0" timeOffset="74590.94">2543 10699 90 0,'0'0'1588'15,"0"0"-1268"-15,0 0-185 16,0 0-58-16,0 0 17 15,0 0-40-15,0 14-25 16,0-5 42-16,0-1-39 0,-10 0 15 16,2-3 32-16,-3-2-36 15,-3 0 9-15,-1-3-26 16,-1 0-25-16,1 0 27 16,3 0-27-16,3-3 10 15,7-7-11-15,2-2-4 16,0-5-23-16,9-2-20 15,13 0-12-15,7 0 39 16,3 1-23-16,3-1 24 16,1 6 12-16,2 3-13 15,2 3 20-15,-2 3-21 16,-1 4 1-16,-5 0 11 16,-3 0 18-16,-7 14 1 15,-4 5 18-15,-7 1-22 0,-4 4 28 16,-5 4-5-16,-2 4-6 15,0 2 53-15,-9 3-31 16,-9-2 13-16,-1 1-4 16,-6 0-30-16,-2-2 15 15,-4 0-18-15,-3-2-9 16,1-1 27-16,2-8-23 16,0-2-1-16,2-8-9 15,2-2 9-15,-1-7-16 16,6-4 1-16,-1 0 0 15,0 0 10-15,3 0-1 16,5-4-14-16,3-5 5 16,3-2-35-16,7-3 24 0,2-1-23 15,0-3-7 1,0 0 22-16,9 3-23 0,7 0 41 16,1 4-12-16,1 1-13 15,1 3 20-15,-2 3 0 16,1 4 6-16,-1 0 8 15,4 0 4-15,-1 7-8 16,-1 7 7-16,2 3-4 16,-1 2 47-16,0 2-24 15,-2-2 9-15,1 2 15 16,2-1-40-16,1 1 30 16,-1-4-40-16,-2 0 2 15,-2-5 38-15,-3-1-35 0,0-5 28 16,-5-3 17-1,-1 1-43-15,1-3 29 0,-4 2-40 16,0-1 2-16,-1-2 10 16,-2 0-6-16,0 1-6 15,-2-1 1-15,2 0 23 16,-2 0-29-16,0 0 5 16,0 0-16-16,0 0 1 15,0 0-18-15,0 0-10 16,0 0-14-16,-10 0-97 15,-2-6-215-15</inkml:trace>
  <inkml:trace contextRef="#ctx0" brushRef="#br0" timeOffset="84873.45">6163 14137 378 0,'0'0'331'16,"0"0"-139"-16,0 0-80 15,0 0-22-15,0 0-47 0,0-2 4 16,0 0 18 0,0 2 7-16,0 0 30 0,0 0-6 15,0 0-29-15,0 0 7 16,0 0-29-16,0 0 9 16,0 0-3-16,0 0-16 15,0 0 9-15,0 0-4 16,0 0 1-16,0 0 47 15,0 0-38-15,0 0 23 16,0 0 19-16,0 0-55 16,0 0 30-16,-2 0-45 15,-5 0-16-15,3 0 24 16,0 0-30-16,0-2 22 16,4-1 14-16,0 2-29 0,0-4-7 15,0 2-3-15,0-7-14 16,8 2 5-16,7-2 21 15,1-1-9-15,2 2 0 16,2 3 7-16,3 2-17 16,-1-2 10-16,0 3 0 15,-2 3-9-15,-3 0 16 16,-1 0-7-16,-5 3 0 16,-3 8 12-16,-6 3-19 15,-2 7 14-15,0-3-7 16,0 4 31-16,-14 1-14 15,-1-2 18-15,-3-1 4 16,-3-3-29-16,0 0 31 0,0-3-22 16,1-3 0-16,3 0 22 15,3-7-40-15,5 0 17 16,3-2-18-16,3-2-6 16,3 0 5-16,0 0 1 15,0 0 0-15,0 0 0 16,0 0 3-16,5-2-9 15,8-6 2-15,3 2-7 16,4 1 4-16,-1-1 8 16,2 6-1-16,-4 0 0 15,1 0-3-15,-4 0 3 16,4 0-19-16,-6 11 10 16,0 3-3-16,-5 0 13 15,-4 4-1-15,0 4 13 16,-3-1 5-16,0 3-10 0,0-1-8 15,0 2 1 1,-4-2 28-16,-3-4-29 0,-3-1 20 16,-4-2 25-16,-6 0-24 15,2-2 40-15,-7 2-28 16,-2-8-16-16,-2 2 43 16,3-4-50-16,2-2 17 15,1-4 4-15,3 0-25 16,5 0 33-16,3 0-38 15,3 0-1-15,3-2 15 16,0-2-14-16,3 0-1 16,0 0 0-16,1 0 13 15,2 2-11-15,0 2-2 16,0 0 0-16,0 0-5 16,0 0 5-16,0 0-7 0,0 0 7 15,0 0 0-15,0 0-1 16,0 0 1-16,0 0 0 15,0 0-16-15,0 0-13 16,0 0-8-16,0 0-23 16,0 0-95-16,0 2-318 0</inkml:trace>
  <inkml:trace contextRef="#ctx0" brushRef="#br0" timeOffset="86887.11">785 12597 970 0,'0'0'527'0,"0"0"-386"16,0 0-76-16,0 0 74 0,0 0-49 16,0 0-29-16,0 2 9 15,0 0-55-15,0 6 42 16,0 5 63-16,0 10 19 15,0 9 13-15,0 12-39 16,0 8-45-16,-9 8 32 16,0 4-55-16,0 1 0 15,5-5-7-15,-1-4-37 16,5-6 39-16,0-7-22 16,0-10-17-16,0-7 14 15,3-5-15-15,5-7-9 16,1-7 8-16,2-2-31 15,5-5 18-15,-1 0-40 0,3-2-53 16,1-15-62-16,-4-1-153 16,-9-10-59-16,-4 5-24 15,-2-2-330-15</inkml:trace>
  <inkml:trace contextRef="#ctx0" brushRef="#br0" timeOffset="87059.61">653 13022 347 0,'0'0'1138'15,"0"0"-829"-15,0 0-145 16,0 0 0-16,0 0-34 16,0 0-40-16,0 0-35 15,10-28-34-15,23 24 4 0,7 3-25 16,4-2-33 0,1 3-76-16,13 0-145 0,-14 0-97 15,-6 0-360-15</inkml:trace>
  <inkml:trace contextRef="#ctx0" brushRef="#br0" timeOffset="87254.13">1130 13030 1545 0,'0'0'590'0,"0"0"-531"15,0 0-28 1,0 0-16-16,0 0-15 0,140 0-56 16,-103 0-204-16,-14 0-240 15</inkml:trace>
  <inkml:trace contextRef="#ctx0" brushRef="#br0" timeOffset="87417.65">1166 13174 1482 0,'0'0'728'16,"0"0"-631"-16,0 0-97 15,0 0 0-15,0 0 20 16,0 0-20-16,160-2-240 16,-115-8-279-16,-9 2-574 0</inkml:trace>
  <inkml:trace contextRef="#ctx0" brushRef="#br0" timeOffset="87755.75">1758 12846 1410 0,'0'0'662'15,"0"0"-594"-15,0 0-59 0,0 0 2 16,0 0 48-16,0 0 69 16,-8 126-39-16,8-86 1 15,0 2 16-15,0 0-44 16,-3-2 37-16,1-4-50 16,2-1-35-16,0-8 23 15,0-3-28-15,0-4-9 16,0-5 0-16,11-3-21 15,1-8 3-15,-1-2-89 16,2-2-126-16,-2 0 17 16,2-27-117-16,-4 5-44 15,-4-1-546-15</inkml:trace>
  <inkml:trace contextRef="#ctx0" brushRef="#br0" timeOffset="87910.34">1609 13104 1370 0,'0'0'362'0,"0"0"-249"0,0 0-83 16,0 0 61-16,0 0 6 16,0 0 1-16,0 0-67 15,117-7-31-15,-56 6-101 16,-14-1-176-16,-5-2-323 0</inkml:trace>
  <inkml:trace contextRef="#ctx0" brushRef="#br0" timeOffset="88105.81">2072 13110 1570 0,'0'0'380'0,"0"0"-263"16,0 0-95-16,0 0 16 15,116-8-6-15,-78 6-32 16,5 2-36-16,-5 0-70 15,6 0 27-15,-10 0-263 16,-12-4-333-16</inkml:trace>
  <inkml:trace contextRef="#ctx0" brushRef="#br0" timeOffset="88278.35">2257 12976 1167 0,'0'0'546'16,"0"0"-418"-16,0 0-71 15,0 0 31-15,0 0 28 16,0 0 2-16,0 0-38 16,-26 113-48-16,26-80-29 15,0 5-3-15,0-8-202 16,7-9-161-16</inkml:trace>
  <inkml:trace contextRef="#ctx0" brushRef="#br0" timeOffset="88772.03">2701 13064 2254 0,'0'0'371'15,"0"0"-256"-15,0 0-115 16,0 0-8-16,0 0-2 15,0 0-35-15,0 0-32 16,65-96-4-16,-59 90 40 16,-2 0 40-16,-4 3 2 15,3 3-1-15,-3 0 17 16,0 0-16-16,2 0 19 16,1 15-20-16,-3 3 11 15,2 6-6-15,0 2-5 16,-1 0 0-16,-1 2 0 0,0-2-55 15,0-3-1-15,0-2-15 16,0-3-48-16,0-3 15 16,-1-1 5-16,-13-5-47 15,-3-3 54-15,-6 0 35 16,-3-4 57-16,-1 2 95 16,4 1 98-16,8-4 63 15,9 3-99-15,6 3-77 16,0 3-20-16,10 0-33 15,17-1 38-15,4 2-54 16,5-4 2-16,-1 0-17 16,-1-7 4-16,-3 0-85 15,-6 0-184-15,-9-2-594 0</inkml:trace>
  <inkml:trace contextRef="#ctx0" brushRef="#br0" timeOffset="97147.65">7048 10718 704 0,'0'0'306'0,"0"0"-96"15,0 0-106-15,0 0-23 16,0 0-7-16,0 0-10 16,0-9 16-16,0 7-21 15,-2 1-7-15,2-2 28 16,-2 3 8-16,-1-2 8 16,1 2-18-16,-2 0-39 15,1 0 14-15,1 0-30 0,2 0 11 16,0 0-6-1,0 0-16-15,0 0 10 0,0 0-14 16,0 0 5-16,0 0 40 16,0 0-32-16,0 0 9 15,0 0-27-15,0 0 6 16,0 0-5-16,0 0-4 16,0 0 9-16,0 0 30 15,0 0-27-15,0 0 13 16,0 0-21-16,-2 0 7 15,-5 0 5-15,-2 0-8 16,-4 6 3-16,-7 9 30 16,0 1-31-16,-5 3 26 15,3 0-20-15,0 1-7 16,-1-2 51-16,6-2-39 0,1-3 26 16,7-6 15-16,0-1-52 15,4-2 28-15,3-4-38 16,2 2 0-16,0-2-7 15,0 0 7-15,0 0-2 16,0 0-26-16,0 0-93 16,0 0-32-16,16-13-101 15,4-6-323-15,0 1-194 0</inkml:trace>
  <inkml:trace contextRef="#ctx0" brushRef="#br0" timeOffset="97376.04">7168 10657 143 0,'0'0'1193'16,"0"0"-936"-16,0 0-26 15,0 0-24-15,0 0-45 16,0 0-30-16,0 0-105 15,83 96-11-15,-74-81-16 16,-3-3-13-16,3-3-87 16,-5-8-211-16,1-1-452 0</inkml:trace>
  <inkml:trace contextRef="#ctx0" brushRef="#br0" timeOffset="121086.66">7273 14039 844 0,'0'0'700'0,"0"0"-499"0,0 0-95 16,0 0-48-16,0 0-20 15,0 0-28-15,-2 0 19 16,2 0-8-16,0 0 2 16,0 0 40-16,0 0 2 15,0 0 9-15,0 0 9 16,0 0-20-16,-3 4 13 16,-1 0-24-16,-2 4-27 15,-6 6 14-15,-1-3-32 16,0 6 4-16,-3 0 24 15,-2-3-23-15,-2 7 23 0,-2-1-10 16,-3 0-16 0,-2 0 24-16,3 0-32 15,2 0 15-15,1-4-5 0,8-2-5 16,5-4-7-16,3-2 1 16,2-3 0-16,3-2-11 15,0 0 20-15,0 0-9 16,0 1 9-16,14-3 1 15,6 2-6-15,4-3-4 16,3 2 0-16,2-2 8 16,2 0-7-16,3 0 16 15,3 0-14-15,2 0 11 16,1 0-14-16,2 0 0 16,3 0 0-16,1 0 22 15,2 0-20-15,-4 0 7 0,-5 0-9 16,-4 0 1-1,-12 0-7-15,-4 0 6 0,-11 0 0 16,-5 0 19-16,-3 0-17 16,0 0 5-16,0 0-7 15,0 0-36-15,0 0 26 16,-9 0-43-16,-4 0-20 16,-3 0-12-16,-2-2-57 15,-2-2-32-15,-7-6-103 16,7 2-30-16,3-6-206 0</inkml:trace>
  <inkml:trace contextRef="#ctx0" brushRef="#br0" timeOffset="121387.86">7438 14080 1015 0,'0'0'730'0,"0"0"-512"15,0 0-14-15,0 0-68 16,0 0-96-16,0 0 15 16,0 0 19-16,-18 51 24 15,11-18 17-15,3 4-27 16,0 5-5-16,-4 4-4 16,4 2-38-16,0 1 36 15,-1-3-30-15,3-6-17 16,0-4-8-16,2-5-22 0,0-10 0 15,0-7-1 1,0-5 1-16,0-6-13 0,0-3-13 16,-2-3-78-16,-2-16-92 15,-6-5-1110-15</inkml:trace>
  <inkml:trace contextRef="#ctx0" brushRef="#br0" timeOffset="139455.56">9103 11822 758 0,'0'0'862'16,"0"0"-635"-16,0 0-88 16,0 0-44-16,-5 0-45 15,5 0-1-15,0 0 4 16,0 0-52-16,0 0 54 16,0 0-2-16,0 0 11 15,0 0 61-15,0 0-60 16,0 3 4-16,0-3 4 15,0 0-60-15,0 1 38 16,0-1-35-16,0 2-15 0,0 1 15 16,0 3-16-16,0 0 0 15,0 4 0-15,2 1 11 16,5 0 7-16,-3 3-2 16,5 0 3-16,-3 4 22 15,6 4-40-15,-1 1-1 16,3 4 4-16,1 1 10 15,1 3 4-15,3-1-2 16,2 2-8-16,1 0 4 16,0 2-12-16,0-2-1 15,3 0 0-15,-2-2 2 16,-4-2 13-16,4-2-14 16,-5-4 0-16,-1-2 3 15,-3-4-3-15,-1-2 0 16,-4-2-1-16,0-3 13 0,-2-2-12 15,-2-2 0-15,-2-2 1 16,-3-3-7-16,2 3 7 16,-2-3-1-16,0 0 13 15,0 0-5-15,0 0-9 16,0 0 1-16,0 0 0 16,0 0-6-16,0 0 12 15,0 0-1-15,0 0-4 16,0 0 13-16,0 0-20 15,0 0 6-15,0 0 0 16,-5 0 12-16,-2 0-11 16,-7 0 10-16,-4 0-11 15,-6 0 2-15,-5 0-8 0,-5 0 4 16,-6 0 2 0,-7 0 17-16,-3 0-16 0,-2 5 10 15,-3 5-11-15,3-2 0 16,-3 5-3-16,-1 1 4 15,0 1-1-15,-2 3 25 16,2 1-17-16,5-3 14 16,6-2-22-16,12-4 1 15,6-2 2-15,10-4 11 16,7 0-8-16,4-4 13 16,4 2-8-16,-1-2-4 15,3 0-7-15,0 0-4 16,0 0 2-16,0 0 4 15,0 0 4-15,0 0-6 0,0 0 21 16,0 0-27-16,0 0 6 16,0 0 0-16,0 0-15 15,0 0 15-15,0 0 0 16,0 0-1-16,0 0-15 16,0 0 3-16,0 0 13 15,0 0-5-15,0 0-13 16,0 0-6-16,0 0 3 15,0 0 5-15,0 0-39 16,0 0 54-16,0 0-23 16,0 0 4-16,0 0 13 15,0 0-35-15,0 0 10 16,0 0 8-16,0 0-43 0,0 0 52 16,0 0-30-16,0 0-43 15,0 0-26-15,0 0-119 16,0 2-133-16,0-2-177 15</inkml:trace>
  <inkml:trace contextRef="#ctx0" brushRef="#br0" timeOffset="142944.24">13518 14004 1243 0,'0'0'250'16,"0"0"-97"-16,0 0-29 15,0 0-31-15,0 0-11 16,0 0-48-16,0 0 3 16,0 0 17-16,0 0 7 15,0 0 40-15,0 0-15 16,0 0-14-16,0 8 34 16,-2 7-51-16,-2 5-18 15,-3-1 4-15,0 4-40 16,2-1 26-16,1-5-14 15,0 2-12-15,2-7 7 16,2-5-8-16,0-1 0 0,0-1 3 16,0-5 10-16,0 0-10 15,0 0-3-15,0 0-2 16,8 0 0-16,8 0 4 16,6 0 2-16,0 0-2 15,3 0 4-15,-2-5-12 16,-4 5 4-16,-3 0-8 15,-3 0 3-15,-3 0 8 16,-2 0-1-16,1 6 2 16,-3 3 8-16,-1 3-20 15,0-2 10-15,-3 3 0 16,0 4 10-16,-2 2-9 16,0-6 12-16,0 3-12 0,0 2 10 15,0-2-17 1,0 2 6-16,-6 1 0 0,-4-4 16 15,2-1-16-15,-5 1 15 16,-1-3 1-16,0 0-16 16,-3-2 29-16,-1-5-17 15,-4 1 9-15,-1 0 27 16,-5-6-33-16,2 0 30 16,0 0-18-16,2 0-18 15,4 0 46-15,5 0-27 16,1 0-4-16,6-4 15 15,3 2-33-15,-1-2 18 16,2 2-24-16,2 1 0 0,-2-2-16 16,1 3 17-1,3-1-1-15,-2 1 0 0,2-4-31 16,0-1 22-16,0 1-57 16,0-4-63-16,0-11-63 15,9 0-388-15,5-3-307 0</inkml:trace>
  <inkml:trace contextRef="#ctx0" brushRef="#br0" timeOffset="143426.95">13576 13934 1440 0,'0'0'377'0,"0"0"-129"16,0 0-43-16,0 0-30 15,0 0-68-15,0 0-43 16,0 0-3-16,0 0-32 16,7 0 27-16,4 0 27 0,5 0-23 15,2 0 6-15,3 0-18 16,6 0-24-16,7 0 28 16,-1 0-37-16,6 0 7 15,-4 0 2-15,-4 0-15 16,-4 0-7-16,-8 0-2 15,-5 0 0-15,-7 0-6 16,-3 0 15-16,-4 0 0 16,0 0-9-16,0 0 1 15,0 0-2-15,0 0-45 16,0 0-38-16,-13 0-23 16,-9 2-221-16,-7 2-534 0</inkml:trace>
  <inkml:trace contextRef="#ctx0" brushRef="#br0" timeOffset="144582.85">7436 14536 674 0,'0'0'279'16,"0"0"-146"-16,0 0-60 15,0 0 6-15,0 0-23 16,0 0 47-16,0 0-7 16,0 0-22-16,0 0 19 15,0 0-58-15,0 0 0 16,0 0-35-16,0 0-13 16,0 0-12-16,0 0-58 15,0 0 2-15,0 0 15 16,0 0-106-16,0 0-87 15,0 0-677-15</inkml:trace>
  <inkml:trace contextRef="#ctx0" brushRef="#br0" timeOffset="157023.6">10909 14065 684 0,'0'0'208'0,"0"0"-85"15,0 0-77-15,0 0 32 16,0 0-26-16,2 0-36 0,0 0 42 15,-2 0-25 1,0 0 21-16,0 0 26 0,0 0-19 16,0 0 36-16,0 0-33 15,0 0 5-15,0 0 23 16,0 0-53-16,0 0 16 16,0 0 24-16,0 0-25 15,0 1 22-15,0 5-20 16,-11 2-10-16,2 1 31 15,-4-1-42-15,0 2 5 16,0 2 26-16,-4-4-35 16,5 2 36-16,-4 0-24 15,3-2-18-15,-1 1 26 0,-1-2-39 16,-1 0 3-16,-2 4 20 16,0 1-35-16,-4-2 27 15,2 0-12-15,-1-2-15 16,4 2 33-16,-1-4-32 15,4 1 4-15,4-1 15 16,1-5-13-16,3 1 4 16,2 1-11-16,2-3 0 15,2 1-4-15,0-1 13 16,0 0-9-16,0 0 6 16,0 0 6-16,0 0-20 15,0 0 8-15,0 0 0 16,0 0 6-16,0 0-5 15,0 0 18-15,0 0-1 0,0 0-6 16,0 0-11-16,0 0-1 16,0 0 0-16,0 0 8 15,6 1-7-15,4 8 11 16,9-1 29-16,4 8-23 16,4 4 34-16,4 4-27 15,-2 6-11-15,3-4 32 16,-6 5-45-16,-3-8 22 15,-6 0-23-15,-5-10 4 16,-3-6-11-16,-8-1 7 16,-1-6-32-16,-12 0-22 15,-15 0-126-15,-8 0-591 0</inkml:trace>
  <inkml:trace contextRef="#ctx0" brushRef="#br0" timeOffset="166399.54">14665 13401 844 0,'0'0'310'16,"0"0"-184"-16,0 0 17 0,0 0-72 15,0 0-21-15,0 0 11 16,-33-14-36-16,27 10 23 15,-1 2 38-15,-2-2-47 16,0-1 52-16,-4 4-22 16,-1-4-24-16,-3 4 7 15,-6 1-52-15,1 0 0 16,-5 0-1-16,3 0 12 16,-3 0 0-16,0 0 3 15,3 0-4-15,-1 0 27 0,1 0-24 16,2 0 3-16,1 0 23 15,2 1-20-15,1-1 18 16,-1 0-14-16,0 3-23 16,1-3 24-16,-3 2-24 15,0-1 0-15,-3 4 10 16,5-4 2-16,-3 4-6 16,2-3 2-16,-1 2-1 15,6-2 20-15,1 2-27 16,1-2 22-16,0 0 5 15,0 0-19-15,-3 0 3 16,0 3-9-16,-1-4 5 16,-1 4 29-16,0-3-21 15,3 1 4-15,-2 0-1 16,7 2-9-16,-3-3-2 0,1 0-7 16,-1 2 1-16,1-2 20 15,1 2-21-15,1 0 15 16,-4 0-11-16,1 2 11 15,-3 0-14-15,1-1-1 16,-1 1 0-16,0 1 25 16,0 1-24-16,1-2 15 15,-1 3-16-15,1-3 9 16,1-3-9-16,3 1 1 16,1 0 0-16,0-2 33 15,4 2-34-15,-5-2 24 16,1 2-24-16,-3 2 2 15,0-2-1-15,-3 4-1 0,1-2 1 16,-1 3 14 0,-2 0 0-16,3 1-17 0,-1 0 2 15,0 0-3-15,0 1-9 16,3-3 13-16,0-1-1 16,0 0 12-16,0-2 6 15,1 1-3-15,-3 2-15 16,1 1 0-16,-1-1-1 15,-1 2 7-15,1-1-6 16,-2 2 0-16,5-1 16 16,-1 0-8-16,-3 0-8 15,3 2 0-15,-1 0-1 0,1-2 1 16,1 2 0 0,1 0 0-16,0-2 13 0,0 2-10 15,0 0 5-15,0 0-7 16,-1 2 4-16,1 0-5 15,-2 0-5-15,2-1 4 16,-2 4 2-16,1-3 14 16,0 3-2-16,1-2-12 15,5 3 3-15,0-4-4 16,-1 2 0-16,3-2-8 16,-4 0 20-16,2 0 0 15,-2 3-6-15,3-1-5 16,-2 2 2-16,0 1-3 0,0 0 0 15,3-1 3 1,0 0 9-16,2 0-8 0,2 0-4 16,-2-2 14-16,2 2-17 15,-3 1 3-15,1-6 0 16,0 3 1-16,-1 0 16 16,1 0-16-16,2 2-1 15,0 0 0-15,0 0-1 16,0-4 2-16,0 2-1 15,0 0 9-15,0 1 6 16,0-4-16-16,0 2 1 16,2-2-3-16,1 3-9 15,1-6 24-15,1 5-8 16,-1 1 4-16,2-4 4 16,1 4-14-16,0-2 2 15,0 1 0-15,2 4 0 0,-3-7 8 16,1 2-5-16,0 0-3 15,-1 0-5-15,1-1 4 16,-3 0 1-16,4-3 0 16,-2 2 9-16,1-2 0 15,1 1-3-15,2-1-6 16,-2-1-6-16,1 0-2 16,0 1 9-16,2-1-1 15,0 1 18-15,-2 1-9 16,3-1-8-16,-4 0-1 15,3-1-6-15,1 2-4 0,-4-1 11 16,1 0-1 0,1-3 8-16,-2 4 9 0,1-3-18 15,3 2 1-15,-1 2 0 16,1-3-7-16,2 4 15 16,1-3-8-16,2 3 0 15,-2-5 23-15,1 2-23 16,-4-1 0-16,5 1 0 15,-6-2-12-15,2 1 12 16,-2-5 0-16,0 5-1 16,1-1 13-16,1 0-10 15,1 2-2-15,1-3 0 16,3 4-4-16,1-5 4 16,2 0 0-16,1 4-2 15,-2-8 8-15,-2 5-6 0,0-1 2 16,-3-3 4-16,1 1-6 15,0 0 0-15,2 2-9 16,-1-2 7-16,3-2 4 16,3 0 4-16,-1 3 2 15,0-1-7-15,1 1-2 16,-4-5-2-16,4 5-1 16,-6-4-2-16,1 4 12 15,-2-3-6-15,-1-1 3 16,1-1 4-16,-1 4-11 15,8-4 4-15,0 4 0 16,1-4-9-16,2 2 22 16,1 1-13-16,-2 1 0 0,2-3 1 15,-3 2-7 1,-2-2 12-16,3 4-6 0,-3-5 0 16,3 4 12-16,-4-4-12 15,0 0 0-15,-1 1-2 16,0 2-5-16,0-3 8 15,0 1-1-15,0-1 0 16,-2 0 12-16,2 0-18 16,-2 0 6-16,0 0 0 15,-3 0-6-15,1 0 14 16,-3 0-5-16,-3 0-3 16,-2 0-8-16,-1 0 2 15,-1 0 3-15,4 0 3 0,-4 0 0 16,3 0 6-1,0 0-3-15,2 0-3 0,-2 0-12 16,2 0 2-16,-2 0 7 16,0 0 3-16,2 0 5 15,1 0 2-15,-2 0-8 16,6 0 1-16,0 0-12 16,2 0-3-16,-1 0 14 15,6 0 1-15,-3 5 7 16,2-2 7-16,0 2-19 15,-1-4 5-15,-2 2-7 16,-3-3-5-16,-3 0 12 0,-1 0 0 16,1 0 1-16,-3 0 14 15,4 0-26-15,-1 0 11 16,-1-3-1-16,-1 2-18 16,0-4 20-16,0-1-1 15,0 0 0-15,0 5 20 16,-1-3-24-16,0-2 4 15,-3 2 0-15,2 0-15 16,-2-1 15-16,-1 1 0 16,1 0 0-16,0 1 8 15,8-2-8-15,-4-1 0 16,3 1 0-16,-2-2-10 16,1 1 10-16,-2 2-7 15,-3 0 5-15,-1 0 2 16,0 1 0-16,0 0 5 0,-1 0-4 15,1-2-2-15,0 1 1 16,2 0-9-16,-1-2 9 16,3-2-4-16,1 2 4 15,-1-2 1-15,-2 2-1 16,2 0 3-16,-4 0-3 16,1 0-3-16,2 0-3 15,-2 0 4-15,3-3-5 16,3 2 7-16,-3 2-20 15,5-6 13-15,-4 3-16 16,2 0 5-16,0-3 17 16,-1 4-31-16,-2-1 32 15,-2 2-16-15,0-4-2 0,-3 2 17 16,2-1 1 0,0 0 0-16,1-1-7 0,3-2 1 15,-2-3 4-15,0 4-22 16,3 1-9-16,-4-4 23 15,-1 1 20-15,-3 1-10 16,2 1 0-16,-5-1 6 16,2-3-12-16,-1 2 6 15,1 0-7-15,0-2-4 16,1 0 20-16,0 5-9 16,-3 0 0-16,2 2-4 15,1 2 4-15,-1-1-1 0,0 2-8 16,1-7 3-1,2 4 12-15,2-4-7 0,-3 5 1 16,1-8-20-16,-1 7 20 16,2-6 0-16,-2 2 0 15,-2 2 10-15,3-4-9 16,-3 1 5-16,4 0-6 16,-4-1-12-16,0 0-3 15,1 1 21-15,-1-4-6 16,-1 3 11-16,0-5-2 15,3 3-11-15,-4-2 2 16,0 0-3-16,0 0-3 16,0 0 6-16,0 0 0 0,1 0 5 15,-3 1 19 1,0-2-32-16,0 1 8 0,0 0 0 16,0 2 21-16,0 1-13 15,0 0-4-15,0 1-2 16,0-1 20-16,0 4-19 15,0-3-3-15,-3 2 0 16,1-2-4-16,0 0 4 16,-2 0 0-16,-2-2 0 15,1 0 7-15,2-1 5 16,-4 0-3-16,1 1-8 16,-1-1 14-16,2 3-15 15,-1 0-5-15,1 2 4 16,-1-2 2-16,-1 1 14 15,0-2 3-15,-2 1-18 0,3 0 12 16,-1-2-12-16,-2 2 0 16,2 0-8-16,-3 0 19 15,1 2-4-15,-3-2-5 16,-1 0 4-16,-1 2-6 16,-1-2 0-16,-1 1 0 15,-1 2-6-15,-1 1 16 16,2-4-10-16,-2 4 0 15,0-2 9-15,3 2-10 16,-3-1 2-16,0 1-1 16,-2 0 10-16,-3 1 4 15,0-4-15-15,-6 4 1 16,-5-4 0-16,-2 1 22 16,-4 1-21-16,2-2 5 0,1 2 3 15,3 0 0-15,3 1-9 16,4 2 0-16,7 0 0 15,2 1-1-15,5 2 11 16,2 1-16-16,-1 1 6 16,-3 3-66-16,-30 0-34 15,3-3-203-15,-7 1-985 0</inkml:trace>
  <inkml:trace contextRef="#ctx0" brushRef="#br0" timeOffset="169483.35">13549 13948 742 0,'0'0'530'16,"0"0"-330"-16,0 0-43 15,0 0 2-15,0 0-30 16,0 0-5-16,0-4-61 15,0 4-63-15,0 0-17 16,0 6-200-16,7 6-57 0</inkml:trace>
  <inkml:trace contextRef="#ctx0" brushRef="#br0" timeOffset="170270.2">15029 13993 1213 0,'0'0'327'15,"0"0"-183"-15,0 0-33 16,0 0-12-16,0 0 32 16,0 0-70-16,0 0-18 15,-54-16-2-15,37 17-39 16,-6 14 42-16,-2 3 2 16,-1 5 7-16,0 5 45 15,-1 7-58-15,2 5 5 16,5 1 17-16,5 2-56 15,8 1 33-15,4-4-22 16,3-4-15-16,0 0-2 16,12-10 0-16,7-6 0 15,6-3-2-15,4-8-2 16,1-5 4-16,2-4 0 0,0 0 2 16,-3-10 2-16,-9-6-4 15,-3-3 0-15,-7-2 0 16,-10-1 6-16,0 0 38 15,-2 4 0-15,-21 2-23 16,-8 6-21-16,-11 8 0 16,-43 2-76-16,9 2-178 15,3 10-663-15</inkml:trace>
  <inkml:trace contextRef="#ctx0" brushRef="#br0" timeOffset="171826.04">16368 16343 1066 0,'0'0'390'15,"0"0"-251"-15,0 0-105 0,0 0-27 16,0 0 13-16,0 0-7 16,63-59 5-16,-36 42-2 15,-6 0-9-15,-3 7-4 16,-7 0 6-16,-4 6 0 16,-5 4 45-16,1-3 7 15,-1 3 6-15,0-5-15 16,5 1-32-16,-1-2 5 15,1 2-24-15,-2 0 8 16,1-2 34-16,-1 4-10 16,-3 0 30-16,-2-2 6 15,0 4-39-15,0 0 17 16,0 0-13-16,0 0-7 16,0 0 3-16,0 0-29 15,0 0 14-15,0 0-15 0,0 0 1 16,0 0 1-1,0 0-2-15,0 0 0 0,0 0 6 16,0 0 6-16,0 0-18 16,0 0 6-16,0 0 0 15,2-5-6-15,4 3 12 16,1-3-1-16,5-5 11 16,-1 0 0-16,-3-2-7 15,0-1-9-15,-2-2 0 16,-2 3 8-16,-1 2-2 0,-3 2-6 15,0-2 37 1,0 2-36-16,0 4 36 0,0-4-17 16,-5 6-11-16,-3-2 25 15,-2 4-34-15,1 0 0 16,-4 0 0-16,-1 0 12 16,-1 8-7-16,-1 10-5 15,1 6 1-15,6 9-2 16,2 4 2-16,5 13-1 15,2 3 18-15,0 9-17 16,6 6 35-16,8 4-29 16,-1-2 1-16,-3-2 10 15,3-6-18-15,-7-9 0 16,-6-7-11-16,0-10 26 16,0-7-4-16,0-4-4 0,-13-8 2 15,-3-4 16-15,-3-9-16 16,-6-4 11-16,-2 0-5 15,-2-12-8-15,2-6 5 16,5-11-12-16,9 0 12 16,11 1 4-16,2-6-16 15,11 1 0-15,19-3-1 16,8-4-32-16,8-4-13 16,2-1-64-16,20-18-197 15,-16 9-245-15,-4 6-537 0</inkml:trace>
  <inkml:trace contextRef="#ctx0" brushRef="#br0" timeOffset="172208.02">17119 15981 1694 0,'0'0'603'16,"0"0"-478"-16,0 0-60 15,0 0 15-15,-127-13-54 16,102 13-19-16,0 0 8 16,8 0-15-16,1 0-15 15,8 4-19-15,1-4-46 16,5 0 57-16,0 1-29 16,2-1 2-16,0 3 37 15,0 1-13-15,0 6 26 16,0 4 0-16,0 8 0 15,0 6 20-15,0 10-5 0,0 7 39 16,0 10 27-16,-8 5-37 16,2 5 37-16,-2-3-35 15,7 0-14-15,-1-4 10 16,2-8-34-16,0-6-8 16,0-12 0-16,0-6-2 15,9-8-37-15,26-18-129 16,1 0-162-16,-1 0-268 0</inkml:trace>
  <inkml:trace contextRef="#ctx0" brushRef="#br0" timeOffset="172641.86">17375 16312 1290 0,'0'0'802'16,"0"0"-574"-16,0 0-102 15,0 0-28-15,-121-19-21 16,100 19-49-16,-2 13 5 16,5 5-15-16,3 6-17 15,6 7 2-15,1-1-2 16,8 2-1-16,0-5 0 16,5 0 0-16,11-10-10 15,7-4-30-15,1-13-66 0,2 0-17 16,3-26-113-1,-4-11-41-15,0-34-44 0,-5-3-39 16,-9 5-144-16,-5 7 298 16,-6 40 206-16,0 8 404 15,0 0-112-15,0 7-32 16,0 2-62-16,0 5-48 16,-2 0-74-16,-2 18-8 15,0 13 69-15,-3 6 9 16,2 7-36-16,2 4-8 15,2 1-33-15,1 1-63 16,0-6-6-16,0-8-57 16,13-8-118-16,0-10-150 15,-1-14-309-15</inkml:trace>
  <inkml:trace contextRef="#ctx0" brushRef="#br0" timeOffset="173043.83">17549 16074 1746 0,'0'0'567'15,"0"0"-473"-15,0 0-89 16,0 0 1-16,0 0-12 16,0 0-86-16,141-16-87 15,-122 16 53-15,-5 0 59 16,-10 0 67-16,-4 0 17 15,0 0 10-15,0 8 96 0,0 13-17 16,-8 2-23-16,5 9-15 16,0 0-58-16,3 6 42 15,0 4-25-15,0 6-18 16,0 1 6-16,0 1-5 16,5 0-10-16,-4-2 15 15,3 1-9-15,-2-10 43 16,0-3-25-16,-2-4-6 15,0-10 44-15,0-7-53 16,0-8 13-16,0-1 7 16,-8-6 2-16,-2 0 18 15,-3 0-49-15,-3-6-4 16,3-16-38-16,10-36-125 16,3 6-136-16,0-3-291 0</inkml:trace>
  <inkml:trace contextRef="#ctx0" brushRef="#br0" timeOffset="173199.37">18070 16254 1716 0,'0'0'347'15,"0"0"-244"-15,0 0-103 16,0 0-166-16,0 0-172 0</inkml:trace>
  <inkml:trace contextRef="#ctx0" brushRef="#br0" timeOffset="173358.95">17996 16459 1714 0,'0'0'534'0,"0"0"-435"0,0 0-15 16,0 0 16-16,0 0-59 15,0 0-41-15,145 32-25 16,-102-32-246-16,-5 0-265 0</inkml:trace>
  <inkml:trace contextRef="#ctx0" brushRef="#br0" timeOffset="173808.78">18638 16112 1347 0,'0'0'261'0,"0"0"-163"0,0 0 71 16,-84 102-5-16,59-58-25 16,5 0-6-16,5 10-68 15,3 1 25-15,8 1-21 16,4-2-43-16,0-4 6 16,2-10-32-16,16-5 0 15,7-8-1-15,1-13-32 16,8-5 24-16,-1-9-18 15,-1 0-57-15,-3-23 23 16,-8-4-13-16,-9-8 38 16,-10-1 35-16,-2 0 1 15,-6 1 36-15,-21 4-14 16,-10 7-22-16,-2 6-13 16,-28 5-166-16,11 10-125 15,5-1-507-15</inkml:trace>
  <inkml:trace contextRef="#ctx0" brushRef="#br0" timeOffset="174145.84">17990 16218 1285 0,'0'0'933'16,"0"0"-695"-16,0 0-73 15,0 0-63-15,0 0-1 16,0 0-42-16,0 0-48 16,129 0-11-16,-100 0-4 15,-2 0-108-15,-7 0-192 16,-9 0-506-16</inkml:trace>
  <inkml:trace contextRef="#ctx0" brushRef="#br0" timeOffset="179712.96">3481 10000 413 0,'0'0'288'0,"0"0"-172"15,0 0-14-15,0 0-51 16,0 0 52-16,0 0-6 16,-38 0-24-16,36 0 4 15,-2 0-51-15,1 0 42 16,-2 0 18-16,3 0-31 16,-2-1 9-16,-3-2-21 0,3 3 18 15,-3-2 25-15,-2 1-73 16,0-2 19-1,-2 3-2-15,2 0 3 0,-2 0 48 16,2 0-21-16,-3 0-40 16,4 0 19-16,-1 0-38 15,5 0 11-15,-4 0 28 16,4-2-28-16,-2 2 22 16,-1-2-19-16,-4 2-14 15,2 0 17-15,-4 0-12 16,-3 0 4-16,-1 0 11 15,-6 0-15-15,0 0 10 16,2 0 9-16,0 0-23 16,1 0 41-16,5 0-42 15,1 0 26-15,1 0 1 0,2 0-17 16,0 0-6-16,-2 0-5 16,-1 0 0-16,1 0 0 15,-1 0 1-15,-1 0 7 16,-4 4 2-16,4-1 2 15,-1 0-13-15,1 0 1 16,1-1 0-16,-1 1-6 16,1-1 16-16,-1 2-7 15,-1 0-3-15,-1 0 13 16,1 0-21-16,1 0 8 16,1 0 0-16,1-2 11 15,0 3-2-15,-1-2-4 16,1 1-5-16,-1 1 10 15,1-3-5-15,-3 3-4 16,3 1 7-16,-1 0 8 0,1 0-8 16,0 0-2-16,2 1-6 15,0-4-9-15,2 3 8 16,2-2 1-16,0-3 0 16,3 4 8-16,-1-3-8 15,5 0 0-15,0 0-113 16,0-2-147-16,3 0-37 15,10 0-569-15</inkml:trace>
  <inkml:trace contextRef="#ctx0" brushRef="#br0" timeOffset="181748.52">10125 3057 1128 0,'0'0'339'16,"0"0"-194"-16,0 0 23 0,0 0-26 15,0 0-3-15,0 0 27 16,0-50-70-16,0 46-14 15,0 0 3-15,-2 3-39 16,-2 1 1-16,-6-2-2 16,-3 2-35-16,-7 0 22 15,-4 0-17-15,-5 0-14 16,0 10 16-16,-2 0-11 16,2 1-5-16,3 4 27 15,4 0-27-15,5 4 19 16,3 1-20-16,8 3 6 15,4 0-6-15,2 1 0 16,0-2 0-16,17-1-9 16,7-9-14-16,8-1 5 0,1-11 6 15,8 0-32-15,-4-2 42 16,-3-15-56-16,-7-8 28 16,-8 0 29-16,-7-6-2 15,-4 3 3-15,-5 0 0 16,-3 4 1-16,0 8 26 15,0 3-21-15,0 6 28 16,0 5-10-16,0 2-15 16,0 0-18-16,0 0 6 15,0 3 3-15,0 12-6 16,2 5 13-16,7 4 7 16,4 8 20-16,6 2-33 15,0 0 33-15,1 0-33 16,1-2 6-16,-6-5 1 15,1-8-8-15,-3-3-75 0,-2-7-127 16,0-8-370-16,-4-1-397 16</inkml:trace>
  <inkml:trace contextRef="#ctx0" brushRef="#br0" timeOffset="182516.47">9782 3363 727 0,'0'0'592'15,"0"0"-348"-15,0 0-107 0,0 0-19 16,0 0 37-16,0 0-33 16,0 0-3-16,0-11-14 15,0 11-50-15,-7 0 9 16,-11 7-23-16,-9 7-1 15,-8 5 39-15,-10 6-15 16,-8 4 17-16,-6 9-11 16,0-1-34-16,-1 1 26 15,2-1-30-15,6 2-7 16,8-5 26-16,6-4-50 16,7-3 27-16,8-5-28 15,5-8-2-15,7-5-6 16,5-3 9-16,4-4-1 15,2-2 12-15,0 0-12 0,0 0-1 16,0 0-43-16,0 0-57 16,4-13-28-16,5-1-415 15,-5 0-417-15</inkml:trace>
  <inkml:trace contextRef="#ctx0" brushRef="#br0" timeOffset="183149.78">8810 3517 565 0,'0'0'753'16,"0"0"-522"-16,0 0-131 16,0 0-72-16,0 0 19 15,0 0 0-15,0 0 43 16,0 94 39-16,-6-50-37 15,-1 8 12-15,-2 1-11 0,4 1-34 16,1-4 3 0,4-4-44-16,0-6-8 0,0-8 14 15,0-7-18-15,0-9 2 16,0-11-8-16,0-3-16 16,0-2 14-16,4 0 2 15,6-17-22-15,3-6-7 16,0 0-25-16,5 6 25 15,0 1-26-15,2 6-28 16,0 6 39-16,-5 4-15 16,1 0 52-16,-7 4 1 15,-3 10 12-15,-6 5-3 16,0 0 17-16,0 6 27 0,-14 0 49 16,-5 3-17-1,-3 0 11-15,-4 0-8 0,-1-3-35 16,2-6 20-16,2-2-19 15,4-7-3-15,5-5 13 16,3-2-57-16,3-3 16 16,3 0-17-16,5-14-155 15,0-34-32-15,7 2-294 16,8-3-76-16</inkml:trace>
  <inkml:trace contextRef="#ctx0" brushRef="#br0" timeOffset="183787.08">9394 3396 970 0,'0'0'404'16,"0"0"-159"-16,0 0-125 15,0 0-34-15,0 0 2 16,0 0-15-16,0 0 59 16,10-5-6-16,-10 5-51 15,0 4 26-15,0 10-49 16,0 4 18-16,0 6 3 15,-6 6-42-15,-5 2 22 16,-1 1-32-16,-5 3-19 16,1-3 38-16,1 0-28 15,-1-5 7-15,5-5 4 0,5-5-16 16,6-6-5-16,0-2-2 16,2-1 0-16,21-5 9 15,8-3-8-15,6-1 21 16,5 0-13-16,1 0 3 15,-1 0-13-15,-6 0 1 16,-9 0 0-16,-5-1-3 16,-6 1 14-16,-3 0-11 15,-6 0 0-15,-3 0-88 16,-4 18-93-16,0 0-311 0,-11-2-480 16</inkml:trace>
  <inkml:trace contextRef="#ctx0" brushRef="#br0" timeOffset="185017.79">8995 4403 454 0,'0'0'878'0,"0"0"-604"0,0 0-128 15,0 0 47-15,0 0-73 16,0 0-17-16,0 0 26 15,45 2-34-15,-25 22 3 16,2 6-8-16,3 10-36 16,2 9 17-16,3 7-6 15,4 7-13-15,2 6 6 16,1 1-52-16,-1-2 1 16,-3 0 7-16,-6-3-5 15,-2-5-2-15,-5-8-2 16,-7-10 4-16,-1-12-9 0,-6-8 0 15,1-12-6 1,-5-7 5-16,-2-3-48 0,0-4 25 16,0-37-139-16,-4 7-350 15,-7-2-81-15</inkml:trace>
  <inkml:trace contextRef="#ctx0" brushRef="#br0" timeOffset="185422.7">9060 4711 1207 0,'0'0'508'0,"0"0"-327"15,0 0-102-15,0 0 12 16,0 0-71-16,0 0-2 15,0 0 1-15,35-2-1 16,-15 15 54-16,1 3-8 16,-2 6 26-16,2 0 17 15,-3 0-49-15,1 1 9 16,-3-3-27-16,-1-7-33 16,-1-2 50-16,-1-9-30 15,-1-2 34-15,1 0 33 16,0-20-57-16,1-10 22 15,-1-11-59-15,1-3 7 16,-3 0-10-16,-1 0 3 16,2 5-9-16,-3 12 8 0,-3 9-79 15,-1 9 24-15,-4 9-123 16,-1 3-327-16,0 15 115 16,0 4-460-16</inkml:trace>
  <inkml:trace contextRef="#ctx0" brushRef="#br0" timeOffset="185937.33">9675 5642 1295 0,'0'0'302'16,"0"0"-66"-16,0 0-63 15,0 0-19-15,0 0 45 16,0 0-69-16,0 0-23 16,-18-58-3-16,-2 56-59 15,-7 2 21-15,-6 0-35 16,-1 10 4-16,1 11 45 15,2 5-41-15,8 6 0 16,8 1-18-16,11 4-9 16,4 1 3-16,13 0-15 15,24-4 1-15,19-6-7 16,15-10-6-16,14-12-57 16,51-14-115-16,-22-18-414 0,-14-8 298 15</inkml:trace>
  <inkml:trace contextRef="#ctx0" brushRef="#br0" timeOffset="187938.03">9280 4113 1008 0,'0'0'350'0,"0"0"-94"16,0 0-155-16,0 0-11 15,0 0-12-15,0 0-33 16,0 0 34-16,0-3-39 0,0 3-1 15,0 0 32 1,7 0-40-16,0 3 31 0,4 5-4 16,0 2 16-16,5 0 40 15,4 3-65-15,-1 1-3 16,6 3 9-16,4-1-54 16,0 2 52-16,4 2-15 15,1 0-23-15,7 2 37 16,1 2-51-16,7 3 4 15,4 2 14-15,5 3-10 16,4 4 20-16,3 2-13 16,1 5-14-16,0-1 20 15,0 0-22-15,-1 2 0 16,0 0 5-16,-2 0 3 0,5 0 23 16,-4 0-7-16,3 2-15 15,-3 3 26-15,4-5-35 16,-3 1 0-16,-1-2 0 15,3 0 15-15,-1-1-6 16,-1-1 7-16,-1 1-15 16,-1-2 15-16,-5-1-16 15,-2-5 0-15,-2-4 0 16,-5 0 18-16,-1-3-18 16,0-2 0-16,-2 0 9 15,1-2-12-15,-5-2 3 16,-2-4 0-16,-7-1 5 15,-6-4 7-15,-9-1-14 0,-7-9 2 16,-7 3-1-16,-1-5-8 16,-3 0 9-16,0 0 0 15,0 0-1-15,0 0-44 16,0 0 22-16,0 0-46 16,0-13-42-16,-7-8-199 15,-12 0-476-15</inkml:trace>
  <inkml:trace contextRef="#ctx0" brushRef="#br0" timeOffset="188854.53">10530 5019 535 0,'0'0'692'0,"0"0"-464"16,0 0-96-16,0 0-27 16,0 0 10-16,0 0 86 15,0 0-71-15,-22-22-43 16,22 20 12-16,0 2-62 15,-2 0 8-15,2 0 20 16,0-3-34-16,0 3 45 16,0 0-24-16,0 0-28 15,0 0 25-15,0 0-47 16,0 0 7-16,0 0 21 16,-3 0-30-16,3-1 47 0,-2 1-17 15,2 0-21-15,0 0 14 16,0 0-22-16,0 0-1 15,0-2 22-15,0 2-16 16,0 0 18-16,0 0-18 16,0 0 1-16,0-3 28 15,0 3-29-15,0 0 10 16,0 0 10-16,0 0-17 16,0 0 3-16,0 0-12 15,0 0 0-15,0 0-6 16,0 0 12-16,0 0-6 15,0 0 4-15,9 0 13 16,3 0-18-16,3 0 1 0,3 0 0 16,5 0 10-1,-1 0-10-15,4 0 15 0,-3 0-15 16,-3 0 13-16,-3 5-19 16,-3-1 6-16,-3-2 0 15,-2-1-1-15,-5-1 11 16,-2 0-10-16,-2 0 0 15,0 0 11-15,0 0-2 16,0 0 9-16,0 0 10 16,0-3 37-16,0-11-64 15,0-6 19-15,0-5-20 16,0-4-6-16,0-5-4 16,-6-5 10-16,-1-1 0 15,1-1-15-15,-1-2-23 16,4 6-1-16,3 8-59 0,0 7-85 15,0 9-344-15,10 6-582 16</inkml:trace>
  <inkml:trace contextRef="#ctx0" brushRef="#br0" timeOffset="189706.25">12052 5775 1279 0,'0'0'361'0,"0"0"-80"16,0 0-180-16,0 0-29 16,0 0 7-16,0 0-12 15,-118-33 67-15,92 33-65 16,-1 0 9-16,2 9 3 0,5 7-53 16,4 2 12-16,6 4-31 15,4 2-9-15,6 0 20 16,0 0-14-16,4-4-4 15,10-3-2-15,9-8-53 16,4-6 16-16,4-3-45 16,5-6-58-16,-3-25-71 15,-2-7-27-15,-4-14 104 16,-7-8 37-16,-7-10-37 16,-2-3 33-16,-4 7 101 15,-5 10 58-15,-2 18 111 16,0 16-17-16,0 12-20 0,0 10-9 15,0 3-80-15,0 24 44 16,-9 17 45-16,1 12 4 16,-1 11 1-16,-1 5-55 15,6 0 12-15,0-2-38 16,4-3-56-16,0-8 28 16,0-7-28-16,0-9-43 15,0-15-52-15,0-15-277 16,0-13-639-16</inkml:trace>
  <inkml:trace contextRef="#ctx0" brushRef="#br0" timeOffset="200686.9">12045 5817 677 0,'0'0'265'0,"0"0"-186"16,0 0-79-16,0 0-14 16,0 0-161-16,0 0 0 15,2-6 77-15,3 6-391 0</inkml:trace>
  <inkml:trace contextRef="#ctx0" brushRef="#br0" timeOffset="202551.92">10535 3100 897 0,'0'0'252'0,"0"0"-42"16,0 0-90-16,0 0 13 16,0 0-28-16,0 0 6 0,-3 0 19 15,3 0-76-15,0 0 13 16,0 0-12-16,0 0-55 16,0 0 64-16,0 0 7 15,0 0-34-15,0 0 15 16,0 0-42-16,3 0 6 15,5 0 15-15,2 0-13 16,1 0 30-16,5 0-20 16,1 0-19-16,8 0 22 15,4 0-30-15,4 0 10 16,5 0 22-16,7 4-16 16,5-2 6-16,6 2-8 15,5-1-4-15,3 0 24 0,5 1-29 16,5 2-1-16,3 0 38 15,6 0-42-15,6 2 25 16,5 2-26-16,3 3 13 16,9 0-2-16,17 3-10 15,19 0 6-15,18 4 8 16,-13-3-2-16,-31-5-13 16,-32-5 0-16,-20-3 0 15,4 2 14-15,3 1-8 16,-1-3-3-16,-17-1-3 15,-18-3-15-15,-10 2 13 16,-11-2 2-16,-7 0 0 0,-3 0-3 16,-4 0 4-16,0 0-2 15,0 0-22-15,0 0-65 16,0 0-34-16,-15 0-107 16,-6 0-292-16,-3-5-409 0</inkml:trace>
  <inkml:trace contextRef="#ctx0" brushRef="#br0" timeOffset="203104.44">11344 2883 1232 0,'0'0'336'0,"0"0"-156"0,0 0-30 16,0 0-34-1,0 0-56-15,0 0 20 0,0 0-64 16,7-1 4-16,10 7 26 16,8 7-25-16,6 2 34 15,9 1 11-15,7 1-29 16,4 5 20-16,2 1-56 15,-6 0 8-15,-9 2 6 16,-11-3-4-16,-16 2-3 16,-11-2 7-16,-5 2 50 15,-26 5 14-15,-13-2-39 16,-7 3 19-16,-3-2 8 16,5 0-61-16,6-3 15 15,12-2-21-15,12-1-44 16,14 1-17-16,21-5-124 0,19-7-172 15,15-7-176-15</inkml:trace>
  <inkml:trace contextRef="#ctx0" brushRef="#br0" timeOffset="204071.85">13279 3010 973 0,'0'0'390'15,"0"0"-167"-15,0 0-137 16,0 0 2-16,0 0-49 16,0 0 40-16,0 0 22 15,-2 26-33-15,7-16 35 16,6 0-38-16,2 0-11 15,6-3 53-15,2 2-43 16,6-5-5-16,4 0 3 16,6-4-47-16,-2 0 37 0,1 0-20 15,-1 0-7 1,-1-4 9-16,-3-6-33 0,-2-4-1 16,-5 0 12-16,-6-2-6 15,-2-2 13-15,-9 2 27 16,-1 0-26-16,-6 0 38 15,0 2-27-15,0 0-10 16,-9 2 10-16,-6 2-30 16,-3 1 16-16,-5 3-17 15,-4 3 0-15,1 0 3 16,-5 3 4-16,4 0 2 16,1 0 20-16,3 0-22 15,3 10 8-15,2 6-15 16,2 2 0-16,3 2-2 15,5 6 10-15,2 3-8 0,6 1 19 16,0 3-11-16,0 3 17 16,21-1-19-16,6-1 2 15,4 0 29-15,2-6-16 16,5-2 5-16,3-5 7 16,1-5-32-16,2-4 20 15,3-4-19-15,-3-3 5 16,-1-3 35-16,-7-2-41 15,-7 0 23-15,-9 0-24 16,-7 0 9-16,-5 0 13 16,-3 0-11-16,-5 0-4 15,2 0 8-15,-2 0-6 16,3 0-18-16,1 0-42 16,3 0-74-16,-1 0 39 0,-6 14-89 15,0 1-196 1,0-1-515-16</inkml:trace>
  <inkml:trace contextRef="#ctx0" brushRef="#br0" timeOffset="206757.68">13472 7411 101 0,'0'0'1160'0,"0"0"-832"16,0 0-215-16,0 0 70 15,0 0 31-15,0 0-43 16,0 0 0-16,-31-22-106 0,31 22-28 15,0 0 2-15,0 0-33 16,0 0 52 0,6 0-11-16,11 0-6 0,10 0 23 15,11 0-63-15,6 0 20 16,5-3-16-16,-1-2 10 16,-4-2 0-1,-8 0-5-15,-7 3-10 0,-9 0 7 16,-6 2-7-16,-10 0-6 15,-2 2 0-15,-2 0 12 16,0 0 0-16,0 0 2 16,0 0-7-16,0 0 11 15,0 0-12-15,0 0 0 16,0 0 0-16,0 0 18 16,-2 14-12-16,-10 6 9 15,-1 10-15-15,-5 8 28 0,3 8-22 16,-3 7 11-16,0 2 19 15,1 4-35-15,8-1 35 16,-3-2-17-16,7-2-19 16,1-6 45-16,4-7-44 15,0-7 14-15,0-9 7 16,0-4-11-16,0-9 1 16,0-6-12-16,0-5 0 15,0-1 1-15,0 0 7 16,0 0-2-16,0 0-6 15,0 0-11-15,0 0-4 16,0 0-48-16,0-9-64 16,0-17-104-16,0 2-361 15,0-2-105-15</inkml:trace>
  <inkml:trace contextRef="#ctx0" brushRef="#br0" timeOffset="207068.85">13578 7586 1114 0,'0'0'362'16,"0"0"-162"-16,0 0 7 16,0 0 10-16,0 0 30 15,0 0-77-15,0 0-88 16,-6-34 9-16,23 32-16 16,8-1 22-16,4-1 9 15,6 0-52-15,6 0 26 16,-3-2-36-16,-1 1-43 0,-3-2 62 15,-7 1-62 1,-7 2 20-16,-7 3 18 0,-4-2-37 16,-4 2 32-16,-5 1-34 15,2 0 2-15,-2 0-2 16,0 0 0-16,0 0-8 16,0 0-19-16,0-3-82 15,0 1 16-15,0-2-176 16,-7 0-1069-16</inkml:trace>
  <inkml:trace contextRef="#ctx0" brushRef="#br0" timeOffset="213400.92">15530 8440 639 0,'0'0'230'15,"0"0"-81"-15,0 0 1 16,0 0-63-16,0 0 9 16,0 0 27-16,0-12-1 15,0 12-42-15,0-2 2 16,0 2-46-16,-2 0 21 16,2 0-10-16,0 0-23 15,0 0 23-15,0 0-33 16,-3 0 8-16,3 0-14 0,-2 0-8 15,0 0-21 1,0 0-33-16,0 0 17 0,0 6-10 16,2-2 5-16,-2 2 14 15,-1 1-58-15,1-2-182 16,-2 1-350-16</inkml:trace>
  <inkml:trace contextRef="#ctx0" brushRef="#br0" timeOffset="214630.63">15964 9168 727 0,'0'0'316'0,"0"0"-142"16,0 0-38-16,0 0 18 0,0 0-6 15,0 0-25 1,0 0 26-16,-13-12-16 0,13 12-28 16,0-2 17-16,0 2-24 15,0 0-1-15,0 0-17 16,0 0-38-16,0 0 22 16,0 0-36-16,0 0-1 15,0 0 21-15,0 0-41 16,0 0 30-16,0 0-34 15,0 0 9-15,0 0 8 16,0 0-19-16,0 0 0 16,0 0 11-16,9 0 1 15,5 0 2-15,1 6-15 0,5-3 0 16,-2 2 18 0,0 1-9-16,0-2-9 0,-3 0 2 15,-1-2 22-15,-3 2-19 16,-3-2-5-16,-3-2 0 15,-2 0 18-15,-1 0-6 16,-2 0-6-16,0 0 37 16,0 0-43-16,0 0 49 15,2 0-24-15,-2 0-13 16,1 0 39-16,7-8-50 16,3-14 29-16,3-10-30 15,-2-10 12-15,5-2 0 16,-5-5 2-16,-1 3-14 15,-1 2 4-15,-1 2-4 16,-6 6-3-16,2 6-3 16,-3 10 12-16,0 6 5 15,-2 6-7-15,4 6 2 0,-4 2-10 16,0 0 4-16,0 0 0 16,0 0-8-16,0 0 11 15,0 0-9-15,0 0 6 16,0 0-45-16,0 0 33 15,0 0-54-15,0 0 2 16,0 0 12-16,0 0-69 16,0 0-65-16,2 0-322 15,4 0-229-15</inkml:trace>
  <inkml:trace contextRef="#ctx0" brushRef="#br0" timeOffset="-212678.94">14370 3495 960 0,'0'0'576'0,"0"0"-312"15,0 0-135-15,0 0 44 16,0 0-34-16,0 0-46 0,21-20-1 16,-5 20-64-16,7 0 17 15,8 9 12-15,7 8-27 16,8 9 39-16,6 6-14 16,8 5-31-16,4 6 22 15,10 7-36-15,6 4 2 16,11 5 41-16,3 2-29 15,2-3 16-15,-6-1-25 16,-8-7-15-16,-18-12 9 16,-14-9-2-16,-19-11-7 15,-17-10 0-15,-9-5-24 16,-5-3 17-16,0 0-47 16,-15-3-62-16,-12-14-117 0,-24-13-156 15,4 4-110-15,-3 2-210 16</inkml:trace>
  <inkml:trace contextRef="#ctx0" brushRef="#br0" timeOffset="-212262.06">14558 3789 872 0,'0'0'523'15,"0"0"-290"-15,0 0-66 16,0 0-22-16,0 0-28 16,0 0-21-16,0 0-7 15,0-19-70-15,14 19 21 0,2 0-9 16,6 0 12-16,3 0 52 16,3 1-45-16,0 4 10 15,2 1-17-15,-3-4-30 16,0 0 44-16,-4-2-30 15,-4 0 4-15,-5 0 32 16,-3 0-12-16,-5-16 55 16,-2-6-33-16,-1-10-46 15,-3-5 45-15,0-3-59 16,0 0 13-16,0 2-10 16,-5 6 2-16,-1 4-12 15,1 8-6-15,3 6-57 16,0 6 48-16,2 6-101 0,0 2-85 15,25 8-283-15,1 11-157 16,6-1-950-16</inkml:trace>
  <inkml:trace contextRef="#ctx0" brushRef="#br0" timeOffset="-211578.88">15648 4271 1141 0,'0'0'263'15,"0"0"-61"-15,0 0-78 16,0 0-10-16,0 0-29 16,123 0 3-16,-89-6-28 15,4-8 6-15,-5-3-42 16,-7-4 4-16,-6-3 40 0,-6-2-36 15,-11-2 50-15,-3 2-39 16,0 4-5-16,0 5 78 16,-3 7-68-16,-7 4-23 15,4 6-25-15,-1 0-6 16,-1 10 5-16,-4 14-4 16,4 6 5-16,1 6 5 15,3 8 1-15,4 4 1 16,0 4-4-16,0 5 12 15,0 4-6-15,6-1-7 16,5-1-1-16,-2 0 28 16,-2-5-28-16,-3-8 6 15,-4-8-7-15,0-11-30 16,0-12 29-16,0-11-35 0,0-4 23 16,-11-2 12-16,-4-21-71 15,-4-14 26-15,0-6-6 16,1-4 52-16,7 3 12 15,7 1 54-15,4 10 26 16,0 3 6-16,15 3-74 16,16 6 30-16,11 0-45 15,9 0 3-15,3 8-24 16,15-1-8-16,-17 4-172 16,-13 3-492-16</inkml:trace>
  <inkml:trace contextRef="#ctx0" brushRef="#br0" timeOffset="-208055.3">17716 10609 889 0,'0'0'260'0,"0"0"-167"0,0 0 5 16,0 0-42-16,0 0 9 15,0 0 10-15,0 0-32 16,20-22 18-16,-16 18-23 16,-2 3-16-16,-2-2 24 15,0 3-24-15,0-1 16 16,0 1 37-16,0-3-21 15,0 2-3-15,-2-2-10 16,-6 1-16-16,-6 2 53 16,3-1-49-16,-4 1 23 15,-1 0 12-15,-3 0-45 16,0 0 19-16,-1 10-7 16,-3 2-16-16,2-1 28 0,2 6-37 15,6-3 11-15,1 3 3 16,8-4-11-16,2 1 2 15,2-2-11-15,0 1 0 16,0-1-11-16,9 3 12 16,7 0-1-16,4-1 8 15,0 3-2-15,2 2-12 16,3-2 3-16,0 1 3 16,-4 3-6-16,2 0 13 15,-3 3-7-15,-3-1 0 16,-3-3-10-16,-7-3 8 15,-5-3-16-15,-2 0 18 16,0-2 6-16,-18-2-5 16,-2 1 31-16,-4-2-3 0,-3-5-27 15,0-1 28-15,0-2-19 16,5-1 9-16,4 0 39 16,5 0-36-16,6-13 20 15,7-7-43-15,0-11-5 16,18-3 4-16,11-7-8 15,7-2 9-15,1 0-3 16,-1 6 15-16,-7 3-13 16,-5 1 1-16,-5 4-6 15,-9 4 4-15,-7 0 4 16,-3 4 11-16,0 4 15 16,-3 2-17-16,-17 6-22 15,-33 9-39-15,4 0-212 0,-7 0-335 0</inkml:trace>
  <inkml:trace contextRef="#ctx0" brushRef="#br0" timeOffset="-194162.37">3809 10596 970 0,'0'0'385'0,"0"0"-129"0,0 0-74 0,0 0 23 0,0 0-58 0,0-10-78 0,0 10 6 0,0 0-29 0,0 0 33 0,0 0 4 0,0 0-31 0,0 0 14 0,0 0-26 0,0 7-18 0,0 12 51 0,-10 6-28 0,-1 6 0 0,0 0-38 0,0-4 4 0,4-4 0 0,3-8-10 0,-1-5 5 0,5-4 5 15,0-4 2-15,0-2-7 0,0 0-6 0,0 0 0 0,0 0-12 0,0 0 12 0,7 0 0 0,10 0 7 16,6 0 9-16,-1-2-19 0,1 0 3 0,2 2-1 0,-6 0-24 0,1 0 25 0,-1 0 0 0,-4 2-6 0,-5 7 17 0,2 2-12 0,-5 1 1 0,-3 4 0 0,-2 2-7 0,-2 4 8 0,0 0-1 0,0 0 0 0,0 0 14 0,-6 1 4 0,-7-5 9 0,-5 1-9 0,-3-1 48 0,-3 1-47 16,0-3 16-16,-3-4 2 0,2 0-23 15,3-5 40-15,0-1-11 16,-1-3-8-16,5-1 35 15,1-2-34-15,3 0-14 16,5 0 11-16,3 0-33 16,4 0 22-16,0 0-22 15,2 0-3-15,0 0 2 16,0 0-34-16,0 0 1 16,0 0 1-16,0 0-33 15,0 0 11-15,0 0-44 16,0 0-73-16,0 0-286 15,0-7-453-15</inkml:trace>
  <inkml:trace contextRef="#ctx0" brushRef="#br0" timeOffset="-193343.62">3862 10553 1058 0,'0'0'521'16,"0"0"-263"-16,0 0-39 15,0 0-36-15,0 0-29 16,0 0-83-16,0 0-26 16,-3 0-8-16,3 0-10 15,0 0 31-15,0 0 9 0,0 0-19 16,0 0 23-16,0 0-39 16,0 0-2-16,0 0-2 15,5 0-19-15,13 0 18 16,6 0-2-16,5 4-23 15,5 1 41-15,1 1-41 16,3-5 13-16,-5 4-2 16,-4-1-1-16,-6-3-18 15,-9 2 6-15,-6-3 0 16,-6 0 1-16,-2 1 0 16,0-1 22-16,0 0 14 15,0 0-36-15,0 0 25 16,0 0-26-16,0 3 0 15,0-3 12-15,-8 1-4 16,-13-1-1-16,-3 3-7 0,-8 0-1 16,-5 1-11-16,-5 2-5 15,-30 4-37-15,10 1-58 16,8-6-561-16</inkml:trace>
  <inkml:trace contextRef="#ctx0" brushRef="#br0" timeOffset="-190252.88">13794 14030 677 0,'0'0'331'0,"0"0"-204"15,0 0-51-15,0 0-42 16,0 0-2-16,0 0 44 15,17-23-20-15,-17 20 34 16,2 3 40-16,-2 0-33 16,0 0 30-16,0-2-18 15,0 2 1-15,1-4 13 16,-1 3-96-16,3-3-6 16,1-3 0-16,-2 4-20 15,3-2 26-15,-3 1-21 16,2 2-5-16,-2 1-2 15,1 1-11-15,0-3-1 0,-3 1 6 16,2 0-23-16,-2 0 30 16,0 2 0-16,0 0 0 15,0 0-1-15,2 0-5 16,-2 0 6-16,0 0 1 16,0 0 10-16,0-4 51 15,0 3-9-15,0-2-7 16,-2-1 19-16,-6 0-28 15,2-1-13-15,-1 3 36 16,-2-3-42-16,0 4 26 16,-2-4-18-16,1 4-9 15,-2 1 22-15,1 0-28 16,-2 0 8-16,-1 0 20 0,1 0-39 16,-3 0 27-1,-1 0-25-15,-1 0 8 0,-1 7 13 16,0 3-23-16,-1 3 24 15,-3 1-12-15,-1 1 0 16,0 1-12-16,1 4 0 16,0 1 0-16,4-2 35 15,1 2-35-15,3 1 26 16,1-3-26-16,3 2 15 16,3-1-15-16,-2 0 0 15,6-2 8-15,-1 0 19 16,5 2-26-16,0-2 9 15,0 2-10-15,0-2-3 0,0 1-8 16,11 2 11 0,3-6 0-16,-1-2 0 0,1-1 3 15,-1-3-14-15,3-4 10 16,1 1-7-16,1-6-13 16,0 0 21-16,2 0 0 15,0 0-6-15,0-1 15 16,-2-13-24-16,-1 0 15 15,-3-5 0-15,-1 2-7 16,-1-6 7-16,-6 3 0 16,-1 0-1-16,-1-2 16 15,-2 2-12-15,-2 1 3 0,0 0-6 16,0 1 7 0,0 6 2-16,-2-2-9 0,-11 4 0 15,-9 3 14-15,-7 3-10 16,-8 4-4-16,-7 0-18 15,-2 3-30-15,-15 15-152 16,14 1-389-16,14-11-869 0</inkml:trace>
  <inkml:trace contextRef="#ctx0" brushRef="#br0" timeOffset="-189169.78">14432 13948 734 0,'0'0'761'0,"0"0"-588"16,0 0-22-16,0 0 70 15,0 0-39-15,0 0-77 16,0 0-19-16,-41-21-84 16,49 21 26-16,7 0 109 15,3 1-15-15,7 7 8 16,1 2-41-16,7 1-39 0,8-2 11 16,7 2-47-1,6-2 6-15,6-1 7 16,0-4-25-16,-4 0 18 0,-10-4-20 15,-9 0 0-15,-15 0 4 16,-9 0 5-16,-6 0-6 16,-7 0 32-16,2 0-35 15,-2 0 23-15,0 0-23 16,0 0-2-16,0 2-4 16,0 5 12-16,0 4-6 15,-6 11 7-15,-8 11 2 16,-1 9-9-16,-2 5 0 15,0 6 0-15,-1 3 12 16,3-2-12-16,-3 3 16 16,3-2-4-16,-4 1-6 0,3-1 9 15,3-3-6-15,0 2-8 16,-1 0 47-16,4 0-47 16,0-4 27-16,4 2-28 15,1-11 7-15,1-5-13 16,2-15 8-16,0-8-2 15,2-7 18-15,0-2-8 16,0-4-5-16,0 0-5 16,0 0-9-16,0 0 1 15,0 0 8-15,0 0 0 16,0 0 0-16,0 0-71 16,-3 0 20-16,3-14-59 15,0-28-142-15,0 2-499 16,0-2-853-16</inkml:trace>
  <inkml:trace contextRef="#ctx0" brushRef="#br0" timeOffset="-188736.93">14586 14365 204 0,'0'0'1201'16,"0"0"-929"-16,0 0-7 15,0 0-35-15,0 0-36 16,0 0-29-16,0 0-60 15,48-4 13-15,-19 2-27 16,12 2-39-16,7 0 34 16,6 0-49-16,6 0 5 15,1 0 7-15,-4 0-47 16,-6 0 28-16,-8 0-30 16,-10 0 1-16,-13 0 1 15,-8 0 7-15,-6 0-3 16,-6 0 6-16,0 0-2 0,0 0-20 15,0 0-4-15,0 0-61 16,-6 0-10-16,-30-1-234 16,3-5-387-16,-4 0-394 0</inkml:trace>
  <inkml:trace contextRef="#ctx0" brushRef="#br0" timeOffset="-184935.09">14089 7291 720 0,'0'0'311'0,"0"0"-15"15,0 0-66-15,0 0-44 16,0 0 13-16,0 0 42 16,0 0-50-16,22-33-38 15,-22 32-13-15,0 1-76 16,0 0-9-16,0 0 2 15,0 0-39-15,0 0 29 16,0 0-21-16,-7-4-19 16,-4 2 1-16,-9-2-8 15,-3-1 0-15,0 5-2 16,-6 0 8-16,2 0-3 0,-2 0-1 16,0 2 4-16,2 7 1 15,2 1-7-15,0 2 0 16,6-1-4-16,-4 6 14 15,5 1-7-15,1-1-3 16,1 4 2-16,3-2-10 16,2 0 9-16,2 1-1 15,2-2 8-15,1 2 1 16,3 0-10-16,1 0 1 16,2 2-5-16,0 0-1 15,0 0 12-15,0 0-3 16,0 2 2-16,11 1 5 15,3-1-11-15,-1-2 1 16,2 3 0-16,1-2 0 16,-1 0 1-16,-1-2 6 0,-1-1-7 15,1 0 0-15,-3 0-6 16,-3 0 6-16,4 0 0 16,-5 1 6-16,1-4 0 15,-3 3 1-15,-2-1-7 16,-3-3-8-16,0 2-4 15,0-2 12-15,-6 0 0 16,-4 0 7-16,-3 0 2 16,-1-2-1-16,-1 1-8 15,-4-4-15-15,1 1 5 16,-3 0 20-16,-4-2-7 16,-4 0 9-16,0-7 6 15,-4 1-8-15,-1-4-10 0,1 0 6 16,0 0 3-16,1-4-1 15,6-9-8-15,3-1 21 16,8-5-6-16,1 0 0 16,5-1-15-16,3-2 0 15,4 0 9-15,2-2-9 16,0-1 0-16,0 2-1 16,0 0 11-16,13 1 1 15,7 3-11-15,7 1 1 16,4 1-6-16,5 3 5 15,6 2-9-15,-1-1 9 16,5-2 0-16,0-3 6 0,2-2 3 16,3-4-8-16,-1-4 2 15,-2-3-3-15,-4 0 0 16,-4-2 0-16,-6 1 11 16,-5 3 29-16,-5 0-8 15,-8 4-17-15,-6 4 37 16,-3 0-40-16,-2 4 0 15,-5 3 1-15,0 0-4 16,0 5 11-16,0 5-20 16,0 0 0-16,0 4-15 15,0 0 0-15,-7-2-16 16,-4 2-3-16,-7 0-56 16,-6 0 18-16,-15 0-49 0,6 2-160 15,6 5-394-15</inkml:trace>
  <inkml:trace contextRef="#ctx0" brushRef="#br0" timeOffset="-183483.97">17703 10315 1378 0,'0'0'294'15,"0"0"-87"-15,0 0-95 16,0 0 56-16,-136-33-18 16,95 33-60-16,-1 0 10 15,-1 11-11-15,1 9-33 0,7 1 25 16,-1 8-39-1,5 3-7-15,2-2-5 0,5 4-21 16,3-2 11-16,4 1-14 16,3-1-6-16,7-1 37 15,5 0-37-15,2-3 18 16,0-5-18-16,9-2-7 16,11-4-4-16,5-4 12 15,8-7-1-15,7-6 10 16,10 0-2-16,6-8-16 15,4-16 1-15,0-11-25 16,-1-5 31-16,-5-8-16 16,-11-4 17-16,-10 2 2 0,-11 0 14 15,-11 7-11 1,-6 5-5-16,-5 9 1 0,0 7 41 16,0 9-41-16,0 4 14 15,0 5-10-15,0 4 5 16,0 0-20-16,0 0 7 15,-5 6 0-15,-4 9-18 16,0 8 22-16,-2 3-1 16,0 4 0-16,0 2 18 15,4 1-12-15,1 3 2 16,4 1-7-16,0 3 13 16,2 3-14-16,0-1-1 15,0 2 0-15,0 0 2 16,-6-3 5-16,-2 0 3 0,-5-5-9 15,-3-2 24-15,-2-2-18 16,-4 0 3-16,-5-2 20 16,0-1-29-16,-2-1 44 15,0-2-4-15,-2-2-20 16,0-5 31-16,0-2-45 16,-1-4 10-16,3-8 29 15,0 1-36-15,0-5 30 16,8-1-8-16,0 0-22 15,8 0 38-15,2 0-40 16,4 0 25-16,5 0 1 16,2 0-32-16,0 0 16 15,0 0-17-15,0 0 0 0,0 0-7 16,0 0 23 0,0 0-16-16,0 0 0 0,0 0-7 15,0 0 5-15,0 0-28 16,0 0-13-16,0 0 17 15,0 0-41-15,0 0 13 16,0 0-10-16,2 0-73 16,2-5-90-16,1-5-739 0</inkml:trace>
  <inkml:trace contextRef="#ctx0" brushRef="#br0" timeOffset="-178523.23">18777 10812 2097 0,'0'0'581'16,"0"0"-432"-16,0 0-98 16,0 0-14-16,0 0-37 15,0 0-25-15,0 0-26 16,-5 0-140-16,-6 2-112 15,0 4-50-15,2 0-192 0</inkml:trace>
  <inkml:trace contextRef="#ctx0" brushRef="#br0" timeOffset="-178332.74">18777 10812 1950 0,'-43'34'338'0,"43"-34"-338"16,-2 0-73-16,-1 0-325 16,0 0-780-16</inkml:trace>
  <inkml:trace contextRef="#ctx0" brushRef="#br0" timeOffset="-176225.38">18500 10778 871 0,'0'0'509'16,"0"0"-301"-16,0 0-49 15,0 0-28-15,0 0-18 16,0 0 6-16,0 0-13 16,0 0 32-16,0 0-8 15,0 0-17-15,0 0-1 16,0 0-66-16,9 0 11 15,7-10-42-15,0-7-6 16,8-4 10-16,1-6-19 16,-1-2 11-16,-2-3 5 0,-2-1-14 15,-5 6 14 1,-3 4-16-16,-8 10 0 0,1 4 22 16,-5 5-21-16,0 2 16 15,2 2-5-15,-2 0 6 16,0 0-30-16,0 0 12 15,0 16 0-15,0 6 12 16,0 6-6-16,0 7 27 16,0 5 1-16,0 0-32 15,0 1 48-15,-4 5-26 16,-1-5-4-16,3 1 17 16,2-2-36-16,0-5-1 15,0-5 0-15,0-9 15 16,0-4-9-16,0-10 1 0,0-2-6 15,0-5 6-15,0 0-7 16,0 0-18-16,-4 0-18 16,2-3-53-16,2-23-130 15,0 5-505-15,0-4-711 16</inkml:trace>
  <inkml:trace contextRef="#ctx0" brushRef="#br0" timeOffset="-175724.71">19064 10590 918 0,'0'0'534'0,"0"0"-348"15,0 0-42-15,0 0-6 16,0 0-21-16,0 0-29 16,0 0 23-16,-9-22-64 15,-3 22-25-15,-3 0 51 16,-3 0-14-16,1 0 18 16,-1 7-13-16,0 11-38 15,4 2 11-15,1 9-36 16,2 1-1-16,4 4 26 15,3 0-25-15,4 2 10 16,0-2-11-16,0-4 0 0,6 0-1 16,8-6 1-1,3-1 0-15,4-8 12 0,1-3-2 16,2-6-2-16,1-6-8 16,0 0 0-16,1-1 18 15,-3-17 8-15,-1-9 17 16,-4-5 32-16,-5-3-47 15,-6-3 23-15,-5-1-51 16,-2 3 0-16,-4 4-3 16,-21 3 3-16,-31 2-74 15,5 4-170-15,2 7-510 0</inkml:trace>
  <inkml:trace contextRef="#ctx0" brushRef="#br0" timeOffset="-172973.07">14833 6847 199 0,'0'0'257'16,"0"0"-98"-16,0 0-73 16,0 0 72-16,0 0-79 15,0 0 12-15,-12-45-62 16,6 39 46-16,1-2-46 15,-1 2-3-15,0-3 29 16,-2 2-7-16,2-2 28 16,-3 4-36-16,0-4-28 15,-2 4 14-15,-2-2-25 0,-3 1 14 16,-2 0 17-16,0 0-31 16,-4 0 44-16,0 1-2 15,-1-2-27-15,-1 3 40 16,-1-1-41-16,1 3-6 15,2-1-9-15,-1 1 7 16,1 2-10-16,2 0 3 16,0 0-36-16,-3 0 30 15,0 0-39-15,-4 0 24 16,-5 0 2-16,-3 0-29 16,-4 0 28-16,0 0-13 15,-2 0-79-15,-3 0 29 16,-1 0 28-16,0 0 6 15,-1 0 4-15,3 0-85 0,3 0 130 16,5 0 51 0,4 5-4-16,4 0-10 0,2 3-37 15,1 2-5-15,-2 0 4 16,-1 2 1-16,2 2-1 16,-2 3-54-16,-2-2-54 15,2 2-36-15,-4-2-501 16,2 1 646-16,-4 1 142 15,-1-5 138-15,1 2-63 16,-3-2-184-16,1 0-3 16,2 2 22-16,4 2-34 15,0 2-4-15,0 3-12 16,4-2 5-16,-2 6-7 0,4 0 10 16,4 3-1-16,-1 0 28 15,2 2-15-15,0 3-6 16,3-3-3-16,-1 2-13 15,-1-5 0-15,3 2-1 16,-1-3-1-16,1 0 2 16,1-1 31-16,-1 2 15 15,5-1 35-15,1 3-56 16,-2-1-3-16,4 1-21 16,1 1-1-16,1 2 14 15,2 0-13-15,2 0 11 16,0 1 2-16,0-5-12 15,0 0 38-15,4-2 13 0,5 1-13 16,-1-4-2 0,0 4-29-16,0-4 11 0,-1 2-20 15,-1-2 9-15,2 1-2 16,-3 0-7-16,1 1 3 16,0-3 10-16,-2-2-1 15,4 0-12-15,-2-4 0 16,3 1 0-16,0 0 13 15,-2-1-12-15,2-1 26 16,-1 2-3-16,-1-1-14 16,0 1 9-16,-3 0-19 15,1-2 0-15,-1 0 0 16,0-1 17-16,3 0-11 0,0 0 23 16,2 0-29-16,2 3 28 15,1-1-28-15,3 0 0 16,1-1 8-16,1 0-8 15,1 0 0-15,2-2 0 16,0 1 12-16,0-2-5 16,0-1 5-16,2 5-12 15,-1-5 11-15,0 3-11 16,0 0-2-16,-1-1-7 16,0 2 9-16,0-1 8 15,3-1 0-15,3-2-8 16,3 3 0-16,5-4 0 15,1 2-11-15,3-1 11 16,-1 2-16-16,0-3 7 16,-4 3-1-16,1-4-9 15,-4-1 19-15,4-2-16 0,2 1 12 16,-1-4 2-16,-1-1-3 16,1 0 5-16,0 0 0 15,4 3-44-15,-1-4 28 16,2 4-32-16,0-4-9 15,0 2 12-15,0-3 6 16,-5 0 30-16,1 0 3 16,-5 0 6-16,4 0 15 15,-4-4-15-15,2-2 15 16,3 1-15-16,-1-1-3 16,-2 4 1-16,3-2-11 0,-2 3 13 15,1-2 4-15,3 1-3 16,-3-2 4-16,6 0-5 15,-2-3-4-15,2 1-2 16,-3-3-16-16,2 3 21 16,-5 0 1-16,2 0 0 15,-6 0 25-15,-2-1-3 16,-3-3-6-16,-2-3 17 16,1-1-10-16,-2-6 8 15,-1-2 18-15,6-6-43 16,-1-5 63-16,2 0-39 15,-5-3-24-15,-1-1 35 0,-5 5-34 16,-9 1 6 0,-7 4-13-16,-2-3-13 0,-7 6-83 15,-8 3-137-15</inkml:trace>
  <inkml:trace contextRef="#ctx0" brushRef="#br0" timeOffset="-160519.93">7498 7778 836 0,'0'0'1071'15,"0"0"-825"-15,0 0-208 16,0 0-38-16,0 0-87 15,0-4-103-15,0 4-67 16,0 0-477-16</inkml:trace>
  <inkml:trace contextRef="#ctx0" brushRef="#br0" timeOffset="-160376.33">7498 7778 1549 0,'44'-22'506'0,"-44"20"-347"16,0 1-159-16,0 1-56 0,0 0-195 16,-4 0-514-16</inkml:trace>
  <inkml:trace contextRef="#ctx0" brushRef="#br0" timeOffset="-158228.06">14969 7799 491 0,'0'0'199'0,"0"0"-68"15,0 0-131-15,0 0-767 0</inkml:trace>
  <inkml:trace contextRef="#ctx0" brushRef="#br0" timeOffset="-158059.52">14690 7618 846 0,'0'0'224'0,"0"0"-117"15,0 0-62-15,-152-49-5 16,90 37-39-16,0 2 11 16,2 5-12-16,9 1 96 15,13 4 3-15,18 0-76 0,8 0-23 16,12 0-74-16,4 5-42 16,17 4-2-16,4-4-155 15</inkml:trace>
  <inkml:trace contextRef="#ctx0" brushRef="#br0" timeOffset="-157157.91">14623 7668 1674 0,'0'0'546'15,"0"0"-485"-15,0 0-36 16,0 0-8-16,0 0-11 16,0 0 20-16,0 0 8 15,94-38-25-15,-59 10 34 16,1-8-27-16,-5-5 18 0,-2-1 11 16,-6 2-20-1,-5 6 12-15,-7 7 14 0,-5 12-17 16,-2 5 26-16,-4 6-41 15,3 4 11-15,-3 0-23 16,0 0-1-16,0 12-6 16,0 14 12-16,0 8 24 15,-5 10 28-15,-1 3-41 16,-3 0 2-16,2 0-25 16,2-7 8-16,0-4-22 15,5-9-11-15,0-4-92 16,0-9-230-16,0-10-444 0</inkml:trace>
  <inkml:trace contextRef="#ctx0" brushRef="#br0" timeOffset="-156824.81">15149 7588 1980 0,'0'0'690'15,"0"0"-598"-15,0 0-64 16,0 0-10-16,85-105-18 16,-54 67-4-16,3-2 2 15,-5 2 4-15,-7 6 5 16,-9 10 11-16,-4 8 20 16,-5 7 30-16,-4 6-41 0,2 1-1 15,-2 0-14-15,2 0-2 16,4 20-4-16,-4 7 20 15,2 14-7-15,0 5 32 16,-1 3-50-16,-1-1 14 16,0-3-5-16,-2-6-9 15,0-5-2-15,0-8-63 16,-13-4-102-16,-7-7-319 16,-3-8-577-16</inkml:trace>
  <inkml:trace contextRef="#ctx0" brushRef="#br0" timeOffset="-155889.31">7424 7606 1478 0,'0'0'705'0,"0"0"-521"16,0 0-102-16,0 0-70 15,0 0 1-15,0 0 5 16,0 0-17-16,85-113 18 16,-62 81-8-16,-4 4 5 15,-3 6-5-15,-5 6 6 16,-5 7 16-16,-3 5 57 15,0 3-58-15,-3 1 16 16,2 0-3-16,0 0-44 16,2 14 31-16,1 13 10 15,-1 8-9-15,-2 7 48 16,-2 9-66-16,0 1 1 16,0-2-10-16,0-3 7 0,0-10-1 15,0-5-12-15,0-7-1 16,0-10-35-16,7-12-116 15,9-3-214-15,2 0-283 0</inkml:trace>
  <inkml:trace contextRef="#ctx0" brushRef="#br0" timeOffset="-155288.92">7944 7469 1861 0,'0'0'476'0,"0"0"-396"16,0 0-55-16,0 0-23 16,0 0 14-16,0 0-16 15,0 0-5-15,-29-102 4 16,42 90-12-16,3 2 12 15,0 0 1-15,-1 4-5 16,3 2 5-16,-3 4 0 16,1 0 20-16,-1 0 28 15,-1 11-38-15,-1 8 33 0,-4 5-16 16,-2 6-19 0,-7 0 39-16,0 5-32 0,0 1 27 15,-14 0 19 1,-5 1-28-16,-4-1 48 0,-6-1-34 15,-2-3-20-15,-2-2 32 16,4-6-58-16,0-4-1 16,6-6 0-16,6-6 18 15,3-6-11-15,2-2-6 16,7 0 0-16,-3-12-1 16,6-7-33-16,0-8-11 15,2 4 13-15,0-4-9 16,0 5 39-16,6 4-22 0,5 1 5 15,3 5 12 1,0 5-21-16,-1 3 27 0,0 1-1 16,1 3 10-16,1 0 2 15,5 17 20-15,5 5-19 16,4 2 42-16,3 4-32 16,7-1 1-16,1 0 2 15,5-5-19-15,22-12-12 16,-11-8-104-16,-3-2-721 0</inkml:trace>
  <inkml:trace contextRef="#ctx0" brushRef="#br0" timeOffset="-152402.64">11972 1202 876 0,'0'0'397'16,"0"0"-165"-16,0 0-137 0,0 0-13 15,0 0 12-15,0 0 69 16,-58-63-17-16,58 61-56 16,0 2-12-16,0 0-41 15,0 0-25-15,-4 7 9 16,-3 20-8-16,-2 15 75 15,-6 33 23-15,-4 35-39 16,-2 50 5-16,2 22-14 16,9 9-35-16,4-13 24 15,6-27-34-15,0-29 5 16,0-34-10-16,0-26-13 16,0-16 18-16,0 0-18 15,0-1-22-15,0-6-2 0,-4-16-109 16,4-25-99-16,8-23-141 15,6-12-504-15</inkml:trace>
  <inkml:trace contextRef="#ctx0" brushRef="#br0" timeOffset="-151196.85">11822 1164 971 0,'0'0'393'16,"0"0"-149"-16,0 0-113 15,0 0-20-15,0 0-14 16,0 0-17-16,0 0-49 15,28-43 14-15,5 36-44 16,9 0 15-16,5 1 14 16,7 0-17-16,1-1 80 15,3 3-21-15,6-2-20 16,10 2 39-16,8-1-51 16,28-1-3-16,25-2 6 15,33 4-29-15,15-2 29 16,0 6-10-16,-6 0-14 15,-14 0-4-15,0 0-15 0,-1 0 0 16,1 0 12 0,2 0-12-16,-1 0 23 0,0-7-19 15,-4-1 2-15,-6 1-6 16,-5-2 0-16,-10 6 0 16,-6 3 0-16,-22 0-2 15,-24 0 2-15,-20 0 0 16,-3 0 1-16,5 0 2 15,7 0-3-15,2 3 6 16,-8 2 0-16,-12-1 3 16,-10-1-16-16,-10-1 7 15,-8 0 0-15,-4 1-6 0,-6 1 13 16,-5 0-7 0,3 0 0-16,0 2 4 0,-4 1-12 15,1 1 8-15,-3 3 0 16,-4 3-9-16,1 2 15 15,0 5-6-15,-2 6 0 16,1 3-11-16,-1 6 10 16,5 4 1-16,-2 4 0 15,4 6 9-15,4 4-8 16,2 4 4-16,3 5-5 16,-2-1-2-16,0 4-14 15,-1 0 23-15,-7-2-7 16,-2-1 0-16,-7-7 14 15,-3-6-28-15,-1-2 14 16,0-7 0-16,0 1-16 0,0-4 17 16,-7-1-1-16,0-1 0 15,-4 3 13-15,2-1-10 16,-4-2-3-16,0 2 1 16,-5-4 10-16,-1 2-11 15,0-4-5-15,-4-2 4 16,-1-2 2-16,-3-1 12 15,0-4 2-15,-1 1-6 16,-4-4 17-16,-4 0-25 16,-4 1-1-16,-4-5 17 15,-5-2-11-15,-7 0 15 16,-6-4-1-16,-12-2-19 16,-6 0 30-16,-7-2-30 0,-9-2-1 15,-17 0 9-15,-25-2-8 16,-25-2 18-16,-10 0-19 15,5 0 2-15,3 0-4 16,2 0 8-16,-5 0-6 16,-9 0 0-16,-1 0 1 15,-1-4-1-15,8 0 0 16,6 0 0-16,9-2 8 16,14 1-7-16,8-1 6 15,5 0-7-15,24 1 10 16,18 1 1-16,25 2-11 15,12-2 0-15,6 2 36 16,5-2-34-16,4 2 23 0,20 0-25 16,11 0-25-16,4 2 25 15,0 0-48-15,0 0-4 16,2 0-21-16,13 0-105 16,-1 0-328-16,-1 2-336 0</inkml:trace>
  <inkml:trace contextRef="#ctx0" brushRef="#br0" timeOffset="-149463.48">7848 2883 717 0,'0'0'257'16,"0"0"-46"-16,0 0-72 15,0 0-39-15,0 0-40 16,0 0-24-16,0 0 5 16,-21 76 71-16,13-19-39 15,-5 25 22-15,-5 30 10 16,-1 35-36-16,0 13 28 16,5 0-56-16,3-8-22 15,5-18 30-15,4-23-22 16,-1-22 2-16,3-29 4 15,0-8-17-15,0 7-7 16,0 2-9-16,0 1 0 16,0-13-2-16,0-12-38 0,0-13-65 15,0-21-102-15,0-3-97 16,0-4-375-16</inkml:trace>
  <inkml:trace contextRef="#ctx0" brushRef="#br0" timeOffset="-146547.28">7888 2938 517 0,'0'0'712'0,"0"0"-627"0,0 0-56 16,0 0-29-16,0 0 2 15,0 0 72-15,0 0 14 16,0-47-50-16,24 47-6 16,10-2-31-16,11 2 21 15,8-1-22-15,9-2 0 16,8 1-2-16,1-2 4 15,4 2 3-15,1-2 28 16,0 2-11-16,3 0 26 16,2 2-19-16,4 0-14 15,4 0 41-15,4 0-37 16,5 0 7-16,3 0-14 16,-1 0-2-16,-3 0 7 0,0 0-17 15,-4 0 2 1,-1-2-1-16,-5-6-1 0,-2 2 0 15,-3-2 0-15,-2 1 1 16,1 1 10-16,-4 1-10 16,4 1 1-16,-2 0 5 15,2 2-7-15,0-2-1 16,-4-2 0-16,-2 1 2 16,0-1-1-16,-7 1 2 15,1-3 5-15,1 2-2 16,-1-2-5-16,0 0 0 15,2-1-1-15,3 3 1 0,1-2 0 16,1-1 0-16,0-1 1 16,-2-1 0-16,-5 4 6 15,-5 1 7-15,-4 2 28 16,1 0-20-16,-1 4 7 16,2 0-11-16,5 0-18 15,6 0 32-15,7 0-22 16,3 0 2-16,7 0-6 15,-2 2 3-15,-1 0-9 16,0 3 0-16,-6 0 1 16,-4 2 10-16,-3 0-10 15,-5 3 0-15,-2-2-1 16,-1 3-10-16,1-3 9 16,7 1 0-16,-1-1 1 15,8 2 8-15,1-4-1 0,0 3-5 16,1-2-2-1,-1-1-8-15,-1 0 1 0,-1 2 8 16,0 0-1-16,5 1 9 16,2-2 5-16,2 1-14 15,-2 0 0-15,-5 0 1 16,-2 0-7-16,-2 0 13 16,-4 1-7-16,-5-2 0 15,0-1 11-15,-5 3-20 16,4-2 9-16,1 2 0 15,-1 0 6-15,6 3-6 16,4 2 0-16,0 1 5 16,2 2-3-16,1 4 17 0,-4-2-13 15,4 2-5 1,-6-2 6-16,-3 2-7 0,-3-2-1 16,-5-2 0-16,-1 1 1 15,-1-1 16-15,-4 2 8 16,0 0-24-16,-5-2 16 15,-1 3-16-15,-3 0 0 16,-5 1 5-16,-1-1 1 16,-5 1 3-16,-9 2-9 15,-2 0-1-15,-6 1-10 16,0 1 22-16,-3 0-11 16,-1 4 23-16,0 1-21 15,4 4 1-15,3 7-3 16,5 4 0-16,3 10 25 15,1 5-25-15,-2 4 12 0,-4 1 21 16,-4 2-24-16,-8-4 14 16,-6-4-23-16,-2-5 1 15,-5-4 11-15,-2-5-11 16,0-3 4-16,0-2-5 16,-7-2 2-16,-7 0-10 15,2-2 14-15,-5 2-6 16,0-1 18-16,-1-1-11 15,-5-2 2-15,2-3-9 16,-4 1 0-16,0 1 5 16,1 1-4-16,0 2 10 15,-2 1 0-15,0-2 3 0,0 2-21 16,-3-1 7-16,-3-4 0 16,-1 0-12-16,-2-4 18 15,-1-2-6-15,0-2 9 16,-2 0 9-16,0-2-3 15,3 0-15-15,-1 0 1 16,1 2-2-16,4-3 1 16,-2 0 0-16,0-2-1 15,-2-4 4-15,-3-3-3 16,-2 2 9-16,-5-2 6 16,-3 1 13-16,0-2-28 15,0 2 0-15,-2 0 0 16,1 4 1-16,1-3 5 15,-4-2 2-15,-2 0-7 16,1-2 5-16,-2-2-6 0,1 0 0 16,-2-2 18-16,1 0-18 15,1 0 28-15,-2 2-20 16,1 0-2-16,-1 2 10 16,3 0-14-16,-3-1-2 15,0 4 23-15,-2-1-17 16,0 1 0-16,-2 2-6 15,0 1 0-15,-2 1 2 16,9 0-1-16,-1 1 7 16,0 2-7-16,0 2 8 15,2 2-18-15,-2 2 9 16,-2 1 0-16,2-1 0 16,-4 3 6-16,1 0-3 0,-3 3-3 15,2-2 0-15,0 2-1 16,6-1 2-16,6-2 15 15,5 1 24-15,6 0-40 16,1 1 18-16,1-1-18 16,0 2-8-16,-3-2 1 15,-1 2 8-15,-4-2-1 16,-1-3 13-16,-2 0 2 16,5-3-16-16,-1-4 1 15,0-3 0-15,0 0 6 16,0-4 1-16,-2 0-7 15,-1-1 6-15,-1 0 14 0,-3 2-16 16,-6-2-4-16,-3 2 0 16,-4-1 2-16,-1-2-2 15,-1 1 0-15,2-3 0 16,2-1 12-16,2-2-9 16,2-2 1-16,6 0-2 15,-2 0-2-15,2-2 0 16,-4 1 0-16,1 1-6 15,-4-2 10-15,-5 2-4 16,0-1 7-16,-3-1-6 16,3 0-2-16,0-2-11 15,4 0 10-15,0 0-5 16,4 0 14-16,2 0-7 0,0 0 0 16,4 0 8-16,-3-2-21 15,-4-4 13-15,1 0 0 16,-4 0 4-16,-4-3 8 15,2 4-13-15,-2-1 1 16,6-1-3-16,6 2-8 16,1-4 18-16,7 1-7 15,0-2 0-15,-3 0 4 16,-3 1-14-16,-4-1 10 16,-6 1-10-16,-2-1-2 15,1 0 22-15,-1-3-10 16,0 2 0-16,2-5 8 15,0 0-16-15,-2 1 8 16,0-6 0-16,-4 3 5 16,0-2 2-16,-1-2-1 0,-1 3-6 15,-1-6-10-15,1 1 4 16,1-1 6-16,-1 0 0 16,-3-1 15-16,0 1-2 15,0 1-22-15,0 2 9 16,0 0-1-16,1-2-12 15,3-1 14-15,3 0-1 16,2-2 6-16,0-4 12 16,0 1-11-16,5-4-7 15,0-1 0-15,-1-2 3 16,2-2 5-16,2-3-8 16,-4-2 0-16,-2-1 12 0,-4-4-2 15,-2 1-10-15,-1-4 1 16,-1 0 15-16,1-5-7 15,7 2-9-15,8-3 8 16,5-3 5-16,8 1 5 16,1 0-7-16,3 1-11 15,2 4 12-15,0 4-12 16,-2 7 0-16,1 6 14 16,4 6-8-16,2 2 13 15,2 4-17-15,1 4 7 16,6 1-2-16,1 4-6 15,6 2-1-15,1 6 1 16,3 0 16-16,1 6-17 0,0-1 0 16,3 1 0-16,0 3-12 15,0 0 12-15,0 0 0 16,-2 0-1-16,2 0-65 16,-4 0-8-16,-11 0-72 15,-2 0-237-15,1 0-438 0</inkml:trace>
  <inkml:trace contextRef="#ctx0" brushRef="#br0" timeOffset="-144012">21844 5323 1124 0,'0'0'328'16,"0"0"-209"-16,0 0-45 15,0 0 21-15,0 0-44 16,0 0 40-16,-24 0-24 15,6 0-20-15,-9 0 10 16,-8 0-36-16,-11 6 29 16,-10 9-22-16,-9 5-9 0,-7 8 44 15,-1 8-49-15,2 8 17 16,3 4 4-16,11 6-35 16,6 4 40-16,11 1-12 15,11 5-14-15,6 2 42 16,9 6-56-16,10 7 0 15,4 3-1-15,8 2 9 16,20 2-1-16,9-1 8 16,10-5-15-16,7-2 3 15,6-9-3-15,5-6-4 16,6-9-4-16,6-8 14 16,7-10-16-16,8-8 10 15,3-7-24-15,1-9 17 0,-5-11-39 16,-9-1 31-1,-6-5 13-15,-9-21-8 0,-7-12 10 16,-2-15 12-16,-2-15-2 16,9-28 50-16,3-26-10 15,-9 5 30-15,-15 11 2 16,-17 15-33-16,-23 22 24 16,-4-12-29-16,-4-8-5 15,-30 8 23-15,-14 5-61 16,-16 7-1-16,-11 13-40 15,-66 24-105-15,22 19-140 16,1 13-318-16</inkml:trace>
  <inkml:trace contextRef="#ctx0" brushRef="#br0" timeOffset="-141776.03">21566 15441 1247 0,'0'0'570'0,"0"0"-440"16,0 0-59-16,-123-1-60 0,92 11 14 15,2 13 0-15,5 2-7 16,-1 1 15-16,5 11-24 16,3-5 10-16,-1 8-11 15,-1 0 1-15,2-1-10 16,3 3 1-16,1-7 0 16,2 5 15-16,7-4-7 15,1 4-9-15,3-5 1 16,0 1-12-16,12 0 12 15,7 0 12-15,6 0-3 16,6-6 4-16,4 2-4 16,11-5-6-16,5 0-3 15,4-1-4-15,5-2 2 0,0 2 4 16,3-4 2-16,-1 1 28 16,1-6-31-16,1-3 24 15,2-1-25-15,-7-4 8 16,1 0-14-16,-4-5 6 15,-5-3 0-15,-4-1 0 16,-4 0 11-16,-3 0-11 16,-3-9 0-16,4-5 0 15,-3-3 23-15,1-2-23 16,-1-4 0-16,-1-7 7 16,-4-2-6-16,-2-2 39 15,-7-3-7-15,-4-5 0 16,-4 3 42-16,-7-5-18 0,-6 0-1 15,-3-1 17 1,0 1-1-16,0 2 21 0,-12 4-35 16,-4 2-28-16,1 3 16 15,-3 2-44-15,-3 1 5 16,-4-2 6-16,-8 2-12 16,-2 2 32-16,-9-3-21 15,-10 4-11-15,-6-1 31 16,-7 3-30-16,-6 5 20 15,-3 0 7-15,5 6-20 16,6 4-5-16,6-1-4 16,11 5 0-16,8 6 15 0,9 0-9 15,6 0-5 1,6 0-1-16,5 0 4 0,6 0-13 16,5 0-1-16,3 0-29 15,0 0 6-15,0 6-37 16,9 5-19-16,26-1-179 15,-2-2-378-15,-4-4-803 0</inkml:trace>
  <inkml:trace contextRef="#ctx0" brushRef="#br0" timeOffset="-132124.83">21804 5367 658 0,'0'0'785'15,"0"0"-590"-15,0 0-110 16,0 0 49-16,0 0-49 16,0 0 22-16,77 33-29 15,-54-22-28-15,8 6 3 16,1-1-23-16,6 1-2 16,0 2 37-16,4 1-38 15,1 0 1-15,-3 1-19 16,-5-6 3-16,-6-1-14 15,-8-6 2-15,-11-4-13 16,-7-4-2-16,-3 0-86 16,-21 0-247-16,-3-9-639 0</inkml:trace>
  <inkml:trace contextRef="#ctx0" brushRef="#br0" timeOffset="-129660.41">18986 3214 1445 0,'0'0'492'15,"0"0"-335"-15,0 0-1 16,0 0-79-16,0 0 56 16,0 0-20-16,0 0-44 15,15 123 34-15,-15-69-59 16,0 3-3-16,0 6-23 16,0-1 0-16,0 3-2 15,0-8-16-15,0-3-63 16,-4 1-58-16,2-19-337 15,2-13-137-15</inkml:trace>
  <inkml:trace contextRef="#ctx0" brushRef="#br0" timeOffset="-129279.43">19030 3169 1711 0,'0'0'473'16,"0"0"-374"-16,0 0-66 16,0 0-32-16,121-43 15 15,-57 43-15-15,6 4-1 16,1 20 8-16,-8 10-1 16,-9 6-7-16,-8 6 0 15,-13 4 0-15,-11 0 26 16,-13 3-17-16,-9-3 30 15,0 0 19-15,-23-2-3 0,-10 0 29 16,-9-4-25-16,-7-4-10 16,-7-1 52-16,1-8-50 15,-3-6 12-15,2-6 6 16,7-4-47-16,7-7 36 16,8-4-56-16,7-2 11 15,7-2-11-15,7 0-2 16,6-2-39-16,7-34-85 15,18 1-252-15,13-4-410 0</inkml:trace>
  <inkml:trace contextRef="#ctx0" brushRef="#br0" timeOffset="-128993.2">20059 3098 1551 0,'0'0'652'0,"0"0"-490"15,0 0-105-15,0 0-1 16,0 0 84-16,-17 140-68 16,3-74-2-16,-1 8 9 15,-1 2-61-15,3 1 34 16,-2-7-39-16,1-8-7 15,3-5-6-15,-3-13-3 0,4-10-55 16,1-15-51 0,7-19-169-16,2-10-301 0,0-20-1162 0</inkml:trace>
  <inkml:trace contextRef="#ctx0" brushRef="#br0" timeOffset="-128797.72">20040 3138 1453 0,'0'0'714'0,"0"0"-534"15,0 0-100-15,123-32 18 0,-59 26-52 16,9 2-14-16,1 2-32 16,-9 2-11-1,-15 0-105-15,-23 10-229 0,-15 7-192 16,-12 0-570-16</inkml:trace>
  <inkml:trace contextRef="#ctx0" brushRef="#br0" timeOffset="-128634.16">19995 3413 1520 0,'0'0'550'0,"0"0"-386"15,0 0-37-15,0 0 27 16,0 0-24-16,0 0-96 15,147 8-34-15,-80-12-15 16,24-18-221-16,-15 0-267 0,-13 0-234 16</inkml:trace>
  <inkml:trace contextRef="#ctx0" brushRef="#br0" timeOffset="-128112.55">20978 3062 1260 0,'0'0'369'15,"0"0"-36"-15,0 0-96 16,0 0-69-16,0 0-59 16,0 0-84-16,0 0 8 15,-140 17 28-15,101 6-52 16,6 2 38-16,9 6-45 15,8 1 8-15,12 4-1 16,4 1-9-16,2 1-6 16,22-1-3-16,5-1-46 15,5-1 19-15,-1-3 8 16,-2 0 22-16,-4-4-1 16,-10 0 13-16,-5-2-6 0,-10-2 15 15,-2-4 19-15,-6-2 45 16,-23-1-26-16,-10-2 4 15,-5-1 15-15,-3-4-63 16,3 1-9-16,2-11-27 16,13 0-219-16,13-13-478 0</inkml:trace>
  <inkml:trace contextRef="#ctx0" brushRef="#br0" timeOffset="-127850.25">21644 2948 1415 0,'0'0'766'16,"0"0"-563"-16,0 0-113 15,-147 96 63-15,111-32-83 16,5 26-2-16,13 26-1 15,7-7-54-15,9-11 28 16,2-16-37-16,0-18-4 16,0 7-16-16,0-2-99 0,0-12-133 15,0-18-310-15,0-22-611 16</inkml:trace>
  <inkml:trace contextRef="#ctx0" brushRef="#br0" timeOffset="-127145.14">22129 3224 1292 0,'0'0'515'16,"0"0"-258"-16,0 0-117 16,0 0 21-16,-131-20-69 15,97 23-41-15,3 14 20 16,0 7-39-16,4 4-4 16,6 6 17-16,2 1-45 15,11-2 25-15,8 0-25 16,0-7 1-16,0-4-15 15,13-8 14-15,9-10-11 16,4-4-3-16,9-8-11 16,-2-20-24-16,2-9-52 15,-3-4-39-15,-6-3 76 16,-3 5-1-16,-10 5 65 16,-3 8 14-16,-4 10-1 0,-6 6 62 15,2 6-38-15,-2 4-31 16,0 0 5-16,0 2-11 15,0 16 0-15,2 10 18 16,3 8-8-16,-3 9 53 16,2 7-20-16,0 8-22 15,-1 4 8-15,0 6-29 16,-1 3 0-16,-2-2 0 16,0-1 12-16,0-5-7 15,0-6 7-15,0-12-12 16,-16-9 43-16,-1-10-13 0,-6-7 20 15,3-7 14 1,-3-8-16-16,4-6 22 0,0 0-4 16,0-15-21-16,-1-14 12 15,1-13-33-15,4-5 4 16,9-6 1-16,6-1-23 16,0 1-12-16,15-2-3 15,18 5-35-15,14 0 32 16,12 4-65-16,41-21-59 15,-13 16-145-15,-8-2-453 0</inkml:trace>
  <inkml:trace contextRef="#ctx0" brushRef="#br0" timeOffset="-126960.64">22845 2838 1121 0,'0'0'971'15,"0"0"-832"-15,0 0 71 16,52 106-36-16,-31-21-67 16,-7 36-16-16,-14 33-68 15,-43 17-23-15,-32-8-124 16,4-45-444-16,5-36-531 0</inkml:trace>
  <inkml:trace contextRef="#ctx0" brushRef="#br0" timeOffset="-124206.98">20610 7824 1967 0,'0'0'599'0,"0"0"-519"15,0 0-4-15,0 0-62 16,0 0-13-16,0 0 4 0,99-113-5 16,-73 80-6-16,-2-3-14 15,-3 4 19-15,-6 4 0 16,-6 6 2-16,-2 8 37 16,-5 6 0-16,0 5-26 15,-2 3 5-15,2 0-17 16,0 0-10-16,1 0 10 15,0 17 1-15,3 5 41 16,-4 8 1-16,1 6-42 16,-3 2 27-16,0 2-28 15,0-1-4-15,0 3-14 16,0 2-115-16,6-10-178 16,3-12-470-16</inkml:trace>
  <inkml:trace contextRef="#ctx0" brushRef="#br0" timeOffset="-123690.37">21183 7522 1676 0,'0'0'498'16,"0"0"-388"-16,0 0-90 16,0 0-13-16,0 0-7 15,0 0-15-15,0 0 15 16,85-44 2-16,-74 44-2 16,-3 0 18-16,-4 0-16 15,4 0-2-15,-6 0 25 16,2 0-25-16,-1 1 32 15,-3 9-9-15,0 0-10 16,0 4 51-16,-7 5-40 16,-11 1 10-16,1 0 6 15,-2 1-40-15,4-1 16 16,8 0-16-16,5 1-4 16,2-1-10-16,11 0 14 15,18-1 0-15,7 4-6 0,6 1-14 16,-2-2 11-16,-4-1-6 15,-10-4 15-15,-10 1 18 16,-7-2 29-16,-9 0 43 16,0 2 26-16,-23 2-47 15,-12 4-2-15,-9 2-67 16,-12 2-11-16,-20 7-78 16,14-9-421-16,10-8-1608 0</inkml:trace>
  <inkml:trace contextRef="#ctx0" brushRef="#br0" timeOffset="-122717.97">7731 7772 1525 0,'0'0'391'15,"0"0"-223"-15,0 0-79 16,0 0-10-16,0 0 7 16,0 0-40-16,0 0-46 15,7 0-37-15,20 0-155 16,-2 0-22-16,4 0-276 0</inkml:trace>
  <inkml:trace contextRef="#ctx0" brushRef="#br0" timeOffset="-120351.3">21534 10884 1245 0,'0'0'692'15,"0"0"-392"-15,0 0-192 16,0 0-79-16,0 0 56 0,0 0 7 15,0 0 26 1,70 87-5-16,-44-50-55 0,1 8 12 16,2 1-37-16,0 0-10 15,-4-2 32-15,-1-7-40 16,-4-6 16-16,-2-9-4 16,-2-9-16-16,4-9 8 15,2-4-7-15,9-9 26 16,11-21 11-16,10-18-40 15,8-16 21-15,0-12-30 16,-4-6-54-16,-5 5 26 16,-13 16-52-16,-14 13-12 0,-19 23-32 15,-5 15-425-15,0 10-590 16</inkml:trace>
  <inkml:trace contextRef="#ctx0" brushRef="#br0" timeOffset="-117985.53">20619 14422 1783 0,'0'0'516'0,"0"0"-380"15,0 0-32-15,0 0-22 0,0 0-64 16,0 0 6-16,125-93-24 16,-87 61 3-16,-5-4-11 15,-2 0 9-15,-6 4-1 16,-10 5 42-16,-3 8-27 15,-6 7 37-15,-3 4 5 16,-1 5-29-16,-2 3 38 16,0 0-66-16,0 0 8 15,0 4-8-15,0 17 16 16,0 7 8-16,0 11 11 16,0 3-22-16,0 3 57 15,0 1-64-15,0-4 2 16,0-1-8-16,-2-9 19 15,-1-3-11-15,1-6-8 16,0-11-26-16,2 0 9 0,0-9-108 16,0-3-145-16,0-4-229 15,9-15-118-15</inkml:trace>
  <inkml:trace contextRef="#ctx0" brushRef="#br0" timeOffset="-117401.09">21229 14097 1624 0,'0'0'518'0,"0"0"-337"16,0 0-69 0,0 0 5-16,0 0-81 0,0 0-15 15,0 0 22-15,3 18-22 16,-6 0 34-16,-12 4 1 15,-5 1-21-15,-2 4 23 16,-3-3-43-16,3 0 10 16,4-2-16-16,7-8 6 15,2 0-24-15,7-2 9 16,2-2 0-16,0 2 12 16,0-3-12-16,0 0 15 15,9 0-15-15,7 0 6 0,3-3-6 16,6 1 1-1,4-3 5-15,2-3 12 0,5-1-3 16,-5 0-14-16,-2 0-1 16,-5 0-16-16,-6-4 2 15,-2-6 15-15,-5-3-1 16,-6-5 0-16,1-1-17 16,-4 0 16-16,-2-2-14 15,0 9 12-15,0-2-14 16,0 6 34-16,0 7-17 15,0-2 25-15,0 3-13 16,0 0 6-16,-4 9-18 16,-1 12 0-16,-4 8 68 15,1 10-56-15,1 10 18 16,0-2 12-16,2 6-36 0,3-2 18 16,2-2-16-16,0-4-8 15,0-2-17-15,0-9-91 16,0 2-38-16,0-10-321 15,0-9-516-15</inkml:trace>
  <inkml:trace contextRef="#ctx0" brushRef="#br0" timeOffset="-114005.16">22073 14337 80 0,'0'0'1144'16,"0"0"-832"-16,0 0-73 15,0 0-72-15,0 0-24 16,0 0 15-16,0 0-56 16,0 0 27-16,0 0-13 15,0 0-44-15,0 0 43 16,0-5-44-16,10-11-25 16,6-1 5-16,3-7-51 0,2-4 0 15,-3-3 0-15,-1 4 9 16,-3 4 0-16,-3 8 1 15,-5 5-9-15,-5 6 0 16,3 2-1-16,-4 2-13 16,0 0 12-16,0 0-8 15,0 8 9-15,0 13 4 16,0 2-2-16,0 9 25 16,0 2-26-16,0 0 0 15,0 0 12-15,0-3-1 16,-5-4-18-16,1-4 6 15,2-6-58-15,2-6-26 16,0-11-205-16,4 0-243 16,10 0-12-16</inkml:trace>
  <inkml:trace contextRef="#ctx0" brushRef="#br0" timeOffset="-113548.35">22499 14122 1463 0,'0'0'489'0,"0"0"-316"0,0 0-6 16,0 0-86-1,0 0-80-15,0 0 14 0,0 0-9 16,-44 13 0-16,33 3 27 15,2-2-26-15,2-1 15 16,5 2-22-16,2-3 1 16,0-1 29-16,0 4-20 15,2 1 12-15,12 1-4 16,3-2-2-16,3-1 1 16,0 1-17-16,2-2 1 15,-3-1 48-15,-1 2-38 16,-3-2 29-16,-1 2 36 15,-3 0-31-15,-3 1 34 16,-1-2-28-16,-5 2-27 16,-2-4 29-16,0 1-52 0,0-3-1 15,-9 5 21 1,-8-6-15-16,-5 1-10 0,-3-6 4 16,0-3-90-16,7-14-76 15,5-15-403-15,9-5-484 0</inkml:trace>
  <inkml:trace contextRef="#ctx0" brushRef="#br0" timeOffset="-113405.77">22575 14111 1759 0,'0'0'710'16,"0"0"-499"-16,0 0-54 15,0 0-84-15,0 0-27 0,0 0-37 16,0 0-9-1,127-22-136-15,-115 20-494 0</inkml:trace>
  <inkml:trace contextRef="#ctx0" brushRef="#br0" timeOffset="-104220.33">22031 7732 1358 0,'0'0'499'15,"0"0"-311"-15,0 0-41 16,0 0-67-16,0 0-49 0,0 0 37 16,42-52-34-1,-16 32-1-15,1-4 32 0,1-5-29 16,1-3 10-16,0 0-13 15,-5 0-26-15,-5 4 44 16,-6 6-16-16,-7 6 6 16,-4 7 35-16,1 4-58 15,-3 5 21-15,0 0-39 16,0 0 5-16,0 0-25 16,0 4 21-16,0 14-1 15,0 8 40-15,0 6-38 16,0 4 31-16,-3 5-33 15,-1-3 6-15,0-1 3 16,-1-4-8-16,1-3-1 16,2-6 0-16,0-4-82 0,2 0-35 15,0-4-216-15,0-8-285 16</inkml:trace>
  <inkml:trace contextRef="#ctx0" brushRef="#br0" timeOffset="-103469.33">22716 7413 985 0,'0'0'484'0,"0"0"-311"16,0 0-36-16,0 0-52 15,0 0 11-15,0 0 8 16,0 0-51-16,-47-6 22 15,24 18-8-15,-1 4 8 0,0 4 28 16,-1 6-31 0,2 3-9-16,6 3-7 0,1 4-38 15,7-1 21 1,5 6-24-16,4-3-8 0,0-4 11 16,4-3-12-16,17-4-4 15,0-8-1-15,4-11 10 16,4-8-13-16,-2 0 2 15,-2-5 0-15,-8-13 8 16,-6-4-7-16,-8 0 24 16,-3 2 3-16,-12 3-28 15,-52 10-19-15,3 3-130 16,-5 4-480-16</inkml:trace>
  <inkml:trace contextRef="#ctx0" brushRef="#br0" timeOffset="-99596.68">18827 4192 332 0,'0'0'183'0,"0"0"5"16,0 0 23-16,0 0 0 15,0 0-36-15,0 0-30 0,0 0-11 16,0-3-44-16,0-1 19 16,0 1 30-16,0 2 3 15,0-1-11-15,0 2-61 16,0 0 5-16,0-2-15 16,0 2-38-16,0 0 42 15,0 0-38-15,0 0 4 16,0 0 9-16,16 0-38 15,16 0 20-15,15 0-20 16,15 0-1-16,13 4 41 16,8 6-40-16,9 0 14 15,21 2 0-15,25 4 0 16,25 3 1-16,11 2-16 16,-8-4 6-16,-14 2 0 0,-17-7 0 15,-5 0-6-15,-3 0 0 16,-6-2 13-16,-3-2-5 15,1 0-8-15,0 3 6 16,3-3 0-16,1 4-6 16,-1-3 0-16,-1 1 0 15,-3-1 1-15,-20-3 2 16,-13-3 7-16,-19-3-10 16,1 1 3-16,14-1-3 15,10 0-6-15,12 0 5 16,2 0 0-16,-3 0 1 15,0-1 8-15,-4-11-8 16,-7-4 10-16,-4-6-10 0,-10-4 0 16,-9-1-3-1,-10-9 13-15,-5-3-2 0,-3-3-8 16,-5-9 0-16,1-3-2 16,-2-8 4-16,-1-4-2 15,-3-2 6-15,-7-4-6 16,-6 1 0-16,-9-1 0 15,-7 2 0-15,-2 0 17 16,0 3-16-16,2 6 7 16,2 3-8-16,1 4 5 15,-1 4-14-15,-2 0 0 16,-6 2 9-16,-5 7 1 16,0-1 7-16,-5 2-2 0,-15 2-6 15,-4 1 1-15,-10 2-8 16,-1 0 7-16,-9 1 0 15,-8 3-3-15,-6 2 15 16,-11 3-24-16,-9 2 12 16,-11 4-35-16,-20 0 27 15,-24 2 9-15,-19-2-1 16,-9 2 0-16,5 1 16 16,14 2-29-16,5 3 13 15,0-3 0-15,-4 6-4 16,1-2 4-16,-1 5 0 15,8 2 0-15,-1 3 16 0,5 1-16 16,6 0 0-16,0 0 0 16,3 0-4-16,2 1 4 15,16 6-3-15,15 0-9 16,16-3 24-16,2 5-11 16,-14-2 1-16,-13 2-2 15,-13 1 0-15,0-2 0 16,4-1-11-16,0 0 10 15,8 1 2-15,3-1 5 16,6 6 0-16,10-1-5 16,12 3-2-16,8 2 0 15,9 0 1-15,10-3-8 16,2 5 14-16,4-1-6 16,1 4 0-16,3 5-1 15,4 2-11-15,-2 7 12 0,2 5 0 16,0 3 0-16,3 1 3 15,2 4-9-15,4 1 6 16,1 0-3-16,3 4 2 16,6 2 2-16,-1 3-1 15,3 1 4-15,0 0 2 16,-4-2-12-16,4-3 6 16,-2-7 0-16,1-7 2 15,1-8 5-15,2-10-1 16,0-6-6-16,2-10 1 15,0-3 7-15,0-4-1 16,0 0 20-16,0 0 2 16,0 0-19-16,0 0-20 0,0 0-8 15,0 5-143 1,0 0-340-16,0 1-118 0</inkml:trace>
  <inkml:trace contextRef="#ctx0" brushRef="#br0" timeOffset="-94708.7">5433 6876 1618 0,'0'0'341'0,"0"0"-131"16,0 0-117-16,0 0-6 16,0 0 35-16,0 0-46 15,-27-10-9-15,27 10-38 0,9 0-20 16,18 0 27-16,15 1-12 15,14 5 13-15,10 3-19 16,8-3-7-16,2-2 0 16,-3-2-11-16,1 0-6 15,-3-2-43-15,22 0-219 16,-16-2-304-16,-13-8-711 0</inkml:trace>
  <inkml:trace contextRef="#ctx0" brushRef="#br0" timeOffset="-93759.28">7814 6859 681 0,'0'0'322'16,"0"0"-202"-16,0 0-28 15,0 0-16-15,0 0 66 16,0 0 3-16,0 0-28 16,90-25-27-16,-53 23-15 15,13 2 1-15,5 0-23 0,9 0-52 16,6 0 24 0,3 0-25-16,-2 4 7 0,-1 2 6 15,-8-1-12-15,-7 0-1 16,-10-3 6-16,-11-2-6 15,-10 0-34-15,-19 0-136 16,-5 0-204-16,0 0-806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4:17:30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3458 2882 646 0,'0'0'238'16,"0"0"-144"-16,0 0-9 15,0 0 60-15,0 0-12 16,0 0 20-16,0 0-56 15,0 0-53-15,0 0 30 16,0 0 8-16,0 0 22 16,0 0 29-16,0 0-61 15,0 0-6-15,0 0 2 16,0 0-43-16,0 0 9 0,0 0-18 16,0 0-15-16,0 0-2 15,0 0 2-15,0 0-1 16,0 0 25-16,0 0-13 15,0 0 38-15,0 0-23 16,0 0-27-16,0 0 24 16,0 0-23-16,0 0 7 15,0 0 10-15,0 0-11 16,8 0 15-16,4 0-22 16,7 0 9-16,2 1 17 15,6 1-19-15,4-2 14 16,3 0-14-16,1 3 4 0,2-3-17 15,-4 0 6 1,-2 0 0-16,-3 0 12 0,0 0-4 16,-2 0-1-16,1 0-7 15,0 0 1-15,2 0 5 16,2 0-5-16,2 0 9 16,2 0 6-16,2 0-7 15,-1 0-9-15,-1 0 0 16,-2 0 0-16,3 0-10 15,-1 0 10-15,1 0 0 16,0 0 2-16,-2 0 20 16,1 0-26-16,-4 0 4 15,3 0 0-15,-3 0-3 16,-2 0 3-16,1 1 0 16,0 1-1-16,-1-2 5 0,2 3-4 15,1-2 2-15,1-1-1 16,2 3 6-16,1-2-7 15,-3-1-6-15,3 2 5 16,-5 0 2-16,0 0 2 16,0 0 5-16,4 0-7 15,-2-2-2-15,2 0-1 16,1 3 2-16,2-3-9 16,-3 1 18-16,1 2-6 15,0-2-3-15,-5 3 2 16,0 1-8-16,1-4 6 15,-2 1 0-15,6 1 5 16,0-3 4-16,1 1-10 0,4-1 1 16,1 0-5-1,-2 2-1-15,1-2 12 0,-1 0-4 16,-1 0-2-16,1 0 16 16,3 0-32-16,-1 0 16 15,3 0 0-15,-1 0-2 16,4 0 11-16,-2-3-9 15,3-2 0-15,-2 4-3 16,2-2-4-16,-5 3 7 16,3-2 0-16,-3 0 7 15,4 0 9-15,0 1-17 16,2-2 1-16,1 2-10 0,0-4-1 16,0 3 17-1,-1-2-6-15,0 1 3 16,0-1 18-16,-2-1-26 0,2 4 5 15,1-2 0-15,0 0 2 16,3 0 4-16,1 0-6 16,3 0 0-16,1 1 16 15,1-2-14-15,-1 2-2 16,4 2 0-16,-6-2 4 16,4 0-4-16,-6 2 0 15,-1 0-1-15,-2 0 1 16,1 0 0-16,0 0 1 15,3 0 0-15,1 0 11 16,4 0-12-16,0 4-4 16,-3 2 2-16,-1-1 4 0,-4-2 5 15,1 3 6-15,-2-3-12 16,-4 0 10-16,-1 0-2 16,-2-3-9-16,-8 0 25 15,-1 0-23-15,-5 0 19 16,-5 0-21-16,-1 0 9 15,-6 0 6-15,-6 0-15 16,-5 0 17-16,-2 0 27 16,-2 0-43-16,-1-3 26 15,0 0-27-15,0 0 6 16,-3 1 0-16,2 2 0 16,-2 0-1-16,0 0-5 15,0 0-42-15,0 0-27 0,-8-1-77 16,-11 1-232-1,-6-6-638-15</inkml:trace>
  <inkml:trace contextRef="#ctx0" brushRef="#br0" timeOffset="2518.27">11711 2861 202 0,'0'0'895'0,"0"0"-729"15,0 0-51-15,0 0-24 16,0 0-69-16,0 0 27 15,-24-8 7-15,24 8-5 16,0 0 4-16,0 0-36 0,0 0 4 16,0 0 13-1,0 0-35-15,0 0 16 0,0 0-17 16,0 0 0-16,0 0 12 16,0 0 12-16,0 0 31 15,0 0 24-15,0 0-34 16,0 0-7-16,0 0-25 15,0 0-12-15,0 0 22 16,0 0-22-16,7 0 7 16,1-2-8-16,5 2 9 15,3 0-9-15,0 0 0 16,3 0 6-16,6 0 17 16,2 0-21-16,2 0 8 0,3 0-10 15,1 0 2 1,0 0 10-16,1 0-11 0,-1 0 9 15,-4 0 7-15,0 0-6 16,-2 2 1-16,0-2-12 16,-3 2 0-16,0-2 2 15,5 2 6-15,-2 0-8 16,0 0 0-16,0 0 20 16,0 0-19-16,-3 0-1 15,-2 0 0-15,3 2 12 16,-3-1-12-16,1-2 0 15,-2 1 0-15,4-2 9 16,2 3 1-16,0-2-2 0,2 1-8 16,-2 1 5-16,2-2-5 15,-4 1-4-15,-2 1-2 16,2-2 12-16,-3 2 6 16,0-2-12-16,2 1 0 15,1-2 17-15,2 2-17 16,-2 0 0-16,-1-2 20 15,-4 0-20-15,-4 2 24 16,-3-2-15-16,-2 0-8 16,-2 0 38-16,0 0-19 15,-5 0 11-15,1 0 8 16,-1 0-39-16,-2 0 30 16,1 0-30-16,-1 0 1 15,3 0 10-15,-3 0-10 0,-2 0-2 16,0 0-27-16,0 0-138 15,-7 0-224-15,-4 0-717 0</inkml:trace>
  <inkml:trace contextRef="#ctx0" brushRef="#br0" timeOffset="7740.31">10691 2095 104 0,'0'0'1065'0,"0"0"-787"0,0 0-164 16,0 0-18-16,0 0 10 16,0 0-72-16,-13-16-15 15,13 16-13-15,0 4 5 16,2 14 66-16,2 4-7 16,-2 10 13-16,-2 8 11 15,0 11-17-15,0 10 9 16,0 8 21-16,-8 7-57 15,-1 6 20-15,2 1-24 16,2-4-45-16,3 2 32 16,2-5-32-16,0-8 10 0,0-10-2 15,0-10 3 1,0-9-12-16,-3-11 0 0,2-9-33 16,-1-12-11-16,2-8-157 15,0-22-125-15,0-9-487 0</inkml:trace>
  <inkml:trace contextRef="#ctx0" brushRef="#br0" timeOffset="9860.7">10713 2002 747 0,'0'0'223'16,"0"0"-75"-16,0 0-79 16,0 0 27-16,0 0 24 15,0 0-9-15,0 0-21 16,-25-25-48-16,25 23 8 15,0 2 11-15,0 0-10 16,0 0 21-16,0 0-17 16,0 0-22-16,0-2 24 15,7 2-19-15,11-2-1 16,5 2 13-16,8-2-33 16,6 0 19-16,8 0 1 15,6-2 1-15,7 0 12 16,5-1-29-16,3-1 3 0,8 1 14 15,0-1-38-15,3 0 20 16,1 0-14-16,-4 0-5 16,-5 2 23-16,-2 2-24 15,-5-1 24-15,-1 3-13 16,1-1 0-16,0-1-8 16,3-1-3-16,2 0 0 15,1 0 19-15,2 2-17 16,1 0 7-16,0-2-9 15,1 3-9-15,-5 0 3 16,-1 0 7-16,-3 0-1 16,-1 0 15-16,-2 0-1 15,-2 0-15-15,3 0 1 16,-5 4-9-16,-2 0-3 16,-2-1 18-16,-6 2-6 0,-4-4 0 15,-3 4 19-15,-8-4-27 16,-2 2 8-16,-8-1 0 15,-9 0-2-15,-3-2 3 16,-7 2-1-16,-2-2 0 16,0 0 11-16,0 0-2 15,0 0-9-15,0 0 1 16,0 0-6-16,3 2 5 16,0 2-8-16,1-1 7 15,0 4-1-15,0-1 2 0,3 0 0 16,-1 4 6-1,2-2-12-15,1 2-7 16,-5 0-5-16,2 0 17 0,-4 0-12 16,2 2 12-1,-4 0 1-15,0 4 0 0,0 2 12 16,0 3-10-16,0 2 7 16,-8 4 11-16,2 2-19 15,-2 3 14-15,1 4-15 16,-1 3 1-16,2-1 9 15,-1 0-9-15,1 0 9 16,-2 1-1-16,2 3-2 16,-1-3-8-16,3 1 1 15,0-1 0-15,-1-2-1 16,0 0 10-16,1-4-6 0,-1-4-3 16,1-3 5-16,-2-2-6 15,1-2 1-15,1-2 0 16,-3-3 0-16,2-4 7 15,1-1-5-15,0 0-2 16,-1-4 6-16,1 0-12 16,0 1 6-16,3-4 0 15,1-1 9-15,-2 0 1 16,2 1-13-16,-3-4 3 16,3 2-3-16,-2-3-6 15,0 1 18-15,0-1-9 16,-2 0 3-16,-1 0 14 15,-1 0-20-15,-2 0 3 0,0 0 0 16,-1 0 7-16,-1 0-5 16,-2 0 10-16,-7-1-12 15,2-6 14-15,-6-1-8 16,1 1-6-16,-2 1 1 16,-5-5 5-16,-4 3-6 15,-4 0 0-15,2-2-2 16,-5 3 4-16,2-2-1 15,-1 1 6-15,0 2-6 16,4 0-2-16,-1 2 1 16,1 2-3-16,-1 2-3 15,3 0 12-15,-2 0-6 16,7 0 2-16,-1 0 5 16,2 0-13-16,3 0 6 15,-1 0 0-15,0 0-4 0,4 0 14 16,-2 0-10-16,1 0 0 15,-1 0 0-15,2 0-6 16,0 0 7-16,-1 0-1 16,0 0 4-16,-2 0 5 15,5 0-10-15,-4 0 1 16,4 0-2-16,-1 0-8 16,2 0 20-16,0 0-8 15,0 0-2-15,3 0 4 16,-3 0-13-16,3 0 9 15,-6 0 0-15,2 0-1 16,-4 0 8-16,-2 0-4 0,1 0-3 16,-1 0-3-1,1 0 2-15,0 0 1 0,-1 2 0 16,0 0 11-16,0 0-4 16,0-2-1-16,0 2-6 15,-4-2-3-15,-2 2 2 16,-1-2 2-16,-1 2 8 15,2-2 22-15,0 0-29 16,2 0 25-16,0 0-27 16,2 0 1-16,-2 0 16 15,1 0-16-15,-2 0 4 16,1 0 3-16,-2 0 4 16,-1 0 6-16,1 0-18 0,0 4 1 15,-2 0 11 1,-1 0-12-16,3-2 0 0,0 2 6 15,2 1 6-15,2-3 3 16,2 3-6-16,4-3-8 16,0 0 23-16,1 0-23 15,1-2-1-15,-2 2 6 16,1 0 3-16,3-2 17 16,-2 2-11-16,4 0-15 15,3-2 11-15,4 2-11 16,4-2 0-16,1 2 0 15,1-2 14-15,2 0-7 16,0 0-7-16,0 0 1 0,0 0-12 16,0 0 11-1,0 0 0-15,0 0 1 0,0 0 8 16,0 0-18-16,0 0-10 16,0 0-52-16,-8 0-41 15,-6 2-275-15,1-2-520 0</inkml:trace>
  <inkml:trace contextRef="#ctx0" brushRef="#br0" timeOffset="13380.23">23730 826 760 0,'0'0'303'0,"0"0"-58"16,0 0-93-16,0 0-37 16,0 0-26-16,0 0-61 15,24 0 14-15,-21 0-20 16,1 0-16-16,-4 0 64 16,2 0-9-16,-2 0 38 15,0 0-6-15,0 0-31 16,0 0 21-16,0 0-34 15,0 0-27-15,0 0 22 16,0 0-25-16,0-2 14 16,0-2 15-16,0 0-14 15,-6 0 10-15,-5 0-20 16,1 2-15-16,-4 0 6 16,-1 0-15-16,1 2 2 15,1 0 7-15,0 0 1 0,4 0-16 16,2 0 6-16,1 0 0 15,-1 0-6-15,0 0 15 16,-2 6-4-16,3 5-5 16,-1 2-8-16,1 1 7 15,3 3 1-15,3-3-4 16,0 1-7-16,0 1 12 16,7-3-1-16,11 2 0 15,2-3-26-15,2 3 26 16,0-4-15-16,-2-1-16 0,-1 0 31 15,-4-2-15-15,-7-2 15 16,-2 2 0-16,-4 0-8 16,-2 1 8-16,0-1 18 15,0-3 17-15,-10 0 14 16,-7 1-31-16,-6-2 28 16,-1-1-46-16,-3 2-7 15,3-4 6-15,2-1-117 16,1-4-106-16,8-14-173 15,7-4-721-15</inkml:trace>
  <inkml:trace contextRef="#ctx0" brushRef="#br0" timeOffset="13814.07">23518 581 1393 0,'0'0'406'15,"0"0"-169"-15,0 0 39 16,0 0-132-16,0 0-40 16,0 0-80-16,-136-39-23 15,104 60 7-15,-3 11 1 16,-5 6 13-16,0 9 6 16,2 3-22-16,4 3 21 15,13 2-27-15,9 1 0 16,12 4 0-16,0 0 12 0,27 3-24 15,10-1 3 1,15-2-27-16,6-4 36 0,9-9-34 16,6-4 10-16,5-15 18 15,0-12-40-15,0-14 44 16,-2-2-13-16,-2-22 15 16,-5-15 0-16,-5-18 0 15,-6-11 58-15,-6-12 16 16,-10-9-42-16,-13-2 24 15,-13 3-26-15,-16 9 1 16,-6 10 20-16,-33 13-51 16,-19 14-7-16,-59 24-81 15,13 10-152-15,4 6-420 0</inkml:trace>
  <inkml:trace contextRef="#ctx0" brushRef="#br0" timeOffset="14413.48">23384 1245 869 0,'0'0'949'16,"0"0"-704"-16,0 0-141 15,0 0-36-15,0 0-25 0,-120 62-37 16,73-10 35-16,-9 9 20 15,-6 7-21-15,-5 6 23 16,5-2-11-16,2-2-14 16,6-4 44-16,10-5-45 15,4-9 11-15,3-6 10 16,4-8-49-16,4-6 32 16,2-8-22-16,8-6-13 15,5-7 19-15,3 0-16 16,5-5-18-16,1 0-19 15,1-2-88-15,-4 2-29 16,-4 0-226-16,1-1-129 16,-3 2-145-16</inkml:trace>
  <inkml:trace contextRef="#ctx0" brushRef="#br0" timeOffset="15064.73">23691 1395 932 0,'0'0'314'0,"0"0"-140"16,0 0-4-16,0 0-61 15,0 0-23-15,0 0-11 16,0 0 20-16,29-6-16 16,-19 26 5-16,-4 12 13 15,-1 15 39-15,-5 11 4 16,0 16-32-16,0 8-33 16,0 4-47-16,0 3 17 15,0-5-30-15,2-7-2 16,6-10 6-16,0-13-7 0,0-14-7 15,-3-13-5 1,-1-14-40-16,-2-6 18 0,3-7-75 16,9-7-54-16,-2-15-69 15,7-6-639-15</inkml:trace>
  <inkml:trace contextRef="#ctx0" brushRef="#br0" timeOffset="15431.79">24231 1221 719 0,'0'0'798'0,"0"0"-582"15,0 0-143-15,0 0 95 16,0 0-95-16,0 0-54 16,0 0 8-16,25 34 26 15,6 18 15-15,9 18-9 16,13 27 16-16,16 29 32 16,14 22-45-16,-6-9 5 15,-12-30 6-15,-14-30-55 16,-11-27 21-16,4 3-30 15,4-5-2-15,-5-5 12 0,-14-16-18 16,-12-16-2-16,-13-12-6 16,-12-5-77-16,-21-18-118 15,-13-5-802-15</inkml:trace>
  <inkml:trace contextRef="#ctx0" brushRef="#br0" timeOffset="15984.27">22704 1925 1144 0,'0'0'314'0,"0"0"-187"15,-115-29 16-15,59 28 22 16,-2 1 22-16,2 0-16 16,5 22-64-16,2 7-46 15,2 14-8-15,7 7-30 16,5 10 20-16,8 4-17 16,11 2-5-16,11 3 25 15,5-3-45-15,12-6 7 16,19-10-7-16,13-14 0 15,6-14-2-15,6-16 1 16,-1-6 0-16,1-31 1 16,-5-22 0-16,-7-13 11 15,-10-12-3-15,-10-5-7 0,-12 4-4 16,-12 6-2 0,0 13-39-16,-5 10-23 0,-17 6-170 15,4 14-282-15,5 6-360 16</inkml:trace>
  <inkml:trace contextRef="#ctx0" brushRef="#br0" timeOffset="16366.25">22970 1299 1322 0,'0'0'366'16,"0"0"-226"-16,0 0-42 16,0 0-79-16,0 0 15 15,0 0-8-15,0 0 3 16,-94 142 18-16,76-97-45 15,7-4 29-15,5-2 1 16,6-3-10-16,0-4 51 16,0-8-36-16,10-6 1 15,12-10 5-15,8-8-28 16,8 0 13-16,2-7-10 16,5-12-18-16,-1-5-33 15,9-8-143-15,-11 6-172 0,-8 6-649 16</inkml:trace>
  <inkml:trace contextRef="#ctx0" brushRef="#br0" timeOffset="16764.18">23477 1696 1352 0,'0'0'372'0,"0"0"-268"16,0 0-56-16,0 0-48 15,0 0 9-15,0 0 10 16,0 0 36-16,54 70-6 16,-31-38 46-16,-1 1-29 15,0-1 17-15,2-6-25 16,-1-8-39-16,1-6 54 16,-2-12-5-16,1 0 28 15,4-8-14-15,-3-18-74 0,1-4-2 16,-6 2-6-1,-2 3-125-15,-9 10-120 0,-4 8-414 0</inkml:trace>
  <inkml:trace contextRef="#ctx0" brushRef="#br0" timeOffset="17100.29">23872 2229 1642 0,'0'0'547'15,"0"0"-422"1,0 0-53-16,-138-13-58 0,95 43-13 16,6 18 21-16,3 12-13 15,9 12 35-15,15 4-36 16,10 3-7-16,4-6-2 15,34-6-20-15,13-9-3 16,7-16 23-16,5-18-36 16,-1-23 15-16,-8-2 4 15,-8-35 18-15,-10-21 0 16,-7-10 0-16,-7-30-21 16,-5-28-97-16,-5 16-189 0,-3 17-251 15</inkml:trace>
  <inkml:trace contextRef="#ctx0" brushRef="#br0" timeOffset="17467.31">24271 1769 1410 0,'0'0'317'16,"0"0"-191"-16,0 0-101 15,0 0-9-15,0 0 6 16,0 0 34-16,31 125-30 16,2-75 28-16,10-5-53 15,3-5 17-15,6-10 33 16,0-14-36-16,-6-14 51 15,-6-2-11-15,-2-26 22 16,-7-16 68-16,-5-10-81 16,-5-9 8-16,-3 2-19 15,-7 2-53-15,-7 11 0 16,-2 12-81-16,-2 22-131 16,-15 10-297-16,-7 2-607 0</inkml:trace>
  <inkml:trace contextRef="#ctx0" brushRef="#br0" timeOffset="18184.39">22450 2570 1148 0,'0'0'401'0,"0"0"-183"16,0 0-1-16,0 0-116 15,0 0-84-15,0 0-5 16,0 0 7-16,-91 132 9 16,51-59 57-16,-7 9-37 15,-4 5 22-15,0 1 31 16,-1-1-39-16,4-10 38 0,5-7-40 16,7-9-32-16,7-14 14 15,10-12-42-15,5-12 0 16,8-10 0-16,1-7 10 15,5-5-11-15,0-1 1 16,-2 0-39-16,0 0-16 16,-10 0-118-16,1-7-175 15,1-3-275-15</inkml:trace>
  <inkml:trace contextRef="#ctx0" brushRef="#br0" timeOffset="18441.7">22063 2917 1478 0,'0'0'335'0,"0"0"-253"0,0 0-50 16,0 0 43-16,-63 135-24 15,50-83 3-15,7 2 32 16,6-5-31-16,2-10 4 15,27-7-33-15,13-12-17 16,9-14 37-16,10-6-44 16,1 0-2-16,-6-16-125 15,-16-2-115-15,-16 7-39 0,-17 3-105 16</inkml:trace>
  <inkml:trace contextRef="#ctx0" brushRef="#br0" timeOffset="18919.46">21688 3589 1182 0,'0'0'358'16,"0"0"-228"-16,0 0-19 15,0 0-60-15,0 0 2 16,0 0 4-16,-131 32-12 16,91-5 56-16,-3 2-8 15,1 11-3-15,-2 9 14 16,3 6-48-16,8 8-10 15,10 1-1-15,13 1-36 16,10-5 28-16,2-6-28 16,31-13-3-16,17-8-12 15,12-15 6-15,15-18 0 16,10-2-8-16,5-34 16 16,-1-18-8-16,-10-19 0 0,-14-10 0 15,-16-6-13 1,-15 0 14-16,-17 8-1 0,-14 7 10 15,-5 15-10-15,-11 14-13 16,-21 13-131-16,-30 25-181 16,4 7-78-16,5 0-501 0</inkml:trace>
  <inkml:trace contextRef="#ctx0" brushRef="#br0" timeOffset="19335.32">21451 4257 1413 0,'0'0'346'0,"0"0"-267"15,0 0-32-15,0 0-35 16,0 0 20-16,0 122 70 16,0-62-28-16,-15 27 7 15,-2 27-28-15,-10 30 9 16,3 11 39-16,-1-10-52 0,10-30 9 16,5-35-22-1,6-17-35-15,-2-9 63 0,1 3-30 16,-1-1-33-1,0-4 31-15,2-15-32 0,2-17 0 16,-2-11-1-16,2-9 13 16,-3-4-31-16,1-19-84 15,-3-4-169-15,-2-12 39 16,0 9-84-16,3 6-322 0</inkml:trace>
  <inkml:trace contextRef="#ctx0" brushRef="#br0" timeOffset="19953.68">21066 5514 768 0,'0'0'252'0,"0"0"-105"16,0 0-85-16,0 0-8 15,0 0 11-15,0 0 9 16,0 0 26-16,38 95-30 15,-28-72 2-15,-4 4 38 16,-3 5-3-16,-3 6 33 16,0 4-14-16,0 6-26 15,0 2 18-15,-3-2-48 16,1-2-9-16,2-7 3 16,0-9-51-16,0-12 14 0,0-8-21 15,9-10 3 1,-3 0 6-16,4-4-3 0,-6-13-12 15,-1 3 9-15,-1 0-2 16,-2 5-8-16,0-1 1 16,2 2-33-16,4-3-27 15,4 1-69-15,1 0 9 16,-1 4-31-16,0 0 17 16,-6 4 83-16,-4 2 50 15,0 0 1-15,-9 0 94 16,-15 0-43-16,-5 8 60 15,-4 8 17-15,2 6-46 16,1 4 16-16,6 6-59 16,6 7-9-16,7 1 16 15,4 4-45-15,7 0 25 0,0-1-26 16,7-5 0-16,20-7 7 16,8-5 0-16,9-11-7 15,4-11 0-15,3-4 23 16,-2-13-19-16,-8-13-4 15,-4-8 11-15,-13-4-28 16,-10-1 17-16,-14 2-7 16,0 1-2-16,-5 3-98 15,-13 8-57-15,-9-5-143 16,6 8-181-16,5 4-1100 0</inkml:trace>
  <inkml:trace contextRef="#ctx0" brushRef="#br0" timeOffset="20720.61">21247 6303 1227 0,'0'0'316'0,"0"0"-201"15,0 0-46-15,0 0 75 16,0 0 91-16,-6 156-48 0,-3-86-50 16,0 4-10-16,2 2-92 15,3 2 8-15,0-3 8 16,-1-1-28-16,0-4 33 15,-2-4-3-15,3-2-30 16,-2-7-1-16,-1-7-22 16,3-12-1-16,-1-10-5 15,2-10-44-15,1-8-15 16,2-8-84-16,-6-2-113 16,2-8-116-16,-3-8-467 0</inkml:trace>
  <inkml:trace contextRef="#ctx0" brushRef="#br0" timeOffset="21176.39">21183 6779 18 0,'0'0'1262'15,"0"0"-861"-15,0 0-232 16,0 0-31-16,0 0-46 16,0 0-21-16,0 0 42 15,-40 28-27-15,22-6-9 16,3 3 17-16,-1-1-64 16,5-4 32-16,-1-1-40 15,6 0-14-15,1-5 44 16,3-3-51-16,0-2-1 15,2-5 0-15,0-4-41 16,0 0-49-16,2 0-160 0,9-4-63 16,-1-6-178-16,-6 4-958 15</inkml:trace>
  <inkml:trace contextRef="#ctx0" brushRef="#br0" timeOffset="21673.07">21227 7332 1145 0,'0'0'302'0,"0"0"-94"16,0 0-108-16,0 0 36 15,0 0 20-15,-125 17-14 16,92 3 17-16,0 6-39 16,1 7-61-16,6 5 28 15,4 6-55-15,6 3 0 16,9 2-3-16,7 1-27 15,0 0 14-15,15-6-16 16,19-8 0-16,11-11-11 16,7-14 10-16,0-11-13 15,0-8 14-15,-6-24-14 0,-9-12 12 16,-14-6 2-16,-7-5 0 16,-13 4 17-16,-3 2-16 15,-5 8 22-15,-15 6-23 16,0 7 17-16,2 6-34 15,5 4 17-15,1 4-22 16,8 4-20-16,4-4-169 16,0 4-145-16,0 0-303 0</inkml:trace>
  <inkml:trace contextRef="#ctx0" brushRef="#br0" timeOffset="22040.11">20927 6635 1572 0,'0'0'374'15,"0"0"-139"-15,0 0-170 16,0 0-5-16,0 0-24 15,0 0 87-15,24 121-6 16,0-66-63-16,5 1 11 16,5-3-36-16,1-10-19 0,2-7 17 15,0-15-16-15,1-13 0 16,0-8 37-16,-1-10-28 16,-2-20 26-16,-6-8-19 15,-8-3-26-15,-3-7 20 16,-9 3-21-1,-5-2-9-15,-1 3-15 0,-3 0-70 16,0-22-73-16,0 10-202 16,0 0-277-16</inkml:trace>
  <inkml:trace contextRef="#ctx0" brushRef="#br0" timeOffset="22690.35">22063 3871 1167 0,'0'0'326'0,"0"0"-78"15,0 0-86 1,0 0 29-16,0 0-69 0,0 0-95 16,0 0 42-16,53 99 56 15,21 13 4-15,24 42 20 16,9 23-81-16,-3 0 0 16,-14-13-9-16,-19-21-44 15,-9-12 42-15,-17-30-28 16,-16-27-29-16,-13-28 0 15,-8-16-2-15,-1-3-1 16,-5-7-3-16,-2-8-48 16,0-12-4-16,-24-18-64 15,-3-14-350-15,-2-8-165 0</inkml:trace>
  <inkml:trace contextRef="#ctx0" brushRef="#br0" timeOffset="23013.48">22299 4716 1450 0,'0'0'354'0,"0"0"-196"16,0 0-62-16,0 0-24 16,0 0-60-16,0 0 103 15,0 0-5-15,109 95-46 0,-58-61 19 16,7-8-46-1,-2-11 60-15,-4-4-8 0,-6-11-43 16,-5 0-2-16,-8-11-28 16,-6-19-4-16,-6-10 33 15,-2-15-44-15,-9-2 16 16,-3-3-17-16,-7 6-22 16,0 10 16-16,0 12-37 15,-7 16-62-15,-12 16-88 16,1 19-307-16,0 14-54 0</inkml:trace>
  <inkml:trace contextRef="#ctx0" brushRef="#br0" timeOffset="23395.46">22936 5550 1452 0,'0'0'393'0,"0"0"-132"16,0 0-181-16,-145-50 30 16,92 50-12-16,-2 9 21 15,3 24-5-15,10 17-70 16,11 12 12-16,11 11-30 15,15 1-17-15,5 3 13 16,27-6-22-16,19-4-9 16,15-11 8-16,10-17-25 0,5-14 25 15,1-25-14-15,-3-4 15 16,-7-38-8-16,-9-20 8 16,-16-30 0-16,-13-29-1 15,-15-30 11-15,-14 13 2 16,0 28-12-16,-14 38-68 15,-53 1-118-15,5 11-187 16,-13 0-589-16</inkml:trace>
  <inkml:trace contextRef="#ctx0" brushRef="#br0" timeOffset="24084.65">23905 2844 1343 0,'0'0'397'0,"0"0"-236"16,0 0-112-16,0 0 11 16,0 0 98-16,-8 173-32 15,1-60 0-15,3 26-15 16,2 6-50-16,2-21 11 15,0-33-23-15,0-32-30 16,0-9 26-16,0 0-45 16,0-4 1-16,0-4 10 15,0-18-2-15,-6-11-18 0,0-13 6 16,-12-15-131-16,0-13-368 16,3-4-481-16</inkml:trace>
  <inkml:trace contextRef="#ctx0" brushRef="#br0" timeOffset="24374.9">23629 3448 1520 0,'0'0'372'0,"0"0"-246"15,0 0-70-15,0 0-54 0,0 0 79 16,0 0-19-16,60 109-15 15,-33-74 14-15,2-4-36 16,-2-6 18-16,-2-11 36 16,-1-10-26-16,0-4 29 15,1-9-22-15,-1-21-32 16,1-8 18-16,-6-9-45 16,-5 0-1-16,-3 0-40 15,-9-14-143-15,-2 12-167 16,0 5-204-16</inkml:trace>
  <inkml:trace contextRef="#ctx0" brushRef="#br0" timeOffset="24693.03">24026 2765 1151 0,'0'0'708'16,"0"0"-485"-16,0 0-98 15,0 0-69-15,0 0 3 16,0 0-10-16,0 0 2 16,43 138 41-16,-6-74-55 15,7 11 8-15,12 4 8 16,9 9-30-16,4 1 75 16,7 0-52-16,-3-5-37 15,-3-13 21-15,-11-8-30 16,-7-15-1-16,-15-10 1 15,-13-12-2-15,-7-9 2 0,-13-9 0 16,-4-4-38-16,0-4 32 16,-16 0-104-16,-32-17-202 15,1-5-221-15,2-3-117 0</inkml:trace>
  <inkml:trace contextRef="#ctx0" brushRef="#br0" timeOffset="24975.24">24224 3409 658 0,'0'0'850'0,"0"0"-564"16,0 0-204-16,0 0 10 15,0 0-23-15,0 0 13 0,0 0 64 16,81 20-50-16,-46 2-53 16,1 4 21-16,-3-5-28 15,1 0 7-15,-7-6 12 16,-7-8-37-16,1-7 24 15,-8 0-4-15,1-18-6 16,-1-16 20-16,-3-9-37 16,-1-5 10-16,-5 1-11 15,-4 5-5-15,2 11-18 16,-2 12-15-16,0 11-94 16,0 14-185-16,2 15-360 15,-2 11-113-15</inkml:trace>
  <inkml:trace contextRef="#ctx0" brushRef="#br0" timeOffset="25308.35">24857 3938 1542 0,'0'0'514'0,"0"0"-400"15,0 0 14-15,-129-40-21 16,91 40-73-16,2 15 23 16,5 20-39-16,2 11-17 15,11 6 44-15,7 5-44 0,11-1 12 16,0-2-5 0,22-4 10-16,12-10-23 0,6-9 5 15,4-16-22-15,1-15 8 16,-5 0 3-16,-7-32 11 15,-8-14 0-15,-12-8-77 16,-11-2 6-16,-2-1-47 16,-54 1-98-16,-3 15-177 15,-14 10-624-15</inkml:trace>
  <inkml:trace contextRef="#ctx0" brushRef="#br0" timeOffset="25709.28">23830 4098 1079 0,'0'0'367'16,"0"0"-143"-16,0 0-69 16,0 0 15-16,0 0-38 15,0 0 5-15,0 0-29 16,-104-64-89-16,72 96 12 0,10 11-24 16,4 5-6-16,13 4 41 15,5 0-41-15,11-2 24 16,23-6-19-16,17-10 7 15,5-12-26-15,2-14 13 16,-4-8-34-16,-10-20 28 16,-14-18-5-16,-13-10-21 15,-15-2-19-15,-2 0-42 16,-56 0-50-16,-2 15-174 16,-4 14-339-16</inkml:trace>
  <inkml:trace contextRef="#ctx0" brushRef="#br0" timeOffset="26543.05">23030 5388 1041 0,'0'0'370'0,"0"0"-161"16,0 0-62-16,0 0-53 15,0 0-72-15,-123-12 11 16,101 26-33-16,-12 13-129 16,8 2-133-16,4-8-588 0</inkml:trace>
  <inkml:trace contextRef="#ctx0" brushRef="#br0" timeOffset="27479.55">21297 5416 1189 0,'0'0'344'0,"0"0"-165"0,0 0-49 16,0 0-94-16,0 0 21 15,0 0 38-15,0 0-9 16,-34 144 49-16,29-87-29 15,-3 1-7-15,-1-2 41 16,0-2-67-16,-3-8-17 16,4-4-6-16,1-10-50 15,0-8 41-15,3-8-27 16,4-8-14-16,0-6-1 16,0-2-151-16,0 0-119 15,0-3-117-15,2-6-199 0</inkml:trace>
  <inkml:trace contextRef="#ctx0" brushRef="#br0" timeOffset="31676.33">2750 3689 666 0,'0'0'200'15,"0"0"-93"-15,0 0-26 16,-132-1-81-16,88 1-27 16,-30 5 25-16,12 4-126 15,6-4-385-15</inkml:trace>
  <inkml:trace contextRef="#ctx0" brushRef="#br0" timeOffset="32265.75">2402 3685 479 0,'0'0'913'16,"0"0"-756"-16,0 0-67 0,0 0-20 15,0 0 36 1,0 0 72-16,0 0-39 0,21 0-36 16,-11 0-20-16,11-1-19 15,8-1 22-15,11 2-15 16,4 0 2-16,10 0-3 15,1 0-54-15,3 0 26 16,0 6-42-16,1 1 9 16,-7 0 8-16,-7 0-16 15,-9 0-1-15,-11-3 22 16,-12-1-13-16,-7 0 6 16,-6-3-15-16,0 0 1 15,0 1 41-15,-24-1-32 0,-14 0 8 16,-19 0-18-1,-18 0 16-15,-9 0-16 0,-11 0 0 16,7-1 0-16,10-5-3 16,18-1 9-16,22 1-6 15,18 2 6-15,16 3 4 16,4 1 2-16,6 0-12 16,23 0 0-16,13 0-18 15,12 0 18-15,10 0-10 16,1 0-41-16,13 4-88 15,-17 6-114-15,-17 0-353 0</inkml:trace>
  <inkml:trace contextRef="#ctx0" brushRef="#br0" timeOffset="33716.87">7244 3655 1202 0,'0'0'278'0,"0"0"-166"16,0 0-7-16,0 0-45 15,0 0 69 1,-129-26 102-16,120 24-117 0,5 2-30 16,4 0-84-16,0 0-38 15,4 0 38-15,19 0 0 16,10 0 1-16,9 2 24 16,7 4-19-16,9-2 36 15,-3 2-20-15,1-2-6 16,-9-2 26-16,-11 2-42 15,-14-4 0-15,-9 2-2 16,-8-2 13-16,-5 0 20 16,0 0 13-16,-7 0 5 0,-20 2-49 15,-10 5-87-15,-13-2-53 16,-10 3-136-16,9 1-62 16,15-8-628-16</inkml:trace>
  <inkml:trace contextRef="#ctx0" brushRef="#br0" timeOffset="36438.6">11343 3663 613 0,'0'0'160'0,"0"0"-63"16,0 0-15-16,0 0 6 15,0 0 22-15,0 0 9 16,0 0 4-16,-35 0-55 16,30 0-25-16,1-1 34 15,0-2-47-15,2 3 20 16,-3 0 15-16,3-2-34 15,0 2 32-15,-1 0-28 16,1 0-1-16,2 0 23 16,0 0-44-16,0 0 16 15,0 0-3-15,0 0-25 16,0 0 35-16,0 0-9 16,0-2-6-16,0 2 36 0,0 0-39 15,0 0 10-15,5 0-5 16,8 0-23-16,5 0 28 15,4 0-15-15,2 0-11 16,5 0 21-16,3 0-22 16,3 0-1-16,3 0 23 15,5 0-9-15,-1 0 26 16,3 0-20-16,-1 2-11 16,2 0 19-16,-3 1-27 15,-1-2 0-15,-1 2 12 16,-6-3-4-16,1 1 4 15,-5-1-13-15,0 0 6 0,-4 0 11 16,0 2-16 0,0-2 4-16,-3 2 7 0,2 0 0 15,-1 1-13 1,0-2 1-16,0 1 0 0,-4 1 4 16,2-1-3-16,-3-2 5 15,2 1 3-15,0-1-1 16,3 0-16-16,2 0 8 15,0 0 0-15,2 0 11 16,-3 0-11-16,0 3 10 16,1-3-10-16,-2 1 7 15,0-1-8-15,-3 2 1 16,0-2 0-16,0 0 23 0,-1 2-23 16,-4-2 12-1,1 0-12-15,2 0 5 0,0 0-6 16,3 0 2-16,-1 0-1 15,0 0 21-15,0 0-11 16,3 0-13-16,-2 0 3 16,-2 2-3-16,0 1-7 15,-3-3 17-15,3 0-7 16,-2 1 9-16,-2-1 6 16,-3 0-21-16,-1 0 6 15,-5 0 0-15,2 0-10 16,-4 0 11-16,-1 0-1 15,3 0 0-15,2 0 18 16,3 0-24-16,1 0 6 16,1 0 0-16,3 0-8 0,-1 0 8 15,2 0 0-15,-2 0 0 16,1 0 10-16,0 0-8 16,0 0-2-16,-4 0 0 15,-7 0 1-15,1 0-1 16,-6 0-1-16,-2 0-5 15,2 0 12-15,-2 0-2 16,0 0 8-16,0 0-11 16,0 0 2-16,0 0-3 15,0 0 0-15,0 0 0 16,0 0 1-16,0 0 23 16,0 0-3-16,0 0-3 15,0 0 19-15,0 0-36 16,0 0 10-16,0 0 0 0,0 0-2 15,0 0-2-15,0 0-7 16,0 0-10-16,0 0-11 16,-6 0-86-16,-11 0-119 15,0 0-352-15</inkml:trace>
  <inkml:trace contextRef="#ctx0" brushRef="#br0" timeOffset="38905.04">14356 3727 818 0,'0'0'159'0,"0"0"-23"16,0 0-58-16,0 0-23 15,0 0 29-15,0 0 16 16,0 0-6-16,-2 0-47 16,2 0-1-16,2 0 16 15,7 0-39-15,4 0 25 16,0 0-25-16,8 0-5 16,-1 0 55-16,7 0-49 0,2 0 39 15,2 0-12-15,2 0-41 16,1 0 40-16,1 0-33 15,3 0-5-15,2 0 43 16,0 0-55-16,2 0 19 16,0 0-6-16,1 0-5 15,1 0 33-15,-1 0-7 16,-1 0-9-16,0 0 27 16,-1-1-51-16,1-4 23 15,-2 4-3-15,3 1-21 16,-1-3 33-16,3 3-20 15,-3-1-11-15,2 1 20 16,-1 0-22-16,1-3 0 16,-3 3 0-16,-1-1 11 15,-5 1-4-15,1 0 4 16,-3 0-5-16,-2 0 0 0,-2 0-6 16,-2 0 0-16,0 0 3 15,0 0 10-15,-2 0 0 16,-4 0-8-16,0 0 4 15,-3 0 22-15,-3 0-21 16,-4 0 11-16,0 0 13 16,-2 0-34-16,0 0 21 15,0 0-21-15,4 0 1 16,-2 0 4-16,5 0 2 16,-1 0-1-16,1 0-4 15,-1 0 7-15,4 0-10 0,-3 0 1 16,-3 0 0-16,-3 0 9 15,2 0-8-15,-3 0 7 16,-1 0-8-16,4 0 5 16,-3 0-6-16,2 0 1 15,0 0 0-15,-2 0 8 16,-3 0 1-16,-1 0-6 16,-5 0-3-16,2 0-7 15,-2 0 0-15,0 0 8 16,2 0-1-16,-2 0 11 15,0 0 2-15,0 0-10 16,0 0-3-16,0 0-9 16,0 0-6-16,5 0 17 0,2 0-2 15,4 0 7 1,0 0 10-16,2 0-34 0,0 0 17 16,1 0-38-16,-1 1 30 15,-3 2-35-15,-2-2 22 16,-1 2 20-16,-3-2-7 15,0-1 7-15,2 0 1 16,-4 2 0-16,0-2-3 16,-2 0 13-16,1 0-10 15,-1 0 21-15,0 0-20 16,0 0 36-16,0 0-27 16,0 0-10-16,0 0 4 15,0 0-4-15,0 0-6 0,0 0-10 16,0 3-100-1,0 0-64-15,-11 7-155 0,-8 0-12 16,-8 1-290-16</inkml:trace>
  <inkml:trace contextRef="#ctx0" brushRef="#br0" timeOffset="40474.81">11636 3662 1294 0,'0'0'348'0,"0"0"-95"16,0 0-153-16,0 0 45 15,0 0-42-15,0 0-20 16,0 0 1-16,0 0-73 15,0 0-5-15,0 0-2 16,0 0 5-16,0 0 22 16,0 0 17-16,0 0 1 15,0 0 9-15,0 0-48 16,0 0-1-16,0 0 2 0,0 0-4 16,0 0 5-16,0 0-12 15,0 0 8-15,0 0-11 16,0 0 3-16,0 0 0 15,0 0 3-15,0 0 7 16,0 0-6-16,0 0-4 16,0 0 0-16,0 0-14 15,0 0 15-15,0 0-1 16,0 0 0-16,0 0-2 16,0 0 1-16,0 0-6 15,0 0 6-15,0 0 0 16,0 0 2-16,0 0 4 15,0 0-4-15,0 0 8 16,0 0-18-16,0 0 9 0,0 0 0 16,0 0-7-16,0 0 8 15,0 0-2-15,0 0 1 16,0 0-70-16,-3 0-16 16,-26 0-111-16,3 0-201 15,-8 0-182-15</inkml:trace>
  <inkml:trace contextRef="#ctx0" brushRef="#br0" timeOffset="42060.57">12921 3793 952 0,'0'0'299'15,"0"0"-89"-15,0 0-108 16,0 0-63-16,0 0 52 0,0 0-33 16,5-5-24-16,-5 5-3 15,0 0-30-15,0 0 23 16,0 0 12-16,0 0 14 15,0 0 46-15,0 0-28 16,0 0-9-16,0 0-17 16,0 0-41-16,0 0 7 15,0 0-8-15,0 0 0 16,0 0 15-16,0 0-15 16,0 0 28-16,0 0-7 15,0 0-20-15,0 0 19 16,0 0-20-16,0 0 0 0,0 0 0 15,0 0-9-15,0 0 9 16,0 0-27-16,0 0-8 16,0 0 29-16,0 0 1 15,0 0 5-15,0 0 23 16,0 0-21-16,0 0 13 16,0 0-15-16,0 0-3 15,0 0-12-15,0 0 16 16,0 0-1-16,0 0 0 15,0 0-5-15,0 0-5 16,0 0 1-16,0 0-10 16,0 0 9-16,0-4-58 15,0-1 8-15,0-1 42 0,0 3-51 16,0-3 31-16,0 2-3 16,0-3 9-16,-2 2 31 15,-1 0-45-15,3 1 5 16,0 3 15-16,0-2-16 15,0 3 24-15,-2 0-25 16,2 0-16-16,-5 0 20 16,-2 0-87-16,-5 0 60 15,-2 0-2-15,1 0-168 0</inkml:trace>
  <inkml:trace contextRef="#ctx0" brushRef="#br0" timeOffset="47280.62">21604 3752 730 0,'0'0'263'0,"0"0"-65"15,0 0-43-15,0 0 21 16,0 0-19-16,0 0-2 0,-5-26-7 15,5 23-21-15,0 3-34 16,0 0 31-16,0-2-35 16,0 2-23-16,0 0-16 15,0 0-49-15,0 0 34 16,0 0-35-16,0 0 1 16,0 0-4-16,0 0 3 15,0 0 0-15,0 5 3 16,0 4 15-16,0 5-9 15,0 3-9-15,0 1 0 16,0 2 9-16,0 4-9 16,0 0 0-16,3 0 0 15,1 0 18-15,1-4-14 16,-1 0-3-16,0-1-1 16,1-7 9-16,-1 1-9 0,1-5 0 15,0-2-8-15,-1-1 19 16,2-4-1-16,1-1 17 15,5 0-3-15,1 0 30 16,3-3-53-16,1-12 13 16,5-4-3-16,-2-2-3 15,2-1 10-15,1-2-11 16,-3 2-5-16,-5 0-2 16,2 2 0-16,-7 0 0 15,-3 2 5-15,-1-1 2 16,-4 6 1-16,2-1-8 15,-4 1 1-15,0 6 2 16,0-2-3-16,0 3 0 0,0 5 13 16,0-3-12-16,-6 4 1 15,0 0-2-15,-1 0-9 16,-3 0 3-16,-4 5 12 16,-1 7-6-16,-4 1 3 15,6 1-3-15,6 0 0 16,7 2-12-16,0 2-15 15,20-1 8-15,67 4-30 16,0-4-71-16,5-10-530 0</inkml:trace>
  <inkml:trace contextRef="#ctx0" brushRef="#br0" timeOffset="48781.61">21085 7528 765 0,'0'0'260'0,"0"0"-134"15,0 0-57-15,0 0-12 16,0 0 33-16,0 0 13 15,0 0-28-15,0-6 4 16,0 6-22-16,0 0-24 16,0 0 23-16,0 0-33 15,0 0 8-15,0 0 8 16,0 0-24-16,0 0 14 16,0 7 19-16,0 6 1 15,0 1 31-15,-2 2-33 16,0-2-4-16,2 2 3 0,0-2-34 15,0 0 23-15,0-2-20 16,0-4-13-16,0-1 24 16,2-3-25-16,2-2 20 15,-2-2-9-15,0 0-3 16,5 0-7-16,2 0-2 16,2-11-9-16,2-3 9 15,-1-2-43-15,1 0 9 16,-4 0-21-16,0 1 3 15,0 1 51-15,-5 5-11 16,0-1 12-16,1 3 17 16,-3 5-15-16,-2 1 38 0,3 1-25 15,-3 0-14-15,2 0 22 16,0 0-16-16,3 0-7 16,1 7 52-16,1 10-34 15,4 2 29-15,0 6-47 16,0 1 11-16,1 2-26 15,-6 0 15-15,-4 8-129 16,-2-7-187-16,0-8-546 0</inkml:trace>
  <inkml:trace contextRef="#ctx0" brushRef="#br0" timeOffset="50722.42">21962 3484 1011 0,'0'0'489'15,"0"0"-326"-15,0 0 8 16,0 0-79-16,0 0-32 16,0 0 9-16,0-11-37 15,0 11 11-15,0 0-21 16,0 0-12-16,-8 0 21 15,-1 0-23-15,-5 0 5 16,-1 0 6-16,-1 0-13 16,-3 0 0-16,0 0-5 15,1 0-1-15,1 0 41 16,-4 0-17-16,4 4 13 16,-3 0 3-16,-3 3-40 15,4-3 25-15,-5 2-16 16,1 3-9-16,0-1 34 0,1 2-33 15,0 3 19-15,-1-5-20 16,2 5 10-16,0-3-7 16,1 0-1-16,3 0-2 15,-2 0 38-15,1-2-30 16,3 2 14-16,-1-1-22 16,1 0 9-16,1 1-10 15,-1 0 2-15,0 2 4 16,1-2 4-16,1 2 3 15,-1 1-9-15,-1-2-3 0,1 3-12 16,-1 2 12 0,1-2 1-16,1 2 5 0,-1-1 0 15,1-1 12-15,0 0-24 16,-1-1 6-16,4 2 0 16,-4 1 17-16,3 0-15 15,0 2-2-15,1 2 1 16,2 0 17-16,-2 3-6 15,2-4-12-15,1 1 0 16,3 0 15-16,2-2-9 16,-1 1-6-16,1-4 0 15,0 1 9-15,2 1-2 16,0-5 6-16,0 2-11 16,0-2 11-16,0 0-12 15,0 0-1-15,0 0 0 0,0 2 8 16,0 0 7-16,7 0 1 15,-1-2-15-15,4 0 3 16,-2 0-4-16,3-2-4 16,1 0 2-16,-1-2 4 15,4 2 1-15,-1-3-3 16,3 0 10-16,1 1-20 16,5-4 10-16,0 0 0 15,4-4-1-15,5 0 7 16,-1 0-6-16,2 0 0 15,4 0-3-15,-2-2-6 16,1-8 10-16,1-1-1 16,1-2 5-16,5-3 2 0,-3 0-13 15,-1-1 6-15,2 0-12 16,-1 1 12-16,-2-2 1 16,-3-4-1-16,2 0 8 15,-4-5 11-15,-2-3-19 16,-2-1 1-16,-1-2-1 15,-1 1 36-15,0 4-26 16,-5 2 8-16,-1 1-2 16,-4 0-15-16,-3 1 25 15,-3-2-7-15,-5-2-2 16,3-2 40-16,-4 0-44 16,0 1 16-16,-3 1-29 15,0 2 7-15,-2 4 17 16,0 2-15-16,0 0 7 15,0 3 25-15,-4-2-31 0,-11 0-19 16,1 4 9-16,-3-1-3 16,0 2-19-16,3 4 22 15,1 4-8-15,7 2 7 16,-2 2-59-16,2 2 11 16,-9 0-105-16,1 0-216 15,-1 6-337-15</inkml:trace>
  <inkml:trace contextRef="#ctx0" brushRef="#br0" timeOffset="56158.89">20458 3465 831 0,'0'0'256'0,"0"0"-54"0,0 0-51 16,0 0 15-1,0 0-29-15,0 0 59 0,35-58-38 16,-35 53-58-16,0 4 23 16,0-2-12-16,-12 3-45 15,-11 0-11-15,-6 9-47 16,-6 11-8-16,-1 5 3 15,5 8 9-15,4-1 6 16,12 2-16-16,9-3-2 16,6-6 12-16,0-5-12 15,2-6-1-15,19-12 1 16,8-2 0-16,10-17-20 16,5-21-7-16,0-15-114 15,-3-13 23-15,-5-8-59 16,-10-5-24-16,-6 1 40 0,-6 10 161 15,-10 12 4-15,-4 15 126 16,0 18 8-16,0 12-20 16,0 11-62-16,-6 0-56 15,-4 30 37-15,1 9 8 16,1 13 44-16,1 7-9 16,5 4-47-16,2 3 18 15,0-1-50-15,0-5 7 16,0-8-8-16,7-8-26 15,-1-14-48-15,0-10-89 16,15-20-130-16,-1 0 40 16,0-6-466-16</inkml:trace>
  <inkml:trace contextRef="#ctx0" brushRef="#br0" timeOffset="56691.47">20940 3169 1045 0,'0'0'405'0,"0"0"-230"16,0 0-59-16,0 0-18 15,0 0 9-15,0 0-28 16,0 0-33-16,-125-13 2 16,105 11-33-16,7 0 41 15,2 2-56-15,4 0 9 16,4 0-5-16,1 0-4 15,2 0 0-15,0 0-6 16,0 0-29-16,0 0 34 16,0 6-8-16,0 6 2 15,0 6 7-15,0 7 1 16,0 2 21-16,-2 9 22 0,-2 2-25 16,-1 7 36-1,3-2-34-15,0 6-11 0,0-5 44 16,2 0-53-16,0-4 6 15,0-8-7-15,0-5 15 16,0-8-9-16,0-7-6 16,2-5-56-16,11-7 29 15,18-9-107-15,-2-13-150 16,-2-2-262-16</inkml:trace>
  <inkml:trace contextRef="#ctx0" brushRef="#br0" timeOffset="57107.36">20980 3302 1064 0,'0'0'336'0,"0"0"-158"16,0 0-113-16,0 0-21 16,0 0-21-16,0 0 34 15,0 0 19-15,0 58-45 16,-2-33 0-16,-1-3 13 15,3 0-25-15,0-3 25 16,0 0-9-16,0-7-15 16,0-3 17-16,5-6-12 15,4-3 4-15,4 0 17 16,5-6-19-16,0-14-2 0,2-4-25 16,-5-4-9-1,-1 0 8-15,-7 0-16 0,-3 3 14 16,-2 3-7-16,-2 6 3 15,0 4 7-15,0 4 0 16,0 4 0-16,0 4-12 16,0 0-8-16,-4 0 18 15,2 0-10-15,-1 8 12 16,1 5-1-16,2-2-8 16,0 3-46-16,13-2-81 15,8-3-65-15,-3-5-180 0</inkml:trace>
  <inkml:trace contextRef="#ctx0" brushRef="#br0" timeOffset="57824.44">21239 3113 827 0,'0'0'694'16,"0"0"-453"-16,0 0-93 15,0 0-96-15,0 0-38 16,0 0-9-16,0 0-5 16,0-3-1-16,0 3-12 15,0 0 13-15,0 3 5 16,0-3 9-16,0 0 22 16,2 0 15-16,-2 0-40 0,2 0 14 15,0 0-25 1,0 0 0-16,-2 0-16 0,3 1 18 15,-3 4-2 1,0-3 23-16,0 7-21 0,0 1 40 16,0 4-15-16,0 1-27 15,0-2 21-15,0 1-15 16,0-1-6-16,0-2 13 16,0-3-7-16,0 2 25 15,0 0-6-15,0 5 14 16,0 0 28-16,0 3-39 15,0 5 9-15,0-1-6 16,-3 1-31-16,3 2 43 16,0-1-21-16,0 0-16 15,0 0 15-15,0-1-19 0,0 0-2 16,0 1 22-16,0 0-22 16,0 3 36-16,0 0-12 15,0-1 1-15,0 1 0 16,0-1-25-16,-2-2 0 15,2-2-3-15,-2-3 14 16,0-2-4-16,2-5 9 16,-2-5-15-16,2-3 4 15,-2 1-5-15,2-3 0 16,0-2-1-16,0 0 13 0,0 2-6 16,-3-2-6-1,3 0 1-15,0 0-2 0,-5 0 9 16,1 2-8-16,-3-2 32 15,-6 0-25 1,-1 0 38-16,-1 0-40 0,-3 0 7 16,3 0-24-16,-3 2-39 15,-13 15-121-15,2 0-368 16,4 2-554-16</inkml:trace>
  <inkml:trace contextRef="#ctx0" brushRef="#br0" timeOffset="58809.81">20029 7197 814 0,'0'0'279'15,"0"0"62"-15,0 0-171 16,0 0 9-16,0 0-62 16,0 0-65-16,0 0 21 15,0 0-19-15,0 0-23 16,0 2 26-16,0 2-8 0,-5 4 12 15,-8 6-18-15,-5 3-32 16,3 6 38-16,1 0-12 16,3 2-20-16,6-2 22 15,5-2-38-15,0-4 0 16,0-6 15-16,7-3-8 16,11-6 9-16,4-2-17 15,5-13-4-15,8-18-2 16,2-15-61-16,-2-15-1 15,-4-12 10-15,-4-7-37 16,-10 0 20-16,-8 13 46 16,-8 13 29-16,-1 20 81 15,0 12-28-15,0 13 27 0,-1 9-10 16,-1 0-70 0,-2 13 1-16,-3 15 1 0,3 12 23 15,2 7 37-15,0 0-31 16,2 3 5-16,0-1-20 15,0-4-7-15,0-4-18 16,6-8 8-16,3-4-82 16,-2-11-41-16,15-14-152 15,-2-4-79-15,3 0-532 0</inkml:trace>
  <inkml:trace contextRef="#ctx0" brushRef="#br0" timeOffset="59158.87">20485 6967 1362 0,'0'0'401'16,"0"0"-262"-16,0 0-54 15,0 0-77-15,0 0 5 16,0 0-10-16,-115-25-3 16,103 25-12-16,6 8 2 15,4 3-30-15,2 4 25 16,0-1-11-16,0 2 19 15,0 2 7-15,0 0 1 16,0 4 36-16,0 5 27 16,0 0-20-16,0 5 58 15,0 3-20-15,0 1-27 16,-3 1 31-16,-1 2-45 0,2-5 5 16,0 0-8-16,2-8-28 15,0-4 9-15,0-6-19 16,0-6-6-16,0-6-24 15,4-4-123-15,29-7-33 16,1-12-139-16,-3-5-438 0</inkml:trace>
  <inkml:trace contextRef="#ctx0" brushRef="#br0" timeOffset="59560.8">20581 7153 1056 0,'0'0'352'16,"0"0"-204"-16,0 0-46 16,0 0 27-16,0 0-30 0,0 0-23 15,0 0 12-15,-40 88-69 16,38-71 6-16,2 2 12 16,0-5-24-16,0-2 23 15,0-4-19-15,0-4-15 16,0-2 13-16,0-2-7 15,6 0 1-15,8-14-9 16,1-8-10-16,1-2-5 16,-3-2 0-16,1 2-16 15,-5 2 31-15,-3 4-12 16,-3 5 12-16,-1 8 27 16,0 0 4-16,-2 5 9 15,0 0-40-15,0 0 8 0,0 0-3 16,1 6-4-16,-1 8 28 15,3 4 13-15,-3 4-42 16,2-1 16-16,1-2-16 16,2-2-54-16,6-11-62 15,-1-2-185-15,4-4-245 0</inkml:trace>
  <inkml:trace contextRef="#ctx0" brushRef="#br0" timeOffset="59993.64">20780 6930 1371 0,'0'0'565'15,"0"0"-374"1,0 0-73-16,0 0-84 0,0 0-34 16,0 0-27-16,0 0 27 15,24-2-4-15,-11 2 13 16,-2 0-10-16,-1 0 1 15,-6 0-8-15,-2 0 7 16,-2 0 1-16,2 2 0 16,-2 2 4-16,2 6 9 15,1 5-11-15,-3 4-2 16,0 7 0-16,0 4 12 16,0 4 2-16,0 4 19 0,0 0 19 15,-3 3-28 1,1-1 30-16,0-2-37 15,2 2-11-15,0-5 17 16,-2 1-14-16,2-7-7 0,-2-7-2 16,-2-8 21-16,-4-6-11 15,-7-6 35-15,-8-2 17 16,-8 0-21-16,-6 0-41 16,-3-6-57-16,-12-1-98 15,10 2-191-15,11 3-279 0</inkml:trace>
  <inkml:trace contextRef="#ctx0" brushRef="#br0" timeOffset="61049.82">20524 7047 995 0,'0'0'349'16,"0"0"-162"-16,0 0-139 16,0 0-32-16,0 0 12 15,0 0-11-15,0 0 34 16,26 31-16-16,-19-17-14 0,-3 3 6 15,-1-2-27-15,-3 3-1 16,0 3-8-16,0 10-80 16,0-4-162-16,-3-6-664 0</inkml:trace>
  <inkml:trace contextRef="#ctx0" brushRef="#br0" timeOffset="62165.84">21644 7433 1197 0,'0'0'331'15,"0"0"-174"-15,0 0-128 16,0 0 6-16,0 0-25 16,0 0 21-16,0 0-25 15,133-48-6-15,-92 20-13 16,-7-4-15-16,-11-2-19 15,-10 0 46-15,-10 2-2 16,-3 6 3-16,-3 5 41 16,-12 10-35-16,0 8 78 15,-3 3-35-15,3 14-42 16,0 21 25-16,3 13-24 0,5 6 8 16,5 9 13-1,2 2-26-15,0 3 23 0,0 4-26 16,5-1 11-16,-3-1-8 15,-2-8 6-15,0-5-7 16,0-12 5-16,-9-11 2 16,-11-12-9-16,-3-9 18 15,-4-13 35-15,-2 0 9 16,5-19-25-16,2-9 69 16,8-8 66-16,7-2-74 15,7-4-29-15,0 2-59 16,21 2-4-16,8 4-12 15,9 2-1-15,6 4-51 16,28-15-125-16,-12 7-197 16,-7 4-245-16</inkml:trace>
  <inkml:trace contextRef="#ctx0" brushRef="#br0" timeOffset="62562.82">22276 7177 1204 0,'0'0'303'0,"0"0"-115"15,0 0-83-15,0 0-53 16,0 0-5-16,-140-23-32 16,114 23-14-16,1-1 14 0,10 1-15 15,3 0 8 1,6 0 4-16,3 0-3 0,3 0-18 15,0 0 9-15,0 0-7 16,0 0 1-16,0 6 12 16,0 13 0-16,0 6 33 15,0 3-9-15,-4 6 44 16,-2 4 0-16,-2 0-8 16,0 3 38-16,-1 2-63 15,0-1 1-15,2 1-23 16,3-3-7-16,1-4 10 15,3-6-21-15,0-4 0 16,0-5-2-16,9-6-30 0,9-7-80 16,24-8-69-1,-3 0-125-15,-2-18-356 0</inkml:trace>
  <inkml:trace contextRef="#ctx0" brushRef="#br0" timeOffset="62968.69">22319 7345 973 0,'0'0'369'0,"0"0"-199"16,0 0-77-16,0 0 14 16,0 0-24-16,0 0-16 0,0 0-10 15,-35 100-45 1,35-84 13-16,0-3-10 0,0-6-14 15,0 0 25-15,0-7-24 16,8 0 14-16,1 0 10 16,4-5-25-16,1-11-2 15,0-4-3-15,-1-2 1 16,-3 0-3-16,-2 4 12 16,-2 5 4-16,-1 2 68 15,-3 5 5-15,-2 4 31 16,2 2-49-16,-2 0-59 15,2 0 19-15,-1 2-24 16,5 12 28-16,-4 3 8 16,3 2-36-16,-1-2-1 15,-1-4 0-15,1-1-61 0,0-6-59 16,12-6-156-16,-4-4-58 16,2-12-855-16</inkml:trace>
  <inkml:trace contextRef="#ctx0" brushRef="#br0" timeOffset="63367.63">22584 7199 1373 0,'0'0'552'0,"0"0"-417"15,0 0-38-15,0 0-72 16,0 0-13-16,0 0 6 15,0 0-17-15,31-5-2 0,-17 5-7 16,-3-2-8 0,-5 2 4-16,-1 0 13 0,-2 0-1 15,-3 0 0-15,0 0 6 16,0 7-6-16,0 11 10 16,0 6-9-16,0 6 51 15,-3 4-39-15,3 3 6 16,0 6 9-16,0 3-22 15,0 1 13-15,0 0-19 16,5 0 0-16,-1-1 9 16,-4-8 1-16,0-4 6 15,0-6 35-15,0-10-32 16,-11-7 85-16,-9-8 20 0,-3-3-53 16,-6 0-33-1,-2 0-38-15,-16-18-105 0,7-3-173 16,5-2-440-16</inkml:trace>
  <inkml:trace contextRef="#ctx0" brushRef="#br0" timeOffset="65866.98">22292 3298 689 0,'0'0'292'16,"0"0"-70"-16,0 0-99 0,0 0 7 15,0 0-23-15,0 0-21 16,0 0 29-16,21 0-53 15,3 0 14-15,7 0-7 16,3 0-49-16,4-6 5 16,-5-2-25-16,-4-3 6 15,-4-2-10-15,-10-3 4 16,-4 2 0-16,-4 0-1 16,-7 2-7-16,0 6 8 15,0 4 0-15,-12 2-61 0,-5 0 61 16,-3 6-3-1,-3 12 3-15,4 10 14 0,0 6-12 16,4 11 29-16,6 5 2 16,2 5-15-16,3 8 42 15,4 1-59-15,0 0 17 16,0-5-15-16,0-9 16 16,-2-11-24-16,-5-10 5 15,-2-13 0-15,-2-11 5 16,-4-5 1-16,-1 0-6 15,-5 0 0-15,4-14 16 16,-1-4-16-16,7 0 19 16,5-1-7-16,3-4 37 15,3 1-23-15,0-1 4 16,20-4-30-16,9-1-11 0,4 0-11 16,5-2-56-16,3 0-83 15,11-10-30-15,-6 6-187 16,-7 4-631-16</inkml:trace>
  <inkml:trace contextRef="#ctx0" brushRef="#br0" timeOffset="66265.88">22803 3236 712 0,'0'0'492'16,"0"0"-240"-16,0 0-121 15,0 0-93-15,0 0-3 16,0 0-16-16,0 0-12 16,-101-12 18-16,79 12-25 0,2 0 1 15,2 0 9-15,7 0-4 16,2 0-9-16,2 0 3 16,5 0-33-16,0 0 11 15,0 0 4-15,2 2 2 16,-3 8 15-16,1 0-8 15,0 4 9-15,-2 4 19 16,2 5-4-16,-3 3 44 16,-2 1-19-16,2 8 14 15,1 3 4-15,-2 0-25 16,-1 4 14-16,-2-3-22 16,2 0-17-16,1-5 19 0,-1-4-26 15,5-8-2-15,2-4-76 16,0-12-54-16,13-3-68 15,7-3-210-15</inkml:trace>
  <inkml:trace contextRef="#ctx0" brushRef="#br0" timeOffset="66699.72">22805 3371 884 0,'0'0'327'15,"0"0"-187"-15,0 0-85 16,0 0-5-16,0 0-30 16,0 0 35-16,0 0-1 0,-47 92-28 15,36-64 34-15,-1 2-35 16,8-2 10-16,2-2 11 16,2-6-38-16,0-2 36 15,0-5-30-15,0-7-13 16,6-3 42-16,4-3-26 15,1 0 5-15,2 0-9 16,3-9-2-16,2-8 0 16,1-4-11-16,0-4 1 15,-2 0-18-15,-2-4-23 16,-5 4 18-16,-4 2 22 16,-4 3 0-16,-2 6 13 0,0 1-13 15,-6 8 3-15,-9 0-13 16,-1 3 3-16,3 2 2 15,1 0-1-15,3 0 12 16,5 0-12-16,2 9 6 16,2 3-13-16,0 0-26 15,2-1-103-15,11-3-79 16,1-1-187-16</inkml:trace>
  <inkml:trace contextRef="#ctx0" brushRef="#br0" timeOffset="67135.55">23043 3257 1000 0,'0'0'359'16,"0"0"-173"-16,0 0-79 15,0 0-22-15,0 0-63 16,0 0-2-16,0 0 5 15,31-6-25-15,-19 6 13 16,-6 0-13-16,-1 0 0 16,-3 0 10-16,-2 3 22 15,0 3 25-15,0 3-5 16,0 4-46-16,0 6 38 16,0 3 7-16,-5 3-34 15,1 5 29-15,2 5-34 0,0 0 14 16,2 8-10-1,0 0-14-15,0 0 7 0,0 1-8 16,0-2-1-16,0-3 26 16,-8-6-25-16,0-4 34 15,-5-5-1-15,-1-8-32 16,-6-4 57-16,-2-7-23 16,-3 2-4-16,-2-3-32 15,2 0-62-15,8 0-102 16,3 0-177-16,10-2-347 0</inkml:trace>
  <inkml:trace contextRef="#ctx0" brushRef="#br0" timeOffset="68330.36">21268 3605 603 0,'0'0'104'16,"0"0"-104"-16,0 0-10 0,0 0-130 16</inkml:trace>
  <inkml:trace contextRef="#ctx0" brushRef="#br0" timeOffset="69276.83">19920 7578 1341 0,'0'0'310'0,"0"0"-123"16,0 0-151-16,0 0 27 15,0 0 25-15,135 0 27 16,-70 1-15-16,9 8-57 16,11-1-9-16,1 0-19 15,1-1-3-15,-9-2 29 16,-15-2-35-16,-17 2 12 16,-19-5-18-16,-13 0 10 15,-14 0-4-15,0 0 11 16,-3 0-17-16,-17 0-59 15,-7 0-139-15,-8-5-5 16,6 2-104-16,6-3-728 0</inkml:trace>
  <inkml:trace contextRef="#ctx0" brushRef="#br0" timeOffset="70215.32">22346 3957 829 0,'0'0'653'0,"0"0"-460"16,0 0-44-16,0 0-115 16,0 0 35-16,118 0-37 15,-65 0 16-15,9 6 2 16,10 2-50-16,24 3-6 16,-18-5-179-16,-12-2-184 0</inkml:trace>
  <inkml:trace contextRef="#ctx0" brushRef="#br0" timeOffset="71062.11">21688 7988 1196 0,'0'0'200'0,"0"0"-113"16,0 0-87-16,0 0-6 15,170-3 6-15,-90 3 10 0,9 6 48 16,7 4-29-16,0 2-27 16,-8 0-2-16,0 4-117 15,-24-4-77-15,-24-2-149 0</inkml:trace>
  <inkml:trace contextRef="#ctx0" brushRef="#br0" timeOffset="71153.85">22408 8067 641 0,'0'0'160'15,"0"0"-118"-15,0 0-42 16,0 0-32-16,0 0-189 0</inkml:trace>
  <inkml:trace contextRef="#ctx0" brushRef="#br0" timeOffset="73231.25">11158 3698 464 0,'0'0'192'16,"0"0"-91"-16,0 0-33 16,0 0-13-16,0 0-38 15,0 0 9-15,-4 1-10 16,4-1-9-16,0 0 8 15,0 0 18-15,0 0 18 16,0 0 40-16,0 0-7 16,0 0 16-16,0 0-3 15,0 0-36-15,0 0 10 16,0 0-56-16,0 0-8 16,0 0 2-16,0 0-1 0,0 0-8 15,0 0 0-15,0 0 13 16,0 0-13-16,0 0 0 15,0 0 0-15,0 0 2 16,0 0-2-16,0 0 0 16,0 0-1-16,0 0 2 15,0 0 2-15,0 0-2 16,0 0 0-16,0 0-2 16,0 0-18-16,0 0-4 15,0 0 14-15,0 0-32 16,0 0 19-16,0 0-8 15,0 0 30-15,0 0-12 16,1 0 9-16,2 0-8 0,0 0-10 16,-3 0-32-16,0 0 28 15,0 0-36-15,0 0-29 16,3 0 14-16,-3 0 11 16,2 0 47-16,2 0 18 15,0 0-33-15,1-4-118 0</inkml:trace>
  <inkml:trace contextRef="#ctx0" brushRef="#br0" timeOffset="74324.34">11158 3617 674 0,'0'0'120'0,"0"0"-120"15,0 0-12-15,0 0 12 16,0 0 3-16,0 0 52 16,0 0-16-16,0 0-3 15,0 0 0-15,0 0-17 16,0 0 11-16,0 0 8 15,0 0-18-15,0 0 3 0,0 0-23 16,0 0 2-16,0 0 6 16,6 0-2-16,-2 0 3 15,2 0 23-15,3 0-31 16,1 0 20-16,0 0-21 16,-2 2 0-16,5 2-16 15,-7-1-4-15,3 0-7 16,-1 0 8-16,2 0 7 15,1 0 1-15,2-2 11 16,3 1 0-16,-1 0-9 16,5 0 10-16,1-2-1 15,0 3 0-15,4 0-90 16,0 1 23-16,-1 3-45 16,-1-2-101-16,-1 1 97 15,-2 3 116-15,3-3 41 0,-2-3 60 16,3 1-52-16,2 0-2 15,0 0-15-15,1 0-20 16,0 1-8-16,-3-1-4 16,1 0-7-16,-5 2 6 15,-1-3 1-15,0 3 8 16,-3-2 12-16,-1 0-14 16,1 1 23-16,-3-1-28 15,3-3 6-15,-1 2 1 16,0-2-6-16,-1 4-2 15,-1-3 1-15,1 1 7 16,-1 1-6-16,1 1-1 0,1-2-1 16,5 0 31-16,1 1-16 15,0-1 4-15,4 0-19 16,0-2 0-16,-3 2 0 16,1-1 0-16,0-2 0 15,0 2 27-15,-4-2 7 16,2 0 20-16,-1 2 7 15,0-2-27-15,2 2 7 16,3 1-33-16,0 0 4 16,1 1-12-16,0-2 10 15,1 2-16-15,0-1 6 16,2 2 0-16,-2-1 3 16,0 0 3-16,0 0 3 0,0 0 8 15,2 0-7 1,4 2 9-16,0 0-19 0,5 1 1 15,-1-1-9-15,1 3 8 16,5-1-13-16,-3-2-8 16,2 2-10-16,1-2 31 15,-1 0 0-15,1-1 1 16,1 2 24-16,-2-1-24 16,-1-2 29-16,-4 0-14 15,-3-4 5-15,-3 0 44 16,-6 0-7-16,-6 0 9 15,-3 0 20-15,-7 0-52 16,-5 0 29-16,-2 0-8 0,-2 0-40 16,0-4-8-1,0 0-8-15,0 0-43 0,-6 0-96 16,-3-1-227-16</inkml:trace>
  <inkml:trace contextRef="#ctx0" brushRef="#br0" timeOffset="75525.13">14516 3727 459 0,'0'0'316'16,"0"0"-141"-16,0 0-42 15,0 0-22-15,0 0-50 16,0 0 0-16,0 0 11 15,122-11-47-15,-90 11-2 16,8 0-12-16,5 0-10 16,8 0 17-16,10 0-17 15,6 0-1-15,13 1 0 0,25 5-29 16,29-2 4 0,34 1-17-16,12-5-26 0,-10 2-32 15,-18-1-38-15,-46 3-18 16,-23 5 77-16,-25-1 50 15,17 6 29-15,-15-2-85 16,-5-2-513-16</inkml:trace>
  <inkml:trace contextRef="#ctx0" brushRef="#br0" timeOffset="75588.96">16526 3828 499 0,'0'0'91'16,"0"0"-91"-16,0 0-181 0</inkml:trace>
  <inkml:trace contextRef="#ctx0" brushRef="#br0" timeOffset="76326.99">2953 3699 624 0,'0'0'0'16</inkml:trace>
  <inkml:trace contextRef="#ctx0" brushRef="#br0" timeOffset="79027.77">2442 4452 1363 0,'0'0'356'0,"0"0"-198"16,0 0-59-16,0 0-6 15,0 0 59-15,0 0 17 16,0 0-22-16,-13-11-46 16,13 11-64-16,0 0 23 0,0 0-36 15,0 0-12-15,2 0 23 16,23 0-33-16,15 0 20 16,18 0 1-16,18-2-17 15,12-3 26-15,13-3-30 16,-1 1 4-16,-6 5-6 15,-1 1-129-15,-24 1-228 16,-19 0-639-16</inkml:trace>
  <inkml:trace contextRef="#ctx0" brushRef="#br0" timeOffset="79809.67">6279 4520 1172 0,'0'0'309'0,"0"0"-127"16,0 0-64-16,0 0-85 15,0 0 41-15,0 0 31 16,170-21-22-16,-90 21-38 16,27 0-45-16,39 0-39 15,-21 7-151-15,-11 1-144 0</inkml:trace>
  <inkml:trace contextRef="#ctx0" brushRef="#br0" timeOffset="81648.77">10364 4488 1038 0,'0'0'326'0,"0"0"-188"16,0 0-92-16,0 0-34 0,0 0-12 16,0 0 0-16,0 0 74 15,0 0-48-15,8 0 34 16,7 0 14-16,8 0-37 16,4 0 49-16,6 0-8 15,7 1-9-15,5-1 26 16,7 3-50-16,5-3 11 15,3 0-15-15,4 0-33 16,4 0 35-16,-1 0-23 16,2 0-3-16,-1 0 9 15,4 0-26-15,2 0 0 16,-6 0 0-16,-1-3 12 16,-2 2-7-16,-7-2 8 0,-3 3-12 15,-1 0 3 1,-2 0-4-16,-2 0 0 0,0 0-1 15,-2-1 3-15,1 1 8 16,-1-2-7-16,-2-1 8 16,4 3-8-16,-2-1-3 15,4-1 0-15,4 2 1 16,-1 0 14-16,0 0-15 16,1 0 0-16,-2 0 2 15,0 0-11-15,-4 0 18 16,4 0-9-16,-2 0 8 15,-2 2 0-15,2-2-16 0,-7 1 7 16,3 2 1 0,-4-1-2-16,-1-1 8 0,-3 3-1 15,3 0-5-15,-1 1 6 16,2-1-17-16,1 0 11 16,2 0 0-16,0-3 0 15,-1 4 9-15,-1-4-3 16,1 2-6-16,0-3 2 15,-2 2-11-15,3-1 9 16,1 2 0-16,2-1 11 16,1-1-5-16,-2 4-2 15,-2-4-4-15,-3 2-9 16,-1 1 1-16,-1-3 14 16,2 4-6-16,1-3 9 15,4 2 5-15,2-1-14 0,5 0 0 16,2-2-6-16,-2 2-8 15,1-1 22-15,-3-1-8 16,0-1 0-16,-6 0 19 16,-1 3-23-16,-6-3 4 15,3 0 0-15,-2 2-6 16,3-2 13-16,0 0-7 16,4 0 0-16,-1 0 13 15,4 0-10-15,2 0-3 16,-4 0 0-16,2 0 13 15,-1 0-13-15,-4 0 0 16,0 0 0-16,-3 0 7 16,1-2 2-16,-3-2 8 0,2 2-6 15,4-5 18-15,-2 4-29 16,1-1 0-16,-4 2-6 16,1-3 13-16,-4 4 2 15,-2 1 2-15,-3-3-10 16,-4 3 18-16,0 0-12 15,-6-1-7-15,-4 1 20 16,-8-3-19-16,-4 2 43 16,-5 1-4-16,1-2-19 15,-5 2 21-15,2 0-42 16,-2 0 6-16,0 0 6 16,0 0-5-16,0 0-14 15,0 0-5-15,0 0-53 16,0 0-8-16,0 0-109 0,0 0-102 15,-42 2-85-15,1 7 58 16,-3 0-697-16</inkml:trace>
  <inkml:trace contextRef="#ctx0" brushRef="#br0" timeOffset="83876.81">2516 5216 443 0,'0'0'298'15,"0"0"-120"-15,0 0-60 16,0 0-81-16,0 0 3 16,0 0 19-16,-35-5 18 15,35 5-6-15,0 0-27 16,0 0-4-16,0-2-9 16,0 2-8-16,0 0 63 15,0 0-25-15,0 0 3 16,-2 0-12-16,2 0-36 15,0 0 25-15,0 0-6 16,0 0-10-16,0 0 40 0,0 0-42 16,0 0-8-1,0 0-2-15,0 0-12 0,4 0 11 16,7 0-10-16,3 0-1 16,3 0 35-16,5 0-30 15,9 2 16-15,7-2-16 16,7 2 0-16,5-2 13 15,7 0-18-15,3 0 9 16,2 3 16-16,3-3-24 16,-1 0 10-16,1 0-12 15,-3 0 0-15,1 0-4 16,-5 0 5-16,2 0-1 16,0 0 24-16,0 0-17 15,3 0 9-15,-3 0-16 0,0 0 0 16,0 0 1-1,-2-3 8-15,5 3-9 0,-1-2 6 16,0 0 7-16,3 2-2 16,-3 0-11-16,-4 0 0 15,-8 0 9-15,-8 0-8 16,-7 0-1-16,-10 0 0 16,-8 0 16-16,-7 0-12 15,-6 0-4-15,-2 0 0 16,-2 0-36-16,0 0-159 15,0 2-347-15</inkml:trace>
  <inkml:trace contextRef="#ctx0" brushRef="#br0" timeOffset="85431.65">9254 5166 884 0,'0'0'212'0,"0"0"-158"16,0 0-5-16,0 0-27 16,0 0 62-16,0 0 61 15,0 0-55-15,107 12-19 16,-76-9-40-16,4 2-21 16,3 2 41-16,5-2-32 15,5 0 6-15,4-1 29 16,4 0-38-16,3-2 39 15,9 2-28-15,3-1-13 16,3 0 37-16,3 0-50 16,3 0 12-16,4 2-2 0,-5-1-2 15,4 1 10 1,0 0-11-16,1-1-1 0,1 1 14 16,2-2-21-16,0 1 0 15,-3-2 0-15,-2-2 0 16,-3 0 9-16,-6 0 9 15,-1 0 0-15,3 0 36 16,-2 0-54-16,6 0 7 16,0 0 2-16,6 0-3 15,6 0 19-15,3-2-5 16,4 2 35-16,-2 0 10 16,3 0-63-16,-4 0-1 15,-1 0 23-15,-3 3-8 16,-1 3 21-16,-7 0-37 15,-2 0 14-15,0-2-5 16,-4 0-8-16,2-1 14 0,-6-1 26 16,-5 0-41-16,-3 0 19 15,-7 0-19-15,-6-2 1 16,-6 0 17-16,-5 0-12 16,-8 0 16-16,-4 0 5 15,-10 0-26-15,-2 0 24 16,-9 0-13-16,-3 0-5 15,-4 0 31-15,-1 0-38 16,0 0 14-16,0 0-14 16,0 0-94-16,0 0-102 15,0 0-308-15,0 3-183 0</inkml:trace>
  <inkml:trace contextRef="#ctx0" brushRef="#br0" timeOffset="86865.82">14017 5338 98 0,'0'0'668'16,"0"0"-553"-16,0 0-63 16,0 0-18-16,0 0-23 15,0 0 67-15,0 0 80 16,-19 0-25-16,19 0-24 15,0 0-44-15,0 0-49 16,0 0 19-16,0 0-6 16,0 0 5-16,0 0 45 0,0 0-30 15,-6 0-2-15,0 0 7 16,-3 0-47-16,-2 0 17 16,2 0-24-16,-1 4 6 15,7-2 6-15,1-2-11 16,2 2 0-16,0-2 6 15,0 2 1-15,0 0 0 16,0 0-8-16,8 0 9 16,6 3 23-16,6-4-4 15,7-1 29-15,8 0 11 16,8 0-31-16,8 0 22 16,9 0-16-16,5 0-20 15,8 0 26-15,5 0-21 16,5-6 15-16,4 2 0 15,6 0-31-15,5 0 21 0,1 2-23 16,5-2-2-16,-2-3 25 16,1 4-22-16,-3-3 18 15,-5 0-11-15,-2-1-17 16,-7 2 23-16,-6-1-18 16,-6-1 3-16,-5 0 28 15,-6 1-37-15,-11 0 27 16,-2 2-27-16,-12-1 0 15,-12 1 18-15,-7 3-16 16,-11 1 5-16,-6 0 8 0,1 0 0 16,-3 0-1-1,0 0-14-15,0 0 0 0,0 0-24 16,0 0 14-16,0 0-31 16,0 0-21-1,3 0-59-15,-3 0-70 0,3 1-158 16,-3 2-192-16</inkml:trace>
  <inkml:trace contextRef="#ctx0" brushRef="#br0" timeOffset="88105.5">17761 5342 1185 0,'0'0'225'15,"0"0"-39"-15,0 0-129 16,0 0-25-16,0 0 16 16,0 0-4-16,0 0 42 0,118-4 4 15,-70 2-1-15,7 2 8 16,9 0-59-16,0 0 14 16,7 0 0-16,3 0-17 15,6 0 20-15,5 0-15 16,4 0-7-16,5 0 14 15,-3 0-39-15,2 0 26 16,1 0-28-16,-5 0 6 16,0 0 14-16,-4 0-17 15,-5 4 5-15,-6-2 15 16,-9 2-27-16,-7-2 20 0,-10 0-22 16,-7 0 2-1,-10-2 16-15,-9 2-17 0,-7-2 12 16,-6 0 22-16,-4 0-33 15,-3 0 54-15,-2 0-56 16,0 0 9-16,0 0-4 16,0 0-4-16,0 0-1 15,0 0 0-15,0 0-40 16,0 2-10-16,0 1-104 16,0-1-137-16,0 9 17 15,-2-3-90-15,-9 0-372 0</inkml:trace>
  <inkml:trace contextRef="#ctx0" brushRef="#br0" timeOffset="89575.58">2639 5834 1066 0,'0'0'278'0,"0"0"-204"16,0 0-22-16,0 0-37 15,0 0 31-15,0 0 66 16,0 0-29-16,-83-5 25 0,79 5-17 16,2 0-20-16,-1 0 6 15,3 0-42-15,0-1 1 16,0 1 21-16,0 0-48 15,0 0 13-15,0 0 3 16,7 0-25-16,15-3 55 16,12 3 22-16,11-2-9 15,16 2 7-15,12 0-54 16,8 0 5-16,10 0 12 16,5 0-28-16,3 0 33 15,1 0-13-15,-2 0-21 16,-3 0 27-16,-5-2-35 15,-12-2 16-15,-16-2 12 16,-15 2-29-16,-16 2 19 0,-14 0-19 16,-9 2 1-16,-6 0-15 15,-2 0 14-15,0 0-70 16,0 0-143-16,0 0-457 0</inkml:trace>
  <inkml:trace contextRef="#ctx0" brushRef="#br0" timeOffset="98048.93">21840 3457 738 0,'0'0'260'0,"0"0"-106"16,0 0-96-16,0 0 34 15,0 0 20-15,0 0-55 16,35 0 5-16,-29 0-34 16,-2 0-12-16,-2 0 52 15,-1 0-55-15,-1 0 6 16,0 0 26-16,0 0 1 0,0 0 63 16,0 0-2-16,0 0-22 15,0 0 5-15,0 0-75 16,0 0 2-16,0 0-17 15,0 0 3-15,0 0-3 16,0 4 11-16,0-2-4 16,0 0 33-16,-5 0-18 15,-3 0 18-15,0 2 12 16,-5-2-36-16,-3 2 36 16,-2 2-13-16,-4 0-32 15,-5-1 27-15,-2 4-33 16,-4 3-1-16,-3 0 21 15,-4 1-20-15,2 6 20 16,-4-1-3-16,2 4-17 16,-1 3 33-16,-1 4-27 0,0 7 11 15,-1 7 30-15,3 0-48 16,7 8 16-16,4-1-16 16,6 0 2-16,11 2 32 15,2-4-32-15,6 1 2 16,4-8 2-16,0-2 12 15,4-7-19-15,14-2 1 16,7-8-3-16,8-2-4 16,7-6 14-16,7-5-7 15,6-9 0-15,5 0 2 0,2-3-4 16,3-17 2 0,-5-7 0-16,-2-12 18 0,-3-10-17 15,-5-9 33-15,-4-6 6 16,-10-1-26-16,-6-2 30 15,-9 4-38-15,-7 7 6 16,-12 4-12-16,-16-3-53 16,-17 12-179-16,-3 9-588 0</inkml:trace>
  <inkml:trace contextRef="#ctx0" brushRef="#br0" timeOffset="99298.59">23948 2144 952 0,'0'0'485'0,"0"0"-301"15,0 0 5-15,0 0-58 16,0 0-88-16,0 0-15 16,0-3-28-16,0 3 1 15,0 0 22-15,0 8 0 16,4 9 42-16,9 6 3 16,6 5-30-16,5 11 13 15,0 3-26-15,5 6-9 16,-4 2 7-16,-5-4-22 15,-9-4-2-15,-11-6-2 16,0-10-59-16,-36-3-53 16,-3-10-212-16,1-8-615 0</inkml:trace>
  <inkml:trace contextRef="#ctx0" brushRef="#br0" timeOffset="100048.58">23797 2370 377 0,'0'0'904'0,"0"0"-652"0,0 0-96 15,0 0-67-15,0 0-31 16,0 0-33-16,0 0-23 15,-5-1 31-15,3 12 7 16,0 5 20-16,2 2 29 16,0 4-33-16,0 0 21 15,0 0-34-15,0-1-25 16,4-3 17-16,5-5-33 16,-3-3 18-16,3-4-4 15,-2-3-15-15,2-3 15 0,0 0-4 16,2-9 13-1,2-9 10-15,0-4-34 0,3-4 10 16,-5 2-11-16,1 4-43 16,-6 4 43-16,1 4-5 15,-5 6 5-15,-2 4 28 16,2 0-27-16,-2 2 31 16,0 0-32-16,0 0 1 15,4 0 2-15,2 8 3 16,-2 9 0-16,5 2 22 15,-3 7-17-15,-2 0-7 16,2 0-4-16,-6 0-86 16,0-2-102-16,0-8-212 15,0-6-511-15</inkml:trace>
  <inkml:trace contextRef="#ctx0" brushRef="#br0" timeOffset="100934.22">23957 2071 950 0,'0'0'394'0,"0"0"-214"15,0 0-103-15,0 0 19 16,0 0-16-16,0 0-30 16,0 0 22-16,-94 2-21 15,74 8 20-15,0 2 25 16,-2 2-35-16,1 3 14 15,-2 2-28-15,0 5-5 16,-2 5 17-16,1 0-35 16,1 4 13-16,-1-1 21 15,4-3-37-15,0 4 17 16,7-1-20-16,2 1-10 16,1 0 27-16,7 1-33 0,2 0 19 15,1 0-20-15,0-1 13 16,0-3-15-16,0-2 1 15,0 0 0-15,0-2 13 16,0 0-3-16,0 0-5 16,4-4-5-16,6 0-7 15,-1 0-2-15,1-4 11 16,4-2-2-16,4-2 13 16,0 0-1-16,4-2-11 15,0 0-1-15,3-2-1 16,1 0-10-16,-1-1 12 15,0-3-1-15,-1-3 1 16,2 0 17-16,1-3-19 0,2 0 1 16,0 0 0-1,0-3-9-15,-2-5 9 0,0-2 0 16,-5 3 0-16,0-4 13 16,-1 0-10-16,-4-4-3 15,1-5 0-15,-1-1 26 16,2-10-20-16,-3-1-6 15,-2-5 25-15,3-5-24 16,-4 3 44-16,0 1-18 16,-1 3-1-16,-6 3 29 15,-4 0-39-15,-2 2 11 16,0-2 2-16,0 0-28 16,-4-4 48-16,-10-2-25 0,-1 0-10 15,-1 1 17 1,-1 4-30-16,0 1-1 0,0 5 0 15,-1 5-1-15,-5 7 0 16,0 0-48-16,-11 12-49 16,-26 3-68-16,9 19-376 15,5 3-160-15</inkml:trace>
  <inkml:trace contextRef="#ctx0" brushRef="#br0" timeOffset="101768.99">23834 2369 1202 0,'0'0'288'16,"0"0"-168"-16,0 0-90 15,0 0-14-15,0 0 13 16,0 0-29-16,0 0 28 16,0 5 33-16,0 7 11 15,0 2 21-15,0 5-19 16,2 0 3-16,3 3-27 16,1-2-32-16,1-2 4 15,0-6-22-15,-1-2 12 0,-1-4-5 16,1-6-5-1,2 0 23-15,3 0 40 0,5-10-18 16,5-12-11-16,2-3-36 16,-3-4 9-16,0 5-14 15,-7 4 11-15,-2 6-3 16,-4 6-3-16,-3 4 2 16,-4 4-8-16,3 0 1 15,-1 0 5-15,0 1-7 16,5 14 13-16,-1 9-12 15,5 18-28-15,1-4-197 16,-6-2-164-16</inkml:trace>
  <inkml:trace contextRef="#ctx0" brushRef="#br0" timeOffset="106876.33">16622 5568 593 0,'0'0'110'0,"0"0"-57"16,0 0-25-16,0 0-28 0,0 0 0 16,0 0 8-16,-85 0-6 15,77 0 5-15,1 0-7 16,5 0-25-16,2 0-74 0</inkml:trace>
  <inkml:trace contextRef="#ctx0" brushRef="#br0" timeOffset="115775.55">13826 9043 910 0,'0'0'300'0,"0"0"-193"15,0 0-10-15,0 0-17 16,0 0-45-16,-7 0 32 16,7 0-37-16,0 0-4 15,0 0 55-15,0 0 8 0,0 0 19 16,0 0-24-16,0 0-17 15,0 0 32-15,0 0-54 16,0 0 22-16,-2 0-10 16,-2 0-56-16,-2 0 35 15,2 0-36-15,4 0 6 16,0 0 23-16,0 0-29 16,0 0-1-16,0 0 1 15,2 0-5-15,14 0 5 16,11 3 12-16,13-3 9 15,16 0 46-15,13 0-49 16,13 0 8-16,7 0 10 16,10 0-25-16,-2 0 39 15,3 0-11-15,-2 0-18 16,-3 0 7-16,-9 0-28 0,-6 0 0 16,-9 0-1-16,-10-3 13 15,-12 2-12-15,-13-2 5 16,-12 2-4-16,-11 1-2 15,-6-3-2-15,-4 3-66 16,-3-2-135-16,0-2-447 0</inkml:trace>
  <inkml:trace contextRef="#ctx0" brushRef="#br0" timeOffset="120005.24">16265 5731 1026 0,'0'0'329'0,"0"0"-127"15,0 0-109-15,0 0-45 16,0 0 15-16,0 0-35 15,0-6 18-15,0 6 33 16,0 0-17-16,0 0 51 16,0 0-35-16,0 0-41 15,0 6 32-15,0 8-14 16,0 6 10-16,0 1 3 16,0 4-66-16,0 0 57 15,8 0-42-15,0-1-17 0,3-6 23 16,3-2-23-16,-1-6 0 15,3-4 0-15,-1-6-3 16,3 0-8-16,0-1 11 16,0-20-30-16,-1-1 9 15,-1-6-56-15,-5-1 32 16,1-2 26-16,-6 3-15 16,-2 1 34-16,-1 8 7 15,-3 3-7-15,0 3 37 16,0 5-36-16,0 5 20 15,0 0 10-15,0 3-25 16,0 0-12-16,0 0-3 0,2 9 9 16,2 5 30-16,0 2 4 15,4 0 20-15,-2 4-2 16,3 0-42-16,-3-3 24 16,4 4-34-16,-1-4 1 15,-3 2-15-15,-2-2-10 16,-1 0-143-16,-3-3-134 15,0-4-253-15</inkml:trace>
  <inkml:trace contextRef="#ctx0" brushRef="#br0" timeOffset="120537.82">16281 5480 1527 0,'0'0'367'16,"0"0"-178"-16,0 0-142 16,0 0 7-16,0 0 9 15,0 0-44-15,-129 38 43 16,109-3-22-16,-3 4-14 15,4 10 58-15,-2 1-66 16,1 4 39-16,5 4 11 16,3 2-58-16,8 5 53 15,4 0-44-15,2-1-19 16,24-4 22-16,10-5-22 0,5-10 0 16,5-6-1-16,2-11 2 15,4-6 0-15,4-12 11 16,7-8-12-16,7-2 7 15,3-7-7-15,2-13-1 16,-1-11-5-16,-7-5 12 16,-9-4-5-16,-14-10 5 15,-11-5-4-15,-12-4 41 16,-15-4-34-16,-6-1 18 16,0 2 23-16,-22 2-35 15,-10 6 24-15,-7 4-27 0,-8 6-3 16,-9 5-18-16,-6 11-16 15,-5 10-54-15,-2 16-18 16,-9 14-149-16,20 22-126 16,11 2-229-16</inkml:trace>
  <inkml:trace contextRef="#ctx0" brushRef="#br0" timeOffset="121122.26">16529 6238 1242 0,'0'0'404'16,"0"0"-188"-16,0 0-80 16,0 0-35-16,0 0-83 15,0 0 36-15,0 0-26 16,10 15 21-16,-3 12 87 16,5 9-56-16,-4 12 21 15,1 9 1-15,3 7-37 16,-4 6 22-16,1 4-27 15,0 4-29-15,2 0 20 16,-2 3-50-16,-1-5-1 16,4-7 18-16,-3-3-9 15,-1-12 4-15,0-10-13 16,-3-12 0-16,1-12-19 0,-4-11 19 16,0-7-50-16,0-2-8 15,-2-2-84-15,0-34-138 16,0 3-390-16,0-2-211 15</inkml:trace>
  <inkml:trace contextRef="#ctx0" brushRef="#br0" timeOffset="121455.37">16444 6749 1475 0,'0'0'494'0,"0"0"-296"16,0 0-106-16,0 0-76 16,0 0-8-16,0 0-1 15,0 0 5-15,24 70 10 16,-9-43-12-16,4-1-1 16,-1-4 2-16,1-6 2 15,4-6 39-15,-1-10-12 16,2 0 39-16,1-10 25 15,-5-16-65-15,1-8 35 16,-8-3-43-16,-3 2-23 16,-2-1 20-16,-4 3-28 15,0 8-27-15,-1 7-62 16,-1 9-220-16,-2 7-246 16,0 2-647-16</inkml:trace>
  <inkml:trace contextRef="#ctx0" brushRef="#br0" timeOffset="122106.67">16568 7495 1377 0,'0'0'336'0,"0"0"-184"15,0 0-108-15,0 0-37 16,0 0 43-16,0 0 0 16,0 0 20-16,79-7 12 15,-66 18-20-15,1 3 27 16,-5 5-25-16,5-1-5 0,-2 1 17 16,1 2-36-16,0-4 3 15,1-2-15-15,1-4-20 16,1-2 13-16,-1-5-9 15,-1-1 4-15,-1-3 27 16,1 0-35-16,-3 0 28 16,3-11-22-16,-3-8-5 15,1-3 11-15,-2-3-14 16,-3-5-3-16,-3-1 7 16,-2 3 10-16,-2 4-15 15,0 1-5-15,-9 6 0 16,-7 5-11-16,-3 2 12 15,-2 4-1-15,1 6 0 0,5 0 17 16,6 0-23-16,6 4 6 16,3 8 0-16,0 3-18 15,18-2-5-15,7-3-21 16,2 0-43-16,0-2-114 16,4-5-55-1,-9-3-78-15,-6 0-249 0</inkml:trace>
  <inkml:trace contextRef="#ctx0" brushRef="#br0" timeOffset="122625.24">16539 7303 808 0,'0'0'655'0,"0"0"-450"16,0 0-50-16,0 0-36 15,-114-4 18-15,89 22 24 16,0 7-60-16,2 8-17 16,3 5-41-16,3 4-14 15,0 6 34-15,9 5-15 16,4 2 19-16,4 4-13 15,4-1-53-15,25 0 26 16,15-3-27-16,9-8 0 0,10-7 9 16,-1-7-9-16,3-8-9 15,-5-8-19-15,-2-7-23 16,-2-4 45-16,-2-6-10 16,-4 0 16-16,2-2 18 15,-3-12-17-15,-2-8 23 16,0-5-24-16,-5-6 6 15,-4-6 9-15,-7-5-9 16,-4-4 4-16,-5-6 23 16,-7-4-25-16,-5-2 32 15,-8-1-28-15,-2 1-12 16,-6 4 58-16,-21 1-45 16,-7 7-11-16,-9 2-2 0,-7 7-33 15,-8 3 17 1,-36 0-81-16,16 8-220 0,5 3-323 15</inkml:trace>
  <inkml:trace contextRef="#ctx0" brushRef="#br0" timeOffset="124352.62">16834 6986 1202 0,'0'0'607'0,"0"0"-395"16,0 0-137-16,0 0-75 0,-154 18-67 16,71 31-17-16,12-5-144 15,-1-3-977-15</inkml:trace>
  <inkml:trace contextRef="#ctx0" brushRef="#br0" timeOffset="126759.19">14002 11008 130 0,'0'0'601'16,"0"0"-469"-16,0 0-53 0,0 0 42 15,0 0-5-15,0 0-33 16,-10-5-12-16,10 5-41 16,-2-2 22-16,2 2 43 15,-2 0-17-15,2-2-9 16,-2 0-18-16,0 2-3 16,2-3 50-16,0 3-34 15,0 0 2-15,0 0 6 16,0-1-37-16,0 1 24 15,0 0-25-15,0-3-12 16,0 3 22-16,0-1-38 16,0-1 12-16,14-1-3 15,7 0-14-15,13 0 13 0,8 0 1 16,14-1 32 0,9 0 8-16,12-1-49 0,8 1 12 15,7 3-18-15,1-2 1 16,1 3-7-16,-3 0 7 15,-4 0-1-15,-7 0 13 16,-6 0 0-16,-7 0-25 16,-9 0 12-16,-7 0 0 15,-7 0-7-15,-8 0 13 16,-7 0-6-16,-7 0 3 16,-4 0 19-16,-7 0-28 15,-2 0 6-15,-5 0 0 16,-1 0-1-16,-1 0 1 15,-2 0 0-15,2 0 1 16,-2-1 17-16,2 1-2 0,1-3-15 16,-1 3 0-16,-2 0 2 15,0 0-3-15,0 0-1 16,0 0-5-16,0 0 6 16,0 0-16-16,0-1 2 15,0 1-64-15,2-5-44 16,1 1-140-16,-1 1-122 0</inkml:trace>
  <inkml:trace contextRef="#ctx0" brushRef="#br0" timeOffset="129872.87">21229 5993 580 0,'0'0'153'0,"0"0"-90"15,0 0-63-15,0 0-13 16,0 0-84-16,0 0-216 0</inkml:trace>
  <inkml:trace contextRef="#ctx0" brushRef="#br0" timeOffset="130690.68">21218 6029 677 0,'0'0'239'15,"0"0"-141"-15,0 0-40 16,0 0-35-16,0 0-22 16,0 0-2-16,0 0-9 15,16-32 0-15,-16 27 10 16,0 1 15-16,0 0 35 15,0 1-29-15,0 3-12 16,0 0 4-16,0 0-11 16,0 0-2-16,0 0 0 15,0 0-13-15,0 0 6 16,0 0 9-16,0 0-2 0,0 0 71 16,0 0-32-16,0 0-2 15,0 0-28-15,0 0 6 16,0 0-4-16,0 0 9 15,0 0 65-15,0 0 66 16,0 0-40-16,0 0-9 16,0 0-42-16,0 0-60 15,0-3-25-15,0-2-134 16,-7-1-792-16</inkml:trace>
  <inkml:trace contextRef="#ctx0" brushRef="#br0" timeOffset="133717.59">21116 7385 770 0,'0'0'326'15,"0"0"-98"-15,0 0-114 16,0 0-57-16,0 0-25 15,0 0 29-15,0 0-23 16,0-10 27-16,0 9 42 16,0-1-81-16,0-1 63 15,-2 1-28-15,-5 2-2 16,2 0 21-16,-1 0-51 16,-1 0 4-16,-1 0 11 15,-2 0-44-15,-1 0 24 16,0 0-8-16,-2 5-4 15,0 2 39-15,-1 0-18 0,1 2 17 16,2 3-11-16,-1 0-39 16,4 2 22-16,-1 5-21 15,-1-2 0-15,2 6 28 16,1-4-28-16,3 2 17 16,-1-1-18-16,0-3 8 15,5 2 4-15,0-3-12 16,0 2 12-16,0 0 11 15,0-1-9-15,0 4-10 16,0-3-4-16,8-3 0 16,-2 2-6-16,-1-2 7 15,1-4-1-15,0 1 1 0,4 0 25 16,1-2-24 0,0-1-2-16,3-2 0 0,1 0-5 15,1 0 11-15,-1-3-6 16,-1 1 0-16,-2-2 12 15,3-1-12-15,-2 0 0 16,3-2 0-16,-1 0 3 16,4 0-3-16,4 0-17 15,1-2 16-15,-1-8-4 16,-5-1 5-16,0 3 0 16,-5-5 1-16,-2 3 15 15,0-2-16-15,-1 0 0 16,-2-1 0-16,1-2 11 0,-1-3 7 15,0-4-5 1,-2-3-11-16,-3 0 30 16,-3-6-31-16,0 3 11 0,0 5-5 15,0 0-7-15,0 6-1 16,0 3-39-16,-19 4-133 16,2 3-154-16,-1 1-655 0</inkml:trace>
  <inkml:trace contextRef="#ctx0" brushRef="#br0" timeOffset="135940.65">21308 7301 641 0,'0'0'241'0,"0"0"-98"0,0 0-14 15,0 0 39-15,0 0-26 16,0 0 0-16,0 0-6 16,0 0-13-16,0 0 42 15,0 0-81-15,0 0-16 16,0 0 1-16,0 0-36 15,0 0 32-15,0 0-42 16,0 0-21-16,0 0-4 16,0 0-15-16,0 0-94 15,8 0-25-15,4 0-128 16,-1 0-218-16</inkml:trace>
  <inkml:trace contextRef="#ctx0" brushRef="#br0" timeOffset="136135.16">21499 7267 1476 0,'0'0'406'15,"0"0"-273"-15,0 0-8 16,0 0-46-16,0 0-61 16,0 0-18-16,0 0-46 15,45-45-98-15,-23 34-37 16,9-6-24-16,-7 4-175 15,-3 0-719-15</inkml:trace>
  <inkml:trace contextRef="#ctx0" brushRef="#br0" timeOffset="136278.75">21784 7000 1382 0,'0'0'287'16,"0"0"-201"-16,0 0-86 15,0 0-2-15,0 0-60 16,0 0-166-16,0 0-62 0</inkml:trace>
  <inkml:trace contextRef="#ctx0" brushRef="#br0" timeOffset="136451.28">22303 6769 728 0,'0'0'802'15,"0"0"-535"-15,0 0-203 16,0 0-4-16,0 0-57 16,0 0 3-16,0 0-12 15,50-52-112-15,-15 40-52 16,-4 0-107-16,-3 3-368 0</inkml:trace>
  <inkml:trace contextRef="#ctx0" brushRef="#br0" timeOffset="136619.84">22800 6521 1352 0,'0'0'303'0,"0"0"-171"0,0 0-59 16,0 0-62-16,0 0 16 16,0 0-27-16,0 0-104 15,83-99-75-15,-50 77-109 16,-2 3-110-16</inkml:trace>
  <inkml:trace contextRef="#ctx0" brushRef="#br0" timeOffset="136750.49">23159 6188 1137 0,'0'0'319'0,"0"0"-155"0,0 0-86 16,0 0-20-1,0 0-49-15,31-109-9 0,-8 86-116 16,-4 2-158-16,-1 3-103 15</inkml:trace>
  <inkml:trace contextRef="#ctx0" brushRef="#br0" timeOffset="136920.07">23366 5834 857 0,'0'0'580'0,"0"0"-337"16,0 0-141-16,0 0-3 15,9-103-58-15,2 81-14 16,3-1-27-16,-1 0-63 15,1 1-44-15,-1-2-65 16,1-19-91-16,-2 10-30 16,-3-2-622-16</inkml:trace>
  <inkml:trace contextRef="#ctx0" brushRef="#br0" timeOffset="137065.64">23487 5376 616 0,'0'0'292'0,"0"0"-94"0,0 0-68 16,8-124 72-16,-3 92-51 15,-1 1-46-15,0 5 0 16,2 2-57-16,-2 0 2 15,-2 4-43-15,0-2 3 16,1 0-2-16,1-1-8 16,0-4-60-16,0-3-63 15,6-12-113-15,-1 5-35 16,-5 8-101-16</inkml:trace>
  <inkml:trace contextRef="#ctx0" brushRef="#br0" timeOffset="137233.2">23556 4696 814 0,'0'0'350'0,"0"0"-6"15,0 0-117-15,-42-102-59 0,34 74-56 16,6 0-94 0,2 1-18-16,0 1-15 0,0 0-132 15,4 2 1-15,6-2-45 16,-3 2 50-16,1-2 89 16,-4 1 37-16,4-14 4 15,-6 7-21-15,0 4-465 0</inkml:trace>
  <inkml:trace contextRef="#ctx0" brushRef="#br0" timeOffset="137366.84">23531 4034 1075 0,'0'0'389'0,"0"0"-224"16,0 0-82-16,0 0 48 0,0 0-122 16,0 0-9-16,-17-113-92 15,17 90-82-15,0 3-22 16,4 2-57-16</inkml:trace>
  <inkml:trace contextRef="#ctx0" brushRef="#br0" timeOffset="137787.71">23500 3746 1211 0,'0'0'365'16,"0"0"-146"-16,0 0-137 16,0 0 10-16,0 0-87 15,0 0-5-15,0 0-59 16,-20-108-92-16,20 96-3 0,-3-3-56 15,1 0-1-15,0 1 123 16,-5-1 14-16,-3-3 74 16,-4 3 48-16,-1-4 92 15,-4-1 24-15,0 0 10 16,1-1-27-16,5-1 20 16,1 1-115-16,8-3-33 15,4 0-19-15,0-2-136 16,0 3-42-16,0 1-70 15,0 3 30-15,-11 0 107 16,-5 1 111-16,-7 1 77 16,-3-2 111-16,0-1 17 15,-1-2-19-15,5-2-110 16,10 0-70-16,6 0-6 16,1 2-3-16,5 2-9 0,0 2 6 15,0 4 11-15,-3 1-6 16,1 2 2-16,0-1 8 15,-2-1-9-15,2-2-10 16,-1-6-133-16,1 3-123 16,0 3-277-16</inkml:trace>
  <inkml:trace contextRef="#ctx0" brushRef="#br0" timeOffset="137951.26">23030 2815 705 0,'0'0'374'15,"0"0"-242"-15,0 0-71 16,0 0-34-16,0 0 30 15,0 0 50-15,0 0-79 16,-96-102-12-16,96 88-1 0,0 2-15 16,0 0-10-1,0 1-131-15,0 1-29 0,0 1 47 16,0 1-98-16,0 2-95 0</inkml:trace>
  <inkml:trace contextRef="#ctx0" brushRef="#br0" timeOffset="138107.85">22820 2480 1330 0,'0'0'312'0,"0"0"-172"16,0 0-77-16,0 0-13 0,0 0-50 16,0 0-25-1,0 0-96-15,-33-53-192 0,29 53-308 0</inkml:trace>
  <inkml:trace contextRef="#ctx0" brushRef="#br0" timeOffset="138335.25">22820 2480 423 0,'-137'-136'229'0,"131"125"114"16,2 4 10-16,-2-5-55 15,-1 2-52-15,-2-2-20 16,2 2-49-16,1 2-117 15,0 1-22-15,3 2-38 0,1 3-43 16,2-2 42 0,0 1-31-16,0 3-14 0,0-1-7 15,0 1-91-15,0 0-41 16,-2 0-107-16,2 0-24 16,-3 0-36-16</inkml:trace>
  <inkml:trace contextRef="#ctx0" brushRef="#br0" timeOffset="139477.2">22654 2414 728 0,'0'0'318'15,"0"0"-130"-15,0 0 30 16,0 0-66-16,0 0-63 16,0 0 18-16,0 0-34 15,0-1 27-15,0 1 11 16,0 0-36-16,0 0 16 15,0 0-30-15,0 13 24 16,2 5 24-16,0 2-61 16,-2 2-5-16,0-1-40 15,0-2 11-15,0-4-28 16,0-4-2-16,2-5-94 0,0-4-173 16,11-5-72-16,-1-17-50 15,-1-7-586-15</inkml:trace>
  <inkml:trace contextRef="#ctx0" brushRef="#br0" timeOffset="139589.9">22654 2414 1134 0,'91'-62'362'0,"-80"58"-244"15,5 0 13-15,5 2-36 16,6 2-48-16,18 0-47 16,-3 6-88-16,-6 6-264 0</inkml:trace>
  <inkml:trace contextRef="#ctx0" brushRef="#br0" timeOffset="140595.21">21569 7265 439 0,'0'0'607'16,"0"0"-607"-16,0 0-152 15</inkml:trace>
  <inkml:trace contextRef="#ctx0" brushRef="#br0" timeOffset="140759.76">22134 6920 1335 0,'0'0'273'0,"0"0"-128"16,0 0-145-16,0 0-22 15,0 0-121-15,0 0-181 0</inkml:trace>
  <inkml:trace contextRef="#ctx0" brushRef="#br0" timeOffset="141052.99">23146 6090 983 0,'0'0'176'0,"0"0"-176"16,0 0-52-16,0 0-110 15,0 0-692-15</inkml:trace>
  <inkml:trace contextRef="#ctx0" brushRef="#br0" timeOffset="147013.04">22560 1863 667 0,'0'0'384'0,"0"0"-187"16,0 0-114-16,0 0-27 15,0 0-9-15,0 0-30 16,0 0 30-16,-2-12-7 16,0 10 8-16,-1-1 41 15,0 2-36-15,-1-3 23 16,2 1-6-16,-4 2-42 16,1 1 11-16,1 0-34 15,-4 0 1-15,2 0 24 0,-1 0-30 16,1 0 22-16,-4 0 6 15,4 0-27-15,-5 0 29 16,3 1-30-16,-6 7 6 16,1 3 17-16,-3 1-21 15,0 0 23-15,3 1 17 16,-3-5-31-16,2 4 60 16,2 1-31-16,-2-1-26 15,3 1 14-15,-3 2-28 16,3 3 0-16,-2 2 0 15,-1 0 9-15,1 1-3 16,3 2 8-16,-2-1-6 16,3-2 12-16,5 1-20 15,0-4 0-15,1 0 18 0,1-3-16 16,0 0 23-16,-1 1-13 16,1 3-11-16,2 1 9 15,-2 1-10-15,2 2 0 16,0-3 0-16,0 1 12 15,0 1-11-15,0 0-1 16,0-2 2-16,0 1-2 16,4-1 0-16,-1 2 0 15,1 0 1-15,-1 0 13 16,-1 2-20-16,2-4 6 16,-2 1 0-16,2-2-8 15,1-1 17-15,2-2-9 16,2-3 0-16,0-2-6 0,-1-2 5 15,2-1-6 1,-2-1 0-16,3 0-5 0,0-3 13 16,1 0-1-16,4 1 0 15,1-2-12-15,3-2 12 16,5 0-17-16,1 0 3 16,1-2 6-16,-2-8-4 15,-1-2 12-15,1-3 0 16,0-1-12-16,-2-4 5 15,2-4 7-15,2-3 0 16,2-6 8-16,-2-2-1 16,-2-4-7-16,-4-1 0 15,-5-4 6-15,-3 2-4 16,-6-2 10-16,-4 1 8 16,-1 3 10-16,-2 4-21 0,0 4-18 15,0 6 2-15,0 4-76 16,-7 0-55-16,-2 6-140 15,0 4-219-15</inkml:trace>
  <inkml:trace contextRef="#ctx0" brushRef="#br0" timeOffset="148673.62">21883 6898 538 0,'0'0'348'16,"0"0"-164"-16,0 0-170 16,0 0-14-16,0 0-92 0,0 0-258 0</inkml:trace>
  <inkml:trace contextRef="#ctx0" brushRef="#br0" timeOffset="148815.24">22078 6861 758 0,'0'0'549'16,"0"0"-342"-16,0 0-118 16,0 0-22-16,0 0-67 15,0 0-98-15,0 0-147 16,152-77-115-16</inkml:trace>
  <inkml:trace contextRef="#ctx0" brushRef="#br0" timeOffset="148943.9">22615 6611 1172 0,'0'0'207'0,"0"0"-207"15,0 0-81-15,0 0-86 16,110-104-930-16</inkml:trace>
  <inkml:trace contextRef="#ctx0" brushRef="#br0" timeOffset="149065.57">23159 6318 1030 0,'0'0'291'0,"0"0"-230"15,0 0-61-15,0 0-192 0,0 0-671 16</inkml:trace>
  <inkml:trace contextRef="#ctx0" brushRef="#br0" timeOffset="152137.35">14075 13091 1058 0,'0'0'323'16,"0"0"-233"-16,0 0-74 16,0 0-8-16,0 0 4 15,0 0 5-15,-100 71-17 16,89-53-42-16,-6 5 20 15,5-5-94-15,-2-3-97 0</inkml:trace>
  <inkml:trace contextRef="#ctx0" brushRef="#br0" timeOffset="153171.59">13734 13110 1174 0,'0'0'280'0,"0"0"-139"16,0 0 60-16,0 0-47 16,0 0-23-16,0 0-41 15,0 0-79-15,-8 0 37 16,8 0-24-16,0 0-12 15,4 0 48-15,11 0-37 16,5 0 21-16,9 0 26 16,3 2-49-16,7 2 37 15,7 2-27-15,4-1-15 0,8-2 23 16,10 0-32-16,5-2-7 16,6-1 9-16,7 0 0 15,7 0 14-15,5 0 6 16,20 0-14-16,27 0 20 15,22-1-35-15,7-5 0 16,-16-1 10-16,-31 3 2 16,-40 2 4-16,-20 0-15 15,-9 0 8-15,2 2 3 16,0 0-6-16,-6 0-6 16,-16 0 21-16,-16 0-10 15,-11 0-1-15,-7 0 8 16,-4 0-8-16,0 0 35 0,0 0-43 15,0-2 10 1,0 0-12-16,8 0-47 0,15-12-105 16,4 0-215-16,0-4-476 15</inkml:trace>
  <inkml:trace contextRef="#ctx0" brushRef="#br0" timeOffset="157641.65">21635 3739 677 0,'0'0'282'0,"0"0"-120"16,0 0-88-16,0 0-8 16,0 0-9-16,0 0-22 15,0-13 4-15,0 13-21 16,0-3-17-16,0 3 36 0,0-2-8 15,0 1 26-15,-2-3-15 16,-1 1-39-16,1 2 26 16,0-2 4-16,0 3-11 15,2 0 43-15,0 0-30 16,0 0 11-16,0 0 4 16,0 0-47-16,0 0 16 15,0 0-17-15,0 0 0 16,0 7 19-16,0 6-2 15,0 7 24-15,0 7 6 16,0 1-41-16,0 4 18 16,0-1-23-16,11 5-1 15,5-7 16-15,0 2-16 0,1-10-1 16,1-2-13-16,-1-9-21 16,4-9 33-16,1-1-9 15,5-10 10-15,-1-18-11 16,-1-8-89-16,-3-16-20 15,-7 8-156-15,-7 6-102 0</inkml:trace>
  <inkml:trace contextRef="#ctx0" brushRef="#br0" timeOffset="160357.39">20940 4051 453 0,'0'0'251'0,"0"0"-14"15,0 0-70-15,0 0 10 0,0 0-18 16,0 0-3-16,0 0 29 16,0 0-71-16,0 0-49 15,0 0-32-15,0 0-32 16,-2 0-2-16,2 0-26 16,-5 0-92-16,-11 15-37 15,3 1-136-15,-1 0-325 0</inkml:trace>
  <inkml:trace contextRef="#ctx0" brushRef="#br0" timeOffset="160504">20699 4285 816 0,'0'0'234'0,"0"0"-121"0,0 0-102 16,0 0-11-1,0 0-39-15,0 0-232 0</inkml:trace>
  <inkml:trace contextRef="#ctx0" brushRef="#br0" timeOffset="160846.07">20535 4429 940 0,'-5'0'197'0,"1"0"-153"15,2 0-44-15,-1 0-58 0,3 5-4 16,-3-3 24 0,3 5 2-16,0-1 10 0,0 1-196 0</inkml:trace>
  <inkml:trace contextRef="#ctx0" brushRef="#br0" timeOffset="161234.04">21154 3820 1260 0,'0'0'196'0,"0"0"-196"0,0 0-67 15,0 0-107-15,0 0-7 16</inkml:trace>
  <inkml:trace contextRef="#ctx0" brushRef="#br0" timeOffset="161618.01">20131 4873 864 0,'0'0'140'16,"0"0"-140"-16,0 0-3 15,0 0 2-15,0 0-22 0,-47 118-68 16,44-98-280-16</inkml:trace>
  <inkml:trace contextRef="#ctx0" brushRef="#br0" timeOffset="161928.19">19955 5292 971 0,'0'0'281'0,"0"0"-108"15,0 0-83-15,0 0-32 16,0 0-21-16,0 0-37 15,0 0 0-15,-33 108-54 16,33-82-91-16,0 2 26 16,0 0-66-16,0-1 84 0,0-4 86 15,0 1 14 1,0-3 1-16,0-1 21 0,0 0 11 16,0-5 61-16,0 0-25 15,0-3 26-15,0 0 29 16,0-2-47-16,0 0 37 15,0 2-59-15,0 0-39 16,2 2-15-16,4 10-6 16,2-2-111-16,-4 0-190 0</inkml:trace>
  <inkml:trace contextRef="#ctx0" brushRef="#br0" timeOffset="162076.79">19959 6029 970 0,'0'0'239'0,"0"0"-108"16,0 0-77-16,0 0-31 16,0 0-11-16,0 0-12 15,0 0-1-15,19 121-106 16,-11-93-109-16,-1-3-117 0</inkml:trace>
  <inkml:trace contextRef="#ctx0" brushRef="#br0" timeOffset="162612.35">20055 6294 375 0,'0'0'296'15,"0"0"-47"-15,0 0-19 16,0 0-44-16,0 0-40 16,0 0 10-16,0 0-104 15,14 76-28-15,-10-57-24 0,3 1-54 16,5 2-8-16,0 1-103 16,4 0-9-16,0 1-21 15,-1-4 85-15,-1-2 67 16,-4-2 25-16,0-2 18 15,-1-2 57-15,-3-1-6 16,3 0 7-16,0-1-14 16,2 2-16-16,0-1 7 15,1 6 12-15,-4-1-22 16,1 1 11-16,1 4-27 16,-2 1 7-16,1 2-16 15,3 1-27-15,2-1-32 16,5-1-41-16,0 4 60 15,4-1-82-15,-1 0 63 0,0 0 57 16,-2 0 2-16,-1 2 32 16,-9-2 44-16,1 0 13 15,-3-2 15-15,0 0-23 16,3-2-49-16,1 0 23 16,3 0-55-16,1 0-30 15,1 3-10-15,4-1-75 16,1 2-25-16,0 2 98 15,0-2-56-15,1-2 96 16,-1-2 2-16,-4 0 45 16,2-5-1-16,-3 2 21 0,-1-2-41 15,2-3 4 1,0 5-27-16,-3-2 69 16,1 0-31-16,-1 7-39 0,-1-5-56 15,-5-4-242-15</inkml:trace>
  <inkml:trace contextRef="#ctx0" brushRef="#br0" timeOffset="162722.07">20951 7630 970 0,'0'0'0'15,"0"0"-137"-15</inkml:trace>
  <inkml:trace contextRef="#ctx0" brushRef="#br0" timeOffset="163419.21">20572 4511 1094 0,'0'0'329'0,"0"0"-192"16,0 0-50-16,0 0-17 15,0 0-39-15,0 0-31 16,0 0-9-16,-6-12-100 16,6 20-53-16,0 1-119 0</inkml:trace>
  <inkml:trace contextRef="#ctx0" brushRef="#br0" timeOffset="163531.9">20572 4511 836 0,'-98'103'202'0,"84"-95"-116"16,-1 8-86-16,2 0-26 0,2-3-234 16</inkml:trace>
  <inkml:trace contextRef="#ctx0" brushRef="#br0" timeOffset="163691.48">20314 4917 1024 0,'0'0'251'0,"0"0"-160"16,0 0-81-16,0 0-10 15,0 0-23-15,0 0-129 16,0 0-386-16</inkml:trace>
  <inkml:trace contextRef="#ctx0" brushRef="#br0" timeOffset="163824.12">20289 5067 1280 0,'0'0'285'0,"0"0"-147"0,0 0-109 15,0 0-29-15,0 0-16 16,0 0-153-16,0 0-202 0</inkml:trace>
  <inkml:trace contextRef="#ctx0" brushRef="#br0" timeOffset="166732.39">13846 15159 1030 0,'0'0'260'16,"0"0"-129"-16,0 0-6 0,0 0-22 16,0 0-21-16,0 0 26 15,0 0-50-15,-20 0-3 16,20 0-13-16,0 0-21 15,0 0 16-15,0 0-7 16,0 0-12-16,0 0 35 16,0 0-52-16,0 0 11 15,0 0 1-15,0 0-12 16,0 0 37-16,0 0 14 16,0 0-27-16,0 0 38 15,0 0-35-15,0 0 4 16,0 0 14-16,0 0-45 15,0 0 22-15,0 0-23 16,0-4 1-16,0 3 2 16,10-1 7-16,4-1-10 0,1 1 6 15,4 1 4-15,1 1-16 16,-1-5 6-16,5 5 0 16,4-5 15-16,1 2-14 15,2 2 20-15,3-2-21 16,-1 3 4-16,-3-2-5 15,2 2 1-15,-1 0 0 16,-4 0 8-16,-2-2 2 16,-7 2-8-16,0-2-2 15,-6 2 7-15,0 0-19 16,-3-4 12-16,-5 4 0 16,1 0 15-16,-3 0-6 15,-2 0-1-15,2 0-8 16,-2 0-7-16,0 0-2 0,0 0 10 15,2 0-1 1,3 0 19-16,2 0-10 0,-1 0-3 16,5 0-6-16,1 0 0 15,-1 0-13-15,-1 0 14 16,4 0-1-16,-1 0 0 16,3 0 23-16,2 0-21 15,4 0 10-15,7 4-6 16,4-4 47-16,7 4-53 15,5 1 0-15,5 0 0 16,0 4 16-16,6-1-13 16,4 1-3-16,1 0 2 15,3 1 2-15,1-6-4 0,1 0 0 16,1-1-7 0,3 0 11-16,-3 0-4 0,1 2 9 15,-3-1-3-15,-1 0-10 16,1 2 4-16,-3-2-5 15,1 0-2-15,-1 0 14 16,-5-4-5-16,0 2-1 16,-3-2 8-16,-1 2-7 15,-4 4-2-15,0-3 0 16,-2 2-1-16,0-1 16 16,-3-2-24-16,1 2 9 15,-1-4 0-15,1 0-12 0,-1 0 14 16,2 0-2-16,-7 0 16 15,-1 0-5-15,-7 0-13 16,-2 0 2-16,-6 4 0 16,-8-4 3-16,-3 0 5 15,-8 0-3-15,-2 0 7 16,-2 0-1-16,0 0-13 16,0 0 2-16,-4 0-64 15,-13 0-189-15,0-8-725 0</inkml:trace>
  <inkml:trace contextRef="#ctx0" brushRef="#br0" timeOffset="172992.62">21374 6442 108 0,'0'0'83'16,"0"0"-83"-16</inkml:trace>
  <inkml:trace contextRef="#ctx0" brushRef="#br0" timeOffset="173206.05">21374 6442 492 0,'160'86'179'16,"-150"-69"-45"-16,-3 7-18 15,-3 12-71-15,-4 8-9 16,0 9-36-16,0 5 1 16,-13 4 10-16,-7 6-11 15,-7 3 0-15,-2 8 36 16,-3 1 14-16,-3 4 23 15,-3 0-58-15,3-3-9 0,0-5-1 16,4-11-5 0,8-14-30-16,4-10 24 0,6-15 6 15,2-8 10-15,0-1-10 16,2-4-17-16,0-3-124 0</inkml:trace>
  <inkml:trace contextRef="#ctx0" brushRef="#br0" timeOffset="173653.85">21116 7503 1288 0,'0'0'330'0,"0"0"-98"16,0 0-99-16,0 0-5 15,0 0 8-15,0 0-68 16,0 0-36-16,-12 0-32 15,12 0-7-15,6-11-109 16,9-9-173-16,7-11-429 0</inkml:trace>
  <inkml:trace contextRef="#ctx0" brushRef="#br0" timeOffset="174778.84">22373 3588 960 0,'0'0'325'15,"0"0"-325"-15,0 0-105 16,0 0-60-16,0 0-411 0</inkml:trace>
  <inkml:trace contextRef="#ctx0" brushRef="#br0" timeOffset="174958.36">22538 3481 1081 0,'0'0'529'0,"0"0"-341"0,0 0-160 16,0 0 23-16,0 0-51 15,0 0-76-15,0 0 8 16,12-42-125-16,9 35-216 0</inkml:trace>
  <inkml:trace contextRef="#ctx0" brushRef="#br0" timeOffset="175124.92">23173 3066 1294 0,'0'0'300'0,"0"0"-180"16,0 0-71-16,0 0-49 0,0 0 0 15,102-118 0-15,-48 91-125 16,-8 5-106-16,-1 5-128 0</inkml:trace>
  <inkml:trace contextRef="#ctx0" brushRef="#br0" timeOffset="175259.56">23680 2799 765 0,'0'0'552'0,"0"0"-288"16,0 0-152-16,0 0-4 15,0 0-45-15,0 0-39 16,0 0-24-16,7-36-34 15,-7 36-262-15,-7 4-215 0</inkml:trace>
  <inkml:trace contextRef="#ctx0" brushRef="#br0" timeOffset="175433.09">23353 2957 1328 0,'0'0'314'0,"0"0"-177"16,0 0-102-16,0 0 44 15,-125 25-55-15,91-13-24 16,1 6-25-16,-5 3-115 16,-1 6-31-16,-33 17-83 15,10-8-106-15,1-5-257 0</inkml:trace>
  <inkml:trace contextRef="#ctx0" brushRef="#br0" timeOffset="175606.63">22295 3546 489 0,'0'0'342'0,"0"0"-27"16,0 0-109-16,0 0-76 15,0 0-21-15,0 0-69 16,0 0-26-16,-7 9-14 16,7-7-23-16,0-2-108 15,2 0-111-15,7 0-366 0</inkml:trace>
  <inkml:trace contextRef="#ctx0" brushRef="#br0" timeOffset="175776.18">22295 3546 1305 0,'160'-92'232'16,"-136"70"-141"-16,16-8-55 15,12-1-27-15,15-6 7 16,11 1-16-16,23-8-79 15,41-18-120-15,-19 8-105 16,-15 4-424-16</inkml:trace>
  <inkml:trace contextRef="#ctx0" brushRef="#br0" timeOffset="175906.83">23765 2802 876 0,'0'0'303'15,"0"0"-52"-15,0 0-64 0,0 0-22 16,0 0-70-16,0 0-51 15,0 0-44-15,-11-53-130 16,-7 53-172-16,-2 0-266 0</inkml:trace>
  <inkml:trace contextRef="#ctx0" brushRef="#br0" timeOffset="176078.4">22455 3209 795 0,'0'0'276'0,"0"0"-119"16,0 0-157-16,0 0-5 0,0 0-358 0</inkml:trace>
  <inkml:trace contextRef="#ctx0" brushRef="#br0" timeOffset="176264.87">22654 3156 1290 0,'0'0'272'0,"0"0"-272"16,0 0-178-16,0 0 5 15,158-112-21-15,-108 88-481 16</inkml:trace>
  <inkml:trace contextRef="#ctx0" brushRef="#br0" timeOffset="176456.36">23709 2682 1056 0,'0'0'351'0,"0"0"-219"16,0 0-24-16,0 0-30 16,0 0-9-16,0 0-34 15,0 0-35-15,-60-41-80 0,23 57-97 16,1 4-123-16,-3 2-399 16</inkml:trace>
  <inkml:trace contextRef="#ctx0" brushRef="#br0" timeOffset="176637.87">22132 3332 1461 0,'0'0'259'0,"0"0"-219"15,0 0-40-15,0 0-51 16,0 0 32-16,0 0-74 0,0 0-109 15,160-68-163-15</inkml:trace>
  <inkml:trace contextRef="#ctx0" brushRef="#br0" timeOffset="176814.4">23680 2581 1119 0,'0'0'229'16,"0"0"-229"-16,0 0-21 0,0 0-129 15,0 0-69 1,-137 36-280-16</inkml:trace>
  <inkml:trace contextRef="#ctx0" brushRef="#br0" timeOffset="176995.92">22166 3331 973 0,'0'0'226'15,"0"0"-226"-15,0 0-94 0,168-97-56 16,-94 59-456-16</inkml:trace>
  <inkml:trace contextRef="#ctx0" brushRef="#br0" timeOffset="179665.78">22066 3523 1081 0,'0'0'288'15,"0"0"-147"-15,0 0-50 16,0 0-2-16,0 0 16 16,0 0-49-16,0 0-12 15,0-8-44-15,2 8 6 16,3-4 7-16,7-2-7 15,6-3 26-15,11-2 9 16,11-5-35-16,7-7 29 16,10-2-23-16,9-7-11 15,5-3 37-15,4 0-38 16,6-4 25-16,1 1-3 16,0-2-20-16,2-2 29 0,0-2-24 15,0-1 5-15,-4 0 22 16,1-2-28-16,-6 3 9 15,-1 3-15-15,-7 0-2 16,-5 5 2-16,-3 4 1 16,-9 4 15-16,-3 4 11 15,-7 4-18-15,-4 6 9 16,-5 2-18-16,-9 2 0 16,-1 4 4-16,-5-1 4 15,-1 4-8-15,-4-4 17 16,-3 5-8-16,0-1 24 15,-4 0-33-15,1 3 1 16,-5 0-4-16,2 0 3 0,-2 0-20 16,0 0 18-16,0 0-11 15,0 0 13-15,-7 0 0 16,-9 8 1-16,-9 7 2 16,-6 1-3-16,-9 6-6 15,-6 2 0-15,-8 4 12 16,-8 2-4-16,-5 2 6 15,-8 2-7-15,1 2 7 16,-9 5-8-16,-4-2-6 16,-2 7-2-16,-4 3 13 15,3 1-5-15,2 3 0 16,3-3 1-16,4 0-5 16,6-5 4-16,3 0 0 0,4-6 2 15,9 0 7-15,3-5-10 16,10-7 1-16,6 0 0 15,9-7-9-15,11-6 10 16,9-4-1-16,3-6 0 16,6 0-31-16,2-4-19 15,0 0 8-15,5 0 31 16,15-2 10-16,11-12 2 16,12-8 11-16,8-6-12 15,7-4 9-15,7-8-15 16,11-4 6-16,5-5 0 15,9-5 29-15,7 0-29 0,7-2 19 16,0 0-19 0,0 1 12-16,1 4-11 0,-2 2-1 15,-5 5 0-15,-5 2 7 16,-6 3 5-16,-4 4-16 16,-10 3 4-16,-11 4-2 15,-11 6-7-15,-10 4 11 16,-17 3-2-16,-7 8 32 15,-9 3-20-15,-6 1 45 16,1 2-57-16,-3 1 13 16,0 0-6-16,0 0-7 15,0 0-4-15,0 0 2 16,-5 0-40-16,-11 1 41 16,-6 12 1-16,-6 0 0 15,-10 6-10-15,-5 0 10 0,-8 4-1 16,-2 3 0-16,-10 2 0 15,-9 4 1-15,-6 2 10 16,-8 4-10-16,-3 5 10 16,-5 1-10-16,3-1-18 15,-1 4 17-15,7-5 2 16,8 2 17-16,6-4-5 16,3 0-4-16,11-3 17 15,3-2-25-15,7 0-1 16,5-3 9-16,5-2 6 15,3-4-8-15,7 0-7 16,7-6 0-16,7-6-13 16,6-4 15-16,7-6-2 0,0-4 5 15,0 0 3 1,18-5-10-16,13-16 2 0,11-8 0 16,9-9-7-16,12-4 17 15,4-2-8-15,4-2-2 16,5-2 7-16,2-2-8 15,6 0 1-15,5-3 0 16,1 0 12-16,-1 3-11 16,-4 3 12-16,-6 5-13 15,-5 9-8-15,-9 4 7 16,-9 5 1-16,-8 2 0 16,-5 5 27-16,-10 2-27 0,-9 5 9 15,-8 2-9-15,-5 4 1 16,-9 2 0-16,2 2 0 15,-4 0 9-15,0 0 27 16,0 0-31-16,0 0 10 16,0 0-16-16,-14 0 0 15,-7 2-15-15,-8 6 16 16,-6 6-1-16,-5 1 0 16,-10 4 19-16,-4 1-20 15,-11 4 1-15,-11 6 0 16,-11 2-5-16,-24 9 6 15,-26 4-1-15,-21 8 0 16,11-3 0-16,32-12 0 16,32-10 3-16,25-6 3 15,-2 4-4-15,-2 4-2 0,-1 0-9 16,14-1 3-16,9-5 12 16,9-4-6-16,8-6 3 15,8-3 3-15,7-2-12 16,2-5 1-16,4-3-26 15,2-1-8-15,0 0-10 16,10 0 48-16,19 0 0 16,15-15 1-16,16-6-12 15,9-7 12-15,7-3 0 16,6-7 0-16,5-4 14 16,20-8-26-16,25-8 12 15,-12 1 0-15,-9 7 0 16,-18 7 1-16,-18 13-1 0,0-2 8 15,5-2-8 1,-13 8 0-16,-11 4-6 0,-16 4 6 16,-11 6 4-16,-11 6 10 15,-9 2-13-15,-7 2 29 16,-2 2-29-16,0 0 24 16,0 0-25-16,0 0 0 15,0 0-11-15,0 0-4 16,-7 0 15-16,-7 6-6 15,-3 5-11-15,-5 0 11 16,-5 3 6-16,-7 5 0 16,-8 2 10-16,-9 3 8 15,-11 5-26-15,-9 3 8 16,-8 1-7-16,-6 2-8 16,-1 3 16-16,-2-2-1 0,0 1 6 15,1 4 19-15,-2-1-26 16,5 2 1-16,1 3 0 15,4-4-9-15,8 4 10 16,11-8-1-16,13-3 0 16,14-7 12-16,15-11-12 15,10-6 0-15,8-4 0 16,0-6-18-16,2 0 11 16,19 0 7-16,13-9-6 15,11-10 13-15,11-9 5 0,10-6-2 16,12-5-10-1,9-5 0-15,9-3 0 0,5-4-3 16,3-1-6-16,-6 4 18 16,-7 2-8-16,-10 6 1 15,-12 4 10-15,-11 4-18 16,-10 2 6-16,-7 5 0 16,-8 3-6-16,-8 6 12 15,-10 6-7-15,-6 2 1 16,-4 2 0-16,-5 4 3 15,0 2-3-15,0 0-6 16,-3 0-46-16,-33 10-198 16,5 8-37-16,-4 0-190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22T04:20:55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16056 7149 894 0,'0'0'293'15,"0"0"-103"-15,0 0-21 0,0 0 5 16,0 0-63-16,31-46 20 16,-28 42-33-16,1 2 12 15,-4-1 0-15,0 3-65 16,0 0 37-16,0 0-60 15,0 0-11-15,0 0 17 16,-4 0-28-16,-12 3-5 16,-12 13-5-16,-4 6 20 15,-4 3 7-15,1 6-5 16,3 3-12-16,8-1 0 16,5 1 0-16,7-2-24 15,7-5 14-15,5-3-3 16,0-6-8-16,0-6 3 15,9-6-6-15,7-6 14 16,3 0-5-16,6-4 12 0,2-17-12 16,2-4 26-16,-2-8-22 15,0-3-4-15,-8 1-7 16,-1 0 13-16,-7 7 8 16,-2 9 1-16,-4 4 16 15,-3 8-7-15,-2 4 19 16,2 3-28-16,-2 0 2 15,0 0-11-15,2 14 18 16,5 10 8-16,2 6 29 16,1 7-29-16,6-1 4 15,5 1-21-15,4-2 0 16,-4-3 9-16,3-2-9 16,2-3-67-16,-8-10-130 0,-7-5-318 0</inkml:trace>
  <inkml:trace contextRef="#ctx0" brushRef="#br0" timeOffset="1069.08">14184 8851 1242 0,'0'0'369'16,"0"0"-153"-16,0 0-79 15,0 0-61-15,0 0-46 0,0 0-1 16,0 0-17-16,0 56-5 15,0-20 34-15,0 2-33 16,0 0 30-16,0-6-19 16,0-5-17-16,-1-8 1 15,1-6-3-15,0-5 0 16,0-7-3-16,0-1 10 16,0 0 12-16,1 0-19 15,17-18-7-15,9-1-48 16,0-6-48-16,2 6 8 15,-2 2 56-15,-3 6-38 16,-2 2 61-16,-4 5 9 0,-3 4-14 16,-1 0 20-16,-3 0 1 15,-3 0 0-15,0 6 27 16,-6 9-19-16,0 0 53 16,-2 5-15-16,0 1 37 15,-8 2 10-15,-13-1-28 16,-3-1 26-16,-5-1-24 15,-3-4-54-15,-1 2-10 16,-25 4-3-16,10-4-194 16,-4-2-178-16</inkml:trace>
  <inkml:trace contextRef="#ctx0" brushRef="#br0" timeOffset="1595.67">4906 10925 221 0,'0'0'270'0,"0"0"-171"15,0 0-37-15,-171 126-62 16,122-96-13-16,7-10-187 0</inkml:trace>
  <inkml:trace contextRef="#ctx0" brushRef="#br0" timeOffset="3905.5">13233 10632 720 0,'0'0'298'0,"0"0"-25"15,0 0-62-15,0 0-34 16,0 0-9-16,0 0-74 16,0 0 42-16,-31-36-42 15,17 36-11-15,-1 0 12 16,-3 0-49-16,1 0 7 16,-2 0-25-16,-1 10-26 15,0 3 42-15,0 8-33 16,3 5 15-16,1 2 28 15,5 4-52-15,3-1 45 16,8 6-47-16,0-3 14 16,6-2 8-16,15 1-13 15,4-8-8-15,6-3 1 0,0-5 16 16,1-10-4 0,-1-3-14-16,-2-4 0 0,-4 0-20 15,-3 0-48-15,-7 0-75 16,-11 0-85-16,-4 0-345 15,0 0-969-15</inkml:trace>
  <inkml:trace contextRef="#ctx0" brushRef="#br0" timeOffset="5406.49">3844 12218 892 0,'0'0'311'15,"0"0"-114"-15,0 0-82 16,0 0 33-16,0 0-17 0,0 0-18 16,0 0-44-16,0-18-34 15,0 18 44-15,0 0-29 16,0 0 12-16,0 3 17 16,2 14 6-16,9 7 34 15,3 6-33-15,-1 4-22 16,5 2 20-16,-1-2-47 15,2-2 9-15,-1-3-28 16,-1-7-7-16,-3-8 5 16,-5-6-15-16,-1-7 8 15,-2-1 34-15,9 0-36 16,2-22 29-16,12-12-33 16,4-11 12-16,6-5-30 0,-4 1-18 15,-3 5-47-15,-6-2-95 16,-8 11-388-16,-9 5-955 0</inkml:trace>
  <inkml:trace contextRef="#ctx0" brushRef="#br0" timeOffset="6327.03">4791 9541 1023 0,'0'0'388'0,"0"0"-202"15,0 0-112-15,0 0-50 16,0 0-11-16,0 0-6 16,0 0 6-16,-4-10-3 0,4 10 37 15,0 0-37-15,2 0 15 16,2 7 35-16,1 14-3 15,1 2 11-15,0 8-1 16,2 3-40-16,-4 0 11 16,3 0-37-16,-1-4 11 15,1-4-3-15,-3-5 0 16,4-7-2-16,-2-8-7 16,3-3 1-16,7-3 45 15,5 0 23-15,8-9 20 16,8-10-19-16,0-3-61 15,-1-1 25-15,-5 0-34 16,-6 5 12-16,-8 4-24 16,-1 6 12-16,-7 4-150 15,-3 4-349-15</inkml:trace>
  <inkml:trace contextRef="#ctx0" brushRef="#br0" timeOffset="19705.27">4731 9368 601 0,'0'0'293'0,"0"0"-158"16,0 0 33-16,0 0-37 15,0 0-10-15,0 0-31 16,-2-10-42-16,2 10 12 15,-2 0 42-15,2 0 7 16,0 0 31-16,0 0-26 16,0 0-33-16,0 0 13 15,0 0-46-15,0 0-14 0,0 0 9 16,0 0-28 0,0 0 17-16,0 0-5 0,0 0-26 15,0 0 24-15,0 0-16 16,0 0 1-16,0 0 20 15,0 0-29-15,0 0 7 16,0 0-8-16,0 0-5 16,0 9 4-16,0 6 2 15,0 6 12-15,0 1-9 16,0 2 13-16,0 2-28 16,0 2 11-16,0 0 0 15,0 0 8-15,0-2 2 16,0 0 1-16,0-5-11 15,0-2-6-15,0-5 6 16,0-3 0-16,2 0 0 0,0-3 4 16,0 0 14-16,0 1-20 15,-2-2 2-15,2-1-9 16,1-2-2-16,-1 0 12 16,-2 0-1-16,2 1 3 15,-2-4 19-15,2 3-29 16,-2-2 7-16,2 2 0 15,0-1-15-15,1-2 16 16,2-1-1-16,-1 0 0 16,3 3 18-16,3-3-18 15,9 0 9-15,3 0-8 16,7 0 48-16,-1-4-49 16,4-5 0-16,0-1-12 15,-4 2 24-15,1 0-8 0,-2 2 5 16,-5-2-8-16,1 2 2 15,-8 2-3-15,-3 0-24 16,-4 2 12-16,-6 2-46 16,-2 0-28-16,0 0-86 15,-16 2-184-15,-5 10-505 0</inkml:trace>
  <inkml:trace contextRef="#ctx0" brushRef="#br0" timeOffset="20788.38">3740 12187 494 0,'0'0'821'0,"0"0"-580"0,0 0-95 15,0 0-58-15,0 0-15 16,0 0-44-16,0 0-11 15,-14-7 39-15,14 7 26 16,0 0 53-16,0 0 23 16,0 0-45-16,0 0-2 15,0 0-62-15,0 0-11 16,0 0 13-16,0 0-50 16,11 0 34-16,5 6-35 15,2 2 10-15,1 0 25 16,2 2-35-16,-1 2 16 15,-3 0-3-15,4-1 1 16,-4 6 7-16,3 2-22 16,3-2 6-16,-2 5 5 15,4 0-11-15,2-2 0 16,-2 0 0-16,-1-1 10 0,0-6-10 16,-3-1 14-16,-3-1-13 15,-3-6-2-15,0-1-2 16,-3 1 3-16,-6-5-1 15,2 0 7-15,-4 0-3 16,-2 0-3-16,-2 0 6 16,2 0-6-16,1 0 0 15,3-13-1-15,0-6 0 16,4-11-41-16,-1-5 21 16,-1-7-25-16,-1 2-45 15,-2 2 40-15,-3 8-56 16,-2 10-33-16,0 7-52 15,0 8-139-15,-12 3-252 0</inkml:trace>
  <inkml:trace contextRef="#ctx0" brushRef="#br0" timeOffset="22128.79">4836 9318 438 0,'0'0'333'0,"0"0"-134"15,0 0-74-15,0 0-38 16,0 0-18-16,0 0 14 16,0 0-46-16,0 0-8 0,0 0 8 15,0 0-8-15,0 0 16 16,0 0-11-16,-1 0-33 15,-1 0 30-15,0 4-16 16,0 6 11-16,0 4-7 16,0 7-13-16,-1 0 5 15,1 4-11-15,0-1 1 16,2 2 24-16,-3-1-10 16,3 2 27-16,-2 1-3 15,-3 0-24-15,3 0 23 16,-2-3-22-16,2-4-4 15,2-3 10-15,0-5-16 16,0-2 8-16,0-3-14 0,0-2 12 16,0-2 1-1,0 0-11-15,0 0 4 0,0 1 21 16,0-2-18-16,0 1 3 16,0-4-11-16,2 0-1 15,4 0 44-15,1 0-25 16,5 0 19-16,1 0 7 15,1-1-34-15,1-8 19 16,3 1-30-16,-1-4 0 16,-1 2 0-16,-1-1 7 15,-1 0-7-15,-3 1 0 16,-5 4 9-16,0 2-22 16,-6 2 13-16,0 0-53 0,0 0-67 15,0 0-129 1,0-2-236-16</inkml:trace>
  <inkml:trace contextRef="#ctx0" brushRef="#br0" timeOffset="23092.22">5435 8953 662 0,'0'0'318'16,"0"0"-143"-16,0 0-4 16,0 0-33-16,0 0-68 0,0 0-2 15,0 0-24-15,9-8 39 16,-9 8 19-16,0 0-52 16,0 0 4-16,0 0-27 15,0 0-26-15,0 0-2 16,0 0 10-16,-5 6-6 15,-4 6 23-15,-6 4-26 16,-1 2 22-16,1 4-21 16,-4 2 10-16,0 2 20 15,1 1-25-15,0-1 13 16,-2 1-1-16,2-2-12 16,1 2 22-16,-2 0 7 15,0 1 4-15,1 0 21 16,-3 0-27-16,0 3 4 0,0-2-15 15,-3 3-16-15,1-1 18 16,-3-1-23-16,1-1 24 16,-1 1 24-16,1-3-38 15,2 1 12-15,2-2-23 16,0 1 9-16,3 3-10 16,-1-3 8-16,-2 3-2 15,3-2-5-15,-1 0 18 16,2-2-11-16,2-3-7 15,4-4 0-15,2-3 6 16,0-1-5-16,5-6-1 16,0 0 0-16,-1-2-57 15,2-5-45-15,-5 4-148 0,-1-1-103 16,1-1-193-16</inkml:trace>
  <inkml:trace contextRef="#ctx0" brushRef="#br0" timeOffset="25176.64">15700 7692 808 0,'0'0'660'0,"0"0"-455"16,0 0-111-16,0 0 7 15,0 0-63-15,0 0-22 0,0-8-16 16,-3 8 9 0,-1 0-8-16,-3 6 12 0,-2 4 42 15,-4 3 28-15,-1 6-20 16,-3-1-10-16,-1 2 3 16,-3 3-45-16,4-5 30 15,-3 5-29-15,-2-3 6 16,0 3 17-16,-1-3-21 15,-4 0 13-15,-1 1-27 16,2 2 0-16,-5-2 12 16,0 4-11-16,0-1 4 15,3 0 7-15,-1 0 7 16,2 0-27-16,0-2 8 16,2 0-6-16,1 0-5 15,-1 2 11-15,-1-1 0 0,1-1-1 16,-2 0 19-16,1 0-12 15,-1-3-6-15,2 4 0 16,3-1 9-16,4-5-9 16,3 0-1-16,3-1 0 15,2-6 2-15,1 0 5 16,1-4 13-16,3-2-19 16,2-2 12-16,1 0-12 15,2-2-3-15,-2 2-4 16,-3 0-14-16,-1 2-40 15,-4 2 18-15,-7 0-107 16,3 0-149-16,-3 1-251 0</inkml:trace>
  <inkml:trace contextRef="#ctx0" brushRef="#br0" timeOffset="30514.41">16493 8053 228 0,'0'0'1109'0,"0"0"-845"15,0 0-127-15,0 0-47 16,0 0-71-16,0 0 38 16,62 8-15-16,-38-2-29 15,5-2 53-15,-4 1-17 16,2-2 32-16,0 0 20 16,-3 0-52-16,0-3 43 15,1 0-33-15,-3 0-14 16,-6 0 25-16,-3 0-57 15,-4-3 54-15,-3-10 59 0,0-9-82 16,-2-10 47-16,-2-11-28 16,0-7-31-16,0-5 20 15,3-2-52-15,1 1 0 16,4 8-1-16,-1 8-16 16,-1 10 17-16,2 12-38 15,3 16-67-15,0 2-117 16,1 0-658-16</inkml:trace>
  <inkml:trace contextRef="#ctx0" brushRef="#br0" timeOffset="31498.75">17738 9013 1169 0,'0'0'249'0,"0"0"-156"16,0 0-49-16,0 0-19 15,0 0 2-15,0 0-26 16,145 3 0-16,-105-6 8 15,-2-9-9-15,-5-6-15 16,-4-2 14-16,-6-4 1 0,-7 0 22 16,-8 0 14-1,-6 7 55-15,-2 2 14 0,0 3-38 16,0 6 7-16,-2 2-51 16,-4 4-22-16,-4 0 36 15,-1 0-35-15,-2 16 5 16,0 7 42-16,2 8-26 15,4 7 41-15,0 6 7 16,5 6-36-16,0 3 44 16,-1 4-67-16,0 0 7 15,2-3-19-15,-3-7 21 16,-1-4-11-16,-2-11-10 0,-2-8 0 16,1-9-7-16,-6-8 7 15,-3-7-3-15,-6 0-14 16,-2-6 34-16,-2-16-16 15,6-4 20-15,5-2 22 16,8 0 80-16,8 4-69 16,8 4-27-16,27 2-27 15,13 2 12-15,12 2-9 16,2-2-3-16,11-10-79 16,-15 2-107-16,-18-3-377 0</inkml:trace>
  <inkml:trace contextRef="#ctx0" brushRef="#br0" timeOffset="32212.84">6957 8876 568 0,'0'0'101'15,"0"0"-101"-15,0 0-114 16,0 0-154-16</inkml:trace>
  <inkml:trace contextRef="#ctx0" brushRef="#br0" timeOffset="33436.57">6591 8947 166 0,'0'0'664'0,"0"0"-453"0,0 0-53 16,0 0-31-16,0 0-28 15,0 0 20-15,0 0 22 16,0 0-28-16,0 0-8 16,0 0-24-16,-2 0-32 15,-2 0 6-15,1 0-46 16,-1 0 11-16,2 0-14 16,2 0 9-16,0 0 11 15,0 0 20-15,0 0 6 16,-2 0 20-16,0 0-52 15,-4 0 3-15,-4 0-23 16,-3 0-114-16,-6 0 28 16,1 0 23-16,3 0 51 15,6 0-1-15,2 0 19 0,7 0-17 16,0 0-18-16,0 0-68 16,0 0 40-16,0 0 9 15,0 0 48-15,0 0 35 16,0 0-9-16,0 0 45 15,0 0 2-15,0 0-14 16,0 0 34-16,0 0-51 16,0 0 19-16,0 0 9 15,0 0-45-15,0 0 31 16,0 0-26-16,0 0-20 16,0 0 23-16,5 6-25 15,6 0 21-15,0 3 3 16,3 2-4-16,-1 2 24 15,1-2-12-15,-1 4-25 0,-1-1 36 16,2 0-50 0,-3 2 0-16,1 0 26 0,-1-1-16 15,-1 4 10-15,4 1 0 16,-1-2-20-16,3 1 27 16,-3 2-28-16,3-1 9 15,0 0 13-15,0 1-14 16,-3 0-1-16,3 1-7 15,-3 2 0-15,0-2 8 16,3 1-7-16,-3-1 8 16,1-3-9-16,-2 3 14 15,2-2-15-15,-1 2 1 16,3 0 0-16,-3 0 25 0,3-2-23 16,-3 3 12-1,0-4-14-15,1 0-6 0,-3-1 5 16,3-3 2-16,-1 4-1 15,-2-2 5-15,0-3 17 16,0 5-34-16,1-5 12 16,-1 2 0-16,0 1-15 15,0-2 15-15,2 2 0 16,-2-2 0-16,3 2 24 16,-3-2-30-16,1 0 6 15,-4 0 0-15,3-1-9 16,-5 1 10-16,4-3-1 0,-4 2 0 15,-1-1 17-15,1 4-10 16,4-2-6-16,-4 2-1 16,3-1 20-16,-3 0-20 15,4-4-2-15,-1 0-4 16,-3-2 12-16,-2-1-1 16,1-3 7-16,0-4-12 15,-3 3 4-15,-2-4-4 16,1-1-7-16,-1 0-4 15,0 0-83-15,0 0-15 16,-25-7-88-16,-7-11-485 16,-5-2-314-16</inkml:trace>
  <inkml:trace contextRef="#ctx0" brushRef="#br0" timeOffset="33840.49">6391 9569 1262 0,'0'0'306'16,"0"0"-124"-16,0 0-9 15,0 0-42-15,0 0-45 16,0 0-33-16,0 0 6 15,65-10 42-15,-34 20-15 16,6 0 0-16,0 4 6 16,5 0-44-16,-2-2 4 15,-3-2-18-15,-1-2-25 0,-3-6 54 16,-2-2-41-16,0 0 29 16,-2-15 7-16,-2-16-31 15,0-9 33-15,-2-14-27 16,-4-7-23-16,0-1 28 15,-7 0-38-15,-3 8 0 16,-7 7-1-16,-2 10-8 16,-2 7-1-16,0 8-13 15,0 10-44-15,0 12-27 16,0 0-243-16,0 1-582 0</inkml:trace>
  <inkml:trace contextRef="#ctx0" brushRef="#br0" timeOffset="35819.19">7916 11775 889 0,'0'0'288'16,"0"0"-129"-16,0 0-31 15,0 0-53-15,0 0-9 16,0 0 15-16,0 0-46 0,-19-35 11 15,19 34 27-15,0 1-29 16,0 0 32-16,-3 0-13 16,3 0-24-16,-2 4 1 15,0 15-21-15,0 12 53 16,-1 9 17-16,1 5-53 16,2 6 17-16,0 1-26 15,0 2-10-15,9-2 35 16,3 2-31-16,-1 2 15 15,-1 0 7-15,0 1-22 16,-6-3 23-16,3 3-12 16,-3-3 2-16,0-2 20 15,2 2-38-15,0-4 17 16,3 0-33-16,-3-4 15 0,2-4-2 16,-2-2-12-1,-3-3 11-15,3-5 2 0,0-2 5 16,1-2-26-16,0-2 7 15,0-2-2-15,-1 0-10 16,1-1 14-16,-3-2-2 16,-3-1 4-16,3-3 19 15,-4 2-26-15,0-2 3 16,0-5 0-16,0-1 17 16,0-1-9-16,0 1-8 15,0-4 0-15,0-1 1 16,0 0 14-16,0-3-15 0,0-2 6 15,0-1-13 1,0 0-60-16,-5-16-47 0,3-14-152 16,-5-6-663-16</inkml:trace>
  <inkml:trace contextRef="#ctx0" brushRef="#br0" timeOffset="36203.17">7559 12478 1237 0,'0'0'327'0,"0"0"-183"15,0 0-108-15,0 0 61 16,0 0 23-16,0 0-27 16,0 0-32-16,131 73-24 15,-100-58-3-15,0-4 26 16,-2-7-7-16,-4-4 41 16,-1 0-2-16,0-4-18 15,1-16 8-15,2-4-58 16,0-11 0-16,0-5 2 0,-4-8-15 15,0-10-4 1,-3-4-7-16,-2-4-74 16,-5 0-51-16,0-13-200 15,-4 16-51-15,-6 16-433 0</inkml:trace>
  <inkml:trace contextRef="#ctx0" brushRef="#br0" timeOffset="37785.94">18389 9906 1272 0,'0'0'271'0,"0"0"-192"16,0 0-27-16,0 0-18 15,0 0 29-15,0 0-20 16,134 62-43-16,-105-52 56 16,-5-4-24-16,-7-6 61 0,-1 0 59 15,-4 0 17 1,-1-14 16-16,-3-10-100 0,1-4-38 16,0-3 6-16,0 0-45 15,-3 0-16-15,4 9-15 16,-6 8-106-16,-4 12-52 15,0 2-301-15,0 0-431 0</inkml:trace>
  <inkml:trace contextRef="#ctx0" brushRef="#br0" timeOffset="39306.92">18981 10722 1333 0,'0'0'380'0,"0"0"-225"16,0 0-40-16,0 0-48 15,0 0-28-15,0 0 3 16,0 0-41-16,-125-9 20 16,110 20 20-16,1 3-32 0,3-2 30 15,5 0-23 1,4 0-15-16,2-2 8 0,0-1-9 15,2-3 0-15,15-4-1 16,6-2-5-16,2 0 5 16,1 0-35-16,-1-12-15 15,-6-5 51-15,0-4-12 16,-6 0 12-16,-2 0 8 16,-4 2 4-16,-5 5-9 15,0 4 5-15,-2 6-6 16,0 1 41-16,0 3-43 15,0 0 7-15,0 0-7 0,0 10 0 16,0 9 1-16,0 5 12 16,0 4 4-16,0 6 23 15,2 2-30-15,-2 4 8 16,0 0-18-16,0 2 12 16,0-2-6-16,0-4-5 15,-8-1 4-15,-4-7 26 16,-2-6-22-16,0-4 61 15,-6-4-17-15,-1-7-8 16,2-2 53-16,1-3-52 16,1-2-1-16,7 0 13 15,5 0-41-15,5 0 32 16,0-7-49-16,5-3 10 16,17-3-21-16,12-1-24 15,3 0 23-15,1 2 2 0,-2 2-7 16,-8-1 16-16,-3 2 1 15,-5-2-30-15,-4 2-16 16,-9-3-172-16,-5 2-301 16,-2 0-1112-16</inkml:trace>
  <inkml:trace contextRef="#ctx0" brushRef="#br0" timeOffset="41134.99">7164 13280 666 0,'0'0'0'0</inkml:trace>
  <inkml:trace contextRef="#ctx0" brushRef="#br0" timeOffset="43226.4">8536 13558 880 0,'0'0'245'15,"0"0"-61"-15,0 0-74 16,0 0-29-16,0 0-17 0,0 0-51 16,0 0 29-1,-19-17-15-15,11 13 5 0,-1-2 71 16,1 0-60-1,-4 2 30-15,-1-2-20 0,-2 2-23 16,-1 2 27-16,-2 1-33 16,0 1-17-16,2 0 11 15,3 0-18-15,-1 0 0 16,2 0-1-16,-4 0 2 16,0 0 24-16,-2 0-4 15,1 0-20-15,-4 0 20 16,-1 0-14-16,3 0-2 15,-2 0 24-15,4 0-28 16,-1 0 29-16,3 1-30 16,1 1 7-16,1 1 4 0,-1-1-10 15,1 1 5 1,-3-1 3-16,-2 0-3 0,-2 2-7 16,-7 0 1-16,-2-2-7 15,-4 2-1-15,-3-2 16 16,-1 0-4-16,1 0 4 15,1-2 1-15,4 0 4 16,4 3 12-16,4-3 5 16,3 0 27-16,7 0-40 15,4 0 8-15,2 1-25 16,0-1 15-16,1 2-15 16,-5 2 0-16,-3 1 0 15,-9-2 11-15,0 1 3 16,-6 0-10-16,-5 0-4 15,0 2 0-15,1 1 30 0,-1-2-11 16,8 1 11-16,0 2-8 16,5-2-8-16,1 1-16 15,5 1 2-15,-3-1 0 16,2 1 2-16,0 3-2 16,1-1 0-16,-1 4 0 15,1 0 6-15,-1 1-1 16,-1 2-5-16,-2 1 0 15,-3 0 9-15,3-2-9 16,-4 1-1-16,3 2 0 16,0-3-4-16,4-1 5 15,1 4 8-15,3-5-2 0,1 2-7 16,5 0 1-16,-1 0 0 16,-2 1 4-16,5-4-2 15,-3 3 22-15,3 0-5 16,2 2-19-16,-2-4 20 15,4 4-19-15,0 3-1 16,0-2 14-16,0 2-5 16,4 3-2-16,2-8-7 15,1 2 1-15,-3 0 7 16,2-4-8-16,-1 0 13 16,0 1-7-16,1-4 5 15,1 3-17-15,-1 0 6 16,4-1 0-16,-1 4 13 0,1-3-10 15,2 4 6 1,-1-4-6-16,0 3 4 0,3-2-13 16,-4 1 6-16,-2 3 0 15,5-6 0-15,-5 4 9 16,-1-3-3-16,3-1-6 16,-4 0 9-16,0 1-6 15,3-1-1-15,1 0 4 16,1 1 14-16,-1 0-19 15,6-1 4-15,2 4-5 16,2-3 0-16,0-1 5 16,1-2 5-16,5 1-10 15,-2-2 8-15,3 0 14 16,0-3-21-16,2 2-1 16,0 1 0-16,-3-2-7 0,3-2 7 15,2 3 0-15,3-2-1 16,0-1 1-16,1 0 0 15,1 0 0-15,-1 0 6 16,3-2-12-16,1 5-1 16,1-9 7-16,-3 3 0 15,3-3 0-15,-1 0 0 16,-1 0 11-16,3 0-10 16,-1 0-2-16,-1 0-1 15,0 0 1-15,-1 0-6 16,-2 0 14-16,0 0-8 15,-5 0 1-15,-3 0 0 0,-1 0-4 16,-2 0 4-16,2-3 0 16,-3 3 0-16,3-5 10 15,-3 1-11-15,3 2 1 16,-2-2-2-16,2 0-8 16,-1-2 11-16,1 0-1 15,0 0 0-15,2-5-8 16,2 0 7-16,1-1-7 15,-3 0 4-15,2 1-5 16,0-6 18-16,0 1-6 16,0-1-3-16,0-4-2 15,3-1-8-15,-1-2 10 16,-2-3 0-16,-2-4-2 0,-4-1 10 16,-6-3-9-16,-5-4 1 15,-5-2-12-15,-9-5 10 16,0 0 4-16,0-4-2 15,-14 0 13-15,-5 0 1 16,-2 2-17-16,-6 5 3 16,-2 5-40-16,-4 6 39 15,-6 7-91-15,-33-8-43 16,10 9-165-16,-3 4-315 0</inkml:trace>
  <inkml:trace contextRef="#ctx0" brushRef="#br0" timeOffset="47235.69">6426 10668 508 0,'0'0'195'16,"0"0"26"-16,0 0 8 16,0 0 49-16,0 0 1 15,0 0-95-15,0 0 20 16,7-31-43-16,-5 27-114 16,0 3 29-16,0-2-10 15,-2 3 0-15,0 0 54 16,0 0-54-16,0 0-18 15,0 0 14-15,-2 11-61 16,-11 12 61-16,-9 14 2 16,-1 6-9-16,-2 4 11 15,2 3-48-15,5-3 36 16,0-3 1-16,7-4-32 0,0-4 14 16,4-6-35-16,2-8 10 15,3-8-15-15,2-5 3 16,0-7-14-16,0-2 4 15,0 0-82-15,0 0 25 16,7-11-33-16,8-15-27 16,6-9-60-16,-2-2-73 15,-3-4 9-15,-5 6 105 16,1 0 38-16,-6 10 74 16,3 2 34-16,0 6 36 15,-2 7 75-15,2 3 42 16,1 3 20-16,6 4-32 15,4 0-37-15,5 0 6 0,1 9-35 16,-1 4-32 0,-2 5 15-16,-4 1-46 0,-3-2 10 15,-5-1-22-15,-2-2-10 16,-4-5-39-16,-5-9-178 16,0 0-321-16,-8-15-515 0</inkml:trace>
  <inkml:trace contextRef="#ctx0" brushRef="#br0" timeOffset="47670.52">6152 9471 988 0,'0'0'400'16,"0"0"-239"-16,0 0-79 15,0 0-66-15,0 0-2 16,0 0-18-16,0 0 4 15,0-3-72-15,0 6-16 16,2 7-111-16,3-1-215 0</inkml:trace>
  <inkml:trace contextRef="#ctx0" brushRef="#br0" timeOffset="47816.17">6223 9691 730 0,'0'0'189'15,"0"0"-113"-15,0 0-59 16,0 0-17-16,34 109-124 16,-23-88-562-16</inkml:trace>
  <inkml:trace contextRef="#ctx0" brushRef="#br0" timeOffset="47901.91">6346 9936 398 0,'0'0'157'0,"0"0"-69"16,0 0-65-16,0 0-20 15,0 0-3-15</inkml:trace>
  <inkml:trace contextRef="#ctx0" brushRef="#br0" timeOffset="47986.68">6408 10257 150 0,'0'0'0'0</inkml:trace>
  <inkml:trace contextRef="#ctx0" brushRef="#br0" timeOffset="48138.27">6482 10694 758 0,'0'0'341'0,"0"0"-264"0,0 0-77 16,11 113-379-16</inkml:trace>
  <inkml:trace contextRef="#ctx0" brushRef="#br0" timeOffset="48453.43">6689 11728 1162 0,'0'0'239'0,"0"0"-239"15,0 0-107-15,0 0-282 0</inkml:trace>
  <inkml:trace contextRef="#ctx0" brushRef="#br0" timeOffset="48601.04">6805 12079 1258 0,'0'0'291'0,"0"0"-249"16,0 0-42-16,0 0-69 16,0 0-273-16</inkml:trace>
  <inkml:trace contextRef="#ctx0" brushRef="#br0" timeOffset="48762.61">6807 12391 373 0,'0'0'1223'15,"0"0"-1223"-15,0 0-34 16,0 0-453-16</inkml:trace>
  <inkml:trace contextRef="#ctx0" brushRef="#br0" timeOffset="48910.21">6794 12687 1433 0,'0'0'319'0,"0"0"-277"0,0 0-42 15,0 0-127-15,0 0-378 16</inkml:trace>
  <inkml:trace contextRef="#ctx0" brushRef="#br0" timeOffset="49053.82">6794 12687 1631 0,'36'88'293'0,"-36"-85"-293"16,0-3-98-16,0 0-236 16,4 0-1126-16</inkml:trace>
  <inkml:trace contextRef="#ctx0" brushRef="#br0" timeOffset="49199.44">6819 12882 1470 0,'0'0'312'16,"0"0"-312"-16,0 0-105 15,0 0-405-15</inkml:trace>
  <inkml:trace contextRef="#ctx0" brushRef="#br0" timeOffset="49347.05">6878 13047 1543 0,'0'0'346'0,"0"0"-346"16,0 0-105-16,0 0-264 0</inkml:trace>
  <inkml:trace contextRef="#ctx0" brushRef="#br0" timeOffset="49499.63">6878 13047 1555 0,'56'21'356'0,"-58"-21"-199"0,2 2-157 16,0 4-85-1,0 2-202-15,0-3-436 0</inkml:trace>
  <inkml:trace contextRef="#ctx0" brushRef="#br0" timeOffset="52270.23">15216 10382 626 0,'0'0'250'0,"0"0"-106"15,0 0-41-15,0 0 15 16,0 0-22-16,0 0 20 16,-27-6-8-16,20 4 8 15,1-3 45-15,-3 1-43 16,0-2-3-16,-4 2 7 15,-3 0-36-15,1 0 17 16,-4 2-42-16,4-2-34 16,-4 1 35-16,1 3-26 0,-1 0 3 15,1 0 17-15,1 0-29 16,-1 0 31-16,0 0-32 16,0 9-16-16,-4 1 27 15,0 4-35-15,-3 0 25 16,-2 0-27-16,3 2 16 15,-3 0-1-15,3 2-6 16,-1 2-8-16,3 0 47 16,2 3-48-16,2 0 25 15,0 1-25-15,5 4 1 16,-1 0-1-16,6 1 0 16,-1 1 10-16,2-1-10 15,0 4 24-15,-2 1-24 16,3 2 0-16,-1 2 6 15,0 5-6-15,3-4 1 0,4 2-1 16,0-1 0-16,0 0 22 16,0-3-20-16,8-2-2 15,6-3 1-15,-1-2-4 16,3-4 3-16,1-2-8 16,4-2 7-16,6-2-1 15,6 0 2-15,5-4 7 16,5-2-7-16,3-4 0 15,6-4 0-15,1-3-16 16,2-3 16-16,-1 0 0 16,2-9 0-16,-5-9 0 15,-2-5 2-15,-2-10-7 16,-1-8 5-16,-1-12 0 16,-5-9 4-16,-2-7 9 0,-7-1-13 15,-7 0 0-15,-5 8 6 16,-8 4 12-16,-7 8-18 15,-4 0 22-15,0 2 1 16,-2 1-14-16,-16-1-11 16,-4 2 2-16,-3 2 0 15,-4 4-1-15,-2 4 7 16,-2 5-7-16,-7 10 1 16,-5 7-52-16,-7 9-32 15,-21 8-119-15,9 17-347 16,10 0-223-16</inkml:trace>
  <inkml:trace contextRef="#ctx0" brushRef="#br0" timeOffset="52819.76">15537 10419 1577 0,'0'0'684'16,"0"0"-448"-16,0 0-104 15,0 0-49-15,0 0-83 16,0 0-44-16,0 0-162 16,47-30-90-16,-29 17-41 15,-1 0-281-15</inkml:trace>
  <inkml:trace contextRef="#ctx0" brushRef="#br0" timeOffset="52954.4">15695 10164 1024 0,'0'0'409'0,"0"0"-201"0,0 0-68 16,0 0-123-16,0 0-17 15,0 0-146-15,0 0-191 0</inkml:trace>
  <inkml:trace contextRef="#ctx0" brushRef="#br0" timeOffset="53099.01">15797 9988 1326 0,'0'0'364'15,"0"0"-234"-15,0 0-130 16,0 0-127-16,0 0-538 0</inkml:trace>
  <inkml:trace contextRef="#ctx0" brushRef="#br0" timeOffset="53220.69">15885 9682 859 0,'0'0'0'16,"0"0"-137"-16</inkml:trace>
  <inkml:trace contextRef="#ctx0" brushRef="#br0" timeOffset="53324.41">15967 9337 1149 0,'0'0'322'0,"0"0"-202"16,0 0-120-16,0 0-176 15,0 0-459-15</inkml:trace>
  <inkml:trace contextRef="#ctx0" brushRef="#br0" timeOffset="53503.96">16065 8744 700 0,'0'0'194'0,"0"0"-118"16,0 0-61-16,0 0-15 15,0 0-43-15,0-118-513 0</inkml:trace>
  <inkml:trace contextRef="#ctx0" brushRef="#br0" timeOffset="53652.56">16051 8297 971 0,'0'0'487'0,"0"0"-371"0,0 0-116 16,0 0-67-16,0 0-247 15,0 0-726-15</inkml:trace>
  <inkml:trace contextRef="#ctx0" brushRef="#br0" timeOffset="53833.05">16090 7863 772 0,'0'0'0'0,"0"0"-52"16</inkml:trace>
  <inkml:trace contextRef="#ctx0" brushRef="#br0" timeOffset="53939.79">16090 7863 1204 0,'-10'-120'277'16,"6"115"-277"-16,2 5-174 0</inkml:trace>
  <inkml:trace contextRef="#ctx0" brushRef="#br0" timeOffset="60247.91">3296 14095 874 0,'0'0'0'15,"0"0"-559"-15</inkml:trace>
  <inkml:trace contextRef="#ctx0" brushRef="#br0" timeOffset="61124.6">6281 14007 856 0,'0'0'405'15,"0"0"-163"-15,0 0-115 16,0 0 13-16,0 0-70 16,0 0-26-16,0 0-8 15,-13-5-27-15,4 5 19 16,-2 0-2-16,0 5-5 16,-3 4-18-16,-8 12-3 15,2-6-115-15,0 2-200 0</inkml:trace>
  <inkml:trace contextRef="#ctx0" brushRef="#br0" timeOffset="61312.06">5988 14155 1614 0,'0'0'403'0,"0"0"-272"16,0 0-77-16,0 0-54 15,0 0-47-15,0 0-75 16,0 0-124-16,-27 36-109 16,31-28-178-16</inkml:trace>
  <inkml:trace contextRef="#ctx0" brushRef="#br0" timeOffset="61439.72">5988 14155 113 0,'-21'104'179'0,"21"-104"-24"15,3 2-52-15,5 2-11 16,4 0-2-16,3 2-58 16,-1-2-32-16,-3-2-305 0</inkml:trace>
  <inkml:trace contextRef="#ctx0" brushRef="#br0" timeOffset="61597.3">6223 14490 1205 0,'0'0'344'0,"0"0"-297"0,0 0-47 16,0 0-175-16,0 0-135 0</inkml:trace>
  <inkml:trace contextRef="#ctx0" brushRef="#br0" timeOffset="62258.53">3341 13948 1141 0,'0'0'259'0,"0"0"-152"16,0 0-66-16,0 0-19 15,0 0 22-15,0 0-30 16,0 0 8-16,-10-4-16 16,10 4 4-16,0 0-20 15,23 18-6-15,1 0-125 16,1-1-230-16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1D22D0-50CA-49F9-B97C-C4C943067F28}" type="datetimeFigureOut">
              <a:rPr lang="en-US"/>
              <a:pPr>
                <a:defRPr/>
              </a:pPr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AD027D5-78EF-4CBB-B83B-959C34BFF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51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52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09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11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5597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20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1403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15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3465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30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17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986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18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156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273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506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1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97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91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284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6128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AD08F9-9759-4B5D-951F-C4085AD15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372" indent="-302066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265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1571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8" indent="-241653" defTabSz="95150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8184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1490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4796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8102" indent="-241653" defTabSz="9515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F9184E-F894-4B59-85BA-B7D67B9E19C6}" type="slidenum">
              <a:rPr lang="zh-TW" altLang="en-US" smtClean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zh-TW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7CBC549-3A16-4502-A731-163F34FE3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99945CB-6203-4365-B3E1-62C22FD62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85A94-0976-44D9-9BAB-F44E36FF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vi-VN" altLang="zh-TW"/>
              <a:t>Nguyễn Khánh Phương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871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8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7FFEB6-14AD-4EFD-BE28-7E20ABDE27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81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51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0B529-24CC-416D-ABBE-264FFB62B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44196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FFEB6-14AD-4EFD-BE28-7E20ABDE2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2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1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9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12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14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3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3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5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95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9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C8756-3B26-4146-A7C7-24F682EEB7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81101-023D-40BD-A2D5-1BE569FA9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2A36C7-64AD-493B-A2E3-FF995BB373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531E3-1644-4945-BBCC-C2869EBB3C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4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7744-06B4-46BC-A4E7-EEEF0152FA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8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2C6DD7-90B1-4C98-BC9F-85B77C394F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4235" r:id="rId13"/>
    <p:sldLayoutId id="214748423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7584-2750-4CC4-AADF-B0C45732AAAC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customXml" Target="../ink/ink9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ctrTitle"/>
          </p:nvPr>
        </p:nvSpPr>
        <p:spPr>
          <a:xfrm>
            <a:off x="533400" y="2971800"/>
            <a:ext cx="8077200" cy="860425"/>
          </a:xfrm>
        </p:spPr>
        <p:txBody>
          <a:bodyPr>
            <a:noAutofit/>
          </a:bodyPr>
          <a:lstStyle/>
          <a:p>
            <a:r>
              <a:rPr lang="en-US" sz="6000" dirty="0" err="1"/>
              <a:t>Toán</a:t>
            </a:r>
            <a:r>
              <a:rPr lang="en-US" sz="6000" dirty="0"/>
              <a:t> </a:t>
            </a:r>
            <a:r>
              <a:rPr lang="en-US" sz="6000" dirty="0" err="1"/>
              <a:t>rời</a:t>
            </a:r>
            <a:r>
              <a:rPr lang="en-US" sz="6000" dirty="0"/>
              <a:t> </a:t>
            </a:r>
            <a:r>
              <a:rPr lang="en-US" sz="6000" dirty="0" err="1"/>
              <a:t>rạc</a:t>
            </a:r>
            <a:endParaRPr lang="en-US" dirty="0"/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1562100"/>
            <a:ext cx="10255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37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Định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lí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về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các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đoạn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giao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nhau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3AE2CFA0-BF3E-4F08-9272-CC5C81463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73416" cy="52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Arial" panose="020B0604020202020204" pitchFamily="34" charset="0"/>
              </a:rPr>
              <a:t>Cho </a:t>
            </a:r>
            <a:r>
              <a:rPr lang="en-US" sz="1600" dirty="0" err="1">
                <a:cs typeface="Arial" panose="020B0604020202020204" pitchFamily="34" charset="0"/>
              </a:rPr>
              <a:t>đồ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hướng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i="1" dirty="0">
                <a:cs typeface="Arial" panose="020B0604020202020204" pitchFamily="34" charset="0"/>
              </a:rPr>
              <a:t>G</a:t>
            </a:r>
            <a:r>
              <a:rPr lang="vi-VN" sz="1600" dirty="0">
                <a:cs typeface="Arial" panose="020B0604020202020204" pitchFamily="34" charset="0"/>
              </a:rPr>
              <a:t> = (</a:t>
            </a:r>
            <a:r>
              <a:rPr lang="vi-VN" sz="1600" i="1" dirty="0">
                <a:cs typeface="Arial" panose="020B0604020202020204" pitchFamily="34" charset="0"/>
              </a:rPr>
              <a:t>V, E</a:t>
            </a:r>
            <a:r>
              <a:rPr lang="vi-VN" sz="1600" dirty="0">
                <a:cs typeface="Arial" panose="020B0604020202020204" pitchFamily="34" charset="0"/>
              </a:rPr>
              <a:t>),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cây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vi-VN" sz="1600" dirty="0">
                <a:cs typeface="Arial" panose="020B0604020202020204" pitchFamily="34" charset="0"/>
              </a:rPr>
              <a:t>DFS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vi-VN" sz="1600" i="1" dirty="0">
                <a:cs typeface="Arial" panose="020B0604020202020204" pitchFamily="34" charset="0"/>
              </a:rPr>
              <a:t>u, v</a:t>
            </a:r>
            <a:r>
              <a:rPr lang="en-US" sz="1600" i="1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2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tùy</a:t>
            </a:r>
            <a:r>
              <a:rPr lang="en-US" sz="1600" dirty="0">
                <a:cs typeface="Arial" panose="020B0604020202020204" pitchFamily="34" charset="0"/>
              </a:rPr>
              <a:t> ý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i="1" dirty="0">
                <a:cs typeface="Arial" panose="020B0604020202020204" pitchFamily="34" charset="0"/>
              </a:rPr>
              <a:t> G</a:t>
            </a:r>
            <a:r>
              <a:rPr lang="vi-VN" sz="1600" dirty="0">
                <a:cs typeface="Arial" panose="020B0604020202020204" pitchFamily="34" charset="0"/>
              </a:rPr>
              <a:t>. </a:t>
            </a:r>
            <a:r>
              <a:rPr lang="en-US" sz="1600" dirty="0">
                <a:cs typeface="Arial" panose="020B0604020202020204" pitchFamily="34" charset="0"/>
              </a:rPr>
              <a:t>Khi </a:t>
            </a:r>
            <a:r>
              <a:rPr lang="en-US" sz="1600" dirty="0" err="1">
                <a:cs typeface="Arial" panose="020B0604020202020204" pitchFamily="34" charset="0"/>
              </a:rPr>
              <a:t>đó</a:t>
            </a:r>
            <a:endParaRPr lang="vi-VN" sz="1600" i="1" dirty="0">
              <a:cs typeface="Arial" panose="020B0604020202020204" pitchFamily="34" charset="0"/>
            </a:endParaRPr>
          </a:p>
          <a:p>
            <a:pPr lvl="1"/>
            <a:r>
              <a:rPr lang="es-ES" sz="1600" i="1" dirty="0">
                <a:cs typeface="Arial" panose="020B0604020202020204" pitchFamily="34" charset="0"/>
              </a:rPr>
              <a:t>u </a:t>
            </a:r>
            <a:r>
              <a:rPr lang="es-ES" sz="1600" dirty="0" err="1">
                <a:cs typeface="Arial" panose="020B0604020202020204" pitchFamily="34" charset="0"/>
              </a:rPr>
              <a:t>là</a:t>
            </a:r>
            <a:r>
              <a:rPr lang="es-ES" sz="1600" dirty="0">
                <a:cs typeface="Arial" panose="020B0604020202020204" pitchFamily="34" charset="0"/>
              </a:rPr>
              <a:t> con </a:t>
            </a:r>
            <a:r>
              <a:rPr lang="es-ES" sz="1600" dirty="0" err="1">
                <a:cs typeface="Arial" panose="020B0604020202020204" pitchFamily="34" charset="0"/>
              </a:rPr>
              <a:t>cháu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của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i="1" dirty="0">
                <a:cs typeface="Arial" panose="020B0604020202020204" pitchFamily="34" charset="0"/>
              </a:rPr>
              <a:t>v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khi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và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chỉ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khi</a:t>
            </a:r>
            <a:r>
              <a:rPr lang="es-ES" sz="1600" dirty="0">
                <a:cs typeface="Arial" panose="020B0604020202020204" pitchFamily="34" charset="0"/>
              </a:rPr>
              <a:t> [</a:t>
            </a:r>
            <a:r>
              <a:rPr lang="es-ES" sz="1600" i="1" dirty="0">
                <a:cs typeface="Arial" panose="020B0604020202020204" pitchFamily="34" charset="0"/>
              </a:rPr>
              <a:t>d</a:t>
            </a:r>
            <a:r>
              <a:rPr lang="es-ES" sz="1600" dirty="0">
                <a:cs typeface="Arial" panose="020B0604020202020204" pitchFamily="34" charset="0"/>
              </a:rPr>
              <a:t>[</a:t>
            </a:r>
            <a:r>
              <a:rPr lang="es-ES" sz="1600" i="1" dirty="0">
                <a:cs typeface="Arial" panose="020B0604020202020204" pitchFamily="34" charset="0"/>
              </a:rPr>
              <a:t>u</a:t>
            </a:r>
            <a:r>
              <a:rPr lang="es-ES" sz="1600" dirty="0">
                <a:cs typeface="Arial" panose="020B0604020202020204" pitchFamily="34" charset="0"/>
              </a:rPr>
              <a:t>], </a:t>
            </a:r>
            <a:r>
              <a:rPr lang="es-ES" sz="1600" i="1" dirty="0">
                <a:cs typeface="Arial" panose="020B0604020202020204" pitchFamily="34" charset="0"/>
              </a:rPr>
              <a:t>f</a:t>
            </a:r>
            <a:r>
              <a:rPr lang="es-ES" sz="1600" dirty="0">
                <a:cs typeface="Arial" panose="020B0604020202020204" pitchFamily="34" charset="0"/>
              </a:rPr>
              <a:t>[</a:t>
            </a:r>
            <a:r>
              <a:rPr lang="es-ES" sz="1600" i="1" dirty="0">
                <a:cs typeface="Arial" panose="020B0604020202020204" pitchFamily="34" charset="0"/>
              </a:rPr>
              <a:t>u</a:t>
            </a:r>
            <a:r>
              <a:rPr lang="es-ES" sz="1600" dirty="0">
                <a:cs typeface="Arial" panose="020B0604020202020204" pitchFamily="34" charset="0"/>
              </a:rPr>
              <a:t>]] 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 [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], 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]] </a:t>
            </a:r>
            <a:endParaRPr lang="es-ES" sz="16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tổ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tiên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chỉ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[</a:t>
            </a:r>
            <a:r>
              <a:rPr lang="en-US" sz="1600" i="1" dirty="0">
                <a:cs typeface="Arial" panose="020B0604020202020204" pitchFamily="34" charset="0"/>
              </a:rPr>
              <a:t>d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],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]]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 [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],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]]</a:t>
            </a:r>
            <a:endParaRPr lang="en-US" sz="16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sz="1600" i="1" dirty="0">
                <a:cs typeface="Arial" panose="020B0604020202020204" pitchFamily="34" charset="0"/>
              </a:rPr>
              <a:t>u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quan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hệ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tổ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tiên</a:t>
            </a:r>
            <a:r>
              <a:rPr lang="en-US" sz="1600" dirty="0">
                <a:cs typeface="Arial" panose="020B0604020202020204" pitchFamily="34" charset="0"/>
              </a:rPr>
              <a:t>-con </a:t>
            </a:r>
            <a:r>
              <a:rPr lang="en-US" sz="1600" dirty="0" err="1">
                <a:cs typeface="Arial" panose="020B0604020202020204" pitchFamily="34" charset="0"/>
              </a:rPr>
              <a:t>cháu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[</a:t>
            </a:r>
            <a:r>
              <a:rPr lang="en-US" sz="1600" i="1" dirty="0">
                <a:cs typeface="Arial" panose="020B0604020202020204" pitchFamily="34" charset="0"/>
              </a:rPr>
              <a:t>d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],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]] and [</a:t>
            </a:r>
            <a:r>
              <a:rPr lang="en-US" sz="1600" i="1" dirty="0">
                <a:cs typeface="Arial" panose="020B0604020202020204" pitchFamily="34" charset="0"/>
              </a:rPr>
              <a:t>d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],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]]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điểm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chung</a:t>
            </a:r>
            <a:endParaRPr lang="en-US" sz="1600" dirty="0">
              <a:cs typeface="Arial" panose="020B0604020202020204" pitchFamily="34" charset="0"/>
            </a:endParaRPr>
          </a:p>
          <a:p>
            <a:pPr eaLnBrk="1" hangingPunct="1"/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1458C-4541-4515-99F5-C03E451F1185}"/>
              </a:ext>
            </a:extLst>
          </p:cNvPr>
          <p:cNvSpPr/>
          <p:nvPr/>
        </p:nvSpPr>
        <p:spPr>
          <a:xfrm>
            <a:off x="1242393" y="227243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84CA8F7-FBAE-421F-88D0-F34BF1938464}"/>
              </a:ext>
            </a:extLst>
          </p:cNvPr>
          <p:cNvSpPr/>
          <p:nvPr/>
        </p:nvSpPr>
        <p:spPr>
          <a:xfrm>
            <a:off x="175593" y="349163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31622B-D49A-4405-8407-2EB243F29F6E}"/>
              </a:ext>
            </a:extLst>
          </p:cNvPr>
          <p:cNvSpPr/>
          <p:nvPr/>
        </p:nvSpPr>
        <p:spPr>
          <a:xfrm>
            <a:off x="175593" y="516803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9D0089E-775B-45F6-B52C-07D458801755}"/>
              </a:ext>
            </a:extLst>
          </p:cNvPr>
          <p:cNvSpPr/>
          <p:nvPr/>
        </p:nvSpPr>
        <p:spPr>
          <a:xfrm>
            <a:off x="4061793" y="227243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899EA3-3568-46A3-9FB5-7CF86C0B4F3F}"/>
              </a:ext>
            </a:extLst>
          </p:cNvPr>
          <p:cNvSpPr/>
          <p:nvPr/>
        </p:nvSpPr>
        <p:spPr>
          <a:xfrm>
            <a:off x="2548053" y="349163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f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5B5C7A-E375-4B68-AAE5-DBB93C1D1F0C}"/>
              </a:ext>
            </a:extLst>
          </p:cNvPr>
          <p:cNvSpPr/>
          <p:nvPr/>
        </p:nvSpPr>
        <p:spPr>
          <a:xfrm>
            <a:off x="4061793" y="35052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A80D607-77F0-4B50-B74F-264435C2DB2F}"/>
              </a:ext>
            </a:extLst>
          </p:cNvPr>
          <p:cNvSpPr/>
          <p:nvPr/>
        </p:nvSpPr>
        <p:spPr>
          <a:xfrm>
            <a:off x="2552639" y="516803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CBA136-184E-4092-B629-9A3DB572CB1D}"/>
              </a:ext>
            </a:extLst>
          </p:cNvPr>
          <p:cNvCxnSpPr>
            <a:stCxn id="48" idx="2"/>
            <a:endCxn id="45" idx="6"/>
          </p:cNvCxnSpPr>
          <p:nvPr/>
        </p:nvCxnSpPr>
        <p:spPr>
          <a:xfrm flipH="1">
            <a:off x="1928193" y="257723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6390E51-784A-4EFA-9D99-6EA5D5DD66BB}"/>
              </a:ext>
            </a:extLst>
          </p:cNvPr>
          <p:cNvCxnSpPr>
            <a:stCxn id="48" idx="4"/>
            <a:endCxn id="50" idx="0"/>
          </p:cNvCxnSpPr>
          <p:nvPr/>
        </p:nvCxnSpPr>
        <p:spPr>
          <a:xfrm>
            <a:off x="4404693" y="2882030"/>
            <a:ext cx="0" cy="623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CC6F06-2DFD-4D87-99C2-9994EDB27D42}"/>
              </a:ext>
            </a:extLst>
          </p:cNvPr>
          <p:cNvCxnSpPr>
            <a:stCxn id="45" idx="3"/>
            <a:endCxn id="46" idx="7"/>
          </p:cNvCxnSpPr>
          <p:nvPr/>
        </p:nvCxnSpPr>
        <p:spPr>
          <a:xfrm flipH="1">
            <a:off x="760960" y="2792756"/>
            <a:ext cx="581866" cy="788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554151-6D49-4C83-8248-68EF99ECD1C8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518493" y="4101230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7A1F500-D6D3-432F-A2AD-003FFA3A7C64}"/>
              </a:ext>
            </a:extLst>
          </p:cNvPr>
          <p:cNvCxnSpPr>
            <a:endCxn id="47" idx="6"/>
          </p:cNvCxnSpPr>
          <p:nvPr/>
        </p:nvCxnSpPr>
        <p:spPr>
          <a:xfrm flipH="1">
            <a:off x="861393" y="5472830"/>
            <a:ext cx="1691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AE3EC8-4168-4EBE-938E-048F15CD66F3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>
            <a:off x="2890953" y="4101230"/>
            <a:ext cx="4586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3338A7-98E6-42D0-BC09-04FCCF33A89E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 flipV="1">
            <a:off x="3233853" y="3796430"/>
            <a:ext cx="827940" cy="13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3B164F-B4B4-45F2-8257-3B83F23F2C59}"/>
              </a:ext>
            </a:extLst>
          </p:cNvPr>
          <p:cNvCxnSpPr>
            <a:cxnSpLocks/>
            <a:stCxn id="45" idx="5"/>
            <a:endCxn id="49" idx="1"/>
          </p:cNvCxnSpPr>
          <p:nvPr/>
        </p:nvCxnSpPr>
        <p:spPr>
          <a:xfrm>
            <a:off x="1827760" y="2792756"/>
            <a:ext cx="820726" cy="788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A83DC8-2A21-4350-AB3E-4C6E56659C98}"/>
              </a:ext>
            </a:extLst>
          </p:cNvPr>
          <p:cNvCxnSpPr>
            <a:stCxn id="45" idx="4"/>
            <a:endCxn id="47" idx="7"/>
          </p:cNvCxnSpPr>
          <p:nvPr/>
        </p:nvCxnSpPr>
        <p:spPr>
          <a:xfrm flipH="1">
            <a:off x="760960" y="2882030"/>
            <a:ext cx="824333" cy="2375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241830-4D8C-4D8C-B409-95A704E987A5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1737694" y="2882030"/>
            <a:ext cx="915378" cy="2375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2D1EC567-E523-4963-8C2D-064AB516F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93" y="2882031"/>
            <a:ext cx="4124325" cy="2895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CDF528-4026-1824-34D3-37E52CC0E474}"/>
                  </a:ext>
                </a:extLst>
              </p14:cNvPr>
              <p14:cNvContentPartPr/>
              <p14:nvPr/>
            </p14:nvContentPartPr>
            <p14:xfrm>
              <a:off x="852120" y="195120"/>
              <a:ext cx="8130240" cy="529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CDF528-4026-1824-34D3-37E52CC0E4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760" y="185760"/>
                <a:ext cx="8148960" cy="53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68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Định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lí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về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các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đoạn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giao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nhau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3AE2CFA0-BF3E-4F08-9272-CC5C81463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73416" cy="52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Arial" panose="020B0604020202020204" pitchFamily="34" charset="0"/>
              </a:rPr>
              <a:t>Cho </a:t>
            </a:r>
            <a:r>
              <a:rPr lang="en-US" sz="1600" dirty="0" err="1">
                <a:cs typeface="Arial" panose="020B0604020202020204" pitchFamily="34" charset="0"/>
              </a:rPr>
              <a:t>đồ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hướng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i="1" dirty="0">
                <a:cs typeface="Arial" panose="020B0604020202020204" pitchFamily="34" charset="0"/>
              </a:rPr>
              <a:t>G</a:t>
            </a:r>
            <a:r>
              <a:rPr lang="vi-VN" sz="1600" dirty="0">
                <a:cs typeface="Arial" panose="020B0604020202020204" pitchFamily="34" charset="0"/>
              </a:rPr>
              <a:t> = (</a:t>
            </a:r>
            <a:r>
              <a:rPr lang="vi-VN" sz="1600" i="1" dirty="0">
                <a:cs typeface="Arial" panose="020B0604020202020204" pitchFamily="34" charset="0"/>
              </a:rPr>
              <a:t>V, E</a:t>
            </a:r>
            <a:r>
              <a:rPr lang="vi-VN" sz="1600" dirty="0">
                <a:cs typeface="Arial" panose="020B0604020202020204" pitchFamily="34" charset="0"/>
              </a:rPr>
              <a:t>),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cây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vi-VN" sz="1600" dirty="0">
                <a:cs typeface="Arial" panose="020B0604020202020204" pitchFamily="34" charset="0"/>
              </a:rPr>
              <a:t>DFS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vi-VN" sz="1600" i="1" dirty="0">
                <a:cs typeface="Arial" panose="020B0604020202020204" pitchFamily="34" charset="0"/>
              </a:rPr>
              <a:t>u, v</a:t>
            </a:r>
            <a:r>
              <a:rPr lang="en-US" sz="1600" i="1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2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tùy</a:t>
            </a:r>
            <a:r>
              <a:rPr lang="en-US" sz="1600" dirty="0">
                <a:cs typeface="Arial" panose="020B0604020202020204" pitchFamily="34" charset="0"/>
              </a:rPr>
              <a:t> ý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i="1" dirty="0">
                <a:cs typeface="Arial" panose="020B0604020202020204" pitchFamily="34" charset="0"/>
              </a:rPr>
              <a:t> G</a:t>
            </a:r>
            <a:r>
              <a:rPr lang="vi-VN" sz="1600" dirty="0">
                <a:cs typeface="Arial" panose="020B0604020202020204" pitchFamily="34" charset="0"/>
              </a:rPr>
              <a:t>. </a:t>
            </a:r>
            <a:r>
              <a:rPr lang="en-US" sz="1600" dirty="0">
                <a:cs typeface="Arial" panose="020B0604020202020204" pitchFamily="34" charset="0"/>
              </a:rPr>
              <a:t>Khi </a:t>
            </a:r>
            <a:r>
              <a:rPr lang="en-US" sz="1600" dirty="0" err="1">
                <a:cs typeface="Arial" panose="020B0604020202020204" pitchFamily="34" charset="0"/>
              </a:rPr>
              <a:t>đó</a:t>
            </a:r>
            <a:endParaRPr lang="vi-VN" sz="1600" i="1" dirty="0">
              <a:cs typeface="Arial" panose="020B0604020202020204" pitchFamily="34" charset="0"/>
            </a:endParaRPr>
          </a:p>
          <a:p>
            <a:pPr lvl="1"/>
            <a:r>
              <a:rPr lang="es-ES" sz="1600" i="1" dirty="0">
                <a:cs typeface="Arial" panose="020B0604020202020204" pitchFamily="34" charset="0"/>
              </a:rPr>
              <a:t>u </a:t>
            </a:r>
            <a:r>
              <a:rPr lang="es-ES" sz="1600" dirty="0" err="1">
                <a:cs typeface="Arial" panose="020B0604020202020204" pitchFamily="34" charset="0"/>
              </a:rPr>
              <a:t>là</a:t>
            </a:r>
            <a:r>
              <a:rPr lang="es-ES" sz="1600" dirty="0">
                <a:cs typeface="Arial" panose="020B0604020202020204" pitchFamily="34" charset="0"/>
              </a:rPr>
              <a:t> con </a:t>
            </a:r>
            <a:r>
              <a:rPr lang="es-ES" sz="1600" dirty="0" err="1">
                <a:cs typeface="Arial" panose="020B0604020202020204" pitchFamily="34" charset="0"/>
              </a:rPr>
              <a:t>cháu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của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i="1" dirty="0">
                <a:cs typeface="Arial" panose="020B0604020202020204" pitchFamily="34" charset="0"/>
              </a:rPr>
              <a:t>v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khi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và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chỉ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khi</a:t>
            </a:r>
            <a:r>
              <a:rPr lang="es-ES" sz="1600" dirty="0">
                <a:cs typeface="Arial" panose="020B0604020202020204" pitchFamily="34" charset="0"/>
              </a:rPr>
              <a:t> [</a:t>
            </a:r>
            <a:r>
              <a:rPr lang="es-ES" sz="1600" i="1" dirty="0">
                <a:cs typeface="Arial" panose="020B0604020202020204" pitchFamily="34" charset="0"/>
              </a:rPr>
              <a:t>d</a:t>
            </a:r>
            <a:r>
              <a:rPr lang="es-ES" sz="1600" dirty="0">
                <a:cs typeface="Arial" panose="020B0604020202020204" pitchFamily="34" charset="0"/>
              </a:rPr>
              <a:t>[</a:t>
            </a:r>
            <a:r>
              <a:rPr lang="es-ES" sz="1600" i="1" dirty="0">
                <a:cs typeface="Arial" panose="020B0604020202020204" pitchFamily="34" charset="0"/>
              </a:rPr>
              <a:t>u</a:t>
            </a:r>
            <a:r>
              <a:rPr lang="es-ES" sz="1600" dirty="0">
                <a:cs typeface="Arial" panose="020B0604020202020204" pitchFamily="34" charset="0"/>
              </a:rPr>
              <a:t>], </a:t>
            </a:r>
            <a:r>
              <a:rPr lang="es-ES" sz="1600" i="1" dirty="0">
                <a:cs typeface="Arial" panose="020B0604020202020204" pitchFamily="34" charset="0"/>
              </a:rPr>
              <a:t>f</a:t>
            </a:r>
            <a:r>
              <a:rPr lang="es-ES" sz="1600" dirty="0">
                <a:cs typeface="Arial" panose="020B0604020202020204" pitchFamily="34" charset="0"/>
              </a:rPr>
              <a:t>[</a:t>
            </a:r>
            <a:r>
              <a:rPr lang="es-ES" sz="1600" i="1" dirty="0">
                <a:cs typeface="Arial" panose="020B0604020202020204" pitchFamily="34" charset="0"/>
              </a:rPr>
              <a:t>u</a:t>
            </a:r>
            <a:r>
              <a:rPr lang="es-ES" sz="1600" dirty="0">
                <a:cs typeface="Arial" panose="020B0604020202020204" pitchFamily="34" charset="0"/>
              </a:rPr>
              <a:t>]] 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 [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], 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]] </a:t>
            </a:r>
            <a:endParaRPr lang="es-ES" sz="16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tổ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tiên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chỉ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[</a:t>
            </a:r>
            <a:r>
              <a:rPr lang="en-US" sz="1600" i="1" dirty="0">
                <a:cs typeface="Arial" panose="020B0604020202020204" pitchFamily="34" charset="0"/>
              </a:rPr>
              <a:t>d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],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]]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 [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],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]]</a:t>
            </a:r>
            <a:endParaRPr lang="en-US" sz="16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sz="1600" i="1" dirty="0">
                <a:cs typeface="Arial" panose="020B0604020202020204" pitchFamily="34" charset="0"/>
              </a:rPr>
              <a:t>u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quan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hệ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tổ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tiên</a:t>
            </a:r>
            <a:r>
              <a:rPr lang="en-US" sz="1600" dirty="0">
                <a:cs typeface="Arial" panose="020B0604020202020204" pitchFamily="34" charset="0"/>
              </a:rPr>
              <a:t>-con </a:t>
            </a:r>
            <a:r>
              <a:rPr lang="en-US" sz="1600" dirty="0" err="1">
                <a:cs typeface="Arial" panose="020B0604020202020204" pitchFamily="34" charset="0"/>
              </a:rPr>
              <a:t>cháu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[</a:t>
            </a:r>
            <a:r>
              <a:rPr lang="en-US" sz="1600" i="1" dirty="0">
                <a:cs typeface="Arial" panose="020B0604020202020204" pitchFamily="34" charset="0"/>
              </a:rPr>
              <a:t>d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],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]] and [</a:t>
            </a:r>
            <a:r>
              <a:rPr lang="en-US" sz="1600" i="1" dirty="0">
                <a:cs typeface="Arial" panose="020B0604020202020204" pitchFamily="34" charset="0"/>
              </a:rPr>
              <a:t>d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],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]]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điểm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chung</a:t>
            </a:r>
            <a:endParaRPr lang="en-US" sz="1600" dirty="0">
              <a:cs typeface="Arial" panose="020B0604020202020204" pitchFamily="34" charset="0"/>
            </a:endParaRPr>
          </a:p>
          <a:p>
            <a:pPr eaLnBrk="1" hangingPunct="1"/>
            <a:endParaRPr lang="en-US" sz="1600" dirty="0"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6A7756C-3A2C-4295-AF97-FEC46295A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400"/>
            <a:ext cx="7040093" cy="29780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85B2A71-1C61-4AF8-B5F9-33DA46418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656" y="2444684"/>
            <a:ext cx="363434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/>
              <a:t>Lemma of nested intervals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3AE2CFA0-BF3E-4F08-9272-CC5C81463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73416" cy="52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Arial" panose="020B0604020202020204" pitchFamily="34" charset="0"/>
              </a:rPr>
              <a:t>Cho </a:t>
            </a:r>
            <a:r>
              <a:rPr lang="en-US" sz="1600" dirty="0" err="1">
                <a:cs typeface="Arial" panose="020B0604020202020204" pitchFamily="34" charset="0"/>
              </a:rPr>
              <a:t>đồ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hướng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i="1" dirty="0">
                <a:cs typeface="Arial" panose="020B0604020202020204" pitchFamily="34" charset="0"/>
              </a:rPr>
              <a:t>G</a:t>
            </a:r>
            <a:r>
              <a:rPr lang="vi-VN" sz="1600" dirty="0">
                <a:cs typeface="Arial" panose="020B0604020202020204" pitchFamily="34" charset="0"/>
              </a:rPr>
              <a:t> = (</a:t>
            </a:r>
            <a:r>
              <a:rPr lang="vi-VN" sz="1600" i="1" dirty="0">
                <a:cs typeface="Arial" panose="020B0604020202020204" pitchFamily="34" charset="0"/>
              </a:rPr>
              <a:t>V, E</a:t>
            </a:r>
            <a:r>
              <a:rPr lang="vi-VN" sz="1600" dirty="0">
                <a:cs typeface="Arial" panose="020B0604020202020204" pitchFamily="34" charset="0"/>
              </a:rPr>
              <a:t>),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cây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vi-VN" sz="1600" dirty="0">
                <a:cs typeface="Arial" panose="020B0604020202020204" pitchFamily="34" charset="0"/>
              </a:rPr>
              <a:t>DFS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vi-VN" sz="1600" i="1" dirty="0">
                <a:cs typeface="Arial" panose="020B0604020202020204" pitchFamily="34" charset="0"/>
              </a:rPr>
              <a:t>u, v</a:t>
            </a:r>
            <a:r>
              <a:rPr lang="en-US" sz="1600" i="1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2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tùy</a:t>
            </a:r>
            <a:r>
              <a:rPr lang="en-US" sz="1600" dirty="0">
                <a:cs typeface="Arial" panose="020B0604020202020204" pitchFamily="34" charset="0"/>
              </a:rPr>
              <a:t> ý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i="1" dirty="0">
                <a:cs typeface="Arial" panose="020B0604020202020204" pitchFamily="34" charset="0"/>
              </a:rPr>
              <a:t> G</a:t>
            </a:r>
            <a:r>
              <a:rPr lang="vi-VN" sz="1600" dirty="0">
                <a:cs typeface="Arial" panose="020B0604020202020204" pitchFamily="34" charset="0"/>
              </a:rPr>
              <a:t>. </a:t>
            </a:r>
            <a:r>
              <a:rPr lang="en-US" sz="1600" dirty="0">
                <a:cs typeface="Arial" panose="020B0604020202020204" pitchFamily="34" charset="0"/>
              </a:rPr>
              <a:t>Khi </a:t>
            </a:r>
            <a:r>
              <a:rPr lang="en-US" sz="1600" dirty="0" err="1">
                <a:cs typeface="Arial" panose="020B0604020202020204" pitchFamily="34" charset="0"/>
              </a:rPr>
              <a:t>đó</a:t>
            </a:r>
            <a:endParaRPr lang="vi-VN" sz="1600" i="1" dirty="0">
              <a:cs typeface="Arial" panose="020B0604020202020204" pitchFamily="34" charset="0"/>
            </a:endParaRPr>
          </a:p>
          <a:p>
            <a:pPr lvl="1"/>
            <a:r>
              <a:rPr lang="es-ES" sz="1600" i="1" dirty="0">
                <a:cs typeface="Arial" panose="020B0604020202020204" pitchFamily="34" charset="0"/>
              </a:rPr>
              <a:t>u </a:t>
            </a:r>
            <a:r>
              <a:rPr lang="es-ES" sz="1600" dirty="0" err="1">
                <a:cs typeface="Arial" panose="020B0604020202020204" pitchFamily="34" charset="0"/>
              </a:rPr>
              <a:t>là</a:t>
            </a:r>
            <a:r>
              <a:rPr lang="es-ES" sz="1600" dirty="0">
                <a:cs typeface="Arial" panose="020B0604020202020204" pitchFamily="34" charset="0"/>
              </a:rPr>
              <a:t> con </a:t>
            </a:r>
            <a:r>
              <a:rPr lang="es-ES" sz="1600" dirty="0" err="1">
                <a:cs typeface="Arial" panose="020B0604020202020204" pitchFamily="34" charset="0"/>
              </a:rPr>
              <a:t>cháu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của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i="1" dirty="0">
                <a:cs typeface="Arial" panose="020B0604020202020204" pitchFamily="34" charset="0"/>
              </a:rPr>
              <a:t>v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khi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và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chỉ</a:t>
            </a:r>
            <a:r>
              <a:rPr lang="es-ES" sz="1600" dirty="0">
                <a:cs typeface="Arial" panose="020B0604020202020204" pitchFamily="34" charset="0"/>
              </a:rPr>
              <a:t> </a:t>
            </a:r>
            <a:r>
              <a:rPr lang="es-ES" sz="1600" dirty="0" err="1">
                <a:cs typeface="Arial" panose="020B0604020202020204" pitchFamily="34" charset="0"/>
              </a:rPr>
              <a:t>khi</a:t>
            </a:r>
            <a:r>
              <a:rPr lang="es-ES" sz="1600" dirty="0">
                <a:cs typeface="Arial" panose="020B0604020202020204" pitchFamily="34" charset="0"/>
              </a:rPr>
              <a:t> [</a:t>
            </a:r>
            <a:r>
              <a:rPr lang="es-ES" sz="1600" i="1" dirty="0">
                <a:cs typeface="Arial" panose="020B0604020202020204" pitchFamily="34" charset="0"/>
              </a:rPr>
              <a:t>d</a:t>
            </a:r>
            <a:r>
              <a:rPr lang="es-ES" sz="1600" dirty="0">
                <a:cs typeface="Arial" panose="020B0604020202020204" pitchFamily="34" charset="0"/>
              </a:rPr>
              <a:t>[</a:t>
            </a:r>
            <a:r>
              <a:rPr lang="es-ES" sz="1600" i="1" dirty="0">
                <a:cs typeface="Arial" panose="020B0604020202020204" pitchFamily="34" charset="0"/>
              </a:rPr>
              <a:t>u</a:t>
            </a:r>
            <a:r>
              <a:rPr lang="es-ES" sz="1600" dirty="0">
                <a:cs typeface="Arial" panose="020B0604020202020204" pitchFamily="34" charset="0"/>
              </a:rPr>
              <a:t>], </a:t>
            </a:r>
            <a:r>
              <a:rPr lang="es-ES" sz="1600" i="1" dirty="0">
                <a:cs typeface="Arial" panose="020B0604020202020204" pitchFamily="34" charset="0"/>
              </a:rPr>
              <a:t>f</a:t>
            </a:r>
            <a:r>
              <a:rPr lang="es-ES" sz="1600" dirty="0">
                <a:cs typeface="Arial" panose="020B0604020202020204" pitchFamily="34" charset="0"/>
              </a:rPr>
              <a:t>[</a:t>
            </a:r>
            <a:r>
              <a:rPr lang="es-ES" sz="1600" i="1" dirty="0">
                <a:cs typeface="Arial" panose="020B0604020202020204" pitchFamily="34" charset="0"/>
              </a:rPr>
              <a:t>u</a:t>
            </a:r>
            <a:r>
              <a:rPr lang="es-ES" sz="1600" dirty="0">
                <a:cs typeface="Arial" panose="020B0604020202020204" pitchFamily="34" charset="0"/>
              </a:rPr>
              <a:t>]] 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 [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], 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s-E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s-ES" sz="1600" dirty="0">
                <a:cs typeface="Arial" panose="020B0604020202020204" pitchFamily="34" charset="0"/>
                <a:sym typeface="Symbol" panose="05050102010706020507" pitchFamily="18" charset="2"/>
              </a:rPr>
              <a:t>]] </a:t>
            </a:r>
            <a:endParaRPr lang="es-ES" sz="16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tổ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tiên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chỉ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[</a:t>
            </a:r>
            <a:r>
              <a:rPr lang="en-US" sz="1600" i="1" dirty="0">
                <a:cs typeface="Arial" panose="020B0604020202020204" pitchFamily="34" charset="0"/>
              </a:rPr>
              <a:t>d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],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]] 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 [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], 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dirty="0">
                <a:cs typeface="Arial" panose="020B0604020202020204" pitchFamily="34" charset="0"/>
                <a:sym typeface="Symbol" panose="05050102010706020507" pitchFamily="18" charset="2"/>
              </a:rPr>
              <a:t>]]</a:t>
            </a:r>
            <a:endParaRPr lang="en-US" sz="16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sz="1600" i="1" dirty="0">
                <a:cs typeface="Arial" panose="020B0604020202020204" pitchFamily="34" charset="0"/>
              </a:rPr>
              <a:t>u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quan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hệ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tổ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tiên</a:t>
            </a:r>
            <a:r>
              <a:rPr lang="en-US" sz="1600" dirty="0">
                <a:cs typeface="Arial" panose="020B0604020202020204" pitchFamily="34" charset="0"/>
              </a:rPr>
              <a:t>-con </a:t>
            </a:r>
            <a:r>
              <a:rPr lang="en-US" sz="1600" dirty="0" err="1">
                <a:cs typeface="Arial" panose="020B0604020202020204" pitchFamily="34" charset="0"/>
              </a:rPr>
              <a:t>cháu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[</a:t>
            </a:r>
            <a:r>
              <a:rPr lang="en-US" sz="1600" i="1" dirty="0">
                <a:cs typeface="Arial" panose="020B0604020202020204" pitchFamily="34" charset="0"/>
              </a:rPr>
              <a:t>d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],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u</a:t>
            </a:r>
            <a:r>
              <a:rPr lang="en-US" sz="1600" dirty="0">
                <a:cs typeface="Arial" panose="020B0604020202020204" pitchFamily="34" charset="0"/>
              </a:rPr>
              <a:t>]] and [</a:t>
            </a:r>
            <a:r>
              <a:rPr lang="en-US" sz="1600" i="1" dirty="0">
                <a:cs typeface="Arial" panose="020B0604020202020204" pitchFamily="34" charset="0"/>
              </a:rPr>
              <a:t>d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], </a:t>
            </a:r>
            <a:r>
              <a:rPr lang="en-US" sz="1600" i="1" dirty="0">
                <a:cs typeface="Arial" panose="020B0604020202020204" pitchFamily="34" charset="0"/>
              </a:rPr>
              <a:t>f</a:t>
            </a:r>
            <a:r>
              <a:rPr lang="en-US" sz="1600" dirty="0">
                <a:cs typeface="Arial" panose="020B0604020202020204" pitchFamily="34" charset="0"/>
              </a:rPr>
              <a:t>[</a:t>
            </a:r>
            <a:r>
              <a:rPr lang="en-US" sz="1600" i="1" dirty="0">
                <a:cs typeface="Arial" panose="020B0604020202020204" pitchFamily="34" charset="0"/>
              </a:rPr>
              <a:t>v</a:t>
            </a:r>
            <a:r>
              <a:rPr lang="en-US" sz="1600" dirty="0">
                <a:cs typeface="Arial" panose="020B0604020202020204" pitchFamily="34" charset="0"/>
              </a:rPr>
              <a:t>]] </a:t>
            </a:r>
            <a:r>
              <a:rPr lang="en-US" sz="1600" dirty="0" err="1">
                <a:cs typeface="Arial" panose="020B0604020202020204" pitchFamily="34" charset="0"/>
              </a:rPr>
              <a:t>không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điểm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chung</a:t>
            </a:r>
            <a:endParaRPr lang="en-US" sz="1600" dirty="0">
              <a:cs typeface="Arial" panose="020B0604020202020204" pitchFamily="34" charset="0"/>
            </a:endParaRPr>
          </a:p>
          <a:p>
            <a:pPr eaLnBrk="1" hangingPunct="1"/>
            <a:endParaRPr lang="en-US" sz="1600" dirty="0"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6A7756C-3A2C-4295-AF97-FEC46295A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400"/>
            <a:ext cx="7040093" cy="29780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85B2A71-1C61-4AF8-B5F9-33DA46418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656" y="2444684"/>
            <a:ext cx="3634344" cy="2971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DD5C71-2BBC-9B89-3EE3-7AFF586E8D9A}"/>
                  </a:ext>
                </a:extLst>
              </p14:cNvPr>
              <p14:cNvContentPartPr/>
              <p14:nvPr/>
            </p14:nvContentPartPr>
            <p14:xfrm>
              <a:off x="1186560" y="2553840"/>
              <a:ext cx="5694480" cy="274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DD5C71-2BBC-9B89-3EE3-7AFF586E8D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7200" y="2544480"/>
                <a:ext cx="5713200" cy="27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4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1448B-1CCF-37AD-9781-E33C595D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D8347C-37EE-583C-39F9-FB5B72C62ACC}"/>
                  </a:ext>
                </a:extLst>
              </p14:cNvPr>
              <p14:cNvContentPartPr/>
              <p14:nvPr/>
            </p14:nvContentPartPr>
            <p14:xfrm>
              <a:off x="236520" y="182160"/>
              <a:ext cx="8664120" cy="537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D8347C-37EE-583C-39F9-FB5B72C62A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160" y="172800"/>
                <a:ext cx="8682840" cy="53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47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/>
              <a:t>DFS: </a:t>
            </a: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3AE2CFA0-BF3E-4F08-9272-CC5C81463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73416" cy="52605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dirty="0" err="1">
                <a:cs typeface="Arial" panose="020B0604020202020204" pitchFamily="34" charset="0"/>
              </a:rPr>
              <a:t>Kiểm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tính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liên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đồ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thị</a:t>
            </a:r>
            <a:endParaRPr lang="en-US" sz="1600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 err="1">
                <a:cs typeface="Arial" panose="020B0604020202020204" pitchFamily="34" charset="0"/>
              </a:rPr>
              <a:t>Tìm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đường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từ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s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đến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i="1" dirty="0">
                <a:cs typeface="Arial" panose="020B0604020202020204" pitchFamily="34" charset="0"/>
              </a:rPr>
              <a:t>t</a:t>
            </a:r>
          </a:p>
          <a:p>
            <a:pPr>
              <a:defRPr/>
            </a:pPr>
            <a:r>
              <a:rPr lang="en-US" sz="1600" dirty="0" err="1">
                <a:cs typeface="Arial" panose="020B0604020202020204" pitchFamily="34" charset="0"/>
              </a:rPr>
              <a:t>Phát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hiện</a:t>
            </a:r>
            <a:r>
              <a:rPr lang="en-US" sz="1600" dirty="0">
                <a:cs typeface="Arial" panose="020B0604020202020204" pitchFamily="34" charset="0"/>
              </a:rPr>
              <a:t> chu </a:t>
            </a:r>
            <a:r>
              <a:rPr lang="en-US" sz="1600" dirty="0" err="1">
                <a:cs typeface="Arial" panose="020B0604020202020204" pitchFamily="34" charset="0"/>
              </a:rPr>
              <a:t>trình</a:t>
            </a:r>
            <a:endParaRPr lang="en-US" sz="1600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 err="1">
                <a:cs typeface="Arial" panose="020B0604020202020204" pitchFamily="34" charset="0"/>
              </a:rPr>
              <a:t>Kiểm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tra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tính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liên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thông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mạnh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của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đồ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thị</a:t>
            </a:r>
            <a:endParaRPr lang="en-US" sz="1600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 err="1">
                <a:cs typeface="Arial" panose="020B0604020202020204" pitchFamily="34" charset="0"/>
              </a:rPr>
              <a:t>Định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hướng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đồ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thị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4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err="1"/>
              <a:t>Kiểm</a:t>
            </a:r>
            <a:r>
              <a:rPr lang="en-US" sz="2000" b="1" dirty="0"/>
              <a:t> </a:t>
            </a:r>
            <a:r>
              <a:rPr lang="en-US" sz="2000" b="1" dirty="0" err="1"/>
              <a:t>tra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liên</a:t>
            </a:r>
            <a:r>
              <a:rPr lang="en-US" sz="2000" b="1" dirty="0"/>
              <a:t> </a:t>
            </a:r>
            <a:r>
              <a:rPr lang="en-US" sz="2000" b="1" dirty="0" err="1"/>
              <a:t>thông</a:t>
            </a:r>
            <a:r>
              <a:rPr lang="en-US" sz="2000" b="1" dirty="0"/>
              <a:t> </a:t>
            </a:r>
            <a:r>
              <a:rPr lang="en-US" sz="2000" b="1" dirty="0" err="1"/>
              <a:t>mạnh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r>
              <a:rPr lang="en-US" sz="2000" b="1" dirty="0"/>
              <a:t>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hướng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3AE2CFA0-BF3E-4F08-9272-CC5C81463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73416" cy="5260571"/>
          </a:xfrm>
        </p:spPr>
        <p:txBody>
          <a:bodyPr>
            <a:normAutofit/>
          </a:bodyPr>
          <a:lstStyle/>
          <a:p>
            <a:pPr algn="just"/>
            <a:r>
              <a:rPr lang="en-US" altLang="en-US" sz="1600" dirty="0" err="1">
                <a:cs typeface="Arial" panose="020B0604020202020204" pitchFamily="34" charset="0"/>
              </a:rPr>
              <a:t>Lấy</a:t>
            </a:r>
            <a:r>
              <a:rPr lang="en-US" altLang="en-US" sz="1600" dirty="0">
                <a:cs typeface="Arial" panose="020B0604020202020204" pitchFamily="34" charset="0"/>
              </a:rPr>
              <a:t> 1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bất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kỳ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i="1" dirty="0">
                <a:cs typeface="Arial" panose="020B0604020202020204" pitchFamily="34" charset="0"/>
              </a:rPr>
              <a:t>v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algn="just"/>
            <a:r>
              <a:rPr lang="en-US" altLang="en-US" sz="1600" dirty="0" err="1">
                <a:cs typeface="Arial" panose="020B0604020202020204" pitchFamily="34" charset="0"/>
              </a:rPr>
              <a:t>Thực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hiện</a:t>
            </a:r>
            <a:r>
              <a:rPr lang="vi-VN" altLang="en-US" sz="1600" dirty="0">
                <a:cs typeface="Arial" panose="020B0604020202020204" pitchFamily="34" charset="0"/>
              </a:rPr>
              <a:t> DFS(</a:t>
            </a:r>
            <a:r>
              <a:rPr lang="vi-VN" altLang="en-US" sz="1600" i="1" dirty="0">
                <a:cs typeface="Arial" panose="020B0604020202020204" pitchFamily="34" charset="0"/>
              </a:rPr>
              <a:t>v</a:t>
            </a:r>
            <a:r>
              <a:rPr lang="vi-VN" altLang="en-US" sz="1600" dirty="0">
                <a:cs typeface="Arial" panose="020B0604020202020204" pitchFamily="34" charset="0"/>
              </a:rPr>
              <a:t>) </a:t>
            </a:r>
            <a:r>
              <a:rPr lang="en-US" altLang="en-US" sz="1600" dirty="0" err="1">
                <a:cs typeface="Arial" panose="020B0604020202020204" pitchFamily="34" charset="0"/>
              </a:rPr>
              <a:t>trên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G</a:t>
            </a:r>
            <a:r>
              <a:rPr lang="vi-VN" altLang="en-US" sz="1600" dirty="0">
                <a:cs typeface="Arial" panose="020B0604020202020204" pitchFamily="34" charset="0"/>
              </a:rPr>
              <a:t>. </a:t>
            </a:r>
            <a:r>
              <a:rPr lang="en-US" altLang="en-US" sz="1600" dirty="0" err="1">
                <a:cs typeface="Arial" panose="020B0604020202020204" pitchFamily="34" charset="0"/>
              </a:rPr>
              <a:t>Nếu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tồn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tại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một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u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chưa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thì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G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liên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mạnh</a:t>
            </a:r>
            <a:r>
              <a:rPr lang="en-US" altLang="en-US" sz="1600" dirty="0">
                <a:cs typeface="Arial" panose="020B0604020202020204" pitchFamily="34" charset="0"/>
              </a:rPr>
              <a:t>. </a:t>
            </a:r>
            <a:r>
              <a:rPr lang="en-US" altLang="en-US" sz="1600" dirty="0" err="1">
                <a:cs typeface="Arial" panose="020B0604020202020204" pitchFamily="34" charset="0"/>
              </a:rPr>
              <a:t>Ngược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lai</a:t>
            </a:r>
            <a:r>
              <a:rPr lang="en-US" altLang="en-US" sz="1600" dirty="0"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cs typeface="Arial" panose="020B0604020202020204" pitchFamily="34" charset="0"/>
              </a:rPr>
              <a:t>thuật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toán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thực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hiện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tiếp</a:t>
            </a:r>
            <a:endParaRPr lang="vi-VN" altLang="en-US" sz="1600" dirty="0">
              <a:cs typeface="Arial" panose="020B0604020202020204" pitchFamily="34" charset="0"/>
            </a:endParaRPr>
          </a:p>
          <a:p>
            <a:pPr lvl="1" algn="just"/>
            <a:r>
              <a:rPr lang="en-US" altLang="en-US" sz="1600" dirty="0" err="1">
                <a:cs typeface="Arial" panose="020B0604020202020204" pitchFamily="34" charset="0"/>
              </a:rPr>
              <a:t>Thực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hiện</a:t>
            </a:r>
            <a:r>
              <a:rPr lang="vi-VN" altLang="en-US" sz="1600" dirty="0">
                <a:cs typeface="Arial" panose="020B0604020202020204" pitchFamily="34" charset="0"/>
              </a:rPr>
              <a:t> DFS(</a:t>
            </a:r>
            <a:r>
              <a:rPr lang="vi-VN" altLang="en-US" sz="1600" i="1" dirty="0">
                <a:cs typeface="Arial" panose="020B0604020202020204" pitchFamily="34" charset="0"/>
              </a:rPr>
              <a:t>v</a:t>
            </a:r>
            <a:r>
              <a:rPr lang="vi-VN" altLang="en-US" sz="1600" dirty="0">
                <a:cs typeface="Arial" panose="020B0604020202020204" pitchFamily="34" charset="0"/>
              </a:rPr>
              <a:t>) </a:t>
            </a:r>
            <a:r>
              <a:rPr lang="en-US" altLang="en-US" sz="1600" dirty="0" err="1">
                <a:cs typeface="Arial" panose="020B0604020202020204" pitchFamily="34" charset="0"/>
              </a:rPr>
              <a:t>trên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bù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G</a:t>
            </a:r>
            <a:r>
              <a:rPr lang="vi-VN" altLang="en-US" sz="1600" i="1" baseline="30000" dirty="0">
                <a:cs typeface="Arial" panose="020B0604020202020204" pitchFamily="34" charset="0"/>
              </a:rPr>
              <a:t>T</a:t>
            </a:r>
            <a:r>
              <a:rPr lang="vi-VN" altLang="en-US" sz="1600" dirty="0">
                <a:cs typeface="Arial" panose="020B0604020202020204" pitchFamily="34" charset="0"/>
              </a:rPr>
              <a:t> = (</a:t>
            </a:r>
            <a:r>
              <a:rPr lang="vi-VN" altLang="en-US" sz="1600" i="1" dirty="0">
                <a:cs typeface="Arial" panose="020B0604020202020204" pitchFamily="34" charset="0"/>
              </a:rPr>
              <a:t>V, E</a:t>
            </a:r>
            <a:r>
              <a:rPr lang="vi-VN" altLang="en-US" sz="1600" i="1" baseline="30000" dirty="0">
                <a:cs typeface="Arial" panose="020B0604020202020204" pitchFamily="34" charset="0"/>
              </a:rPr>
              <a:t>T</a:t>
            </a:r>
            <a:r>
              <a:rPr lang="vi-VN" altLang="en-US" sz="1600" dirty="0">
                <a:cs typeface="Arial" panose="020B0604020202020204" pitchFamily="34" charset="0"/>
              </a:rPr>
              <a:t>), </a:t>
            </a:r>
            <a:r>
              <a:rPr lang="en-US" altLang="en-US" sz="1600" dirty="0" err="1">
                <a:cs typeface="Arial" panose="020B0604020202020204" pitchFamily="34" charset="0"/>
              </a:rPr>
              <a:t>trong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đó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E</a:t>
            </a:r>
            <a:r>
              <a:rPr lang="vi-VN" altLang="en-US" sz="1600" i="1" baseline="30000" dirty="0">
                <a:cs typeface="Arial" panose="020B0604020202020204" pitchFamily="34" charset="0"/>
              </a:rPr>
              <a:t>T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xây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dựng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từ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E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bằng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đảo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ngược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hướng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cung</a:t>
            </a:r>
            <a:r>
              <a:rPr lang="vi-VN" altLang="en-US" sz="1600" dirty="0">
                <a:cs typeface="Arial" panose="020B0604020202020204" pitchFamily="34" charset="0"/>
              </a:rPr>
              <a:t>. </a:t>
            </a:r>
            <a:r>
              <a:rPr lang="en-US" altLang="en-US" sz="1600" dirty="0" err="1">
                <a:cs typeface="Arial" panose="020B0604020202020204" pitchFamily="34" charset="0"/>
              </a:rPr>
              <a:t>Nếu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tồn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tại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một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u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chưa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thì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G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liên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mạnh</a:t>
            </a:r>
            <a:r>
              <a:rPr lang="en-US" altLang="en-US" sz="1600" dirty="0">
                <a:cs typeface="Arial" panose="020B0604020202020204" pitchFamily="34" charset="0"/>
              </a:rPr>
              <a:t>. </a:t>
            </a:r>
            <a:r>
              <a:rPr lang="en-US" altLang="en-US" sz="1600" dirty="0" err="1">
                <a:cs typeface="Arial" panose="020B0604020202020204" pitchFamily="34" charset="0"/>
              </a:rPr>
              <a:t>Ngược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lại</a:t>
            </a:r>
            <a:r>
              <a:rPr lang="en-US" altLang="en-US" sz="1600" dirty="0">
                <a:cs typeface="Arial" panose="020B0604020202020204" pitchFamily="34" charset="0"/>
              </a:rPr>
              <a:t>, G </a:t>
            </a:r>
            <a:r>
              <a:rPr lang="en-US" altLang="en-US" sz="1600" dirty="0" err="1"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liên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mạnh</a:t>
            </a:r>
            <a:endParaRPr lang="vi-VN" altLang="en-US" sz="1600" dirty="0">
              <a:cs typeface="Arial" panose="020B0604020202020204" pitchFamily="34" charset="0"/>
            </a:endParaRPr>
          </a:p>
          <a:p>
            <a:pPr algn="just"/>
            <a:r>
              <a:rPr lang="en-US" altLang="en-US" sz="1600" dirty="0" err="1">
                <a:cs typeface="Arial" panose="020B0604020202020204" pitchFamily="34" charset="0"/>
              </a:rPr>
              <a:t>Độ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phức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tạp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thời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gian</a:t>
            </a:r>
            <a:r>
              <a:rPr lang="en-US" altLang="en-US" sz="1600" dirty="0">
                <a:cs typeface="Arial" panose="020B0604020202020204" pitchFamily="34" charset="0"/>
              </a:rPr>
              <a:t>: </a:t>
            </a:r>
            <a:r>
              <a:rPr lang="en-US" altLang="en-US" sz="1600" i="1" dirty="0">
                <a:cs typeface="Arial" panose="020B0604020202020204" pitchFamily="34" charset="0"/>
              </a:rPr>
              <a:t>O</a:t>
            </a:r>
            <a:r>
              <a:rPr lang="en-US" altLang="en-US" sz="1600" dirty="0">
                <a:cs typeface="Arial" panose="020B0604020202020204" pitchFamily="34" charset="0"/>
              </a:rPr>
              <a:t>(|</a:t>
            </a:r>
            <a:r>
              <a:rPr lang="en-US" altLang="en-US" sz="1600" i="1" dirty="0">
                <a:cs typeface="Arial" panose="020B0604020202020204" pitchFamily="34" charset="0"/>
              </a:rPr>
              <a:t>V</a:t>
            </a:r>
            <a:r>
              <a:rPr lang="en-US" altLang="en-US" sz="1600" dirty="0">
                <a:cs typeface="Arial" panose="020B0604020202020204" pitchFamily="34" charset="0"/>
              </a:rPr>
              <a:t>|+|</a:t>
            </a:r>
            <a:r>
              <a:rPr lang="en-US" altLang="en-US" sz="1600" i="1" dirty="0">
                <a:cs typeface="Arial" panose="020B0604020202020204" pitchFamily="34" charset="0"/>
              </a:rPr>
              <a:t>E</a:t>
            </a:r>
            <a:r>
              <a:rPr lang="en-US" altLang="en-US" sz="1600" dirty="0">
                <a:cs typeface="Arial" panose="020B0604020202020204" pitchFamily="34" charset="0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53669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err="1"/>
              <a:t>Kiểm</a:t>
            </a:r>
            <a:r>
              <a:rPr lang="en-US" sz="2000" b="1" dirty="0"/>
              <a:t> </a:t>
            </a:r>
            <a:r>
              <a:rPr lang="en-US" sz="2000" b="1" dirty="0" err="1"/>
              <a:t>tra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liên</a:t>
            </a:r>
            <a:r>
              <a:rPr lang="en-US" sz="2000" b="1" dirty="0"/>
              <a:t> </a:t>
            </a:r>
            <a:r>
              <a:rPr lang="en-US" sz="2000" b="1" dirty="0" err="1"/>
              <a:t>thông</a:t>
            </a:r>
            <a:r>
              <a:rPr lang="en-US" sz="2000" b="1" dirty="0"/>
              <a:t> </a:t>
            </a:r>
            <a:r>
              <a:rPr lang="en-US" sz="2000" b="1" dirty="0" err="1"/>
              <a:t>mạnh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r>
              <a:rPr lang="en-US" sz="2000" b="1" dirty="0"/>
              <a:t>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hướng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3AE2CFA0-BF3E-4F08-9272-CC5C81463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73416" cy="5260571"/>
          </a:xfrm>
        </p:spPr>
        <p:txBody>
          <a:bodyPr>
            <a:normAutofit/>
          </a:bodyPr>
          <a:lstStyle/>
          <a:p>
            <a:pPr algn="just"/>
            <a:r>
              <a:rPr lang="en-US" altLang="en-US" sz="1600" dirty="0" err="1">
                <a:cs typeface="Arial" panose="020B0604020202020204" pitchFamily="34" charset="0"/>
              </a:rPr>
              <a:t>Lấy</a:t>
            </a:r>
            <a:r>
              <a:rPr lang="en-US" altLang="en-US" sz="1600" dirty="0">
                <a:cs typeface="Arial" panose="020B0604020202020204" pitchFamily="34" charset="0"/>
              </a:rPr>
              <a:t> 1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bất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kỳ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i="1" dirty="0">
                <a:cs typeface="Arial" panose="020B0604020202020204" pitchFamily="34" charset="0"/>
              </a:rPr>
              <a:t>v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algn="just"/>
            <a:r>
              <a:rPr lang="en-US" altLang="en-US" sz="1600" dirty="0" err="1">
                <a:cs typeface="Arial" panose="020B0604020202020204" pitchFamily="34" charset="0"/>
              </a:rPr>
              <a:t>Thực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hiện</a:t>
            </a:r>
            <a:r>
              <a:rPr lang="vi-VN" altLang="en-US" sz="1600" dirty="0">
                <a:cs typeface="Arial" panose="020B0604020202020204" pitchFamily="34" charset="0"/>
              </a:rPr>
              <a:t> DFS(</a:t>
            </a:r>
            <a:r>
              <a:rPr lang="vi-VN" altLang="en-US" sz="1600" i="1" dirty="0">
                <a:cs typeface="Arial" panose="020B0604020202020204" pitchFamily="34" charset="0"/>
              </a:rPr>
              <a:t>v</a:t>
            </a:r>
            <a:r>
              <a:rPr lang="vi-VN" altLang="en-US" sz="1600" dirty="0">
                <a:cs typeface="Arial" panose="020B0604020202020204" pitchFamily="34" charset="0"/>
              </a:rPr>
              <a:t>) </a:t>
            </a:r>
            <a:r>
              <a:rPr lang="en-US" altLang="en-US" sz="1600" dirty="0" err="1">
                <a:cs typeface="Arial" panose="020B0604020202020204" pitchFamily="34" charset="0"/>
              </a:rPr>
              <a:t>trên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G</a:t>
            </a:r>
            <a:r>
              <a:rPr lang="vi-VN" altLang="en-US" sz="1600" dirty="0">
                <a:cs typeface="Arial" panose="020B0604020202020204" pitchFamily="34" charset="0"/>
              </a:rPr>
              <a:t>. </a:t>
            </a:r>
            <a:r>
              <a:rPr lang="en-US" altLang="en-US" sz="1600" dirty="0" err="1">
                <a:cs typeface="Arial" panose="020B0604020202020204" pitchFamily="34" charset="0"/>
              </a:rPr>
              <a:t>Nếu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tồn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tại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một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u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chưa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thì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G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liên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mạnh</a:t>
            </a:r>
            <a:r>
              <a:rPr lang="en-US" altLang="en-US" sz="1600" dirty="0">
                <a:cs typeface="Arial" panose="020B0604020202020204" pitchFamily="34" charset="0"/>
              </a:rPr>
              <a:t>. </a:t>
            </a:r>
            <a:r>
              <a:rPr lang="en-US" altLang="en-US" sz="1600" dirty="0" err="1">
                <a:cs typeface="Arial" panose="020B0604020202020204" pitchFamily="34" charset="0"/>
              </a:rPr>
              <a:t>Ngược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lai</a:t>
            </a:r>
            <a:r>
              <a:rPr lang="en-US" altLang="en-US" sz="1600" dirty="0"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cs typeface="Arial" panose="020B0604020202020204" pitchFamily="34" charset="0"/>
              </a:rPr>
              <a:t>thuật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toán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thực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hiện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tiếp</a:t>
            </a:r>
            <a:endParaRPr lang="vi-VN" altLang="en-US" sz="1600" dirty="0">
              <a:cs typeface="Arial" panose="020B0604020202020204" pitchFamily="34" charset="0"/>
            </a:endParaRPr>
          </a:p>
          <a:p>
            <a:pPr lvl="1" algn="just"/>
            <a:r>
              <a:rPr lang="en-US" altLang="en-US" sz="1600" dirty="0" err="1">
                <a:cs typeface="Arial" panose="020B0604020202020204" pitchFamily="34" charset="0"/>
              </a:rPr>
              <a:t>Thực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hiện</a:t>
            </a:r>
            <a:r>
              <a:rPr lang="vi-VN" altLang="en-US" sz="1600" dirty="0">
                <a:cs typeface="Arial" panose="020B0604020202020204" pitchFamily="34" charset="0"/>
              </a:rPr>
              <a:t> DFS(</a:t>
            </a:r>
            <a:r>
              <a:rPr lang="vi-VN" altLang="en-US" sz="1600" i="1" dirty="0">
                <a:cs typeface="Arial" panose="020B0604020202020204" pitchFamily="34" charset="0"/>
              </a:rPr>
              <a:t>v</a:t>
            </a:r>
            <a:r>
              <a:rPr lang="vi-VN" altLang="en-US" sz="1600" dirty="0">
                <a:cs typeface="Arial" panose="020B0604020202020204" pitchFamily="34" charset="0"/>
              </a:rPr>
              <a:t>) </a:t>
            </a:r>
            <a:r>
              <a:rPr lang="en-US" altLang="en-US" sz="1600" dirty="0" err="1">
                <a:cs typeface="Arial" panose="020B0604020202020204" pitchFamily="34" charset="0"/>
              </a:rPr>
              <a:t>trên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bù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G</a:t>
            </a:r>
            <a:r>
              <a:rPr lang="vi-VN" altLang="en-US" sz="1600" i="1" baseline="30000" dirty="0">
                <a:cs typeface="Arial" panose="020B0604020202020204" pitchFamily="34" charset="0"/>
              </a:rPr>
              <a:t>T</a:t>
            </a:r>
            <a:r>
              <a:rPr lang="vi-VN" altLang="en-US" sz="1600" dirty="0">
                <a:cs typeface="Arial" panose="020B0604020202020204" pitchFamily="34" charset="0"/>
              </a:rPr>
              <a:t> = (</a:t>
            </a:r>
            <a:r>
              <a:rPr lang="vi-VN" altLang="en-US" sz="1600" i="1" dirty="0">
                <a:cs typeface="Arial" panose="020B0604020202020204" pitchFamily="34" charset="0"/>
              </a:rPr>
              <a:t>V, E</a:t>
            </a:r>
            <a:r>
              <a:rPr lang="vi-VN" altLang="en-US" sz="1600" i="1" baseline="30000" dirty="0">
                <a:cs typeface="Arial" panose="020B0604020202020204" pitchFamily="34" charset="0"/>
              </a:rPr>
              <a:t>T</a:t>
            </a:r>
            <a:r>
              <a:rPr lang="vi-VN" altLang="en-US" sz="1600" dirty="0">
                <a:cs typeface="Arial" panose="020B0604020202020204" pitchFamily="34" charset="0"/>
              </a:rPr>
              <a:t>), </a:t>
            </a:r>
            <a:r>
              <a:rPr lang="en-US" altLang="en-US" sz="1600" dirty="0" err="1">
                <a:cs typeface="Arial" panose="020B0604020202020204" pitchFamily="34" charset="0"/>
              </a:rPr>
              <a:t>trong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đó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E</a:t>
            </a:r>
            <a:r>
              <a:rPr lang="vi-VN" altLang="en-US" sz="1600" i="1" baseline="30000" dirty="0">
                <a:cs typeface="Arial" panose="020B0604020202020204" pitchFamily="34" charset="0"/>
              </a:rPr>
              <a:t>T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xây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dựng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từ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E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bằng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đảo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ngược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hướng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cung</a:t>
            </a:r>
            <a:r>
              <a:rPr lang="vi-VN" altLang="en-US" sz="1600" dirty="0">
                <a:cs typeface="Arial" panose="020B0604020202020204" pitchFamily="34" charset="0"/>
              </a:rPr>
              <a:t>. </a:t>
            </a:r>
            <a:r>
              <a:rPr lang="en-US" altLang="en-US" sz="1600" dirty="0" err="1">
                <a:cs typeface="Arial" panose="020B0604020202020204" pitchFamily="34" charset="0"/>
              </a:rPr>
              <a:t>Nếu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tồn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tại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một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u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chưa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thì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G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liên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mạnh</a:t>
            </a:r>
            <a:r>
              <a:rPr lang="en-US" altLang="en-US" sz="1600" dirty="0">
                <a:cs typeface="Arial" panose="020B0604020202020204" pitchFamily="34" charset="0"/>
              </a:rPr>
              <a:t>. </a:t>
            </a:r>
            <a:r>
              <a:rPr lang="en-US" altLang="en-US" sz="1600" dirty="0" err="1">
                <a:cs typeface="Arial" panose="020B0604020202020204" pitchFamily="34" charset="0"/>
              </a:rPr>
              <a:t>Ngược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lại</a:t>
            </a:r>
            <a:r>
              <a:rPr lang="en-US" altLang="en-US" sz="1600" dirty="0">
                <a:cs typeface="Arial" panose="020B0604020202020204" pitchFamily="34" charset="0"/>
              </a:rPr>
              <a:t>, G </a:t>
            </a:r>
            <a:r>
              <a:rPr lang="en-US" altLang="en-US" sz="1600" dirty="0" err="1"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liên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mạnh</a:t>
            </a:r>
            <a:endParaRPr lang="vi-VN" altLang="en-US" sz="1600" dirty="0">
              <a:cs typeface="Arial" panose="020B0604020202020204" pitchFamily="34" charset="0"/>
            </a:endParaRPr>
          </a:p>
          <a:p>
            <a:pPr algn="just"/>
            <a:r>
              <a:rPr lang="en-US" altLang="en-US" sz="1600" dirty="0" err="1">
                <a:cs typeface="Arial" panose="020B0604020202020204" pitchFamily="34" charset="0"/>
              </a:rPr>
              <a:t>Độ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phức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tạp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thời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gian</a:t>
            </a:r>
            <a:r>
              <a:rPr lang="en-US" altLang="en-US" sz="1600" dirty="0">
                <a:cs typeface="Arial" panose="020B0604020202020204" pitchFamily="34" charset="0"/>
              </a:rPr>
              <a:t>: </a:t>
            </a:r>
            <a:r>
              <a:rPr lang="en-US" altLang="en-US" sz="1600" i="1" dirty="0">
                <a:cs typeface="Arial" panose="020B0604020202020204" pitchFamily="34" charset="0"/>
              </a:rPr>
              <a:t>O</a:t>
            </a:r>
            <a:r>
              <a:rPr lang="en-US" altLang="en-US" sz="1600" dirty="0">
                <a:cs typeface="Arial" panose="020B0604020202020204" pitchFamily="34" charset="0"/>
              </a:rPr>
              <a:t>(|</a:t>
            </a:r>
            <a:r>
              <a:rPr lang="en-US" altLang="en-US" sz="1600" i="1" dirty="0">
                <a:cs typeface="Arial" panose="020B0604020202020204" pitchFamily="34" charset="0"/>
              </a:rPr>
              <a:t>V</a:t>
            </a:r>
            <a:r>
              <a:rPr lang="en-US" altLang="en-US" sz="1600" dirty="0">
                <a:cs typeface="Arial" panose="020B0604020202020204" pitchFamily="34" charset="0"/>
              </a:rPr>
              <a:t>|+|</a:t>
            </a:r>
            <a:r>
              <a:rPr lang="en-US" altLang="en-US" sz="1600" i="1" dirty="0">
                <a:cs typeface="Arial" panose="020B0604020202020204" pitchFamily="34" charset="0"/>
              </a:rPr>
              <a:t>E</a:t>
            </a:r>
            <a:r>
              <a:rPr lang="en-US" altLang="en-US" sz="1600" dirty="0">
                <a:cs typeface="Arial" panose="020B0604020202020204" pitchFamily="34" charset="0"/>
              </a:rPr>
              <a:t>|)</a:t>
            </a:r>
          </a:p>
          <a:p>
            <a:pPr algn="just"/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064CD93-096C-45BE-8853-6996426A9F53}"/>
              </a:ext>
            </a:extLst>
          </p:cNvPr>
          <p:cNvSpPr txBox="1">
            <a:spLocks/>
          </p:cNvSpPr>
          <p:nvPr/>
        </p:nvSpPr>
        <p:spPr>
          <a:xfrm>
            <a:off x="127077" y="5305331"/>
            <a:ext cx="8736012" cy="73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1600" dirty="0"/>
              <a:t>                     Graph </a:t>
            </a:r>
            <a:r>
              <a:rPr lang="en-US" altLang="en-US" sz="1600" i="1" dirty="0"/>
              <a:t>G</a:t>
            </a:r>
            <a:r>
              <a:rPr lang="en-US" altLang="en-US" sz="1600" dirty="0"/>
              <a:t>                                                                              Graph </a:t>
            </a:r>
            <a:r>
              <a:rPr lang="en-US" altLang="en-US" sz="1600" i="1" dirty="0"/>
              <a:t>G</a:t>
            </a:r>
            <a:r>
              <a:rPr lang="en-US" altLang="en-US" sz="1600" i="1" baseline="30000" dirty="0"/>
              <a:t>T</a:t>
            </a: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A81EC953-59C1-461F-988B-7E468A12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02" y="3901981"/>
            <a:ext cx="533400" cy="533400"/>
          </a:xfrm>
          <a:prstGeom prst="ellips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15136DFC-740B-4277-A255-3820D0615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127" y="3052669"/>
            <a:ext cx="533400" cy="533400"/>
          </a:xfrm>
          <a:prstGeom prst="ellips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166E581D-B54E-4080-A384-631BE4796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839" y="3052669"/>
            <a:ext cx="533400" cy="533400"/>
          </a:xfrm>
          <a:prstGeom prst="ellips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B913E8D4-FE32-4BE8-826F-153FFB65A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839" y="4627469"/>
            <a:ext cx="533400" cy="533400"/>
          </a:xfrm>
          <a:prstGeom prst="ellips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Oval 28">
            <a:extLst>
              <a:ext uri="{FF2B5EF4-FFF2-40B4-BE49-F238E27FC236}">
                <a16:creationId xmlns:a16="http://schemas.microsoft.com/office/drawing/2014/main" id="{C4271594-D315-4B8C-8E27-8BF6E5AB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127" y="4627469"/>
            <a:ext cx="533400" cy="533400"/>
          </a:xfrm>
          <a:prstGeom prst="ellips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404CD025-3D30-4346-9B3A-65065B7FC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364" y="3786094"/>
            <a:ext cx="533400" cy="533400"/>
          </a:xfrm>
          <a:prstGeom prst="ellips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8" name="AutoShape 30">
            <a:extLst>
              <a:ext uri="{FF2B5EF4-FFF2-40B4-BE49-F238E27FC236}">
                <a16:creationId xmlns:a16="http://schemas.microsoft.com/office/drawing/2014/main" id="{257E2F98-1D2E-4667-9D45-CFE6067C8305}"/>
              </a:ext>
            </a:extLst>
          </p:cNvPr>
          <p:cNvCxnSpPr>
            <a:cxnSpLocks noChangeShapeType="1"/>
            <a:stCxn id="14" idx="4"/>
            <a:endCxn id="15" idx="0"/>
          </p:cNvCxnSpPr>
          <p:nvPr/>
        </p:nvCxnSpPr>
        <p:spPr bwMode="auto">
          <a:xfrm>
            <a:off x="2938539" y="3586069"/>
            <a:ext cx="0" cy="1041400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31">
            <a:extLst>
              <a:ext uri="{FF2B5EF4-FFF2-40B4-BE49-F238E27FC236}">
                <a16:creationId xmlns:a16="http://schemas.microsoft.com/office/drawing/2014/main" id="{F7FFC497-F669-4D7E-A516-F267D7343FE1}"/>
              </a:ext>
            </a:extLst>
          </p:cNvPr>
          <p:cNvCxnSpPr>
            <a:cxnSpLocks noChangeShapeType="1"/>
            <a:stCxn id="16" idx="6"/>
            <a:endCxn id="15" idx="2"/>
          </p:cNvCxnSpPr>
          <p:nvPr/>
        </p:nvCxnSpPr>
        <p:spPr bwMode="auto">
          <a:xfrm>
            <a:off x="1822527" y="4894169"/>
            <a:ext cx="849312" cy="0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32">
            <a:extLst>
              <a:ext uri="{FF2B5EF4-FFF2-40B4-BE49-F238E27FC236}">
                <a16:creationId xmlns:a16="http://schemas.microsoft.com/office/drawing/2014/main" id="{31170636-BDD6-4502-B733-355678A6F950}"/>
              </a:ext>
            </a:extLst>
          </p:cNvPr>
          <p:cNvCxnSpPr>
            <a:cxnSpLocks noChangeShapeType="1"/>
            <a:stCxn id="12" idx="5"/>
            <a:endCxn id="16" idx="2"/>
          </p:cNvCxnSpPr>
          <p:nvPr/>
        </p:nvCxnSpPr>
        <p:spPr bwMode="auto">
          <a:xfrm>
            <a:off x="630314" y="4357594"/>
            <a:ext cx="658813" cy="536575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33">
            <a:extLst>
              <a:ext uri="{FF2B5EF4-FFF2-40B4-BE49-F238E27FC236}">
                <a16:creationId xmlns:a16="http://schemas.microsoft.com/office/drawing/2014/main" id="{E6A8300F-1683-415B-99B1-D8B6DD546D69}"/>
              </a:ext>
            </a:extLst>
          </p:cNvPr>
          <p:cNvCxnSpPr>
            <a:cxnSpLocks noChangeShapeType="1"/>
            <a:stCxn id="13" idx="4"/>
            <a:endCxn id="16" idx="0"/>
          </p:cNvCxnSpPr>
          <p:nvPr/>
        </p:nvCxnSpPr>
        <p:spPr bwMode="auto">
          <a:xfrm>
            <a:off x="1555827" y="3586069"/>
            <a:ext cx="0" cy="1041400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4">
            <a:extLst>
              <a:ext uri="{FF2B5EF4-FFF2-40B4-BE49-F238E27FC236}">
                <a16:creationId xmlns:a16="http://schemas.microsoft.com/office/drawing/2014/main" id="{27550336-CD10-48B4-90DD-5B217857E713}"/>
              </a:ext>
            </a:extLst>
          </p:cNvPr>
          <p:cNvCxnSpPr>
            <a:cxnSpLocks noChangeShapeType="1"/>
            <a:stCxn id="13" idx="6"/>
            <a:endCxn id="14" idx="2"/>
          </p:cNvCxnSpPr>
          <p:nvPr/>
        </p:nvCxnSpPr>
        <p:spPr bwMode="auto">
          <a:xfrm>
            <a:off x="1822527" y="3319369"/>
            <a:ext cx="849312" cy="0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5">
            <a:extLst>
              <a:ext uri="{FF2B5EF4-FFF2-40B4-BE49-F238E27FC236}">
                <a16:creationId xmlns:a16="http://schemas.microsoft.com/office/drawing/2014/main" id="{DF0E32D9-D031-4434-86FE-05D5EB5F9798}"/>
              </a:ext>
            </a:extLst>
          </p:cNvPr>
          <p:cNvCxnSpPr>
            <a:cxnSpLocks noChangeShapeType="1"/>
            <a:stCxn id="12" idx="7"/>
            <a:endCxn id="13" idx="2"/>
          </p:cNvCxnSpPr>
          <p:nvPr/>
        </p:nvCxnSpPr>
        <p:spPr bwMode="auto">
          <a:xfrm flipV="1">
            <a:off x="630314" y="3319369"/>
            <a:ext cx="658813" cy="660400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36">
            <a:extLst>
              <a:ext uri="{FF2B5EF4-FFF2-40B4-BE49-F238E27FC236}">
                <a16:creationId xmlns:a16="http://schemas.microsoft.com/office/drawing/2014/main" id="{49B7059C-1120-4288-9F44-B7F1BFB4AB9D}"/>
              </a:ext>
            </a:extLst>
          </p:cNvPr>
          <p:cNvCxnSpPr>
            <a:cxnSpLocks noChangeShapeType="1"/>
            <a:stCxn id="14" idx="6"/>
            <a:endCxn id="17" idx="1"/>
          </p:cNvCxnSpPr>
          <p:nvPr/>
        </p:nvCxnSpPr>
        <p:spPr bwMode="auto">
          <a:xfrm>
            <a:off x="3205239" y="3319369"/>
            <a:ext cx="696913" cy="544512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37">
            <a:extLst>
              <a:ext uri="{FF2B5EF4-FFF2-40B4-BE49-F238E27FC236}">
                <a16:creationId xmlns:a16="http://schemas.microsoft.com/office/drawing/2014/main" id="{DBEECD8D-7253-4E33-9A38-EEFAB7E19FFD}"/>
              </a:ext>
            </a:extLst>
          </p:cNvPr>
          <p:cNvCxnSpPr>
            <a:cxnSpLocks noChangeShapeType="1"/>
            <a:stCxn id="15" idx="6"/>
            <a:endCxn id="17" idx="3"/>
          </p:cNvCxnSpPr>
          <p:nvPr/>
        </p:nvCxnSpPr>
        <p:spPr bwMode="auto">
          <a:xfrm flipV="1">
            <a:off x="3205239" y="4241706"/>
            <a:ext cx="696913" cy="652463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4">
            <a:extLst>
              <a:ext uri="{FF2B5EF4-FFF2-40B4-BE49-F238E27FC236}">
                <a16:creationId xmlns:a16="http://schemas.microsoft.com/office/drawing/2014/main" id="{3E2E095D-3272-439C-8278-C6CC3E612CA5}"/>
              </a:ext>
            </a:extLst>
          </p:cNvPr>
          <p:cNvCxnSpPr>
            <a:cxnSpLocks noChangeShapeType="1"/>
            <a:stCxn id="15" idx="1"/>
            <a:endCxn id="13" idx="5"/>
          </p:cNvCxnSpPr>
          <p:nvPr/>
        </p:nvCxnSpPr>
        <p:spPr bwMode="auto">
          <a:xfrm rot="16200000" flipV="1">
            <a:off x="1648695" y="3604325"/>
            <a:ext cx="1196975" cy="1004888"/>
          </a:xfrm>
          <a:prstGeom prst="straightConnector1">
            <a:avLst/>
          </a:prstGeom>
          <a:noFill/>
          <a:ln w="28575">
            <a:solidFill>
              <a:srgbClr val="000099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1B620C-EAE6-41F0-BAFF-DE1664828042}"/>
              </a:ext>
            </a:extLst>
          </p:cNvPr>
          <p:cNvGrpSpPr>
            <a:grpSpLocks/>
          </p:cNvGrpSpPr>
          <p:nvPr/>
        </p:nvGrpSpPr>
        <p:grpSpPr bwMode="auto">
          <a:xfrm>
            <a:off x="4780659" y="2991550"/>
            <a:ext cx="4183063" cy="2108200"/>
            <a:chOff x="4791078" y="2270138"/>
            <a:chExt cx="4183062" cy="2108200"/>
          </a:xfrm>
        </p:grpSpPr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4E6D6D77-AB97-4EB0-B232-AF5790770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078" y="3119450"/>
              <a:ext cx="533400" cy="533400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7E0AEB2E-9761-4B75-97F3-AD2870302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3" y="2270138"/>
              <a:ext cx="533400" cy="533400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88646B96-1DB3-46DA-9E34-BC7801210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5" y="2270138"/>
              <a:ext cx="533400" cy="533400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5F0ED981-2912-4076-AAFE-3EB46658C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5" y="3844938"/>
              <a:ext cx="533400" cy="533400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1A43DC47-ABD0-4ED7-903F-BACDCCE86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5503" y="3844938"/>
              <a:ext cx="533400" cy="533400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AC76E02D-7234-43D3-93C9-8EDE5CD0F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740" y="3003563"/>
              <a:ext cx="533400" cy="533400"/>
            </a:xfrm>
            <a:prstGeom prst="ellips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5" name="AutoShape 30">
              <a:extLst>
                <a:ext uri="{FF2B5EF4-FFF2-40B4-BE49-F238E27FC236}">
                  <a16:creationId xmlns:a16="http://schemas.microsoft.com/office/drawing/2014/main" id="{C1B0440E-BCE0-4CAD-837A-DCE7F4138335}"/>
                </a:ext>
              </a:extLst>
            </p:cNvPr>
            <p:cNvCxnSpPr>
              <a:cxnSpLocks noChangeShapeType="1"/>
              <a:stCxn id="31" idx="4"/>
              <a:endCxn id="32" idx="0"/>
            </p:cNvCxnSpPr>
            <p:nvPr/>
          </p:nvCxnSpPr>
          <p:spPr bwMode="auto">
            <a:xfrm>
              <a:off x="7554915" y="2803538"/>
              <a:ext cx="0" cy="104140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1">
              <a:extLst>
                <a:ext uri="{FF2B5EF4-FFF2-40B4-BE49-F238E27FC236}">
                  <a16:creationId xmlns:a16="http://schemas.microsoft.com/office/drawing/2014/main" id="{70CC53A0-C995-41A8-A428-FDBAB8CCDAC3}"/>
                </a:ext>
              </a:extLst>
            </p:cNvPr>
            <p:cNvCxnSpPr>
              <a:cxnSpLocks noChangeShapeType="1"/>
              <a:stCxn id="33" idx="6"/>
              <a:endCxn id="32" idx="2"/>
            </p:cNvCxnSpPr>
            <p:nvPr/>
          </p:nvCxnSpPr>
          <p:spPr bwMode="auto">
            <a:xfrm>
              <a:off x="6438903" y="4111638"/>
              <a:ext cx="849312" cy="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>
              <a:extLst>
                <a:ext uri="{FF2B5EF4-FFF2-40B4-BE49-F238E27FC236}">
                  <a16:creationId xmlns:a16="http://schemas.microsoft.com/office/drawing/2014/main" id="{FB58DE63-E0F6-4363-A2E4-6C9B4B0BCA14}"/>
                </a:ext>
              </a:extLst>
            </p:cNvPr>
            <p:cNvCxnSpPr>
              <a:cxnSpLocks noChangeShapeType="1"/>
              <a:stCxn id="28" idx="5"/>
              <a:endCxn id="33" idx="2"/>
            </p:cNvCxnSpPr>
            <p:nvPr/>
          </p:nvCxnSpPr>
          <p:spPr bwMode="auto">
            <a:xfrm>
              <a:off x="5246690" y="3575063"/>
              <a:ext cx="658813" cy="536575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3">
              <a:extLst>
                <a:ext uri="{FF2B5EF4-FFF2-40B4-BE49-F238E27FC236}">
                  <a16:creationId xmlns:a16="http://schemas.microsoft.com/office/drawing/2014/main" id="{5BCD4248-2C34-4CCB-9867-7E1AC171858A}"/>
                </a:ext>
              </a:extLst>
            </p:cNvPr>
            <p:cNvCxnSpPr>
              <a:cxnSpLocks noChangeShapeType="1"/>
              <a:stCxn id="30" idx="4"/>
              <a:endCxn id="33" idx="0"/>
            </p:cNvCxnSpPr>
            <p:nvPr/>
          </p:nvCxnSpPr>
          <p:spPr bwMode="auto">
            <a:xfrm>
              <a:off x="6172203" y="2803538"/>
              <a:ext cx="0" cy="104140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4">
              <a:extLst>
                <a:ext uri="{FF2B5EF4-FFF2-40B4-BE49-F238E27FC236}">
                  <a16:creationId xmlns:a16="http://schemas.microsoft.com/office/drawing/2014/main" id="{CD089862-08A4-48A2-A2EA-371F5B29ECFC}"/>
                </a:ext>
              </a:extLst>
            </p:cNvPr>
            <p:cNvCxnSpPr>
              <a:cxnSpLocks noChangeShapeType="1"/>
              <a:stCxn id="30" idx="6"/>
              <a:endCxn id="31" idx="2"/>
            </p:cNvCxnSpPr>
            <p:nvPr/>
          </p:nvCxnSpPr>
          <p:spPr bwMode="auto">
            <a:xfrm>
              <a:off x="6438903" y="2536838"/>
              <a:ext cx="849312" cy="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5">
              <a:extLst>
                <a:ext uri="{FF2B5EF4-FFF2-40B4-BE49-F238E27FC236}">
                  <a16:creationId xmlns:a16="http://schemas.microsoft.com/office/drawing/2014/main" id="{59A17B3C-5414-4E76-9F11-39140EC24F66}"/>
                </a:ext>
              </a:extLst>
            </p:cNvPr>
            <p:cNvCxnSpPr>
              <a:cxnSpLocks noChangeShapeType="1"/>
              <a:stCxn id="28" idx="7"/>
              <a:endCxn id="30" idx="2"/>
            </p:cNvCxnSpPr>
            <p:nvPr/>
          </p:nvCxnSpPr>
          <p:spPr bwMode="auto">
            <a:xfrm flipV="1">
              <a:off x="5246690" y="2536838"/>
              <a:ext cx="658813" cy="66040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6">
              <a:extLst>
                <a:ext uri="{FF2B5EF4-FFF2-40B4-BE49-F238E27FC236}">
                  <a16:creationId xmlns:a16="http://schemas.microsoft.com/office/drawing/2014/main" id="{AC65440D-83EC-4B2B-9D78-69E781BAEFA6}"/>
                </a:ext>
              </a:extLst>
            </p:cNvPr>
            <p:cNvCxnSpPr>
              <a:cxnSpLocks noChangeShapeType="1"/>
              <a:stCxn id="31" idx="6"/>
              <a:endCxn id="34" idx="1"/>
            </p:cNvCxnSpPr>
            <p:nvPr/>
          </p:nvCxnSpPr>
          <p:spPr bwMode="auto">
            <a:xfrm>
              <a:off x="7821615" y="2536838"/>
              <a:ext cx="696913" cy="544512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7">
              <a:extLst>
                <a:ext uri="{FF2B5EF4-FFF2-40B4-BE49-F238E27FC236}">
                  <a16:creationId xmlns:a16="http://schemas.microsoft.com/office/drawing/2014/main" id="{7D158339-479D-4A82-9D5D-12B2B9A128B4}"/>
                </a:ext>
              </a:extLst>
            </p:cNvPr>
            <p:cNvCxnSpPr>
              <a:cxnSpLocks noChangeShapeType="1"/>
              <a:stCxn id="32" idx="6"/>
              <a:endCxn id="34" idx="3"/>
            </p:cNvCxnSpPr>
            <p:nvPr/>
          </p:nvCxnSpPr>
          <p:spPr bwMode="auto">
            <a:xfrm flipV="1">
              <a:off x="7821615" y="3459175"/>
              <a:ext cx="696913" cy="652463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4">
              <a:extLst>
                <a:ext uri="{FF2B5EF4-FFF2-40B4-BE49-F238E27FC236}">
                  <a16:creationId xmlns:a16="http://schemas.microsoft.com/office/drawing/2014/main" id="{1D0CC691-D7A0-4099-B4A5-53BA1D708BA7}"/>
                </a:ext>
              </a:extLst>
            </p:cNvPr>
            <p:cNvCxnSpPr>
              <a:cxnSpLocks noChangeShapeType="1"/>
              <a:stCxn id="30" idx="5"/>
              <a:endCxn id="32" idx="1"/>
            </p:cNvCxnSpPr>
            <p:nvPr/>
          </p:nvCxnSpPr>
          <p:spPr bwMode="auto">
            <a:xfrm rot="16200000" flipH="1">
              <a:off x="6264744" y="2821467"/>
              <a:ext cx="1197630" cy="1005542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682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Định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hướng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3AE2CFA0-BF3E-4F08-9272-CC5C81463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73416" cy="5260571"/>
          </a:xfrm>
        </p:spPr>
        <p:txBody>
          <a:bodyPr>
            <a:normAutofit/>
          </a:bodyPr>
          <a:lstStyle/>
          <a:p>
            <a:pPr algn="just"/>
            <a:r>
              <a:rPr lang="en-US" altLang="en-US" sz="1600" b="1" dirty="0" err="1">
                <a:cs typeface="Arial" panose="020B0604020202020204" pitchFamily="34" charset="0"/>
              </a:rPr>
              <a:t>Bài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toán</a:t>
            </a:r>
            <a:r>
              <a:rPr lang="vi-VN" altLang="en-US" sz="1600" b="1" dirty="0">
                <a:cs typeface="Arial" panose="020B0604020202020204" pitchFamily="34" charset="0"/>
              </a:rPr>
              <a:t>: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>
                <a:cs typeface="Arial" panose="020B0604020202020204" pitchFamily="34" charset="0"/>
              </a:rPr>
              <a:t>Cho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vô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hướng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G</a:t>
            </a:r>
            <a:r>
              <a:rPr lang="vi-VN" altLang="en-US" sz="1600" dirty="0">
                <a:cs typeface="Arial" panose="020B0604020202020204" pitchFamily="34" charset="0"/>
              </a:rPr>
              <a:t>= (</a:t>
            </a:r>
            <a:r>
              <a:rPr lang="vi-VN" altLang="en-US" sz="1600" i="1" dirty="0">
                <a:cs typeface="Arial" panose="020B0604020202020204" pitchFamily="34" charset="0"/>
              </a:rPr>
              <a:t>V, E</a:t>
            </a:r>
            <a:r>
              <a:rPr lang="vi-VN" altLang="en-US" sz="1600" dirty="0">
                <a:cs typeface="Arial" panose="020B0604020202020204" pitchFamily="34" charset="0"/>
              </a:rPr>
              <a:t>). </a:t>
            </a:r>
            <a:r>
              <a:rPr lang="en-US" altLang="en-US" sz="1600" dirty="0" err="1">
                <a:cs typeface="Arial" panose="020B0604020202020204" pitchFamily="34" charset="0"/>
              </a:rPr>
              <a:t>Tìm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gán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mỗi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cạnh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cs typeface="Arial" panose="020B0604020202020204" pitchFamily="34" charset="0"/>
              </a:rPr>
              <a:t> G </a:t>
            </a:r>
            <a:r>
              <a:rPr lang="en-US" altLang="en-US" sz="1600" dirty="0" err="1">
                <a:cs typeface="Arial" panose="020B0604020202020204" pitchFamily="34" charset="0"/>
              </a:rPr>
              <a:t>một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hướng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sao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liên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mạnh</a:t>
            </a:r>
            <a:endParaRPr lang="vi-VN" altLang="en-US" sz="1600" dirty="0">
              <a:cs typeface="Arial" panose="020B0604020202020204" pitchFamily="34" charset="0"/>
            </a:endParaRPr>
          </a:p>
          <a:p>
            <a:pPr algn="just"/>
            <a:r>
              <a:rPr lang="en-US" altLang="en-US" sz="1600" b="1" dirty="0" err="1">
                <a:cs typeface="Arial" panose="020B0604020202020204" pitchFamily="34" charset="0"/>
              </a:rPr>
              <a:t>Thuật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toán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định</a:t>
            </a:r>
            <a:r>
              <a:rPr lang="en-US" altLang="en-US" sz="1600" b="1" dirty="0"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cs typeface="Arial" panose="020B0604020202020204" pitchFamily="34" charset="0"/>
              </a:rPr>
              <a:t>hướng</a:t>
            </a:r>
            <a:r>
              <a:rPr lang="vi-VN" altLang="en-US" sz="1600" b="1" dirty="0">
                <a:cs typeface="Arial" panose="020B0604020202020204" pitchFamily="34" charset="0"/>
              </a:rPr>
              <a:t> </a:t>
            </a:r>
            <a:r>
              <a:rPr lang="vi-VN" altLang="en-US" sz="1600" b="1" dirty="0">
                <a:cs typeface="Arial" panose="020B0604020202020204" pitchFamily="34" charset="0"/>
                <a:sym typeface="Symbol" panose="05050102010706020507" pitchFamily="18" charset="2"/>
              </a:rPr>
              <a:t>:</a:t>
            </a:r>
            <a:r>
              <a:rPr lang="vi-VN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quá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trình</a:t>
            </a:r>
            <a:r>
              <a:rPr lang="vi-VN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DFS(G)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, ta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định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hướng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: (1)</a:t>
            </a:r>
            <a:r>
              <a:rPr lang="vi-VN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cạnh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cây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(tree edges)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vi-VN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DFS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hướng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từ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tổ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tiên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đến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con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cháu</a:t>
            </a:r>
            <a:r>
              <a:rPr lang="vi-VN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(2)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cạnh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ngược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(back edges)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cây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DFS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hướng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từ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con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cháu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đến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tổ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tiên</a:t>
            </a:r>
            <a:r>
              <a:rPr lang="vi-VN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Ký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hiệu</a:t>
            </a:r>
            <a:r>
              <a:rPr lang="vi-VN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vi-VN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vi-VN" altLang="en-US" sz="1600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vi-VN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thu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  <a:sym typeface="Symbol" panose="05050102010706020507" pitchFamily="18" charset="2"/>
              </a:rPr>
              <a:t>được</a:t>
            </a:r>
            <a:endParaRPr lang="vi-VN" altLang="en-US" sz="16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/>
            <a:r>
              <a:rPr lang="en-US" altLang="en-US" sz="1600" b="1" dirty="0">
                <a:cs typeface="Arial" panose="020B0604020202020204" pitchFamily="34" charset="0"/>
              </a:rPr>
              <a:t>Lemma</a:t>
            </a:r>
            <a:r>
              <a:rPr lang="vi-VN" altLang="en-US" sz="1600" b="1" dirty="0">
                <a:cs typeface="Arial" panose="020B0604020202020204" pitchFamily="34" charset="0"/>
              </a:rPr>
              <a:t>. </a:t>
            </a:r>
            <a:r>
              <a:rPr lang="vi-VN" altLang="en-US" sz="1600" i="1" dirty="0">
                <a:cs typeface="Arial" panose="020B0604020202020204" pitchFamily="34" charset="0"/>
              </a:rPr>
              <a:t>G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>
                <a:cs typeface="Arial" panose="020B0604020202020204" pitchFamily="34" charset="0"/>
              </a:rPr>
              <a:t>is directional if and only if</a:t>
            </a:r>
            <a:r>
              <a:rPr lang="vi-VN" altLang="en-US" sz="1600" dirty="0">
                <a:cs typeface="Arial" panose="020B0604020202020204" pitchFamily="34" charset="0"/>
              </a:rPr>
              <a:t> </a:t>
            </a:r>
            <a:r>
              <a:rPr lang="vi-VN" altLang="en-US" sz="1600" i="1" dirty="0">
                <a:cs typeface="Arial" panose="020B0604020202020204" pitchFamily="34" charset="0"/>
              </a:rPr>
              <a:t>G</a:t>
            </a:r>
            <a:r>
              <a:rPr lang="vi-VN" altLang="en-US" sz="1600" dirty="0">
                <a:cs typeface="Arial" panose="020B0604020202020204" pitchFamily="34" charset="0"/>
              </a:rPr>
              <a:t>(</a:t>
            </a:r>
            <a:r>
              <a:rPr lang="vi-VN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) </a:t>
            </a:r>
            <a:r>
              <a:rPr lang="en-US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is strongly connected</a:t>
            </a:r>
            <a:r>
              <a:rPr lang="vi-VN" altLang="en-US" sz="1600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36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Định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hướng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AutoShape 30">
            <a:extLst>
              <a:ext uri="{FF2B5EF4-FFF2-40B4-BE49-F238E27FC236}">
                <a16:creationId xmlns:a16="http://schemas.microsoft.com/office/drawing/2014/main" id="{62471801-9B3B-41E5-AC48-38CE5C2C40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56513" y="1233487"/>
            <a:ext cx="0" cy="1041400"/>
          </a:xfrm>
          <a:prstGeom prst="straightConnector1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31">
            <a:extLst>
              <a:ext uri="{FF2B5EF4-FFF2-40B4-BE49-F238E27FC236}">
                <a16:creationId xmlns:a16="http://schemas.microsoft.com/office/drawing/2014/main" id="{DCABCCB1-F01F-4C05-96EB-EA89A331BD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40500" y="2541587"/>
            <a:ext cx="849313" cy="0"/>
          </a:xfrm>
          <a:prstGeom prst="straightConnector1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32">
            <a:extLst>
              <a:ext uri="{FF2B5EF4-FFF2-40B4-BE49-F238E27FC236}">
                <a16:creationId xmlns:a16="http://schemas.microsoft.com/office/drawing/2014/main" id="{1F8DEC6F-2EEB-4C5F-9939-7503F18B22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48288" y="2005012"/>
            <a:ext cx="658812" cy="536575"/>
          </a:xfrm>
          <a:prstGeom prst="straightConnector1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33">
            <a:extLst>
              <a:ext uri="{FF2B5EF4-FFF2-40B4-BE49-F238E27FC236}">
                <a16:creationId xmlns:a16="http://schemas.microsoft.com/office/drawing/2014/main" id="{C650F70D-790C-42D9-A93E-6FBE852949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73800" y="1233487"/>
            <a:ext cx="0" cy="1041400"/>
          </a:xfrm>
          <a:prstGeom prst="straightConnector1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34">
            <a:extLst>
              <a:ext uri="{FF2B5EF4-FFF2-40B4-BE49-F238E27FC236}">
                <a16:creationId xmlns:a16="http://schemas.microsoft.com/office/drawing/2014/main" id="{251386EB-D06B-4B16-8B9E-C0D9C89326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40500" y="966787"/>
            <a:ext cx="849313" cy="0"/>
          </a:xfrm>
          <a:prstGeom prst="straightConnector1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35">
            <a:extLst>
              <a:ext uri="{FF2B5EF4-FFF2-40B4-BE49-F238E27FC236}">
                <a16:creationId xmlns:a16="http://schemas.microsoft.com/office/drawing/2014/main" id="{EC587E02-BD1D-4F84-9DFE-D47CA449622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48288" y="966787"/>
            <a:ext cx="658812" cy="660400"/>
          </a:xfrm>
          <a:prstGeom prst="straightConnector1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36">
            <a:extLst>
              <a:ext uri="{FF2B5EF4-FFF2-40B4-BE49-F238E27FC236}">
                <a16:creationId xmlns:a16="http://schemas.microsoft.com/office/drawing/2014/main" id="{8E575CF5-EE85-4229-B970-FE8B487F5B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3213" y="966787"/>
            <a:ext cx="696912" cy="544513"/>
          </a:xfrm>
          <a:prstGeom prst="straightConnector1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7">
            <a:extLst>
              <a:ext uri="{FF2B5EF4-FFF2-40B4-BE49-F238E27FC236}">
                <a16:creationId xmlns:a16="http://schemas.microsoft.com/office/drawing/2014/main" id="{2A8E20D0-21BC-4FD2-A219-839292AAE8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23213" y="1889125"/>
            <a:ext cx="696912" cy="652462"/>
          </a:xfrm>
          <a:prstGeom prst="straightConnector1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5">
            <a:extLst>
              <a:ext uri="{FF2B5EF4-FFF2-40B4-BE49-F238E27FC236}">
                <a16:creationId xmlns:a16="http://schemas.microsoft.com/office/drawing/2014/main" id="{DB2CDEE7-07FF-44D4-BB2F-0F1D2CC0E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5642" y="785234"/>
            <a:ext cx="217876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500" dirty="0">
                <a:solidFill>
                  <a:schemeClr val="tx1"/>
                </a:solidFill>
                <a:latin typeface="+mj-lt"/>
              </a:rPr>
              <a:t>     Graph </a:t>
            </a:r>
            <a:r>
              <a:rPr lang="en-US" altLang="en-US" sz="2500" i="1" dirty="0">
                <a:solidFill>
                  <a:schemeClr val="tx1"/>
                </a:solidFill>
                <a:latin typeface="+mj-lt"/>
              </a:rPr>
              <a:t>G</a:t>
            </a:r>
            <a:endParaRPr lang="en-US" altLang="en-US" sz="25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81347FF8-9F33-4ED7-83BF-7C31BB68B934}"/>
              </a:ext>
            </a:extLst>
          </p:cNvPr>
          <p:cNvGrpSpPr>
            <a:grpSpLocks/>
          </p:cNvGrpSpPr>
          <p:nvPr/>
        </p:nvGrpSpPr>
        <p:grpSpPr bwMode="auto">
          <a:xfrm>
            <a:off x="465137" y="739068"/>
            <a:ext cx="4183063" cy="2108200"/>
            <a:chOff x="170" y="1289"/>
            <a:chExt cx="2635" cy="132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00FE88E9-02A6-4159-8639-49638BC85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" y="182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7AE58CDB-C78E-4632-962B-93208C39E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289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93FC8F2A-260A-4593-95D6-8E6B7850C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1289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05F6CD19-9C1D-4ADB-A39A-2F6925554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2281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E732AE3C-E29C-436C-B0CC-EEED7BD9F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281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2" name="Oval 13">
              <a:extLst>
                <a:ext uri="{FF2B5EF4-FFF2-40B4-BE49-F238E27FC236}">
                  <a16:creationId xmlns:a16="http://schemas.microsoft.com/office/drawing/2014/main" id="{8F9D29F0-18E7-45B0-8C94-A6BA09CDA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751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99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66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3" name="AutoShape 14">
              <a:extLst>
                <a:ext uri="{FF2B5EF4-FFF2-40B4-BE49-F238E27FC236}">
                  <a16:creationId xmlns:a16="http://schemas.microsoft.com/office/drawing/2014/main" id="{5D4EAFDA-ACA4-43A7-8EAC-E34F0D00EB4D}"/>
                </a:ext>
              </a:extLst>
            </p:cNvPr>
            <p:cNvCxnSpPr>
              <a:cxnSpLocks noChangeShapeType="1"/>
              <a:stCxn id="19" idx="4"/>
              <a:endCxn id="20" idx="0"/>
            </p:cNvCxnSpPr>
            <p:nvPr/>
          </p:nvCxnSpPr>
          <p:spPr bwMode="auto">
            <a:xfrm>
              <a:off x="1911" y="1625"/>
              <a:ext cx="0" cy="6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5">
              <a:extLst>
                <a:ext uri="{FF2B5EF4-FFF2-40B4-BE49-F238E27FC236}">
                  <a16:creationId xmlns:a16="http://schemas.microsoft.com/office/drawing/2014/main" id="{D69141F1-C1FB-42BF-8EC9-3CD56C779A26}"/>
                </a:ext>
              </a:extLst>
            </p:cNvPr>
            <p:cNvCxnSpPr>
              <a:cxnSpLocks noChangeShapeType="1"/>
              <a:stCxn id="21" idx="6"/>
              <a:endCxn id="20" idx="2"/>
            </p:cNvCxnSpPr>
            <p:nvPr/>
          </p:nvCxnSpPr>
          <p:spPr bwMode="auto">
            <a:xfrm>
              <a:off x="1208" y="2449"/>
              <a:ext cx="53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6">
              <a:extLst>
                <a:ext uri="{FF2B5EF4-FFF2-40B4-BE49-F238E27FC236}">
                  <a16:creationId xmlns:a16="http://schemas.microsoft.com/office/drawing/2014/main" id="{684C2753-5102-423D-923F-58F8412A83B9}"/>
                </a:ext>
              </a:extLst>
            </p:cNvPr>
            <p:cNvCxnSpPr>
              <a:cxnSpLocks noChangeShapeType="1"/>
              <a:stCxn id="17" idx="5"/>
              <a:endCxn id="21" idx="2"/>
            </p:cNvCxnSpPr>
            <p:nvPr/>
          </p:nvCxnSpPr>
          <p:spPr bwMode="auto">
            <a:xfrm>
              <a:off x="457" y="2111"/>
              <a:ext cx="415" cy="3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7">
              <a:extLst>
                <a:ext uri="{FF2B5EF4-FFF2-40B4-BE49-F238E27FC236}">
                  <a16:creationId xmlns:a16="http://schemas.microsoft.com/office/drawing/2014/main" id="{370A67D1-898B-433D-8BF3-8AF078C0E425}"/>
                </a:ext>
              </a:extLst>
            </p:cNvPr>
            <p:cNvCxnSpPr>
              <a:cxnSpLocks noChangeShapeType="1"/>
              <a:stCxn id="18" idx="4"/>
              <a:endCxn id="21" idx="0"/>
            </p:cNvCxnSpPr>
            <p:nvPr/>
          </p:nvCxnSpPr>
          <p:spPr bwMode="auto">
            <a:xfrm>
              <a:off x="1040" y="1625"/>
              <a:ext cx="0" cy="6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8">
              <a:extLst>
                <a:ext uri="{FF2B5EF4-FFF2-40B4-BE49-F238E27FC236}">
                  <a16:creationId xmlns:a16="http://schemas.microsoft.com/office/drawing/2014/main" id="{4A2E4630-E251-413E-A317-A33CB93F6664}"/>
                </a:ext>
              </a:extLst>
            </p:cNvPr>
            <p:cNvCxnSpPr>
              <a:cxnSpLocks noChangeShapeType="1"/>
              <a:stCxn id="18" idx="6"/>
              <a:endCxn id="19" idx="2"/>
            </p:cNvCxnSpPr>
            <p:nvPr/>
          </p:nvCxnSpPr>
          <p:spPr bwMode="auto">
            <a:xfrm>
              <a:off x="1208" y="1457"/>
              <a:ext cx="53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>
              <a:extLst>
                <a:ext uri="{FF2B5EF4-FFF2-40B4-BE49-F238E27FC236}">
                  <a16:creationId xmlns:a16="http://schemas.microsoft.com/office/drawing/2014/main" id="{69D24557-37C0-4363-91A1-EE743893D57D}"/>
                </a:ext>
              </a:extLst>
            </p:cNvPr>
            <p:cNvCxnSpPr>
              <a:cxnSpLocks noChangeShapeType="1"/>
              <a:stCxn id="17" idx="7"/>
              <a:endCxn id="18" idx="2"/>
            </p:cNvCxnSpPr>
            <p:nvPr/>
          </p:nvCxnSpPr>
          <p:spPr bwMode="auto">
            <a:xfrm flipV="1">
              <a:off x="457" y="1457"/>
              <a:ext cx="415" cy="4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0">
              <a:extLst>
                <a:ext uri="{FF2B5EF4-FFF2-40B4-BE49-F238E27FC236}">
                  <a16:creationId xmlns:a16="http://schemas.microsoft.com/office/drawing/2014/main" id="{CC4738DA-E444-4BA5-9C05-767849BD02FD}"/>
                </a:ext>
              </a:extLst>
            </p:cNvPr>
            <p:cNvCxnSpPr>
              <a:cxnSpLocks noChangeShapeType="1"/>
              <a:stCxn id="19" idx="6"/>
              <a:endCxn id="22" idx="1"/>
            </p:cNvCxnSpPr>
            <p:nvPr/>
          </p:nvCxnSpPr>
          <p:spPr bwMode="auto">
            <a:xfrm>
              <a:off x="2079" y="1457"/>
              <a:ext cx="439" cy="3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1">
              <a:extLst>
                <a:ext uri="{FF2B5EF4-FFF2-40B4-BE49-F238E27FC236}">
                  <a16:creationId xmlns:a16="http://schemas.microsoft.com/office/drawing/2014/main" id="{C355FC5D-8C8C-42B0-8C75-F7814A6C556F}"/>
                </a:ext>
              </a:extLst>
            </p:cNvPr>
            <p:cNvCxnSpPr>
              <a:cxnSpLocks noChangeShapeType="1"/>
              <a:stCxn id="20" idx="6"/>
              <a:endCxn id="22" idx="3"/>
            </p:cNvCxnSpPr>
            <p:nvPr/>
          </p:nvCxnSpPr>
          <p:spPr bwMode="auto">
            <a:xfrm flipV="1">
              <a:off x="2079" y="2038"/>
              <a:ext cx="439" cy="4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Oval 24">
            <a:extLst>
              <a:ext uri="{FF2B5EF4-FFF2-40B4-BE49-F238E27FC236}">
                <a16:creationId xmlns:a16="http://schemas.microsoft.com/office/drawing/2014/main" id="{3E925B9C-7C8A-4F35-82E9-97A9E616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153511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Oval 25">
            <a:extLst>
              <a:ext uri="{FF2B5EF4-FFF2-40B4-BE49-F238E27FC236}">
                <a16:creationId xmlns:a16="http://schemas.microsoft.com/office/drawing/2014/main" id="{4F19868F-7D6A-4782-BD48-853CACC4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685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Oval 26">
            <a:extLst>
              <a:ext uri="{FF2B5EF4-FFF2-40B4-BE49-F238E27FC236}">
                <a16:creationId xmlns:a16="http://schemas.microsoft.com/office/drawing/2014/main" id="{3E82E9D7-02C8-4312-BBE9-3912A5A1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5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Oval 27">
            <a:extLst>
              <a:ext uri="{FF2B5EF4-FFF2-40B4-BE49-F238E27FC236}">
                <a16:creationId xmlns:a16="http://schemas.microsoft.com/office/drawing/2014/main" id="{C74A1A5F-FF25-48F8-A55B-7ABAC2E56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2260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9C6860B5-0AEC-4794-9958-887A0800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2260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Oval 29">
            <a:extLst>
              <a:ext uri="{FF2B5EF4-FFF2-40B4-BE49-F238E27FC236}">
                <a16:creationId xmlns:a16="http://schemas.microsoft.com/office/drawing/2014/main" id="{283F05BC-145F-4A28-B64E-F79E3C787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419225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AutoShape 30">
            <a:extLst>
              <a:ext uri="{FF2B5EF4-FFF2-40B4-BE49-F238E27FC236}">
                <a16:creationId xmlns:a16="http://schemas.microsoft.com/office/drawing/2014/main" id="{D0117FB0-9A0A-49AB-9010-D53EC802CF95}"/>
              </a:ext>
            </a:extLst>
          </p:cNvPr>
          <p:cNvCxnSpPr>
            <a:cxnSpLocks noChangeShapeType="1"/>
            <a:stCxn id="34" idx="4"/>
            <a:endCxn id="35" idx="0"/>
          </p:cNvCxnSpPr>
          <p:nvPr/>
        </p:nvCxnSpPr>
        <p:spPr bwMode="auto">
          <a:xfrm>
            <a:off x="7648575" y="1219200"/>
            <a:ext cx="0" cy="1041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1">
            <a:extLst>
              <a:ext uri="{FF2B5EF4-FFF2-40B4-BE49-F238E27FC236}">
                <a16:creationId xmlns:a16="http://schemas.microsoft.com/office/drawing/2014/main" id="{A7F19AEF-ED05-4F3D-A4B8-CBE06A7942DF}"/>
              </a:ext>
            </a:extLst>
          </p:cNvPr>
          <p:cNvCxnSpPr>
            <a:cxnSpLocks noChangeShapeType="1"/>
            <a:stCxn id="36" idx="6"/>
            <a:endCxn id="35" idx="2"/>
          </p:cNvCxnSpPr>
          <p:nvPr/>
        </p:nvCxnSpPr>
        <p:spPr bwMode="auto">
          <a:xfrm>
            <a:off x="6532563" y="2527300"/>
            <a:ext cx="8493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2">
            <a:extLst>
              <a:ext uri="{FF2B5EF4-FFF2-40B4-BE49-F238E27FC236}">
                <a16:creationId xmlns:a16="http://schemas.microsoft.com/office/drawing/2014/main" id="{39929DB4-FC19-46CD-838C-EE58F09204ED}"/>
              </a:ext>
            </a:extLst>
          </p:cNvPr>
          <p:cNvCxnSpPr>
            <a:cxnSpLocks noChangeShapeType="1"/>
            <a:stCxn id="32" idx="5"/>
            <a:endCxn id="36" idx="2"/>
          </p:cNvCxnSpPr>
          <p:nvPr/>
        </p:nvCxnSpPr>
        <p:spPr bwMode="auto">
          <a:xfrm>
            <a:off x="5340350" y="1990725"/>
            <a:ext cx="658813" cy="536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3">
            <a:extLst>
              <a:ext uri="{FF2B5EF4-FFF2-40B4-BE49-F238E27FC236}">
                <a16:creationId xmlns:a16="http://schemas.microsoft.com/office/drawing/2014/main" id="{DEF86DC7-00EC-4F45-B1E4-93E8C33C565E}"/>
              </a:ext>
            </a:extLst>
          </p:cNvPr>
          <p:cNvCxnSpPr>
            <a:cxnSpLocks noChangeShapeType="1"/>
            <a:stCxn id="33" idx="4"/>
            <a:endCxn id="36" idx="0"/>
          </p:cNvCxnSpPr>
          <p:nvPr/>
        </p:nvCxnSpPr>
        <p:spPr bwMode="auto">
          <a:xfrm>
            <a:off x="6265863" y="1219200"/>
            <a:ext cx="0" cy="1041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4">
            <a:extLst>
              <a:ext uri="{FF2B5EF4-FFF2-40B4-BE49-F238E27FC236}">
                <a16:creationId xmlns:a16="http://schemas.microsoft.com/office/drawing/2014/main" id="{595CD0FA-8FD9-4D80-B832-0DAE247B50C3}"/>
              </a:ext>
            </a:extLst>
          </p:cNvPr>
          <p:cNvCxnSpPr>
            <a:cxnSpLocks noChangeShapeType="1"/>
            <a:stCxn id="33" idx="6"/>
            <a:endCxn id="34" idx="2"/>
          </p:cNvCxnSpPr>
          <p:nvPr/>
        </p:nvCxnSpPr>
        <p:spPr bwMode="auto">
          <a:xfrm>
            <a:off x="6532563" y="952500"/>
            <a:ext cx="849312" cy="0"/>
          </a:xfrm>
          <a:prstGeom prst="straightConnector1">
            <a:avLst/>
          </a:prstGeom>
          <a:noFill/>
          <a:ln w="38100">
            <a:solidFill>
              <a:srgbClr val="F01045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5">
            <a:extLst>
              <a:ext uri="{FF2B5EF4-FFF2-40B4-BE49-F238E27FC236}">
                <a16:creationId xmlns:a16="http://schemas.microsoft.com/office/drawing/2014/main" id="{3DF93CFD-AB99-4DCC-994C-BC72808C1AA2}"/>
              </a:ext>
            </a:extLst>
          </p:cNvPr>
          <p:cNvCxnSpPr>
            <a:cxnSpLocks noChangeShapeType="1"/>
            <a:stCxn id="32" idx="7"/>
            <a:endCxn id="33" idx="2"/>
          </p:cNvCxnSpPr>
          <p:nvPr/>
        </p:nvCxnSpPr>
        <p:spPr bwMode="auto">
          <a:xfrm flipV="1">
            <a:off x="5340350" y="952500"/>
            <a:ext cx="658813" cy="660400"/>
          </a:xfrm>
          <a:prstGeom prst="straightConnector1">
            <a:avLst/>
          </a:prstGeom>
          <a:noFill/>
          <a:ln w="38100">
            <a:solidFill>
              <a:srgbClr val="F0104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36">
            <a:extLst>
              <a:ext uri="{FF2B5EF4-FFF2-40B4-BE49-F238E27FC236}">
                <a16:creationId xmlns:a16="http://schemas.microsoft.com/office/drawing/2014/main" id="{F6383005-5235-43C8-807E-DC1A2111E790}"/>
              </a:ext>
            </a:extLst>
          </p:cNvPr>
          <p:cNvCxnSpPr>
            <a:cxnSpLocks noChangeShapeType="1"/>
            <a:stCxn id="34" idx="6"/>
            <a:endCxn id="37" idx="1"/>
          </p:cNvCxnSpPr>
          <p:nvPr/>
        </p:nvCxnSpPr>
        <p:spPr bwMode="auto">
          <a:xfrm>
            <a:off x="7915275" y="952500"/>
            <a:ext cx="696913" cy="544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37">
            <a:extLst>
              <a:ext uri="{FF2B5EF4-FFF2-40B4-BE49-F238E27FC236}">
                <a16:creationId xmlns:a16="http://schemas.microsoft.com/office/drawing/2014/main" id="{AF6DD97B-469D-4A22-85EB-412574428DD4}"/>
              </a:ext>
            </a:extLst>
          </p:cNvPr>
          <p:cNvCxnSpPr>
            <a:cxnSpLocks noChangeShapeType="1"/>
            <a:stCxn id="35" idx="6"/>
            <a:endCxn id="37" idx="3"/>
          </p:cNvCxnSpPr>
          <p:nvPr/>
        </p:nvCxnSpPr>
        <p:spPr bwMode="auto">
          <a:xfrm flipV="1">
            <a:off x="7915275" y="1874837"/>
            <a:ext cx="696913" cy="652463"/>
          </a:xfrm>
          <a:prstGeom prst="straightConnector1">
            <a:avLst/>
          </a:prstGeom>
          <a:noFill/>
          <a:ln w="38100">
            <a:solidFill>
              <a:srgbClr val="F01045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25">
            <a:extLst>
              <a:ext uri="{FF2B5EF4-FFF2-40B4-BE49-F238E27FC236}">
                <a16:creationId xmlns:a16="http://schemas.microsoft.com/office/drawing/2014/main" id="{88907B08-8DC8-48A0-8554-4032578AF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688975"/>
            <a:ext cx="533400" cy="5334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872B1D-E567-47EE-91F9-8C3A6BD3EE11}"/>
              </a:ext>
            </a:extLst>
          </p:cNvPr>
          <p:cNvSpPr/>
          <p:nvPr/>
        </p:nvSpPr>
        <p:spPr>
          <a:xfrm>
            <a:off x="6263858" y="2979814"/>
            <a:ext cx="190023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500" dirty="0"/>
              <a:t>Graph </a:t>
            </a:r>
            <a:r>
              <a:rPr lang="en-US" altLang="en-US" sz="2500" i="1" dirty="0"/>
              <a:t>G</a:t>
            </a:r>
            <a:r>
              <a:rPr lang="en-US" altLang="en-US" sz="2500" dirty="0"/>
              <a:t>(</a:t>
            </a:r>
            <a:r>
              <a:rPr lang="en-US" altLang="en-US" sz="2500" dirty="0">
                <a:sym typeface="Symbol" panose="05050102010706020507" pitchFamily="18" charset="2"/>
              </a:rPr>
              <a:t></a:t>
            </a:r>
            <a:r>
              <a:rPr lang="en-US" altLang="en-US" sz="2500" dirty="0"/>
              <a:t>)</a:t>
            </a:r>
          </a:p>
        </p:txBody>
      </p:sp>
      <p:sp>
        <p:nvSpPr>
          <p:cNvPr id="48" name="Oval 25">
            <a:extLst>
              <a:ext uri="{FF2B5EF4-FFF2-40B4-BE49-F238E27FC236}">
                <a16:creationId xmlns:a16="http://schemas.microsoft.com/office/drawing/2014/main" id="{2C9C173B-FA63-4725-BB9A-B1280A69E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695" y="3048000"/>
            <a:ext cx="533400" cy="5334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49" name="Oval 28">
            <a:extLst>
              <a:ext uri="{FF2B5EF4-FFF2-40B4-BE49-F238E27FC236}">
                <a16:creationId xmlns:a16="http://schemas.microsoft.com/office/drawing/2014/main" id="{CAC4EA16-00C8-4831-B705-6ED0D577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92" y="5778208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D74E47-311A-4665-98E5-65781DC7611E}"/>
              </a:ext>
            </a:extLst>
          </p:cNvPr>
          <p:cNvCxnSpPr>
            <a:stCxn id="48" idx="3"/>
          </p:cNvCxnSpPr>
          <p:nvPr/>
        </p:nvCxnSpPr>
        <p:spPr>
          <a:xfrm flipH="1">
            <a:off x="1997660" y="3503285"/>
            <a:ext cx="400150" cy="4969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94EF7F-8888-4E78-9539-E8CB5FB9B86C}"/>
              </a:ext>
            </a:extLst>
          </p:cNvPr>
          <p:cNvCxnSpPr/>
          <p:nvPr/>
        </p:nvCxnSpPr>
        <p:spPr>
          <a:xfrm flipH="1">
            <a:off x="1544993" y="4067968"/>
            <a:ext cx="401416" cy="4969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06E4EC-4939-49CE-97B2-88C9D39B4BEE}"/>
              </a:ext>
            </a:extLst>
          </p:cNvPr>
          <p:cNvCxnSpPr/>
          <p:nvPr/>
        </p:nvCxnSpPr>
        <p:spPr>
          <a:xfrm>
            <a:off x="2224052" y="4012064"/>
            <a:ext cx="248431" cy="4305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5F212C-03D2-4149-B8B2-DB781AC03054}"/>
              </a:ext>
            </a:extLst>
          </p:cNvPr>
          <p:cNvCxnSpPr>
            <a:endCxn id="58" idx="0"/>
          </p:cNvCxnSpPr>
          <p:nvPr/>
        </p:nvCxnSpPr>
        <p:spPr>
          <a:xfrm flipH="1">
            <a:off x="2069089" y="4758573"/>
            <a:ext cx="350264" cy="4129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366414-3C6C-4B26-9D0E-678A1002258D}"/>
              </a:ext>
            </a:extLst>
          </p:cNvPr>
          <p:cNvCxnSpPr>
            <a:endCxn id="49" idx="7"/>
          </p:cNvCxnSpPr>
          <p:nvPr/>
        </p:nvCxnSpPr>
        <p:spPr>
          <a:xfrm flipH="1">
            <a:off x="1824877" y="5565666"/>
            <a:ext cx="276003" cy="2906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28">
            <a:extLst>
              <a:ext uri="{FF2B5EF4-FFF2-40B4-BE49-F238E27FC236}">
                <a16:creationId xmlns:a16="http://schemas.microsoft.com/office/drawing/2014/main" id="{62C6732A-B16C-4F84-8ED6-2F6D9EA48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868" y="3649938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Oval 28">
            <a:extLst>
              <a:ext uri="{FF2B5EF4-FFF2-40B4-BE49-F238E27FC236}">
                <a16:creationId xmlns:a16="http://schemas.microsoft.com/office/drawing/2014/main" id="{211A314B-BD4E-438D-A7BB-2C2D075B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93" y="4376541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28">
            <a:extLst>
              <a:ext uri="{FF2B5EF4-FFF2-40B4-BE49-F238E27FC236}">
                <a16:creationId xmlns:a16="http://schemas.microsoft.com/office/drawing/2014/main" id="{BE8D89ED-369B-4433-959D-4A63505AB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805" y="4376541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8" name="Oval 28">
            <a:extLst>
              <a:ext uri="{FF2B5EF4-FFF2-40B4-BE49-F238E27FC236}">
                <a16:creationId xmlns:a16="http://schemas.microsoft.com/office/drawing/2014/main" id="{DEA35C1D-D229-4CD5-B383-2FD96EFF8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389" y="5171567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C29E69C1-1937-4F47-9074-CC939E8EB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58261"/>
            <a:ext cx="149296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500" dirty="0">
                <a:solidFill>
                  <a:schemeClr val="tx1"/>
                </a:solidFill>
                <a:latin typeface="+mj-lt"/>
              </a:rPr>
              <a:t>DFS(a)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49C7CB-4974-436A-9FF8-256094CBFD02}"/>
              </a:ext>
            </a:extLst>
          </p:cNvPr>
          <p:cNvSpPr txBox="1"/>
          <p:nvPr/>
        </p:nvSpPr>
        <p:spPr>
          <a:xfrm>
            <a:off x="2989053" y="3521565"/>
            <a:ext cx="60861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Bước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1: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quá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trình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DFS(G)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ta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định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hướng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(1)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cạnh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cây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(tree edges)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DFS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hướng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từ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tổ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tiên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đến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con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cháu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(2)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cạnh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ngược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(back edges)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cây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DFS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hướng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từ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con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cháu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đến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tổ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tiên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Ký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hiệu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 sz="1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vi-VN" altLang="en-US" sz="16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đồ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thị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thu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được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DFS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G(</a:t>
            </a:r>
            <a:r>
              <a:rPr lang="vi-VN" altLang="en-US" sz="16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9" grpId="0" animBg="1"/>
      <p:bldP spid="55" grpId="0" animBg="1"/>
      <p:bldP spid="56" grpId="0" animBg="1"/>
      <p:bldP spid="57" grpId="0" animBg="1"/>
      <p:bldP spid="58" grpId="0" animBg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Duyệt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đồ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thị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Duyệt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quá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trình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viếng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dọc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theo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cạnh</a:t>
            </a:r>
            <a:r>
              <a:rPr lang="en-US" altLang="en-US" sz="1600" dirty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Hai </a:t>
            </a:r>
            <a:r>
              <a:rPr lang="en-US" altLang="en-US" sz="1600" dirty="0" err="1">
                <a:cs typeface="Arial" panose="020B0604020202020204" pitchFamily="34" charset="0"/>
              </a:rPr>
              <a:t>phương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pháp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chính</a:t>
            </a:r>
            <a:r>
              <a:rPr lang="en-US" altLang="en-US" sz="1600" dirty="0"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altLang="en-US" sz="1600" dirty="0" err="1">
                <a:cs typeface="Arial" panose="020B0604020202020204" pitchFamily="34" charset="0"/>
              </a:rPr>
              <a:t>Duyệt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theo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chiều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rộng</a:t>
            </a:r>
            <a:r>
              <a:rPr lang="en-US" altLang="en-US" sz="1600" dirty="0">
                <a:cs typeface="Arial" panose="020B0604020202020204" pitchFamily="34" charset="0"/>
              </a:rPr>
              <a:t> – BFS</a:t>
            </a:r>
          </a:p>
          <a:p>
            <a:pPr lvl="1">
              <a:spcBef>
                <a:spcPts val="1200"/>
              </a:spcBef>
            </a:pPr>
            <a:r>
              <a:rPr lang="en-US" altLang="en-US" sz="1600" dirty="0" err="1">
                <a:cs typeface="Arial" panose="020B0604020202020204" pitchFamily="34" charset="0"/>
              </a:rPr>
              <a:t>Duyệt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theo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chiều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sâu</a:t>
            </a:r>
            <a:r>
              <a:rPr lang="en-US" altLang="en-US" sz="1600" dirty="0">
                <a:cs typeface="Arial" panose="020B0604020202020204" pitchFamily="34" charset="0"/>
              </a:rPr>
              <a:t> – DFS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600" dirty="0">
              <a:solidFill>
                <a:srgbClr val="237AC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8F6C5F-4D6F-C700-649D-9F24B182939A}"/>
                  </a:ext>
                </a:extLst>
              </p14:cNvPr>
              <p14:cNvContentPartPr/>
              <p14:nvPr/>
            </p14:nvContentPartPr>
            <p14:xfrm>
              <a:off x="2495520" y="93960"/>
              <a:ext cx="5785560" cy="211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8F6C5F-4D6F-C700-649D-9F24B18293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6160" y="84600"/>
                <a:ext cx="5804280" cy="21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87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Duyệt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theo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chiều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rộng</a:t>
            </a:r>
            <a:endParaRPr lang="en-US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Cho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G=(V,E) </a:t>
            </a:r>
            <a:r>
              <a:rPr lang="en-US" altLang="en-US" sz="1600" dirty="0" err="1"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một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s</a:t>
            </a:r>
          </a:p>
          <a:p>
            <a:pPr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Duyệt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theo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chiều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rộng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Bước</a:t>
            </a:r>
            <a:r>
              <a:rPr lang="en-US" altLang="en-US" sz="1600" dirty="0">
                <a:cs typeface="Arial" panose="020B0604020202020204" pitchFamily="34" charset="0"/>
              </a:rPr>
              <a:t> 1: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kề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với</a:t>
            </a:r>
            <a:r>
              <a:rPr lang="en-US" altLang="en-US" sz="1600" dirty="0">
                <a:cs typeface="Arial" panose="020B0604020202020204" pitchFamily="34" charset="0"/>
              </a:rPr>
              <a:t> s (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này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gọi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mức</a:t>
            </a:r>
            <a:r>
              <a:rPr lang="en-US" altLang="en-US" sz="1600" dirty="0">
                <a:cs typeface="Arial" panose="020B0604020202020204" pitchFamily="34" charset="0"/>
              </a:rPr>
              <a:t> 1)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Bước</a:t>
            </a:r>
            <a:r>
              <a:rPr lang="en-US" altLang="en-US" sz="1600" dirty="0">
                <a:cs typeface="Arial" panose="020B0604020202020204" pitchFamily="34" charset="0"/>
              </a:rPr>
              <a:t> 2: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kề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với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ở </a:t>
            </a:r>
            <a:r>
              <a:rPr lang="en-US" altLang="en-US" sz="1600" dirty="0" err="1">
                <a:cs typeface="Arial" panose="020B0604020202020204" pitchFamily="34" charset="0"/>
              </a:rPr>
              <a:t>mức</a:t>
            </a:r>
            <a:r>
              <a:rPr lang="en-US" altLang="en-US" sz="1600" dirty="0">
                <a:cs typeface="Arial" panose="020B0604020202020204" pitchFamily="34" charset="0"/>
              </a:rPr>
              <a:t> 1 </a:t>
            </a:r>
            <a:r>
              <a:rPr lang="en-US" altLang="en-US" sz="1600" dirty="0" err="1"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chưa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(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này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gọi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ở </a:t>
            </a:r>
            <a:r>
              <a:rPr lang="en-US" altLang="en-US" sz="1600" dirty="0" err="1">
                <a:cs typeface="Arial" panose="020B0604020202020204" pitchFamily="34" charset="0"/>
              </a:rPr>
              <a:t>mức</a:t>
            </a:r>
            <a:r>
              <a:rPr lang="en-US" altLang="en-US" sz="1600" dirty="0">
                <a:cs typeface="Arial" panose="020B0604020202020204" pitchFamily="34" charset="0"/>
              </a:rPr>
              <a:t> 2)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Bước</a:t>
            </a:r>
            <a:r>
              <a:rPr lang="en-US" altLang="en-US" sz="1600" dirty="0">
                <a:cs typeface="Arial" panose="020B0604020202020204" pitchFamily="34" charset="0"/>
              </a:rPr>
              <a:t> 3: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kề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với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ở </a:t>
            </a:r>
            <a:r>
              <a:rPr lang="en-US" altLang="en-US" sz="1600" dirty="0" err="1">
                <a:cs typeface="Arial" panose="020B0604020202020204" pitchFamily="34" charset="0"/>
              </a:rPr>
              <a:t>mức</a:t>
            </a:r>
            <a:r>
              <a:rPr lang="en-US" altLang="en-US" sz="1600" dirty="0">
                <a:cs typeface="Arial" panose="020B0604020202020204" pitchFamily="34" charset="0"/>
              </a:rPr>
              <a:t> 2 </a:t>
            </a:r>
            <a:r>
              <a:rPr lang="en-US" altLang="en-US" sz="1600" dirty="0" err="1"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chưa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(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này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gọi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ở </a:t>
            </a:r>
            <a:r>
              <a:rPr lang="en-US" altLang="en-US" sz="1600" dirty="0" err="1">
                <a:cs typeface="Arial" panose="020B0604020202020204" pitchFamily="34" charset="0"/>
              </a:rPr>
              <a:t>mức</a:t>
            </a:r>
            <a:r>
              <a:rPr lang="en-US" altLang="en-US" sz="1600" dirty="0">
                <a:cs typeface="Arial" panose="020B0604020202020204" pitchFamily="34" charset="0"/>
              </a:rPr>
              <a:t> 3)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. . .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Thuật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toán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kết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thúc</a:t>
            </a:r>
            <a:r>
              <a:rPr lang="en-US" altLang="en-US" sz="1600" dirty="0"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cs typeface="Arial" panose="020B0604020202020204" pitchFamily="34" charset="0"/>
              </a:rPr>
              <a:t>khi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tất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cả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viếng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altLang="en-US" sz="16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1A614F-AE08-4D2C-312D-C312C5B13BB3}"/>
                  </a:ext>
                </a:extLst>
              </p14:cNvPr>
              <p14:cNvContentPartPr/>
              <p14:nvPr/>
            </p14:nvContentPartPr>
            <p14:xfrm>
              <a:off x="269640" y="98280"/>
              <a:ext cx="8769600" cy="530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1A614F-AE08-4D2C-312D-C312C5B13B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280" y="88920"/>
                <a:ext cx="8788320" cy="531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9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Duyệt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theo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chiều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rộng</a:t>
            </a:r>
            <a:r>
              <a:rPr lang="en-US" altLang="en-US" sz="2000" b="1" dirty="0"/>
              <a:t> (BFS)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3" y="762000"/>
            <a:ext cx="6230938" cy="52605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Ví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dụ</a:t>
            </a:r>
            <a:r>
              <a:rPr lang="en-US" altLang="en-US" sz="1600" dirty="0"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cs typeface="Arial" panose="020B0604020202020204" pitchFamily="34" charset="0"/>
              </a:rPr>
              <a:t>thực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hiện</a:t>
            </a:r>
            <a:r>
              <a:rPr lang="en-US" altLang="en-US" sz="1600" dirty="0">
                <a:cs typeface="Arial" panose="020B0604020202020204" pitchFamily="34" charset="0"/>
              </a:rPr>
              <a:t> BFS </a:t>
            </a:r>
            <a:r>
              <a:rPr lang="en-US" altLang="en-US" sz="1600" dirty="0" err="1">
                <a:cs typeface="Arial" panose="020B0604020202020204" pitchFamily="34" charset="0"/>
              </a:rPr>
              <a:t>trên</a:t>
            </a:r>
            <a:r>
              <a:rPr lang="en-US" altLang="en-US" sz="1600" dirty="0">
                <a:cs typeface="Arial" panose="020B0604020202020204" pitchFamily="34" charset="0"/>
              </a:rPr>
              <a:t> 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4817-E08A-441E-AD9B-E3C64FB7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609600"/>
            <a:ext cx="2562225" cy="25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6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Duyệt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theo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chiều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rộng</a:t>
            </a:r>
            <a:r>
              <a:rPr lang="en-US" altLang="en-US" sz="2000" b="1" dirty="0"/>
              <a:t> (BFS)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83260C2F-8145-49C4-BA9E-C915A5305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3" y="762000"/>
            <a:ext cx="6230938" cy="52605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Từ</a:t>
            </a:r>
            <a:r>
              <a:rPr lang="en-US" altLang="en-US" sz="1600" dirty="0">
                <a:cs typeface="Arial" panose="020B0604020202020204" pitchFamily="34" charset="0"/>
              </a:rPr>
              <a:t> s: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b </a:t>
            </a:r>
            <a:r>
              <a:rPr lang="en-US" altLang="en-US" sz="1600" dirty="0" err="1"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cs typeface="Arial" panose="020B0604020202020204" pitchFamily="34" charset="0"/>
              </a:rPr>
              <a:t> e </a:t>
            </a:r>
            <a:r>
              <a:rPr lang="en-US" altLang="en-US" sz="1600" dirty="0" err="1"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đưa</a:t>
            </a:r>
            <a:r>
              <a:rPr lang="en-US" altLang="en-US" sz="1600" dirty="0">
                <a:cs typeface="Arial" panose="020B0604020202020204" pitchFamily="34" charset="0"/>
              </a:rPr>
              <a:t> b, e </a:t>
            </a:r>
            <a:r>
              <a:rPr lang="en-US" altLang="en-US" sz="1600" dirty="0" err="1">
                <a:cs typeface="Arial" panose="020B0604020202020204" pitchFamily="34" charset="0"/>
              </a:rPr>
              <a:t>vào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hàng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đợi</a:t>
            </a:r>
            <a:r>
              <a:rPr lang="en-US" altLang="en-US" sz="1600" dirty="0">
                <a:cs typeface="Arial" panose="020B0604020202020204" pitchFamily="34" charset="0"/>
              </a:rPr>
              <a:t> Q = {b, e}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Dequeue (Q): </a:t>
            </a:r>
            <a:r>
              <a:rPr lang="en-US" altLang="en-US" sz="1600" dirty="0" err="1">
                <a:cs typeface="Arial" panose="020B0604020202020204" pitchFamily="34" charset="0"/>
              </a:rPr>
              <a:t>lấy</a:t>
            </a:r>
            <a:r>
              <a:rPr lang="en-US" altLang="en-US" sz="1600" dirty="0">
                <a:cs typeface="Arial" panose="020B0604020202020204" pitchFamily="34" charset="0"/>
              </a:rPr>
              <a:t> b ra </a:t>
            </a:r>
            <a:r>
              <a:rPr lang="en-US" altLang="en-US" sz="1600" dirty="0" err="1">
                <a:cs typeface="Arial" panose="020B0604020202020204" pitchFamily="34" charset="0"/>
              </a:rPr>
              <a:t>khỏi</a:t>
            </a:r>
            <a:r>
              <a:rPr lang="en-US" altLang="en-US" sz="1600" dirty="0">
                <a:cs typeface="Arial" panose="020B0604020202020204" pitchFamily="34" charset="0"/>
              </a:rPr>
              <a:t> Q, </a:t>
            </a:r>
            <a:r>
              <a:rPr lang="en-US" altLang="en-US" sz="1600" dirty="0" err="1">
                <a:cs typeface="Arial" panose="020B0604020202020204" pitchFamily="34" charset="0"/>
              </a:rPr>
              <a:t>khi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đó</a:t>
            </a:r>
            <a:r>
              <a:rPr lang="en-US" altLang="en-US" sz="1600" dirty="0">
                <a:cs typeface="Arial" panose="020B0604020202020204" pitchFamily="34" charset="0"/>
              </a:rPr>
              <a:t> Q = {e}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Từ</a:t>
            </a:r>
            <a:r>
              <a:rPr lang="en-US" altLang="en-US" sz="1600" dirty="0">
                <a:cs typeface="Arial" panose="020B0604020202020204" pitchFamily="34" charset="0"/>
              </a:rPr>
              <a:t> b: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a, c, k </a:t>
            </a:r>
            <a:r>
              <a:rPr lang="en-US" altLang="en-US" sz="1600" dirty="0" err="1"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những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này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vào</a:t>
            </a:r>
            <a:r>
              <a:rPr lang="en-US" altLang="en-US" sz="1600" dirty="0">
                <a:cs typeface="Arial" panose="020B0604020202020204" pitchFamily="34" charset="0"/>
              </a:rPr>
              <a:t> Q: Q = {e, a, c, k}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Dequeue(Q): </a:t>
            </a:r>
            <a:r>
              <a:rPr lang="en-US" altLang="en-US" sz="1600" dirty="0" err="1">
                <a:cs typeface="Arial" panose="020B0604020202020204" pitchFamily="34" charset="0"/>
              </a:rPr>
              <a:t>lấy</a:t>
            </a:r>
            <a:r>
              <a:rPr lang="en-US" altLang="en-US" sz="1600" dirty="0">
                <a:cs typeface="Arial" panose="020B0604020202020204" pitchFamily="34" charset="0"/>
              </a:rPr>
              <a:t> e ra </a:t>
            </a:r>
            <a:r>
              <a:rPr lang="en-US" altLang="en-US" sz="1600" dirty="0" err="1">
                <a:cs typeface="Arial" panose="020B0604020202020204" pitchFamily="34" charset="0"/>
              </a:rPr>
              <a:t>khỏi</a:t>
            </a:r>
            <a:r>
              <a:rPr lang="en-US" altLang="en-US" sz="1600" dirty="0">
                <a:cs typeface="Arial" panose="020B0604020202020204" pitchFamily="34" charset="0"/>
              </a:rPr>
              <a:t> Q, </a:t>
            </a:r>
            <a:r>
              <a:rPr lang="en-US" altLang="en-US" sz="1600" dirty="0" err="1">
                <a:cs typeface="Arial" panose="020B0604020202020204" pitchFamily="34" charset="0"/>
              </a:rPr>
              <a:t>khi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đó</a:t>
            </a:r>
            <a:r>
              <a:rPr lang="en-US" altLang="en-US" sz="1600" dirty="0">
                <a:cs typeface="Arial" panose="020B0604020202020204" pitchFamily="34" charset="0"/>
              </a:rPr>
              <a:t> Q = {a, c, k}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Từ</a:t>
            </a:r>
            <a:r>
              <a:rPr lang="en-US" altLang="en-US" sz="1600" dirty="0">
                <a:cs typeface="Arial" panose="020B0604020202020204" pitchFamily="34" charset="0"/>
              </a:rPr>
              <a:t> e: </a:t>
            </a:r>
            <a:r>
              <a:rPr lang="en-US" altLang="en-US" sz="1600" dirty="0" err="1">
                <a:cs typeface="Arial" panose="020B0604020202020204" pitchFamily="34" charset="0"/>
              </a:rPr>
              <a:t>không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nào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khác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vì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kề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với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nó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đã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Dequeue(Q): </a:t>
            </a:r>
            <a:r>
              <a:rPr lang="en-US" altLang="en-US" sz="1600" dirty="0" err="1">
                <a:cs typeface="Arial" panose="020B0604020202020204" pitchFamily="34" charset="0"/>
              </a:rPr>
              <a:t>lấy</a:t>
            </a:r>
            <a:r>
              <a:rPr lang="en-US" altLang="en-US" sz="1600" dirty="0">
                <a:cs typeface="Arial" panose="020B0604020202020204" pitchFamily="34" charset="0"/>
              </a:rPr>
              <a:t> a ra </a:t>
            </a:r>
            <a:r>
              <a:rPr lang="en-US" altLang="en-US" sz="1600" dirty="0" err="1">
                <a:cs typeface="Arial" panose="020B0604020202020204" pitchFamily="34" charset="0"/>
              </a:rPr>
              <a:t>khỏi</a:t>
            </a:r>
            <a:r>
              <a:rPr lang="en-US" altLang="en-US" sz="1600" dirty="0">
                <a:cs typeface="Arial" panose="020B0604020202020204" pitchFamily="34" charset="0"/>
              </a:rPr>
              <a:t> Q, </a:t>
            </a:r>
            <a:r>
              <a:rPr lang="en-US" altLang="en-US" sz="1600" dirty="0" err="1">
                <a:cs typeface="Arial" panose="020B0604020202020204" pitchFamily="34" charset="0"/>
              </a:rPr>
              <a:t>khi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đó</a:t>
            </a:r>
            <a:r>
              <a:rPr lang="en-US" altLang="en-US" sz="1600" dirty="0">
                <a:cs typeface="Arial" panose="020B0604020202020204" pitchFamily="34" charset="0"/>
              </a:rPr>
              <a:t> Q = {c, k}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Từ</a:t>
            </a:r>
            <a:r>
              <a:rPr lang="en-US" altLang="en-US" sz="1600" dirty="0">
                <a:cs typeface="Arial" panose="020B0604020202020204" pitchFamily="34" charset="0"/>
              </a:rPr>
              <a:t> a: </a:t>
            </a:r>
            <a:r>
              <a:rPr lang="en-US" altLang="en-US" sz="1600" dirty="0" err="1">
                <a:cs typeface="Arial" panose="020B0604020202020204" pitchFamily="34" charset="0"/>
              </a:rPr>
              <a:t>không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thể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đến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khác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vì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kề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với</a:t>
            </a:r>
            <a:r>
              <a:rPr lang="en-US" altLang="en-US" sz="1600" dirty="0">
                <a:cs typeface="Arial" panose="020B0604020202020204" pitchFamily="34" charset="0"/>
              </a:rPr>
              <a:t> a </a:t>
            </a:r>
            <a:r>
              <a:rPr lang="en-US" altLang="en-US" sz="1600" dirty="0" err="1">
                <a:cs typeface="Arial" panose="020B0604020202020204" pitchFamily="34" charset="0"/>
              </a:rPr>
              <a:t>đều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đã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Dequeue(Q): </a:t>
            </a:r>
            <a:r>
              <a:rPr lang="en-US" altLang="en-US" sz="1600" dirty="0" err="1">
                <a:cs typeface="Arial" panose="020B0604020202020204" pitchFamily="34" charset="0"/>
              </a:rPr>
              <a:t>lấy</a:t>
            </a:r>
            <a:r>
              <a:rPr lang="en-US" altLang="en-US" sz="1600" dirty="0">
                <a:cs typeface="Arial" panose="020B0604020202020204" pitchFamily="34" charset="0"/>
              </a:rPr>
              <a:t> c ra </a:t>
            </a:r>
            <a:r>
              <a:rPr lang="en-US" altLang="en-US" sz="1600" dirty="0" err="1">
                <a:cs typeface="Arial" panose="020B0604020202020204" pitchFamily="34" charset="0"/>
              </a:rPr>
              <a:t>khỏi</a:t>
            </a:r>
            <a:r>
              <a:rPr lang="en-US" altLang="en-US" sz="1600" dirty="0">
                <a:cs typeface="Arial" panose="020B0604020202020204" pitchFamily="34" charset="0"/>
              </a:rPr>
              <a:t> Q, </a:t>
            </a:r>
            <a:r>
              <a:rPr lang="en-US" altLang="en-US" sz="1600" dirty="0" err="1">
                <a:cs typeface="Arial" panose="020B0604020202020204" pitchFamily="34" charset="0"/>
              </a:rPr>
              <a:t>khi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đó</a:t>
            </a:r>
            <a:r>
              <a:rPr lang="en-US" altLang="en-US" sz="1600" dirty="0">
                <a:cs typeface="Arial" panose="020B0604020202020204" pitchFamily="34" charset="0"/>
              </a:rPr>
              <a:t> Q = {k}.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Từ</a:t>
            </a:r>
            <a:r>
              <a:rPr lang="en-US" altLang="en-US" sz="1600" dirty="0">
                <a:cs typeface="Arial" panose="020B0604020202020204" pitchFamily="34" charset="0"/>
              </a:rPr>
              <a:t> c: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d, g </a:t>
            </a:r>
            <a:r>
              <a:rPr lang="en-US" altLang="en-US" sz="1600" dirty="0" err="1"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này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vào</a:t>
            </a:r>
            <a:r>
              <a:rPr lang="en-US" altLang="en-US" sz="1600" dirty="0">
                <a:cs typeface="Arial" panose="020B0604020202020204" pitchFamily="34" charset="0"/>
              </a:rPr>
              <a:t> Q: Q = {k, d, g}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Dequeue(Q): </a:t>
            </a:r>
            <a:r>
              <a:rPr lang="en-US" altLang="en-US" sz="1600" dirty="0" err="1">
                <a:cs typeface="Arial" panose="020B0604020202020204" pitchFamily="34" charset="0"/>
              </a:rPr>
              <a:t>lấy</a:t>
            </a:r>
            <a:r>
              <a:rPr lang="en-US" altLang="en-US" sz="1600" dirty="0">
                <a:cs typeface="Arial" panose="020B0604020202020204" pitchFamily="34" charset="0"/>
              </a:rPr>
              <a:t> k ra </a:t>
            </a:r>
            <a:r>
              <a:rPr lang="en-US" altLang="en-US" sz="1600" dirty="0" err="1">
                <a:cs typeface="Arial" panose="020B0604020202020204" pitchFamily="34" charset="0"/>
              </a:rPr>
              <a:t>khỏi</a:t>
            </a:r>
            <a:r>
              <a:rPr lang="en-US" altLang="en-US" sz="1600" dirty="0">
                <a:cs typeface="Arial" panose="020B0604020202020204" pitchFamily="34" charset="0"/>
              </a:rPr>
              <a:t> Q, </a:t>
            </a:r>
            <a:r>
              <a:rPr lang="en-US" altLang="en-US" sz="1600" dirty="0" err="1">
                <a:cs typeface="Arial" panose="020B0604020202020204" pitchFamily="34" charset="0"/>
              </a:rPr>
              <a:t>khi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đó</a:t>
            </a:r>
            <a:r>
              <a:rPr lang="en-US" altLang="en-US" sz="1600" dirty="0">
                <a:cs typeface="Arial" panose="020B0604020202020204" pitchFamily="34" charset="0"/>
              </a:rPr>
              <a:t> Q = {d, g}.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Từ</a:t>
            </a:r>
            <a:r>
              <a:rPr lang="en-US" altLang="en-US" sz="1600" dirty="0">
                <a:cs typeface="Arial" panose="020B0604020202020204" pitchFamily="34" charset="0"/>
              </a:rPr>
              <a:t> k: </a:t>
            </a:r>
            <a:r>
              <a:rPr lang="en-US" altLang="en-US" sz="1600" dirty="0" err="1">
                <a:cs typeface="Arial" panose="020B0604020202020204" pitchFamily="34" charset="0"/>
              </a:rPr>
              <a:t>không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nào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khác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vì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kề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với</a:t>
            </a:r>
            <a:r>
              <a:rPr lang="en-US" altLang="en-US" sz="1600" dirty="0">
                <a:cs typeface="Arial" panose="020B0604020202020204" pitchFamily="34" charset="0"/>
              </a:rPr>
              <a:t> k </a:t>
            </a:r>
            <a:r>
              <a:rPr lang="en-US" altLang="en-US" sz="1600" dirty="0" err="1">
                <a:cs typeface="Arial" panose="020B0604020202020204" pitchFamily="34" charset="0"/>
              </a:rPr>
              <a:t>đều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đã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Dequeue (Q): </a:t>
            </a:r>
            <a:r>
              <a:rPr lang="en-US" altLang="en-US" sz="1600" dirty="0" err="1">
                <a:cs typeface="Arial" panose="020B0604020202020204" pitchFamily="34" charset="0"/>
              </a:rPr>
              <a:t>lấy</a:t>
            </a:r>
            <a:r>
              <a:rPr lang="en-US" altLang="en-US" sz="1600" dirty="0">
                <a:cs typeface="Arial" panose="020B0604020202020204" pitchFamily="34" charset="0"/>
              </a:rPr>
              <a:t> d  ra </a:t>
            </a:r>
            <a:r>
              <a:rPr lang="en-US" altLang="en-US" sz="1600" dirty="0" err="1">
                <a:cs typeface="Arial" panose="020B0604020202020204" pitchFamily="34" charset="0"/>
              </a:rPr>
              <a:t>khỏi</a:t>
            </a:r>
            <a:r>
              <a:rPr lang="en-US" altLang="en-US" sz="1600" dirty="0">
                <a:cs typeface="Arial" panose="020B0604020202020204" pitchFamily="34" charset="0"/>
              </a:rPr>
              <a:t> Q, </a:t>
            </a:r>
            <a:r>
              <a:rPr lang="en-US" altLang="en-US" sz="1600" dirty="0" err="1">
                <a:cs typeface="Arial" panose="020B0604020202020204" pitchFamily="34" charset="0"/>
              </a:rPr>
              <a:t>khi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đó</a:t>
            </a:r>
            <a:r>
              <a:rPr lang="en-US" altLang="en-US" sz="1600" dirty="0">
                <a:cs typeface="Arial" panose="020B0604020202020204" pitchFamily="34" charset="0"/>
              </a:rPr>
              <a:t> Q = {g}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Từ</a:t>
            </a:r>
            <a:r>
              <a:rPr lang="en-US" altLang="en-US" sz="1600" dirty="0">
                <a:cs typeface="Arial" panose="020B0604020202020204" pitchFamily="34" charset="0"/>
              </a:rPr>
              <a:t> d: </a:t>
            </a:r>
            <a:r>
              <a:rPr lang="en-US" altLang="en-US" sz="1600" dirty="0" err="1">
                <a:cs typeface="Arial" panose="020B0604020202020204" pitchFamily="34" charset="0"/>
              </a:rPr>
              <a:t>không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đến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khác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vì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kề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với</a:t>
            </a:r>
            <a:r>
              <a:rPr lang="en-US" altLang="en-US" sz="1600" dirty="0">
                <a:cs typeface="Arial" panose="020B0604020202020204" pitchFamily="34" charset="0"/>
              </a:rPr>
              <a:t> d </a:t>
            </a:r>
            <a:r>
              <a:rPr lang="en-US" altLang="en-US" sz="1600" dirty="0" err="1">
                <a:cs typeface="Arial" panose="020B0604020202020204" pitchFamily="34" charset="0"/>
              </a:rPr>
              <a:t>đều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đã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Dequeue(Q): </a:t>
            </a:r>
            <a:r>
              <a:rPr lang="en-US" altLang="en-US" sz="1600" dirty="0" err="1">
                <a:cs typeface="Arial" panose="020B0604020202020204" pitchFamily="34" charset="0"/>
              </a:rPr>
              <a:t>lấy</a:t>
            </a:r>
            <a:r>
              <a:rPr lang="en-US" altLang="en-US" sz="1600" dirty="0">
                <a:cs typeface="Arial" panose="020B0604020202020204" pitchFamily="34" charset="0"/>
              </a:rPr>
              <a:t> g ra </a:t>
            </a:r>
            <a:r>
              <a:rPr lang="en-US" altLang="en-US" sz="1600" dirty="0" err="1">
                <a:cs typeface="Arial" panose="020B0604020202020204" pitchFamily="34" charset="0"/>
              </a:rPr>
              <a:t>khỏi</a:t>
            </a:r>
            <a:r>
              <a:rPr lang="en-US" altLang="en-US" sz="1600" dirty="0">
                <a:cs typeface="Arial" panose="020B0604020202020204" pitchFamily="34" charset="0"/>
              </a:rPr>
              <a:t> Q, </a:t>
            </a:r>
            <a:r>
              <a:rPr lang="en-US" altLang="en-US" sz="1600" dirty="0" err="1">
                <a:cs typeface="Arial" panose="020B0604020202020204" pitchFamily="34" charset="0"/>
              </a:rPr>
              <a:t>khi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đó</a:t>
            </a:r>
            <a:r>
              <a:rPr lang="en-US" altLang="en-US" sz="1600" dirty="0">
                <a:cs typeface="Arial" panose="020B0604020202020204" pitchFamily="34" charset="0"/>
              </a:rPr>
              <a:t> Q = {}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>
                <a:cs typeface="Arial" panose="020B0604020202020204" pitchFamily="34" charset="0"/>
              </a:rPr>
              <a:t>Từ</a:t>
            </a:r>
            <a:r>
              <a:rPr lang="en-US" altLang="en-US" sz="1600" dirty="0">
                <a:cs typeface="Arial" panose="020B0604020202020204" pitchFamily="34" charset="0"/>
              </a:rPr>
              <a:t> g: </a:t>
            </a:r>
            <a:r>
              <a:rPr lang="en-US" altLang="en-US" sz="1600" dirty="0" err="1">
                <a:cs typeface="Arial" panose="020B0604020202020204" pitchFamily="34" charset="0"/>
              </a:rPr>
              <a:t>không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đi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đến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nào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khác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vì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kề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với</a:t>
            </a:r>
            <a:r>
              <a:rPr lang="en-US" altLang="en-US" sz="1600" dirty="0">
                <a:cs typeface="Arial" panose="020B0604020202020204" pitchFamily="34" charset="0"/>
              </a:rPr>
              <a:t> g </a:t>
            </a:r>
            <a:r>
              <a:rPr lang="en-US" altLang="en-US" sz="1600" dirty="0" err="1">
                <a:cs typeface="Arial" panose="020B0604020202020204" pitchFamily="34" charset="0"/>
              </a:rPr>
              <a:t>đều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đã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endParaRPr lang="en-US" alt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Q </a:t>
            </a:r>
            <a:r>
              <a:rPr lang="en-US" altLang="en-US" sz="1600" dirty="0" err="1">
                <a:cs typeface="Arial" panose="020B0604020202020204" pitchFamily="34" charset="0"/>
              </a:rPr>
              <a:t>rỗng</a:t>
            </a:r>
            <a:r>
              <a:rPr lang="en-US" altLang="en-US" sz="1600" dirty="0"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cs typeface="Arial" panose="020B0604020202020204" pitchFamily="34" charset="0"/>
              </a:rPr>
              <a:t>tất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cả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đỉnh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đồ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thị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đều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đã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được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thăm</a:t>
            </a:r>
            <a:r>
              <a:rPr lang="en-US" altLang="en-US" sz="1600" dirty="0"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cs typeface="Arial" panose="020B0604020202020204" pitchFamily="34" charset="0"/>
              </a:rPr>
              <a:t>thuật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toán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kết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thúc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4817-E08A-441E-AD9B-E3C64FB7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609600"/>
            <a:ext cx="2562225" cy="25709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57DBCD-41FB-B1DB-DD6A-D3A9E5AD5F70}"/>
                  </a:ext>
                </a:extLst>
              </p14:cNvPr>
              <p14:cNvContentPartPr/>
              <p14:nvPr/>
            </p14:nvContentPartPr>
            <p14:xfrm>
              <a:off x="9720" y="128880"/>
              <a:ext cx="9092160" cy="590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57DBCD-41FB-B1DB-DD6A-D3A9E5AD5F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" y="119520"/>
                <a:ext cx="9110880" cy="59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95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Duyệt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theo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chiều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rộng</a:t>
            </a:r>
            <a:r>
              <a:rPr lang="en-US" altLang="en-US" sz="2000" b="1" dirty="0"/>
              <a:t> (BFS)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2">
            <a:extLst>
              <a:ext uri="{FF2B5EF4-FFF2-40B4-BE49-F238E27FC236}">
                <a16:creationId xmlns:a16="http://schemas.microsoft.com/office/drawing/2014/main" id="{3810CD38-7B34-475C-A8CB-228F1F95F2C7}"/>
              </a:ext>
            </a:extLst>
          </p:cNvPr>
          <p:cNvSpPr/>
          <p:nvPr/>
        </p:nvSpPr>
        <p:spPr>
          <a:xfrm>
            <a:off x="7010400" y="32766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33888C-1EFC-4E4A-B4C2-0294012148E6}"/>
              </a:ext>
            </a:extLst>
          </p:cNvPr>
          <p:cNvSpPr/>
          <p:nvPr/>
        </p:nvSpPr>
        <p:spPr>
          <a:xfrm>
            <a:off x="7202815" y="4038600"/>
            <a:ext cx="417185" cy="370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D60075-55F5-4575-B1EB-511723C68625}"/>
              </a:ext>
            </a:extLst>
          </p:cNvPr>
          <p:cNvSpPr/>
          <p:nvPr/>
        </p:nvSpPr>
        <p:spPr>
          <a:xfrm>
            <a:off x="6553200" y="4419600"/>
            <a:ext cx="495300" cy="4561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25110D-67A3-4C64-99C9-CA430CBD9642}"/>
              </a:ext>
            </a:extLst>
          </p:cNvPr>
          <p:cNvSpPr/>
          <p:nvPr/>
        </p:nvSpPr>
        <p:spPr>
          <a:xfrm>
            <a:off x="7848600" y="4495800"/>
            <a:ext cx="457200" cy="4333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FE16A5-A881-438F-BFF7-6783C09D406C}"/>
              </a:ext>
            </a:extLst>
          </p:cNvPr>
          <p:cNvSpPr/>
          <p:nvPr/>
        </p:nvSpPr>
        <p:spPr>
          <a:xfrm>
            <a:off x="5497770" y="4964397"/>
            <a:ext cx="522030" cy="4614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92E5BB-1142-4804-AA92-0B80B586FE3E}"/>
              </a:ext>
            </a:extLst>
          </p:cNvPr>
          <p:cNvSpPr/>
          <p:nvPr/>
        </p:nvSpPr>
        <p:spPr>
          <a:xfrm>
            <a:off x="6972299" y="4966974"/>
            <a:ext cx="495301" cy="4588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43BD55-2FA3-4AFC-881D-31DD393B93F4}"/>
              </a:ext>
            </a:extLst>
          </p:cNvPr>
          <p:cNvSpPr/>
          <p:nvPr/>
        </p:nvSpPr>
        <p:spPr>
          <a:xfrm>
            <a:off x="6343649" y="4954335"/>
            <a:ext cx="514351" cy="4715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73E5BE-2D68-4F6E-BCE3-10839F0B68E0}"/>
              </a:ext>
            </a:extLst>
          </p:cNvPr>
          <p:cNvSpPr/>
          <p:nvPr/>
        </p:nvSpPr>
        <p:spPr>
          <a:xfrm>
            <a:off x="6884781" y="5611660"/>
            <a:ext cx="506619" cy="4397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D2E3CE-78A2-4B06-AAE9-36BA9E84A4AD}"/>
              </a:ext>
            </a:extLst>
          </p:cNvPr>
          <p:cNvSpPr/>
          <p:nvPr/>
        </p:nvSpPr>
        <p:spPr>
          <a:xfrm>
            <a:off x="5848352" y="5562600"/>
            <a:ext cx="552448" cy="4961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43BD06-6AAE-4C2C-8C2C-50994D39301B}"/>
              </a:ext>
            </a:extLst>
          </p:cNvPr>
          <p:cNvCxnSpPr>
            <a:stCxn id="13" idx="3"/>
            <a:endCxn id="14" idx="7"/>
          </p:cNvCxnSpPr>
          <p:nvPr/>
        </p:nvCxnSpPr>
        <p:spPr>
          <a:xfrm flipH="1">
            <a:off x="6975965" y="4354441"/>
            <a:ext cx="287945" cy="13195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82ACD0-74E6-44CB-A16B-9DDBFA547DE2}"/>
              </a:ext>
            </a:extLst>
          </p:cNvPr>
          <p:cNvCxnSpPr>
            <a:stCxn id="14" idx="3"/>
            <a:endCxn id="16" idx="7"/>
          </p:cNvCxnSpPr>
          <p:nvPr/>
        </p:nvCxnSpPr>
        <p:spPr>
          <a:xfrm flipH="1">
            <a:off x="5943350" y="4808917"/>
            <a:ext cx="682385" cy="22306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A69ED3-4568-4A0B-AC1D-F51FB9444AE0}"/>
              </a:ext>
            </a:extLst>
          </p:cNvPr>
          <p:cNvCxnSpPr>
            <a:stCxn id="15" idx="1"/>
            <a:endCxn id="13" idx="5"/>
          </p:cNvCxnSpPr>
          <p:nvPr/>
        </p:nvCxnSpPr>
        <p:spPr>
          <a:xfrm flipH="1" flipV="1">
            <a:off x="7558905" y="4354441"/>
            <a:ext cx="356650" cy="204826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1C41D9-6091-4159-9473-AEA8CF4E3809}"/>
              </a:ext>
            </a:extLst>
          </p:cNvPr>
          <p:cNvCxnSpPr>
            <a:stCxn id="17" idx="0"/>
            <a:endCxn id="14" idx="5"/>
          </p:cNvCxnSpPr>
          <p:nvPr/>
        </p:nvCxnSpPr>
        <p:spPr>
          <a:xfrm flipH="1" flipV="1">
            <a:off x="6975965" y="4808917"/>
            <a:ext cx="243985" cy="15805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79F177-8EEF-419C-B149-B22E577DE500}"/>
              </a:ext>
            </a:extLst>
          </p:cNvPr>
          <p:cNvCxnSpPr>
            <a:stCxn id="20" idx="0"/>
            <a:endCxn id="18" idx="3"/>
          </p:cNvCxnSpPr>
          <p:nvPr/>
        </p:nvCxnSpPr>
        <p:spPr>
          <a:xfrm flipV="1">
            <a:off x="6124576" y="5356818"/>
            <a:ext cx="294398" cy="2057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F70083-950C-4A7A-AD02-23FC8507B63F}"/>
              </a:ext>
            </a:extLst>
          </p:cNvPr>
          <p:cNvCxnSpPr>
            <a:stCxn id="18" idx="0"/>
            <a:endCxn id="14" idx="3"/>
          </p:cNvCxnSpPr>
          <p:nvPr/>
        </p:nvCxnSpPr>
        <p:spPr>
          <a:xfrm flipV="1">
            <a:off x="6600825" y="4808917"/>
            <a:ext cx="24910" cy="14541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8006E7-70DA-43A2-88C3-34EBBFCFEE0F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6782675" y="5356818"/>
            <a:ext cx="176299" cy="31924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9191117-E634-4E89-8113-1F9D7365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533400"/>
            <a:ext cx="2562225" cy="2570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06C11-A905-48FA-8FC0-E292DD41818D}"/>
              </a:ext>
            </a:extLst>
          </p:cNvPr>
          <p:cNvSpPr txBox="1"/>
          <p:nvPr/>
        </p:nvSpPr>
        <p:spPr>
          <a:xfrm>
            <a:off x="169863" y="782729"/>
            <a:ext cx="5095642" cy="4475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BFS(s){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visited[</a:t>
            </a:r>
            <a:r>
              <a:rPr lang="en-US" altLang="en-US" sz="1600" i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  1; //visited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Q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 ; enqueue(</a:t>
            </a:r>
            <a:r>
              <a:rPr lang="en-US" altLang="en-US" sz="1600" i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Q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,s);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while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(Q  )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{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u  dequeue(Q); 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en-US" altLang="en-US" sz="1600" i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v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Adj[</a:t>
            </a:r>
            <a:r>
              <a:rPr lang="en-US" altLang="en-US" sz="1600" i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u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 do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if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(visited[</a:t>
            </a:r>
            <a:r>
              <a:rPr lang="en-US" altLang="en-US" sz="1600" i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v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 == 0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 {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visited[</a:t>
            </a:r>
            <a:r>
              <a:rPr lang="en-US" altLang="en-US" sz="1600" i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v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  1; 		   enqueue(</a:t>
            </a:r>
            <a:r>
              <a:rPr lang="en-US" altLang="en-US" sz="1600" i="1" dirty="0" err="1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Q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,</a:t>
            </a:r>
            <a:r>
              <a:rPr lang="en-US" altLang="en-US" sz="1600" i="1" dirty="0" err="1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v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}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1600" b="1" dirty="0"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altLang="en-US" sz="1600" b="1" dirty="0">
              <a:latin typeface="Consolas" panose="020B0609020204030204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altLang="en-US" sz="1600" b="1" dirty="0">
                <a:latin typeface="Consolas" panose="020B0609020204030204" pitchFamily="49" charset="0"/>
              </a:rPr>
              <a:t>(*Main Program*)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main (){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s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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V 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do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visited[</a:t>
            </a:r>
            <a:r>
              <a:rPr lang="en-US" alt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0;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for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s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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V do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if (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visited[s]==0)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BFS(s)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4B483-BAA8-48F3-AF92-A9F056F92176}"/>
              </a:ext>
            </a:extLst>
          </p:cNvPr>
          <p:cNvSpPr txBox="1"/>
          <p:nvPr/>
        </p:nvSpPr>
        <p:spPr>
          <a:xfrm>
            <a:off x="169863" y="5425872"/>
            <a:ext cx="519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O(|V| + |E|)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DA0DA5-6B17-1047-6389-95769D6F155A}"/>
                  </a:ext>
                </a:extLst>
              </p14:cNvPr>
              <p14:cNvContentPartPr/>
              <p14:nvPr/>
            </p14:nvContentPartPr>
            <p14:xfrm>
              <a:off x="-115920" y="119880"/>
              <a:ext cx="9161640" cy="635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DA0DA5-6B17-1047-6389-95769D6F15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25280" y="110520"/>
                <a:ext cx="9180360" cy="63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75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Duyệt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theo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chiều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sâu</a:t>
            </a:r>
            <a:r>
              <a:rPr lang="en-US" altLang="en-US" sz="2000" b="1" dirty="0"/>
              <a:t> (DFS)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3AE2CFA0-BF3E-4F08-9272-CC5C81463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23313" cy="52605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DFS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bắt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đầu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duyệt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(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thăm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từ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đỉnh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 (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đỉnh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nguồn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Từ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s, DFS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sẽ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chọn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1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đỉnh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kề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u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của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và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tiến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hành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thăm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nó</a:t>
            </a:r>
            <a:endParaRPr lang="en-US" sz="16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Lặp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giả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DFS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đang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thăm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đỉnh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u (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đỉnh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u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gọi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đỉnh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hiện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tại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endParaRPr lang="en-US" sz="16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 dirty="0" err="1">
                <a:cs typeface="Arial" panose="020B0604020202020204" pitchFamily="34" charset="0"/>
              </a:rPr>
              <a:t>Nếu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tồn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tại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v </a:t>
            </a:r>
            <a:r>
              <a:rPr lang="en-US" sz="1600" dirty="0" err="1">
                <a:cs typeface="Arial" panose="020B0604020202020204" pitchFamily="34" charset="0"/>
              </a:rPr>
              <a:t>kề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u </a:t>
            </a:r>
            <a:r>
              <a:rPr lang="en-US" sz="1600" dirty="0" err="1">
                <a:cs typeface="Arial" panose="020B0604020202020204" pitchFamily="34" charset="0"/>
              </a:rPr>
              <a:t>mà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chưa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thăm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thì</a:t>
            </a:r>
            <a:r>
              <a:rPr lang="en-US" sz="1600" dirty="0">
                <a:cs typeface="Arial" panose="020B0604020202020204" pitchFamily="34" charset="0"/>
              </a:rPr>
              <a:t> DFS </a:t>
            </a:r>
            <a:r>
              <a:rPr lang="en-US" sz="1600" dirty="0" err="1">
                <a:cs typeface="Arial" panose="020B0604020202020204" pitchFamily="34" charset="0"/>
              </a:rPr>
              <a:t>sẽ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đến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thăm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v </a:t>
            </a:r>
            <a:r>
              <a:rPr lang="en-US" sz="1600" dirty="0" err="1">
                <a:cs typeface="Arial" panose="020B0604020202020204" pitchFamily="34" charset="0"/>
              </a:rPr>
              <a:t>này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v </a:t>
            </a:r>
            <a:r>
              <a:rPr lang="en-US" sz="1600" dirty="0" err="1">
                <a:cs typeface="Arial" panose="020B0604020202020204" pitchFamily="34" charset="0"/>
              </a:rPr>
              <a:t>trở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thành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hiện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tại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 dirty="0" err="1">
                <a:cs typeface="Arial" panose="020B0604020202020204" pitchFamily="34" charset="0"/>
              </a:rPr>
              <a:t>Ngược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lại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 err="1">
                <a:cs typeface="Arial" panose="020B0604020202020204" pitchFamily="34" charset="0"/>
              </a:rPr>
              <a:t>nếu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tất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kề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u </a:t>
            </a:r>
            <a:r>
              <a:rPr lang="en-US" sz="1600" dirty="0" err="1">
                <a:cs typeface="Arial" panose="020B0604020202020204" pitchFamily="34" charset="0"/>
              </a:rPr>
              <a:t>đều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thăm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thì</a:t>
            </a:r>
            <a:r>
              <a:rPr lang="en-US" sz="1600" dirty="0">
                <a:cs typeface="Arial" panose="020B0604020202020204" pitchFamily="34" charset="0"/>
              </a:rPr>
              <a:t> DFS </a:t>
            </a:r>
            <a:r>
              <a:rPr lang="en-US" sz="1600" dirty="0" err="1">
                <a:cs typeface="Arial" panose="020B0604020202020204" pitchFamily="34" charset="0"/>
              </a:rPr>
              <a:t>sẽ</a:t>
            </a:r>
            <a:r>
              <a:rPr lang="en-US" sz="1600" dirty="0">
                <a:cs typeface="Arial" panose="020B0604020202020204" pitchFamily="34" charset="0"/>
              </a:rPr>
              <a:t> quay </a:t>
            </a:r>
            <a:r>
              <a:rPr lang="en-US" sz="1600" dirty="0" err="1">
                <a:cs typeface="Arial" panose="020B0604020202020204" pitchFamily="34" charset="0"/>
              </a:rPr>
              <a:t>trở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lại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v </a:t>
            </a:r>
            <a:r>
              <a:rPr lang="en-US" sz="1600" dirty="0" err="1">
                <a:cs typeface="Arial" panose="020B0604020202020204" pitchFamily="34" charset="0"/>
              </a:rPr>
              <a:t>mà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từ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thăm</a:t>
            </a:r>
            <a:r>
              <a:rPr lang="en-US" sz="1600" dirty="0">
                <a:cs typeface="Arial" panose="020B0604020202020204" pitchFamily="34" charset="0"/>
              </a:rPr>
              <a:t> u </a:t>
            </a:r>
            <a:r>
              <a:rPr lang="en-US" sz="1600" dirty="0" err="1">
                <a:cs typeface="Arial" panose="020B0604020202020204" pitchFamily="34" charset="0"/>
              </a:rPr>
              <a:t>để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tiến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hành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thăm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một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kề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với</a:t>
            </a:r>
            <a:r>
              <a:rPr lang="en-US" sz="1600" dirty="0">
                <a:cs typeface="Arial" panose="020B0604020202020204" pitchFamily="34" charset="0"/>
              </a:rPr>
              <a:t> v (</a:t>
            </a:r>
            <a:r>
              <a:rPr lang="en-US" sz="1600" dirty="0" err="1">
                <a:cs typeface="Arial" panose="020B0604020202020204" pitchFamily="34" charset="0"/>
              </a:rPr>
              <a:t>khác</a:t>
            </a:r>
            <a:r>
              <a:rPr lang="en-US" sz="1600" dirty="0">
                <a:cs typeface="Arial" panose="020B0604020202020204" pitchFamily="34" charset="0"/>
              </a:rPr>
              <a:t> u) </a:t>
            </a:r>
            <a:r>
              <a:rPr lang="en-US" sz="1600" dirty="0" err="1">
                <a:cs typeface="Arial" panose="020B0604020202020204" pitchFamily="34" charset="0"/>
              </a:rPr>
              <a:t>và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chưa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thăm</a:t>
            </a:r>
            <a:endParaRPr lang="en-US" sz="1600" dirty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cs typeface="Arial" panose="020B0604020202020204" pitchFamily="34" charset="0"/>
              </a:rPr>
              <a:t>Thuật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toán</a:t>
            </a:r>
            <a:r>
              <a:rPr lang="en-US" sz="1600" dirty="0">
                <a:cs typeface="Arial" panose="020B0604020202020204" pitchFamily="34" charset="0"/>
              </a:rPr>
              <a:t> DFS </a:t>
            </a:r>
            <a:r>
              <a:rPr lang="en-US" sz="1600" dirty="0" err="1">
                <a:cs typeface="Arial" panose="020B0604020202020204" pitchFamily="34" charset="0"/>
              </a:rPr>
              <a:t>sẽ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kết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thúc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khi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tất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cả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các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đỉnh</a:t>
            </a:r>
            <a:r>
              <a:rPr lang="en-US" sz="1600" dirty="0">
                <a:cs typeface="Arial" panose="020B0604020202020204" pitchFamily="34" charset="0"/>
              </a:rPr>
              <a:t> v 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thể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đạt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đến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từ</a:t>
            </a:r>
            <a:r>
              <a:rPr lang="en-US" sz="1600" dirty="0">
                <a:cs typeface="Arial" panose="020B0604020202020204" pitchFamily="34" charset="0"/>
              </a:rPr>
              <a:t> s (</a:t>
            </a:r>
            <a:r>
              <a:rPr lang="en-US" sz="1600" dirty="0" err="1">
                <a:cs typeface="Arial" panose="020B0604020202020204" pitchFamily="34" charset="0"/>
              </a:rPr>
              <a:t>có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đường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đi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từ</a:t>
            </a:r>
            <a:r>
              <a:rPr lang="en-US" sz="1600" dirty="0">
                <a:cs typeface="Arial" panose="020B0604020202020204" pitchFamily="34" charset="0"/>
              </a:rPr>
              <a:t> s </a:t>
            </a:r>
            <a:r>
              <a:rPr lang="en-US" sz="1600" dirty="0" err="1">
                <a:cs typeface="Arial" panose="020B0604020202020204" pitchFamily="34" charset="0"/>
              </a:rPr>
              <a:t>đến</a:t>
            </a:r>
            <a:r>
              <a:rPr lang="en-US" sz="1600" dirty="0">
                <a:cs typeface="Arial" panose="020B0604020202020204" pitchFamily="34" charset="0"/>
              </a:rPr>
              <a:t> v) </a:t>
            </a:r>
            <a:r>
              <a:rPr lang="en-US" sz="1600" dirty="0" err="1">
                <a:cs typeface="Arial" panose="020B0604020202020204" pitchFamily="34" charset="0"/>
              </a:rPr>
              <a:t>được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thăm</a:t>
            </a:r>
            <a:endParaRPr lang="en-US" sz="16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10955B-CB0A-791D-1E49-27D9DADA45FA}"/>
                  </a:ext>
                </a:extLst>
              </p14:cNvPr>
              <p14:cNvContentPartPr/>
              <p14:nvPr/>
            </p14:nvContentPartPr>
            <p14:xfrm>
              <a:off x="502200" y="672840"/>
              <a:ext cx="8606520" cy="566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10955B-CB0A-791D-1E49-27D9DADA45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840" y="663480"/>
                <a:ext cx="8625240" cy="56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33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Duyệt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theo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chiều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sâu</a:t>
            </a:r>
            <a:r>
              <a:rPr lang="en-US" altLang="en-US" sz="2000" b="1" dirty="0"/>
              <a:t> (DFS)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3AE2CFA0-BF3E-4F08-9272-CC5C81463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73416" cy="52605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Cho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đồ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thị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=(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V,E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và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là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danh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sách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các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đỉnh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kề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với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(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  V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).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Ký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hiệu</a:t>
            </a:r>
            <a:endParaRPr lang="en-US" sz="16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biến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tổng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thể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biểu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diễn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các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thời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điểm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rời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rạc</a:t>
            </a:r>
            <a:endParaRPr lang="en-US" sz="16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):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điểm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khi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thăm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nhưng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chưa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duyệt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xong</a:t>
            </a:r>
            <a:endParaRPr 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):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thời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điểm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đỉnh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v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được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duyệt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xong</a:t>
            </a:r>
            <a:endParaRPr lang="en-US" sz="16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(v):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đỉnh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mà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từ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đó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DFS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thăm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v (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đỉnh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cha, hay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đỉnh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trước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đỉnh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)</a:t>
            </a:r>
            <a:endParaRPr lang="en-US" sz="16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visited(</a:t>
            </a: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) = true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nếu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đã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thăm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visited(</a:t>
            </a: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) = false,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nếu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ngược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lại</a:t>
            </a:r>
            <a:endParaRPr lang="en-US" sz="16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F3BABB-31BE-49EE-8994-4CA7533F6ED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2590800"/>
            <a:ext cx="3733800" cy="30396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DFS(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</a:rPr>
              <a:t>t = t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+ 1; visited(s) = true;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= 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) do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if visited(v) = false then{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DFS(</a:t>
            </a: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t = t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 + 1;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;</a:t>
            </a:r>
            <a:endParaRPr lang="en-US" sz="16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66FA39-200F-4A26-B85F-96BDD9097FA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2590800"/>
            <a:ext cx="4038600" cy="30396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DFS(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G=</a:t>
            </a:r>
            <a:r>
              <a:rPr lang="en-US" sz="1600" b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V,E,A</a:t>
            </a:r>
            <a:r>
              <a:rPr lang="en-US" sz="1600" b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1600" i="1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 do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visited(v) = false;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600" b="0" i="0" dirty="0">
              <a:solidFill>
                <a:srgbClr val="000000"/>
              </a:solidFill>
              <a:effectLst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</a:t>
            </a:r>
            <a:r>
              <a:rPr lang="en-US" sz="1600" b="0" i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1600" b="0" i="1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sz="1600" b="0" i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do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if 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  <a:sym typeface="Symbol" panose="05050102010706020507" pitchFamily="18" charset="2"/>
              </a:rPr>
              <a:t>visited(v) = false then{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DFS(v);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}</a:t>
            </a:r>
            <a:endParaRPr lang="en-US" sz="1600" b="0" i="0" dirty="0">
              <a:solidFill>
                <a:srgbClr val="000000"/>
              </a:solidFill>
              <a:effectLst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Time complexity O(|V| + |E|)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774944-9E0B-0EC9-1FE4-137E61ABA28E}"/>
                  </a:ext>
                </a:extLst>
              </p14:cNvPr>
              <p14:cNvContentPartPr/>
              <p14:nvPr/>
            </p14:nvContentPartPr>
            <p14:xfrm>
              <a:off x="61200" y="67680"/>
              <a:ext cx="8964720" cy="532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774944-9E0B-0EC9-1FE4-137E61ABA2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40" y="58320"/>
                <a:ext cx="8983440" cy="53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89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FD8A847-549E-476F-AB4C-7848AD726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72736"/>
            <a:ext cx="78867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 err="1"/>
              <a:t>Duyệt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theo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chiều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sâu</a:t>
            </a:r>
            <a:r>
              <a:rPr lang="en-US" altLang="en-US" sz="2000" b="1" dirty="0"/>
              <a:t> (DFS)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CA2478-20F2-48E5-9AA7-C9C07C03141C}"/>
              </a:ext>
            </a:extLst>
          </p:cNvPr>
          <p:cNvCxnSpPr>
            <a:cxnSpLocks/>
          </p:cNvCxnSpPr>
          <p:nvPr/>
        </p:nvCxnSpPr>
        <p:spPr>
          <a:xfrm flipV="1">
            <a:off x="169863" y="533400"/>
            <a:ext cx="8723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3AE2CFA0-BF3E-4F08-9272-CC5C81463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862" y="762000"/>
            <a:ext cx="8773416" cy="52605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Ví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dụ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thực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hiện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DFS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trên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đồ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thị</a:t>
            </a:r>
            <a:r>
              <a:rPr lang="en-US" sz="1600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sau</a:t>
            </a:r>
            <a:endParaRPr lang="en-US" sz="1600" b="0" i="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E2A9523A-A236-44DE-8D00-AE8526E54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46105"/>
            <a:ext cx="1066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 |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D882969-8F86-4338-95FD-94A1F5636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446105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206B722B-4842-42C4-BA85-7B388DF03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446105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50BC1D46-6EBA-4ADB-817B-336655F3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08305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F19BCF5D-75C7-4514-82F8-7134473A4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08305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7B4F01E7-78BF-40BB-B3ED-F2C83C00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08305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43AB4EAF-F9D2-44E5-A147-00F4A5A3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105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0471CB97-6F59-4B03-B1FC-16F3A1AB5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89105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9" name="AutoShape 11">
            <a:extLst>
              <a:ext uri="{FF2B5EF4-FFF2-40B4-BE49-F238E27FC236}">
                <a16:creationId xmlns:a16="http://schemas.microsoft.com/office/drawing/2014/main" id="{E4AE7065-23CE-4170-B05A-0D04D026E10A}"/>
              </a:ext>
            </a:extLst>
          </p:cNvPr>
          <p:cNvCxnSpPr>
            <a:cxnSpLocks noChangeShapeType="1"/>
            <a:stCxn id="9" idx="3"/>
            <a:endCxn id="17" idx="7"/>
          </p:cNvCxnSpPr>
          <p:nvPr/>
        </p:nvCxnSpPr>
        <p:spPr bwMode="auto">
          <a:xfrm flipH="1">
            <a:off x="1597025" y="3046180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2">
            <a:extLst>
              <a:ext uri="{FF2B5EF4-FFF2-40B4-BE49-F238E27FC236}">
                <a16:creationId xmlns:a16="http://schemas.microsoft.com/office/drawing/2014/main" id="{60376EA5-AADB-461D-B0BF-A398628CFFBB}"/>
              </a:ext>
            </a:extLst>
          </p:cNvPr>
          <p:cNvCxnSpPr>
            <a:cxnSpLocks noChangeShapeType="1"/>
            <a:stCxn id="17" idx="5"/>
            <a:endCxn id="16" idx="1"/>
          </p:cNvCxnSpPr>
          <p:nvPr/>
        </p:nvCxnSpPr>
        <p:spPr bwMode="auto">
          <a:xfrm>
            <a:off x="1597025" y="4189180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3">
            <a:extLst>
              <a:ext uri="{FF2B5EF4-FFF2-40B4-BE49-F238E27FC236}">
                <a16:creationId xmlns:a16="http://schemas.microsoft.com/office/drawing/2014/main" id="{65579D57-A21A-4618-9FED-52DED03E0370}"/>
              </a:ext>
            </a:extLst>
          </p:cNvPr>
          <p:cNvCxnSpPr>
            <a:cxnSpLocks noChangeShapeType="1"/>
            <a:stCxn id="17" idx="6"/>
            <a:endCxn id="15" idx="1"/>
          </p:cNvCxnSpPr>
          <p:nvPr/>
        </p:nvCxnSpPr>
        <p:spPr bwMode="auto">
          <a:xfrm>
            <a:off x="1766888" y="3932005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4">
            <a:extLst>
              <a:ext uri="{FF2B5EF4-FFF2-40B4-BE49-F238E27FC236}">
                <a16:creationId xmlns:a16="http://schemas.microsoft.com/office/drawing/2014/main" id="{20896FD5-CB84-4468-8158-3CA6DBDDB998}"/>
              </a:ext>
            </a:extLst>
          </p:cNvPr>
          <p:cNvCxnSpPr>
            <a:cxnSpLocks noChangeShapeType="1"/>
            <a:stCxn id="15" idx="2"/>
            <a:endCxn id="16" idx="6"/>
          </p:cNvCxnSpPr>
          <p:nvPr/>
        </p:nvCxnSpPr>
        <p:spPr bwMode="auto">
          <a:xfrm flipH="1">
            <a:off x="3062288" y="5151205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5">
            <a:extLst>
              <a:ext uri="{FF2B5EF4-FFF2-40B4-BE49-F238E27FC236}">
                <a16:creationId xmlns:a16="http://schemas.microsoft.com/office/drawing/2014/main" id="{E7A01835-ABB9-4869-87E6-1BD895F88B60}"/>
              </a:ext>
            </a:extLst>
          </p:cNvPr>
          <p:cNvCxnSpPr>
            <a:cxnSpLocks noChangeShapeType="1"/>
            <a:stCxn id="16" idx="0"/>
            <a:endCxn id="9" idx="4"/>
          </p:cNvCxnSpPr>
          <p:nvPr/>
        </p:nvCxnSpPr>
        <p:spPr bwMode="auto">
          <a:xfrm flipV="1">
            <a:off x="2514600" y="3146193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6">
            <a:extLst>
              <a:ext uri="{FF2B5EF4-FFF2-40B4-BE49-F238E27FC236}">
                <a16:creationId xmlns:a16="http://schemas.microsoft.com/office/drawing/2014/main" id="{772DDD91-361D-4CE3-96D3-29FD33CEEC00}"/>
              </a:ext>
            </a:extLst>
          </p:cNvPr>
          <p:cNvCxnSpPr>
            <a:cxnSpLocks noChangeShapeType="1"/>
            <a:stCxn id="9" idx="5"/>
          </p:cNvCxnSpPr>
          <p:nvPr/>
        </p:nvCxnSpPr>
        <p:spPr bwMode="auto">
          <a:xfrm>
            <a:off x="2892425" y="3046180"/>
            <a:ext cx="2065338" cy="1762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7">
            <a:extLst>
              <a:ext uri="{FF2B5EF4-FFF2-40B4-BE49-F238E27FC236}">
                <a16:creationId xmlns:a16="http://schemas.microsoft.com/office/drawing/2014/main" id="{8A1D0DB9-B8DE-43E1-98FC-6F444DE007D0}"/>
              </a:ext>
            </a:extLst>
          </p:cNvPr>
          <p:cNvCxnSpPr>
            <a:cxnSpLocks noChangeShapeType="1"/>
            <a:stCxn id="12" idx="4"/>
            <a:endCxn id="15" idx="0"/>
          </p:cNvCxnSpPr>
          <p:nvPr/>
        </p:nvCxnSpPr>
        <p:spPr bwMode="auto">
          <a:xfrm>
            <a:off x="5181600" y="3146193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8">
            <a:extLst>
              <a:ext uri="{FF2B5EF4-FFF2-40B4-BE49-F238E27FC236}">
                <a16:creationId xmlns:a16="http://schemas.microsoft.com/office/drawing/2014/main" id="{A4590B57-8BC9-4402-97A1-9D0D6242042D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3062288" y="2789005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9">
            <a:extLst>
              <a:ext uri="{FF2B5EF4-FFF2-40B4-BE49-F238E27FC236}">
                <a16:creationId xmlns:a16="http://schemas.microsoft.com/office/drawing/2014/main" id="{1E215008-FDAC-412E-A737-4D1EE6127C02}"/>
              </a:ext>
            </a:extLst>
          </p:cNvPr>
          <p:cNvCxnSpPr>
            <a:cxnSpLocks noChangeShapeType="1"/>
            <a:stCxn id="13" idx="2"/>
            <a:endCxn id="12" idx="6"/>
          </p:cNvCxnSpPr>
          <p:nvPr/>
        </p:nvCxnSpPr>
        <p:spPr bwMode="auto">
          <a:xfrm flipH="1">
            <a:off x="5729288" y="2789005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0">
            <a:extLst>
              <a:ext uri="{FF2B5EF4-FFF2-40B4-BE49-F238E27FC236}">
                <a16:creationId xmlns:a16="http://schemas.microsoft.com/office/drawing/2014/main" id="{F9E1CB75-ECC2-4080-8559-65CE45C2E6AD}"/>
              </a:ext>
            </a:extLst>
          </p:cNvPr>
          <p:cNvCxnSpPr>
            <a:cxnSpLocks noChangeShapeType="1"/>
            <a:stCxn id="12" idx="5"/>
            <a:endCxn id="18" idx="1"/>
          </p:cNvCxnSpPr>
          <p:nvPr/>
        </p:nvCxnSpPr>
        <p:spPr bwMode="auto">
          <a:xfrm>
            <a:off x="5559425" y="3046180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AB8B6615-A7D9-458C-812B-BABD63783A4F}"/>
              </a:ext>
            </a:extLst>
          </p:cNvPr>
          <p:cNvCxnSpPr>
            <a:cxnSpLocks noChangeShapeType="1"/>
            <a:stCxn id="13" idx="3"/>
            <a:endCxn id="18" idx="7"/>
          </p:cNvCxnSpPr>
          <p:nvPr/>
        </p:nvCxnSpPr>
        <p:spPr bwMode="auto">
          <a:xfrm flipH="1">
            <a:off x="6931025" y="3046180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>
            <a:extLst>
              <a:ext uri="{FF2B5EF4-FFF2-40B4-BE49-F238E27FC236}">
                <a16:creationId xmlns:a16="http://schemas.microsoft.com/office/drawing/2014/main" id="{FBBA1B40-C818-461A-AC26-0F1717E2CEC8}"/>
              </a:ext>
            </a:extLst>
          </p:cNvPr>
          <p:cNvCxnSpPr>
            <a:cxnSpLocks noChangeShapeType="1"/>
            <a:stCxn id="13" idx="4"/>
            <a:endCxn id="14" idx="0"/>
          </p:cNvCxnSpPr>
          <p:nvPr/>
        </p:nvCxnSpPr>
        <p:spPr bwMode="auto">
          <a:xfrm>
            <a:off x="7848600" y="3146193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3">
            <a:extLst>
              <a:ext uri="{FF2B5EF4-FFF2-40B4-BE49-F238E27FC236}">
                <a16:creationId xmlns:a16="http://schemas.microsoft.com/office/drawing/2014/main" id="{231381F3-CB09-48AA-BB49-E3753AEF43AC}"/>
              </a:ext>
            </a:extLst>
          </p:cNvPr>
          <p:cNvCxnSpPr>
            <a:cxnSpLocks noChangeShapeType="1"/>
            <a:stCxn id="14" idx="2"/>
            <a:endCxn id="15" idx="6"/>
          </p:cNvCxnSpPr>
          <p:nvPr/>
        </p:nvCxnSpPr>
        <p:spPr bwMode="auto">
          <a:xfrm flipH="1">
            <a:off x="5729288" y="5151205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4">
            <a:extLst>
              <a:ext uri="{FF2B5EF4-FFF2-40B4-BE49-F238E27FC236}">
                <a16:creationId xmlns:a16="http://schemas.microsoft.com/office/drawing/2014/main" id="{6A4D432A-BC53-4891-ADA7-A0EE7439D7AE}"/>
              </a:ext>
            </a:extLst>
          </p:cNvPr>
          <p:cNvCxnSpPr>
            <a:cxnSpLocks noChangeShapeType="1"/>
            <a:stCxn id="18" idx="3"/>
            <a:endCxn id="15" idx="7"/>
          </p:cNvCxnSpPr>
          <p:nvPr/>
        </p:nvCxnSpPr>
        <p:spPr bwMode="auto">
          <a:xfrm flipH="1">
            <a:off x="5559425" y="4189180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Line 25">
            <a:extLst>
              <a:ext uri="{FF2B5EF4-FFF2-40B4-BE49-F238E27FC236}">
                <a16:creationId xmlns:a16="http://schemas.microsoft.com/office/drawing/2014/main" id="{DC4D3094-1C88-453C-B1E3-1C1CFB740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17505"/>
            <a:ext cx="1066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19F1466-CF11-4A68-B4D7-AD8089E7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31705"/>
            <a:ext cx="874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chemeClr val="tx1"/>
                </a:solidFill>
              </a:rPr>
              <a:t>source</a:t>
            </a:r>
            <a:br>
              <a:rPr lang="en-US" altLang="en-US" sz="1800" b="1" i="1">
                <a:solidFill>
                  <a:schemeClr val="tx1"/>
                </a:solidFill>
              </a:rPr>
            </a:br>
            <a:r>
              <a:rPr lang="en-US" altLang="en-US" sz="1800" b="1" i="1">
                <a:solidFill>
                  <a:schemeClr val="tx1"/>
                </a:solidFill>
              </a:rPr>
              <a:t>vertex</a:t>
            </a:r>
          </a:p>
        </p:txBody>
      </p:sp>
      <p:sp>
        <p:nvSpPr>
          <p:cNvPr id="36" name="Oval 27">
            <a:extLst>
              <a:ext uri="{FF2B5EF4-FFF2-40B4-BE49-F238E27FC236}">
                <a16:creationId xmlns:a16="http://schemas.microsoft.com/office/drawing/2014/main" id="{164ADF7E-77EE-4BB1-B43E-47996A315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1928580"/>
            <a:ext cx="1547812" cy="669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</a:rPr>
              <a:t>d</a:t>
            </a:r>
            <a:r>
              <a:rPr lang="en-US" altLang="en-US" sz="2400" b="1">
                <a:solidFill>
                  <a:schemeClr val="accent2"/>
                </a:solidFill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</a:rPr>
              <a:t>v</a:t>
            </a:r>
            <a:r>
              <a:rPr lang="en-US" altLang="en-US" sz="2400" b="1">
                <a:solidFill>
                  <a:schemeClr val="accent2"/>
                </a:solidFill>
              </a:rPr>
              <a:t>]</a:t>
            </a:r>
            <a:r>
              <a:rPr lang="en-US" altLang="en-US" sz="2400" b="1" i="1">
                <a:solidFill>
                  <a:schemeClr val="accent2"/>
                </a:solidFill>
              </a:rPr>
              <a:t>   f</a:t>
            </a:r>
            <a:r>
              <a:rPr lang="en-US" altLang="en-US" sz="1800" b="1">
                <a:solidFill>
                  <a:schemeClr val="accent2"/>
                </a:solidFill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</a:rPr>
              <a:t>v</a:t>
            </a:r>
            <a:r>
              <a:rPr lang="en-US" altLang="en-US" sz="1800" b="1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0575A114-01AE-42A9-B23C-112E87436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2504843"/>
            <a:ext cx="360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8" name="Text Box 29">
            <a:extLst>
              <a:ext uri="{FF2B5EF4-FFF2-40B4-BE49-F238E27FC236}">
                <a16:creationId xmlns:a16="http://schemas.microsoft.com/office/drawing/2014/main" id="{8411E79E-A344-4365-874E-496661A8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3044593"/>
            <a:ext cx="360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0178D79E-382F-4BE4-8A5C-C41E4EEE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25" y="3008080"/>
            <a:ext cx="36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904C667A-CF8D-4092-B8A8-CFACDDB4E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8" y="1857143"/>
            <a:ext cx="360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Text Box 32">
            <a:extLst>
              <a:ext uri="{FF2B5EF4-FFF2-40B4-BE49-F238E27FC236}">
                <a16:creationId xmlns:a16="http://schemas.microsoft.com/office/drawing/2014/main" id="{59D127BF-A8FB-40DA-96E4-C6B19956A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25" y="5529030"/>
            <a:ext cx="36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E563B31D-26FB-4B9C-967C-B78FD4021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1857143"/>
            <a:ext cx="360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3" name="Text Box 34">
            <a:extLst>
              <a:ext uri="{FF2B5EF4-FFF2-40B4-BE49-F238E27FC236}">
                <a16:creationId xmlns:a16="http://schemas.microsoft.com/office/drawing/2014/main" id="{1D3384CA-FE09-4710-8302-C26F5F9F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5586180"/>
            <a:ext cx="360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4" name="Text Box 35">
            <a:extLst>
              <a:ext uri="{FF2B5EF4-FFF2-40B4-BE49-F238E27FC236}">
                <a16:creationId xmlns:a16="http://schemas.microsoft.com/office/drawing/2014/main" id="{F7358D25-E590-448E-AC19-C0AF2949C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5492518"/>
            <a:ext cx="360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chemeClr val="tx1"/>
                </a:solidFill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0F210F-53E6-8C88-254F-329D9DB2D8E4}"/>
                  </a:ext>
                </a:extLst>
              </p14:cNvPr>
              <p14:cNvContentPartPr/>
              <p14:nvPr/>
            </p14:nvContentPartPr>
            <p14:xfrm>
              <a:off x="235080" y="363960"/>
              <a:ext cx="8221320" cy="571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0F210F-53E6-8C88-254F-329D9DB2D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720" y="354600"/>
                <a:ext cx="8240040" cy="57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8132307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&amp;Vie (4x3) (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9430292968D67458ADB534040B70FA6" ma:contentTypeVersion="2" ma:contentTypeDescription="Tạo tài liệu mới." ma:contentTypeScope="" ma:versionID="730e097e43e7a8a938e10c238e2125a9">
  <xsd:schema xmlns:xsd="http://www.w3.org/2001/XMLSchema" xmlns:xs="http://www.w3.org/2001/XMLSchema" xmlns:p="http://schemas.microsoft.com/office/2006/metadata/properties" xmlns:ns2="d8a964f5-5408-4aff-8fe3-5b8c9b0126bd" targetNamespace="http://schemas.microsoft.com/office/2006/metadata/properties" ma:root="true" ma:fieldsID="4bd9291bddccd566cab9af64227b0fdd" ns2:_="">
    <xsd:import namespace="d8a964f5-5408-4aff-8fe3-5b8c9b012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964f5-5408-4aff-8fe3-5b8c9b012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BA0FA8-109C-4549-AB17-9CE98B22EE3A}"/>
</file>

<file path=customXml/itemProps2.xml><?xml version="1.0" encoding="utf-8"?>
<ds:datastoreItem xmlns:ds="http://schemas.openxmlformats.org/officeDocument/2006/customXml" ds:itemID="{6FB4A858-3848-4423-93E4-7FD8F79F60A7}"/>
</file>

<file path=customXml/itemProps3.xml><?xml version="1.0" encoding="utf-8"?>
<ds:datastoreItem xmlns:ds="http://schemas.openxmlformats.org/officeDocument/2006/customXml" ds:itemID="{3F3D9310-1A9C-48EF-B5A3-24A86B90A8D9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 (1)</Template>
  <TotalTime>29421</TotalTime>
  <Words>2108</Words>
  <Application>Microsoft Office PowerPoint</Application>
  <PresentationFormat>On-screen Show (4:3)</PresentationFormat>
  <Paragraphs>232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Times New Roman</vt:lpstr>
      <vt:lpstr>SoICT-PPT-template(official) - Eng&amp;Vie (4x3) (1)</vt:lpstr>
      <vt:lpstr>1_Office Theme</vt:lpstr>
      <vt:lpstr>Toán rời rạc</vt:lpstr>
      <vt:lpstr>Duyệt đồ thị</vt:lpstr>
      <vt:lpstr>Duyệt theo chiều rộng</vt:lpstr>
      <vt:lpstr>Duyệt theo chiều rộng (BFS)</vt:lpstr>
      <vt:lpstr>Duyệt theo chiều rộng (BFS)</vt:lpstr>
      <vt:lpstr>Duyệt theo chiều rộng (BFS)</vt:lpstr>
      <vt:lpstr>Duyệt theo chiều sâu (DFS)</vt:lpstr>
      <vt:lpstr>Duyệt theo chiều sâu (DFS)</vt:lpstr>
      <vt:lpstr>Duyệt theo chiều sâu (DFS)</vt:lpstr>
      <vt:lpstr>Định lí về các đoạn giao nhau</vt:lpstr>
      <vt:lpstr>Định lí về các đoạn giao nhau</vt:lpstr>
      <vt:lpstr>Lemma of nested intervals</vt:lpstr>
      <vt:lpstr>PowerPoint Presentation</vt:lpstr>
      <vt:lpstr>DFS: Ứng dụng</vt:lpstr>
      <vt:lpstr>Kiểm tra tính liên thông mạnh của đồ thị có hướng</vt:lpstr>
      <vt:lpstr>Kiểm tra tính liên thông mạnh của đồ thị có hướng</vt:lpstr>
      <vt:lpstr>Định hướng đồ thị</vt:lpstr>
      <vt:lpstr>Định hướng đồ thị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Khanh Phuong</dc:creator>
  <cp:lastModifiedBy>Pham Quang Dung</cp:lastModifiedBy>
  <cp:revision>804</cp:revision>
  <cp:lastPrinted>2021-12-02T07:22:31Z</cp:lastPrinted>
  <dcterms:created xsi:type="dcterms:W3CDTF">2010-05-30T15:59:25Z</dcterms:created>
  <dcterms:modified xsi:type="dcterms:W3CDTF">2022-06-22T04:44:47Z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0x01010059430292968D67458ADB534040B70FA6</vt:lpwstr>
  </property>
</Properties>
</file>