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6A3C6-FDF2-4843-A249-C12F11D66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ge-Probability">
            <a:extLst>
              <a:ext uri="{FF2B5EF4-FFF2-40B4-BE49-F238E27FC236}">
                <a16:creationId xmlns:a16="http://schemas.microsoft.com/office/drawing/2014/main" id="{880D27AF-3F1A-4775-9F98-8138D3D8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90500"/>
            <a:ext cx="99631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ason-Probability">
            <a:extLst>
              <a:ext uri="{FF2B5EF4-FFF2-40B4-BE49-F238E27FC236}">
                <a16:creationId xmlns:a16="http://schemas.microsoft.com/office/drawing/2014/main" id="{65F7069D-7E74-4EBB-A9F6-416DA0484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0" y="0"/>
            <a:ext cx="9446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ansportation-Children">
            <a:extLst>
              <a:ext uri="{FF2B5EF4-FFF2-40B4-BE49-F238E27FC236}">
                <a16:creationId xmlns:a16="http://schemas.microsoft.com/office/drawing/2014/main" id="{E2711ED2-709B-4008-95D8-3FB50DEE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90500"/>
            <a:ext cx="9867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">
            <a:extLst>
              <a:ext uri="{FF2B5EF4-FFF2-40B4-BE49-F238E27FC236}">
                <a16:creationId xmlns:a16="http://schemas.microsoft.com/office/drawing/2014/main" id="{00DEA0C6-33E9-4C74-A714-3B4C8D782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telling4">
            <a:extLst>
              <a:ext uri="{FF2B5EF4-FFF2-40B4-BE49-F238E27FC236}">
                <a16:creationId xmlns:a16="http://schemas.microsoft.com/office/drawing/2014/main" id="{157720CC-9C7C-4B6F-84AD-4F407E19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telling2">
            <a:extLst>
              <a:ext uri="{FF2B5EF4-FFF2-40B4-BE49-F238E27FC236}">
                <a16:creationId xmlns:a16="http://schemas.microsoft.com/office/drawing/2014/main" id="{9BAB0C87-D2BA-409B-AF0D-232D5548C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telling3">
            <a:extLst>
              <a:ext uri="{FF2B5EF4-FFF2-40B4-BE49-F238E27FC236}">
                <a16:creationId xmlns:a16="http://schemas.microsoft.com/office/drawing/2014/main" id="{8238439E-8E30-4093-A3B7-CC439E7D0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 duong</cp:lastModifiedBy>
  <cp:revision>1</cp:revision>
  <dcterms:created xsi:type="dcterms:W3CDTF">2020-08-21T01:27:39Z</dcterms:created>
  <dcterms:modified xsi:type="dcterms:W3CDTF">2020-08-21T01:31:33Z</dcterms:modified>
</cp:coreProperties>
</file>