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2D33-4B03-4C52-91CF-1FEEF8403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F9839-E17C-41D2-AE77-C3E30D9E0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A3EDD-1451-4115-A223-CB27FB49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63AF-9ABA-475E-9A5F-55B79592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8564-D3A8-4F4C-93FB-C9DD155D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453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8E4E-CEB4-497F-B129-D4AB7C71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7D9DF-38D3-4CDB-B17D-3AE6C5D8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D85D6-3630-4F85-9019-D7AB9C422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6191-8568-402C-85BE-80BB5D3B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D138-30D8-48E9-807F-56DA9D98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0074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EAC52-E8F8-4053-BA46-3052AEEB3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02137-4195-41CB-8555-010136C2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36B45-B362-44F5-8015-7B574A99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DE05-A343-425F-8A93-EE60728A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4E60-2EB5-4A6F-B51B-85D88233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8079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0B9-4731-407A-9116-D8E62F1C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2947C-5BA7-468D-A379-1DDBEBB5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D6B55-3A12-488A-8003-EE863DD0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2EFBD-B7D5-4289-9AB7-DD728645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200D-4D4F-42F8-8997-8F7AEA48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466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F4A4-B129-44BB-9E9C-EDA00717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8C20F-7559-4B7E-B3F1-E05D46028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3AD7-88BF-4662-8D42-0905B49E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089C9-C0E8-4C03-B7EA-A0CE6A84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5F02-94FB-4D77-9150-D1342816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494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4AA3-F3A5-4945-A2AC-0AB698D0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2945-DAAB-48BF-861D-0BFD1C865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8E11A-7882-4749-9657-9A5CA2663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C7505-B189-4966-8548-7AEC0672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3A534-992A-48F5-8AC9-70733D7C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99EA8-EB50-470F-B478-C8D9327A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698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B3E4-D2F4-47CA-B053-97F184FF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1D7F8-FE2E-4399-9C0C-A07182FD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C3B8D-A272-4BBB-B423-8749D9CF6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A2482-B2B4-4F2C-98FA-50C836ADB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F1D3A-B9AD-487D-83A7-F9D7B00DF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25BB0-8E58-4C50-AE1F-A9EB8FAD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1F45C-240D-4FA8-9203-B7A30728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3ACBD-5784-416F-A780-8B1AACA0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527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68CD-26FA-4FBD-9A2B-A560101D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1071F3-E362-408F-B558-1084B79E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64CCE-3128-4C7C-B9A2-844BE20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C4366-6631-4288-9981-A7B57B88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558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FDA60-45A8-4651-8178-485167C14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6AFB5-266B-412C-9093-E303FCB9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92928-E5E7-4D4D-913B-5381681F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464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3F67-24C9-4843-85AB-F97600F1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57B8-341C-413A-B1A1-678FBE9C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50976-76C1-47DD-AC5F-33E5842DA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67BAD-CB14-48DB-9251-FD916EDF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F2FDB-3FA0-4405-99E8-51460C03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ECD96-3770-4205-923A-FD325A11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548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AD0F-7F79-4A67-89BC-2CE2DB7E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54F02-EAE8-4CCB-9419-515CC25A7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579D7-5973-41A8-BB7B-44893FB03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85BE4-7903-4162-8DBC-FE1F031A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DCEC0-5B8D-4CD5-BF82-A093DEB2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2FAD9-C933-499C-BBAE-A96A1800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919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2F03E-671A-4739-A2FC-EE6EFFAB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10D9A-253B-473F-98C1-A49D262CF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68A08-D225-4D10-BBE7-343CB2119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AE016-2418-4365-80DD-B667A5A0C756}" type="datetimeFigureOut">
              <a:rPr lang="vi-VN" smtClean="0"/>
              <a:t>19/03/2025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9D90-8685-4EA0-A900-C04F29874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8653E-8119-40B8-A81A-984E7A06F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26D6-722A-4911-86C8-58D2165B862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897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n-us/ssms/download-sql-server-management-studio-ssms?utm_source=chatgpt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6F2D83-EB48-4A90-BAC5-4A19B9C0DA63}"/>
              </a:ext>
            </a:extLst>
          </p:cNvPr>
          <p:cNvSpPr txBox="1"/>
          <p:nvPr/>
        </p:nvSpPr>
        <p:spPr>
          <a:xfrm>
            <a:off x="2936810" y="92048"/>
            <a:ext cx="60975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dirty="0" err="1"/>
              <a:t>Các</a:t>
            </a:r>
            <a:r>
              <a:rPr lang="vi-VN" sz="2400" b="1" dirty="0"/>
              <a:t> </a:t>
            </a:r>
            <a:r>
              <a:rPr lang="vi-VN" sz="2400" b="1" dirty="0" err="1"/>
              <a:t>bước</a:t>
            </a:r>
            <a:r>
              <a:rPr lang="vi-VN" sz="2400" b="1" dirty="0"/>
              <a:t> </a:t>
            </a:r>
            <a:r>
              <a:rPr lang="vi-VN" sz="2400" b="1" dirty="0" err="1"/>
              <a:t>download</a:t>
            </a:r>
            <a:r>
              <a:rPr lang="vi-VN" sz="2400" b="1" dirty="0"/>
              <a:t> </a:t>
            </a:r>
            <a:r>
              <a:rPr lang="vi-VN" sz="2400" b="1" dirty="0" err="1"/>
              <a:t>và</a:t>
            </a:r>
            <a:r>
              <a:rPr lang="vi-VN" sz="2400" b="1" dirty="0"/>
              <a:t> </a:t>
            </a:r>
            <a:r>
              <a:rPr lang="vi-VN" sz="2400" b="1" dirty="0" err="1"/>
              <a:t>cài</a:t>
            </a:r>
            <a:r>
              <a:rPr lang="vi-VN" sz="2400" b="1" dirty="0"/>
              <a:t> </a:t>
            </a:r>
            <a:r>
              <a:rPr lang="vi-VN" sz="2400" b="1" dirty="0" err="1"/>
              <a:t>đặt</a:t>
            </a:r>
            <a:r>
              <a:rPr lang="vi-VN" sz="2400" b="1" dirty="0"/>
              <a:t> </a:t>
            </a:r>
            <a:r>
              <a:rPr lang="vi-VN" sz="2400" b="1" dirty="0" err="1"/>
              <a:t>phần</a:t>
            </a:r>
            <a:r>
              <a:rPr lang="vi-VN" sz="2400" b="1" dirty="0"/>
              <a:t> </a:t>
            </a:r>
            <a:r>
              <a:rPr lang="vi-VN" sz="2400" b="1" dirty="0" err="1"/>
              <a:t>mềm</a:t>
            </a:r>
            <a:r>
              <a:rPr lang="vi-VN" sz="2400" b="1" dirty="0"/>
              <a:t> </a:t>
            </a:r>
            <a:r>
              <a:rPr lang="vi-VN" sz="2400" b="1" dirty="0" err="1"/>
              <a:t>sql</a:t>
            </a:r>
            <a:r>
              <a:rPr lang="vi-VN" sz="2400" b="1" dirty="0"/>
              <a:t> </a:t>
            </a:r>
            <a:r>
              <a:rPr lang="vi-VN" sz="2400" b="1" dirty="0" err="1"/>
              <a:t>managerment</a:t>
            </a:r>
            <a:r>
              <a:rPr lang="vi-VN" sz="2400" b="1" dirty="0"/>
              <a:t> </a:t>
            </a:r>
            <a:r>
              <a:rPr lang="vi-VN" sz="2400" b="1" dirty="0" err="1"/>
              <a:t>studio</a:t>
            </a:r>
            <a:r>
              <a:rPr lang="vi-VN" sz="2400" b="1" dirty="0"/>
              <a:t> (</a:t>
            </a:r>
            <a:r>
              <a:rPr lang="vi-VN" sz="2400" b="1" dirty="0" err="1"/>
              <a:t>bản</a:t>
            </a:r>
            <a:r>
              <a:rPr lang="vi-VN" sz="2400" b="1" dirty="0"/>
              <a:t> </a:t>
            </a:r>
            <a:r>
              <a:rPr lang="vi-VN" sz="2400" b="1" dirty="0" err="1"/>
              <a:t>mới</a:t>
            </a:r>
            <a:r>
              <a:rPr lang="vi-VN" sz="2400" b="1" dirty="0"/>
              <a:t> </a:t>
            </a:r>
            <a:r>
              <a:rPr lang="vi-VN" sz="2400" b="1" dirty="0" err="1"/>
              <a:t>nhất</a:t>
            </a:r>
            <a:r>
              <a:rPr lang="vi-VN" sz="2400" b="1" dirty="0"/>
              <a:t>)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F5D6439-88EF-47E8-8AC5-60B06981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1069" y="1369320"/>
            <a:ext cx="1209331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tải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xuống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cài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đặt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phiên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bản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mới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nhất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 Server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Studio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(SSMS),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bạn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theo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bước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sau: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Truy </a:t>
            </a: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cập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trang </a:t>
            </a: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tải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xuống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Microsoft:</a:t>
            </a:r>
            <a:endParaRPr kumimoji="0" lang="vi-VN" altLang="vi-V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duyệt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truy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cập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trang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tải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xuống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SSMS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thức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của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Microsoft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Learn</a:t>
            </a:r>
            <a:endParaRPr kumimoji="0" lang="vi-VN" altLang="vi-V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BFB501A-60C1-4E34-B814-AC3DC3605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1" y="2692759"/>
            <a:ext cx="8360229" cy="389415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7E89AB1-05D5-403A-B1BE-B242A08B3318}"/>
              </a:ext>
            </a:extLst>
          </p:cNvPr>
          <p:cNvSpPr/>
          <p:nvPr/>
        </p:nvSpPr>
        <p:spPr>
          <a:xfrm>
            <a:off x="4189445" y="5113176"/>
            <a:ext cx="1483567" cy="3755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764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C26902-676F-47E7-8321-2EA4A9291022}"/>
              </a:ext>
            </a:extLst>
          </p:cNvPr>
          <p:cNvSpPr txBox="1"/>
          <p:nvPr/>
        </p:nvSpPr>
        <p:spPr>
          <a:xfrm>
            <a:off x="-358451" y="86305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Tải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xuống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SSMS:</a:t>
            </a:r>
            <a:endParaRPr kumimoji="0" lang="vi-VN" altLang="vi-V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Trên trang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này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nhấp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liên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 Server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Studio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(SSMS) 20.2"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bắt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tải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xuống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tệp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cài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đặt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FC76E5-28D8-4AB1-946B-EA1D84890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322" y="59663"/>
            <a:ext cx="5019869" cy="187830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39A43046-9FE4-4C76-8A56-43A422EFD96B}"/>
              </a:ext>
            </a:extLst>
          </p:cNvPr>
          <p:cNvSpPr/>
          <p:nvPr/>
        </p:nvSpPr>
        <p:spPr>
          <a:xfrm>
            <a:off x="5739103" y="793102"/>
            <a:ext cx="1081575" cy="16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C6E56D-7198-46CD-90EC-327BCA6B9BB6}"/>
              </a:ext>
            </a:extLst>
          </p:cNvPr>
          <p:cNvGrpSpPr/>
          <p:nvPr/>
        </p:nvGrpSpPr>
        <p:grpSpPr>
          <a:xfrm>
            <a:off x="389552" y="2336335"/>
            <a:ext cx="11618946" cy="3047428"/>
            <a:chOff x="277585" y="2327004"/>
            <a:chExt cx="11618946" cy="30474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F602C3-5981-4015-B373-F0AE4363B766}"/>
                </a:ext>
              </a:extLst>
            </p:cNvPr>
            <p:cNvSpPr txBox="1"/>
            <p:nvPr/>
          </p:nvSpPr>
          <p:spPr>
            <a:xfrm>
              <a:off x="277585" y="3782676"/>
              <a:ext cx="609755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 startAt="3"/>
                <a:tabLst/>
              </a:pPr>
              <a:r>
                <a:rPr kumimoji="0" lang="vi-VN" altLang="vi-VN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Chạy</a:t>
              </a:r>
              <a:r>
                <a:rPr kumimoji="0" lang="vi-VN" altLang="vi-V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vi-VN" altLang="vi-VN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tệp</a:t>
              </a:r>
              <a:r>
                <a:rPr kumimoji="0" lang="vi-VN" altLang="vi-V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vi-VN" altLang="vi-VN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cài</a:t>
              </a:r>
              <a:r>
                <a:rPr kumimoji="0" lang="vi-VN" altLang="vi-V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vi-VN" altLang="vi-VN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đặt</a:t>
              </a:r>
              <a:r>
                <a:rPr kumimoji="0" lang="vi-VN" altLang="vi-V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:</a:t>
              </a:r>
              <a:endPara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45720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vi-VN" altLang="vi-V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Sau khi </a:t>
              </a:r>
              <a:r>
                <a:rPr kumimoji="0" lang="vi-VN" altLang="vi-VN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tải</a:t>
              </a:r>
              <a:r>
                <a:rPr kumimoji="0" lang="vi-VN" altLang="vi-V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vi-VN" altLang="vi-VN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xuống</a:t>
              </a:r>
              <a:r>
                <a:rPr kumimoji="0" lang="vi-VN" altLang="vi-V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kumimoji="0" lang="vi-VN" altLang="vi-VN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mở</a:t>
              </a:r>
              <a:r>
                <a:rPr kumimoji="0" lang="vi-VN" altLang="vi-V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vi-VN" altLang="vi-VN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tệp</a:t>
              </a:r>
              <a:r>
                <a:rPr kumimoji="0" lang="vi-VN" altLang="vi-V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vi-VN" altLang="vi-VN" sz="9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/>
                </a:rPr>
                <a:t>SSMS-Setup-ENU.exe</a:t>
              </a:r>
              <a:r>
                <a:rPr kumimoji="0" lang="vi-VN" altLang="vi-VN" sz="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  <a:r>
                <a:rPr kumimoji="0" lang="vi-VN" altLang="vi-V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</a:t>
              </a: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413EF3A-D8D8-4448-B3A4-017336B14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3355" y="2327004"/>
              <a:ext cx="5113176" cy="3047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89033DE-96F4-44AA-8400-5690A8403606}"/>
              </a:ext>
            </a:extLst>
          </p:cNvPr>
          <p:cNvSpPr/>
          <p:nvPr/>
        </p:nvSpPr>
        <p:spPr>
          <a:xfrm>
            <a:off x="4721290" y="3993502"/>
            <a:ext cx="1987420" cy="270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1421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CC8772-2F62-46FB-AB3E-277B5CD36F8C}"/>
              </a:ext>
            </a:extLst>
          </p:cNvPr>
          <p:cNvSpPr txBox="1"/>
          <p:nvPr/>
        </p:nvSpPr>
        <p:spPr>
          <a:xfrm>
            <a:off x="-1554" y="164040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Cài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đặt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SSMS:</a:t>
            </a:r>
            <a:endParaRPr kumimoji="0" lang="vi-VN" altLang="vi-V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cửa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sổ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cài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đặt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bạn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vị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trí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cài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đặt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mặc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định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Nhấp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bắt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quá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cài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đặt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Chờ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đợi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quá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cài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đặt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hoàn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tất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3074" name="Picture 2" descr="Quá trình cài đặt SQL Server Management Studio">
            <a:extLst>
              <a:ext uri="{FF2B5EF4-FFF2-40B4-BE49-F238E27FC236}">
                <a16:creationId xmlns:a16="http://schemas.microsoft.com/office/drawing/2014/main" id="{20C8421B-F5D3-43F0-9A92-5B38647AF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82" y="0"/>
            <a:ext cx="4772025" cy="236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BC51235-798D-4818-A919-54CEC9D39D6A}"/>
              </a:ext>
            </a:extLst>
          </p:cNvPr>
          <p:cNvSpPr/>
          <p:nvPr/>
        </p:nvSpPr>
        <p:spPr>
          <a:xfrm>
            <a:off x="5766318" y="970384"/>
            <a:ext cx="1334278" cy="35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B4DB4E-BAD2-4F4B-B611-78D15F591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9" y="3977050"/>
            <a:ext cx="6120914" cy="676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10D8EB-7C84-4363-AFE6-AEA12F332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82" y="3177828"/>
            <a:ext cx="4657725" cy="263123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0ED5A36D-B656-4F75-B986-2E21280AA73B}"/>
              </a:ext>
            </a:extLst>
          </p:cNvPr>
          <p:cNvSpPr/>
          <p:nvPr/>
        </p:nvSpPr>
        <p:spPr>
          <a:xfrm>
            <a:off x="5486400" y="4138882"/>
            <a:ext cx="1614196" cy="354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277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187731-2CFF-4877-A647-3C3F3A39C076}"/>
              </a:ext>
            </a:extLst>
          </p:cNvPr>
          <p:cNvSpPr txBox="1"/>
          <p:nvPr/>
        </p:nvSpPr>
        <p:spPr>
          <a:xfrm>
            <a:off x="100305" y="203174"/>
            <a:ext cx="60975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Khởi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SSMS:</a:t>
            </a:r>
            <a:endParaRPr kumimoji="0" lang="vi-VN" altLang="vi-V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 </a:t>
            </a: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</a:t>
            </a:r>
            <a:r>
              <a:rPr kumimoji="0" lang="vi-VN" altLang="vi-V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Studio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cửa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sổ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Server",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nhập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thông tin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nhấp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bắt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vi-VN" altLang="vi-V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vi-VN" altLang="vi-V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5FA03-3E67-4BF0-8286-B5FAE50D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527"/>
            <a:ext cx="12192000" cy="52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77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Dương Thế</dc:creator>
  <cp:lastModifiedBy>Dương Thế</cp:lastModifiedBy>
  <cp:revision>2</cp:revision>
  <dcterms:created xsi:type="dcterms:W3CDTF">2025-03-19T15:43:31Z</dcterms:created>
  <dcterms:modified xsi:type="dcterms:W3CDTF">2025-03-19T15:55:32Z</dcterms:modified>
</cp:coreProperties>
</file>