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F02D-347A-4622-A39D-E6A4532D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4A87C-E016-4045-BB43-EA7A544E2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1119-887E-42E0-A5D9-1B3ACE68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791E-9506-4678-8EBA-7C24A96D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BB2C-008F-44C9-B646-2F64202E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80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C93B-651A-47A4-BA30-66DE53BD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A9920-5E13-45B1-B020-100FC9AF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90D5-A79B-4EDA-9B80-E9983269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4AAB-87E3-465C-B427-92AEA3E2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B6B2-9E9A-43D1-9EA2-24EC8328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649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398BB-30BE-4C5F-B3DF-015930825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6F886-B4C2-415D-9018-B42CF90BF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2637-4C6A-41A0-A915-4404B150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B1DF-0BB2-4155-9C51-E09F8F67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624-7818-4468-9740-9B253EFD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5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961-C853-4F09-B049-EF2A2B25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8911-3C0E-4BB7-A7F9-2C4CC7AC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EFA59-5052-482F-AB14-955D69A1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CB58-EFD7-45B2-8488-09BEC31F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65F1-D2E3-4BF3-92C2-995536A7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52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EB3F-5EFA-44CA-820C-2704A232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87B3-DB50-4386-AFCD-546429ED2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F6B7-E999-442C-A3FE-8B14676A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BFE2-7E28-4906-8F64-D3262312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CFFA-094E-4F0E-867E-59745E55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207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28C9-4D7A-4BF6-BB6E-6A29FA8E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0E83-967A-424A-8157-7CB6EB1C4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52D2C-23CF-4A4C-99BC-EA92ABD2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D16E-C34C-43F4-ABBB-E324EC9A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C7820-920D-422A-AA3A-2A35FF2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3F403-B57E-400A-B5C6-B7D1AB27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14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94A1-A548-48B4-A3CC-FBF4E703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5BD3-D591-486C-9BA7-46D800A1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108A7-7876-4D38-94BF-DEF2FFC1A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1BA2A-16DB-46CA-93AA-DCBF33F4E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DF208-E2B0-4B22-8587-88ED2B606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19E29-29DC-453E-BC03-88E706C6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9CC45-8619-4F5D-9BA9-B7A0A5AF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5C921-AAEF-4DFF-9DF8-84A2E7B1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84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CE75-5528-4298-B2E2-8B4DBC8A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01567-3622-473B-BFEB-C4257D5B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408B-1573-44BE-B310-5B113B17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DB2FB-6BB5-48D5-9317-E8D0A26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363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2DBAD-613D-486D-B483-17E441E6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E301E-080B-4AA7-BE4F-1FAE39F9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71CC4-DE41-4B2D-B8EF-A80C305D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20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53E7-B92C-40CF-8536-29C36528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7CFE1-E0A7-4C05-AFD6-3404A952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D46DC-8CB7-4A15-B51F-A3C2295E1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326B-B72A-4B32-AADA-9DFB340D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E1C1-A5B7-483B-9B85-DCD2DEAA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3358-632A-4A5C-B58C-A0041F98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5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76CB-8451-4EAB-927C-EA0949CD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7E5B6-758F-4039-871F-B268C28E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A6E57-A77F-494C-BACB-9AD0C6354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CD7C-BE02-44F4-A00D-09CAFD4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6948D-4752-41B2-A618-EDA8A638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34026-B3F0-494A-B67B-69C204DC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01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C2A77-CCDA-4E69-BFC8-0A1086B1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72553-8364-478E-B6EF-D0B2D794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B4EC-0285-4A7B-BD18-FCBC66DCD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797C-6A76-4E6A-8EDB-32B11BF8F6E8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E59C-A56D-4E19-97FE-FA6A5E3F0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4B35-E72F-431B-98E1-6AF238808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E538-3373-4EFC-96B8-FDDF827850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684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A1E0005-725F-4890-B1E9-A5A8FBFE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5" y="0"/>
            <a:ext cx="12192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Cách 1: Đăng nhập bằng Windows Authentication (Không cần nhập mật khẩu)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vi-VN" altLang="vi-VN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 cửa sổ "Connect to Server"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chọn: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type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vi-VN" altLang="vi-V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 Engine</a:t>
            </a:r>
            <a:r>
              <a:rPr kumimoji="0" lang="vi-VN" altLang="vi-V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name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Nếu cài SQL Server mặc định: nhập </a:t>
            </a:r>
            <a:r>
              <a:rPr kumimoji="0" lang="vi-VN" altLang="vi-V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localhost</a:t>
            </a:r>
            <a:r>
              <a:rPr kumimoji="0" lang="vi-VN" altLang="vi-V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hoặc </a:t>
            </a:r>
            <a:r>
              <a:rPr kumimoji="0" lang="vi-VN" altLang="vi-V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vi-VN" altLang="vi-V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hoặc </a:t>
            </a:r>
            <a:r>
              <a:rPr kumimoji="0" lang="vi-VN" altLang="vi-V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MÁY-TÍNH-CỦA-BẠN</a:t>
            </a:r>
            <a:r>
              <a:rPr kumimoji="0" lang="vi-VN" altLang="vi-V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Nếu cài theo tên riêng: nhập </a:t>
            </a:r>
            <a:r>
              <a:rPr kumimoji="0" lang="vi-VN" altLang="vi-V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localhost\TÊN_INSTANCE</a:t>
            </a:r>
            <a:r>
              <a:rPr kumimoji="0" lang="vi-VN" altLang="vi-V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(ví dụ: </a:t>
            </a:r>
            <a:r>
              <a:rPr kumimoji="0" lang="vi-VN" altLang="vi-V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localhost\SQLEXPRESS</a:t>
            </a:r>
            <a:r>
              <a:rPr kumimoji="0" lang="vi-VN" altLang="vi-V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vi-VN" altLang="vi-V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Windows Authentication</a:t>
            </a:r>
            <a:r>
              <a:rPr kumimoji="0" lang="vi-VN" altLang="vi-V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vi-VN" altLang="vi-V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Nhấp vào "Connect"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để đăng nhập.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Nếu thành công, bạn sẽ thấy giao diện quản lý SQL Server với danh sách cơ sở dữ liệu trong </a:t>
            </a:r>
            <a:r>
              <a:rPr kumimoji="0" lang="vi-VN" altLang="vi-V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Explorer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98876-EAFB-4561-AB4F-E7808185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2642280"/>
            <a:ext cx="11681925" cy="4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1AE0122-1ABD-4FD9-BDBC-D93A9E797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725" y="0"/>
            <a:ext cx="1172417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1400" dirty="0" err="1"/>
              <a:t>Cách</a:t>
            </a:r>
            <a:r>
              <a:rPr lang="vi-VN" altLang="vi-VN" sz="1400" dirty="0"/>
              <a:t> 2: Đăng </a:t>
            </a:r>
            <a:r>
              <a:rPr lang="vi-VN" altLang="vi-VN" sz="1400" dirty="0" err="1"/>
              <a:t>nhập</a:t>
            </a:r>
            <a:r>
              <a:rPr lang="vi-VN" altLang="vi-VN" sz="1400" dirty="0"/>
              <a:t> </a:t>
            </a:r>
            <a:r>
              <a:rPr lang="vi-VN" altLang="vi-VN" sz="1400" dirty="0" err="1"/>
              <a:t>bằng</a:t>
            </a:r>
            <a:r>
              <a:rPr lang="vi-VN" altLang="vi-VN" sz="1400" dirty="0"/>
              <a:t> SQL Server </a:t>
            </a:r>
            <a:r>
              <a:rPr lang="vi-VN" altLang="vi-VN" sz="1400" dirty="0" err="1"/>
              <a:t>Authentication</a:t>
            </a:r>
            <a:r>
              <a:rPr lang="vi-VN" altLang="vi-VN" sz="1400" dirty="0"/>
              <a:t> </a:t>
            </a:r>
            <a:endParaRPr lang="en-US" altLang="vi-V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1400" dirty="0"/>
              <a:t>🔹 Lưu ý: </a:t>
            </a:r>
            <a:r>
              <a:rPr lang="vi-VN" altLang="vi-VN" sz="1400" dirty="0" err="1"/>
              <a:t>Cách</a:t>
            </a:r>
            <a:r>
              <a:rPr lang="vi-VN" altLang="vi-VN" sz="1400" dirty="0"/>
              <a:t> </a:t>
            </a:r>
            <a:r>
              <a:rPr lang="vi-VN" altLang="vi-VN" sz="1400" dirty="0" err="1"/>
              <a:t>này</a:t>
            </a:r>
            <a:r>
              <a:rPr lang="vi-VN" altLang="vi-VN" sz="1400" dirty="0"/>
              <a:t> </a:t>
            </a:r>
            <a:r>
              <a:rPr lang="vi-VN" altLang="vi-VN" sz="1400" dirty="0" err="1"/>
              <a:t>chỉ</a:t>
            </a:r>
            <a:r>
              <a:rPr lang="vi-VN" altLang="vi-VN" sz="1400" dirty="0"/>
              <a:t> </a:t>
            </a:r>
            <a:r>
              <a:rPr lang="vi-VN" altLang="vi-VN" sz="1400" dirty="0" err="1"/>
              <a:t>dùng</a:t>
            </a:r>
            <a:r>
              <a:rPr lang="vi-VN" altLang="vi-VN" sz="1400" dirty="0"/>
              <a:t> </a:t>
            </a:r>
            <a:r>
              <a:rPr lang="vi-VN" altLang="vi-VN" sz="1400" dirty="0" err="1"/>
              <a:t>được</a:t>
            </a:r>
            <a:r>
              <a:rPr lang="vi-VN" altLang="vi-VN" sz="1400" dirty="0"/>
              <a:t> </a:t>
            </a:r>
            <a:r>
              <a:rPr lang="vi-VN" altLang="vi-VN" sz="1400" dirty="0" err="1"/>
              <a:t>nếu</a:t>
            </a:r>
            <a:r>
              <a:rPr lang="vi-VN" altLang="vi-VN" sz="1400" dirty="0"/>
              <a:t> </a:t>
            </a:r>
            <a:r>
              <a:rPr lang="vi-VN" altLang="vi-VN" sz="1400" dirty="0" err="1"/>
              <a:t>chế</a:t>
            </a:r>
            <a:r>
              <a:rPr lang="vi-VN" altLang="vi-VN" sz="1400" dirty="0"/>
              <a:t> </a:t>
            </a:r>
            <a:r>
              <a:rPr lang="vi-VN" altLang="vi-VN" sz="1400" dirty="0" err="1"/>
              <a:t>độ</a:t>
            </a:r>
            <a:r>
              <a:rPr lang="vi-VN" altLang="vi-VN" sz="1400" dirty="0"/>
              <a:t> </a:t>
            </a:r>
            <a:r>
              <a:rPr lang="vi-VN" altLang="vi-VN" sz="1400" dirty="0" err="1"/>
              <a:t>xác</a:t>
            </a:r>
            <a:r>
              <a:rPr lang="vi-VN" altLang="vi-VN" sz="1400" dirty="0"/>
              <a:t> </a:t>
            </a:r>
            <a:r>
              <a:rPr lang="vi-VN" altLang="vi-VN" sz="1400" dirty="0" err="1"/>
              <a:t>thực</a:t>
            </a:r>
            <a:r>
              <a:rPr lang="vi-VN" altLang="vi-VN" sz="1400" dirty="0"/>
              <a:t> SQL Server </a:t>
            </a:r>
            <a:r>
              <a:rPr lang="vi-VN" altLang="vi-VN" sz="1400" dirty="0" err="1"/>
              <a:t>Authentication</a:t>
            </a:r>
            <a:r>
              <a:rPr lang="vi-VN" altLang="vi-VN" sz="1400" dirty="0"/>
              <a:t> </a:t>
            </a:r>
            <a:r>
              <a:rPr lang="vi-VN" altLang="vi-VN" sz="1400" dirty="0" err="1"/>
              <a:t>đã</a:t>
            </a:r>
            <a:r>
              <a:rPr lang="vi-VN" altLang="vi-VN" sz="1400" dirty="0"/>
              <a:t> </a:t>
            </a:r>
            <a:r>
              <a:rPr lang="vi-VN" altLang="vi-VN" sz="1400" dirty="0" err="1"/>
              <a:t>được</a:t>
            </a:r>
            <a:r>
              <a:rPr lang="vi-VN" altLang="vi-VN" sz="1400" dirty="0"/>
              <a:t> </a:t>
            </a:r>
            <a:r>
              <a:rPr lang="vi-VN" altLang="vi-VN" sz="1400" dirty="0" err="1"/>
              <a:t>kích</a:t>
            </a:r>
            <a:r>
              <a:rPr lang="vi-VN" altLang="vi-VN" sz="1400" dirty="0"/>
              <a:t> </a:t>
            </a:r>
            <a:r>
              <a:rPr lang="vi-VN" altLang="vi-VN" sz="1400" dirty="0" err="1"/>
              <a:t>hoạt</a:t>
            </a:r>
            <a:r>
              <a:rPr lang="vi-VN" altLang="vi-VN" sz="1400" dirty="0"/>
              <a:t>. </a:t>
            </a:r>
            <a:r>
              <a:rPr lang="vi-VN" altLang="vi-VN" sz="1400" dirty="0" err="1"/>
              <a:t>Nếu</a:t>
            </a:r>
            <a:r>
              <a:rPr lang="vi-VN" altLang="vi-VN" sz="1400" dirty="0"/>
              <a:t> chưa </a:t>
            </a:r>
            <a:r>
              <a:rPr lang="vi-VN" altLang="vi-VN" sz="1400" dirty="0" err="1"/>
              <a:t>bật</a:t>
            </a:r>
            <a:r>
              <a:rPr lang="vi-VN" altLang="vi-VN" sz="1400" dirty="0"/>
              <a:t>, xem </a:t>
            </a:r>
            <a:r>
              <a:rPr lang="vi-VN" altLang="vi-VN" sz="1400" dirty="0" err="1"/>
              <a:t>hướng</a:t>
            </a:r>
            <a:r>
              <a:rPr lang="vi-VN" altLang="vi-VN" sz="1400" dirty="0"/>
              <a:t> </a:t>
            </a:r>
            <a:r>
              <a:rPr lang="vi-VN" altLang="vi-VN" sz="1400" dirty="0" err="1"/>
              <a:t>dẫn</a:t>
            </a:r>
            <a:r>
              <a:rPr lang="vi-VN" altLang="vi-VN" sz="1400" dirty="0"/>
              <a:t> ở </a:t>
            </a:r>
            <a:r>
              <a:rPr lang="vi-VN" altLang="vi-VN" sz="1400" dirty="0" err="1"/>
              <a:t>cuối</a:t>
            </a:r>
            <a:r>
              <a:rPr lang="vi-VN" altLang="vi-VN" sz="1400" dirty="0"/>
              <a:t> </a:t>
            </a:r>
            <a:r>
              <a:rPr lang="vi-VN" altLang="vi-VN" sz="1400" dirty="0" err="1"/>
              <a:t>bài</a:t>
            </a:r>
            <a:r>
              <a:rPr lang="vi-VN" altLang="vi-VN" sz="1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vi-VN" altLang="vi-VN" sz="1400" dirty="0"/>
              <a:t>Trong </a:t>
            </a:r>
            <a:r>
              <a:rPr lang="vi-VN" altLang="vi-VN" sz="1400" dirty="0" err="1"/>
              <a:t>cửa</a:t>
            </a:r>
            <a:r>
              <a:rPr lang="vi-VN" altLang="vi-VN" sz="1400" dirty="0"/>
              <a:t> </a:t>
            </a:r>
            <a:r>
              <a:rPr lang="vi-VN" altLang="vi-VN" sz="1400" dirty="0" err="1"/>
              <a:t>sổ</a:t>
            </a:r>
            <a:r>
              <a:rPr lang="vi-VN" altLang="vi-VN" sz="1400" dirty="0"/>
              <a:t> "</a:t>
            </a:r>
            <a:r>
              <a:rPr lang="vi-VN" altLang="vi-VN" sz="1400" dirty="0" err="1"/>
              <a:t>Connect</a:t>
            </a:r>
            <a:r>
              <a:rPr lang="vi-VN" altLang="vi-VN" sz="1400" dirty="0"/>
              <a:t> to Server", </a:t>
            </a:r>
            <a:r>
              <a:rPr lang="vi-VN" altLang="vi-VN" sz="1400" dirty="0" err="1"/>
              <a:t>chọn</a:t>
            </a:r>
            <a:r>
              <a:rPr lang="vi-VN" altLang="vi-VN" sz="1400" dirty="0"/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vi-VN" altLang="vi-VN" sz="1400" dirty="0"/>
              <a:t>Server </a:t>
            </a:r>
            <a:r>
              <a:rPr lang="vi-VN" altLang="vi-VN" sz="1400" dirty="0" err="1"/>
              <a:t>type</a:t>
            </a:r>
            <a:r>
              <a:rPr lang="vi-VN" altLang="vi-VN" sz="1400" dirty="0"/>
              <a:t>: </a:t>
            </a:r>
            <a:r>
              <a:rPr lang="vi-VN" altLang="vi-VN" sz="1400" dirty="0" err="1"/>
              <a:t>Database</a:t>
            </a:r>
            <a:r>
              <a:rPr lang="vi-VN" altLang="vi-VN" sz="1400" dirty="0"/>
              <a:t> </a:t>
            </a:r>
            <a:r>
              <a:rPr lang="vi-VN" altLang="vi-VN" sz="1400" dirty="0" err="1"/>
              <a:t>Engine</a:t>
            </a:r>
            <a:r>
              <a:rPr lang="vi-VN" altLang="vi-VN" sz="1400" dirty="0"/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vi-VN" altLang="vi-VN" sz="1400" dirty="0"/>
              <a:t>Server </a:t>
            </a:r>
            <a:r>
              <a:rPr lang="vi-VN" altLang="vi-VN" sz="1400" dirty="0" err="1"/>
              <a:t>name</a:t>
            </a:r>
            <a:r>
              <a:rPr lang="vi-VN" altLang="vi-VN" sz="1400" dirty="0"/>
              <a:t>: </a:t>
            </a:r>
            <a:r>
              <a:rPr lang="vi-VN" altLang="vi-VN" sz="1400" dirty="0" err="1"/>
              <a:t>Giống</a:t>
            </a:r>
            <a:r>
              <a:rPr lang="vi-VN" altLang="vi-VN" sz="1400" dirty="0"/>
              <a:t> </a:t>
            </a:r>
            <a:r>
              <a:rPr lang="vi-VN" altLang="vi-VN" sz="1400" dirty="0" err="1"/>
              <a:t>cách</a:t>
            </a:r>
            <a:r>
              <a:rPr lang="vi-VN" altLang="vi-VN" sz="1400" dirty="0"/>
              <a:t> 1 (</a:t>
            </a:r>
            <a:r>
              <a:rPr lang="vi-VN" altLang="vi-VN" sz="1400" dirty="0" err="1"/>
              <a:t>ví</a:t>
            </a:r>
            <a:r>
              <a:rPr lang="vi-VN" altLang="vi-VN" sz="1400" dirty="0"/>
              <a:t> </a:t>
            </a:r>
            <a:r>
              <a:rPr lang="vi-VN" altLang="vi-VN" sz="1400" dirty="0" err="1"/>
              <a:t>dụ</a:t>
            </a:r>
            <a:r>
              <a:rPr lang="vi-VN" altLang="vi-VN" sz="1400" dirty="0"/>
              <a:t>: </a:t>
            </a:r>
            <a:r>
              <a:rPr lang="vi-VN" altLang="vi-VN" sz="1400" dirty="0" err="1"/>
              <a:t>localhost</a:t>
            </a:r>
            <a:r>
              <a:rPr lang="vi-VN" altLang="vi-VN" sz="1400" dirty="0"/>
              <a:t> </a:t>
            </a:r>
            <a:r>
              <a:rPr lang="vi-VN" altLang="vi-VN" sz="1400" dirty="0" err="1"/>
              <a:t>hoặc</a:t>
            </a:r>
            <a:r>
              <a:rPr lang="vi-VN" altLang="vi-VN" sz="1400" dirty="0"/>
              <a:t> </a:t>
            </a:r>
            <a:r>
              <a:rPr lang="vi-VN" altLang="vi-VN" sz="1400" dirty="0" err="1"/>
              <a:t>localhost</a:t>
            </a:r>
            <a:r>
              <a:rPr lang="vi-VN" altLang="vi-VN" sz="1400" dirty="0"/>
              <a:t>\SQLEXPRESS).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vi-VN" altLang="vi-VN" sz="1400" dirty="0" err="1"/>
              <a:t>Authentication</a:t>
            </a:r>
            <a:r>
              <a:rPr lang="vi-VN" altLang="vi-VN" sz="1400" dirty="0"/>
              <a:t>: SQL Server </a:t>
            </a:r>
            <a:r>
              <a:rPr lang="vi-VN" altLang="vi-VN" sz="1400" dirty="0" err="1"/>
              <a:t>Authentication</a:t>
            </a:r>
            <a:r>
              <a:rPr lang="vi-VN" altLang="vi-VN" sz="1400" dirty="0"/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vi-VN" altLang="vi-VN" sz="1400" dirty="0" err="1"/>
              <a:t>Login</a:t>
            </a:r>
            <a:r>
              <a:rPr lang="vi-VN" altLang="vi-VN" sz="1400" dirty="0"/>
              <a:t>: sa (</a:t>
            </a:r>
            <a:r>
              <a:rPr lang="vi-VN" altLang="vi-VN" sz="1400" dirty="0" err="1"/>
              <a:t>hoặc</a:t>
            </a:r>
            <a:r>
              <a:rPr lang="vi-VN" altLang="vi-VN" sz="1400" dirty="0"/>
              <a:t> </a:t>
            </a:r>
            <a:r>
              <a:rPr lang="vi-VN" altLang="vi-VN" sz="1400" dirty="0" err="1"/>
              <a:t>tài</a:t>
            </a:r>
            <a:r>
              <a:rPr lang="vi-VN" altLang="vi-VN" sz="1400" dirty="0"/>
              <a:t> </a:t>
            </a:r>
            <a:r>
              <a:rPr lang="vi-VN" altLang="vi-VN" sz="1400" dirty="0" err="1"/>
              <a:t>khoản</a:t>
            </a:r>
            <a:r>
              <a:rPr lang="vi-VN" altLang="vi-VN" sz="1400" dirty="0"/>
              <a:t> SQL </a:t>
            </a:r>
            <a:r>
              <a:rPr lang="vi-VN" altLang="vi-VN" sz="1400" dirty="0" err="1"/>
              <a:t>khác</a:t>
            </a:r>
            <a:r>
              <a:rPr lang="vi-VN" altLang="vi-VN" sz="1400" dirty="0"/>
              <a:t> </a:t>
            </a:r>
            <a:r>
              <a:rPr lang="vi-VN" altLang="vi-VN" sz="1400" dirty="0" err="1"/>
              <a:t>nếu</a:t>
            </a:r>
            <a:r>
              <a:rPr lang="vi-VN" altLang="vi-VN" sz="1400" dirty="0"/>
              <a:t> </a:t>
            </a:r>
            <a:r>
              <a:rPr lang="vi-VN" altLang="vi-VN" sz="1400" dirty="0" err="1"/>
              <a:t>có</a:t>
            </a:r>
            <a:r>
              <a:rPr lang="vi-VN" altLang="vi-VN" sz="1400" dirty="0"/>
              <a:t>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vi-VN" altLang="vi-VN" sz="1400" dirty="0" err="1"/>
              <a:t>Password</a:t>
            </a:r>
            <a:r>
              <a:rPr lang="vi-VN" altLang="vi-VN" sz="1400" dirty="0"/>
              <a:t>: </a:t>
            </a:r>
            <a:r>
              <a:rPr lang="vi-VN" altLang="vi-VN" sz="1400" dirty="0" err="1"/>
              <a:t>Nhập</a:t>
            </a:r>
            <a:r>
              <a:rPr lang="vi-VN" altLang="vi-VN" sz="1400" dirty="0"/>
              <a:t> </a:t>
            </a:r>
            <a:r>
              <a:rPr lang="vi-VN" altLang="vi-VN" sz="1400" dirty="0" err="1"/>
              <a:t>mật</a:t>
            </a:r>
            <a:r>
              <a:rPr lang="vi-VN" altLang="vi-VN" sz="1400" dirty="0"/>
              <a:t> </a:t>
            </a:r>
            <a:r>
              <a:rPr lang="vi-VN" altLang="vi-VN" sz="1400" dirty="0" err="1"/>
              <a:t>khẩu</a:t>
            </a:r>
            <a:r>
              <a:rPr lang="vi-VN" altLang="vi-VN" sz="1400" dirty="0"/>
              <a:t> </a:t>
            </a:r>
            <a:r>
              <a:rPr lang="vi-VN" altLang="vi-VN" sz="1400" dirty="0" err="1"/>
              <a:t>đã</a:t>
            </a:r>
            <a:r>
              <a:rPr lang="vi-VN" altLang="vi-VN" sz="1400" dirty="0"/>
              <a:t> </a:t>
            </a:r>
            <a:r>
              <a:rPr lang="vi-VN" altLang="vi-VN" sz="1400" dirty="0" err="1"/>
              <a:t>thiết</a:t>
            </a:r>
            <a:r>
              <a:rPr lang="vi-VN" altLang="vi-VN" sz="1400" dirty="0"/>
              <a:t> </a:t>
            </a:r>
            <a:r>
              <a:rPr lang="vi-VN" altLang="vi-VN" sz="1400" dirty="0" err="1"/>
              <a:t>lập</a:t>
            </a:r>
            <a:r>
              <a:rPr lang="vi-VN" altLang="vi-VN" sz="1400" dirty="0"/>
              <a:t> khi </a:t>
            </a:r>
            <a:r>
              <a:rPr lang="vi-VN" altLang="vi-VN" sz="1400" dirty="0" err="1"/>
              <a:t>cài</a:t>
            </a:r>
            <a:r>
              <a:rPr lang="vi-VN" altLang="vi-VN" sz="1400" dirty="0"/>
              <a:t> SQL Server.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vi-VN" altLang="vi-VN" sz="1400" dirty="0" err="1"/>
              <a:t>Nhấp</a:t>
            </a:r>
            <a:r>
              <a:rPr lang="vi-VN" altLang="vi-VN" sz="1400" dirty="0"/>
              <a:t> </a:t>
            </a:r>
            <a:r>
              <a:rPr lang="vi-VN" altLang="vi-VN" sz="1400" dirty="0" err="1"/>
              <a:t>vào</a:t>
            </a:r>
            <a:r>
              <a:rPr lang="vi-VN" altLang="vi-VN" sz="1400" dirty="0"/>
              <a:t> "</a:t>
            </a:r>
            <a:r>
              <a:rPr lang="vi-VN" altLang="vi-VN" sz="1400" dirty="0" err="1"/>
              <a:t>Connect</a:t>
            </a:r>
            <a:r>
              <a:rPr lang="vi-VN" altLang="vi-VN" sz="1400" dirty="0"/>
              <a:t>" </a:t>
            </a:r>
            <a:r>
              <a:rPr lang="vi-VN" altLang="vi-VN" sz="1400" dirty="0" err="1"/>
              <a:t>để</a:t>
            </a:r>
            <a:r>
              <a:rPr lang="vi-VN" altLang="vi-VN" sz="1400" dirty="0"/>
              <a:t> đăng </a:t>
            </a:r>
            <a:r>
              <a:rPr lang="vi-VN" altLang="vi-VN" sz="1400" dirty="0" err="1"/>
              <a:t>nhập</a:t>
            </a:r>
            <a:r>
              <a:rPr lang="vi-VN" altLang="vi-VN" sz="1400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1400" dirty="0"/>
              <a:t>👉 </a:t>
            </a:r>
            <a:r>
              <a:rPr lang="vi-VN" altLang="vi-VN" sz="1400" dirty="0" err="1"/>
              <a:t>Nếu</a:t>
            </a:r>
            <a:r>
              <a:rPr lang="vi-VN" altLang="vi-VN" sz="1400" dirty="0"/>
              <a:t> </a:t>
            </a:r>
            <a:r>
              <a:rPr lang="vi-VN" altLang="vi-VN" sz="1400" dirty="0" err="1"/>
              <a:t>thành</a:t>
            </a:r>
            <a:r>
              <a:rPr lang="vi-VN" altLang="vi-VN" sz="1400" dirty="0"/>
              <a:t> công, </a:t>
            </a:r>
            <a:r>
              <a:rPr lang="vi-VN" altLang="vi-VN" sz="1400" dirty="0" err="1"/>
              <a:t>bạn</a:t>
            </a:r>
            <a:r>
              <a:rPr lang="vi-VN" altLang="vi-VN" sz="1400" dirty="0"/>
              <a:t> </a:t>
            </a:r>
            <a:r>
              <a:rPr lang="vi-VN" altLang="vi-VN" sz="1400" dirty="0" err="1"/>
              <a:t>sẽ</a:t>
            </a:r>
            <a:r>
              <a:rPr lang="vi-VN" altLang="vi-VN" sz="1400" dirty="0"/>
              <a:t> </a:t>
            </a:r>
            <a:r>
              <a:rPr lang="vi-VN" altLang="vi-VN" sz="1400" dirty="0" err="1"/>
              <a:t>vào</a:t>
            </a:r>
            <a:r>
              <a:rPr lang="vi-VN" altLang="vi-VN" sz="1400" dirty="0"/>
              <a:t> </a:t>
            </a:r>
            <a:r>
              <a:rPr lang="vi-VN" altLang="vi-VN" sz="1400" dirty="0" err="1"/>
              <a:t>được</a:t>
            </a:r>
            <a:r>
              <a:rPr lang="vi-VN" altLang="vi-VN" sz="1400" dirty="0"/>
              <a:t> </a:t>
            </a:r>
            <a:r>
              <a:rPr lang="vi-VN" altLang="vi-VN" sz="1400" dirty="0" err="1"/>
              <a:t>Object</a:t>
            </a:r>
            <a:r>
              <a:rPr lang="vi-VN" altLang="vi-VN" sz="1400" dirty="0"/>
              <a:t> Explorer </a:t>
            </a:r>
            <a:r>
              <a:rPr lang="vi-VN" altLang="vi-VN" sz="1400" dirty="0" err="1"/>
              <a:t>giống</a:t>
            </a:r>
            <a:r>
              <a:rPr lang="vi-VN" altLang="vi-VN" sz="1400" dirty="0"/>
              <a:t> như </a:t>
            </a:r>
            <a:r>
              <a:rPr lang="vi-VN" altLang="vi-VN" sz="1400" dirty="0" err="1"/>
              <a:t>cách</a:t>
            </a:r>
            <a:r>
              <a:rPr lang="vi-VN" altLang="vi-VN" sz="1400" dirty="0"/>
              <a:t> 1. </a:t>
            </a:r>
            <a:r>
              <a:rPr lang="vi-VN" altLang="vi-VN" sz="1400" dirty="0" err="1"/>
              <a:t>Nếu</a:t>
            </a:r>
            <a:r>
              <a:rPr lang="vi-VN" altLang="vi-VN" sz="1400" dirty="0"/>
              <a:t> </a:t>
            </a:r>
            <a:r>
              <a:rPr lang="vi-VN" altLang="vi-VN" sz="1400" dirty="0" err="1"/>
              <a:t>thất</a:t>
            </a:r>
            <a:r>
              <a:rPr lang="vi-VN" altLang="vi-VN" sz="1400" dirty="0"/>
              <a:t> </a:t>
            </a:r>
            <a:r>
              <a:rPr lang="vi-VN" altLang="vi-VN" sz="1400" dirty="0" err="1"/>
              <a:t>bại</a:t>
            </a:r>
            <a:r>
              <a:rPr lang="vi-VN" altLang="vi-VN" sz="1400" dirty="0"/>
              <a:t>, </a:t>
            </a:r>
            <a:r>
              <a:rPr lang="vi-VN" altLang="vi-VN" sz="1400" dirty="0" err="1"/>
              <a:t>có</a:t>
            </a:r>
            <a:r>
              <a:rPr lang="vi-VN" altLang="vi-VN" sz="1400" dirty="0"/>
              <a:t> </a:t>
            </a:r>
            <a:r>
              <a:rPr lang="vi-VN" altLang="vi-VN" sz="1400" dirty="0" err="1"/>
              <a:t>thể</a:t>
            </a:r>
            <a:r>
              <a:rPr lang="vi-VN" altLang="vi-VN" sz="1400" dirty="0"/>
              <a:t> do </a:t>
            </a:r>
            <a:r>
              <a:rPr lang="vi-VN" altLang="vi-VN" sz="1400" dirty="0" err="1"/>
              <a:t>chế</a:t>
            </a:r>
            <a:r>
              <a:rPr lang="vi-VN" altLang="vi-VN" sz="1400" dirty="0"/>
              <a:t> </a:t>
            </a:r>
            <a:r>
              <a:rPr lang="vi-VN" altLang="vi-VN" sz="1400" dirty="0" err="1"/>
              <a:t>độ</a:t>
            </a:r>
            <a:r>
              <a:rPr lang="vi-VN" altLang="vi-VN" sz="1400" dirty="0"/>
              <a:t> SQL </a:t>
            </a:r>
            <a:r>
              <a:rPr lang="vi-VN" altLang="vi-VN" sz="1400" dirty="0" err="1"/>
              <a:t>Authentication</a:t>
            </a:r>
            <a:r>
              <a:rPr lang="vi-VN" altLang="vi-VN" sz="1400" dirty="0"/>
              <a:t> chưa </a:t>
            </a:r>
            <a:r>
              <a:rPr lang="vi-VN" altLang="vi-VN" sz="1400" dirty="0" err="1"/>
              <a:t>bật</a:t>
            </a:r>
            <a:r>
              <a:rPr lang="vi-VN" altLang="vi-VN" sz="1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04BB0-E0A8-44D7-833C-A69F8ADF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2531338"/>
            <a:ext cx="5989839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5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Thế</dc:creator>
  <cp:lastModifiedBy>Dương Thế</cp:lastModifiedBy>
  <cp:revision>2</cp:revision>
  <dcterms:created xsi:type="dcterms:W3CDTF">2025-03-19T16:24:38Z</dcterms:created>
  <dcterms:modified xsi:type="dcterms:W3CDTF">2025-03-19T16:28:40Z</dcterms:modified>
</cp:coreProperties>
</file>