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7" r:id="rId2"/>
    <p:sldMasterId id="2147483684" r:id="rId3"/>
    <p:sldMasterId id="2147483660" r:id="rId4"/>
    <p:sldMasterId id="2147483672" r:id="rId5"/>
  </p:sldMasterIdLst>
  <p:notesMasterIdLst>
    <p:notesMasterId r:id="rId24"/>
  </p:notesMasterIdLst>
  <p:sldIdLst>
    <p:sldId id="257" r:id="rId6"/>
    <p:sldId id="331" r:id="rId7"/>
    <p:sldId id="368" r:id="rId8"/>
    <p:sldId id="325" r:id="rId9"/>
    <p:sldId id="345" r:id="rId10"/>
    <p:sldId id="369" r:id="rId11"/>
    <p:sldId id="371" r:id="rId12"/>
    <p:sldId id="346" r:id="rId13"/>
    <p:sldId id="372" r:id="rId14"/>
    <p:sldId id="373" r:id="rId15"/>
    <p:sldId id="370" r:id="rId16"/>
    <p:sldId id="374" r:id="rId17"/>
    <p:sldId id="367" r:id="rId18"/>
    <p:sldId id="376" r:id="rId19"/>
    <p:sldId id="375" r:id="rId20"/>
    <p:sldId id="359" r:id="rId21"/>
    <p:sldId id="333" r:id="rId22"/>
    <p:sldId id="275"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uy" initials="t" lastIdx="66" clrIdx="0"/>
  <p:cmAuthor id="1" name="HP8560W" initials="H" lastIdx="11" clrIdx="1">
    <p:extLst>
      <p:ext uri="{19B8F6BF-5375-455C-9EA6-DF929625EA0E}">
        <p15:presenceInfo xmlns:p15="http://schemas.microsoft.com/office/powerpoint/2012/main" userId="HP8560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52852" autoAdjust="0"/>
  </p:normalViewPr>
  <p:slideViewPr>
    <p:cSldViewPr snapToGrid="0">
      <p:cViewPr varScale="1">
        <p:scale>
          <a:sx n="71" d="100"/>
          <a:sy n="71" d="100"/>
        </p:scale>
        <p:origin x="492"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1" d="100"/>
          <a:sy n="61" d="100"/>
        </p:scale>
        <p:origin x="272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3F98FE-861D-461B-9925-74279E376A0C}"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en-US"/>
        </a:p>
      </dgm:t>
    </dgm:pt>
    <dgm:pt modelId="{68FFFD5B-36E2-4EE3-BE2D-AE09BD63E540}">
      <dgm:prSet phldrT="[Text]"/>
      <dgm:spPr/>
      <dgm:t>
        <a:bodyPr/>
        <a:lstStyle/>
        <a:p>
          <a:r>
            <a:rPr lang="en-US" smtClean="0">
              <a:solidFill>
                <a:srgbClr val="00B050"/>
              </a:solidFill>
            </a:rPr>
            <a:t>Đặt vấn đề</a:t>
          </a:r>
          <a:endParaRPr lang="en-US">
            <a:solidFill>
              <a:srgbClr val="00B050"/>
            </a:solidFill>
          </a:endParaRPr>
        </a:p>
      </dgm:t>
    </dgm:pt>
    <dgm:pt modelId="{4706ECD6-B5C8-4B16-9EB5-8BEC147AF30D}" type="parTrans" cxnId="{0D567561-C1A1-4FAC-B8DF-BF57A51A9B1E}">
      <dgm:prSet/>
      <dgm:spPr/>
      <dgm:t>
        <a:bodyPr/>
        <a:lstStyle/>
        <a:p>
          <a:endParaRPr lang="en-US">
            <a:solidFill>
              <a:srgbClr val="00B050"/>
            </a:solidFill>
          </a:endParaRPr>
        </a:p>
      </dgm:t>
    </dgm:pt>
    <dgm:pt modelId="{E118B711-71A7-4B19-86C9-94C9E6208813}" type="sibTrans" cxnId="{0D567561-C1A1-4FAC-B8DF-BF57A51A9B1E}">
      <dgm:prSet/>
      <dgm:spPr/>
      <dgm:t>
        <a:bodyPr/>
        <a:lstStyle/>
        <a:p>
          <a:endParaRPr lang="en-US">
            <a:solidFill>
              <a:srgbClr val="00B050"/>
            </a:solidFill>
          </a:endParaRPr>
        </a:p>
      </dgm:t>
    </dgm:pt>
    <dgm:pt modelId="{FF4CC372-E322-4710-AD5D-A679A1845C9C}">
      <dgm:prSet phldrT="[Text]"/>
      <dgm:spPr/>
      <dgm:t>
        <a:bodyPr/>
        <a:lstStyle/>
        <a:p>
          <a:r>
            <a:rPr lang="en-US" smtClean="0">
              <a:solidFill>
                <a:srgbClr val="00B050"/>
              </a:solidFill>
            </a:rPr>
            <a:t>Xây dựng hệ thống</a:t>
          </a:r>
          <a:endParaRPr lang="en-US">
            <a:solidFill>
              <a:srgbClr val="00B050"/>
            </a:solidFill>
          </a:endParaRPr>
        </a:p>
      </dgm:t>
    </dgm:pt>
    <dgm:pt modelId="{3EB7D451-AEA9-4F09-945A-F9C5EAB934C5}" type="parTrans" cxnId="{BE520E58-11C7-4F39-8EDA-A11AB62516D4}">
      <dgm:prSet/>
      <dgm:spPr/>
      <dgm:t>
        <a:bodyPr/>
        <a:lstStyle/>
        <a:p>
          <a:endParaRPr lang="en-US">
            <a:solidFill>
              <a:srgbClr val="00B050"/>
            </a:solidFill>
          </a:endParaRPr>
        </a:p>
      </dgm:t>
    </dgm:pt>
    <dgm:pt modelId="{2330CCF1-BEBC-45D9-9089-5A3CA61F4A6D}" type="sibTrans" cxnId="{BE520E58-11C7-4F39-8EDA-A11AB62516D4}">
      <dgm:prSet/>
      <dgm:spPr/>
      <dgm:t>
        <a:bodyPr/>
        <a:lstStyle/>
        <a:p>
          <a:endParaRPr lang="en-US">
            <a:solidFill>
              <a:srgbClr val="00B050"/>
            </a:solidFill>
          </a:endParaRPr>
        </a:p>
      </dgm:t>
    </dgm:pt>
    <dgm:pt modelId="{2844A29C-B3A9-4297-B78E-6B2A58513FEF}">
      <dgm:prSet phldrT="[Text]"/>
      <dgm:spPr/>
      <dgm:t>
        <a:bodyPr/>
        <a:lstStyle/>
        <a:p>
          <a:r>
            <a:rPr lang="en-US" smtClean="0">
              <a:solidFill>
                <a:srgbClr val="00B050"/>
              </a:solidFill>
            </a:rPr>
            <a:t>Xử lý tín hiệu và hiển thị</a:t>
          </a:r>
          <a:endParaRPr lang="en-US">
            <a:solidFill>
              <a:srgbClr val="00B050"/>
            </a:solidFill>
          </a:endParaRPr>
        </a:p>
      </dgm:t>
    </dgm:pt>
    <dgm:pt modelId="{E11C22D8-AAD7-42C0-8731-E8538159A42A}" type="parTrans" cxnId="{A073EA50-2769-4DDB-A61E-CBD17F7313A8}">
      <dgm:prSet/>
      <dgm:spPr/>
      <dgm:t>
        <a:bodyPr/>
        <a:lstStyle/>
        <a:p>
          <a:endParaRPr lang="en-US">
            <a:solidFill>
              <a:srgbClr val="00B050"/>
            </a:solidFill>
          </a:endParaRPr>
        </a:p>
      </dgm:t>
    </dgm:pt>
    <dgm:pt modelId="{B62EBD71-8298-48B2-9F6C-486CBD456C62}" type="sibTrans" cxnId="{A073EA50-2769-4DDB-A61E-CBD17F7313A8}">
      <dgm:prSet/>
      <dgm:spPr/>
      <dgm:t>
        <a:bodyPr/>
        <a:lstStyle/>
        <a:p>
          <a:endParaRPr lang="en-US">
            <a:solidFill>
              <a:srgbClr val="00B050"/>
            </a:solidFill>
          </a:endParaRPr>
        </a:p>
      </dgm:t>
    </dgm:pt>
    <dgm:pt modelId="{A0D5AE1E-3AED-49B9-B5CA-9E934FD7EAD4}">
      <dgm:prSet phldrT="[Text]"/>
      <dgm:spPr/>
      <dgm:t>
        <a:bodyPr/>
        <a:lstStyle/>
        <a:p>
          <a:r>
            <a:rPr lang="en-US" smtClean="0">
              <a:solidFill>
                <a:srgbClr val="00B050"/>
              </a:solidFill>
            </a:rPr>
            <a:t>Kết quả và hướng phát triển</a:t>
          </a:r>
          <a:endParaRPr lang="en-US">
            <a:solidFill>
              <a:srgbClr val="00B050"/>
            </a:solidFill>
          </a:endParaRPr>
        </a:p>
      </dgm:t>
    </dgm:pt>
    <dgm:pt modelId="{9E19CF3E-31F3-4062-94B1-51A6D12321A5}" type="parTrans" cxnId="{AA94DBE9-5066-45C5-B37B-888DD3F4FD77}">
      <dgm:prSet/>
      <dgm:spPr/>
      <dgm:t>
        <a:bodyPr/>
        <a:lstStyle/>
        <a:p>
          <a:endParaRPr lang="en-US">
            <a:solidFill>
              <a:srgbClr val="00B050"/>
            </a:solidFill>
          </a:endParaRPr>
        </a:p>
      </dgm:t>
    </dgm:pt>
    <dgm:pt modelId="{134C9187-7C71-454B-95EF-CEA5A992120C}" type="sibTrans" cxnId="{AA94DBE9-5066-45C5-B37B-888DD3F4FD77}">
      <dgm:prSet/>
      <dgm:spPr/>
      <dgm:t>
        <a:bodyPr/>
        <a:lstStyle/>
        <a:p>
          <a:endParaRPr lang="en-US">
            <a:solidFill>
              <a:srgbClr val="00B050"/>
            </a:solidFill>
          </a:endParaRPr>
        </a:p>
      </dgm:t>
    </dgm:pt>
    <dgm:pt modelId="{FC03D378-EDEE-4A6C-9AAE-E8F1ECA49BD5}" type="pres">
      <dgm:prSet presAssocID="{A43F98FE-861D-461B-9925-74279E376A0C}" presName="Name0" presStyleCnt="0">
        <dgm:presLayoutVars>
          <dgm:chMax val="7"/>
          <dgm:chPref val="7"/>
          <dgm:dir/>
        </dgm:presLayoutVars>
      </dgm:prSet>
      <dgm:spPr/>
      <dgm:t>
        <a:bodyPr/>
        <a:lstStyle/>
        <a:p>
          <a:endParaRPr lang="en-US"/>
        </a:p>
      </dgm:t>
    </dgm:pt>
    <dgm:pt modelId="{AD181CF8-6541-47AA-B5D6-02EDA2DA0E0B}" type="pres">
      <dgm:prSet presAssocID="{A43F98FE-861D-461B-9925-74279E376A0C}" presName="Name1" presStyleCnt="0"/>
      <dgm:spPr/>
      <dgm:t>
        <a:bodyPr/>
        <a:lstStyle/>
        <a:p>
          <a:endParaRPr lang="en-US"/>
        </a:p>
      </dgm:t>
    </dgm:pt>
    <dgm:pt modelId="{CAD129C4-5AB3-4C61-AB6A-2BA79D2C8E8A}" type="pres">
      <dgm:prSet presAssocID="{A43F98FE-861D-461B-9925-74279E376A0C}" presName="cycle" presStyleCnt="0"/>
      <dgm:spPr/>
      <dgm:t>
        <a:bodyPr/>
        <a:lstStyle/>
        <a:p>
          <a:endParaRPr lang="en-US"/>
        </a:p>
      </dgm:t>
    </dgm:pt>
    <dgm:pt modelId="{86B8F260-3D17-4DDA-A289-850FA7946398}" type="pres">
      <dgm:prSet presAssocID="{A43F98FE-861D-461B-9925-74279E376A0C}" presName="srcNode" presStyleLbl="node1" presStyleIdx="0" presStyleCnt="4"/>
      <dgm:spPr/>
      <dgm:t>
        <a:bodyPr/>
        <a:lstStyle/>
        <a:p>
          <a:endParaRPr lang="en-US"/>
        </a:p>
      </dgm:t>
    </dgm:pt>
    <dgm:pt modelId="{FE06F1BA-3F21-448F-8F4F-235E239D81B7}" type="pres">
      <dgm:prSet presAssocID="{A43F98FE-861D-461B-9925-74279E376A0C}" presName="conn" presStyleLbl="parChTrans1D2" presStyleIdx="0" presStyleCnt="1"/>
      <dgm:spPr/>
      <dgm:t>
        <a:bodyPr/>
        <a:lstStyle/>
        <a:p>
          <a:endParaRPr lang="en-US"/>
        </a:p>
      </dgm:t>
    </dgm:pt>
    <dgm:pt modelId="{74668EE2-B675-451E-9203-D7655F1C6A21}" type="pres">
      <dgm:prSet presAssocID="{A43F98FE-861D-461B-9925-74279E376A0C}" presName="extraNode" presStyleLbl="node1" presStyleIdx="0" presStyleCnt="4"/>
      <dgm:spPr/>
      <dgm:t>
        <a:bodyPr/>
        <a:lstStyle/>
        <a:p>
          <a:endParaRPr lang="en-US"/>
        </a:p>
      </dgm:t>
    </dgm:pt>
    <dgm:pt modelId="{762C16C5-9E3B-4FF3-8687-C8EDBFBE99E9}" type="pres">
      <dgm:prSet presAssocID="{A43F98FE-861D-461B-9925-74279E376A0C}" presName="dstNode" presStyleLbl="node1" presStyleIdx="0" presStyleCnt="4"/>
      <dgm:spPr/>
      <dgm:t>
        <a:bodyPr/>
        <a:lstStyle/>
        <a:p>
          <a:endParaRPr lang="en-US"/>
        </a:p>
      </dgm:t>
    </dgm:pt>
    <dgm:pt modelId="{DED9B5CC-D1E3-4414-A2A0-39DFF5310E35}" type="pres">
      <dgm:prSet presAssocID="{68FFFD5B-36E2-4EE3-BE2D-AE09BD63E540}" presName="text_1" presStyleLbl="node1" presStyleIdx="0" presStyleCnt="4">
        <dgm:presLayoutVars>
          <dgm:bulletEnabled val="1"/>
        </dgm:presLayoutVars>
      </dgm:prSet>
      <dgm:spPr/>
      <dgm:t>
        <a:bodyPr/>
        <a:lstStyle/>
        <a:p>
          <a:endParaRPr lang="en-US"/>
        </a:p>
      </dgm:t>
    </dgm:pt>
    <dgm:pt modelId="{2DFAFAF7-7221-48AA-B433-A7B2F394AD9A}" type="pres">
      <dgm:prSet presAssocID="{68FFFD5B-36E2-4EE3-BE2D-AE09BD63E540}" presName="accent_1" presStyleCnt="0"/>
      <dgm:spPr/>
      <dgm:t>
        <a:bodyPr/>
        <a:lstStyle/>
        <a:p>
          <a:endParaRPr lang="en-US"/>
        </a:p>
      </dgm:t>
    </dgm:pt>
    <dgm:pt modelId="{0EF3D7A7-BF24-4D7B-8464-8DCCF430A89F}" type="pres">
      <dgm:prSet presAssocID="{68FFFD5B-36E2-4EE3-BE2D-AE09BD63E540}" presName="accentRepeatNode" presStyleLbl="solidFgAcc1" presStyleIdx="0" presStyleCnt="4"/>
      <dgm:spPr/>
      <dgm:t>
        <a:bodyPr/>
        <a:lstStyle/>
        <a:p>
          <a:endParaRPr lang="en-US"/>
        </a:p>
      </dgm:t>
    </dgm:pt>
    <dgm:pt modelId="{7248C0B3-3105-4054-9946-307C71F2ABC4}" type="pres">
      <dgm:prSet presAssocID="{FF4CC372-E322-4710-AD5D-A679A1845C9C}" presName="text_2" presStyleLbl="node1" presStyleIdx="1" presStyleCnt="4">
        <dgm:presLayoutVars>
          <dgm:bulletEnabled val="1"/>
        </dgm:presLayoutVars>
      </dgm:prSet>
      <dgm:spPr/>
      <dgm:t>
        <a:bodyPr/>
        <a:lstStyle/>
        <a:p>
          <a:endParaRPr lang="en-US"/>
        </a:p>
      </dgm:t>
    </dgm:pt>
    <dgm:pt modelId="{3296B7D1-1236-4AFB-837C-FB10752D298A}" type="pres">
      <dgm:prSet presAssocID="{FF4CC372-E322-4710-AD5D-A679A1845C9C}" presName="accent_2" presStyleCnt="0"/>
      <dgm:spPr/>
      <dgm:t>
        <a:bodyPr/>
        <a:lstStyle/>
        <a:p>
          <a:endParaRPr lang="en-US"/>
        </a:p>
      </dgm:t>
    </dgm:pt>
    <dgm:pt modelId="{5EA7C801-63A7-4025-84E5-20952A978F90}" type="pres">
      <dgm:prSet presAssocID="{FF4CC372-E322-4710-AD5D-A679A1845C9C}" presName="accentRepeatNode" presStyleLbl="solidFgAcc1" presStyleIdx="1" presStyleCnt="4"/>
      <dgm:spPr/>
      <dgm:t>
        <a:bodyPr/>
        <a:lstStyle/>
        <a:p>
          <a:endParaRPr lang="en-US"/>
        </a:p>
      </dgm:t>
    </dgm:pt>
    <dgm:pt modelId="{489C8373-DCD5-4931-952A-AFAFD9A5FF35}" type="pres">
      <dgm:prSet presAssocID="{2844A29C-B3A9-4297-B78E-6B2A58513FEF}" presName="text_3" presStyleLbl="node1" presStyleIdx="2" presStyleCnt="4">
        <dgm:presLayoutVars>
          <dgm:bulletEnabled val="1"/>
        </dgm:presLayoutVars>
      </dgm:prSet>
      <dgm:spPr/>
      <dgm:t>
        <a:bodyPr/>
        <a:lstStyle/>
        <a:p>
          <a:endParaRPr lang="en-US"/>
        </a:p>
      </dgm:t>
    </dgm:pt>
    <dgm:pt modelId="{C8B5B0F0-2D7A-4D2A-9183-98565C3AD569}" type="pres">
      <dgm:prSet presAssocID="{2844A29C-B3A9-4297-B78E-6B2A58513FEF}" presName="accent_3" presStyleCnt="0"/>
      <dgm:spPr/>
      <dgm:t>
        <a:bodyPr/>
        <a:lstStyle/>
        <a:p>
          <a:endParaRPr lang="en-US"/>
        </a:p>
      </dgm:t>
    </dgm:pt>
    <dgm:pt modelId="{8683FA07-1896-447A-A69C-8253D662AF2A}" type="pres">
      <dgm:prSet presAssocID="{2844A29C-B3A9-4297-B78E-6B2A58513FEF}" presName="accentRepeatNode" presStyleLbl="solidFgAcc1" presStyleIdx="2" presStyleCnt="4"/>
      <dgm:spPr/>
      <dgm:t>
        <a:bodyPr/>
        <a:lstStyle/>
        <a:p>
          <a:endParaRPr lang="en-US"/>
        </a:p>
      </dgm:t>
    </dgm:pt>
    <dgm:pt modelId="{E139B6C1-6F85-476A-BB6E-F65FB91EE6A5}" type="pres">
      <dgm:prSet presAssocID="{A0D5AE1E-3AED-49B9-B5CA-9E934FD7EAD4}" presName="text_4" presStyleLbl="node1" presStyleIdx="3" presStyleCnt="4">
        <dgm:presLayoutVars>
          <dgm:bulletEnabled val="1"/>
        </dgm:presLayoutVars>
      </dgm:prSet>
      <dgm:spPr/>
      <dgm:t>
        <a:bodyPr/>
        <a:lstStyle/>
        <a:p>
          <a:endParaRPr lang="en-US"/>
        </a:p>
      </dgm:t>
    </dgm:pt>
    <dgm:pt modelId="{2309B469-5F22-44E4-A79E-AF193BFB1D74}" type="pres">
      <dgm:prSet presAssocID="{A0D5AE1E-3AED-49B9-B5CA-9E934FD7EAD4}" presName="accent_4" presStyleCnt="0"/>
      <dgm:spPr/>
      <dgm:t>
        <a:bodyPr/>
        <a:lstStyle/>
        <a:p>
          <a:endParaRPr lang="en-US"/>
        </a:p>
      </dgm:t>
    </dgm:pt>
    <dgm:pt modelId="{74AEFFD1-A8D6-4E2F-A7B8-A9D2429B4FF1}" type="pres">
      <dgm:prSet presAssocID="{A0D5AE1E-3AED-49B9-B5CA-9E934FD7EAD4}" presName="accentRepeatNode" presStyleLbl="solidFgAcc1" presStyleIdx="3" presStyleCnt="4"/>
      <dgm:spPr/>
      <dgm:t>
        <a:bodyPr/>
        <a:lstStyle/>
        <a:p>
          <a:endParaRPr lang="en-US"/>
        </a:p>
      </dgm:t>
    </dgm:pt>
  </dgm:ptLst>
  <dgm:cxnLst>
    <dgm:cxn modelId="{1B601D96-13CD-46AB-A952-9F80B50FF349}" type="presOf" srcId="{A43F98FE-861D-461B-9925-74279E376A0C}" destId="{FC03D378-EDEE-4A6C-9AAE-E8F1ECA49BD5}" srcOrd="0" destOrd="0" presId="urn:microsoft.com/office/officeart/2008/layout/VerticalCurvedList"/>
    <dgm:cxn modelId="{A6A4C326-191D-48B5-8D55-A9B090AEA105}" type="presOf" srcId="{FF4CC372-E322-4710-AD5D-A679A1845C9C}" destId="{7248C0B3-3105-4054-9946-307C71F2ABC4}" srcOrd="0" destOrd="0" presId="urn:microsoft.com/office/officeart/2008/layout/VerticalCurvedList"/>
    <dgm:cxn modelId="{0C3FE2B0-E180-4C30-A7FD-87C5686C682C}" type="presOf" srcId="{68FFFD5B-36E2-4EE3-BE2D-AE09BD63E540}" destId="{DED9B5CC-D1E3-4414-A2A0-39DFF5310E35}" srcOrd="0" destOrd="0" presId="urn:microsoft.com/office/officeart/2008/layout/VerticalCurvedList"/>
    <dgm:cxn modelId="{AA94DBE9-5066-45C5-B37B-888DD3F4FD77}" srcId="{A43F98FE-861D-461B-9925-74279E376A0C}" destId="{A0D5AE1E-3AED-49B9-B5CA-9E934FD7EAD4}" srcOrd="3" destOrd="0" parTransId="{9E19CF3E-31F3-4062-94B1-51A6D12321A5}" sibTransId="{134C9187-7C71-454B-95EF-CEA5A992120C}"/>
    <dgm:cxn modelId="{0D567561-C1A1-4FAC-B8DF-BF57A51A9B1E}" srcId="{A43F98FE-861D-461B-9925-74279E376A0C}" destId="{68FFFD5B-36E2-4EE3-BE2D-AE09BD63E540}" srcOrd="0" destOrd="0" parTransId="{4706ECD6-B5C8-4B16-9EB5-8BEC147AF30D}" sibTransId="{E118B711-71A7-4B19-86C9-94C9E6208813}"/>
    <dgm:cxn modelId="{D804E8D8-B321-460F-9B0C-938DE9446614}" type="presOf" srcId="{E118B711-71A7-4B19-86C9-94C9E6208813}" destId="{FE06F1BA-3F21-448F-8F4F-235E239D81B7}" srcOrd="0" destOrd="0" presId="urn:microsoft.com/office/officeart/2008/layout/VerticalCurvedList"/>
    <dgm:cxn modelId="{1B6E5692-BB51-4B12-9B1E-39BF1FFF172A}" type="presOf" srcId="{2844A29C-B3A9-4297-B78E-6B2A58513FEF}" destId="{489C8373-DCD5-4931-952A-AFAFD9A5FF35}" srcOrd="0" destOrd="0" presId="urn:microsoft.com/office/officeart/2008/layout/VerticalCurvedList"/>
    <dgm:cxn modelId="{BE520E58-11C7-4F39-8EDA-A11AB62516D4}" srcId="{A43F98FE-861D-461B-9925-74279E376A0C}" destId="{FF4CC372-E322-4710-AD5D-A679A1845C9C}" srcOrd="1" destOrd="0" parTransId="{3EB7D451-AEA9-4F09-945A-F9C5EAB934C5}" sibTransId="{2330CCF1-BEBC-45D9-9089-5A3CA61F4A6D}"/>
    <dgm:cxn modelId="{0375046E-3E94-43B8-AAF3-500EFF84794A}" type="presOf" srcId="{A0D5AE1E-3AED-49B9-B5CA-9E934FD7EAD4}" destId="{E139B6C1-6F85-476A-BB6E-F65FB91EE6A5}" srcOrd="0" destOrd="0" presId="urn:microsoft.com/office/officeart/2008/layout/VerticalCurvedList"/>
    <dgm:cxn modelId="{A073EA50-2769-4DDB-A61E-CBD17F7313A8}" srcId="{A43F98FE-861D-461B-9925-74279E376A0C}" destId="{2844A29C-B3A9-4297-B78E-6B2A58513FEF}" srcOrd="2" destOrd="0" parTransId="{E11C22D8-AAD7-42C0-8731-E8538159A42A}" sibTransId="{B62EBD71-8298-48B2-9F6C-486CBD456C62}"/>
    <dgm:cxn modelId="{C6850201-48B6-44D6-89AF-BA0310A12408}" type="presParOf" srcId="{FC03D378-EDEE-4A6C-9AAE-E8F1ECA49BD5}" destId="{AD181CF8-6541-47AA-B5D6-02EDA2DA0E0B}" srcOrd="0" destOrd="0" presId="urn:microsoft.com/office/officeart/2008/layout/VerticalCurvedList"/>
    <dgm:cxn modelId="{CC9512A1-8A95-4FA3-8F99-E5C3FB487083}" type="presParOf" srcId="{AD181CF8-6541-47AA-B5D6-02EDA2DA0E0B}" destId="{CAD129C4-5AB3-4C61-AB6A-2BA79D2C8E8A}" srcOrd="0" destOrd="0" presId="urn:microsoft.com/office/officeart/2008/layout/VerticalCurvedList"/>
    <dgm:cxn modelId="{D582ED39-AC32-46BE-8CEE-3EA8AF169B42}" type="presParOf" srcId="{CAD129C4-5AB3-4C61-AB6A-2BA79D2C8E8A}" destId="{86B8F260-3D17-4DDA-A289-850FA7946398}" srcOrd="0" destOrd="0" presId="urn:microsoft.com/office/officeart/2008/layout/VerticalCurvedList"/>
    <dgm:cxn modelId="{01294100-8FD5-40DC-B690-8345E502AF77}" type="presParOf" srcId="{CAD129C4-5AB3-4C61-AB6A-2BA79D2C8E8A}" destId="{FE06F1BA-3F21-448F-8F4F-235E239D81B7}" srcOrd="1" destOrd="0" presId="urn:microsoft.com/office/officeart/2008/layout/VerticalCurvedList"/>
    <dgm:cxn modelId="{C85D5E01-F774-43CD-9B50-F396DB9FDFDF}" type="presParOf" srcId="{CAD129C4-5AB3-4C61-AB6A-2BA79D2C8E8A}" destId="{74668EE2-B675-451E-9203-D7655F1C6A21}" srcOrd="2" destOrd="0" presId="urn:microsoft.com/office/officeart/2008/layout/VerticalCurvedList"/>
    <dgm:cxn modelId="{26A59F04-499A-481B-83EE-DE049D188103}" type="presParOf" srcId="{CAD129C4-5AB3-4C61-AB6A-2BA79D2C8E8A}" destId="{762C16C5-9E3B-4FF3-8687-C8EDBFBE99E9}" srcOrd="3" destOrd="0" presId="urn:microsoft.com/office/officeart/2008/layout/VerticalCurvedList"/>
    <dgm:cxn modelId="{449E6F06-822B-4858-BED2-8842A3A687AB}" type="presParOf" srcId="{AD181CF8-6541-47AA-B5D6-02EDA2DA0E0B}" destId="{DED9B5CC-D1E3-4414-A2A0-39DFF5310E35}" srcOrd="1" destOrd="0" presId="urn:microsoft.com/office/officeart/2008/layout/VerticalCurvedList"/>
    <dgm:cxn modelId="{66FA8365-5B19-448B-A075-C3EC0DB627A0}" type="presParOf" srcId="{AD181CF8-6541-47AA-B5D6-02EDA2DA0E0B}" destId="{2DFAFAF7-7221-48AA-B433-A7B2F394AD9A}" srcOrd="2" destOrd="0" presId="urn:microsoft.com/office/officeart/2008/layout/VerticalCurvedList"/>
    <dgm:cxn modelId="{19727E40-B4E2-4D13-81EE-96381FB314AA}" type="presParOf" srcId="{2DFAFAF7-7221-48AA-B433-A7B2F394AD9A}" destId="{0EF3D7A7-BF24-4D7B-8464-8DCCF430A89F}" srcOrd="0" destOrd="0" presId="urn:microsoft.com/office/officeart/2008/layout/VerticalCurvedList"/>
    <dgm:cxn modelId="{6DAD6A55-6D9F-49FA-BC8D-2E1DF460A9C3}" type="presParOf" srcId="{AD181CF8-6541-47AA-B5D6-02EDA2DA0E0B}" destId="{7248C0B3-3105-4054-9946-307C71F2ABC4}" srcOrd="3" destOrd="0" presId="urn:microsoft.com/office/officeart/2008/layout/VerticalCurvedList"/>
    <dgm:cxn modelId="{20321D60-8950-4875-A4DB-DA29CC328861}" type="presParOf" srcId="{AD181CF8-6541-47AA-B5D6-02EDA2DA0E0B}" destId="{3296B7D1-1236-4AFB-837C-FB10752D298A}" srcOrd="4" destOrd="0" presId="urn:microsoft.com/office/officeart/2008/layout/VerticalCurvedList"/>
    <dgm:cxn modelId="{E5389406-CA76-46D8-A3D4-5B54B5081F55}" type="presParOf" srcId="{3296B7D1-1236-4AFB-837C-FB10752D298A}" destId="{5EA7C801-63A7-4025-84E5-20952A978F90}" srcOrd="0" destOrd="0" presId="urn:microsoft.com/office/officeart/2008/layout/VerticalCurvedList"/>
    <dgm:cxn modelId="{3CF1A68C-C9BB-41C3-B292-60259EBDC6C4}" type="presParOf" srcId="{AD181CF8-6541-47AA-B5D6-02EDA2DA0E0B}" destId="{489C8373-DCD5-4931-952A-AFAFD9A5FF35}" srcOrd="5" destOrd="0" presId="urn:microsoft.com/office/officeart/2008/layout/VerticalCurvedList"/>
    <dgm:cxn modelId="{E264435C-0C73-4A04-BE54-0DEAA4B1EAA6}" type="presParOf" srcId="{AD181CF8-6541-47AA-B5D6-02EDA2DA0E0B}" destId="{C8B5B0F0-2D7A-4D2A-9183-98565C3AD569}" srcOrd="6" destOrd="0" presId="urn:microsoft.com/office/officeart/2008/layout/VerticalCurvedList"/>
    <dgm:cxn modelId="{2B5F4F41-FB0F-4A3E-9A38-FB749F8C4EF4}" type="presParOf" srcId="{C8B5B0F0-2D7A-4D2A-9183-98565C3AD569}" destId="{8683FA07-1896-447A-A69C-8253D662AF2A}" srcOrd="0" destOrd="0" presId="urn:microsoft.com/office/officeart/2008/layout/VerticalCurvedList"/>
    <dgm:cxn modelId="{E74C2674-3F02-43CF-ABA5-46C12275F729}" type="presParOf" srcId="{AD181CF8-6541-47AA-B5D6-02EDA2DA0E0B}" destId="{E139B6C1-6F85-476A-BB6E-F65FB91EE6A5}" srcOrd="7" destOrd="0" presId="urn:microsoft.com/office/officeart/2008/layout/VerticalCurvedList"/>
    <dgm:cxn modelId="{27745A36-E271-4441-A1E5-02212B377691}" type="presParOf" srcId="{AD181CF8-6541-47AA-B5D6-02EDA2DA0E0B}" destId="{2309B469-5F22-44E4-A79E-AF193BFB1D74}" srcOrd="8" destOrd="0" presId="urn:microsoft.com/office/officeart/2008/layout/VerticalCurvedList"/>
    <dgm:cxn modelId="{06705E1D-8A79-48B4-80FE-234174F5AFE8}" type="presParOf" srcId="{2309B469-5F22-44E4-A79E-AF193BFB1D74}" destId="{74AEFFD1-A8D6-4E2F-A7B8-A9D2429B4F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lumMod val="40000"/>
            <a:lumOff val="60000"/>
          </a:schemeClr>
        </a:solidFill>
      </dgm:spPr>
      <dgm:t>
        <a:bodyPr/>
        <a:lstStyle/>
        <a:p>
          <a:r>
            <a:rPr lang="en-US" smtClean="0">
              <a:solidFill>
                <a:schemeClr val="bg1"/>
              </a:solidFill>
            </a:rPr>
            <a:t>1. Đặt vấn đề</a:t>
          </a:r>
          <a:endParaRPr lang="en-US">
            <a:solidFill>
              <a:schemeClr val="bg1"/>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solidFill>
      </dgm:spPr>
      <dgm:t>
        <a:bodyPr/>
        <a:lstStyle/>
        <a:p>
          <a:r>
            <a:rPr lang="en-US" smtClean="0">
              <a:solidFill>
                <a:srgbClr val="FFFFFF"/>
              </a:solidFill>
            </a:rPr>
            <a:t>2. Xây dựng hệ thống</a:t>
          </a:r>
          <a:endParaRPr lang="en-US">
            <a:solidFill>
              <a:srgbClr val="FFFFFF"/>
            </a:solidFill>
          </a:endParaRPr>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lumMod val="40000"/>
            <a:lumOff val="60000"/>
          </a:schemeClr>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lumMod val="40000"/>
            <a:lumOff val="60000"/>
          </a:schemeClr>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6C6A4DCF-7DFF-4BF6-8103-6B21E33F689F}" srcId="{AC5DB96F-F727-4209-96B8-15C7FE2F08BC}" destId="{EEC29386-3F88-4987-8940-12895C697B20}" srcOrd="3" destOrd="0" parTransId="{D7B87EE9-B631-42A4-B4F8-8F754E385F87}" sibTransId="{79506739-ACE4-4E89-BED4-09B55168D9DE}"/>
    <dgm:cxn modelId="{C673B573-63C6-4512-928B-F703D00934AB}" type="presOf" srcId="{EEC29386-3F88-4987-8940-12895C697B20}" destId="{52C83AEA-06C0-4279-A88D-2F8DA9BD23BC}" srcOrd="0" destOrd="0" presId="urn:microsoft.com/office/officeart/2005/8/layout/chevron1"/>
    <dgm:cxn modelId="{520B8E80-288B-4AFF-9740-EB63AC53C93A}" type="presOf" srcId="{D1500E03-8FF8-489B-8961-8508C8E62221}" destId="{D4B5C643-6684-4781-92FB-43D639052498}" srcOrd="0" destOrd="0" presId="urn:microsoft.com/office/officeart/2005/8/layout/chevron1"/>
    <dgm:cxn modelId="{3CA92C78-C649-401D-B7E0-89332E4A3D9D}" type="presOf" srcId="{09EB9092-CA9B-47E5-836A-0D1A71221217}" destId="{B6B860AD-145B-4158-BB22-06A7C76DB5D9}" srcOrd="0" destOrd="0" presId="urn:microsoft.com/office/officeart/2005/8/layout/chevron1"/>
    <dgm:cxn modelId="{E40A19AB-5698-49BB-803B-816A5A14D7B1}" type="presOf" srcId="{AC5DB96F-F727-4209-96B8-15C7FE2F08BC}" destId="{D4125A42-4888-4BC7-A72D-972A7BCD7253}" srcOrd="0" destOrd="0" presId="urn:microsoft.com/office/officeart/2005/8/layout/chevron1"/>
    <dgm:cxn modelId="{342FF050-0BBE-4FE3-A1B6-84B5C7079E04}" srcId="{AC5DB96F-F727-4209-96B8-15C7FE2F08BC}" destId="{09EB9092-CA9B-47E5-836A-0D1A71221217}" srcOrd="0" destOrd="0" parTransId="{B3CF4E2F-E678-4793-9B40-28905E12067D}" sibTransId="{A80384F3-BCA8-49EB-9D40-88B5C4B02C0E}"/>
    <dgm:cxn modelId="{3A0750BF-614E-4B4A-8A1E-A9162EE889F2}" type="presOf" srcId="{C0C5140D-5A7F-4880-BD0C-9D9E01672B64}" destId="{24F1C97C-71D5-45B8-9B64-F157B235E14D}" srcOrd="0" destOrd="0" presId="urn:microsoft.com/office/officeart/2005/8/layout/chevron1"/>
    <dgm:cxn modelId="{F164FDDB-89A4-42AC-B9B9-F2D232730957}" srcId="{AC5DB96F-F727-4209-96B8-15C7FE2F08BC}" destId="{C0C5140D-5A7F-4880-BD0C-9D9E01672B64}" srcOrd="1" destOrd="0" parTransId="{1E164F11-B7A5-45C3-943E-B4DD4A26E369}" sibTransId="{D92A87C3-0379-498A-B946-D1C0FAAB11DD}"/>
    <dgm:cxn modelId="{6D479772-DED0-4613-8B9A-5900AEC26CD5}" srcId="{AC5DB96F-F727-4209-96B8-15C7FE2F08BC}" destId="{D1500E03-8FF8-489B-8961-8508C8E62221}" srcOrd="2" destOrd="0" parTransId="{582FF42D-D6A0-42FE-8582-F88DB58E4906}" sibTransId="{9F262B68-F55A-4984-8969-EAC6AE748599}"/>
    <dgm:cxn modelId="{0669EB72-6974-40E1-A14A-25FEC480EE54}" type="presParOf" srcId="{D4125A42-4888-4BC7-A72D-972A7BCD7253}" destId="{B6B860AD-145B-4158-BB22-06A7C76DB5D9}" srcOrd="0" destOrd="0" presId="urn:microsoft.com/office/officeart/2005/8/layout/chevron1"/>
    <dgm:cxn modelId="{7F281AE4-C88E-4259-BF5C-77C686072888}" type="presParOf" srcId="{D4125A42-4888-4BC7-A72D-972A7BCD7253}" destId="{4606AF73-BB67-44FB-971C-0564AF1586E8}" srcOrd="1" destOrd="0" presId="urn:microsoft.com/office/officeart/2005/8/layout/chevron1"/>
    <dgm:cxn modelId="{CF1B9A9A-B0C2-4DFD-9509-46CD58118448}" type="presParOf" srcId="{D4125A42-4888-4BC7-A72D-972A7BCD7253}" destId="{24F1C97C-71D5-45B8-9B64-F157B235E14D}" srcOrd="2" destOrd="0" presId="urn:microsoft.com/office/officeart/2005/8/layout/chevron1"/>
    <dgm:cxn modelId="{36F72077-453A-4E0E-AD28-459896A49DFB}" type="presParOf" srcId="{D4125A42-4888-4BC7-A72D-972A7BCD7253}" destId="{B76F4C10-B663-4740-B79E-254C509C000B}" srcOrd="3" destOrd="0" presId="urn:microsoft.com/office/officeart/2005/8/layout/chevron1"/>
    <dgm:cxn modelId="{25F32647-DE68-43F1-8BA1-DCA8BCA1FC96}" type="presParOf" srcId="{D4125A42-4888-4BC7-A72D-972A7BCD7253}" destId="{D4B5C643-6684-4781-92FB-43D639052498}" srcOrd="4" destOrd="0" presId="urn:microsoft.com/office/officeart/2005/8/layout/chevron1"/>
    <dgm:cxn modelId="{FB9B1158-B425-4D70-9C01-D428C55B6405}" type="presParOf" srcId="{D4125A42-4888-4BC7-A72D-972A7BCD7253}" destId="{CF68A547-4B9E-4DD7-955F-FC38349A3FF5}" srcOrd="5" destOrd="0" presId="urn:microsoft.com/office/officeart/2005/8/layout/chevron1"/>
    <dgm:cxn modelId="{9C214702-48A5-4C66-8674-D4CF0EBFEC1D}"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3F98FE-861D-461B-9925-74279E376A0C}"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en-US"/>
        </a:p>
      </dgm:t>
    </dgm:pt>
    <dgm:pt modelId="{68FFFD5B-36E2-4EE3-BE2D-AE09BD63E540}">
      <dgm:prSet phldrT="[Text]"/>
      <dgm:spPr/>
      <dgm:t>
        <a:bodyPr/>
        <a:lstStyle/>
        <a:p>
          <a:r>
            <a:rPr lang="en-US" smtClean="0">
              <a:solidFill>
                <a:srgbClr val="00B050"/>
              </a:solidFill>
            </a:rPr>
            <a:t>Đặt vấn đề</a:t>
          </a:r>
          <a:endParaRPr lang="en-US">
            <a:solidFill>
              <a:srgbClr val="00B050"/>
            </a:solidFill>
          </a:endParaRPr>
        </a:p>
      </dgm:t>
    </dgm:pt>
    <dgm:pt modelId="{4706ECD6-B5C8-4B16-9EB5-8BEC147AF30D}" type="parTrans" cxnId="{0D567561-C1A1-4FAC-B8DF-BF57A51A9B1E}">
      <dgm:prSet/>
      <dgm:spPr/>
      <dgm:t>
        <a:bodyPr/>
        <a:lstStyle/>
        <a:p>
          <a:endParaRPr lang="en-US">
            <a:solidFill>
              <a:srgbClr val="00B050"/>
            </a:solidFill>
          </a:endParaRPr>
        </a:p>
      </dgm:t>
    </dgm:pt>
    <dgm:pt modelId="{E118B711-71A7-4B19-86C9-94C9E6208813}" type="sibTrans" cxnId="{0D567561-C1A1-4FAC-B8DF-BF57A51A9B1E}">
      <dgm:prSet/>
      <dgm:spPr/>
      <dgm:t>
        <a:bodyPr/>
        <a:lstStyle/>
        <a:p>
          <a:endParaRPr lang="en-US">
            <a:solidFill>
              <a:srgbClr val="00B050"/>
            </a:solidFill>
          </a:endParaRPr>
        </a:p>
      </dgm:t>
    </dgm:pt>
    <dgm:pt modelId="{FF4CC372-E322-4710-AD5D-A679A1845C9C}">
      <dgm:prSet phldrT="[Text]"/>
      <dgm:spPr/>
      <dgm:t>
        <a:bodyPr/>
        <a:lstStyle/>
        <a:p>
          <a:r>
            <a:rPr lang="en-US" smtClean="0">
              <a:solidFill>
                <a:srgbClr val="00B050"/>
              </a:solidFill>
            </a:rPr>
            <a:t>Xây dựng hệ thống</a:t>
          </a:r>
          <a:endParaRPr lang="en-US">
            <a:solidFill>
              <a:srgbClr val="00B050"/>
            </a:solidFill>
          </a:endParaRPr>
        </a:p>
      </dgm:t>
    </dgm:pt>
    <dgm:pt modelId="{3EB7D451-AEA9-4F09-945A-F9C5EAB934C5}" type="parTrans" cxnId="{BE520E58-11C7-4F39-8EDA-A11AB62516D4}">
      <dgm:prSet/>
      <dgm:spPr/>
      <dgm:t>
        <a:bodyPr/>
        <a:lstStyle/>
        <a:p>
          <a:endParaRPr lang="en-US">
            <a:solidFill>
              <a:srgbClr val="00B050"/>
            </a:solidFill>
          </a:endParaRPr>
        </a:p>
      </dgm:t>
    </dgm:pt>
    <dgm:pt modelId="{2330CCF1-BEBC-45D9-9089-5A3CA61F4A6D}" type="sibTrans" cxnId="{BE520E58-11C7-4F39-8EDA-A11AB62516D4}">
      <dgm:prSet/>
      <dgm:spPr/>
      <dgm:t>
        <a:bodyPr/>
        <a:lstStyle/>
        <a:p>
          <a:endParaRPr lang="en-US">
            <a:solidFill>
              <a:srgbClr val="00B050"/>
            </a:solidFill>
          </a:endParaRPr>
        </a:p>
      </dgm:t>
    </dgm:pt>
    <dgm:pt modelId="{2844A29C-B3A9-4297-B78E-6B2A58513FEF}">
      <dgm:prSet phldrT="[Text]"/>
      <dgm:spPr/>
      <dgm:t>
        <a:bodyPr/>
        <a:lstStyle/>
        <a:p>
          <a:r>
            <a:rPr lang="en-US" smtClean="0">
              <a:solidFill>
                <a:srgbClr val="FF0000"/>
              </a:solidFill>
            </a:rPr>
            <a:t>Xử lý tín hiệu và hiển thị</a:t>
          </a:r>
          <a:endParaRPr lang="en-US">
            <a:solidFill>
              <a:srgbClr val="FF0000"/>
            </a:solidFill>
          </a:endParaRPr>
        </a:p>
      </dgm:t>
    </dgm:pt>
    <dgm:pt modelId="{E11C22D8-AAD7-42C0-8731-E8538159A42A}" type="parTrans" cxnId="{A073EA50-2769-4DDB-A61E-CBD17F7313A8}">
      <dgm:prSet/>
      <dgm:spPr/>
      <dgm:t>
        <a:bodyPr/>
        <a:lstStyle/>
        <a:p>
          <a:endParaRPr lang="en-US">
            <a:solidFill>
              <a:srgbClr val="00B050"/>
            </a:solidFill>
          </a:endParaRPr>
        </a:p>
      </dgm:t>
    </dgm:pt>
    <dgm:pt modelId="{B62EBD71-8298-48B2-9F6C-486CBD456C62}" type="sibTrans" cxnId="{A073EA50-2769-4DDB-A61E-CBD17F7313A8}">
      <dgm:prSet/>
      <dgm:spPr/>
      <dgm:t>
        <a:bodyPr/>
        <a:lstStyle/>
        <a:p>
          <a:endParaRPr lang="en-US">
            <a:solidFill>
              <a:srgbClr val="00B050"/>
            </a:solidFill>
          </a:endParaRPr>
        </a:p>
      </dgm:t>
    </dgm:pt>
    <dgm:pt modelId="{A0D5AE1E-3AED-49B9-B5CA-9E934FD7EAD4}">
      <dgm:prSet phldrT="[Text]"/>
      <dgm:spPr/>
      <dgm:t>
        <a:bodyPr/>
        <a:lstStyle/>
        <a:p>
          <a:r>
            <a:rPr lang="en-US" smtClean="0">
              <a:solidFill>
                <a:srgbClr val="00B050"/>
              </a:solidFill>
            </a:rPr>
            <a:t>Kết quả và hướng phát triển</a:t>
          </a:r>
          <a:endParaRPr lang="en-US">
            <a:solidFill>
              <a:srgbClr val="00B050"/>
            </a:solidFill>
          </a:endParaRPr>
        </a:p>
      </dgm:t>
    </dgm:pt>
    <dgm:pt modelId="{9E19CF3E-31F3-4062-94B1-51A6D12321A5}" type="parTrans" cxnId="{AA94DBE9-5066-45C5-B37B-888DD3F4FD77}">
      <dgm:prSet/>
      <dgm:spPr/>
      <dgm:t>
        <a:bodyPr/>
        <a:lstStyle/>
        <a:p>
          <a:endParaRPr lang="en-US">
            <a:solidFill>
              <a:srgbClr val="00B050"/>
            </a:solidFill>
          </a:endParaRPr>
        </a:p>
      </dgm:t>
    </dgm:pt>
    <dgm:pt modelId="{134C9187-7C71-454B-95EF-CEA5A992120C}" type="sibTrans" cxnId="{AA94DBE9-5066-45C5-B37B-888DD3F4FD77}">
      <dgm:prSet/>
      <dgm:spPr/>
      <dgm:t>
        <a:bodyPr/>
        <a:lstStyle/>
        <a:p>
          <a:endParaRPr lang="en-US">
            <a:solidFill>
              <a:srgbClr val="00B050"/>
            </a:solidFill>
          </a:endParaRPr>
        </a:p>
      </dgm:t>
    </dgm:pt>
    <dgm:pt modelId="{FC03D378-EDEE-4A6C-9AAE-E8F1ECA49BD5}" type="pres">
      <dgm:prSet presAssocID="{A43F98FE-861D-461B-9925-74279E376A0C}" presName="Name0" presStyleCnt="0">
        <dgm:presLayoutVars>
          <dgm:chMax val="7"/>
          <dgm:chPref val="7"/>
          <dgm:dir/>
        </dgm:presLayoutVars>
      </dgm:prSet>
      <dgm:spPr/>
      <dgm:t>
        <a:bodyPr/>
        <a:lstStyle/>
        <a:p>
          <a:endParaRPr lang="en-US"/>
        </a:p>
      </dgm:t>
    </dgm:pt>
    <dgm:pt modelId="{AD181CF8-6541-47AA-B5D6-02EDA2DA0E0B}" type="pres">
      <dgm:prSet presAssocID="{A43F98FE-861D-461B-9925-74279E376A0C}" presName="Name1" presStyleCnt="0"/>
      <dgm:spPr/>
      <dgm:t>
        <a:bodyPr/>
        <a:lstStyle/>
        <a:p>
          <a:endParaRPr lang="en-US"/>
        </a:p>
      </dgm:t>
    </dgm:pt>
    <dgm:pt modelId="{CAD129C4-5AB3-4C61-AB6A-2BA79D2C8E8A}" type="pres">
      <dgm:prSet presAssocID="{A43F98FE-861D-461B-9925-74279E376A0C}" presName="cycle" presStyleCnt="0"/>
      <dgm:spPr/>
      <dgm:t>
        <a:bodyPr/>
        <a:lstStyle/>
        <a:p>
          <a:endParaRPr lang="en-US"/>
        </a:p>
      </dgm:t>
    </dgm:pt>
    <dgm:pt modelId="{86B8F260-3D17-4DDA-A289-850FA7946398}" type="pres">
      <dgm:prSet presAssocID="{A43F98FE-861D-461B-9925-74279E376A0C}" presName="srcNode" presStyleLbl="node1" presStyleIdx="0" presStyleCnt="4"/>
      <dgm:spPr/>
      <dgm:t>
        <a:bodyPr/>
        <a:lstStyle/>
        <a:p>
          <a:endParaRPr lang="en-US"/>
        </a:p>
      </dgm:t>
    </dgm:pt>
    <dgm:pt modelId="{FE06F1BA-3F21-448F-8F4F-235E239D81B7}" type="pres">
      <dgm:prSet presAssocID="{A43F98FE-861D-461B-9925-74279E376A0C}" presName="conn" presStyleLbl="parChTrans1D2" presStyleIdx="0" presStyleCnt="1"/>
      <dgm:spPr/>
      <dgm:t>
        <a:bodyPr/>
        <a:lstStyle/>
        <a:p>
          <a:endParaRPr lang="en-US"/>
        </a:p>
      </dgm:t>
    </dgm:pt>
    <dgm:pt modelId="{74668EE2-B675-451E-9203-D7655F1C6A21}" type="pres">
      <dgm:prSet presAssocID="{A43F98FE-861D-461B-9925-74279E376A0C}" presName="extraNode" presStyleLbl="node1" presStyleIdx="0" presStyleCnt="4"/>
      <dgm:spPr/>
      <dgm:t>
        <a:bodyPr/>
        <a:lstStyle/>
        <a:p>
          <a:endParaRPr lang="en-US"/>
        </a:p>
      </dgm:t>
    </dgm:pt>
    <dgm:pt modelId="{762C16C5-9E3B-4FF3-8687-C8EDBFBE99E9}" type="pres">
      <dgm:prSet presAssocID="{A43F98FE-861D-461B-9925-74279E376A0C}" presName="dstNode" presStyleLbl="node1" presStyleIdx="0" presStyleCnt="4"/>
      <dgm:spPr/>
      <dgm:t>
        <a:bodyPr/>
        <a:lstStyle/>
        <a:p>
          <a:endParaRPr lang="en-US"/>
        </a:p>
      </dgm:t>
    </dgm:pt>
    <dgm:pt modelId="{DED9B5CC-D1E3-4414-A2A0-39DFF5310E35}" type="pres">
      <dgm:prSet presAssocID="{68FFFD5B-36E2-4EE3-BE2D-AE09BD63E540}" presName="text_1" presStyleLbl="node1" presStyleIdx="0" presStyleCnt="4">
        <dgm:presLayoutVars>
          <dgm:bulletEnabled val="1"/>
        </dgm:presLayoutVars>
      </dgm:prSet>
      <dgm:spPr/>
      <dgm:t>
        <a:bodyPr/>
        <a:lstStyle/>
        <a:p>
          <a:endParaRPr lang="en-US"/>
        </a:p>
      </dgm:t>
    </dgm:pt>
    <dgm:pt modelId="{2DFAFAF7-7221-48AA-B433-A7B2F394AD9A}" type="pres">
      <dgm:prSet presAssocID="{68FFFD5B-36E2-4EE3-BE2D-AE09BD63E540}" presName="accent_1" presStyleCnt="0"/>
      <dgm:spPr/>
      <dgm:t>
        <a:bodyPr/>
        <a:lstStyle/>
        <a:p>
          <a:endParaRPr lang="en-US"/>
        </a:p>
      </dgm:t>
    </dgm:pt>
    <dgm:pt modelId="{0EF3D7A7-BF24-4D7B-8464-8DCCF430A89F}" type="pres">
      <dgm:prSet presAssocID="{68FFFD5B-36E2-4EE3-BE2D-AE09BD63E540}" presName="accentRepeatNode" presStyleLbl="solidFgAcc1" presStyleIdx="0" presStyleCnt="4"/>
      <dgm:spPr/>
      <dgm:t>
        <a:bodyPr/>
        <a:lstStyle/>
        <a:p>
          <a:endParaRPr lang="en-US"/>
        </a:p>
      </dgm:t>
    </dgm:pt>
    <dgm:pt modelId="{7248C0B3-3105-4054-9946-307C71F2ABC4}" type="pres">
      <dgm:prSet presAssocID="{FF4CC372-E322-4710-AD5D-A679A1845C9C}" presName="text_2" presStyleLbl="node1" presStyleIdx="1" presStyleCnt="4">
        <dgm:presLayoutVars>
          <dgm:bulletEnabled val="1"/>
        </dgm:presLayoutVars>
      </dgm:prSet>
      <dgm:spPr/>
      <dgm:t>
        <a:bodyPr/>
        <a:lstStyle/>
        <a:p>
          <a:endParaRPr lang="en-US"/>
        </a:p>
      </dgm:t>
    </dgm:pt>
    <dgm:pt modelId="{3296B7D1-1236-4AFB-837C-FB10752D298A}" type="pres">
      <dgm:prSet presAssocID="{FF4CC372-E322-4710-AD5D-A679A1845C9C}" presName="accent_2" presStyleCnt="0"/>
      <dgm:spPr/>
      <dgm:t>
        <a:bodyPr/>
        <a:lstStyle/>
        <a:p>
          <a:endParaRPr lang="en-US"/>
        </a:p>
      </dgm:t>
    </dgm:pt>
    <dgm:pt modelId="{5EA7C801-63A7-4025-84E5-20952A978F90}" type="pres">
      <dgm:prSet presAssocID="{FF4CC372-E322-4710-AD5D-A679A1845C9C}" presName="accentRepeatNode" presStyleLbl="solidFgAcc1" presStyleIdx="1" presStyleCnt="4"/>
      <dgm:spPr/>
      <dgm:t>
        <a:bodyPr/>
        <a:lstStyle/>
        <a:p>
          <a:endParaRPr lang="en-US"/>
        </a:p>
      </dgm:t>
    </dgm:pt>
    <dgm:pt modelId="{489C8373-DCD5-4931-952A-AFAFD9A5FF35}" type="pres">
      <dgm:prSet presAssocID="{2844A29C-B3A9-4297-B78E-6B2A58513FEF}" presName="text_3" presStyleLbl="node1" presStyleIdx="2" presStyleCnt="4">
        <dgm:presLayoutVars>
          <dgm:bulletEnabled val="1"/>
        </dgm:presLayoutVars>
      </dgm:prSet>
      <dgm:spPr/>
      <dgm:t>
        <a:bodyPr/>
        <a:lstStyle/>
        <a:p>
          <a:endParaRPr lang="en-US"/>
        </a:p>
      </dgm:t>
    </dgm:pt>
    <dgm:pt modelId="{C8B5B0F0-2D7A-4D2A-9183-98565C3AD569}" type="pres">
      <dgm:prSet presAssocID="{2844A29C-B3A9-4297-B78E-6B2A58513FEF}" presName="accent_3" presStyleCnt="0"/>
      <dgm:spPr/>
      <dgm:t>
        <a:bodyPr/>
        <a:lstStyle/>
        <a:p>
          <a:endParaRPr lang="en-US"/>
        </a:p>
      </dgm:t>
    </dgm:pt>
    <dgm:pt modelId="{8683FA07-1896-447A-A69C-8253D662AF2A}" type="pres">
      <dgm:prSet presAssocID="{2844A29C-B3A9-4297-B78E-6B2A58513FEF}" presName="accentRepeatNode" presStyleLbl="solidFgAcc1" presStyleIdx="2" presStyleCnt="4"/>
      <dgm:spPr/>
      <dgm:t>
        <a:bodyPr/>
        <a:lstStyle/>
        <a:p>
          <a:endParaRPr lang="en-US"/>
        </a:p>
      </dgm:t>
    </dgm:pt>
    <dgm:pt modelId="{E139B6C1-6F85-476A-BB6E-F65FB91EE6A5}" type="pres">
      <dgm:prSet presAssocID="{A0D5AE1E-3AED-49B9-B5CA-9E934FD7EAD4}" presName="text_4" presStyleLbl="node1" presStyleIdx="3" presStyleCnt="4">
        <dgm:presLayoutVars>
          <dgm:bulletEnabled val="1"/>
        </dgm:presLayoutVars>
      </dgm:prSet>
      <dgm:spPr/>
      <dgm:t>
        <a:bodyPr/>
        <a:lstStyle/>
        <a:p>
          <a:endParaRPr lang="en-US"/>
        </a:p>
      </dgm:t>
    </dgm:pt>
    <dgm:pt modelId="{2309B469-5F22-44E4-A79E-AF193BFB1D74}" type="pres">
      <dgm:prSet presAssocID="{A0D5AE1E-3AED-49B9-B5CA-9E934FD7EAD4}" presName="accent_4" presStyleCnt="0"/>
      <dgm:spPr/>
      <dgm:t>
        <a:bodyPr/>
        <a:lstStyle/>
        <a:p>
          <a:endParaRPr lang="en-US"/>
        </a:p>
      </dgm:t>
    </dgm:pt>
    <dgm:pt modelId="{74AEFFD1-A8D6-4E2F-A7B8-A9D2429B4FF1}" type="pres">
      <dgm:prSet presAssocID="{A0D5AE1E-3AED-49B9-B5CA-9E934FD7EAD4}" presName="accentRepeatNode" presStyleLbl="solidFgAcc1" presStyleIdx="3" presStyleCnt="4"/>
      <dgm:spPr/>
      <dgm:t>
        <a:bodyPr/>
        <a:lstStyle/>
        <a:p>
          <a:endParaRPr lang="en-US"/>
        </a:p>
      </dgm:t>
    </dgm:pt>
  </dgm:ptLst>
  <dgm:cxnLst>
    <dgm:cxn modelId="{5B2EE0B2-F0C9-4864-8D01-C33346A88FFF}" type="presOf" srcId="{A0D5AE1E-3AED-49B9-B5CA-9E934FD7EAD4}" destId="{E139B6C1-6F85-476A-BB6E-F65FB91EE6A5}" srcOrd="0" destOrd="0" presId="urn:microsoft.com/office/officeart/2008/layout/VerticalCurvedList"/>
    <dgm:cxn modelId="{13D5F411-8C38-43F8-9966-450BE8F6B8CF}" type="presOf" srcId="{2844A29C-B3A9-4297-B78E-6B2A58513FEF}" destId="{489C8373-DCD5-4931-952A-AFAFD9A5FF35}" srcOrd="0" destOrd="0" presId="urn:microsoft.com/office/officeart/2008/layout/VerticalCurvedList"/>
    <dgm:cxn modelId="{88AA82FD-F6F5-42D5-98CF-E932DA5C05C6}" type="presOf" srcId="{A43F98FE-861D-461B-9925-74279E376A0C}" destId="{FC03D378-EDEE-4A6C-9AAE-E8F1ECA49BD5}" srcOrd="0" destOrd="0" presId="urn:microsoft.com/office/officeart/2008/layout/VerticalCurvedList"/>
    <dgm:cxn modelId="{AA94DBE9-5066-45C5-B37B-888DD3F4FD77}" srcId="{A43F98FE-861D-461B-9925-74279E376A0C}" destId="{A0D5AE1E-3AED-49B9-B5CA-9E934FD7EAD4}" srcOrd="3" destOrd="0" parTransId="{9E19CF3E-31F3-4062-94B1-51A6D12321A5}" sibTransId="{134C9187-7C71-454B-95EF-CEA5A992120C}"/>
    <dgm:cxn modelId="{0D567561-C1A1-4FAC-B8DF-BF57A51A9B1E}" srcId="{A43F98FE-861D-461B-9925-74279E376A0C}" destId="{68FFFD5B-36E2-4EE3-BE2D-AE09BD63E540}" srcOrd="0" destOrd="0" parTransId="{4706ECD6-B5C8-4B16-9EB5-8BEC147AF30D}" sibTransId="{E118B711-71A7-4B19-86C9-94C9E6208813}"/>
    <dgm:cxn modelId="{88BE89C3-0E33-4CDB-9270-D5DC6191317F}" type="presOf" srcId="{FF4CC372-E322-4710-AD5D-A679A1845C9C}" destId="{7248C0B3-3105-4054-9946-307C71F2ABC4}" srcOrd="0" destOrd="0" presId="urn:microsoft.com/office/officeart/2008/layout/VerticalCurvedList"/>
    <dgm:cxn modelId="{C0A4A7A6-69C3-4589-A3D2-43BE2D1AAC32}" type="presOf" srcId="{E118B711-71A7-4B19-86C9-94C9E6208813}" destId="{FE06F1BA-3F21-448F-8F4F-235E239D81B7}" srcOrd="0" destOrd="0" presId="urn:microsoft.com/office/officeart/2008/layout/VerticalCurvedList"/>
    <dgm:cxn modelId="{BE520E58-11C7-4F39-8EDA-A11AB62516D4}" srcId="{A43F98FE-861D-461B-9925-74279E376A0C}" destId="{FF4CC372-E322-4710-AD5D-A679A1845C9C}" srcOrd="1" destOrd="0" parTransId="{3EB7D451-AEA9-4F09-945A-F9C5EAB934C5}" sibTransId="{2330CCF1-BEBC-45D9-9089-5A3CA61F4A6D}"/>
    <dgm:cxn modelId="{2F328A37-CBB4-40E1-9026-2B608DC03876}" type="presOf" srcId="{68FFFD5B-36E2-4EE3-BE2D-AE09BD63E540}" destId="{DED9B5CC-D1E3-4414-A2A0-39DFF5310E35}" srcOrd="0" destOrd="0" presId="urn:microsoft.com/office/officeart/2008/layout/VerticalCurvedList"/>
    <dgm:cxn modelId="{A073EA50-2769-4DDB-A61E-CBD17F7313A8}" srcId="{A43F98FE-861D-461B-9925-74279E376A0C}" destId="{2844A29C-B3A9-4297-B78E-6B2A58513FEF}" srcOrd="2" destOrd="0" parTransId="{E11C22D8-AAD7-42C0-8731-E8538159A42A}" sibTransId="{B62EBD71-8298-48B2-9F6C-486CBD456C62}"/>
    <dgm:cxn modelId="{92AD2AA0-B9D4-4623-B2C4-DA526B37C84A}" type="presParOf" srcId="{FC03D378-EDEE-4A6C-9AAE-E8F1ECA49BD5}" destId="{AD181CF8-6541-47AA-B5D6-02EDA2DA0E0B}" srcOrd="0" destOrd="0" presId="urn:microsoft.com/office/officeart/2008/layout/VerticalCurvedList"/>
    <dgm:cxn modelId="{FEB14E7F-1E83-41BB-BE34-2679E065E51E}" type="presParOf" srcId="{AD181CF8-6541-47AA-B5D6-02EDA2DA0E0B}" destId="{CAD129C4-5AB3-4C61-AB6A-2BA79D2C8E8A}" srcOrd="0" destOrd="0" presId="urn:microsoft.com/office/officeart/2008/layout/VerticalCurvedList"/>
    <dgm:cxn modelId="{BD6E5A03-79CC-48DA-ACD9-01E6CA6DB268}" type="presParOf" srcId="{CAD129C4-5AB3-4C61-AB6A-2BA79D2C8E8A}" destId="{86B8F260-3D17-4DDA-A289-850FA7946398}" srcOrd="0" destOrd="0" presId="urn:microsoft.com/office/officeart/2008/layout/VerticalCurvedList"/>
    <dgm:cxn modelId="{23E6D10E-CAE5-4E82-9364-4C5A020DB896}" type="presParOf" srcId="{CAD129C4-5AB3-4C61-AB6A-2BA79D2C8E8A}" destId="{FE06F1BA-3F21-448F-8F4F-235E239D81B7}" srcOrd="1" destOrd="0" presId="urn:microsoft.com/office/officeart/2008/layout/VerticalCurvedList"/>
    <dgm:cxn modelId="{13BD8FBA-F67E-4835-AA6E-BE20410D88E3}" type="presParOf" srcId="{CAD129C4-5AB3-4C61-AB6A-2BA79D2C8E8A}" destId="{74668EE2-B675-451E-9203-D7655F1C6A21}" srcOrd="2" destOrd="0" presId="urn:microsoft.com/office/officeart/2008/layout/VerticalCurvedList"/>
    <dgm:cxn modelId="{CA34F11D-744A-4834-87BA-52AA9B7BEB56}" type="presParOf" srcId="{CAD129C4-5AB3-4C61-AB6A-2BA79D2C8E8A}" destId="{762C16C5-9E3B-4FF3-8687-C8EDBFBE99E9}" srcOrd="3" destOrd="0" presId="urn:microsoft.com/office/officeart/2008/layout/VerticalCurvedList"/>
    <dgm:cxn modelId="{175C1609-FB18-48D0-BC5C-C45E7CB0CAFB}" type="presParOf" srcId="{AD181CF8-6541-47AA-B5D6-02EDA2DA0E0B}" destId="{DED9B5CC-D1E3-4414-A2A0-39DFF5310E35}" srcOrd="1" destOrd="0" presId="urn:microsoft.com/office/officeart/2008/layout/VerticalCurvedList"/>
    <dgm:cxn modelId="{191384F0-563D-43ED-8CE5-B09F28405A1D}" type="presParOf" srcId="{AD181CF8-6541-47AA-B5D6-02EDA2DA0E0B}" destId="{2DFAFAF7-7221-48AA-B433-A7B2F394AD9A}" srcOrd="2" destOrd="0" presId="urn:microsoft.com/office/officeart/2008/layout/VerticalCurvedList"/>
    <dgm:cxn modelId="{3349FCCC-C571-4B6B-9AEF-014F0F5BE56A}" type="presParOf" srcId="{2DFAFAF7-7221-48AA-B433-A7B2F394AD9A}" destId="{0EF3D7A7-BF24-4D7B-8464-8DCCF430A89F}" srcOrd="0" destOrd="0" presId="urn:microsoft.com/office/officeart/2008/layout/VerticalCurvedList"/>
    <dgm:cxn modelId="{4442FCE2-F323-416A-B0B3-B9844E384B99}" type="presParOf" srcId="{AD181CF8-6541-47AA-B5D6-02EDA2DA0E0B}" destId="{7248C0B3-3105-4054-9946-307C71F2ABC4}" srcOrd="3" destOrd="0" presId="urn:microsoft.com/office/officeart/2008/layout/VerticalCurvedList"/>
    <dgm:cxn modelId="{F894B216-F4B0-49D9-A90C-24419B2A9623}" type="presParOf" srcId="{AD181CF8-6541-47AA-B5D6-02EDA2DA0E0B}" destId="{3296B7D1-1236-4AFB-837C-FB10752D298A}" srcOrd="4" destOrd="0" presId="urn:microsoft.com/office/officeart/2008/layout/VerticalCurvedList"/>
    <dgm:cxn modelId="{099BEF1B-DF98-4C2B-94B6-554FECA3F18E}" type="presParOf" srcId="{3296B7D1-1236-4AFB-837C-FB10752D298A}" destId="{5EA7C801-63A7-4025-84E5-20952A978F90}" srcOrd="0" destOrd="0" presId="urn:microsoft.com/office/officeart/2008/layout/VerticalCurvedList"/>
    <dgm:cxn modelId="{3133E2D0-E0A7-4019-9440-DBF98FF1D9E4}" type="presParOf" srcId="{AD181CF8-6541-47AA-B5D6-02EDA2DA0E0B}" destId="{489C8373-DCD5-4931-952A-AFAFD9A5FF35}" srcOrd="5" destOrd="0" presId="urn:microsoft.com/office/officeart/2008/layout/VerticalCurvedList"/>
    <dgm:cxn modelId="{51F3AF16-7655-4CD4-B906-A346399CC955}" type="presParOf" srcId="{AD181CF8-6541-47AA-B5D6-02EDA2DA0E0B}" destId="{C8B5B0F0-2D7A-4D2A-9183-98565C3AD569}" srcOrd="6" destOrd="0" presId="urn:microsoft.com/office/officeart/2008/layout/VerticalCurvedList"/>
    <dgm:cxn modelId="{5DE5C5E6-3432-425F-8F8D-827452CA17FA}" type="presParOf" srcId="{C8B5B0F0-2D7A-4D2A-9183-98565C3AD569}" destId="{8683FA07-1896-447A-A69C-8253D662AF2A}" srcOrd="0" destOrd="0" presId="urn:microsoft.com/office/officeart/2008/layout/VerticalCurvedList"/>
    <dgm:cxn modelId="{50914861-AC88-4333-8CE9-9B583B444537}" type="presParOf" srcId="{AD181CF8-6541-47AA-B5D6-02EDA2DA0E0B}" destId="{E139B6C1-6F85-476A-BB6E-F65FB91EE6A5}" srcOrd="7" destOrd="0" presId="urn:microsoft.com/office/officeart/2008/layout/VerticalCurvedList"/>
    <dgm:cxn modelId="{4F4D86CE-1DA9-4310-8FCE-758DD513AC60}" type="presParOf" srcId="{AD181CF8-6541-47AA-B5D6-02EDA2DA0E0B}" destId="{2309B469-5F22-44E4-A79E-AF193BFB1D74}" srcOrd="8" destOrd="0" presId="urn:microsoft.com/office/officeart/2008/layout/VerticalCurvedList"/>
    <dgm:cxn modelId="{7EE46191-8053-4E70-8EB6-C86C81AD34D2}" type="presParOf" srcId="{2309B469-5F22-44E4-A79E-AF193BFB1D74}" destId="{74AEFFD1-A8D6-4E2F-A7B8-A9D2429B4F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lumMod val="40000"/>
            <a:lumOff val="60000"/>
          </a:schemeClr>
        </a:solidFill>
      </dgm:spPr>
      <dgm:t>
        <a:bodyPr/>
        <a:lstStyle/>
        <a:p>
          <a:r>
            <a:rPr lang="en-US" smtClean="0">
              <a:solidFill>
                <a:schemeClr val="bg1"/>
              </a:solidFill>
            </a:rPr>
            <a:t>1. Đặt vấn đề</a:t>
          </a:r>
          <a:endParaRPr lang="en-US">
            <a:solidFill>
              <a:schemeClr val="bg1"/>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lumMod val="40000"/>
            <a:lumOff val="60000"/>
          </a:schemeClr>
        </a:solidFill>
      </dgm:spPr>
      <dgm:t>
        <a:bodyPr/>
        <a:lstStyle/>
        <a:p>
          <a:r>
            <a:rPr lang="en-US" smtClean="0">
              <a:solidFill>
                <a:srgbClr val="FFFFFF"/>
              </a:solidFill>
            </a:rPr>
            <a:t>2. Xây dựng hệ thống</a:t>
          </a:r>
          <a:endParaRPr lang="en-US">
            <a:solidFill>
              <a:srgbClr val="FFFFFF"/>
            </a:solidFill>
          </a:endParaRPr>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lumMod val="40000"/>
            <a:lumOff val="60000"/>
          </a:schemeClr>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6C6A4DCF-7DFF-4BF6-8103-6B21E33F689F}" srcId="{AC5DB96F-F727-4209-96B8-15C7FE2F08BC}" destId="{EEC29386-3F88-4987-8940-12895C697B20}" srcOrd="3" destOrd="0" parTransId="{D7B87EE9-B631-42A4-B4F8-8F754E385F87}" sibTransId="{79506739-ACE4-4E89-BED4-09B55168D9DE}"/>
    <dgm:cxn modelId="{D96373F4-2C25-4D41-87A0-A5458F7C6F13}" type="presOf" srcId="{D1500E03-8FF8-489B-8961-8508C8E62221}" destId="{D4B5C643-6684-4781-92FB-43D639052498}" srcOrd="0" destOrd="0" presId="urn:microsoft.com/office/officeart/2005/8/layout/chevron1"/>
    <dgm:cxn modelId="{6D982604-53D5-4511-B2E0-DF5AD14E4622}" type="presOf" srcId="{AC5DB96F-F727-4209-96B8-15C7FE2F08BC}" destId="{D4125A42-4888-4BC7-A72D-972A7BCD7253}" srcOrd="0" destOrd="0" presId="urn:microsoft.com/office/officeart/2005/8/layout/chevron1"/>
    <dgm:cxn modelId="{342FF050-0BBE-4FE3-A1B6-84B5C7079E04}" srcId="{AC5DB96F-F727-4209-96B8-15C7FE2F08BC}" destId="{09EB9092-CA9B-47E5-836A-0D1A71221217}" srcOrd="0" destOrd="0" parTransId="{B3CF4E2F-E678-4793-9B40-28905E12067D}" sibTransId="{A80384F3-BCA8-49EB-9D40-88B5C4B02C0E}"/>
    <dgm:cxn modelId="{0C666A5A-0DB1-41F3-A90E-143CAC2DD8A5}" type="presOf" srcId="{C0C5140D-5A7F-4880-BD0C-9D9E01672B64}" destId="{24F1C97C-71D5-45B8-9B64-F157B235E14D}" srcOrd="0" destOrd="0" presId="urn:microsoft.com/office/officeart/2005/8/layout/chevron1"/>
    <dgm:cxn modelId="{7B36FA84-C02E-4850-87A6-9A6A12A059D0}" type="presOf" srcId="{09EB9092-CA9B-47E5-836A-0D1A71221217}" destId="{B6B860AD-145B-4158-BB22-06A7C76DB5D9}" srcOrd="0" destOrd="0" presId="urn:microsoft.com/office/officeart/2005/8/layout/chevron1"/>
    <dgm:cxn modelId="{F164FDDB-89A4-42AC-B9B9-F2D232730957}" srcId="{AC5DB96F-F727-4209-96B8-15C7FE2F08BC}" destId="{C0C5140D-5A7F-4880-BD0C-9D9E01672B64}" srcOrd="1" destOrd="0" parTransId="{1E164F11-B7A5-45C3-943E-B4DD4A26E369}" sibTransId="{D92A87C3-0379-498A-B946-D1C0FAAB11DD}"/>
    <dgm:cxn modelId="{6F8EAB60-8911-4F98-B7F3-0150D47F306B}" type="presOf" srcId="{EEC29386-3F88-4987-8940-12895C697B20}" destId="{52C83AEA-06C0-4279-A88D-2F8DA9BD23BC}" srcOrd="0" destOrd="0" presId="urn:microsoft.com/office/officeart/2005/8/layout/chevron1"/>
    <dgm:cxn modelId="{6D479772-DED0-4613-8B9A-5900AEC26CD5}" srcId="{AC5DB96F-F727-4209-96B8-15C7FE2F08BC}" destId="{D1500E03-8FF8-489B-8961-8508C8E62221}" srcOrd="2" destOrd="0" parTransId="{582FF42D-D6A0-42FE-8582-F88DB58E4906}" sibTransId="{9F262B68-F55A-4984-8969-EAC6AE748599}"/>
    <dgm:cxn modelId="{42772471-5CE8-4095-9868-E0805D816161}" type="presParOf" srcId="{D4125A42-4888-4BC7-A72D-972A7BCD7253}" destId="{B6B860AD-145B-4158-BB22-06A7C76DB5D9}" srcOrd="0" destOrd="0" presId="urn:microsoft.com/office/officeart/2005/8/layout/chevron1"/>
    <dgm:cxn modelId="{116CD7E8-0B06-45F7-A326-8AA0D1A7C6FB}" type="presParOf" srcId="{D4125A42-4888-4BC7-A72D-972A7BCD7253}" destId="{4606AF73-BB67-44FB-971C-0564AF1586E8}" srcOrd="1" destOrd="0" presId="urn:microsoft.com/office/officeart/2005/8/layout/chevron1"/>
    <dgm:cxn modelId="{A65DCA84-4ED2-4916-A9F9-340D583A061A}" type="presParOf" srcId="{D4125A42-4888-4BC7-A72D-972A7BCD7253}" destId="{24F1C97C-71D5-45B8-9B64-F157B235E14D}" srcOrd="2" destOrd="0" presId="urn:microsoft.com/office/officeart/2005/8/layout/chevron1"/>
    <dgm:cxn modelId="{88900478-B981-425D-A774-54E6B00466CC}" type="presParOf" srcId="{D4125A42-4888-4BC7-A72D-972A7BCD7253}" destId="{B76F4C10-B663-4740-B79E-254C509C000B}" srcOrd="3" destOrd="0" presId="urn:microsoft.com/office/officeart/2005/8/layout/chevron1"/>
    <dgm:cxn modelId="{B311DC12-D59E-4C9F-B330-65BF58CB3FF6}" type="presParOf" srcId="{D4125A42-4888-4BC7-A72D-972A7BCD7253}" destId="{D4B5C643-6684-4781-92FB-43D639052498}" srcOrd="4" destOrd="0" presId="urn:microsoft.com/office/officeart/2005/8/layout/chevron1"/>
    <dgm:cxn modelId="{A55090B9-C41E-4D0C-B632-A591C7B88D84}" type="presParOf" srcId="{D4125A42-4888-4BC7-A72D-972A7BCD7253}" destId="{CF68A547-4B9E-4DD7-955F-FC38349A3FF5}" srcOrd="5" destOrd="0" presId="urn:microsoft.com/office/officeart/2005/8/layout/chevron1"/>
    <dgm:cxn modelId="{26744C18-9B25-4CC1-B03F-DE083BC65117}"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lumMod val="40000"/>
            <a:lumOff val="60000"/>
          </a:schemeClr>
        </a:solidFill>
      </dgm:spPr>
      <dgm:t>
        <a:bodyPr/>
        <a:lstStyle/>
        <a:p>
          <a:r>
            <a:rPr lang="en-US" smtClean="0">
              <a:solidFill>
                <a:schemeClr val="bg1"/>
              </a:solidFill>
            </a:rPr>
            <a:t>1. Đặt vấn đề</a:t>
          </a:r>
          <a:endParaRPr lang="en-US">
            <a:solidFill>
              <a:schemeClr val="bg1"/>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lumMod val="40000"/>
            <a:lumOff val="60000"/>
          </a:schemeClr>
        </a:solidFill>
      </dgm:spPr>
      <dgm:t>
        <a:bodyPr/>
        <a:lstStyle/>
        <a:p>
          <a:r>
            <a:rPr lang="en-US" smtClean="0">
              <a:solidFill>
                <a:srgbClr val="FFFFFF"/>
              </a:solidFill>
            </a:rPr>
            <a:t>2. Xây dựng hệ thống</a:t>
          </a:r>
          <a:endParaRPr lang="en-US">
            <a:solidFill>
              <a:srgbClr val="FFFFFF"/>
            </a:solidFill>
          </a:endParaRPr>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lumMod val="40000"/>
            <a:lumOff val="60000"/>
          </a:schemeClr>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6D479772-DED0-4613-8B9A-5900AEC26CD5}" srcId="{AC5DB96F-F727-4209-96B8-15C7FE2F08BC}" destId="{D1500E03-8FF8-489B-8961-8508C8E62221}" srcOrd="2" destOrd="0" parTransId="{582FF42D-D6A0-42FE-8582-F88DB58E4906}" sibTransId="{9F262B68-F55A-4984-8969-EAC6AE748599}"/>
    <dgm:cxn modelId="{F164FDDB-89A4-42AC-B9B9-F2D232730957}" srcId="{AC5DB96F-F727-4209-96B8-15C7FE2F08BC}" destId="{C0C5140D-5A7F-4880-BD0C-9D9E01672B64}" srcOrd="1" destOrd="0" parTransId="{1E164F11-B7A5-45C3-943E-B4DD4A26E369}" sibTransId="{D92A87C3-0379-498A-B946-D1C0FAAB11DD}"/>
    <dgm:cxn modelId="{2466FDB5-6E2D-42EE-94B5-70209C2159B1}" type="presOf" srcId="{AC5DB96F-F727-4209-96B8-15C7FE2F08BC}" destId="{D4125A42-4888-4BC7-A72D-972A7BCD7253}" srcOrd="0" destOrd="0" presId="urn:microsoft.com/office/officeart/2005/8/layout/chevron1"/>
    <dgm:cxn modelId="{7200FBF0-D316-4954-AE08-57B73EDFC697}" type="presOf" srcId="{09EB9092-CA9B-47E5-836A-0D1A71221217}" destId="{B6B860AD-145B-4158-BB22-06A7C76DB5D9}" srcOrd="0" destOrd="0" presId="urn:microsoft.com/office/officeart/2005/8/layout/chevron1"/>
    <dgm:cxn modelId="{6C6A4DCF-7DFF-4BF6-8103-6B21E33F689F}" srcId="{AC5DB96F-F727-4209-96B8-15C7FE2F08BC}" destId="{EEC29386-3F88-4987-8940-12895C697B20}" srcOrd="3" destOrd="0" parTransId="{D7B87EE9-B631-42A4-B4F8-8F754E385F87}" sibTransId="{79506739-ACE4-4E89-BED4-09B55168D9DE}"/>
    <dgm:cxn modelId="{342FF050-0BBE-4FE3-A1B6-84B5C7079E04}" srcId="{AC5DB96F-F727-4209-96B8-15C7FE2F08BC}" destId="{09EB9092-CA9B-47E5-836A-0D1A71221217}" srcOrd="0" destOrd="0" parTransId="{B3CF4E2F-E678-4793-9B40-28905E12067D}" sibTransId="{A80384F3-BCA8-49EB-9D40-88B5C4B02C0E}"/>
    <dgm:cxn modelId="{CB3FED09-564D-40BE-BC2B-39E94414272F}" type="presOf" srcId="{D1500E03-8FF8-489B-8961-8508C8E62221}" destId="{D4B5C643-6684-4781-92FB-43D639052498}" srcOrd="0" destOrd="0" presId="urn:microsoft.com/office/officeart/2005/8/layout/chevron1"/>
    <dgm:cxn modelId="{CAE3AA24-0B14-445B-A30C-305E35D384A6}" type="presOf" srcId="{C0C5140D-5A7F-4880-BD0C-9D9E01672B64}" destId="{24F1C97C-71D5-45B8-9B64-F157B235E14D}" srcOrd="0" destOrd="0" presId="urn:microsoft.com/office/officeart/2005/8/layout/chevron1"/>
    <dgm:cxn modelId="{0B0C5B6B-CEF7-4C63-8BB5-F1748CC2692A}" type="presOf" srcId="{EEC29386-3F88-4987-8940-12895C697B20}" destId="{52C83AEA-06C0-4279-A88D-2F8DA9BD23BC}" srcOrd="0" destOrd="0" presId="urn:microsoft.com/office/officeart/2005/8/layout/chevron1"/>
    <dgm:cxn modelId="{82A84BA6-8683-4FF1-A09C-6B41BA42EF6E}" type="presParOf" srcId="{D4125A42-4888-4BC7-A72D-972A7BCD7253}" destId="{B6B860AD-145B-4158-BB22-06A7C76DB5D9}" srcOrd="0" destOrd="0" presId="urn:microsoft.com/office/officeart/2005/8/layout/chevron1"/>
    <dgm:cxn modelId="{FB8A5325-541E-4375-B175-9BC77A2E7E9D}" type="presParOf" srcId="{D4125A42-4888-4BC7-A72D-972A7BCD7253}" destId="{4606AF73-BB67-44FB-971C-0564AF1586E8}" srcOrd="1" destOrd="0" presId="urn:microsoft.com/office/officeart/2005/8/layout/chevron1"/>
    <dgm:cxn modelId="{CEB7EC1B-00F1-4A11-8A55-58784431EC7C}" type="presParOf" srcId="{D4125A42-4888-4BC7-A72D-972A7BCD7253}" destId="{24F1C97C-71D5-45B8-9B64-F157B235E14D}" srcOrd="2" destOrd="0" presId="urn:microsoft.com/office/officeart/2005/8/layout/chevron1"/>
    <dgm:cxn modelId="{DB4CB631-AAB3-4A69-9FAC-C5D349482A72}" type="presParOf" srcId="{D4125A42-4888-4BC7-A72D-972A7BCD7253}" destId="{B76F4C10-B663-4740-B79E-254C509C000B}" srcOrd="3" destOrd="0" presId="urn:microsoft.com/office/officeart/2005/8/layout/chevron1"/>
    <dgm:cxn modelId="{2E7E0297-CF04-44FE-A633-99AA546C319E}" type="presParOf" srcId="{D4125A42-4888-4BC7-A72D-972A7BCD7253}" destId="{D4B5C643-6684-4781-92FB-43D639052498}" srcOrd="4" destOrd="0" presId="urn:microsoft.com/office/officeart/2005/8/layout/chevron1"/>
    <dgm:cxn modelId="{AC3B23C6-51C4-4949-9C02-E258FF43AA0C}" type="presParOf" srcId="{D4125A42-4888-4BC7-A72D-972A7BCD7253}" destId="{CF68A547-4B9E-4DD7-955F-FC38349A3FF5}" srcOrd="5" destOrd="0" presId="urn:microsoft.com/office/officeart/2005/8/layout/chevron1"/>
    <dgm:cxn modelId="{2AAE718A-B9FA-4C39-AC67-0E214AA712CB}"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43F98FE-861D-461B-9925-74279E376A0C}"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en-US"/>
        </a:p>
      </dgm:t>
    </dgm:pt>
    <dgm:pt modelId="{68FFFD5B-36E2-4EE3-BE2D-AE09BD63E540}">
      <dgm:prSet phldrT="[Text]"/>
      <dgm:spPr/>
      <dgm:t>
        <a:bodyPr/>
        <a:lstStyle/>
        <a:p>
          <a:r>
            <a:rPr lang="en-US" smtClean="0">
              <a:solidFill>
                <a:srgbClr val="00B050"/>
              </a:solidFill>
            </a:rPr>
            <a:t>Đặt vấn đề</a:t>
          </a:r>
          <a:endParaRPr lang="en-US">
            <a:solidFill>
              <a:srgbClr val="00B050"/>
            </a:solidFill>
          </a:endParaRPr>
        </a:p>
      </dgm:t>
    </dgm:pt>
    <dgm:pt modelId="{4706ECD6-B5C8-4B16-9EB5-8BEC147AF30D}" type="parTrans" cxnId="{0D567561-C1A1-4FAC-B8DF-BF57A51A9B1E}">
      <dgm:prSet/>
      <dgm:spPr/>
      <dgm:t>
        <a:bodyPr/>
        <a:lstStyle/>
        <a:p>
          <a:endParaRPr lang="en-US">
            <a:solidFill>
              <a:srgbClr val="00B050"/>
            </a:solidFill>
          </a:endParaRPr>
        </a:p>
      </dgm:t>
    </dgm:pt>
    <dgm:pt modelId="{E118B711-71A7-4B19-86C9-94C9E6208813}" type="sibTrans" cxnId="{0D567561-C1A1-4FAC-B8DF-BF57A51A9B1E}">
      <dgm:prSet/>
      <dgm:spPr/>
      <dgm:t>
        <a:bodyPr/>
        <a:lstStyle/>
        <a:p>
          <a:endParaRPr lang="en-US">
            <a:solidFill>
              <a:srgbClr val="00B050"/>
            </a:solidFill>
          </a:endParaRPr>
        </a:p>
      </dgm:t>
    </dgm:pt>
    <dgm:pt modelId="{FF4CC372-E322-4710-AD5D-A679A1845C9C}">
      <dgm:prSet phldrT="[Text]"/>
      <dgm:spPr/>
      <dgm:t>
        <a:bodyPr/>
        <a:lstStyle/>
        <a:p>
          <a:r>
            <a:rPr lang="en-US" smtClean="0">
              <a:solidFill>
                <a:srgbClr val="00B050"/>
              </a:solidFill>
            </a:rPr>
            <a:t>Xây dựng hệ thống</a:t>
          </a:r>
          <a:endParaRPr lang="en-US">
            <a:solidFill>
              <a:srgbClr val="00B050"/>
            </a:solidFill>
          </a:endParaRPr>
        </a:p>
      </dgm:t>
    </dgm:pt>
    <dgm:pt modelId="{3EB7D451-AEA9-4F09-945A-F9C5EAB934C5}" type="parTrans" cxnId="{BE520E58-11C7-4F39-8EDA-A11AB62516D4}">
      <dgm:prSet/>
      <dgm:spPr/>
      <dgm:t>
        <a:bodyPr/>
        <a:lstStyle/>
        <a:p>
          <a:endParaRPr lang="en-US">
            <a:solidFill>
              <a:srgbClr val="00B050"/>
            </a:solidFill>
          </a:endParaRPr>
        </a:p>
      </dgm:t>
    </dgm:pt>
    <dgm:pt modelId="{2330CCF1-BEBC-45D9-9089-5A3CA61F4A6D}" type="sibTrans" cxnId="{BE520E58-11C7-4F39-8EDA-A11AB62516D4}">
      <dgm:prSet/>
      <dgm:spPr/>
      <dgm:t>
        <a:bodyPr/>
        <a:lstStyle/>
        <a:p>
          <a:endParaRPr lang="en-US">
            <a:solidFill>
              <a:srgbClr val="00B050"/>
            </a:solidFill>
          </a:endParaRPr>
        </a:p>
      </dgm:t>
    </dgm:pt>
    <dgm:pt modelId="{2844A29C-B3A9-4297-B78E-6B2A58513FEF}">
      <dgm:prSet phldrT="[Text]"/>
      <dgm:spPr/>
      <dgm:t>
        <a:bodyPr/>
        <a:lstStyle/>
        <a:p>
          <a:r>
            <a:rPr lang="en-US" smtClean="0">
              <a:solidFill>
                <a:srgbClr val="00B050"/>
              </a:solidFill>
            </a:rPr>
            <a:t>Xử lý tín hiệu và hiển thị</a:t>
          </a:r>
          <a:endParaRPr lang="en-US">
            <a:solidFill>
              <a:srgbClr val="00B050"/>
            </a:solidFill>
          </a:endParaRPr>
        </a:p>
      </dgm:t>
    </dgm:pt>
    <dgm:pt modelId="{E11C22D8-AAD7-42C0-8731-E8538159A42A}" type="parTrans" cxnId="{A073EA50-2769-4DDB-A61E-CBD17F7313A8}">
      <dgm:prSet/>
      <dgm:spPr/>
      <dgm:t>
        <a:bodyPr/>
        <a:lstStyle/>
        <a:p>
          <a:endParaRPr lang="en-US">
            <a:solidFill>
              <a:srgbClr val="00B050"/>
            </a:solidFill>
          </a:endParaRPr>
        </a:p>
      </dgm:t>
    </dgm:pt>
    <dgm:pt modelId="{B62EBD71-8298-48B2-9F6C-486CBD456C62}" type="sibTrans" cxnId="{A073EA50-2769-4DDB-A61E-CBD17F7313A8}">
      <dgm:prSet/>
      <dgm:spPr/>
      <dgm:t>
        <a:bodyPr/>
        <a:lstStyle/>
        <a:p>
          <a:endParaRPr lang="en-US">
            <a:solidFill>
              <a:srgbClr val="00B050"/>
            </a:solidFill>
          </a:endParaRPr>
        </a:p>
      </dgm:t>
    </dgm:pt>
    <dgm:pt modelId="{A0D5AE1E-3AED-49B9-B5CA-9E934FD7EAD4}">
      <dgm:prSet phldrT="[Text]"/>
      <dgm:spPr/>
      <dgm:t>
        <a:bodyPr/>
        <a:lstStyle/>
        <a:p>
          <a:r>
            <a:rPr lang="en-US" smtClean="0">
              <a:solidFill>
                <a:srgbClr val="FF0000"/>
              </a:solidFill>
            </a:rPr>
            <a:t>Kết quả và hướng phát triển</a:t>
          </a:r>
          <a:endParaRPr lang="en-US">
            <a:solidFill>
              <a:srgbClr val="FF0000"/>
            </a:solidFill>
          </a:endParaRPr>
        </a:p>
      </dgm:t>
    </dgm:pt>
    <dgm:pt modelId="{9E19CF3E-31F3-4062-94B1-51A6D12321A5}" type="parTrans" cxnId="{AA94DBE9-5066-45C5-B37B-888DD3F4FD77}">
      <dgm:prSet/>
      <dgm:spPr/>
      <dgm:t>
        <a:bodyPr/>
        <a:lstStyle/>
        <a:p>
          <a:endParaRPr lang="en-US">
            <a:solidFill>
              <a:srgbClr val="00B050"/>
            </a:solidFill>
          </a:endParaRPr>
        </a:p>
      </dgm:t>
    </dgm:pt>
    <dgm:pt modelId="{134C9187-7C71-454B-95EF-CEA5A992120C}" type="sibTrans" cxnId="{AA94DBE9-5066-45C5-B37B-888DD3F4FD77}">
      <dgm:prSet/>
      <dgm:spPr/>
      <dgm:t>
        <a:bodyPr/>
        <a:lstStyle/>
        <a:p>
          <a:endParaRPr lang="en-US">
            <a:solidFill>
              <a:srgbClr val="00B050"/>
            </a:solidFill>
          </a:endParaRPr>
        </a:p>
      </dgm:t>
    </dgm:pt>
    <dgm:pt modelId="{FC03D378-EDEE-4A6C-9AAE-E8F1ECA49BD5}" type="pres">
      <dgm:prSet presAssocID="{A43F98FE-861D-461B-9925-74279E376A0C}" presName="Name0" presStyleCnt="0">
        <dgm:presLayoutVars>
          <dgm:chMax val="7"/>
          <dgm:chPref val="7"/>
          <dgm:dir/>
        </dgm:presLayoutVars>
      </dgm:prSet>
      <dgm:spPr/>
      <dgm:t>
        <a:bodyPr/>
        <a:lstStyle/>
        <a:p>
          <a:endParaRPr lang="en-US"/>
        </a:p>
      </dgm:t>
    </dgm:pt>
    <dgm:pt modelId="{AD181CF8-6541-47AA-B5D6-02EDA2DA0E0B}" type="pres">
      <dgm:prSet presAssocID="{A43F98FE-861D-461B-9925-74279E376A0C}" presName="Name1" presStyleCnt="0"/>
      <dgm:spPr/>
      <dgm:t>
        <a:bodyPr/>
        <a:lstStyle/>
        <a:p>
          <a:endParaRPr lang="en-US"/>
        </a:p>
      </dgm:t>
    </dgm:pt>
    <dgm:pt modelId="{CAD129C4-5AB3-4C61-AB6A-2BA79D2C8E8A}" type="pres">
      <dgm:prSet presAssocID="{A43F98FE-861D-461B-9925-74279E376A0C}" presName="cycle" presStyleCnt="0"/>
      <dgm:spPr/>
      <dgm:t>
        <a:bodyPr/>
        <a:lstStyle/>
        <a:p>
          <a:endParaRPr lang="en-US"/>
        </a:p>
      </dgm:t>
    </dgm:pt>
    <dgm:pt modelId="{86B8F260-3D17-4DDA-A289-850FA7946398}" type="pres">
      <dgm:prSet presAssocID="{A43F98FE-861D-461B-9925-74279E376A0C}" presName="srcNode" presStyleLbl="node1" presStyleIdx="0" presStyleCnt="4"/>
      <dgm:spPr/>
      <dgm:t>
        <a:bodyPr/>
        <a:lstStyle/>
        <a:p>
          <a:endParaRPr lang="en-US"/>
        </a:p>
      </dgm:t>
    </dgm:pt>
    <dgm:pt modelId="{FE06F1BA-3F21-448F-8F4F-235E239D81B7}" type="pres">
      <dgm:prSet presAssocID="{A43F98FE-861D-461B-9925-74279E376A0C}" presName="conn" presStyleLbl="parChTrans1D2" presStyleIdx="0" presStyleCnt="1"/>
      <dgm:spPr/>
      <dgm:t>
        <a:bodyPr/>
        <a:lstStyle/>
        <a:p>
          <a:endParaRPr lang="en-US"/>
        </a:p>
      </dgm:t>
    </dgm:pt>
    <dgm:pt modelId="{74668EE2-B675-451E-9203-D7655F1C6A21}" type="pres">
      <dgm:prSet presAssocID="{A43F98FE-861D-461B-9925-74279E376A0C}" presName="extraNode" presStyleLbl="node1" presStyleIdx="0" presStyleCnt="4"/>
      <dgm:spPr/>
      <dgm:t>
        <a:bodyPr/>
        <a:lstStyle/>
        <a:p>
          <a:endParaRPr lang="en-US"/>
        </a:p>
      </dgm:t>
    </dgm:pt>
    <dgm:pt modelId="{762C16C5-9E3B-4FF3-8687-C8EDBFBE99E9}" type="pres">
      <dgm:prSet presAssocID="{A43F98FE-861D-461B-9925-74279E376A0C}" presName="dstNode" presStyleLbl="node1" presStyleIdx="0" presStyleCnt="4"/>
      <dgm:spPr/>
      <dgm:t>
        <a:bodyPr/>
        <a:lstStyle/>
        <a:p>
          <a:endParaRPr lang="en-US"/>
        </a:p>
      </dgm:t>
    </dgm:pt>
    <dgm:pt modelId="{DED9B5CC-D1E3-4414-A2A0-39DFF5310E35}" type="pres">
      <dgm:prSet presAssocID="{68FFFD5B-36E2-4EE3-BE2D-AE09BD63E540}" presName="text_1" presStyleLbl="node1" presStyleIdx="0" presStyleCnt="4">
        <dgm:presLayoutVars>
          <dgm:bulletEnabled val="1"/>
        </dgm:presLayoutVars>
      </dgm:prSet>
      <dgm:spPr/>
      <dgm:t>
        <a:bodyPr/>
        <a:lstStyle/>
        <a:p>
          <a:endParaRPr lang="en-US"/>
        </a:p>
      </dgm:t>
    </dgm:pt>
    <dgm:pt modelId="{2DFAFAF7-7221-48AA-B433-A7B2F394AD9A}" type="pres">
      <dgm:prSet presAssocID="{68FFFD5B-36E2-4EE3-BE2D-AE09BD63E540}" presName="accent_1" presStyleCnt="0"/>
      <dgm:spPr/>
      <dgm:t>
        <a:bodyPr/>
        <a:lstStyle/>
        <a:p>
          <a:endParaRPr lang="en-US"/>
        </a:p>
      </dgm:t>
    </dgm:pt>
    <dgm:pt modelId="{0EF3D7A7-BF24-4D7B-8464-8DCCF430A89F}" type="pres">
      <dgm:prSet presAssocID="{68FFFD5B-36E2-4EE3-BE2D-AE09BD63E540}" presName="accentRepeatNode" presStyleLbl="solidFgAcc1" presStyleIdx="0" presStyleCnt="4"/>
      <dgm:spPr/>
      <dgm:t>
        <a:bodyPr/>
        <a:lstStyle/>
        <a:p>
          <a:endParaRPr lang="en-US"/>
        </a:p>
      </dgm:t>
    </dgm:pt>
    <dgm:pt modelId="{7248C0B3-3105-4054-9946-307C71F2ABC4}" type="pres">
      <dgm:prSet presAssocID="{FF4CC372-E322-4710-AD5D-A679A1845C9C}" presName="text_2" presStyleLbl="node1" presStyleIdx="1" presStyleCnt="4">
        <dgm:presLayoutVars>
          <dgm:bulletEnabled val="1"/>
        </dgm:presLayoutVars>
      </dgm:prSet>
      <dgm:spPr/>
      <dgm:t>
        <a:bodyPr/>
        <a:lstStyle/>
        <a:p>
          <a:endParaRPr lang="en-US"/>
        </a:p>
      </dgm:t>
    </dgm:pt>
    <dgm:pt modelId="{3296B7D1-1236-4AFB-837C-FB10752D298A}" type="pres">
      <dgm:prSet presAssocID="{FF4CC372-E322-4710-AD5D-A679A1845C9C}" presName="accent_2" presStyleCnt="0"/>
      <dgm:spPr/>
      <dgm:t>
        <a:bodyPr/>
        <a:lstStyle/>
        <a:p>
          <a:endParaRPr lang="en-US"/>
        </a:p>
      </dgm:t>
    </dgm:pt>
    <dgm:pt modelId="{5EA7C801-63A7-4025-84E5-20952A978F90}" type="pres">
      <dgm:prSet presAssocID="{FF4CC372-E322-4710-AD5D-A679A1845C9C}" presName="accentRepeatNode" presStyleLbl="solidFgAcc1" presStyleIdx="1" presStyleCnt="4"/>
      <dgm:spPr/>
      <dgm:t>
        <a:bodyPr/>
        <a:lstStyle/>
        <a:p>
          <a:endParaRPr lang="en-US"/>
        </a:p>
      </dgm:t>
    </dgm:pt>
    <dgm:pt modelId="{489C8373-DCD5-4931-952A-AFAFD9A5FF35}" type="pres">
      <dgm:prSet presAssocID="{2844A29C-B3A9-4297-B78E-6B2A58513FEF}" presName="text_3" presStyleLbl="node1" presStyleIdx="2" presStyleCnt="4">
        <dgm:presLayoutVars>
          <dgm:bulletEnabled val="1"/>
        </dgm:presLayoutVars>
      </dgm:prSet>
      <dgm:spPr/>
      <dgm:t>
        <a:bodyPr/>
        <a:lstStyle/>
        <a:p>
          <a:endParaRPr lang="en-US"/>
        </a:p>
      </dgm:t>
    </dgm:pt>
    <dgm:pt modelId="{C8B5B0F0-2D7A-4D2A-9183-98565C3AD569}" type="pres">
      <dgm:prSet presAssocID="{2844A29C-B3A9-4297-B78E-6B2A58513FEF}" presName="accent_3" presStyleCnt="0"/>
      <dgm:spPr/>
      <dgm:t>
        <a:bodyPr/>
        <a:lstStyle/>
        <a:p>
          <a:endParaRPr lang="en-US"/>
        </a:p>
      </dgm:t>
    </dgm:pt>
    <dgm:pt modelId="{8683FA07-1896-447A-A69C-8253D662AF2A}" type="pres">
      <dgm:prSet presAssocID="{2844A29C-B3A9-4297-B78E-6B2A58513FEF}" presName="accentRepeatNode" presStyleLbl="solidFgAcc1" presStyleIdx="2" presStyleCnt="4"/>
      <dgm:spPr/>
      <dgm:t>
        <a:bodyPr/>
        <a:lstStyle/>
        <a:p>
          <a:endParaRPr lang="en-US"/>
        </a:p>
      </dgm:t>
    </dgm:pt>
    <dgm:pt modelId="{E139B6C1-6F85-476A-BB6E-F65FB91EE6A5}" type="pres">
      <dgm:prSet presAssocID="{A0D5AE1E-3AED-49B9-B5CA-9E934FD7EAD4}" presName="text_4" presStyleLbl="node1" presStyleIdx="3" presStyleCnt="4">
        <dgm:presLayoutVars>
          <dgm:bulletEnabled val="1"/>
        </dgm:presLayoutVars>
      </dgm:prSet>
      <dgm:spPr/>
      <dgm:t>
        <a:bodyPr/>
        <a:lstStyle/>
        <a:p>
          <a:endParaRPr lang="en-US"/>
        </a:p>
      </dgm:t>
    </dgm:pt>
    <dgm:pt modelId="{2309B469-5F22-44E4-A79E-AF193BFB1D74}" type="pres">
      <dgm:prSet presAssocID="{A0D5AE1E-3AED-49B9-B5CA-9E934FD7EAD4}" presName="accent_4" presStyleCnt="0"/>
      <dgm:spPr/>
      <dgm:t>
        <a:bodyPr/>
        <a:lstStyle/>
        <a:p>
          <a:endParaRPr lang="en-US"/>
        </a:p>
      </dgm:t>
    </dgm:pt>
    <dgm:pt modelId="{74AEFFD1-A8D6-4E2F-A7B8-A9D2429B4FF1}" type="pres">
      <dgm:prSet presAssocID="{A0D5AE1E-3AED-49B9-B5CA-9E934FD7EAD4}" presName="accentRepeatNode" presStyleLbl="solidFgAcc1" presStyleIdx="3" presStyleCnt="4"/>
      <dgm:spPr/>
      <dgm:t>
        <a:bodyPr/>
        <a:lstStyle/>
        <a:p>
          <a:endParaRPr lang="en-US"/>
        </a:p>
      </dgm:t>
    </dgm:pt>
  </dgm:ptLst>
  <dgm:cxnLst>
    <dgm:cxn modelId="{248B53D2-39E6-441C-9827-ADB6AE133CE9}" type="presOf" srcId="{E118B711-71A7-4B19-86C9-94C9E6208813}" destId="{FE06F1BA-3F21-448F-8F4F-235E239D81B7}" srcOrd="0" destOrd="0" presId="urn:microsoft.com/office/officeart/2008/layout/VerticalCurvedList"/>
    <dgm:cxn modelId="{AA94DBE9-5066-45C5-B37B-888DD3F4FD77}" srcId="{A43F98FE-861D-461B-9925-74279E376A0C}" destId="{A0D5AE1E-3AED-49B9-B5CA-9E934FD7EAD4}" srcOrd="3" destOrd="0" parTransId="{9E19CF3E-31F3-4062-94B1-51A6D12321A5}" sibTransId="{134C9187-7C71-454B-95EF-CEA5A992120C}"/>
    <dgm:cxn modelId="{0D567561-C1A1-4FAC-B8DF-BF57A51A9B1E}" srcId="{A43F98FE-861D-461B-9925-74279E376A0C}" destId="{68FFFD5B-36E2-4EE3-BE2D-AE09BD63E540}" srcOrd="0" destOrd="0" parTransId="{4706ECD6-B5C8-4B16-9EB5-8BEC147AF30D}" sibTransId="{E118B711-71A7-4B19-86C9-94C9E6208813}"/>
    <dgm:cxn modelId="{8B444AC4-91D2-4B65-84BD-12E2A71EB323}" type="presOf" srcId="{A43F98FE-861D-461B-9925-74279E376A0C}" destId="{FC03D378-EDEE-4A6C-9AAE-E8F1ECA49BD5}" srcOrd="0" destOrd="0" presId="urn:microsoft.com/office/officeart/2008/layout/VerticalCurvedList"/>
    <dgm:cxn modelId="{1641BD93-DBA3-48D5-9277-4FB1D2752E31}" type="presOf" srcId="{2844A29C-B3A9-4297-B78E-6B2A58513FEF}" destId="{489C8373-DCD5-4931-952A-AFAFD9A5FF35}" srcOrd="0" destOrd="0" presId="urn:microsoft.com/office/officeart/2008/layout/VerticalCurvedList"/>
    <dgm:cxn modelId="{D24579A7-1FBC-405E-B0F5-DD5C72FC2D4B}" type="presOf" srcId="{A0D5AE1E-3AED-49B9-B5CA-9E934FD7EAD4}" destId="{E139B6C1-6F85-476A-BB6E-F65FB91EE6A5}" srcOrd="0" destOrd="0" presId="urn:microsoft.com/office/officeart/2008/layout/VerticalCurvedList"/>
    <dgm:cxn modelId="{BE520E58-11C7-4F39-8EDA-A11AB62516D4}" srcId="{A43F98FE-861D-461B-9925-74279E376A0C}" destId="{FF4CC372-E322-4710-AD5D-A679A1845C9C}" srcOrd="1" destOrd="0" parTransId="{3EB7D451-AEA9-4F09-945A-F9C5EAB934C5}" sibTransId="{2330CCF1-BEBC-45D9-9089-5A3CA61F4A6D}"/>
    <dgm:cxn modelId="{FAA8D9FB-83C8-414E-B25C-1EA48467650F}" type="presOf" srcId="{FF4CC372-E322-4710-AD5D-A679A1845C9C}" destId="{7248C0B3-3105-4054-9946-307C71F2ABC4}" srcOrd="0" destOrd="0" presId="urn:microsoft.com/office/officeart/2008/layout/VerticalCurvedList"/>
    <dgm:cxn modelId="{A073EA50-2769-4DDB-A61E-CBD17F7313A8}" srcId="{A43F98FE-861D-461B-9925-74279E376A0C}" destId="{2844A29C-B3A9-4297-B78E-6B2A58513FEF}" srcOrd="2" destOrd="0" parTransId="{E11C22D8-AAD7-42C0-8731-E8538159A42A}" sibTransId="{B62EBD71-8298-48B2-9F6C-486CBD456C62}"/>
    <dgm:cxn modelId="{739BA2BF-C2D7-46C3-AD52-9FEC69D3AB73}" type="presOf" srcId="{68FFFD5B-36E2-4EE3-BE2D-AE09BD63E540}" destId="{DED9B5CC-D1E3-4414-A2A0-39DFF5310E35}" srcOrd="0" destOrd="0" presId="urn:microsoft.com/office/officeart/2008/layout/VerticalCurvedList"/>
    <dgm:cxn modelId="{8C54A0E1-E1D7-4362-9BB6-A034AC9F9379}" type="presParOf" srcId="{FC03D378-EDEE-4A6C-9AAE-E8F1ECA49BD5}" destId="{AD181CF8-6541-47AA-B5D6-02EDA2DA0E0B}" srcOrd="0" destOrd="0" presId="urn:microsoft.com/office/officeart/2008/layout/VerticalCurvedList"/>
    <dgm:cxn modelId="{12E62B50-023B-4783-B17C-FCF6B20A5B2E}" type="presParOf" srcId="{AD181CF8-6541-47AA-B5D6-02EDA2DA0E0B}" destId="{CAD129C4-5AB3-4C61-AB6A-2BA79D2C8E8A}" srcOrd="0" destOrd="0" presId="urn:microsoft.com/office/officeart/2008/layout/VerticalCurvedList"/>
    <dgm:cxn modelId="{EC8A6B9A-5A4F-496D-BA83-6A5C97ACF50F}" type="presParOf" srcId="{CAD129C4-5AB3-4C61-AB6A-2BA79D2C8E8A}" destId="{86B8F260-3D17-4DDA-A289-850FA7946398}" srcOrd="0" destOrd="0" presId="urn:microsoft.com/office/officeart/2008/layout/VerticalCurvedList"/>
    <dgm:cxn modelId="{A457377A-7325-4F8B-890A-D79C229ED05F}" type="presParOf" srcId="{CAD129C4-5AB3-4C61-AB6A-2BA79D2C8E8A}" destId="{FE06F1BA-3F21-448F-8F4F-235E239D81B7}" srcOrd="1" destOrd="0" presId="urn:microsoft.com/office/officeart/2008/layout/VerticalCurvedList"/>
    <dgm:cxn modelId="{6B2CFEC1-232E-446C-9E7C-363C6F485E21}" type="presParOf" srcId="{CAD129C4-5AB3-4C61-AB6A-2BA79D2C8E8A}" destId="{74668EE2-B675-451E-9203-D7655F1C6A21}" srcOrd="2" destOrd="0" presId="urn:microsoft.com/office/officeart/2008/layout/VerticalCurvedList"/>
    <dgm:cxn modelId="{6EC7BB0C-751F-4C05-A1F4-BDA855D59F9C}" type="presParOf" srcId="{CAD129C4-5AB3-4C61-AB6A-2BA79D2C8E8A}" destId="{762C16C5-9E3B-4FF3-8687-C8EDBFBE99E9}" srcOrd="3" destOrd="0" presId="urn:microsoft.com/office/officeart/2008/layout/VerticalCurvedList"/>
    <dgm:cxn modelId="{55B0B4A6-5A26-461F-82C5-03DFBE5762E4}" type="presParOf" srcId="{AD181CF8-6541-47AA-B5D6-02EDA2DA0E0B}" destId="{DED9B5CC-D1E3-4414-A2A0-39DFF5310E35}" srcOrd="1" destOrd="0" presId="urn:microsoft.com/office/officeart/2008/layout/VerticalCurvedList"/>
    <dgm:cxn modelId="{9D1CDF25-E421-4A4B-A207-3B8A3FB8169E}" type="presParOf" srcId="{AD181CF8-6541-47AA-B5D6-02EDA2DA0E0B}" destId="{2DFAFAF7-7221-48AA-B433-A7B2F394AD9A}" srcOrd="2" destOrd="0" presId="urn:microsoft.com/office/officeart/2008/layout/VerticalCurvedList"/>
    <dgm:cxn modelId="{E8373D5E-056E-43C2-9E2E-031E30EE739E}" type="presParOf" srcId="{2DFAFAF7-7221-48AA-B433-A7B2F394AD9A}" destId="{0EF3D7A7-BF24-4D7B-8464-8DCCF430A89F}" srcOrd="0" destOrd="0" presId="urn:microsoft.com/office/officeart/2008/layout/VerticalCurvedList"/>
    <dgm:cxn modelId="{ACD82217-9722-48BF-9D18-7072C5A0DEDE}" type="presParOf" srcId="{AD181CF8-6541-47AA-B5D6-02EDA2DA0E0B}" destId="{7248C0B3-3105-4054-9946-307C71F2ABC4}" srcOrd="3" destOrd="0" presId="urn:microsoft.com/office/officeart/2008/layout/VerticalCurvedList"/>
    <dgm:cxn modelId="{25337C9A-7FC6-43EF-AA00-0663FC40D5EC}" type="presParOf" srcId="{AD181CF8-6541-47AA-B5D6-02EDA2DA0E0B}" destId="{3296B7D1-1236-4AFB-837C-FB10752D298A}" srcOrd="4" destOrd="0" presId="urn:microsoft.com/office/officeart/2008/layout/VerticalCurvedList"/>
    <dgm:cxn modelId="{98D6B0E7-25E6-4849-A3A9-AEE6FAD6C306}" type="presParOf" srcId="{3296B7D1-1236-4AFB-837C-FB10752D298A}" destId="{5EA7C801-63A7-4025-84E5-20952A978F90}" srcOrd="0" destOrd="0" presId="urn:microsoft.com/office/officeart/2008/layout/VerticalCurvedList"/>
    <dgm:cxn modelId="{B0C81092-5E52-40E1-8276-D16CB2892561}" type="presParOf" srcId="{AD181CF8-6541-47AA-B5D6-02EDA2DA0E0B}" destId="{489C8373-DCD5-4931-952A-AFAFD9A5FF35}" srcOrd="5" destOrd="0" presId="urn:microsoft.com/office/officeart/2008/layout/VerticalCurvedList"/>
    <dgm:cxn modelId="{CB55E5AC-C580-4C70-A7A0-D7A5698C866E}" type="presParOf" srcId="{AD181CF8-6541-47AA-B5D6-02EDA2DA0E0B}" destId="{C8B5B0F0-2D7A-4D2A-9183-98565C3AD569}" srcOrd="6" destOrd="0" presId="urn:microsoft.com/office/officeart/2008/layout/VerticalCurvedList"/>
    <dgm:cxn modelId="{A1E21E30-6190-4DC7-8F0A-D5DE971E3512}" type="presParOf" srcId="{C8B5B0F0-2D7A-4D2A-9183-98565C3AD569}" destId="{8683FA07-1896-447A-A69C-8253D662AF2A}" srcOrd="0" destOrd="0" presId="urn:microsoft.com/office/officeart/2008/layout/VerticalCurvedList"/>
    <dgm:cxn modelId="{B85CBDD9-DEF7-47B5-AEC1-030F4BDF98AE}" type="presParOf" srcId="{AD181CF8-6541-47AA-B5D6-02EDA2DA0E0B}" destId="{E139B6C1-6F85-476A-BB6E-F65FB91EE6A5}" srcOrd="7" destOrd="0" presId="urn:microsoft.com/office/officeart/2008/layout/VerticalCurvedList"/>
    <dgm:cxn modelId="{983727A6-BB80-4532-ADC5-8D11BEA46068}" type="presParOf" srcId="{AD181CF8-6541-47AA-B5D6-02EDA2DA0E0B}" destId="{2309B469-5F22-44E4-A79E-AF193BFB1D74}" srcOrd="8" destOrd="0" presId="urn:microsoft.com/office/officeart/2008/layout/VerticalCurvedList"/>
    <dgm:cxn modelId="{9400D13E-BFA0-4D09-A42E-5A1CC410C092}" type="presParOf" srcId="{2309B469-5F22-44E4-A79E-AF193BFB1D74}" destId="{74AEFFD1-A8D6-4E2F-A7B8-A9D2429B4F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lumMod val="40000"/>
            <a:lumOff val="60000"/>
          </a:schemeClr>
        </a:solidFill>
      </dgm:spPr>
      <dgm:t>
        <a:bodyPr/>
        <a:lstStyle/>
        <a:p>
          <a:r>
            <a:rPr lang="en-US" smtClean="0">
              <a:solidFill>
                <a:schemeClr val="bg1"/>
              </a:solidFill>
            </a:rPr>
            <a:t>1. Đặt vấn đề</a:t>
          </a:r>
          <a:endParaRPr lang="en-US">
            <a:solidFill>
              <a:schemeClr val="bg1"/>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lumMod val="40000"/>
            <a:lumOff val="60000"/>
          </a:schemeClr>
        </a:solidFill>
      </dgm:spPr>
      <dgm:t>
        <a:bodyPr/>
        <a:lstStyle/>
        <a:p>
          <a:r>
            <a:rPr lang="en-US" smtClean="0">
              <a:solidFill>
                <a:srgbClr val="FFFFFF"/>
              </a:solidFill>
            </a:rPr>
            <a:t>2. Xây dựng hệ thống</a:t>
          </a:r>
          <a:endParaRPr lang="en-US">
            <a:solidFill>
              <a:srgbClr val="FFFFFF"/>
            </a:solidFill>
          </a:endParaRPr>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lumMod val="40000"/>
            <a:lumOff val="60000"/>
          </a:schemeClr>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6D479772-DED0-4613-8B9A-5900AEC26CD5}" srcId="{AC5DB96F-F727-4209-96B8-15C7FE2F08BC}" destId="{D1500E03-8FF8-489B-8961-8508C8E62221}" srcOrd="2" destOrd="0" parTransId="{582FF42D-D6A0-42FE-8582-F88DB58E4906}" sibTransId="{9F262B68-F55A-4984-8969-EAC6AE748599}"/>
    <dgm:cxn modelId="{F164FDDB-89A4-42AC-B9B9-F2D232730957}" srcId="{AC5DB96F-F727-4209-96B8-15C7FE2F08BC}" destId="{C0C5140D-5A7F-4880-BD0C-9D9E01672B64}" srcOrd="1" destOrd="0" parTransId="{1E164F11-B7A5-45C3-943E-B4DD4A26E369}" sibTransId="{D92A87C3-0379-498A-B946-D1C0FAAB11DD}"/>
    <dgm:cxn modelId="{A9DB30D9-BD6A-4B83-8E3E-822D36033250}" type="presOf" srcId="{09EB9092-CA9B-47E5-836A-0D1A71221217}" destId="{B6B860AD-145B-4158-BB22-06A7C76DB5D9}" srcOrd="0" destOrd="0" presId="urn:microsoft.com/office/officeart/2005/8/layout/chevron1"/>
    <dgm:cxn modelId="{59E93735-BBB7-4DA8-B736-557E93B5C3F2}" type="presOf" srcId="{AC5DB96F-F727-4209-96B8-15C7FE2F08BC}" destId="{D4125A42-4888-4BC7-A72D-972A7BCD7253}" srcOrd="0" destOrd="0" presId="urn:microsoft.com/office/officeart/2005/8/layout/chevron1"/>
    <dgm:cxn modelId="{F83B0D1F-7194-4333-826A-4A355131E21F}" type="presOf" srcId="{C0C5140D-5A7F-4880-BD0C-9D9E01672B64}" destId="{24F1C97C-71D5-45B8-9B64-F157B235E14D}" srcOrd="0" destOrd="0" presId="urn:microsoft.com/office/officeart/2005/8/layout/chevron1"/>
    <dgm:cxn modelId="{6C6A4DCF-7DFF-4BF6-8103-6B21E33F689F}" srcId="{AC5DB96F-F727-4209-96B8-15C7FE2F08BC}" destId="{EEC29386-3F88-4987-8940-12895C697B20}" srcOrd="3" destOrd="0" parTransId="{D7B87EE9-B631-42A4-B4F8-8F754E385F87}" sibTransId="{79506739-ACE4-4E89-BED4-09B55168D9DE}"/>
    <dgm:cxn modelId="{342FF050-0BBE-4FE3-A1B6-84B5C7079E04}" srcId="{AC5DB96F-F727-4209-96B8-15C7FE2F08BC}" destId="{09EB9092-CA9B-47E5-836A-0D1A71221217}" srcOrd="0" destOrd="0" parTransId="{B3CF4E2F-E678-4793-9B40-28905E12067D}" sibTransId="{A80384F3-BCA8-49EB-9D40-88B5C4B02C0E}"/>
    <dgm:cxn modelId="{00F3C494-CF1D-4DC3-A554-A830B7181EFC}" type="presOf" srcId="{D1500E03-8FF8-489B-8961-8508C8E62221}" destId="{D4B5C643-6684-4781-92FB-43D639052498}" srcOrd="0" destOrd="0" presId="urn:microsoft.com/office/officeart/2005/8/layout/chevron1"/>
    <dgm:cxn modelId="{2391BBB0-3C4C-4638-BE79-BF7D302F7179}" type="presOf" srcId="{EEC29386-3F88-4987-8940-12895C697B20}" destId="{52C83AEA-06C0-4279-A88D-2F8DA9BD23BC}" srcOrd="0" destOrd="0" presId="urn:microsoft.com/office/officeart/2005/8/layout/chevron1"/>
    <dgm:cxn modelId="{5771D77F-3406-4014-99E2-4FE6C1D972C3}" type="presParOf" srcId="{D4125A42-4888-4BC7-A72D-972A7BCD7253}" destId="{B6B860AD-145B-4158-BB22-06A7C76DB5D9}" srcOrd="0" destOrd="0" presId="urn:microsoft.com/office/officeart/2005/8/layout/chevron1"/>
    <dgm:cxn modelId="{18103120-B5B1-4D03-B3D8-D2548B2AF13C}" type="presParOf" srcId="{D4125A42-4888-4BC7-A72D-972A7BCD7253}" destId="{4606AF73-BB67-44FB-971C-0564AF1586E8}" srcOrd="1" destOrd="0" presId="urn:microsoft.com/office/officeart/2005/8/layout/chevron1"/>
    <dgm:cxn modelId="{2001B2F9-DC82-4FFD-B563-D63FFB3DDE0A}" type="presParOf" srcId="{D4125A42-4888-4BC7-A72D-972A7BCD7253}" destId="{24F1C97C-71D5-45B8-9B64-F157B235E14D}" srcOrd="2" destOrd="0" presId="urn:microsoft.com/office/officeart/2005/8/layout/chevron1"/>
    <dgm:cxn modelId="{3DCB5598-66E0-439C-B80E-7B3045ADC539}" type="presParOf" srcId="{D4125A42-4888-4BC7-A72D-972A7BCD7253}" destId="{B76F4C10-B663-4740-B79E-254C509C000B}" srcOrd="3" destOrd="0" presId="urn:microsoft.com/office/officeart/2005/8/layout/chevron1"/>
    <dgm:cxn modelId="{0929E482-D1E9-4916-8811-F3955A0ABBC9}" type="presParOf" srcId="{D4125A42-4888-4BC7-A72D-972A7BCD7253}" destId="{D4B5C643-6684-4781-92FB-43D639052498}" srcOrd="4" destOrd="0" presId="urn:microsoft.com/office/officeart/2005/8/layout/chevron1"/>
    <dgm:cxn modelId="{1249625C-AFB8-4069-A170-2E3850B80185}" type="presParOf" srcId="{D4125A42-4888-4BC7-A72D-972A7BCD7253}" destId="{CF68A547-4B9E-4DD7-955F-FC38349A3FF5}" srcOrd="5" destOrd="0" presId="urn:microsoft.com/office/officeart/2005/8/layout/chevron1"/>
    <dgm:cxn modelId="{E63402D5-CA88-4AFD-BC83-0B84C91FA35F}"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3F98FE-861D-461B-9925-74279E376A0C}"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en-US"/>
        </a:p>
      </dgm:t>
    </dgm:pt>
    <dgm:pt modelId="{68FFFD5B-36E2-4EE3-BE2D-AE09BD63E540}">
      <dgm:prSet phldrT="[Text]"/>
      <dgm:spPr/>
      <dgm:t>
        <a:bodyPr/>
        <a:lstStyle/>
        <a:p>
          <a:r>
            <a:rPr lang="en-US" smtClean="0">
              <a:solidFill>
                <a:srgbClr val="FF0000"/>
              </a:solidFill>
            </a:rPr>
            <a:t>Đặt vấn đề</a:t>
          </a:r>
          <a:endParaRPr lang="en-US">
            <a:solidFill>
              <a:srgbClr val="FF0000"/>
            </a:solidFill>
          </a:endParaRPr>
        </a:p>
      </dgm:t>
    </dgm:pt>
    <dgm:pt modelId="{4706ECD6-B5C8-4B16-9EB5-8BEC147AF30D}" type="parTrans" cxnId="{0D567561-C1A1-4FAC-B8DF-BF57A51A9B1E}">
      <dgm:prSet/>
      <dgm:spPr/>
      <dgm:t>
        <a:bodyPr/>
        <a:lstStyle/>
        <a:p>
          <a:endParaRPr lang="en-US">
            <a:solidFill>
              <a:srgbClr val="00B050"/>
            </a:solidFill>
          </a:endParaRPr>
        </a:p>
      </dgm:t>
    </dgm:pt>
    <dgm:pt modelId="{E118B711-71A7-4B19-86C9-94C9E6208813}" type="sibTrans" cxnId="{0D567561-C1A1-4FAC-B8DF-BF57A51A9B1E}">
      <dgm:prSet/>
      <dgm:spPr/>
      <dgm:t>
        <a:bodyPr/>
        <a:lstStyle/>
        <a:p>
          <a:endParaRPr lang="en-US">
            <a:solidFill>
              <a:srgbClr val="00B050"/>
            </a:solidFill>
          </a:endParaRPr>
        </a:p>
      </dgm:t>
    </dgm:pt>
    <dgm:pt modelId="{FF4CC372-E322-4710-AD5D-A679A1845C9C}">
      <dgm:prSet phldrT="[Text]"/>
      <dgm:spPr/>
      <dgm:t>
        <a:bodyPr/>
        <a:lstStyle/>
        <a:p>
          <a:r>
            <a:rPr lang="en-US" smtClean="0">
              <a:solidFill>
                <a:srgbClr val="00B050"/>
              </a:solidFill>
            </a:rPr>
            <a:t>Xây dựng hệ thống</a:t>
          </a:r>
          <a:endParaRPr lang="en-US">
            <a:solidFill>
              <a:srgbClr val="00B050"/>
            </a:solidFill>
          </a:endParaRPr>
        </a:p>
      </dgm:t>
    </dgm:pt>
    <dgm:pt modelId="{3EB7D451-AEA9-4F09-945A-F9C5EAB934C5}" type="parTrans" cxnId="{BE520E58-11C7-4F39-8EDA-A11AB62516D4}">
      <dgm:prSet/>
      <dgm:spPr/>
      <dgm:t>
        <a:bodyPr/>
        <a:lstStyle/>
        <a:p>
          <a:endParaRPr lang="en-US">
            <a:solidFill>
              <a:srgbClr val="00B050"/>
            </a:solidFill>
          </a:endParaRPr>
        </a:p>
      </dgm:t>
    </dgm:pt>
    <dgm:pt modelId="{2330CCF1-BEBC-45D9-9089-5A3CA61F4A6D}" type="sibTrans" cxnId="{BE520E58-11C7-4F39-8EDA-A11AB62516D4}">
      <dgm:prSet/>
      <dgm:spPr/>
      <dgm:t>
        <a:bodyPr/>
        <a:lstStyle/>
        <a:p>
          <a:endParaRPr lang="en-US">
            <a:solidFill>
              <a:srgbClr val="00B050"/>
            </a:solidFill>
          </a:endParaRPr>
        </a:p>
      </dgm:t>
    </dgm:pt>
    <dgm:pt modelId="{2844A29C-B3A9-4297-B78E-6B2A58513FEF}">
      <dgm:prSet phldrT="[Text]"/>
      <dgm:spPr/>
      <dgm:t>
        <a:bodyPr/>
        <a:lstStyle/>
        <a:p>
          <a:r>
            <a:rPr lang="en-US" smtClean="0">
              <a:solidFill>
                <a:srgbClr val="00B050"/>
              </a:solidFill>
            </a:rPr>
            <a:t>Xử lý tín hiệu và hiển thị</a:t>
          </a:r>
          <a:endParaRPr lang="en-US">
            <a:solidFill>
              <a:srgbClr val="00B050"/>
            </a:solidFill>
          </a:endParaRPr>
        </a:p>
      </dgm:t>
    </dgm:pt>
    <dgm:pt modelId="{E11C22D8-AAD7-42C0-8731-E8538159A42A}" type="parTrans" cxnId="{A073EA50-2769-4DDB-A61E-CBD17F7313A8}">
      <dgm:prSet/>
      <dgm:spPr/>
      <dgm:t>
        <a:bodyPr/>
        <a:lstStyle/>
        <a:p>
          <a:endParaRPr lang="en-US">
            <a:solidFill>
              <a:srgbClr val="00B050"/>
            </a:solidFill>
          </a:endParaRPr>
        </a:p>
      </dgm:t>
    </dgm:pt>
    <dgm:pt modelId="{B62EBD71-8298-48B2-9F6C-486CBD456C62}" type="sibTrans" cxnId="{A073EA50-2769-4DDB-A61E-CBD17F7313A8}">
      <dgm:prSet/>
      <dgm:spPr/>
      <dgm:t>
        <a:bodyPr/>
        <a:lstStyle/>
        <a:p>
          <a:endParaRPr lang="en-US">
            <a:solidFill>
              <a:srgbClr val="00B050"/>
            </a:solidFill>
          </a:endParaRPr>
        </a:p>
      </dgm:t>
    </dgm:pt>
    <dgm:pt modelId="{A0D5AE1E-3AED-49B9-B5CA-9E934FD7EAD4}">
      <dgm:prSet phldrT="[Text]"/>
      <dgm:spPr/>
      <dgm:t>
        <a:bodyPr/>
        <a:lstStyle/>
        <a:p>
          <a:r>
            <a:rPr lang="en-US" smtClean="0">
              <a:solidFill>
                <a:srgbClr val="00B050"/>
              </a:solidFill>
            </a:rPr>
            <a:t>Kết quả và hướng phát triển</a:t>
          </a:r>
          <a:endParaRPr lang="en-US">
            <a:solidFill>
              <a:srgbClr val="00B050"/>
            </a:solidFill>
          </a:endParaRPr>
        </a:p>
      </dgm:t>
    </dgm:pt>
    <dgm:pt modelId="{9E19CF3E-31F3-4062-94B1-51A6D12321A5}" type="parTrans" cxnId="{AA94DBE9-5066-45C5-B37B-888DD3F4FD77}">
      <dgm:prSet/>
      <dgm:spPr/>
      <dgm:t>
        <a:bodyPr/>
        <a:lstStyle/>
        <a:p>
          <a:endParaRPr lang="en-US">
            <a:solidFill>
              <a:srgbClr val="00B050"/>
            </a:solidFill>
          </a:endParaRPr>
        </a:p>
      </dgm:t>
    </dgm:pt>
    <dgm:pt modelId="{134C9187-7C71-454B-95EF-CEA5A992120C}" type="sibTrans" cxnId="{AA94DBE9-5066-45C5-B37B-888DD3F4FD77}">
      <dgm:prSet/>
      <dgm:spPr/>
      <dgm:t>
        <a:bodyPr/>
        <a:lstStyle/>
        <a:p>
          <a:endParaRPr lang="en-US">
            <a:solidFill>
              <a:srgbClr val="00B050"/>
            </a:solidFill>
          </a:endParaRPr>
        </a:p>
      </dgm:t>
    </dgm:pt>
    <dgm:pt modelId="{FC03D378-EDEE-4A6C-9AAE-E8F1ECA49BD5}" type="pres">
      <dgm:prSet presAssocID="{A43F98FE-861D-461B-9925-74279E376A0C}" presName="Name0" presStyleCnt="0">
        <dgm:presLayoutVars>
          <dgm:chMax val="7"/>
          <dgm:chPref val="7"/>
          <dgm:dir/>
        </dgm:presLayoutVars>
      </dgm:prSet>
      <dgm:spPr/>
      <dgm:t>
        <a:bodyPr/>
        <a:lstStyle/>
        <a:p>
          <a:endParaRPr lang="en-US"/>
        </a:p>
      </dgm:t>
    </dgm:pt>
    <dgm:pt modelId="{AD181CF8-6541-47AA-B5D6-02EDA2DA0E0B}" type="pres">
      <dgm:prSet presAssocID="{A43F98FE-861D-461B-9925-74279E376A0C}" presName="Name1" presStyleCnt="0"/>
      <dgm:spPr/>
      <dgm:t>
        <a:bodyPr/>
        <a:lstStyle/>
        <a:p>
          <a:endParaRPr lang="en-US"/>
        </a:p>
      </dgm:t>
    </dgm:pt>
    <dgm:pt modelId="{CAD129C4-5AB3-4C61-AB6A-2BA79D2C8E8A}" type="pres">
      <dgm:prSet presAssocID="{A43F98FE-861D-461B-9925-74279E376A0C}" presName="cycle" presStyleCnt="0"/>
      <dgm:spPr/>
      <dgm:t>
        <a:bodyPr/>
        <a:lstStyle/>
        <a:p>
          <a:endParaRPr lang="en-US"/>
        </a:p>
      </dgm:t>
    </dgm:pt>
    <dgm:pt modelId="{86B8F260-3D17-4DDA-A289-850FA7946398}" type="pres">
      <dgm:prSet presAssocID="{A43F98FE-861D-461B-9925-74279E376A0C}" presName="srcNode" presStyleLbl="node1" presStyleIdx="0" presStyleCnt="4"/>
      <dgm:spPr/>
      <dgm:t>
        <a:bodyPr/>
        <a:lstStyle/>
        <a:p>
          <a:endParaRPr lang="en-US"/>
        </a:p>
      </dgm:t>
    </dgm:pt>
    <dgm:pt modelId="{FE06F1BA-3F21-448F-8F4F-235E239D81B7}" type="pres">
      <dgm:prSet presAssocID="{A43F98FE-861D-461B-9925-74279E376A0C}" presName="conn" presStyleLbl="parChTrans1D2" presStyleIdx="0" presStyleCnt="1"/>
      <dgm:spPr/>
      <dgm:t>
        <a:bodyPr/>
        <a:lstStyle/>
        <a:p>
          <a:endParaRPr lang="en-US"/>
        </a:p>
      </dgm:t>
    </dgm:pt>
    <dgm:pt modelId="{74668EE2-B675-451E-9203-D7655F1C6A21}" type="pres">
      <dgm:prSet presAssocID="{A43F98FE-861D-461B-9925-74279E376A0C}" presName="extraNode" presStyleLbl="node1" presStyleIdx="0" presStyleCnt="4"/>
      <dgm:spPr/>
      <dgm:t>
        <a:bodyPr/>
        <a:lstStyle/>
        <a:p>
          <a:endParaRPr lang="en-US"/>
        </a:p>
      </dgm:t>
    </dgm:pt>
    <dgm:pt modelId="{762C16C5-9E3B-4FF3-8687-C8EDBFBE99E9}" type="pres">
      <dgm:prSet presAssocID="{A43F98FE-861D-461B-9925-74279E376A0C}" presName="dstNode" presStyleLbl="node1" presStyleIdx="0" presStyleCnt="4"/>
      <dgm:spPr/>
      <dgm:t>
        <a:bodyPr/>
        <a:lstStyle/>
        <a:p>
          <a:endParaRPr lang="en-US"/>
        </a:p>
      </dgm:t>
    </dgm:pt>
    <dgm:pt modelId="{DED9B5CC-D1E3-4414-A2A0-39DFF5310E35}" type="pres">
      <dgm:prSet presAssocID="{68FFFD5B-36E2-4EE3-BE2D-AE09BD63E540}" presName="text_1" presStyleLbl="node1" presStyleIdx="0" presStyleCnt="4">
        <dgm:presLayoutVars>
          <dgm:bulletEnabled val="1"/>
        </dgm:presLayoutVars>
      </dgm:prSet>
      <dgm:spPr/>
      <dgm:t>
        <a:bodyPr/>
        <a:lstStyle/>
        <a:p>
          <a:endParaRPr lang="en-US"/>
        </a:p>
      </dgm:t>
    </dgm:pt>
    <dgm:pt modelId="{2DFAFAF7-7221-48AA-B433-A7B2F394AD9A}" type="pres">
      <dgm:prSet presAssocID="{68FFFD5B-36E2-4EE3-BE2D-AE09BD63E540}" presName="accent_1" presStyleCnt="0"/>
      <dgm:spPr/>
      <dgm:t>
        <a:bodyPr/>
        <a:lstStyle/>
        <a:p>
          <a:endParaRPr lang="en-US"/>
        </a:p>
      </dgm:t>
    </dgm:pt>
    <dgm:pt modelId="{0EF3D7A7-BF24-4D7B-8464-8DCCF430A89F}" type="pres">
      <dgm:prSet presAssocID="{68FFFD5B-36E2-4EE3-BE2D-AE09BD63E540}" presName="accentRepeatNode" presStyleLbl="solidFgAcc1" presStyleIdx="0" presStyleCnt="4"/>
      <dgm:spPr/>
      <dgm:t>
        <a:bodyPr/>
        <a:lstStyle/>
        <a:p>
          <a:endParaRPr lang="en-US"/>
        </a:p>
      </dgm:t>
    </dgm:pt>
    <dgm:pt modelId="{7248C0B3-3105-4054-9946-307C71F2ABC4}" type="pres">
      <dgm:prSet presAssocID="{FF4CC372-E322-4710-AD5D-A679A1845C9C}" presName="text_2" presStyleLbl="node1" presStyleIdx="1" presStyleCnt="4">
        <dgm:presLayoutVars>
          <dgm:bulletEnabled val="1"/>
        </dgm:presLayoutVars>
      </dgm:prSet>
      <dgm:spPr/>
      <dgm:t>
        <a:bodyPr/>
        <a:lstStyle/>
        <a:p>
          <a:endParaRPr lang="en-US"/>
        </a:p>
      </dgm:t>
    </dgm:pt>
    <dgm:pt modelId="{3296B7D1-1236-4AFB-837C-FB10752D298A}" type="pres">
      <dgm:prSet presAssocID="{FF4CC372-E322-4710-AD5D-A679A1845C9C}" presName="accent_2" presStyleCnt="0"/>
      <dgm:spPr/>
      <dgm:t>
        <a:bodyPr/>
        <a:lstStyle/>
        <a:p>
          <a:endParaRPr lang="en-US"/>
        </a:p>
      </dgm:t>
    </dgm:pt>
    <dgm:pt modelId="{5EA7C801-63A7-4025-84E5-20952A978F90}" type="pres">
      <dgm:prSet presAssocID="{FF4CC372-E322-4710-AD5D-A679A1845C9C}" presName="accentRepeatNode" presStyleLbl="solidFgAcc1" presStyleIdx="1" presStyleCnt="4"/>
      <dgm:spPr/>
      <dgm:t>
        <a:bodyPr/>
        <a:lstStyle/>
        <a:p>
          <a:endParaRPr lang="en-US"/>
        </a:p>
      </dgm:t>
    </dgm:pt>
    <dgm:pt modelId="{489C8373-DCD5-4931-952A-AFAFD9A5FF35}" type="pres">
      <dgm:prSet presAssocID="{2844A29C-B3A9-4297-B78E-6B2A58513FEF}" presName="text_3" presStyleLbl="node1" presStyleIdx="2" presStyleCnt="4">
        <dgm:presLayoutVars>
          <dgm:bulletEnabled val="1"/>
        </dgm:presLayoutVars>
      </dgm:prSet>
      <dgm:spPr/>
      <dgm:t>
        <a:bodyPr/>
        <a:lstStyle/>
        <a:p>
          <a:endParaRPr lang="en-US"/>
        </a:p>
      </dgm:t>
    </dgm:pt>
    <dgm:pt modelId="{C8B5B0F0-2D7A-4D2A-9183-98565C3AD569}" type="pres">
      <dgm:prSet presAssocID="{2844A29C-B3A9-4297-B78E-6B2A58513FEF}" presName="accent_3" presStyleCnt="0"/>
      <dgm:spPr/>
      <dgm:t>
        <a:bodyPr/>
        <a:lstStyle/>
        <a:p>
          <a:endParaRPr lang="en-US"/>
        </a:p>
      </dgm:t>
    </dgm:pt>
    <dgm:pt modelId="{8683FA07-1896-447A-A69C-8253D662AF2A}" type="pres">
      <dgm:prSet presAssocID="{2844A29C-B3A9-4297-B78E-6B2A58513FEF}" presName="accentRepeatNode" presStyleLbl="solidFgAcc1" presStyleIdx="2" presStyleCnt="4"/>
      <dgm:spPr/>
      <dgm:t>
        <a:bodyPr/>
        <a:lstStyle/>
        <a:p>
          <a:endParaRPr lang="en-US"/>
        </a:p>
      </dgm:t>
    </dgm:pt>
    <dgm:pt modelId="{E139B6C1-6F85-476A-BB6E-F65FB91EE6A5}" type="pres">
      <dgm:prSet presAssocID="{A0D5AE1E-3AED-49B9-B5CA-9E934FD7EAD4}" presName="text_4" presStyleLbl="node1" presStyleIdx="3" presStyleCnt="4">
        <dgm:presLayoutVars>
          <dgm:bulletEnabled val="1"/>
        </dgm:presLayoutVars>
      </dgm:prSet>
      <dgm:spPr/>
      <dgm:t>
        <a:bodyPr/>
        <a:lstStyle/>
        <a:p>
          <a:endParaRPr lang="en-US"/>
        </a:p>
      </dgm:t>
    </dgm:pt>
    <dgm:pt modelId="{2309B469-5F22-44E4-A79E-AF193BFB1D74}" type="pres">
      <dgm:prSet presAssocID="{A0D5AE1E-3AED-49B9-B5CA-9E934FD7EAD4}" presName="accent_4" presStyleCnt="0"/>
      <dgm:spPr/>
      <dgm:t>
        <a:bodyPr/>
        <a:lstStyle/>
        <a:p>
          <a:endParaRPr lang="en-US"/>
        </a:p>
      </dgm:t>
    </dgm:pt>
    <dgm:pt modelId="{74AEFFD1-A8D6-4E2F-A7B8-A9D2429B4FF1}" type="pres">
      <dgm:prSet presAssocID="{A0D5AE1E-3AED-49B9-B5CA-9E934FD7EAD4}" presName="accentRepeatNode" presStyleLbl="solidFgAcc1" presStyleIdx="3" presStyleCnt="4"/>
      <dgm:spPr/>
      <dgm:t>
        <a:bodyPr/>
        <a:lstStyle/>
        <a:p>
          <a:endParaRPr lang="en-US"/>
        </a:p>
      </dgm:t>
    </dgm:pt>
  </dgm:ptLst>
  <dgm:cxnLst>
    <dgm:cxn modelId="{E539D63F-2C1A-45E8-8A44-3D802D1179F9}" type="presOf" srcId="{2844A29C-B3A9-4297-B78E-6B2A58513FEF}" destId="{489C8373-DCD5-4931-952A-AFAFD9A5FF35}" srcOrd="0" destOrd="0" presId="urn:microsoft.com/office/officeart/2008/layout/VerticalCurvedList"/>
    <dgm:cxn modelId="{DEF8CC81-D4C2-43B0-B3F2-BE8CA81ED486}" type="presOf" srcId="{A0D5AE1E-3AED-49B9-B5CA-9E934FD7EAD4}" destId="{E139B6C1-6F85-476A-BB6E-F65FB91EE6A5}" srcOrd="0" destOrd="0" presId="urn:microsoft.com/office/officeart/2008/layout/VerticalCurvedList"/>
    <dgm:cxn modelId="{C9D934AA-55B9-497E-8261-D930C2849AB2}" type="presOf" srcId="{68FFFD5B-36E2-4EE3-BE2D-AE09BD63E540}" destId="{DED9B5CC-D1E3-4414-A2A0-39DFF5310E35}" srcOrd="0" destOrd="0" presId="urn:microsoft.com/office/officeart/2008/layout/VerticalCurvedList"/>
    <dgm:cxn modelId="{AA94DBE9-5066-45C5-B37B-888DD3F4FD77}" srcId="{A43F98FE-861D-461B-9925-74279E376A0C}" destId="{A0D5AE1E-3AED-49B9-B5CA-9E934FD7EAD4}" srcOrd="3" destOrd="0" parTransId="{9E19CF3E-31F3-4062-94B1-51A6D12321A5}" sibTransId="{134C9187-7C71-454B-95EF-CEA5A992120C}"/>
    <dgm:cxn modelId="{0D567561-C1A1-4FAC-B8DF-BF57A51A9B1E}" srcId="{A43F98FE-861D-461B-9925-74279E376A0C}" destId="{68FFFD5B-36E2-4EE3-BE2D-AE09BD63E540}" srcOrd="0" destOrd="0" parTransId="{4706ECD6-B5C8-4B16-9EB5-8BEC147AF30D}" sibTransId="{E118B711-71A7-4B19-86C9-94C9E6208813}"/>
    <dgm:cxn modelId="{D04FEF05-3BE1-4645-8577-EE01A96CBD92}" type="presOf" srcId="{FF4CC372-E322-4710-AD5D-A679A1845C9C}" destId="{7248C0B3-3105-4054-9946-307C71F2ABC4}" srcOrd="0" destOrd="0" presId="urn:microsoft.com/office/officeart/2008/layout/VerticalCurvedList"/>
    <dgm:cxn modelId="{BE520E58-11C7-4F39-8EDA-A11AB62516D4}" srcId="{A43F98FE-861D-461B-9925-74279E376A0C}" destId="{FF4CC372-E322-4710-AD5D-A679A1845C9C}" srcOrd="1" destOrd="0" parTransId="{3EB7D451-AEA9-4F09-945A-F9C5EAB934C5}" sibTransId="{2330CCF1-BEBC-45D9-9089-5A3CA61F4A6D}"/>
    <dgm:cxn modelId="{C287990F-51D2-49EA-9EB6-E8153CCF8F54}" type="presOf" srcId="{A43F98FE-861D-461B-9925-74279E376A0C}" destId="{FC03D378-EDEE-4A6C-9AAE-E8F1ECA49BD5}" srcOrd="0" destOrd="0" presId="urn:microsoft.com/office/officeart/2008/layout/VerticalCurvedList"/>
    <dgm:cxn modelId="{A073EA50-2769-4DDB-A61E-CBD17F7313A8}" srcId="{A43F98FE-861D-461B-9925-74279E376A0C}" destId="{2844A29C-B3A9-4297-B78E-6B2A58513FEF}" srcOrd="2" destOrd="0" parTransId="{E11C22D8-AAD7-42C0-8731-E8538159A42A}" sibTransId="{B62EBD71-8298-48B2-9F6C-486CBD456C62}"/>
    <dgm:cxn modelId="{FDFE18C3-6E2D-43AB-B5A1-F7D580359489}" type="presOf" srcId="{E118B711-71A7-4B19-86C9-94C9E6208813}" destId="{FE06F1BA-3F21-448F-8F4F-235E239D81B7}" srcOrd="0" destOrd="0" presId="urn:microsoft.com/office/officeart/2008/layout/VerticalCurvedList"/>
    <dgm:cxn modelId="{DBB64BBB-EBD9-4D71-A5A5-BA94D3AA81EC}" type="presParOf" srcId="{FC03D378-EDEE-4A6C-9AAE-E8F1ECA49BD5}" destId="{AD181CF8-6541-47AA-B5D6-02EDA2DA0E0B}" srcOrd="0" destOrd="0" presId="urn:microsoft.com/office/officeart/2008/layout/VerticalCurvedList"/>
    <dgm:cxn modelId="{369368DB-CAF6-48DC-82CD-AC758A1F5825}" type="presParOf" srcId="{AD181CF8-6541-47AA-B5D6-02EDA2DA0E0B}" destId="{CAD129C4-5AB3-4C61-AB6A-2BA79D2C8E8A}" srcOrd="0" destOrd="0" presId="urn:microsoft.com/office/officeart/2008/layout/VerticalCurvedList"/>
    <dgm:cxn modelId="{551E7AE2-0D3A-44A9-B7E7-5A24E3139929}" type="presParOf" srcId="{CAD129C4-5AB3-4C61-AB6A-2BA79D2C8E8A}" destId="{86B8F260-3D17-4DDA-A289-850FA7946398}" srcOrd="0" destOrd="0" presId="urn:microsoft.com/office/officeart/2008/layout/VerticalCurvedList"/>
    <dgm:cxn modelId="{77B51048-28B3-4AD7-AE54-5143F5F2AA13}" type="presParOf" srcId="{CAD129C4-5AB3-4C61-AB6A-2BA79D2C8E8A}" destId="{FE06F1BA-3F21-448F-8F4F-235E239D81B7}" srcOrd="1" destOrd="0" presId="urn:microsoft.com/office/officeart/2008/layout/VerticalCurvedList"/>
    <dgm:cxn modelId="{D6EC1DD4-7176-4ED8-9AC8-482F0A13AE4F}" type="presParOf" srcId="{CAD129C4-5AB3-4C61-AB6A-2BA79D2C8E8A}" destId="{74668EE2-B675-451E-9203-D7655F1C6A21}" srcOrd="2" destOrd="0" presId="urn:microsoft.com/office/officeart/2008/layout/VerticalCurvedList"/>
    <dgm:cxn modelId="{5326EF5F-C79E-444B-9C47-BF5A3A743ACF}" type="presParOf" srcId="{CAD129C4-5AB3-4C61-AB6A-2BA79D2C8E8A}" destId="{762C16C5-9E3B-4FF3-8687-C8EDBFBE99E9}" srcOrd="3" destOrd="0" presId="urn:microsoft.com/office/officeart/2008/layout/VerticalCurvedList"/>
    <dgm:cxn modelId="{9558A65E-0680-4CFE-80EC-C4152CDF89BD}" type="presParOf" srcId="{AD181CF8-6541-47AA-B5D6-02EDA2DA0E0B}" destId="{DED9B5CC-D1E3-4414-A2A0-39DFF5310E35}" srcOrd="1" destOrd="0" presId="urn:microsoft.com/office/officeart/2008/layout/VerticalCurvedList"/>
    <dgm:cxn modelId="{196EF4C9-43E4-45B1-B042-B3A917565AC0}" type="presParOf" srcId="{AD181CF8-6541-47AA-B5D6-02EDA2DA0E0B}" destId="{2DFAFAF7-7221-48AA-B433-A7B2F394AD9A}" srcOrd="2" destOrd="0" presId="urn:microsoft.com/office/officeart/2008/layout/VerticalCurvedList"/>
    <dgm:cxn modelId="{DD815CE2-37D2-41EA-9F41-D75567E16112}" type="presParOf" srcId="{2DFAFAF7-7221-48AA-B433-A7B2F394AD9A}" destId="{0EF3D7A7-BF24-4D7B-8464-8DCCF430A89F}" srcOrd="0" destOrd="0" presId="urn:microsoft.com/office/officeart/2008/layout/VerticalCurvedList"/>
    <dgm:cxn modelId="{C94BCD6B-32AB-4DCB-B7DE-C636CA024396}" type="presParOf" srcId="{AD181CF8-6541-47AA-B5D6-02EDA2DA0E0B}" destId="{7248C0B3-3105-4054-9946-307C71F2ABC4}" srcOrd="3" destOrd="0" presId="urn:microsoft.com/office/officeart/2008/layout/VerticalCurvedList"/>
    <dgm:cxn modelId="{01C9AFCC-EE8D-453A-8FE1-926BE376AB96}" type="presParOf" srcId="{AD181CF8-6541-47AA-B5D6-02EDA2DA0E0B}" destId="{3296B7D1-1236-4AFB-837C-FB10752D298A}" srcOrd="4" destOrd="0" presId="urn:microsoft.com/office/officeart/2008/layout/VerticalCurvedList"/>
    <dgm:cxn modelId="{959FB1E9-D3C1-4320-973A-BA79151B274F}" type="presParOf" srcId="{3296B7D1-1236-4AFB-837C-FB10752D298A}" destId="{5EA7C801-63A7-4025-84E5-20952A978F90}" srcOrd="0" destOrd="0" presId="urn:microsoft.com/office/officeart/2008/layout/VerticalCurvedList"/>
    <dgm:cxn modelId="{1615FB16-2CBD-44B5-88E6-A141D40D7989}" type="presParOf" srcId="{AD181CF8-6541-47AA-B5D6-02EDA2DA0E0B}" destId="{489C8373-DCD5-4931-952A-AFAFD9A5FF35}" srcOrd="5" destOrd="0" presId="urn:microsoft.com/office/officeart/2008/layout/VerticalCurvedList"/>
    <dgm:cxn modelId="{3B22B4DF-B6A7-4CC7-BAAF-07AB86C53869}" type="presParOf" srcId="{AD181CF8-6541-47AA-B5D6-02EDA2DA0E0B}" destId="{C8B5B0F0-2D7A-4D2A-9183-98565C3AD569}" srcOrd="6" destOrd="0" presId="urn:microsoft.com/office/officeart/2008/layout/VerticalCurvedList"/>
    <dgm:cxn modelId="{6EFACE98-3F29-4727-9826-51B45061E8E9}" type="presParOf" srcId="{C8B5B0F0-2D7A-4D2A-9183-98565C3AD569}" destId="{8683FA07-1896-447A-A69C-8253D662AF2A}" srcOrd="0" destOrd="0" presId="urn:microsoft.com/office/officeart/2008/layout/VerticalCurvedList"/>
    <dgm:cxn modelId="{4A89CBB0-6B31-42E2-9837-F7D95C87E31C}" type="presParOf" srcId="{AD181CF8-6541-47AA-B5D6-02EDA2DA0E0B}" destId="{E139B6C1-6F85-476A-BB6E-F65FB91EE6A5}" srcOrd="7" destOrd="0" presId="urn:microsoft.com/office/officeart/2008/layout/VerticalCurvedList"/>
    <dgm:cxn modelId="{68A87254-1B53-498A-9D34-F39948928D49}" type="presParOf" srcId="{AD181CF8-6541-47AA-B5D6-02EDA2DA0E0B}" destId="{2309B469-5F22-44E4-A79E-AF193BFB1D74}" srcOrd="8" destOrd="0" presId="urn:microsoft.com/office/officeart/2008/layout/VerticalCurvedList"/>
    <dgm:cxn modelId="{1CC76453-B8AD-40D2-ACBA-64C88CAFE258}" type="presParOf" srcId="{2309B469-5F22-44E4-A79E-AF193BFB1D74}" destId="{74AEFFD1-A8D6-4E2F-A7B8-A9D2429B4F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solidFill>
      </dgm:spPr>
      <dgm:t>
        <a:bodyPr/>
        <a:lstStyle/>
        <a:p>
          <a:r>
            <a:rPr lang="en-US" smtClean="0">
              <a:solidFill>
                <a:srgbClr val="FFFFFF"/>
              </a:solidFill>
            </a:rPr>
            <a:t>1. Đặt vấn đề</a:t>
          </a:r>
          <a:endParaRPr lang="en-US">
            <a:solidFill>
              <a:srgbClr val="FFFFFF"/>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lumMod val="40000"/>
            <a:lumOff val="60000"/>
          </a:schemeClr>
        </a:solidFill>
      </dgm:spPr>
      <dgm:t>
        <a:bodyPr/>
        <a:lstStyle/>
        <a:p>
          <a:r>
            <a:rPr lang="en-US" smtClean="0"/>
            <a:t>2. Xây dựng hệ thống</a:t>
          </a:r>
          <a:endParaRPr lang="en-US"/>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lumMod val="40000"/>
            <a:lumOff val="60000"/>
          </a:schemeClr>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lumMod val="40000"/>
            <a:lumOff val="60000"/>
          </a:schemeClr>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5CDE8E6A-62C0-406C-977E-F6BB6E5F3D98}" type="presOf" srcId="{EEC29386-3F88-4987-8940-12895C697B20}" destId="{52C83AEA-06C0-4279-A88D-2F8DA9BD23BC}" srcOrd="0" destOrd="0" presId="urn:microsoft.com/office/officeart/2005/8/layout/chevron1"/>
    <dgm:cxn modelId="{E9D4E064-F874-434A-AD12-1D5661E7042B}" type="presOf" srcId="{C0C5140D-5A7F-4880-BD0C-9D9E01672B64}" destId="{24F1C97C-71D5-45B8-9B64-F157B235E14D}" srcOrd="0" destOrd="0" presId="urn:microsoft.com/office/officeart/2005/8/layout/chevron1"/>
    <dgm:cxn modelId="{6D479772-DED0-4613-8B9A-5900AEC26CD5}" srcId="{AC5DB96F-F727-4209-96B8-15C7FE2F08BC}" destId="{D1500E03-8FF8-489B-8961-8508C8E62221}" srcOrd="2" destOrd="0" parTransId="{582FF42D-D6A0-42FE-8582-F88DB58E4906}" sibTransId="{9F262B68-F55A-4984-8969-EAC6AE748599}"/>
    <dgm:cxn modelId="{8B7D0B86-7870-4FB6-8A66-877A735AFCB0}" type="presOf" srcId="{D1500E03-8FF8-489B-8961-8508C8E62221}" destId="{D4B5C643-6684-4781-92FB-43D639052498}" srcOrd="0" destOrd="0" presId="urn:microsoft.com/office/officeart/2005/8/layout/chevron1"/>
    <dgm:cxn modelId="{F164FDDB-89A4-42AC-B9B9-F2D232730957}" srcId="{AC5DB96F-F727-4209-96B8-15C7FE2F08BC}" destId="{C0C5140D-5A7F-4880-BD0C-9D9E01672B64}" srcOrd="1" destOrd="0" parTransId="{1E164F11-B7A5-45C3-943E-B4DD4A26E369}" sibTransId="{D92A87C3-0379-498A-B946-D1C0FAAB11DD}"/>
    <dgm:cxn modelId="{5D2C69F4-58EF-4C8E-80B5-6FA93006EF4E}" type="presOf" srcId="{09EB9092-CA9B-47E5-836A-0D1A71221217}" destId="{B6B860AD-145B-4158-BB22-06A7C76DB5D9}" srcOrd="0" destOrd="0" presId="urn:microsoft.com/office/officeart/2005/8/layout/chevron1"/>
    <dgm:cxn modelId="{6C6A4DCF-7DFF-4BF6-8103-6B21E33F689F}" srcId="{AC5DB96F-F727-4209-96B8-15C7FE2F08BC}" destId="{EEC29386-3F88-4987-8940-12895C697B20}" srcOrd="3" destOrd="0" parTransId="{D7B87EE9-B631-42A4-B4F8-8F754E385F87}" sibTransId="{79506739-ACE4-4E89-BED4-09B55168D9DE}"/>
    <dgm:cxn modelId="{342FF050-0BBE-4FE3-A1B6-84B5C7079E04}" srcId="{AC5DB96F-F727-4209-96B8-15C7FE2F08BC}" destId="{09EB9092-CA9B-47E5-836A-0D1A71221217}" srcOrd="0" destOrd="0" parTransId="{B3CF4E2F-E678-4793-9B40-28905E12067D}" sibTransId="{A80384F3-BCA8-49EB-9D40-88B5C4B02C0E}"/>
    <dgm:cxn modelId="{19610094-9FC7-490A-8F8E-6C0341C07746}" type="presOf" srcId="{AC5DB96F-F727-4209-96B8-15C7FE2F08BC}" destId="{D4125A42-4888-4BC7-A72D-972A7BCD7253}" srcOrd="0" destOrd="0" presId="urn:microsoft.com/office/officeart/2005/8/layout/chevron1"/>
    <dgm:cxn modelId="{4D7DFE2C-59E0-43C3-A79B-696D556B74EC}" type="presParOf" srcId="{D4125A42-4888-4BC7-A72D-972A7BCD7253}" destId="{B6B860AD-145B-4158-BB22-06A7C76DB5D9}" srcOrd="0" destOrd="0" presId="urn:microsoft.com/office/officeart/2005/8/layout/chevron1"/>
    <dgm:cxn modelId="{D36CC054-4149-4B0A-A00B-E34EFF51E4B7}" type="presParOf" srcId="{D4125A42-4888-4BC7-A72D-972A7BCD7253}" destId="{4606AF73-BB67-44FB-971C-0564AF1586E8}" srcOrd="1" destOrd="0" presId="urn:microsoft.com/office/officeart/2005/8/layout/chevron1"/>
    <dgm:cxn modelId="{CB6059A3-B48B-4B3A-B127-ECBE5CE8FC57}" type="presParOf" srcId="{D4125A42-4888-4BC7-A72D-972A7BCD7253}" destId="{24F1C97C-71D5-45B8-9B64-F157B235E14D}" srcOrd="2" destOrd="0" presId="urn:microsoft.com/office/officeart/2005/8/layout/chevron1"/>
    <dgm:cxn modelId="{76EFB36A-A26D-48ED-A416-D51148922B70}" type="presParOf" srcId="{D4125A42-4888-4BC7-A72D-972A7BCD7253}" destId="{B76F4C10-B663-4740-B79E-254C509C000B}" srcOrd="3" destOrd="0" presId="urn:microsoft.com/office/officeart/2005/8/layout/chevron1"/>
    <dgm:cxn modelId="{BFABA7F7-EA8B-4755-A1D1-A6A03B0324E2}" type="presParOf" srcId="{D4125A42-4888-4BC7-A72D-972A7BCD7253}" destId="{D4B5C643-6684-4781-92FB-43D639052498}" srcOrd="4" destOrd="0" presId="urn:microsoft.com/office/officeart/2005/8/layout/chevron1"/>
    <dgm:cxn modelId="{BC0CBDC3-A802-4462-B348-E39E45B35807}" type="presParOf" srcId="{D4125A42-4888-4BC7-A72D-972A7BCD7253}" destId="{CF68A547-4B9E-4DD7-955F-FC38349A3FF5}" srcOrd="5" destOrd="0" presId="urn:microsoft.com/office/officeart/2005/8/layout/chevron1"/>
    <dgm:cxn modelId="{016F0F5A-5F58-4CC1-9B50-8B6440C81AB1}"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solidFill>
      </dgm:spPr>
      <dgm:t>
        <a:bodyPr/>
        <a:lstStyle/>
        <a:p>
          <a:r>
            <a:rPr lang="en-US" smtClean="0">
              <a:solidFill>
                <a:srgbClr val="FFFFFF"/>
              </a:solidFill>
            </a:rPr>
            <a:t>1. Đặt vấn đề</a:t>
          </a:r>
          <a:endParaRPr lang="en-US">
            <a:solidFill>
              <a:srgbClr val="FFFFFF"/>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lumMod val="40000"/>
            <a:lumOff val="60000"/>
          </a:schemeClr>
        </a:solidFill>
      </dgm:spPr>
      <dgm:t>
        <a:bodyPr/>
        <a:lstStyle/>
        <a:p>
          <a:r>
            <a:rPr lang="en-US" smtClean="0"/>
            <a:t>2. Xây dựng hệ thống</a:t>
          </a:r>
          <a:endParaRPr lang="en-US"/>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lumMod val="40000"/>
            <a:lumOff val="60000"/>
          </a:schemeClr>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lumMod val="40000"/>
            <a:lumOff val="60000"/>
          </a:schemeClr>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6C6A4DCF-7DFF-4BF6-8103-6B21E33F689F}" srcId="{AC5DB96F-F727-4209-96B8-15C7FE2F08BC}" destId="{EEC29386-3F88-4987-8940-12895C697B20}" srcOrd="3" destOrd="0" parTransId="{D7B87EE9-B631-42A4-B4F8-8F754E385F87}" sibTransId="{79506739-ACE4-4E89-BED4-09B55168D9DE}"/>
    <dgm:cxn modelId="{6E7772DB-757F-4BB1-ADF2-E5A6D1059B85}" type="presOf" srcId="{09EB9092-CA9B-47E5-836A-0D1A71221217}" destId="{B6B860AD-145B-4158-BB22-06A7C76DB5D9}" srcOrd="0" destOrd="0" presId="urn:microsoft.com/office/officeart/2005/8/layout/chevron1"/>
    <dgm:cxn modelId="{342FF050-0BBE-4FE3-A1B6-84B5C7079E04}" srcId="{AC5DB96F-F727-4209-96B8-15C7FE2F08BC}" destId="{09EB9092-CA9B-47E5-836A-0D1A71221217}" srcOrd="0" destOrd="0" parTransId="{B3CF4E2F-E678-4793-9B40-28905E12067D}" sibTransId="{A80384F3-BCA8-49EB-9D40-88B5C4B02C0E}"/>
    <dgm:cxn modelId="{0241A05E-13AC-4BAD-8970-17F7E4D151AD}" type="presOf" srcId="{D1500E03-8FF8-489B-8961-8508C8E62221}" destId="{D4B5C643-6684-4781-92FB-43D639052498}" srcOrd="0" destOrd="0" presId="urn:microsoft.com/office/officeart/2005/8/layout/chevron1"/>
    <dgm:cxn modelId="{035D78DA-3F60-4243-AC2E-2C71231B8493}" type="presOf" srcId="{AC5DB96F-F727-4209-96B8-15C7FE2F08BC}" destId="{D4125A42-4888-4BC7-A72D-972A7BCD7253}" srcOrd="0" destOrd="0" presId="urn:microsoft.com/office/officeart/2005/8/layout/chevron1"/>
    <dgm:cxn modelId="{C554CC7D-1E2D-4078-B240-37D095E5D856}" type="presOf" srcId="{EEC29386-3F88-4987-8940-12895C697B20}" destId="{52C83AEA-06C0-4279-A88D-2F8DA9BD23BC}" srcOrd="0" destOrd="0" presId="urn:microsoft.com/office/officeart/2005/8/layout/chevron1"/>
    <dgm:cxn modelId="{F164FDDB-89A4-42AC-B9B9-F2D232730957}" srcId="{AC5DB96F-F727-4209-96B8-15C7FE2F08BC}" destId="{C0C5140D-5A7F-4880-BD0C-9D9E01672B64}" srcOrd="1" destOrd="0" parTransId="{1E164F11-B7A5-45C3-943E-B4DD4A26E369}" sibTransId="{D92A87C3-0379-498A-B946-D1C0FAAB11DD}"/>
    <dgm:cxn modelId="{1A901A9A-E931-489F-AAD0-D017FA13040A}" type="presOf" srcId="{C0C5140D-5A7F-4880-BD0C-9D9E01672B64}" destId="{24F1C97C-71D5-45B8-9B64-F157B235E14D}" srcOrd="0" destOrd="0" presId="urn:microsoft.com/office/officeart/2005/8/layout/chevron1"/>
    <dgm:cxn modelId="{6D479772-DED0-4613-8B9A-5900AEC26CD5}" srcId="{AC5DB96F-F727-4209-96B8-15C7FE2F08BC}" destId="{D1500E03-8FF8-489B-8961-8508C8E62221}" srcOrd="2" destOrd="0" parTransId="{582FF42D-D6A0-42FE-8582-F88DB58E4906}" sibTransId="{9F262B68-F55A-4984-8969-EAC6AE748599}"/>
    <dgm:cxn modelId="{A7C31882-4007-42AE-A1AD-187C70474ADD}" type="presParOf" srcId="{D4125A42-4888-4BC7-A72D-972A7BCD7253}" destId="{B6B860AD-145B-4158-BB22-06A7C76DB5D9}" srcOrd="0" destOrd="0" presId="urn:microsoft.com/office/officeart/2005/8/layout/chevron1"/>
    <dgm:cxn modelId="{586D9CEB-61B6-4DEC-821D-89125DF0CC68}" type="presParOf" srcId="{D4125A42-4888-4BC7-A72D-972A7BCD7253}" destId="{4606AF73-BB67-44FB-971C-0564AF1586E8}" srcOrd="1" destOrd="0" presId="urn:microsoft.com/office/officeart/2005/8/layout/chevron1"/>
    <dgm:cxn modelId="{CB5C9E23-BD55-46A0-A9F9-F38236F9BF08}" type="presParOf" srcId="{D4125A42-4888-4BC7-A72D-972A7BCD7253}" destId="{24F1C97C-71D5-45B8-9B64-F157B235E14D}" srcOrd="2" destOrd="0" presId="urn:microsoft.com/office/officeart/2005/8/layout/chevron1"/>
    <dgm:cxn modelId="{D32D346E-21F5-4208-BC72-C7BAA507E2D2}" type="presParOf" srcId="{D4125A42-4888-4BC7-A72D-972A7BCD7253}" destId="{B76F4C10-B663-4740-B79E-254C509C000B}" srcOrd="3" destOrd="0" presId="urn:microsoft.com/office/officeart/2005/8/layout/chevron1"/>
    <dgm:cxn modelId="{B3A0F6BB-881D-4B73-A312-F25AB00E5D1F}" type="presParOf" srcId="{D4125A42-4888-4BC7-A72D-972A7BCD7253}" destId="{D4B5C643-6684-4781-92FB-43D639052498}" srcOrd="4" destOrd="0" presId="urn:microsoft.com/office/officeart/2005/8/layout/chevron1"/>
    <dgm:cxn modelId="{416F0635-07A0-4267-A65A-8F09F3CCB426}" type="presParOf" srcId="{D4125A42-4888-4BC7-A72D-972A7BCD7253}" destId="{CF68A547-4B9E-4DD7-955F-FC38349A3FF5}" srcOrd="5" destOrd="0" presId="urn:microsoft.com/office/officeart/2005/8/layout/chevron1"/>
    <dgm:cxn modelId="{473FFE7C-FB6F-435A-BE65-C7496D6F15F9}"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solidFill>
      </dgm:spPr>
      <dgm:t>
        <a:bodyPr/>
        <a:lstStyle/>
        <a:p>
          <a:r>
            <a:rPr lang="en-US" smtClean="0">
              <a:solidFill>
                <a:srgbClr val="FFFFFF"/>
              </a:solidFill>
            </a:rPr>
            <a:t>1. Đặt vấn đề</a:t>
          </a:r>
          <a:endParaRPr lang="en-US">
            <a:solidFill>
              <a:srgbClr val="FFFFFF"/>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lumMod val="40000"/>
            <a:lumOff val="60000"/>
          </a:schemeClr>
        </a:solidFill>
      </dgm:spPr>
      <dgm:t>
        <a:bodyPr/>
        <a:lstStyle/>
        <a:p>
          <a:r>
            <a:rPr lang="en-US" smtClean="0"/>
            <a:t>2. Xây dựng hệ thống</a:t>
          </a:r>
          <a:endParaRPr lang="en-US"/>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lumMod val="40000"/>
            <a:lumOff val="60000"/>
          </a:schemeClr>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lumMod val="40000"/>
            <a:lumOff val="60000"/>
          </a:schemeClr>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6C6A4DCF-7DFF-4BF6-8103-6B21E33F689F}" srcId="{AC5DB96F-F727-4209-96B8-15C7FE2F08BC}" destId="{EEC29386-3F88-4987-8940-12895C697B20}" srcOrd="3" destOrd="0" parTransId="{D7B87EE9-B631-42A4-B4F8-8F754E385F87}" sibTransId="{79506739-ACE4-4E89-BED4-09B55168D9DE}"/>
    <dgm:cxn modelId="{57BEC5A6-462E-432F-B931-499549374EA0}" type="presOf" srcId="{AC5DB96F-F727-4209-96B8-15C7FE2F08BC}" destId="{D4125A42-4888-4BC7-A72D-972A7BCD7253}" srcOrd="0" destOrd="0" presId="urn:microsoft.com/office/officeart/2005/8/layout/chevron1"/>
    <dgm:cxn modelId="{31E4C73E-ACF1-4E0E-9B53-21FF8B7F454A}" type="presOf" srcId="{09EB9092-CA9B-47E5-836A-0D1A71221217}" destId="{B6B860AD-145B-4158-BB22-06A7C76DB5D9}" srcOrd="0" destOrd="0" presId="urn:microsoft.com/office/officeart/2005/8/layout/chevron1"/>
    <dgm:cxn modelId="{342FF050-0BBE-4FE3-A1B6-84B5C7079E04}" srcId="{AC5DB96F-F727-4209-96B8-15C7FE2F08BC}" destId="{09EB9092-CA9B-47E5-836A-0D1A71221217}" srcOrd="0" destOrd="0" parTransId="{B3CF4E2F-E678-4793-9B40-28905E12067D}" sibTransId="{A80384F3-BCA8-49EB-9D40-88B5C4B02C0E}"/>
    <dgm:cxn modelId="{619BAE5F-9BEC-4A14-9B8B-97A27F5EF63C}" type="presOf" srcId="{EEC29386-3F88-4987-8940-12895C697B20}" destId="{52C83AEA-06C0-4279-A88D-2F8DA9BD23BC}" srcOrd="0" destOrd="0" presId="urn:microsoft.com/office/officeart/2005/8/layout/chevron1"/>
    <dgm:cxn modelId="{0E76CE26-2462-437F-9B03-8615FEE06454}" type="presOf" srcId="{C0C5140D-5A7F-4880-BD0C-9D9E01672B64}" destId="{24F1C97C-71D5-45B8-9B64-F157B235E14D}" srcOrd="0" destOrd="0" presId="urn:microsoft.com/office/officeart/2005/8/layout/chevron1"/>
    <dgm:cxn modelId="{F164FDDB-89A4-42AC-B9B9-F2D232730957}" srcId="{AC5DB96F-F727-4209-96B8-15C7FE2F08BC}" destId="{C0C5140D-5A7F-4880-BD0C-9D9E01672B64}" srcOrd="1" destOrd="0" parTransId="{1E164F11-B7A5-45C3-943E-B4DD4A26E369}" sibTransId="{D92A87C3-0379-498A-B946-D1C0FAAB11DD}"/>
    <dgm:cxn modelId="{68CD9253-7B6E-4B6F-9D84-ED21D0E00215}" type="presOf" srcId="{D1500E03-8FF8-489B-8961-8508C8E62221}" destId="{D4B5C643-6684-4781-92FB-43D639052498}" srcOrd="0" destOrd="0" presId="urn:microsoft.com/office/officeart/2005/8/layout/chevron1"/>
    <dgm:cxn modelId="{6D479772-DED0-4613-8B9A-5900AEC26CD5}" srcId="{AC5DB96F-F727-4209-96B8-15C7FE2F08BC}" destId="{D1500E03-8FF8-489B-8961-8508C8E62221}" srcOrd="2" destOrd="0" parTransId="{582FF42D-D6A0-42FE-8582-F88DB58E4906}" sibTransId="{9F262B68-F55A-4984-8969-EAC6AE748599}"/>
    <dgm:cxn modelId="{9344391A-7D06-461D-A589-CB4BCDE7BBE8}" type="presParOf" srcId="{D4125A42-4888-4BC7-A72D-972A7BCD7253}" destId="{B6B860AD-145B-4158-BB22-06A7C76DB5D9}" srcOrd="0" destOrd="0" presId="urn:microsoft.com/office/officeart/2005/8/layout/chevron1"/>
    <dgm:cxn modelId="{A1A37031-E263-4C34-8C4A-B32E7B8DA139}" type="presParOf" srcId="{D4125A42-4888-4BC7-A72D-972A7BCD7253}" destId="{4606AF73-BB67-44FB-971C-0564AF1586E8}" srcOrd="1" destOrd="0" presId="urn:microsoft.com/office/officeart/2005/8/layout/chevron1"/>
    <dgm:cxn modelId="{B66440EF-D2B4-4EE6-B15F-F0179F459A05}" type="presParOf" srcId="{D4125A42-4888-4BC7-A72D-972A7BCD7253}" destId="{24F1C97C-71D5-45B8-9B64-F157B235E14D}" srcOrd="2" destOrd="0" presId="urn:microsoft.com/office/officeart/2005/8/layout/chevron1"/>
    <dgm:cxn modelId="{2D86B3B1-D068-480D-A2E0-9A5760ADEA11}" type="presParOf" srcId="{D4125A42-4888-4BC7-A72D-972A7BCD7253}" destId="{B76F4C10-B663-4740-B79E-254C509C000B}" srcOrd="3" destOrd="0" presId="urn:microsoft.com/office/officeart/2005/8/layout/chevron1"/>
    <dgm:cxn modelId="{EA796128-AD43-46C3-872A-3E2185513999}" type="presParOf" srcId="{D4125A42-4888-4BC7-A72D-972A7BCD7253}" destId="{D4B5C643-6684-4781-92FB-43D639052498}" srcOrd="4" destOrd="0" presId="urn:microsoft.com/office/officeart/2005/8/layout/chevron1"/>
    <dgm:cxn modelId="{E0652433-D388-4436-9DD6-FCA5A9642E8F}" type="presParOf" srcId="{D4125A42-4888-4BC7-A72D-972A7BCD7253}" destId="{CF68A547-4B9E-4DD7-955F-FC38349A3FF5}" srcOrd="5" destOrd="0" presId="urn:microsoft.com/office/officeart/2005/8/layout/chevron1"/>
    <dgm:cxn modelId="{D5566F09-D2F2-4847-8073-84F891E996C5}"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3F98FE-861D-461B-9925-74279E376A0C}"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en-US"/>
        </a:p>
      </dgm:t>
    </dgm:pt>
    <dgm:pt modelId="{68FFFD5B-36E2-4EE3-BE2D-AE09BD63E540}">
      <dgm:prSet phldrT="[Text]"/>
      <dgm:spPr/>
      <dgm:t>
        <a:bodyPr/>
        <a:lstStyle/>
        <a:p>
          <a:r>
            <a:rPr lang="en-US" smtClean="0">
              <a:solidFill>
                <a:srgbClr val="00B050"/>
              </a:solidFill>
            </a:rPr>
            <a:t>Đặt vấn đề</a:t>
          </a:r>
          <a:endParaRPr lang="en-US">
            <a:solidFill>
              <a:srgbClr val="00B050"/>
            </a:solidFill>
          </a:endParaRPr>
        </a:p>
      </dgm:t>
    </dgm:pt>
    <dgm:pt modelId="{4706ECD6-B5C8-4B16-9EB5-8BEC147AF30D}" type="parTrans" cxnId="{0D567561-C1A1-4FAC-B8DF-BF57A51A9B1E}">
      <dgm:prSet/>
      <dgm:spPr/>
      <dgm:t>
        <a:bodyPr/>
        <a:lstStyle/>
        <a:p>
          <a:endParaRPr lang="en-US">
            <a:solidFill>
              <a:srgbClr val="00B050"/>
            </a:solidFill>
          </a:endParaRPr>
        </a:p>
      </dgm:t>
    </dgm:pt>
    <dgm:pt modelId="{E118B711-71A7-4B19-86C9-94C9E6208813}" type="sibTrans" cxnId="{0D567561-C1A1-4FAC-B8DF-BF57A51A9B1E}">
      <dgm:prSet/>
      <dgm:spPr/>
      <dgm:t>
        <a:bodyPr/>
        <a:lstStyle/>
        <a:p>
          <a:endParaRPr lang="en-US">
            <a:solidFill>
              <a:srgbClr val="00B050"/>
            </a:solidFill>
          </a:endParaRPr>
        </a:p>
      </dgm:t>
    </dgm:pt>
    <dgm:pt modelId="{FF4CC372-E322-4710-AD5D-A679A1845C9C}">
      <dgm:prSet phldrT="[Text]"/>
      <dgm:spPr/>
      <dgm:t>
        <a:bodyPr/>
        <a:lstStyle/>
        <a:p>
          <a:r>
            <a:rPr lang="en-US" smtClean="0">
              <a:solidFill>
                <a:srgbClr val="FF0000"/>
              </a:solidFill>
            </a:rPr>
            <a:t>Xây dựng hệ thống</a:t>
          </a:r>
          <a:endParaRPr lang="en-US">
            <a:solidFill>
              <a:srgbClr val="FF0000"/>
            </a:solidFill>
          </a:endParaRPr>
        </a:p>
      </dgm:t>
    </dgm:pt>
    <dgm:pt modelId="{3EB7D451-AEA9-4F09-945A-F9C5EAB934C5}" type="parTrans" cxnId="{BE520E58-11C7-4F39-8EDA-A11AB62516D4}">
      <dgm:prSet/>
      <dgm:spPr/>
      <dgm:t>
        <a:bodyPr/>
        <a:lstStyle/>
        <a:p>
          <a:endParaRPr lang="en-US">
            <a:solidFill>
              <a:srgbClr val="00B050"/>
            </a:solidFill>
          </a:endParaRPr>
        </a:p>
      </dgm:t>
    </dgm:pt>
    <dgm:pt modelId="{2330CCF1-BEBC-45D9-9089-5A3CA61F4A6D}" type="sibTrans" cxnId="{BE520E58-11C7-4F39-8EDA-A11AB62516D4}">
      <dgm:prSet/>
      <dgm:spPr/>
      <dgm:t>
        <a:bodyPr/>
        <a:lstStyle/>
        <a:p>
          <a:endParaRPr lang="en-US">
            <a:solidFill>
              <a:srgbClr val="00B050"/>
            </a:solidFill>
          </a:endParaRPr>
        </a:p>
      </dgm:t>
    </dgm:pt>
    <dgm:pt modelId="{2844A29C-B3A9-4297-B78E-6B2A58513FEF}">
      <dgm:prSet phldrT="[Text]"/>
      <dgm:spPr/>
      <dgm:t>
        <a:bodyPr/>
        <a:lstStyle/>
        <a:p>
          <a:r>
            <a:rPr lang="en-US" smtClean="0">
              <a:solidFill>
                <a:srgbClr val="00B050"/>
              </a:solidFill>
            </a:rPr>
            <a:t>Xử lý tín hiệu và hiển thị</a:t>
          </a:r>
          <a:endParaRPr lang="en-US">
            <a:solidFill>
              <a:srgbClr val="00B050"/>
            </a:solidFill>
          </a:endParaRPr>
        </a:p>
      </dgm:t>
    </dgm:pt>
    <dgm:pt modelId="{E11C22D8-AAD7-42C0-8731-E8538159A42A}" type="parTrans" cxnId="{A073EA50-2769-4DDB-A61E-CBD17F7313A8}">
      <dgm:prSet/>
      <dgm:spPr/>
      <dgm:t>
        <a:bodyPr/>
        <a:lstStyle/>
        <a:p>
          <a:endParaRPr lang="en-US">
            <a:solidFill>
              <a:srgbClr val="00B050"/>
            </a:solidFill>
          </a:endParaRPr>
        </a:p>
      </dgm:t>
    </dgm:pt>
    <dgm:pt modelId="{B62EBD71-8298-48B2-9F6C-486CBD456C62}" type="sibTrans" cxnId="{A073EA50-2769-4DDB-A61E-CBD17F7313A8}">
      <dgm:prSet/>
      <dgm:spPr/>
      <dgm:t>
        <a:bodyPr/>
        <a:lstStyle/>
        <a:p>
          <a:endParaRPr lang="en-US">
            <a:solidFill>
              <a:srgbClr val="00B050"/>
            </a:solidFill>
          </a:endParaRPr>
        </a:p>
      </dgm:t>
    </dgm:pt>
    <dgm:pt modelId="{A0D5AE1E-3AED-49B9-B5CA-9E934FD7EAD4}">
      <dgm:prSet phldrT="[Text]"/>
      <dgm:spPr/>
      <dgm:t>
        <a:bodyPr/>
        <a:lstStyle/>
        <a:p>
          <a:r>
            <a:rPr lang="en-US" smtClean="0">
              <a:solidFill>
                <a:srgbClr val="00B050"/>
              </a:solidFill>
            </a:rPr>
            <a:t>Kết quả và hướng phát triển</a:t>
          </a:r>
          <a:endParaRPr lang="en-US">
            <a:solidFill>
              <a:srgbClr val="00B050"/>
            </a:solidFill>
          </a:endParaRPr>
        </a:p>
      </dgm:t>
    </dgm:pt>
    <dgm:pt modelId="{9E19CF3E-31F3-4062-94B1-51A6D12321A5}" type="parTrans" cxnId="{AA94DBE9-5066-45C5-B37B-888DD3F4FD77}">
      <dgm:prSet/>
      <dgm:spPr/>
      <dgm:t>
        <a:bodyPr/>
        <a:lstStyle/>
        <a:p>
          <a:endParaRPr lang="en-US">
            <a:solidFill>
              <a:srgbClr val="00B050"/>
            </a:solidFill>
          </a:endParaRPr>
        </a:p>
      </dgm:t>
    </dgm:pt>
    <dgm:pt modelId="{134C9187-7C71-454B-95EF-CEA5A992120C}" type="sibTrans" cxnId="{AA94DBE9-5066-45C5-B37B-888DD3F4FD77}">
      <dgm:prSet/>
      <dgm:spPr/>
      <dgm:t>
        <a:bodyPr/>
        <a:lstStyle/>
        <a:p>
          <a:endParaRPr lang="en-US">
            <a:solidFill>
              <a:srgbClr val="00B050"/>
            </a:solidFill>
          </a:endParaRPr>
        </a:p>
      </dgm:t>
    </dgm:pt>
    <dgm:pt modelId="{FC03D378-EDEE-4A6C-9AAE-E8F1ECA49BD5}" type="pres">
      <dgm:prSet presAssocID="{A43F98FE-861D-461B-9925-74279E376A0C}" presName="Name0" presStyleCnt="0">
        <dgm:presLayoutVars>
          <dgm:chMax val="7"/>
          <dgm:chPref val="7"/>
          <dgm:dir/>
        </dgm:presLayoutVars>
      </dgm:prSet>
      <dgm:spPr/>
      <dgm:t>
        <a:bodyPr/>
        <a:lstStyle/>
        <a:p>
          <a:endParaRPr lang="en-US"/>
        </a:p>
      </dgm:t>
    </dgm:pt>
    <dgm:pt modelId="{AD181CF8-6541-47AA-B5D6-02EDA2DA0E0B}" type="pres">
      <dgm:prSet presAssocID="{A43F98FE-861D-461B-9925-74279E376A0C}" presName="Name1" presStyleCnt="0"/>
      <dgm:spPr/>
      <dgm:t>
        <a:bodyPr/>
        <a:lstStyle/>
        <a:p>
          <a:endParaRPr lang="en-US"/>
        </a:p>
      </dgm:t>
    </dgm:pt>
    <dgm:pt modelId="{CAD129C4-5AB3-4C61-AB6A-2BA79D2C8E8A}" type="pres">
      <dgm:prSet presAssocID="{A43F98FE-861D-461B-9925-74279E376A0C}" presName="cycle" presStyleCnt="0"/>
      <dgm:spPr/>
      <dgm:t>
        <a:bodyPr/>
        <a:lstStyle/>
        <a:p>
          <a:endParaRPr lang="en-US"/>
        </a:p>
      </dgm:t>
    </dgm:pt>
    <dgm:pt modelId="{86B8F260-3D17-4DDA-A289-850FA7946398}" type="pres">
      <dgm:prSet presAssocID="{A43F98FE-861D-461B-9925-74279E376A0C}" presName="srcNode" presStyleLbl="node1" presStyleIdx="0" presStyleCnt="4"/>
      <dgm:spPr/>
      <dgm:t>
        <a:bodyPr/>
        <a:lstStyle/>
        <a:p>
          <a:endParaRPr lang="en-US"/>
        </a:p>
      </dgm:t>
    </dgm:pt>
    <dgm:pt modelId="{FE06F1BA-3F21-448F-8F4F-235E239D81B7}" type="pres">
      <dgm:prSet presAssocID="{A43F98FE-861D-461B-9925-74279E376A0C}" presName="conn" presStyleLbl="parChTrans1D2" presStyleIdx="0" presStyleCnt="1"/>
      <dgm:spPr/>
      <dgm:t>
        <a:bodyPr/>
        <a:lstStyle/>
        <a:p>
          <a:endParaRPr lang="en-US"/>
        </a:p>
      </dgm:t>
    </dgm:pt>
    <dgm:pt modelId="{74668EE2-B675-451E-9203-D7655F1C6A21}" type="pres">
      <dgm:prSet presAssocID="{A43F98FE-861D-461B-9925-74279E376A0C}" presName="extraNode" presStyleLbl="node1" presStyleIdx="0" presStyleCnt="4"/>
      <dgm:spPr/>
      <dgm:t>
        <a:bodyPr/>
        <a:lstStyle/>
        <a:p>
          <a:endParaRPr lang="en-US"/>
        </a:p>
      </dgm:t>
    </dgm:pt>
    <dgm:pt modelId="{762C16C5-9E3B-4FF3-8687-C8EDBFBE99E9}" type="pres">
      <dgm:prSet presAssocID="{A43F98FE-861D-461B-9925-74279E376A0C}" presName="dstNode" presStyleLbl="node1" presStyleIdx="0" presStyleCnt="4"/>
      <dgm:spPr/>
      <dgm:t>
        <a:bodyPr/>
        <a:lstStyle/>
        <a:p>
          <a:endParaRPr lang="en-US"/>
        </a:p>
      </dgm:t>
    </dgm:pt>
    <dgm:pt modelId="{DED9B5CC-D1E3-4414-A2A0-39DFF5310E35}" type="pres">
      <dgm:prSet presAssocID="{68FFFD5B-36E2-4EE3-BE2D-AE09BD63E540}" presName="text_1" presStyleLbl="node1" presStyleIdx="0" presStyleCnt="4">
        <dgm:presLayoutVars>
          <dgm:bulletEnabled val="1"/>
        </dgm:presLayoutVars>
      </dgm:prSet>
      <dgm:spPr/>
      <dgm:t>
        <a:bodyPr/>
        <a:lstStyle/>
        <a:p>
          <a:endParaRPr lang="en-US"/>
        </a:p>
      </dgm:t>
    </dgm:pt>
    <dgm:pt modelId="{2DFAFAF7-7221-48AA-B433-A7B2F394AD9A}" type="pres">
      <dgm:prSet presAssocID="{68FFFD5B-36E2-4EE3-BE2D-AE09BD63E540}" presName="accent_1" presStyleCnt="0"/>
      <dgm:spPr/>
      <dgm:t>
        <a:bodyPr/>
        <a:lstStyle/>
        <a:p>
          <a:endParaRPr lang="en-US"/>
        </a:p>
      </dgm:t>
    </dgm:pt>
    <dgm:pt modelId="{0EF3D7A7-BF24-4D7B-8464-8DCCF430A89F}" type="pres">
      <dgm:prSet presAssocID="{68FFFD5B-36E2-4EE3-BE2D-AE09BD63E540}" presName="accentRepeatNode" presStyleLbl="solidFgAcc1" presStyleIdx="0" presStyleCnt="4"/>
      <dgm:spPr/>
      <dgm:t>
        <a:bodyPr/>
        <a:lstStyle/>
        <a:p>
          <a:endParaRPr lang="en-US"/>
        </a:p>
      </dgm:t>
    </dgm:pt>
    <dgm:pt modelId="{7248C0B3-3105-4054-9946-307C71F2ABC4}" type="pres">
      <dgm:prSet presAssocID="{FF4CC372-E322-4710-AD5D-A679A1845C9C}" presName="text_2" presStyleLbl="node1" presStyleIdx="1" presStyleCnt="4">
        <dgm:presLayoutVars>
          <dgm:bulletEnabled val="1"/>
        </dgm:presLayoutVars>
      </dgm:prSet>
      <dgm:spPr/>
      <dgm:t>
        <a:bodyPr/>
        <a:lstStyle/>
        <a:p>
          <a:endParaRPr lang="en-US"/>
        </a:p>
      </dgm:t>
    </dgm:pt>
    <dgm:pt modelId="{3296B7D1-1236-4AFB-837C-FB10752D298A}" type="pres">
      <dgm:prSet presAssocID="{FF4CC372-E322-4710-AD5D-A679A1845C9C}" presName="accent_2" presStyleCnt="0"/>
      <dgm:spPr/>
      <dgm:t>
        <a:bodyPr/>
        <a:lstStyle/>
        <a:p>
          <a:endParaRPr lang="en-US"/>
        </a:p>
      </dgm:t>
    </dgm:pt>
    <dgm:pt modelId="{5EA7C801-63A7-4025-84E5-20952A978F90}" type="pres">
      <dgm:prSet presAssocID="{FF4CC372-E322-4710-AD5D-A679A1845C9C}" presName="accentRepeatNode" presStyleLbl="solidFgAcc1" presStyleIdx="1" presStyleCnt="4"/>
      <dgm:spPr/>
      <dgm:t>
        <a:bodyPr/>
        <a:lstStyle/>
        <a:p>
          <a:endParaRPr lang="en-US"/>
        </a:p>
      </dgm:t>
    </dgm:pt>
    <dgm:pt modelId="{489C8373-DCD5-4931-952A-AFAFD9A5FF35}" type="pres">
      <dgm:prSet presAssocID="{2844A29C-B3A9-4297-B78E-6B2A58513FEF}" presName="text_3" presStyleLbl="node1" presStyleIdx="2" presStyleCnt="4">
        <dgm:presLayoutVars>
          <dgm:bulletEnabled val="1"/>
        </dgm:presLayoutVars>
      </dgm:prSet>
      <dgm:spPr/>
      <dgm:t>
        <a:bodyPr/>
        <a:lstStyle/>
        <a:p>
          <a:endParaRPr lang="en-US"/>
        </a:p>
      </dgm:t>
    </dgm:pt>
    <dgm:pt modelId="{C8B5B0F0-2D7A-4D2A-9183-98565C3AD569}" type="pres">
      <dgm:prSet presAssocID="{2844A29C-B3A9-4297-B78E-6B2A58513FEF}" presName="accent_3" presStyleCnt="0"/>
      <dgm:spPr/>
      <dgm:t>
        <a:bodyPr/>
        <a:lstStyle/>
        <a:p>
          <a:endParaRPr lang="en-US"/>
        </a:p>
      </dgm:t>
    </dgm:pt>
    <dgm:pt modelId="{8683FA07-1896-447A-A69C-8253D662AF2A}" type="pres">
      <dgm:prSet presAssocID="{2844A29C-B3A9-4297-B78E-6B2A58513FEF}" presName="accentRepeatNode" presStyleLbl="solidFgAcc1" presStyleIdx="2" presStyleCnt="4"/>
      <dgm:spPr/>
      <dgm:t>
        <a:bodyPr/>
        <a:lstStyle/>
        <a:p>
          <a:endParaRPr lang="en-US"/>
        </a:p>
      </dgm:t>
    </dgm:pt>
    <dgm:pt modelId="{E139B6C1-6F85-476A-BB6E-F65FB91EE6A5}" type="pres">
      <dgm:prSet presAssocID="{A0D5AE1E-3AED-49B9-B5CA-9E934FD7EAD4}" presName="text_4" presStyleLbl="node1" presStyleIdx="3" presStyleCnt="4">
        <dgm:presLayoutVars>
          <dgm:bulletEnabled val="1"/>
        </dgm:presLayoutVars>
      </dgm:prSet>
      <dgm:spPr/>
      <dgm:t>
        <a:bodyPr/>
        <a:lstStyle/>
        <a:p>
          <a:endParaRPr lang="en-US"/>
        </a:p>
      </dgm:t>
    </dgm:pt>
    <dgm:pt modelId="{2309B469-5F22-44E4-A79E-AF193BFB1D74}" type="pres">
      <dgm:prSet presAssocID="{A0D5AE1E-3AED-49B9-B5CA-9E934FD7EAD4}" presName="accent_4" presStyleCnt="0"/>
      <dgm:spPr/>
      <dgm:t>
        <a:bodyPr/>
        <a:lstStyle/>
        <a:p>
          <a:endParaRPr lang="en-US"/>
        </a:p>
      </dgm:t>
    </dgm:pt>
    <dgm:pt modelId="{74AEFFD1-A8D6-4E2F-A7B8-A9D2429B4FF1}" type="pres">
      <dgm:prSet presAssocID="{A0D5AE1E-3AED-49B9-B5CA-9E934FD7EAD4}" presName="accentRepeatNode" presStyleLbl="solidFgAcc1" presStyleIdx="3" presStyleCnt="4"/>
      <dgm:spPr/>
      <dgm:t>
        <a:bodyPr/>
        <a:lstStyle/>
        <a:p>
          <a:endParaRPr lang="en-US"/>
        </a:p>
      </dgm:t>
    </dgm:pt>
  </dgm:ptLst>
  <dgm:cxnLst>
    <dgm:cxn modelId="{70B46752-5447-4B10-9208-C0E6FFDE13F2}" type="presOf" srcId="{E118B711-71A7-4B19-86C9-94C9E6208813}" destId="{FE06F1BA-3F21-448F-8F4F-235E239D81B7}" srcOrd="0" destOrd="0" presId="urn:microsoft.com/office/officeart/2008/layout/VerticalCurvedList"/>
    <dgm:cxn modelId="{2EC64364-1AE0-467A-9983-4C622E13ABE8}" type="presOf" srcId="{68FFFD5B-36E2-4EE3-BE2D-AE09BD63E540}" destId="{DED9B5CC-D1E3-4414-A2A0-39DFF5310E35}" srcOrd="0" destOrd="0" presId="urn:microsoft.com/office/officeart/2008/layout/VerticalCurvedList"/>
    <dgm:cxn modelId="{CA56ABFD-35FC-4E66-832F-9607516DE8FE}" type="presOf" srcId="{FF4CC372-E322-4710-AD5D-A679A1845C9C}" destId="{7248C0B3-3105-4054-9946-307C71F2ABC4}" srcOrd="0" destOrd="0" presId="urn:microsoft.com/office/officeart/2008/layout/VerticalCurvedList"/>
    <dgm:cxn modelId="{AA94DBE9-5066-45C5-B37B-888DD3F4FD77}" srcId="{A43F98FE-861D-461B-9925-74279E376A0C}" destId="{A0D5AE1E-3AED-49B9-B5CA-9E934FD7EAD4}" srcOrd="3" destOrd="0" parTransId="{9E19CF3E-31F3-4062-94B1-51A6D12321A5}" sibTransId="{134C9187-7C71-454B-95EF-CEA5A992120C}"/>
    <dgm:cxn modelId="{0D567561-C1A1-4FAC-B8DF-BF57A51A9B1E}" srcId="{A43F98FE-861D-461B-9925-74279E376A0C}" destId="{68FFFD5B-36E2-4EE3-BE2D-AE09BD63E540}" srcOrd="0" destOrd="0" parTransId="{4706ECD6-B5C8-4B16-9EB5-8BEC147AF30D}" sibTransId="{E118B711-71A7-4B19-86C9-94C9E6208813}"/>
    <dgm:cxn modelId="{E9F20ACC-6031-45D5-8EB3-18DDB9B422F6}" type="presOf" srcId="{2844A29C-B3A9-4297-B78E-6B2A58513FEF}" destId="{489C8373-DCD5-4931-952A-AFAFD9A5FF35}" srcOrd="0" destOrd="0" presId="urn:microsoft.com/office/officeart/2008/layout/VerticalCurvedList"/>
    <dgm:cxn modelId="{13ED1DEA-AD0C-47FC-A045-E9E3297C3F38}" type="presOf" srcId="{A0D5AE1E-3AED-49B9-B5CA-9E934FD7EAD4}" destId="{E139B6C1-6F85-476A-BB6E-F65FB91EE6A5}" srcOrd="0" destOrd="0" presId="urn:microsoft.com/office/officeart/2008/layout/VerticalCurvedList"/>
    <dgm:cxn modelId="{75F71510-AACB-49FC-8143-169ABA195004}" type="presOf" srcId="{A43F98FE-861D-461B-9925-74279E376A0C}" destId="{FC03D378-EDEE-4A6C-9AAE-E8F1ECA49BD5}" srcOrd="0" destOrd="0" presId="urn:microsoft.com/office/officeart/2008/layout/VerticalCurvedList"/>
    <dgm:cxn modelId="{BE520E58-11C7-4F39-8EDA-A11AB62516D4}" srcId="{A43F98FE-861D-461B-9925-74279E376A0C}" destId="{FF4CC372-E322-4710-AD5D-A679A1845C9C}" srcOrd="1" destOrd="0" parTransId="{3EB7D451-AEA9-4F09-945A-F9C5EAB934C5}" sibTransId="{2330CCF1-BEBC-45D9-9089-5A3CA61F4A6D}"/>
    <dgm:cxn modelId="{A073EA50-2769-4DDB-A61E-CBD17F7313A8}" srcId="{A43F98FE-861D-461B-9925-74279E376A0C}" destId="{2844A29C-B3A9-4297-B78E-6B2A58513FEF}" srcOrd="2" destOrd="0" parTransId="{E11C22D8-AAD7-42C0-8731-E8538159A42A}" sibTransId="{B62EBD71-8298-48B2-9F6C-486CBD456C62}"/>
    <dgm:cxn modelId="{0EB0A0CD-D6A8-4087-AB4B-9F48DDB75FD7}" type="presParOf" srcId="{FC03D378-EDEE-4A6C-9AAE-E8F1ECA49BD5}" destId="{AD181CF8-6541-47AA-B5D6-02EDA2DA0E0B}" srcOrd="0" destOrd="0" presId="urn:microsoft.com/office/officeart/2008/layout/VerticalCurvedList"/>
    <dgm:cxn modelId="{97453505-7434-4D95-91FA-160BB6ED52DF}" type="presParOf" srcId="{AD181CF8-6541-47AA-B5D6-02EDA2DA0E0B}" destId="{CAD129C4-5AB3-4C61-AB6A-2BA79D2C8E8A}" srcOrd="0" destOrd="0" presId="urn:microsoft.com/office/officeart/2008/layout/VerticalCurvedList"/>
    <dgm:cxn modelId="{C6C245E5-98F4-41E8-BBB6-E4DF41485DE9}" type="presParOf" srcId="{CAD129C4-5AB3-4C61-AB6A-2BA79D2C8E8A}" destId="{86B8F260-3D17-4DDA-A289-850FA7946398}" srcOrd="0" destOrd="0" presId="urn:microsoft.com/office/officeart/2008/layout/VerticalCurvedList"/>
    <dgm:cxn modelId="{F0DBD595-EAD3-4F38-91ED-0D11C3157D55}" type="presParOf" srcId="{CAD129C4-5AB3-4C61-AB6A-2BA79D2C8E8A}" destId="{FE06F1BA-3F21-448F-8F4F-235E239D81B7}" srcOrd="1" destOrd="0" presId="urn:microsoft.com/office/officeart/2008/layout/VerticalCurvedList"/>
    <dgm:cxn modelId="{51FF72CF-DB26-40F3-8306-3906266F7B12}" type="presParOf" srcId="{CAD129C4-5AB3-4C61-AB6A-2BA79D2C8E8A}" destId="{74668EE2-B675-451E-9203-D7655F1C6A21}" srcOrd="2" destOrd="0" presId="urn:microsoft.com/office/officeart/2008/layout/VerticalCurvedList"/>
    <dgm:cxn modelId="{32011E53-F085-4F61-BE94-B00D74D11DC8}" type="presParOf" srcId="{CAD129C4-5AB3-4C61-AB6A-2BA79D2C8E8A}" destId="{762C16C5-9E3B-4FF3-8687-C8EDBFBE99E9}" srcOrd="3" destOrd="0" presId="urn:microsoft.com/office/officeart/2008/layout/VerticalCurvedList"/>
    <dgm:cxn modelId="{E8EFC249-165C-4363-8173-4E6055D52F19}" type="presParOf" srcId="{AD181CF8-6541-47AA-B5D6-02EDA2DA0E0B}" destId="{DED9B5CC-D1E3-4414-A2A0-39DFF5310E35}" srcOrd="1" destOrd="0" presId="urn:microsoft.com/office/officeart/2008/layout/VerticalCurvedList"/>
    <dgm:cxn modelId="{A6D0A0A6-FC27-4955-8301-0BB6435F9DA5}" type="presParOf" srcId="{AD181CF8-6541-47AA-B5D6-02EDA2DA0E0B}" destId="{2DFAFAF7-7221-48AA-B433-A7B2F394AD9A}" srcOrd="2" destOrd="0" presId="urn:microsoft.com/office/officeart/2008/layout/VerticalCurvedList"/>
    <dgm:cxn modelId="{A069215A-9D13-495A-9E43-45D42B3D307F}" type="presParOf" srcId="{2DFAFAF7-7221-48AA-B433-A7B2F394AD9A}" destId="{0EF3D7A7-BF24-4D7B-8464-8DCCF430A89F}" srcOrd="0" destOrd="0" presId="urn:microsoft.com/office/officeart/2008/layout/VerticalCurvedList"/>
    <dgm:cxn modelId="{6079BD10-A443-469D-A942-9C5DC4411461}" type="presParOf" srcId="{AD181CF8-6541-47AA-B5D6-02EDA2DA0E0B}" destId="{7248C0B3-3105-4054-9946-307C71F2ABC4}" srcOrd="3" destOrd="0" presId="urn:microsoft.com/office/officeart/2008/layout/VerticalCurvedList"/>
    <dgm:cxn modelId="{F40F925A-C49D-45DB-AB33-551566AFFEC1}" type="presParOf" srcId="{AD181CF8-6541-47AA-B5D6-02EDA2DA0E0B}" destId="{3296B7D1-1236-4AFB-837C-FB10752D298A}" srcOrd="4" destOrd="0" presId="urn:microsoft.com/office/officeart/2008/layout/VerticalCurvedList"/>
    <dgm:cxn modelId="{0626CC21-DFC4-4DE5-89CA-30C658A40645}" type="presParOf" srcId="{3296B7D1-1236-4AFB-837C-FB10752D298A}" destId="{5EA7C801-63A7-4025-84E5-20952A978F90}" srcOrd="0" destOrd="0" presId="urn:microsoft.com/office/officeart/2008/layout/VerticalCurvedList"/>
    <dgm:cxn modelId="{DA637856-8344-4C23-8AD1-539CB65FC22B}" type="presParOf" srcId="{AD181CF8-6541-47AA-B5D6-02EDA2DA0E0B}" destId="{489C8373-DCD5-4931-952A-AFAFD9A5FF35}" srcOrd="5" destOrd="0" presId="urn:microsoft.com/office/officeart/2008/layout/VerticalCurvedList"/>
    <dgm:cxn modelId="{CDB9055C-C355-4DF6-BC6C-9971305577E4}" type="presParOf" srcId="{AD181CF8-6541-47AA-B5D6-02EDA2DA0E0B}" destId="{C8B5B0F0-2D7A-4D2A-9183-98565C3AD569}" srcOrd="6" destOrd="0" presId="urn:microsoft.com/office/officeart/2008/layout/VerticalCurvedList"/>
    <dgm:cxn modelId="{D6120721-5E8D-4310-BF1A-F133F786DE2E}" type="presParOf" srcId="{C8B5B0F0-2D7A-4D2A-9183-98565C3AD569}" destId="{8683FA07-1896-447A-A69C-8253D662AF2A}" srcOrd="0" destOrd="0" presId="urn:microsoft.com/office/officeart/2008/layout/VerticalCurvedList"/>
    <dgm:cxn modelId="{A0BFD0E8-21D4-46CD-9322-D7B010C2D0E0}" type="presParOf" srcId="{AD181CF8-6541-47AA-B5D6-02EDA2DA0E0B}" destId="{E139B6C1-6F85-476A-BB6E-F65FB91EE6A5}" srcOrd="7" destOrd="0" presId="urn:microsoft.com/office/officeart/2008/layout/VerticalCurvedList"/>
    <dgm:cxn modelId="{8D72A74E-BC9E-4CE5-81C0-8B111B5FB500}" type="presParOf" srcId="{AD181CF8-6541-47AA-B5D6-02EDA2DA0E0B}" destId="{2309B469-5F22-44E4-A79E-AF193BFB1D74}" srcOrd="8" destOrd="0" presId="urn:microsoft.com/office/officeart/2008/layout/VerticalCurvedList"/>
    <dgm:cxn modelId="{D57214FF-4DA6-467A-9801-8DA6193005F8}" type="presParOf" srcId="{2309B469-5F22-44E4-A79E-AF193BFB1D74}" destId="{74AEFFD1-A8D6-4E2F-A7B8-A9D2429B4F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lumMod val="40000"/>
            <a:lumOff val="60000"/>
          </a:schemeClr>
        </a:solidFill>
      </dgm:spPr>
      <dgm:t>
        <a:bodyPr/>
        <a:lstStyle/>
        <a:p>
          <a:r>
            <a:rPr lang="en-US" smtClean="0">
              <a:solidFill>
                <a:schemeClr val="bg1"/>
              </a:solidFill>
            </a:rPr>
            <a:t>1. Đặt vấn đề</a:t>
          </a:r>
          <a:endParaRPr lang="en-US">
            <a:solidFill>
              <a:schemeClr val="bg1"/>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solidFill>
      </dgm:spPr>
      <dgm:t>
        <a:bodyPr/>
        <a:lstStyle/>
        <a:p>
          <a:r>
            <a:rPr lang="en-US" smtClean="0">
              <a:solidFill>
                <a:srgbClr val="FFFFFF"/>
              </a:solidFill>
            </a:rPr>
            <a:t>2. Xây dựng hệ thống</a:t>
          </a:r>
          <a:endParaRPr lang="en-US">
            <a:solidFill>
              <a:srgbClr val="FFFFFF"/>
            </a:solidFill>
          </a:endParaRPr>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lumMod val="40000"/>
            <a:lumOff val="60000"/>
          </a:schemeClr>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lumMod val="40000"/>
            <a:lumOff val="60000"/>
          </a:schemeClr>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117EC512-8D72-4A7B-AB98-918652602E13}" type="presOf" srcId="{D1500E03-8FF8-489B-8961-8508C8E62221}" destId="{D4B5C643-6684-4781-92FB-43D639052498}" srcOrd="0" destOrd="0" presId="urn:microsoft.com/office/officeart/2005/8/layout/chevron1"/>
    <dgm:cxn modelId="{27117B8E-A55D-41B8-B104-F60B623BEC2D}" type="presOf" srcId="{EEC29386-3F88-4987-8940-12895C697B20}" destId="{52C83AEA-06C0-4279-A88D-2F8DA9BD23BC}" srcOrd="0" destOrd="0" presId="urn:microsoft.com/office/officeart/2005/8/layout/chevron1"/>
    <dgm:cxn modelId="{6D479772-DED0-4613-8B9A-5900AEC26CD5}" srcId="{AC5DB96F-F727-4209-96B8-15C7FE2F08BC}" destId="{D1500E03-8FF8-489B-8961-8508C8E62221}" srcOrd="2" destOrd="0" parTransId="{582FF42D-D6A0-42FE-8582-F88DB58E4906}" sibTransId="{9F262B68-F55A-4984-8969-EAC6AE748599}"/>
    <dgm:cxn modelId="{C7839639-E696-4134-BC21-2834FAA82C20}" type="presOf" srcId="{09EB9092-CA9B-47E5-836A-0D1A71221217}" destId="{B6B860AD-145B-4158-BB22-06A7C76DB5D9}" srcOrd="0" destOrd="0" presId="urn:microsoft.com/office/officeart/2005/8/layout/chevron1"/>
    <dgm:cxn modelId="{F164FDDB-89A4-42AC-B9B9-F2D232730957}" srcId="{AC5DB96F-F727-4209-96B8-15C7FE2F08BC}" destId="{C0C5140D-5A7F-4880-BD0C-9D9E01672B64}" srcOrd="1" destOrd="0" parTransId="{1E164F11-B7A5-45C3-943E-B4DD4A26E369}" sibTransId="{D92A87C3-0379-498A-B946-D1C0FAAB11DD}"/>
    <dgm:cxn modelId="{29DAD489-FDA9-4922-9E55-F737CD0610DF}" type="presOf" srcId="{AC5DB96F-F727-4209-96B8-15C7FE2F08BC}" destId="{D4125A42-4888-4BC7-A72D-972A7BCD7253}" srcOrd="0" destOrd="0" presId="urn:microsoft.com/office/officeart/2005/8/layout/chevron1"/>
    <dgm:cxn modelId="{6C6A4DCF-7DFF-4BF6-8103-6B21E33F689F}" srcId="{AC5DB96F-F727-4209-96B8-15C7FE2F08BC}" destId="{EEC29386-3F88-4987-8940-12895C697B20}" srcOrd="3" destOrd="0" parTransId="{D7B87EE9-B631-42A4-B4F8-8F754E385F87}" sibTransId="{79506739-ACE4-4E89-BED4-09B55168D9DE}"/>
    <dgm:cxn modelId="{342FF050-0BBE-4FE3-A1B6-84B5C7079E04}" srcId="{AC5DB96F-F727-4209-96B8-15C7FE2F08BC}" destId="{09EB9092-CA9B-47E5-836A-0D1A71221217}" srcOrd="0" destOrd="0" parTransId="{B3CF4E2F-E678-4793-9B40-28905E12067D}" sibTransId="{A80384F3-BCA8-49EB-9D40-88B5C4B02C0E}"/>
    <dgm:cxn modelId="{532F9483-B6C7-497B-8DE1-783428E5C486}" type="presOf" srcId="{C0C5140D-5A7F-4880-BD0C-9D9E01672B64}" destId="{24F1C97C-71D5-45B8-9B64-F157B235E14D}" srcOrd="0" destOrd="0" presId="urn:microsoft.com/office/officeart/2005/8/layout/chevron1"/>
    <dgm:cxn modelId="{BC225E63-081D-47EF-9401-F80C1FF1DCA5}" type="presParOf" srcId="{D4125A42-4888-4BC7-A72D-972A7BCD7253}" destId="{B6B860AD-145B-4158-BB22-06A7C76DB5D9}" srcOrd="0" destOrd="0" presId="urn:microsoft.com/office/officeart/2005/8/layout/chevron1"/>
    <dgm:cxn modelId="{FCAF5413-31B8-4BB4-BAE7-EBC36E4A971E}" type="presParOf" srcId="{D4125A42-4888-4BC7-A72D-972A7BCD7253}" destId="{4606AF73-BB67-44FB-971C-0564AF1586E8}" srcOrd="1" destOrd="0" presId="urn:microsoft.com/office/officeart/2005/8/layout/chevron1"/>
    <dgm:cxn modelId="{0C67BBD1-E681-417A-BF8C-2E3F86735965}" type="presParOf" srcId="{D4125A42-4888-4BC7-A72D-972A7BCD7253}" destId="{24F1C97C-71D5-45B8-9B64-F157B235E14D}" srcOrd="2" destOrd="0" presId="urn:microsoft.com/office/officeart/2005/8/layout/chevron1"/>
    <dgm:cxn modelId="{3E9CEC68-7DF7-49A2-BF70-37A0C5551A5C}" type="presParOf" srcId="{D4125A42-4888-4BC7-A72D-972A7BCD7253}" destId="{B76F4C10-B663-4740-B79E-254C509C000B}" srcOrd="3" destOrd="0" presId="urn:microsoft.com/office/officeart/2005/8/layout/chevron1"/>
    <dgm:cxn modelId="{437499E6-81E1-4F65-A2CF-FCB8AB0B6B3D}" type="presParOf" srcId="{D4125A42-4888-4BC7-A72D-972A7BCD7253}" destId="{D4B5C643-6684-4781-92FB-43D639052498}" srcOrd="4" destOrd="0" presId="urn:microsoft.com/office/officeart/2005/8/layout/chevron1"/>
    <dgm:cxn modelId="{C94A9BD3-68D8-465F-AD1E-462EDF0E34BF}" type="presParOf" srcId="{D4125A42-4888-4BC7-A72D-972A7BCD7253}" destId="{CF68A547-4B9E-4DD7-955F-FC38349A3FF5}" srcOrd="5" destOrd="0" presId="urn:microsoft.com/office/officeart/2005/8/layout/chevron1"/>
    <dgm:cxn modelId="{4E09F7E3-181F-4513-9B66-A11818B32120}"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lumMod val="40000"/>
            <a:lumOff val="60000"/>
          </a:schemeClr>
        </a:solidFill>
      </dgm:spPr>
      <dgm:t>
        <a:bodyPr/>
        <a:lstStyle/>
        <a:p>
          <a:r>
            <a:rPr lang="en-US" smtClean="0">
              <a:solidFill>
                <a:schemeClr val="bg1"/>
              </a:solidFill>
            </a:rPr>
            <a:t>1. Đặt vấn đề</a:t>
          </a:r>
          <a:endParaRPr lang="en-US">
            <a:solidFill>
              <a:schemeClr val="bg1"/>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solidFill>
      </dgm:spPr>
      <dgm:t>
        <a:bodyPr/>
        <a:lstStyle/>
        <a:p>
          <a:r>
            <a:rPr lang="en-US" smtClean="0">
              <a:solidFill>
                <a:srgbClr val="FFFFFF"/>
              </a:solidFill>
            </a:rPr>
            <a:t>2. Xây dựng hệ thống</a:t>
          </a:r>
          <a:endParaRPr lang="en-US">
            <a:solidFill>
              <a:srgbClr val="FFFFFF"/>
            </a:solidFill>
          </a:endParaRPr>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lumMod val="40000"/>
            <a:lumOff val="60000"/>
          </a:schemeClr>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lumMod val="40000"/>
            <a:lumOff val="60000"/>
          </a:schemeClr>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9AFC253F-D1B1-4E25-A65E-9779DF6C4612}" type="presOf" srcId="{AC5DB96F-F727-4209-96B8-15C7FE2F08BC}" destId="{D4125A42-4888-4BC7-A72D-972A7BCD7253}" srcOrd="0" destOrd="0" presId="urn:microsoft.com/office/officeart/2005/8/layout/chevron1"/>
    <dgm:cxn modelId="{6D479772-DED0-4613-8B9A-5900AEC26CD5}" srcId="{AC5DB96F-F727-4209-96B8-15C7FE2F08BC}" destId="{D1500E03-8FF8-489B-8961-8508C8E62221}" srcOrd="2" destOrd="0" parTransId="{582FF42D-D6A0-42FE-8582-F88DB58E4906}" sibTransId="{9F262B68-F55A-4984-8969-EAC6AE748599}"/>
    <dgm:cxn modelId="{383D9A13-24D5-4ACF-917A-05DE51431782}" type="presOf" srcId="{C0C5140D-5A7F-4880-BD0C-9D9E01672B64}" destId="{24F1C97C-71D5-45B8-9B64-F157B235E14D}" srcOrd="0" destOrd="0" presId="urn:microsoft.com/office/officeart/2005/8/layout/chevron1"/>
    <dgm:cxn modelId="{F164FDDB-89A4-42AC-B9B9-F2D232730957}" srcId="{AC5DB96F-F727-4209-96B8-15C7FE2F08BC}" destId="{C0C5140D-5A7F-4880-BD0C-9D9E01672B64}" srcOrd="1" destOrd="0" parTransId="{1E164F11-B7A5-45C3-943E-B4DD4A26E369}" sibTransId="{D92A87C3-0379-498A-B946-D1C0FAAB11DD}"/>
    <dgm:cxn modelId="{E60F2405-0700-4B70-B4BF-731550D2D264}" type="presOf" srcId="{09EB9092-CA9B-47E5-836A-0D1A71221217}" destId="{B6B860AD-145B-4158-BB22-06A7C76DB5D9}" srcOrd="0" destOrd="0" presId="urn:microsoft.com/office/officeart/2005/8/layout/chevron1"/>
    <dgm:cxn modelId="{54C9A102-617D-49D0-A7C4-884B8E27406B}" type="presOf" srcId="{EEC29386-3F88-4987-8940-12895C697B20}" destId="{52C83AEA-06C0-4279-A88D-2F8DA9BD23BC}" srcOrd="0" destOrd="0" presId="urn:microsoft.com/office/officeart/2005/8/layout/chevron1"/>
    <dgm:cxn modelId="{6C6A4DCF-7DFF-4BF6-8103-6B21E33F689F}" srcId="{AC5DB96F-F727-4209-96B8-15C7FE2F08BC}" destId="{EEC29386-3F88-4987-8940-12895C697B20}" srcOrd="3" destOrd="0" parTransId="{D7B87EE9-B631-42A4-B4F8-8F754E385F87}" sibTransId="{79506739-ACE4-4E89-BED4-09B55168D9DE}"/>
    <dgm:cxn modelId="{342FF050-0BBE-4FE3-A1B6-84B5C7079E04}" srcId="{AC5DB96F-F727-4209-96B8-15C7FE2F08BC}" destId="{09EB9092-CA9B-47E5-836A-0D1A71221217}" srcOrd="0" destOrd="0" parTransId="{B3CF4E2F-E678-4793-9B40-28905E12067D}" sibTransId="{A80384F3-BCA8-49EB-9D40-88B5C4B02C0E}"/>
    <dgm:cxn modelId="{3FC34BD0-C634-4D3F-BCA9-75E981E97379}" type="presOf" srcId="{D1500E03-8FF8-489B-8961-8508C8E62221}" destId="{D4B5C643-6684-4781-92FB-43D639052498}" srcOrd="0" destOrd="0" presId="urn:microsoft.com/office/officeart/2005/8/layout/chevron1"/>
    <dgm:cxn modelId="{15B5AC8B-238F-491C-B7F5-F81377F0BE62}" type="presParOf" srcId="{D4125A42-4888-4BC7-A72D-972A7BCD7253}" destId="{B6B860AD-145B-4158-BB22-06A7C76DB5D9}" srcOrd="0" destOrd="0" presId="urn:microsoft.com/office/officeart/2005/8/layout/chevron1"/>
    <dgm:cxn modelId="{3F4F5A0D-A395-403B-85C4-C097D2500473}" type="presParOf" srcId="{D4125A42-4888-4BC7-A72D-972A7BCD7253}" destId="{4606AF73-BB67-44FB-971C-0564AF1586E8}" srcOrd="1" destOrd="0" presId="urn:microsoft.com/office/officeart/2005/8/layout/chevron1"/>
    <dgm:cxn modelId="{CDFD37B9-4C1B-461D-AFF5-B4E328DF5F8D}" type="presParOf" srcId="{D4125A42-4888-4BC7-A72D-972A7BCD7253}" destId="{24F1C97C-71D5-45B8-9B64-F157B235E14D}" srcOrd="2" destOrd="0" presId="urn:microsoft.com/office/officeart/2005/8/layout/chevron1"/>
    <dgm:cxn modelId="{330C0189-594C-41BC-A6AD-5EE0D015363C}" type="presParOf" srcId="{D4125A42-4888-4BC7-A72D-972A7BCD7253}" destId="{B76F4C10-B663-4740-B79E-254C509C000B}" srcOrd="3" destOrd="0" presId="urn:microsoft.com/office/officeart/2005/8/layout/chevron1"/>
    <dgm:cxn modelId="{BAF666B7-5AA9-446D-BFB5-8DBB43DED312}" type="presParOf" srcId="{D4125A42-4888-4BC7-A72D-972A7BCD7253}" destId="{D4B5C643-6684-4781-92FB-43D639052498}" srcOrd="4" destOrd="0" presId="urn:microsoft.com/office/officeart/2005/8/layout/chevron1"/>
    <dgm:cxn modelId="{BB775182-15A2-4727-B132-8E7A34555921}" type="presParOf" srcId="{D4125A42-4888-4BC7-A72D-972A7BCD7253}" destId="{CF68A547-4B9E-4DD7-955F-FC38349A3FF5}" srcOrd="5" destOrd="0" presId="urn:microsoft.com/office/officeart/2005/8/layout/chevron1"/>
    <dgm:cxn modelId="{1C7E2E97-0A58-4711-A4F1-4284786A3CE9}"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C5DB96F-F727-4209-96B8-15C7FE2F08BC}" type="doc">
      <dgm:prSet loTypeId="urn:microsoft.com/office/officeart/2005/8/layout/chevron1" loCatId="process" qsTypeId="urn:microsoft.com/office/officeart/2005/8/quickstyle/simple1" qsCatId="simple" csTypeId="urn:microsoft.com/office/officeart/2005/8/colors/accent1_4" csCatId="accent1" phldr="1"/>
      <dgm:spPr/>
    </dgm:pt>
    <dgm:pt modelId="{09EB9092-CA9B-47E5-836A-0D1A71221217}">
      <dgm:prSet phldrT="[Text]"/>
      <dgm:spPr>
        <a:solidFill>
          <a:schemeClr val="accent5">
            <a:lumMod val="40000"/>
            <a:lumOff val="60000"/>
          </a:schemeClr>
        </a:solidFill>
      </dgm:spPr>
      <dgm:t>
        <a:bodyPr/>
        <a:lstStyle/>
        <a:p>
          <a:r>
            <a:rPr lang="en-US" smtClean="0">
              <a:solidFill>
                <a:schemeClr val="bg1"/>
              </a:solidFill>
            </a:rPr>
            <a:t>1. Đặt vấn đề</a:t>
          </a:r>
          <a:endParaRPr lang="en-US">
            <a:solidFill>
              <a:schemeClr val="bg1"/>
            </a:solidFill>
          </a:endParaRPr>
        </a:p>
      </dgm:t>
    </dgm:pt>
    <dgm:pt modelId="{B3CF4E2F-E678-4793-9B40-28905E12067D}" type="parTrans" cxnId="{342FF050-0BBE-4FE3-A1B6-84B5C7079E04}">
      <dgm:prSet/>
      <dgm:spPr/>
      <dgm:t>
        <a:bodyPr/>
        <a:lstStyle/>
        <a:p>
          <a:endParaRPr lang="en-US"/>
        </a:p>
      </dgm:t>
    </dgm:pt>
    <dgm:pt modelId="{A80384F3-BCA8-49EB-9D40-88B5C4B02C0E}" type="sibTrans" cxnId="{342FF050-0BBE-4FE3-A1B6-84B5C7079E04}">
      <dgm:prSet/>
      <dgm:spPr/>
      <dgm:t>
        <a:bodyPr/>
        <a:lstStyle/>
        <a:p>
          <a:endParaRPr lang="en-US"/>
        </a:p>
      </dgm:t>
    </dgm:pt>
    <dgm:pt modelId="{C0C5140D-5A7F-4880-BD0C-9D9E01672B64}">
      <dgm:prSet phldrT="[Text]"/>
      <dgm:spPr>
        <a:solidFill>
          <a:schemeClr val="accent5"/>
        </a:solidFill>
      </dgm:spPr>
      <dgm:t>
        <a:bodyPr/>
        <a:lstStyle/>
        <a:p>
          <a:r>
            <a:rPr lang="en-US" smtClean="0">
              <a:solidFill>
                <a:srgbClr val="FFFFFF"/>
              </a:solidFill>
            </a:rPr>
            <a:t>2. Xây dựng hệ thống</a:t>
          </a:r>
          <a:endParaRPr lang="en-US">
            <a:solidFill>
              <a:srgbClr val="FFFFFF"/>
            </a:solidFill>
          </a:endParaRPr>
        </a:p>
      </dgm:t>
    </dgm:pt>
    <dgm:pt modelId="{1E164F11-B7A5-45C3-943E-B4DD4A26E369}" type="parTrans" cxnId="{F164FDDB-89A4-42AC-B9B9-F2D232730957}">
      <dgm:prSet/>
      <dgm:spPr/>
      <dgm:t>
        <a:bodyPr/>
        <a:lstStyle/>
        <a:p>
          <a:endParaRPr lang="en-US"/>
        </a:p>
      </dgm:t>
    </dgm:pt>
    <dgm:pt modelId="{D92A87C3-0379-498A-B946-D1C0FAAB11DD}" type="sibTrans" cxnId="{F164FDDB-89A4-42AC-B9B9-F2D232730957}">
      <dgm:prSet/>
      <dgm:spPr/>
      <dgm:t>
        <a:bodyPr/>
        <a:lstStyle/>
        <a:p>
          <a:endParaRPr lang="en-US"/>
        </a:p>
      </dgm:t>
    </dgm:pt>
    <dgm:pt modelId="{D1500E03-8FF8-489B-8961-8508C8E62221}">
      <dgm:prSet phldrT="[Text]"/>
      <dgm:spPr>
        <a:solidFill>
          <a:schemeClr val="accent5">
            <a:lumMod val="40000"/>
            <a:lumOff val="60000"/>
          </a:schemeClr>
        </a:solidFill>
      </dgm:spPr>
      <dgm:t>
        <a:bodyPr/>
        <a:lstStyle/>
        <a:p>
          <a:r>
            <a:rPr lang="en-US" smtClean="0"/>
            <a:t>3. Xử lý tín hiệu và hiển thị</a:t>
          </a:r>
          <a:endParaRPr lang="en-US"/>
        </a:p>
      </dgm:t>
    </dgm:pt>
    <dgm:pt modelId="{582FF42D-D6A0-42FE-8582-F88DB58E4906}" type="parTrans" cxnId="{6D479772-DED0-4613-8B9A-5900AEC26CD5}">
      <dgm:prSet/>
      <dgm:spPr/>
      <dgm:t>
        <a:bodyPr/>
        <a:lstStyle/>
        <a:p>
          <a:endParaRPr lang="en-US"/>
        </a:p>
      </dgm:t>
    </dgm:pt>
    <dgm:pt modelId="{9F262B68-F55A-4984-8969-EAC6AE748599}" type="sibTrans" cxnId="{6D479772-DED0-4613-8B9A-5900AEC26CD5}">
      <dgm:prSet/>
      <dgm:spPr/>
      <dgm:t>
        <a:bodyPr/>
        <a:lstStyle/>
        <a:p>
          <a:endParaRPr lang="en-US"/>
        </a:p>
      </dgm:t>
    </dgm:pt>
    <dgm:pt modelId="{EEC29386-3F88-4987-8940-12895C697B20}">
      <dgm:prSet phldrT="[Text]"/>
      <dgm:spPr>
        <a:solidFill>
          <a:schemeClr val="accent5">
            <a:lumMod val="40000"/>
            <a:lumOff val="60000"/>
          </a:schemeClr>
        </a:solidFill>
      </dgm:spPr>
      <dgm:t>
        <a:bodyPr/>
        <a:lstStyle/>
        <a:p>
          <a:r>
            <a:rPr lang="en-US" smtClean="0"/>
            <a:t>4. Kết quả và hướng phát triển</a:t>
          </a:r>
          <a:endParaRPr lang="en-US"/>
        </a:p>
      </dgm:t>
    </dgm:pt>
    <dgm:pt modelId="{D7B87EE9-B631-42A4-B4F8-8F754E385F87}" type="parTrans" cxnId="{6C6A4DCF-7DFF-4BF6-8103-6B21E33F689F}">
      <dgm:prSet/>
      <dgm:spPr/>
      <dgm:t>
        <a:bodyPr/>
        <a:lstStyle/>
        <a:p>
          <a:endParaRPr lang="en-US"/>
        </a:p>
      </dgm:t>
    </dgm:pt>
    <dgm:pt modelId="{79506739-ACE4-4E89-BED4-09B55168D9DE}" type="sibTrans" cxnId="{6C6A4DCF-7DFF-4BF6-8103-6B21E33F689F}">
      <dgm:prSet/>
      <dgm:spPr/>
      <dgm:t>
        <a:bodyPr/>
        <a:lstStyle/>
        <a:p>
          <a:endParaRPr lang="en-US"/>
        </a:p>
      </dgm:t>
    </dgm:pt>
    <dgm:pt modelId="{D4125A42-4888-4BC7-A72D-972A7BCD7253}" type="pres">
      <dgm:prSet presAssocID="{AC5DB96F-F727-4209-96B8-15C7FE2F08BC}" presName="Name0" presStyleCnt="0">
        <dgm:presLayoutVars>
          <dgm:dir/>
          <dgm:animLvl val="lvl"/>
          <dgm:resizeHandles val="exact"/>
        </dgm:presLayoutVars>
      </dgm:prSet>
      <dgm:spPr/>
    </dgm:pt>
    <dgm:pt modelId="{B6B860AD-145B-4158-BB22-06A7C76DB5D9}" type="pres">
      <dgm:prSet presAssocID="{09EB9092-CA9B-47E5-836A-0D1A71221217}" presName="parTxOnly" presStyleLbl="node1" presStyleIdx="0" presStyleCnt="4">
        <dgm:presLayoutVars>
          <dgm:chMax val="0"/>
          <dgm:chPref val="0"/>
          <dgm:bulletEnabled val="1"/>
        </dgm:presLayoutVars>
      </dgm:prSet>
      <dgm:spPr/>
      <dgm:t>
        <a:bodyPr/>
        <a:lstStyle/>
        <a:p>
          <a:endParaRPr lang="en-US"/>
        </a:p>
      </dgm:t>
    </dgm:pt>
    <dgm:pt modelId="{4606AF73-BB67-44FB-971C-0564AF1586E8}" type="pres">
      <dgm:prSet presAssocID="{A80384F3-BCA8-49EB-9D40-88B5C4B02C0E}" presName="parTxOnlySpace" presStyleCnt="0"/>
      <dgm:spPr/>
    </dgm:pt>
    <dgm:pt modelId="{24F1C97C-71D5-45B8-9B64-F157B235E14D}" type="pres">
      <dgm:prSet presAssocID="{C0C5140D-5A7F-4880-BD0C-9D9E01672B64}" presName="parTxOnly" presStyleLbl="node1" presStyleIdx="1" presStyleCnt="4">
        <dgm:presLayoutVars>
          <dgm:chMax val="0"/>
          <dgm:chPref val="0"/>
          <dgm:bulletEnabled val="1"/>
        </dgm:presLayoutVars>
      </dgm:prSet>
      <dgm:spPr/>
      <dgm:t>
        <a:bodyPr/>
        <a:lstStyle/>
        <a:p>
          <a:endParaRPr lang="en-US"/>
        </a:p>
      </dgm:t>
    </dgm:pt>
    <dgm:pt modelId="{B76F4C10-B663-4740-B79E-254C509C000B}" type="pres">
      <dgm:prSet presAssocID="{D92A87C3-0379-498A-B946-D1C0FAAB11DD}" presName="parTxOnlySpace" presStyleCnt="0"/>
      <dgm:spPr/>
    </dgm:pt>
    <dgm:pt modelId="{D4B5C643-6684-4781-92FB-43D639052498}" type="pres">
      <dgm:prSet presAssocID="{D1500E03-8FF8-489B-8961-8508C8E62221}" presName="parTxOnly" presStyleLbl="node1" presStyleIdx="2" presStyleCnt="4">
        <dgm:presLayoutVars>
          <dgm:chMax val="0"/>
          <dgm:chPref val="0"/>
          <dgm:bulletEnabled val="1"/>
        </dgm:presLayoutVars>
      </dgm:prSet>
      <dgm:spPr/>
      <dgm:t>
        <a:bodyPr/>
        <a:lstStyle/>
        <a:p>
          <a:endParaRPr lang="en-US"/>
        </a:p>
      </dgm:t>
    </dgm:pt>
    <dgm:pt modelId="{CF68A547-4B9E-4DD7-955F-FC38349A3FF5}" type="pres">
      <dgm:prSet presAssocID="{9F262B68-F55A-4984-8969-EAC6AE748599}" presName="parTxOnlySpace" presStyleCnt="0"/>
      <dgm:spPr/>
    </dgm:pt>
    <dgm:pt modelId="{52C83AEA-06C0-4279-A88D-2F8DA9BD23BC}" type="pres">
      <dgm:prSet presAssocID="{EEC29386-3F88-4987-8940-12895C697B20}" presName="parTxOnly" presStyleLbl="node1" presStyleIdx="3" presStyleCnt="4">
        <dgm:presLayoutVars>
          <dgm:chMax val="0"/>
          <dgm:chPref val="0"/>
          <dgm:bulletEnabled val="1"/>
        </dgm:presLayoutVars>
      </dgm:prSet>
      <dgm:spPr/>
      <dgm:t>
        <a:bodyPr/>
        <a:lstStyle/>
        <a:p>
          <a:endParaRPr lang="en-US"/>
        </a:p>
      </dgm:t>
    </dgm:pt>
  </dgm:ptLst>
  <dgm:cxnLst>
    <dgm:cxn modelId="{99B505F3-8DA6-4F4B-9C41-C44891CC44DD}" type="presOf" srcId="{AC5DB96F-F727-4209-96B8-15C7FE2F08BC}" destId="{D4125A42-4888-4BC7-A72D-972A7BCD7253}" srcOrd="0" destOrd="0" presId="urn:microsoft.com/office/officeart/2005/8/layout/chevron1"/>
    <dgm:cxn modelId="{5AF025BD-A877-4A34-8ED4-D7A55F475BCC}" type="presOf" srcId="{09EB9092-CA9B-47E5-836A-0D1A71221217}" destId="{B6B860AD-145B-4158-BB22-06A7C76DB5D9}" srcOrd="0" destOrd="0" presId="urn:microsoft.com/office/officeart/2005/8/layout/chevron1"/>
    <dgm:cxn modelId="{59E07722-59A2-4E13-B935-59B85B53B90A}" type="presOf" srcId="{D1500E03-8FF8-489B-8961-8508C8E62221}" destId="{D4B5C643-6684-4781-92FB-43D639052498}" srcOrd="0" destOrd="0" presId="urn:microsoft.com/office/officeart/2005/8/layout/chevron1"/>
    <dgm:cxn modelId="{BDBA0992-52C8-4462-BB8C-239E09AAE04A}" type="presOf" srcId="{EEC29386-3F88-4987-8940-12895C697B20}" destId="{52C83AEA-06C0-4279-A88D-2F8DA9BD23BC}" srcOrd="0" destOrd="0" presId="urn:microsoft.com/office/officeart/2005/8/layout/chevron1"/>
    <dgm:cxn modelId="{A316B24B-1082-4731-90DB-0DF4C9EC93B4}" type="presOf" srcId="{C0C5140D-5A7F-4880-BD0C-9D9E01672B64}" destId="{24F1C97C-71D5-45B8-9B64-F157B235E14D}" srcOrd="0" destOrd="0" presId="urn:microsoft.com/office/officeart/2005/8/layout/chevron1"/>
    <dgm:cxn modelId="{6D479772-DED0-4613-8B9A-5900AEC26CD5}" srcId="{AC5DB96F-F727-4209-96B8-15C7FE2F08BC}" destId="{D1500E03-8FF8-489B-8961-8508C8E62221}" srcOrd="2" destOrd="0" parTransId="{582FF42D-D6A0-42FE-8582-F88DB58E4906}" sibTransId="{9F262B68-F55A-4984-8969-EAC6AE748599}"/>
    <dgm:cxn modelId="{F164FDDB-89A4-42AC-B9B9-F2D232730957}" srcId="{AC5DB96F-F727-4209-96B8-15C7FE2F08BC}" destId="{C0C5140D-5A7F-4880-BD0C-9D9E01672B64}" srcOrd="1" destOrd="0" parTransId="{1E164F11-B7A5-45C3-943E-B4DD4A26E369}" sibTransId="{D92A87C3-0379-498A-B946-D1C0FAAB11DD}"/>
    <dgm:cxn modelId="{6C6A4DCF-7DFF-4BF6-8103-6B21E33F689F}" srcId="{AC5DB96F-F727-4209-96B8-15C7FE2F08BC}" destId="{EEC29386-3F88-4987-8940-12895C697B20}" srcOrd="3" destOrd="0" parTransId="{D7B87EE9-B631-42A4-B4F8-8F754E385F87}" sibTransId="{79506739-ACE4-4E89-BED4-09B55168D9DE}"/>
    <dgm:cxn modelId="{342FF050-0BBE-4FE3-A1B6-84B5C7079E04}" srcId="{AC5DB96F-F727-4209-96B8-15C7FE2F08BC}" destId="{09EB9092-CA9B-47E5-836A-0D1A71221217}" srcOrd="0" destOrd="0" parTransId="{B3CF4E2F-E678-4793-9B40-28905E12067D}" sibTransId="{A80384F3-BCA8-49EB-9D40-88B5C4B02C0E}"/>
    <dgm:cxn modelId="{08F72660-7B3D-4727-93B2-195E1D9290AB}" type="presParOf" srcId="{D4125A42-4888-4BC7-A72D-972A7BCD7253}" destId="{B6B860AD-145B-4158-BB22-06A7C76DB5D9}" srcOrd="0" destOrd="0" presId="urn:microsoft.com/office/officeart/2005/8/layout/chevron1"/>
    <dgm:cxn modelId="{8C498B3A-EB81-4610-9F78-9FB67AE8264E}" type="presParOf" srcId="{D4125A42-4888-4BC7-A72D-972A7BCD7253}" destId="{4606AF73-BB67-44FB-971C-0564AF1586E8}" srcOrd="1" destOrd="0" presId="urn:microsoft.com/office/officeart/2005/8/layout/chevron1"/>
    <dgm:cxn modelId="{71D37F2E-8147-4B3F-99FF-D6EC7B481E08}" type="presParOf" srcId="{D4125A42-4888-4BC7-A72D-972A7BCD7253}" destId="{24F1C97C-71D5-45B8-9B64-F157B235E14D}" srcOrd="2" destOrd="0" presId="urn:microsoft.com/office/officeart/2005/8/layout/chevron1"/>
    <dgm:cxn modelId="{45D28F3C-B91D-4F7C-B397-C98E3E7344E0}" type="presParOf" srcId="{D4125A42-4888-4BC7-A72D-972A7BCD7253}" destId="{B76F4C10-B663-4740-B79E-254C509C000B}" srcOrd="3" destOrd="0" presId="urn:microsoft.com/office/officeart/2005/8/layout/chevron1"/>
    <dgm:cxn modelId="{12924945-6AB0-426E-8EB5-5EF99706C4AC}" type="presParOf" srcId="{D4125A42-4888-4BC7-A72D-972A7BCD7253}" destId="{D4B5C643-6684-4781-92FB-43D639052498}" srcOrd="4" destOrd="0" presId="urn:microsoft.com/office/officeart/2005/8/layout/chevron1"/>
    <dgm:cxn modelId="{FE6298A0-6460-4AFE-92C7-D7C1DB8DE05F}" type="presParOf" srcId="{D4125A42-4888-4BC7-A72D-972A7BCD7253}" destId="{CF68A547-4B9E-4DD7-955F-FC38349A3FF5}" srcOrd="5" destOrd="0" presId="urn:microsoft.com/office/officeart/2005/8/layout/chevron1"/>
    <dgm:cxn modelId="{98505A5C-E7F1-4DCB-980D-091607D5932D}" type="presParOf" srcId="{D4125A42-4888-4BC7-A72D-972A7BCD7253}" destId="{52C83AEA-06C0-4279-A88D-2F8DA9BD23B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6F1BA-3F21-448F-8F4F-235E239D81B7}">
      <dsp:nvSpPr>
        <dsp:cNvPr id="0" name=""/>
        <dsp:cNvSpPr/>
      </dsp:nvSpPr>
      <dsp:spPr>
        <a:xfrm>
          <a:off x="-4232571" y="-649410"/>
          <a:ext cx="5043066" cy="5043066"/>
        </a:xfrm>
        <a:prstGeom prst="blockArc">
          <a:avLst>
            <a:gd name="adj1" fmla="val 18900000"/>
            <a:gd name="adj2" fmla="val 2700000"/>
            <a:gd name="adj3" fmla="val 428"/>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D9B5CC-D1E3-4414-A2A0-39DFF5310E35}">
      <dsp:nvSpPr>
        <dsp:cNvPr id="0" name=""/>
        <dsp:cNvSpPr/>
      </dsp:nvSpPr>
      <dsp:spPr>
        <a:xfrm>
          <a:off x="424633" y="287857"/>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Đặt vấn đề</a:t>
          </a:r>
          <a:endParaRPr lang="en-US" sz="3000" kern="1200">
            <a:solidFill>
              <a:srgbClr val="00B050"/>
            </a:solidFill>
          </a:endParaRPr>
        </a:p>
      </dsp:txBody>
      <dsp:txXfrm>
        <a:off x="424633" y="287857"/>
        <a:ext cx="6755475" cy="576014"/>
      </dsp:txXfrm>
    </dsp:sp>
    <dsp:sp modelId="{0EF3D7A7-BF24-4D7B-8464-8DCCF430A89F}">
      <dsp:nvSpPr>
        <dsp:cNvPr id="0" name=""/>
        <dsp:cNvSpPr/>
      </dsp:nvSpPr>
      <dsp:spPr>
        <a:xfrm>
          <a:off x="64624" y="215855"/>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48C0B3-3105-4054-9946-307C71F2ABC4}">
      <dsp:nvSpPr>
        <dsp:cNvPr id="0" name=""/>
        <dsp:cNvSpPr/>
      </dsp:nvSpPr>
      <dsp:spPr>
        <a:xfrm>
          <a:off x="754876" y="1152029"/>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Xây dựng hệ thống</a:t>
          </a:r>
          <a:endParaRPr lang="en-US" sz="3000" kern="1200">
            <a:solidFill>
              <a:srgbClr val="00B050"/>
            </a:solidFill>
          </a:endParaRPr>
        </a:p>
      </dsp:txBody>
      <dsp:txXfrm>
        <a:off x="754876" y="1152029"/>
        <a:ext cx="6425233" cy="576014"/>
      </dsp:txXfrm>
    </dsp:sp>
    <dsp:sp modelId="{5EA7C801-63A7-4025-84E5-20952A978F90}">
      <dsp:nvSpPr>
        <dsp:cNvPr id="0" name=""/>
        <dsp:cNvSpPr/>
      </dsp:nvSpPr>
      <dsp:spPr>
        <a:xfrm>
          <a:off x="394867" y="1080027"/>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9C8373-DCD5-4931-952A-AFAFD9A5FF35}">
      <dsp:nvSpPr>
        <dsp:cNvPr id="0" name=""/>
        <dsp:cNvSpPr/>
      </dsp:nvSpPr>
      <dsp:spPr>
        <a:xfrm>
          <a:off x="754876" y="2016201"/>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Xử lý tín hiệu và hiển thị</a:t>
          </a:r>
          <a:endParaRPr lang="en-US" sz="3000" kern="1200">
            <a:solidFill>
              <a:srgbClr val="00B050"/>
            </a:solidFill>
          </a:endParaRPr>
        </a:p>
      </dsp:txBody>
      <dsp:txXfrm>
        <a:off x="754876" y="2016201"/>
        <a:ext cx="6425233" cy="576014"/>
      </dsp:txXfrm>
    </dsp:sp>
    <dsp:sp modelId="{8683FA07-1896-447A-A69C-8253D662AF2A}">
      <dsp:nvSpPr>
        <dsp:cNvPr id="0" name=""/>
        <dsp:cNvSpPr/>
      </dsp:nvSpPr>
      <dsp:spPr>
        <a:xfrm>
          <a:off x="394867" y="1944199"/>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39B6C1-6F85-476A-BB6E-F65FB91EE6A5}">
      <dsp:nvSpPr>
        <dsp:cNvPr id="0" name=""/>
        <dsp:cNvSpPr/>
      </dsp:nvSpPr>
      <dsp:spPr>
        <a:xfrm>
          <a:off x="424633" y="2880373"/>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Kết quả và hướng phát triển</a:t>
          </a:r>
          <a:endParaRPr lang="en-US" sz="3000" kern="1200">
            <a:solidFill>
              <a:srgbClr val="00B050"/>
            </a:solidFill>
          </a:endParaRPr>
        </a:p>
      </dsp:txBody>
      <dsp:txXfrm>
        <a:off x="424633" y="2880373"/>
        <a:ext cx="6755475" cy="576014"/>
      </dsp:txXfrm>
    </dsp:sp>
    <dsp:sp modelId="{74AEFFD1-A8D6-4E2F-A7B8-A9D2429B4FF1}">
      <dsp:nvSpPr>
        <dsp:cNvPr id="0" name=""/>
        <dsp:cNvSpPr/>
      </dsp:nvSpPr>
      <dsp:spPr>
        <a:xfrm>
          <a:off x="64624" y="2808371"/>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chemeClr val="bg1"/>
              </a:solidFill>
            </a:rPr>
            <a:t>1. Đặt vấn đề</a:t>
          </a:r>
          <a:endParaRPr lang="en-US" sz="1700" kern="1200">
            <a:solidFill>
              <a:schemeClr val="bg1"/>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2. Xây dựng hệ thống</a:t>
          </a:r>
          <a:endParaRPr lang="en-US" sz="1700" kern="1200">
            <a:solidFill>
              <a:srgbClr val="FFFFFF"/>
            </a:solidFill>
          </a:endParaRPr>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6F1BA-3F21-448F-8F4F-235E239D81B7}">
      <dsp:nvSpPr>
        <dsp:cNvPr id="0" name=""/>
        <dsp:cNvSpPr/>
      </dsp:nvSpPr>
      <dsp:spPr>
        <a:xfrm>
          <a:off x="-4232571" y="-649410"/>
          <a:ext cx="5043066" cy="5043066"/>
        </a:xfrm>
        <a:prstGeom prst="blockArc">
          <a:avLst>
            <a:gd name="adj1" fmla="val 18900000"/>
            <a:gd name="adj2" fmla="val 2700000"/>
            <a:gd name="adj3" fmla="val 428"/>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D9B5CC-D1E3-4414-A2A0-39DFF5310E35}">
      <dsp:nvSpPr>
        <dsp:cNvPr id="0" name=""/>
        <dsp:cNvSpPr/>
      </dsp:nvSpPr>
      <dsp:spPr>
        <a:xfrm>
          <a:off x="424633" y="287857"/>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Đặt vấn đề</a:t>
          </a:r>
          <a:endParaRPr lang="en-US" sz="3000" kern="1200">
            <a:solidFill>
              <a:srgbClr val="00B050"/>
            </a:solidFill>
          </a:endParaRPr>
        </a:p>
      </dsp:txBody>
      <dsp:txXfrm>
        <a:off x="424633" y="287857"/>
        <a:ext cx="6755475" cy="576014"/>
      </dsp:txXfrm>
    </dsp:sp>
    <dsp:sp modelId="{0EF3D7A7-BF24-4D7B-8464-8DCCF430A89F}">
      <dsp:nvSpPr>
        <dsp:cNvPr id="0" name=""/>
        <dsp:cNvSpPr/>
      </dsp:nvSpPr>
      <dsp:spPr>
        <a:xfrm>
          <a:off x="64624" y="215855"/>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48C0B3-3105-4054-9946-307C71F2ABC4}">
      <dsp:nvSpPr>
        <dsp:cNvPr id="0" name=""/>
        <dsp:cNvSpPr/>
      </dsp:nvSpPr>
      <dsp:spPr>
        <a:xfrm>
          <a:off x="754876" y="1152029"/>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Xây dựng hệ thống</a:t>
          </a:r>
          <a:endParaRPr lang="en-US" sz="3000" kern="1200">
            <a:solidFill>
              <a:srgbClr val="00B050"/>
            </a:solidFill>
          </a:endParaRPr>
        </a:p>
      </dsp:txBody>
      <dsp:txXfrm>
        <a:off x="754876" y="1152029"/>
        <a:ext cx="6425233" cy="576014"/>
      </dsp:txXfrm>
    </dsp:sp>
    <dsp:sp modelId="{5EA7C801-63A7-4025-84E5-20952A978F90}">
      <dsp:nvSpPr>
        <dsp:cNvPr id="0" name=""/>
        <dsp:cNvSpPr/>
      </dsp:nvSpPr>
      <dsp:spPr>
        <a:xfrm>
          <a:off x="394867" y="1080027"/>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9C8373-DCD5-4931-952A-AFAFD9A5FF35}">
      <dsp:nvSpPr>
        <dsp:cNvPr id="0" name=""/>
        <dsp:cNvSpPr/>
      </dsp:nvSpPr>
      <dsp:spPr>
        <a:xfrm>
          <a:off x="754876" y="2016201"/>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FF0000"/>
              </a:solidFill>
            </a:rPr>
            <a:t>Xử lý tín hiệu và hiển thị</a:t>
          </a:r>
          <a:endParaRPr lang="en-US" sz="3000" kern="1200">
            <a:solidFill>
              <a:srgbClr val="FF0000"/>
            </a:solidFill>
          </a:endParaRPr>
        </a:p>
      </dsp:txBody>
      <dsp:txXfrm>
        <a:off x="754876" y="2016201"/>
        <a:ext cx="6425233" cy="576014"/>
      </dsp:txXfrm>
    </dsp:sp>
    <dsp:sp modelId="{8683FA07-1896-447A-A69C-8253D662AF2A}">
      <dsp:nvSpPr>
        <dsp:cNvPr id="0" name=""/>
        <dsp:cNvSpPr/>
      </dsp:nvSpPr>
      <dsp:spPr>
        <a:xfrm>
          <a:off x="394867" y="1944199"/>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39B6C1-6F85-476A-BB6E-F65FB91EE6A5}">
      <dsp:nvSpPr>
        <dsp:cNvPr id="0" name=""/>
        <dsp:cNvSpPr/>
      </dsp:nvSpPr>
      <dsp:spPr>
        <a:xfrm>
          <a:off x="424633" y="2880373"/>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Kết quả và hướng phát triển</a:t>
          </a:r>
          <a:endParaRPr lang="en-US" sz="3000" kern="1200">
            <a:solidFill>
              <a:srgbClr val="00B050"/>
            </a:solidFill>
          </a:endParaRPr>
        </a:p>
      </dsp:txBody>
      <dsp:txXfrm>
        <a:off x="424633" y="2880373"/>
        <a:ext cx="6755475" cy="576014"/>
      </dsp:txXfrm>
    </dsp:sp>
    <dsp:sp modelId="{74AEFFD1-A8D6-4E2F-A7B8-A9D2429B4FF1}">
      <dsp:nvSpPr>
        <dsp:cNvPr id="0" name=""/>
        <dsp:cNvSpPr/>
      </dsp:nvSpPr>
      <dsp:spPr>
        <a:xfrm>
          <a:off x="64624" y="2808371"/>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chemeClr val="bg1"/>
              </a:solidFill>
            </a:rPr>
            <a:t>1. Đặt vấn đề</a:t>
          </a:r>
          <a:endParaRPr lang="en-US" sz="1700" kern="1200">
            <a:solidFill>
              <a:schemeClr val="bg1"/>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2. Xây dựng hệ thống</a:t>
          </a:r>
          <a:endParaRPr lang="en-US" sz="1700" kern="1200">
            <a:solidFill>
              <a:srgbClr val="FFFFFF"/>
            </a:solidFill>
          </a:endParaRPr>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chemeClr val="bg1"/>
              </a:solidFill>
            </a:rPr>
            <a:t>1. Đặt vấn đề</a:t>
          </a:r>
          <a:endParaRPr lang="en-US" sz="1700" kern="1200">
            <a:solidFill>
              <a:schemeClr val="bg1"/>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2. Xây dựng hệ thống</a:t>
          </a:r>
          <a:endParaRPr lang="en-US" sz="1700" kern="1200">
            <a:solidFill>
              <a:srgbClr val="FFFFFF"/>
            </a:solidFill>
          </a:endParaRPr>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6F1BA-3F21-448F-8F4F-235E239D81B7}">
      <dsp:nvSpPr>
        <dsp:cNvPr id="0" name=""/>
        <dsp:cNvSpPr/>
      </dsp:nvSpPr>
      <dsp:spPr>
        <a:xfrm>
          <a:off x="-4232571" y="-649410"/>
          <a:ext cx="5043066" cy="5043066"/>
        </a:xfrm>
        <a:prstGeom prst="blockArc">
          <a:avLst>
            <a:gd name="adj1" fmla="val 18900000"/>
            <a:gd name="adj2" fmla="val 2700000"/>
            <a:gd name="adj3" fmla="val 428"/>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D9B5CC-D1E3-4414-A2A0-39DFF5310E35}">
      <dsp:nvSpPr>
        <dsp:cNvPr id="0" name=""/>
        <dsp:cNvSpPr/>
      </dsp:nvSpPr>
      <dsp:spPr>
        <a:xfrm>
          <a:off x="424633" y="287857"/>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Đặt vấn đề</a:t>
          </a:r>
          <a:endParaRPr lang="en-US" sz="3000" kern="1200">
            <a:solidFill>
              <a:srgbClr val="00B050"/>
            </a:solidFill>
          </a:endParaRPr>
        </a:p>
      </dsp:txBody>
      <dsp:txXfrm>
        <a:off x="424633" y="287857"/>
        <a:ext cx="6755475" cy="576014"/>
      </dsp:txXfrm>
    </dsp:sp>
    <dsp:sp modelId="{0EF3D7A7-BF24-4D7B-8464-8DCCF430A89F}">
      <dsp:nvSpPr>
        <dsp:cNvPr id="0" name=""/>
        <dsp:cNvSpPr/>
      </dsp:nvSpPr>
      <dsp:spPr>
        <a:xfrm>
          <a:off x="64624" y="215855"/>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48C0B3-3105-4054-9946-307C71F2ABC4}">
      <dsp:nvSpPr>
        <dsp:cNvPr id="0" name=""/>
        <dsp:cNvSpPr/>
      </dsp:nvSpPr>
      <dsp:spPr>
        <a:xfrm>
          <a:off x="754876" y="1152029"/>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Xây dựng hệ thống</a:t>
          </a:r>
          <a:endParaRPr lang="en-US" sz="3000" kern="1200">
            <a:solidFill>
              <a:srgbClr val="00B050"/>
            </a:solidFill>
          </a:endParaRPr>
        </a:p>
      </dsp:txBody>
      <dsp:txXfrm>
        <a:off x="754876" y="1152029"/>
        <a:ext cx="6425233" cy="576014"/>
      </dsp:txXfrm>
    </dsp:sp>
    <dsp:sp modelId="{5EA7C801-63A7-4025-84E5-20952A978F90}">
      <dsp:nvSpPr>
        <dsp:cNvPr id="0" name=""/>
        <dsp:cNvSpPr/>
      </dsp:nvSpPr>
      <dsp:spPr>
        <a:xfrm>
          <a:off x="394867" y="1080027"/>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9C8373-DCD5-4931-952A-AFAFD9A5FF35}">
      <dsp:nvSpPr>
        <dsp:cNvPr id="0" name=""/>
        <dsp:cNvSpPr/>
      </dsp:nvSpPr>
      <dsp:spPr>
        <a:xfrm>
          <a:off x="754876" y="2016201"/>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Xử lý tín hiệu và hiển thị</a:t>
          </a:r>
          <a:endParaRPr lang="en-US" sz="3000" kern="1200">
            <a:solidFill>
              <a:srgbClr val="00B050"/>
            </a:solidFill>
          </a:endParaRPr>
        </a:p>
      </dsp:txBody>
      <dsp:txXfrm>
        <a:off x="754876" y="2016201"/>
        <a:ext cx="6425233" cy="576014"/>
      </dsp:txXfrm>
    </dsp:sp>
    <dsp:sp modelId="{8683FA07-1896-447A-A69C-8253D662AF2A}">
      <dsp:nvSpPr>
        <dsp:cNvPr id="0" name=""/>
        <dsp:cNvSpPr/>
      </dsp:nvSpPr>
      <dsp:spPr>
        <a:xfrm>
          <a:off x="394867" y="1944199"/>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39B6C1-6F85-476A-BB6E-F65FB91EE6A5}">
      <dsp:nvSpPr>
        <dsp:cNvPr id="0" name=""/>
        <dsp:cNvSpPr/>
      </dsp:nvSpPr>
      <dsp:spPr>
        <a:xfrm>
          <a:off x="424633" y="2880373"/>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FF0000"/>
              </a:solidFill>
            </a:rPr>
            <a:t>Kết quả và hướng phát triển</a:t>
          </a:r>
          <a:endParaRPr lang="en-US" sz="3000" kern="1200">
            <a:solidFill>
              <a:srgbClr val="FF0000"/>
            </a:solidFill>
          </a:endParaRPr>
        </a:p>
      </dsp:txBody>
      <dsp:txXfrm>
        <a:off x="424633" y="2880373"/>
        <a:ext cx="6755475" cy="576014"/>
      </dsp:txXfrm>
    </dsp:sp>
    <dsp:sp modelId="{74AEFFD1-A8D6-4E2F-A7B8-A9D2429B4FF1}">
      <dsp:nvSpPr>
        <dsp:cNvPr id="0" name=""/>
        <dsp:cNvSpPr/>
      </dsp:nvSpPr>
      <dsp:spPr>
        <a:xfrm>
          <a:off x="64624" y="2808371"/>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chemeClr val="bg1"/>
              </a:solidFill>
            </a:rPr>
            <a:t>1. Đặt vấn đề</a:t>
          </a:r>
          <a:endParaRPr lang="en-US" sz="1700" kern="1200">
            <a:solidFill>
              <a:schemeClr val="bg1"/>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2. Xây dựng hệ thống</a:t>
          </a:r>
          <a:endParaRPr lang="en-US" sz="1700" kern="1200">
            <a:solidFill>
              <a:srgbClr val="FFFFFF"/>
            </a:solidFill>
          </a:endParaRPr>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6F1BA-3F21-448F-8F4F-235E239D81B7}">
      <dsp:nvSpPr>
        <dsp:cNvPr id="0" name=""/>
        <dsp:cNvSpPr/>
      </dsp:nvSpPr>
      <dsp:spPr>
        <a:xfrm>
          <a:off x="-4232571" y="-649410"/>
          <a:ext cx="5043066" cy="5043066"/>
        </a:xfrm>
        <a:prstGeom prst="blockArc">
          <a:avLst>
            <a:gd name="adj1" fmla="val 18900000"/>
            <a:gd name="adj2" fmla="val 2700000"/>
            <a:gd name="adj3" fmla="val 428"/>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D9B5CC-D1E3-4414-A2A0-39DFF5310E35}">
      <dsp:nvSpPr>
        <dsp:cNvPr id="0" name=""/>
        <dsp:cNvSpPr/>
      </dsp:nvSpPr>
      <dsp:spPr>
        <a:xfrm>
          <a:off x="424633" y="287857"/>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FF0000"/>
              </a:solidFill>
            </a:rPr>
            <a:t>Đặt vấn đề</a:t>
          </a:r>
          <a:endParaRPr lang="en-US" sz="3000" kern="1200">
            <a:solidFill>
              <a:srgbClr val="FF0000"/>
            </a:solidFill>
          </a:endParaRPr>
        </a:p>
      </dsp:txBody>
      <dsp:txXfrm>
        <a:off x="424633" y="287857"/>
        <a:ext cx="6755475" cy="576014"/>
      </dsp:txXfrm>
    </dsp:sp>
    <dsp:sp modelId="{0EF3D7A7-BF24-4D7B-8464-8DCCF430A89F}">
      <dsp:nvSpPr>
        <dsp:cNvPr id="0" name=""/>
        <dsp:cNvSpPr/>
      </dsp:nvSpPr>
      <dsp:spPr>
        <a:xfrm>
          <a:off x="64624" y="215855"/>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48C0B3-3105-4054-9946-307C71F2ABC4}">
      <dsp:nvSpPr>
        <dsp:cNvPr id="0" name=""/>
        <dsp:cNvSpPr/>
      </dsp:nvSpPr>
      <dsp:spPr>
        <a:xfrm>
          <a:off x="754876" y="1152029"/>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Xây dựng hệ thống</a:t>
          </a:r>
          <a:endParaRPr lang="en-US" sz="3000" kern="1200">
            <a:solidFill>
              <a:srgbClr val="00B050"/>
            </a:solidFill>
          </a:endParaRPr>
        </a:p>
      </dsp:txBody>
      <dsp:txXfrm>
        <a:off x="754876" y="1152029"/>
        <a:ext cx="6425233" cy="576014"/>
      </dsp:txXfrm>
    </dsp:sp>
    <dsp:sp modelId="{5EA7C801-63A7-4025-84E5-20952A978F90}">
      <dsp:nvSpPr>
        <dsp:cNvPr id="0" name=""/>
        <dsp:cNvSpPr/>
      </dsp:nvSpPr>
      <dsp:spPr>
        <a:xfrm>
          <a:off x="394867" y="1080027"/>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9C8373-DCD5-4931-952A-AFAFD9A5FF35}">
      <dsp:nvSpPr>
        <dsp:cNvPr id="0" name=""/>
        <dsp:cNvSpPr/>
      </dsp:nvSpPr>
      <dsp:spPr>
        <a:xfrm>
          <a:off x="754876" y="2016201"/>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Xử lý tín hiệu và hiển thị</a:t>
          </a:r>
          <a:endParaRPr lang="en-US" sz="3000" kern="1200">
            <a:solidFill>
              <a:srgbClr val="00B050"/>
            </a:solidFill>
          </a:endParaRPr>
        </a:p>
      </dsp:txBody>
      <dsp:txXfrm>
        <a:off x="754876" y="2016201"/>
        <a:ext cx="6425233" cy="576014"/>
      </dsp:txXfrm>
    </dsp:sp>
    <dsp:sp modelId="{8683FA07-1896-447A-A69C-8253D662AF2A}">
      <dsp:nvSpPr>
        <dsp:cNvPr id="0" name=""/>
        <dsp:cNvSpPr/>
      </dsp:nvSpPr>
      <dsp:spPr>
        <a:xfrm>
          <a:off x="394867" y="1944199"/>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39B6C1-6F85-476A-BB6E-F65FB91EE6A5}">
      <dsp:nvSpPr>
        <dsp:cNvPr id="0" name=""/>
        <dsp:cNvSpPr/>
      </dsp:nvSpPr>
      <dsp:spPr>
        <a:xfrm>
          <a:off x="424633" y="2880373"/>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Kết quả và hướng phát triển</a:t>
          </a:r>
          <a:endParaRPr lang="en-US" sz="3000" kern="1200">
            <a:solidFill>
              <a:srgbClr val="00B050"/>
            </a:solidFill>
          </a:endParaRPr>
        </a:p>
      </dsp:txBody>
      <dsp:txXfrm>
        <a:off x="424633" y="2880373"/>
        <a:ext cx="6755475" cy="576014"/>
      </dsp:txXfrm>
    </dsp:sp>
    <dsp:sp modelId="{74AEFFD1-A8D6-4E2F-A7B8-A9D2429B4FF1}">
      <dsp:nvSpPr>
        <dsp:cNvPr id="0" name=""/>
        <dsp:cNvSpPr/>
      </dsp:nvSpPr>
      <dsp:spPr>
        <a:xfrm>
          <a:off x="64624" y="2808371"/>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1. Đặt vấn đề</a:t>
          </a:r>
          <a:endParaRPr lang="en-US" sz="1700" kern="1200">
            <a:solidFill>
              <a:srgbClr val="FFFFFF"/>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2. Xây dựng hệ thống</a:t>
          </a:r>
          <a:endParaRPr lang="en-US" sz="1700" kern="1200"/>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1. Đặt vấn đề</a:t>
          </a:r>
          <a:endParaRPr lang="en-US" sz="1700" kern="1200">
            <a:solidFill>
              <a:srgbClr val="FFFFFF"/>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2. Xây dựng hệ thống</a:t>
          </a:r>
          <a:endParaRPr lang="en-US" sz="1700" kern="1200"/>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1. Đặt vấn đề</a:t>
          </a:r>
          <a:endParaRPr lang="en-US" sz="1700" kern="1200">
            <a:solidFill>
              <a:srgbClr val="FFFFFF"/>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2. Xây dựng hệ thống</a:t>
          </a:r>
          <a:endParaRPr lang="en-US" sz="1700" kern="1200"/>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6F1BA-3F21-448F-8F4F-235E239D81B7}">
      <dsp:nvSpPr>
        <dsp:cNvPr id="0" name=""/>
        <dsp:cNvSpPr/>
      </dsp:nvSpPr>
      <dsp:spPr>
        <a:xfrm>
          <a:off x="-4232571" y="-649410"/>
          <a:ext cx="5043066" cy="5043066"/>
        </a:xfrm>
        <a:prstGeom prst="blockArc">
          <a:avLst>
            <a:gd name="adj1" fmla="val 18900000"/>
            <a:gd name="adj2" fmla="val 2700000"/>
            <a:gd name="adj3" fmla="val 428"/>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D9B5CC-D1E3-4414-A2A0-39DFF5310E35}">
      <dsp:nvSpPr>
        <dsp:cNvPr id="0" name=""/>
        <dsp:cNvSpPr/>
      </dsp:nvSpPr>
      <dsp:spPr>
        <a:xfrm>
          <a:off x="424633" y="287857"/>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Đặt vấn đề</a:t>
          </a:r>
          <a:endParaRPr lang="en-US" sz="3000" kern="1200">
            <a:solidFill>
              <a:srgbClr val="00B050"/>
            </a:solidFill>
          </a:endParaRPr>
        </a:p>
      </dsp:txBody>
      <dsp:txXfrm>
        <a:off x="424633" y="287857"/>
        <a:ext cx="6755475" cy="576014"/>
      </dsp:txXfrm>
    </dsp:sp>
    <dsp:sp modelId="{0EF3D7A7-BF24-4D7B-8464-8DCCF430A89F}">
      <dsp:nvSpPr>
        <dsp:cNvPr id="0" name=""/>
        <dsp:cNvSpPr/>
      </dsp:nvSpPr>
      <dsp:spPr>
        <a:xfrm>
          <a:off x="64624" y="215855"/>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48C0B3-3105-4054-9946-307C71F2ABC4}">
      <dsp:nvSpPr>
        <dsp:cNvPr id="0" name=""/>
        <dsp:cNvSpPr/>
      </dsp:nvSpPr>
      <dsp:spPr>
        <a:xfrm>
          <a:off x="754876" y="1152029"/>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FF0000"/>
              </a:solidFill>
            </a:rPr>
            <a:t>Xây dựng hệ thống</a:t>
          </a:r>
          <a:endParaRPr lang="en-US" sz="3000" kern="1200">
            <a:solidFill>
              <a:srgbClr val="FF0000"/>
            </a:solidFill>
          </a:endParaRPr>
        </a:p>
      </dsp:txBody>
      <dsp:txXfrm>
        <a:off x="754876" y="1152029"/>
        <a:ext cx="6425233" cy="576014"/>
      </dsp:txXfrm>
    </dsp:sp>
    <dsp:sp modelId="{5EA7C801-63A7-4025-84E5-20952A978F90}">
      <dsp:nvSpPr>
        <dsp:cNvPr id="0" name=""/>
        <dsp:cNvSpPr/>
      </dsp:nvSpPr>
      <dsp:spPr>
        <a:xfrm>
          <a:off x="394867" y="1080027"/>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9C8373-DCD5-4931-952A-AFAFD9A5FF35}">
      <dsp:nvSpPr>
        <dsp:cNvPr id="0" name=""/>
        <dsp:cNvSpPr/>
      </dsp:nvSpPr>
      <dsp:spPr>
        <a:xfrm>
          <a:off x="754876" y="2016201"/>
          <a:ext cx="6425233"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Xử lý tín hiệu và hiển thị</a:t>
          </a:r>
          <a:endParaRPr lang="en-US" sz="3000" kern="1200">
            <a:solidFill>
              <a:srgbClr val="00B050"/>
            </a:solidFill>
          </a:endParaRPr>
        </a:p>
      </dsp:txBody>
      <dsp:txXfrm>
        <a:off x="754876" y="2016201"/>
        <a:ext cx="6425233" cy="576014"/>
      </dsp:txXfrm>
    </dsp:sp>
    <dsp:sp modelId="{8683FA07-1896-447A-A69C-8253D662AF2A}">
      <dsp:nvSpPr>
        <dsp:cNvPr id="0" name=""/>
        <dsp:cNvSpPr/>
      </dsp:nvSpPr>
      <dsp:spPr>
        <a:xfrm>
          <a:off x="394867" y="1944199"/>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39B6C1-6F85-476A-BB6E-F65FB91EE6A5}">
      <dsp:nvSpPr>
        <dsp:cNvPr id="0" name=""/>
        <dsp:cNvSpPr/>
      </dsp:nvSpPr>
      <dsp:spPr>
        <a:xfrm>
          <a:off x="424633" y="2880373"/>
          <a:ext cx="6755475" cy="57601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12" tIns="76200" rIns="76200" bIns="76200" numCol="1" spcCol="1270" anchor="ctr" anchorCtr="0">
          <a:noAutofit/>
        </a:bodyPr>
        <a:lstStyle/>
        <a:p>
          <a:pPr lvl="0" algn="l" defTabSz="1333500">
            <a:lnSpc>
              <a:spcPct val="90000"/>
            </a:lnSpc>
            <a:spcBef>
              <a:spcPct val="0"/>
            </a:spcBef>
            <a:spcAft>
              <a:spcPct val="35000"/>
            </a:spcAft>
          </a:pPr>
          <a:r>
            <a:rPr lang="en-US" sz="3000" kern="1200" smtClean="0">
              <a:solidFill>
                <a:srgbClr val="00B050"/>
              </a:solidFill>
            </a:rPr>
            <a:t>Kết quả và hướng phát triển</a:t>
          </a:r>
          <a:endParaRPr lang="en-US" sz="3000" kern="1200">
            <a:solidFill>
              <a:srgbClr val="00B050"/>
            </a:solidFill>
          </a:endParaRPr>
        </a:p>
      </dsp:txBody>
      <dsp:txXfrm>
        <a:off x="424633" y="2880373"/>
        <a:ext cx="6755475" cy="576014"/>
      </dsp:txXfrm>
    </dsp:sp>
    <dsp:sp modelId="{74AEFFD1-A8D6-4E2F-A7B8-A9D2429B4FF1}">
      <dsp:nvSpPr>
        <dsp:cNvPr id="0" name=""/>
        <dsp:cNvSpPr/>
      </dsp:nvSpPr>
      <dsp:spPr>
        <a:xfrm>
          <a:off x="64624" y="2808371"/>
          <a:ext cx="720018" cy="7200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chemeClr val="bg1"/>
              </a:solidFill>
            </a:rPr>
            <a:t>1. Đặt vấn đề</a:t>
          </a:r>
          <a:endParaRPr lang="en-US" sz="1700" kern="1200">
            <a:solidFill>
              <a:schemeClr val="bg1"/>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2. Xây dựng hệ thống</a:t>
          </a:r>
          <a:endParaRPr lang="en-US" sz="1700" kern="1200">
            <a:solidFill>
              <a:srgbClr val="FFFFFF"/>
            </a:solidFill>
          </a:endParaRPr>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chemeClr val="bg1"/>
              </a:solidFill>
            </a:rPr>
            <a:t>1. Đặt vấn đề</a:t>
          </a:r>
          <a:endParaRPr lang="en-US" sz="1700" kern="1200">
            <a:solidFill>
              <a:schemeClr val="bg1"/>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2. Xây dựng hệ thống</a:t>
          </a:r>
          <a:endParaRPr lang="en-US" sz="1700" kern="1200">
            <a:solidFill>
              <a:srgbClr val="FFFFFF"/>
            </a:solidFill>
          </a:endParaRPr>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860AD-145B-4158-BB22-06A7C76DB5D9}">
      <dsp:nvSpPr>
        <dsp:cNvPr id="0" name=""/>
        <dsp:cNvSpPr/>
      </dsp:nvSpPr>
      <dsp:spPr>
        <a:xfrm>
          <a:off x="3825"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chemeClr val="bg1"/>
              </a:solidFill>
            </a:rPr>
            <a:t>1. Đặt vấn đề</a:t>
          </a:r>
          <a:endParaRPr lang="en-US" sz="1700" kern="1200">
            <a:solidFill>
              <a:schemeClr val="bg1"/>
            </a:solidFill>
          </a:endParaRPr>
        </a:p>
      </dsp:txBody>
      <dsp:txXfrm>
        <a:off x="277491" y="0"/>
        <a:ext cx="1679245" cy="547331"/>
      </dsp:txXfrm>
    </dsp:sp>
    <dsp:sp modelId="{24F1C97C-71D5-45B8-9B64-F157B235E14D}">
      <dsp:nvSpPr>
        <dsp:cNvPr id="0" name=""/>
        <dsp:cNvSpPr/>
      </dsp:nvSpPr>
      <dsp:spPr>
        <a:xfrm>
          <a:off x="2007744" y="0"/>
          <a:ext cx="2226576" cy="547331"/>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rgbClr val="FFFFFF"/>
              </a:solidFill>
            </a:rPr>
            <a:t>2. Xây dựng hệ thống</a:t>
          </a:r>
          <a:endParaRPr lang="en-US" sz="1700" kern="1200">
            <a:solidFill>
              <a:srgbClr val="FFFFFF"/>
            </a:solidFill>
          </a:endParaRPr>
        </a:p>
      </dsp:txBody>
      <dsp:txXfrm>
        <a:off x="2281410" y="0"/>
        <a:ext cx="1679245" cy="547331"/>
      </dsp:txXfrm>
    </dsp:sp>
    <dsp:sp modelId="{D4B5C643-6684-4781-92FB-43D639052498}">
      <dsp:nvSpPr>
        <dsp:cNvPr id="0" name=""/>
        <dsp:cNvSpPr/>
      </dsp:nvSpPr>
      <dsp:spPr>
        <a:xfrm>
          <a:off x="4011663"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3. Xử lý tín hiệu và hiển thị</a:t>
          </a:r>
          <a:endParaRPr lang="en-US" sz="1700" kern="1200"/>
        </a:p>
      </dsp:txBody>
      <dsp:txXfrm>
        <a:off x="4285329" y="0"/>
        <a:ext cx="1679245" cy="547331"/>
      </dsp:txXfrm>
    </dsp:sp>
    <dsp:sp modelId="{52C83AEA-06C0-4279-A88D-2F8DA9BD23BC}">
      <dsp:nvSpPr>
        <dsp:cNvPr id="0" name=""/>
        <dsp:cNvSpPr/>
      </dsp:nvSpPr>
      <dsp:spPr>
        <a:xfrm>
          <a:off x="6015582" y="0"/>
          <a:ext cx="2226576" cy="547331"/>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4. Kết quả và hướng phát triển</a:t>
          </a:r>
          <a:endParaRPr lang="en-US" sz="1700" kern="1200"/>
        </a:p>
      </dsp:txBody>
      <dsp:txXfrm>
        <a:off x="6289248" y="0"/>
        <a:ext cx="1679245" cy="54733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0CB122C6-43EE-4275-94C5-A9D52E694190}" type="datetimeFigureOut">
              <a:rPr lang="en-US" smtClean="0"/>
              <a:t>5/10/2017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9"/>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4A686-0E06-4D30-B261-D1F47C39EE41}" type="slidenum">
              <a:rPr lang="en-US" smtClean="0"/>
              <a:t>‹#›</a:t>
            </a:fld>
            <a:endParaRPr lang="en-US"/>
          </a:p>
        </p:txBody>
      </p:sp>
    </p:spTree>
    <p:extLst>
      <p:ext uri="{BB962C8B-B14F-4D97-AF65-F5344CB8AC3E}">
        <p14:creationId xmlns:p14="http://schemas.microsoft.com/office/powerpoint/2010/main" val="401450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thưa các thầy, các cô và mọi người có mặt trong buổi bảo vệ hôm nay, em là HVH. Hôm nay em xin trình bày đề tài : ....</a:t>
            </a:r>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1</a:t>
            </a:fld>
            <a:endParaRPr lang="en-US"/>
          </a:p>
        </p:txBody>
      </p:sp>
    </p:spTree>
    <p:extLst>
      <p:ext uri="{BB962C8B-B14F-4D97-AF65-F5344CB8AC3E}">
        <p14:creationId xmlns:p14="http://schemas.microsoft.com/office/powerpoint/2010/main" val="3889435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Cấu</a:t>
            </a:r>
            <a:r>
              <a:rPr lang="en-US" baseline="0" smtClean="0"/>
              <a:t> trúc một nút cảm biến bao gồm: ... lựa chọn phần cứng tập trung vào 2 vấn đề: nhỏ gọn và tiết kiệm năng lượng</a:t>
            </a:r>
          </a:p>
          <a:p>
            <a:r>
              <a:rPr lang="en-US" baseline="0" smtClean="0"/>
              <a:t>và đây là hình ảnh nút cảm biến đã hoàn thành, công suất tiêu thụ tính toán và đo đạc thử nghiệm trung bình là 110mW</a:t>
            </a:r>
          </a:p>
        </p:txBody>
      </p:sp>
      <p:sp>
        <p:nvSpPr>
          <p:cNvPr id="4" name="Slide Number Placeholder 3"/>
          <p:cNvSpPr>
            <a:spLocks noGrp="1"/>
          </p:cNvSpPr>
          <p:nvPr>
            <p:ph type="sldNum" sz="quarter" idx="10"/>
          </p:nvPr>
        </p:nvSpPr>
        <p:spPr/>
        <p:txBody>
          <a:bodyPr/>
          <a:lstStyle/>
          <a:p>
            <a:fld id="{F6A4A686-0E06-4D30-B261-D1F47C39EE41}" type="slidenum">
              <a:rPr lang="en-US" smtClean="0"/>
              <a:t>10</a:t>
            </a:fld>
            <a:endParaRPr lang="en-US"/>
          </a:p>
        </p:txBody>
      </p:sp>
    </p:spTree>
    <p:extLst>
      <p:ext uri="{BB962C8B-B14F-4D97-AF65-F5344CB8AC3E}">
        <p14:creationId xmlns:p14="http://schemas.microsoft.com/office/powerpoint/2010/main" val="2029119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Cấu</a:t>
            </a:r>
            <a:r>
              <a:rPr lang="en-US" baseline="0" smtClean="0"/>
              <a:t> trúc một nút cảm biến bao gồm: ... lựa chọn phần cứng tập trung vào 2 vấn đề: nhỏ gọn và tiết kiệm năng lượng</a:t>
            </a:r>
          </a:p>
          <a:p>
            <a:r>
              <a:rPr lang="en-US" baseline="0" smtClean="0"/>
              <a:t>và đây là hình ảnh nút cảm biến đã hoàn thành, công suất tiêu thụ tính toán và đo đạc thử nghiệm trung bình là 110mW</a:t>
            </a:r>
          </a:p>
        </p:txBody>
      </p:sp>
      <p:sp>
        <p:nvSpPr>
          <p:cNvPr id="4" name="Slide Number Placeholder 3"/>
          <p:cNvSpPr>
            <a:spLocks noGrp="1"/>
          </p:cNvSpPr>
          <p:nvPr>
            <p:ph type="sldNum" sz="quarter" idx="10"/>
          </p:nvPr>
        </p:nvSpPr>
        <p:spPr/>
        <p:txBody>
          <a:bodyPr/>
          <a:lstStyle/>
          <a:p>
            <a:fld id="{F6A4A686-0E06-4D30-B261-D1F47C39EE41}" type="slidenum">
              <a:rPr lang="en-US" smtClean="0"/>
              <a:t>11</a:t>
            </a:fld>
            <a:endParaRPr lang="en-US"/>
          </a:p>
        </p:txBody>
      </p:sp>
    </p:spTree>
    <p:extLst>
      <p:ext uri="{BB962C8B-B14F-4D97-AF65-F5344CB8AC3E}">
        <p14:creationId xmlns:p14="http://schemas.microsoft.com/office/powerpoint/2010/main" val="177489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đề tài gồm 4 phần:</a:t>
            </a:r>
          </a:p>
          <a:p>
            <a:r>
              <a:rPr lang="en-US" baseline="0" smtClean="0"/>
              <a:t>Phần 1: đặt vấn đề</a:t>
            </a:r>
          </a:p>
          <a:p>
            <a:r>
              <a:rPr lang="en-US" baseline="0" smtClean="0"/>
              <a:t>Phần 2: Thiết kế hệ thống</a:t>
            </a:r>
          </a:p>
          <a:p>
            <a:r>
              <a:rPr lang="en-US" baseline="0" smtClean="0"/>
              <a:t>Phần 3: kết quả thu được</a:t>
            </a:r>
          </a:p>
          <a:p>
            <a:r>
              <a:rPr lang="en-US" baseline="0" smtClean="0"/>
              <a:t>và phần cuối cùng là kết luận và các hướn phát triển</a:t>
            </a:r>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12</a:t>
            </a:fld>
            <a:endParaRPr lang="en-US"/>
          </a:p>
        </p:txBody>
      </p:sp>
    </p:spTree>
    <p:extLst>
      <p:ext uri="{BB962C8B-B14F-4D97-AF65-F5344CB8AC3E}">
        <p14:creationId xmlns:p14="http://schemas.microsoft.com/office/powerpoint/2010/main" val="919189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a:r>
            <a:br>
              <a:rPr lang="vi-VN"/>
            </a:br>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13</a:t>
            </a:fld>
            <a:endParaRPr lang="en-US"/>
          </a:p>
        </p:txBody>
      </p:sp>
    </p:spTree>
    <p:extLst>
      <p:ext uri="{BB962C8B-B14F-4D97-AF65-F5344CB8AC3E}">
        <p14:creationId xmlns:p14="http://schemas.microsoft.com/office/powerpoint/2010/main" val="2092171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a:r>
            <a:br>
              <a:rPr lang="vi-VN"/>
            </a:br>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14</a:t>
            </a:fld>
            <a:endParaRPr lang="en-US"/>
          </a:p>
        </p:txBody>
      </p:sp>
    </p:spTree>
    <p:extLst>
      <p:ext uri="{BB962C8B-B14F-4D97-AF65-F5344CB8AC3E}">
        <p14:creationId xmlns:p14="http://schemas.microsoft.com/office/powerpoint/2010/main" val="1704728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đề tài gồm 4 phần:</a:t>
            </a:r>
          </a:p>
          <a:p>
            <a:r>
              <a:rPr lang="en-US" baseline="0" smtClean="0"/>
              <a:t>Phần 1: đặt vấn đề</a:t>
            </a:r>
          </a:p>
          <a:p>
            <a:r>
              <a:rPr lang="en-US" baseline="0" smtClean="0"/>
              <a:t>Phần 2: Thiết kế hệ thống</a:t>
            </a:r>
          </a:p>
          <a:p>
            <a:r>
              <a:rPr lang="en-US" baseline="0" smtClean="0"/>
              <a:t>Phần 3: kết quả thu được</a:t>
            </a:r>
          </a:p>
          <a:p>
            <a:r>
              <a:rPr lang="en-US" baseline="0" smtClean="0"/>
              <a:t>và phần cuối cùng là kết luận và các hướn phát triển</a:t>
            </a:r>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15</a:t>
            </a:fld>
            <a:endParaRPr lang="en-US"/>
          </a:p>
        </p:txBody>
      </p:sp>
    </p:spTree>
    <p:extLst>
      <p:ext uri="{BB962C8B-B14F-4D97-AF65-F5344CB8AC3E}">
        <p14:creationId xmlns:p14="http://schemas.microsoft.com/office/powerpoint/2010/main" val="3696101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a:t>
            </a:r>
            <a:r>
              <a:rPr lang="en-US" baseline="0" dirty="0" smtClean="0"/>
              <a:t> of a </a:t>
            </a:r>
            <a:r>
              <a:rPr lang="en-US" dirty="0" smtClean="0"/>
              <a:t>WSN</a:t>
            </a:r>
            <a:r>
              <a:rPr lang="en-US" baseline="0" dirty="0" smtClean="0"/>
              <a:t> for indoor localization and environment monitoring </a:t>
            </a:r>
          </a:p>
          <a:p>
            <a:pPr defTabSz="931774">
              <a:defRPr/>
            </a:pPr>
            <a:r>
              <a:rPr lang="en-GB" b="1" dirty="0" smtClean="0"/>
              <a:t>ATC 2016 – The 2016 International Conference on Advanced Technologies for Communications</a:t>
            </a:r>
          </a:p>
          <a:p>
            <a:r>
              <a:rPr lang="en-US" dirty="0" smtClean="0"/>
              <a:t>http://rev-conf.org/</a:t>
            </a:r>
          </a:p>
          <a:p>
            <a:endParaRPr lang="en-US" dirty="0"/>
          </a:p>
        </p:txBody>
      </p:sp>
      <p:sp>
        <p:nvSpPr>
          <p:cNvPr id="4" name="Slide Number Placeholder 3"/>
          <p:cNvSpPr>
            <a:spLocks noGrp="1"/>
          </p:cNvSpPr>
          <p:nvPr>
            <p:ph type="sldNum" sz="quarter" idx="10"/>
          </p:nvPr>
        </p:nvSpPr>
        <p:spPr/>
        <p:txBody>
          <a:bodyPr/>
          <a:lstStyle/>
          <a:p>
            <a:fld id="{F6A4A686-0E06-4D30-B261-D1F47C39EE41}" type="slidenum">
              <a:rPr lang="en-US" smtClean="0"/>
              <a:t>16</a:t>
            </a:fld>
            <a:endParaRPr lang="en-US"/>
          </a:p>
        </p:txBody>
      </p:sp>
    </p:spTree>
    <p:extLst>
      <p:ext uri="{BB962C8B-B14F-4D97-AF65-F5344CB8AC3E}">
        <p14:creationId xmlns:p14="http://schemas.microsoft.com/office/powerpoint/2010/main" val="1474320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17</a:t>
            </a:fld>
            <a:endParaRPr lang="en-US"/>
          </a:p>
        </p:txBody>
      </p:sp>
    </p:spTree>
    <p:extLst>
      <p:ext uri="{BB962C8B-B14F-4D97-AF65-F5344CB8AC3E}">
        <p14:creationId xmlns:p14="http://schemas.microsoft.com/office/powerpoint/2010/main" val="3907657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18</a:t>
            </a:fld>
            <a:endParaRPr lang="en-US"/>
          </a:p>
        </p:txBody>
      </p:sp>
    </p:spTree>
    <p:extLst>
      <p:ext uri="{BB962C8B-B14F-4D97-AF65-F5344CB8AC3E}">
        <p14:creationId xmlns:p14="http://schemas.microsoft.com/office/powerpoint/2010/main" val="287606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đề tài gồm 4 phần:</a:t>
            </a:r>
          </a:p>
          <a:p>
            <a:r>
              <a:rPr lang="en-US" baseline="0" smtClean="0"/>
              <a:t>Phần 1: đặt vấn đề</a:t>
            </a:r>
          </a:p>
          <a:p>
            <a:r>
              <a:rPr lang="en-US" baseline="0" smtClean="0"/>
              <a:t>Phần 2: Thiết kế hệ thống</a:t>
            </a:r>
          </a:p>
          <a:p>
            <a:r>
              <a:rPr lang="en-US" baseline="0" smtClean="0"/>
              <a:t>Phần 3: kết quả thu được</a:t>
            </a:r>
          </a:p>
          <a:p>
            <a:r>
              <a:rPr lang="en-US" baseline="0" smtClean="0"/>
              <a:t>và phần cuối cùng là kết luận và các hướn phát triển</a:t>
            </a:r>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2</a:t>
            </a:fld>
            <a:endParaRPr lang="en-US"/>
          </a:p>
        </p:txBody>
      </p:sp>
    </p:spTree>
    <p:extLst>
      <p:ext uri="{BB962C8B-B14F-4D97-AF65-F5344CB8AC3E}">
        <p14:creationId xmlns:p14="http://schemas.microsoft.com/office/powerpoint/2010/main" val="3291742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đề tài gồm 4 phần:</a:t>
            </a:r>
          </a:p>
          <a:p>
            <a:r>
              <a:rPr lang="en-US" baseline="0" smtClean="0"/>
              <a:t>Phần 1: đặt vấn đề</a:t>
            </a:r>
          </a:p>
          <a:p>
            <a:r>
              <a:rPr lang="en-US" baseline="0" smtClean="0"/>
              <a:t>Phần 2: Thiết kế hệ thống</a:t>
            </a:r>
          </a:p>
          <a:p>
            <a:r>
              <a:rPr lang="en-US" baseline="0" smtClean="0"/>
              <a:t>Phần 3: kết quả thu được</a:t>
            </a:r>
          </a:p>
          <a:p>
            <a:r>
              <a:rPr lang="en-US" baseline="0" smtClean="0"/>
              <a:t>và phần cuối cùng là kết luận và các hướn phát triển</a:t>
            </a:r>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3</a:t>
            </a:fld>
            <a:endParaRPr lang="en-US"/>
          </a:p>
        </p:txBody>
      </p:sp>
    </p:spTree>
    <p:extLst>
      <p:ext uri="{BB962C8B-B14F-4D97-AF65-F5344CB8AC3E}">
        <p14:creationId xmlns:p14="http://schemas.microsoft.com/office/powerpoint/2010/main" val="207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Tiếp</a:t>
            </a:r>
            <a:r>
              <a:rPr lang="en-US" baseline="0" smtClean="0"/>
              <a:t> theo làn song công nghệ không dây, sau khi mạng điện thoại di động ra đời, đến công nghệ internet không dây và gần đây nhất mạng cảm biến không dây đang là xu hướng phát triển hiện nay.</a:t>
            </a:r>
          </a:p>
          <a:p>
            <a:r>
              <a:rPr lang="en-US" baseline="0" smtClean="0"/>
              <a:t>Vậy mạng cảm biến không dây là gì?</a:t>
            </a:r>
          </a:p>
          <a:p>
            <a:r>
              <a:rPr lang="en-US" baseline="0" smtClean="0"/>
              <a:t>Mạng cảm biến không dây là một mạng bao gồm các nút cảm biến được liên kết lại với nhau bằng công nghệ truyền tin không dây để gửi bản tin về trung tâm với thời gian ngắn nhất, độ tin cậy cao nhất và phân bố thông tin từ các vùng đều nhau.</a:t>
            </a:r>
          </a:p>
          <a:p>
            <a:r>
              <a:rPr lang="en-US" baseline="0" smtClean="0"/>
              <a:t>Vậy tại sao chúng ta lại cần mạng cảm biến không dây, tại sao mạng cảm biến không dây lại ngày một phát triển và trở thành xu hướng mới?</a:t>
            </a:r>
          </a:p>
          <a:p>
            <a:r>
              <a:rPr lang="en-US" baseline="0" smtClean="0"/>
              <a:t>Vì nhu cầu thu thập dữ liệu ở những môi trường khó đi dây, thậm chí là những môi trường không cố định theo thời gian, đồng thời giảm chi phí bảo trì bảo dưỡng, ... </a:t>
            </a:r>
          </a:p>
          <a:p>
            <a:r>
              <a:rPr lang="en-US" baseline="0" smtClean="0"/>
              <a:t>các hệ thống mạng cảm biến không dây ngày càng được phát triển và ứng dụng nhiều vào thực tế.</a:t>
            </a:r>
          </a:p>
          <a:p>
            <a:r>
              <a:rPr lang="en-US" baseline="0" smtClean="0"/>
              <a:t>Tùy vào từng ứng dụng mà các mạng cảm biến không dây có các đặc tính riêng biệt khác nhau, nhưng tập trung lại đối với các ứng dụng cần thu thập thông tin diện rộng thì WSN có những đặc điểm như sau: (next)</a:t>
            </a:r>
          </a:p>
          <a:p>
            <a:endParaRPr lang="en-US" baseline="0" smtClean="0"/>
          </a:p>
          <a:p>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4</a:t>
            </a:fld>
            <a:endParaRPr lang="en-US"/>
          </a:p>
        </p:txBody>
      </p:sp>
    </p:spTree>
    <p:extLst>
      <p:ext uri="{BB962C8B-B14F-4D97-AF65-F5344CB8AC3E}">
        <p14:creationId xmlns:p14="http://schemas.microsoft.com/office/powerpoint/2010/main" val="1037313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5</a:t>
            </a:fld>
            <a:endParaRPr lang="en-US"/>
          </a:p>
        </p:txBody>
      </p:sp>
    </p:spTree>
    <p:extLst>
      <p:ext uri="{BB962C8B-B14F-4D97-AF65-F5344CB8AC3E}">
        <p14:creationId xmlns:p14="http://schemas.microsoft.com/office/powerpoint/2010/main" val="3290227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6</a:t>
            </a:fld>
            <a:endParaRPr lang="en-US"/>
          </a:p>
        </p:txBody>
      </p:sp>
    </p:spTree>
    <p:extLst>
      <p:ext uri="{BB962C8B-B14F-4D97-AF65-F5344CB8AC3E}">
        <p14:creationId xmlns:p14="http://schemas.microsoft.com/office/powerpoint/2010/main" val="853283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đề tài gồm 4 phần:</a:t>
            </a:r>
          </a:p>
          <a:p>
            <a:r>
              <a:rPr lang="en-US" baseline="0" smtClean="0"/>
              <a:t>Phần 1: đặt vấn đề</a:t>
            </a:r>
          </a:p>
          <a:p>
            <a:r>
              <a:rPr lang="en-US" baseline="0" smtClean="0"/>
              <a:t>Phần 2: Thiết kế hệ thống</a:t>
            </a:r>
          </a:p>
          <a:p>
            <a:r>
              <a:rPr lang="en-US" baseline="0" smtClean="0"/>
              <a:t>Phần 3: kết quả thu được</a:t>
            </a:r>
          </a:p>
          <a:p>
            <a:r>
              <a:rPr lang="en-US" baseline="0" smtClean="0"/>
              <a:t>và phần cuối cùng là kết luận và các hướn phát triển</a:t>
            </a:r>
            <a:endParaRPr lang="en-US"/>
          </a:p>
        </p:txBody>
      </p:sp>
      <p:sp>
        <p:nvSpPr>
          <p:cNvPr id="4" name="Slide Number Placeholder 3"/>
          <p:cNvSpPr>
            <a:spLocks noGrp="1"/>
          </p:cNvSpPr>
          <p:nvPr>
            <p:ph type="sldNum" sz="quarter" idx="10"/>
          </p:nvPr>
        </p:nvSpPr>
        <p:spPr/>
        <p:txBody>
          <a:bodyPr/>
          <a:lstStyle/>
          <a:p>
            <a:fld id="{F6A4A686-0E06-4D30-B261-D1F47C39EE41}" type="slidenum">
              <a:rPr lang="en-US" smtClean="0"/>
              <a:t>7</a:t>
            </a:fld>
            <a:endParaRPr lang="en-US"/>
          </a:p>
        </p:txBody>
      </p:sp>
    </p:spTree>
    <p:extLst>
      <p:ext uri="{BB962C8B-B14F-4D97-AF65-F5344CB8AC3E}">
        <p14:creationId xmlns:p14="http://schemas.microsoft.com/office/powerpoint/2010/main" val="2355259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Cấu</a:t>
            </a:r>
            <a:r>
              <a:rPr lang="en-US" baseline="0" smtClean="0"/>
              <a:t> trúc một nút cảm biến bao gồm: ... lựa chọn phần cứng tập trung vào 2 vấn đề: nhỏ gọn và tiết kiệm năng lượng</a:t>
            </a:r>
          </a:p>
          <a:p>
            <a:r>
              <a:rPr lang="en-US" baseline="0" smtClean="0"/>
              <a:t>và đây là hình ảnh nút cảm biến đã hoàn thành, công suất tiêu thụ tính toán và đo đạc thử nghiệm trung bình là 110mW</a:t>
            </a:r>
          </a:p>
        </p:txBody>
      </p:sp>
      <p:sp>
        <p:nvSpPr>
          <p:cNvPr id="4" name="Slide Number Placeholder 3"/>
          <p:cNvSpPr>
            <a:spLocks noGrp="1"/>
          </p:cNvSpPr>
          <p:nvPr>
            <p:ph type="sldNum" sz="quarter" idx="10"/>
          </p:nvPr>
        </p:nvSpPr>
        <p:spPr/>
        <p:txBody>
          <a:bodyPr/>
          <a:lstStyle/>
          <a:p>
            <a:fld id="{F6A4A686-0E06-4D30-B261-D1F47C39EE41}" type="slidenum">
              <a:rPr lang="en-US" smtClean="0"/>
              <a:t>8</a:t>
            </a:fld>
            <a:endParaRPr lang="en-US"/>
          </a:p>
        </p:txBody>
      </p:sp>
    </p:spTree>
    <p:extLst>
      <p:ext uri="{BB962C8B-B14F-4D97-AF65-F5344CB8AC3E}">
        <p14:creationId xmlns:p14="http://schemas.microsoft.com/office/powerpoint/2010/main" val="324409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Cấu</a:t>
            </a:r>
            <a:r>
              <a:rPr lang="en-US" baseline="0" smtClean="0"/>
              <a:t> trúc một nút cảm biến bao gồm: ... lựa chọn phần cứng tập trung vào 2 vấn đề: nhỏ gọn và tiết kiệm năng lượng</a:t>
            </a:r>
          </a:p>
          <a:p>
            <a:r>
              <a:rPr lang="en-US" baseline="0" smtClean="0"/>
              <a:t>và đây là hình ảnh nút cảm biến đã hoàn thành, công suất tiêu thụ tính toán và đo đạc thử nghiệm trung bình là 110mW</a:t>
            </a:r>
          </a:p>
        </p:txBody>
      </p:sp>
      <p:sp>
        <p:nvSpPr>
          <p:cNvPr id="4" name="Slide Number Placeholder 3"/>
          <p:cNvSpPr>
            <a:spLocks noGrp="1"/>
          </p:cNvSpPr>
          <p:nvPr>
            <p:ph type="sldNum" sz="quarter" idx="10"/>
          </p:nvPr>
        </p:nvSpPr>
        <p:spPr/>
        <p:txBody>
          <a:bodyPr/>
          <a:lstStyle/>
          <a:p>
            <a:fld id="{F6A4A686-0E06-4D30-B261-D1F47C39EE41}" type="slidenum">
              <a:rPr lang="en-US" smtClean="0"/>
              <a:t>9</a:t>
            </a:fld>
            <a:endParaRPr lang="en-US"/>
          </a:p>
        </p:txBody>
      </p:sp>
    </p:spTree>
    <p:extLst>
      <p:ext uri="{BB962C8B-B14F-4D97-AF65-F5344CB8AC3E}">
        <p14:creationId xmlns:p14="http://schemas.microsoft.com/office/powerpoint/2010/main" val="123248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929640" cy="365125"/>
          </a:xfrm>
          <a:prstGeom prst="rect">
            <a:avLst/>
          </a:prstGeom>
        </p:spPr>
        <p:txBody>
          <a:bodyPr/>
          <a:lstStyle/>
          <a:p>
            <a:fld id="{FD56B0B1-36D7-4685-8A1D-C7191AD16295}" type="datetime1">
              <a:rPr lang="en-US" smtClean="0"/>
              <a:t>5/10/2017</a:t>
            </a:fld>
            <a:endParaRPr lang="en-US"/>
          </a:p>
        </p:txBody>
      </p:sp>
      <p:sp>
        <p:nvSpPr>
          <p:cNvPr id="5" name="Footer Placeholder 4"/>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9380934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93371" y="365125"/>
            <a:ext cx="8318188" cy="80152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929640" cy="365125"/>
          </a:xfrm>
          <a:prstGeom prst="rect">
            <a:avLst/>
          </a:prstGeom>
        </p:spPr>
        <p:txBody>
          <a:bodyPr/>
          <a:lstStyle/>
          <a:p>
            <a:fld id="{C059FE36-4B87-4585-BA01-195F1D04C49B}" type="datetime1">
              <a:rPr lang="en-US" smtClean="0"/>
              <a:t>5/10/2017</a:t>
            </a:fld>
            <a:endParaRPr lang="en-US"/>
          </a:p>
        </p:txBody>
      </p:sp>
      <p:sp>
        <p:nvSpPr>
          <p:cNvPr id="5" name="Footer Placeholder 4"/>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37579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929640" cy="365125"/>
          </a:xfrm>
          <a:prstGeom prst="rect">
            <a:avLst/>
          </a:prstGeom>
        </p:spPr>
        <p:txBody>
          <a:bodyPr/>
          <a:lstStyle/>
          <a:p>
            <a:fld id="{3AA3DEB3-F8EB-45E5-AD8D-AB84408DA4FB}" type="datetime1">
              <a:rPr lang="en-US" smtClean="0"/>
              <a:t>5/10/2017</a:t>
            </a:fld>
            <a:endParaRPr lang="en-US"/>
          </a:p>
        </p:txBody>
      </p:sp>
      <p:sp>
        <p:nvSpPr>
          <p:cNvPr id="5" name="Footer Placeholder 4"/>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424102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93371" y="365125"/>
            <a:ext cx="8318188" cy="80152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929640" cy="365125"/>
          </a:xfrm>
          <a:prstGeom prst="rect">
            <a:avLst/>
          </a:prstGeom>
        </p:spPr>
        <p:txBody>
          <a:bodyPr/>
          <a:lstStyle/>
          <a:p>
            <a:fld id="{EBCEE268-FB54-49F2-9FBD-D1E888F7F22C}" type="datetime1">
              <a:rPr lang="en-US" smtClean="0"/>
              <a:t>5/10/2017</a:t>
            </a:fld>
            <a:endParaRPr lang="en-US"/>
          </a:p>
        </p:txBody>
      </p:sp>
      <p:sp>
        <p:nvSpPr>
          <p:cNvPr id="4" name="Footer Placeholder 3"/>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5" name="Slide Number Placeholder 4"/>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3025126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D32B47-0F21-4906-A42A-E87958E6565F}"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5273662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3578A9-2B2B-42CD-8284-257691BEA777}"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48526444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A0A19-B832-41E8-AB72-583AE2036EC5}"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3397463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EBC41-8AF6-4965-9800-64E24BDC6EB6}"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771638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45AB9B-CA01-4179-8FFC-41EE889CBA1D}" type="datetime1">
              <a:rPr lang="en-US" smtClean="0"/>
              <a:t>5/10/2017</a:t>
            </a:fld>
            <a:endParaRPr lang="en-US"/>
          </a:p>
        </p:txBody>
      </p:sp>
      <p:sp>
        <p:nvSpPr>
          <p:cNvPr id="8" name="Footer Placeholder 7"/>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9" name="Slide Number Placeholder 8"/>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4157449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D82F7-6EC6-4B3D-8E94-24560F1D3A28}" type="datetime1">
              <a:rPr lang="en-US" smtClean="0"/>
              <a:t>5/10/2017</a:t>
            </a:fld>
            <a:endParaRPr lang="en-US"/>
          </a:p>
        </p:txBody>
      </p:sp>
      <p:sp>
        <p:nvSpPr>
          <p:cNvPr id="4" name="Footer Placeholder 3"/>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5" name="Slide Number Placeholder 4"/>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523007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7E9BB-AB5E-4AAD-8DA6-028B75EC3F47}" type="datetime1">
              <a:rPr lang="en-US" smtClean="0"/>
              <a:t>5/10/2017</a:t>
            </a:fld>
            <a:endParaRPr lang="en-US"/>
          </a:p>
        </p:txBody>
      </p:sp>
      <p:sp>
        <p:nvSpPr>
          <p:cNvPr id="3" name="Footer Placeholder 2"/>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4" name="Slide Number Placeholder 3"/>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417059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93371" y="365125"/>
            <a:ext cx="8318188" cy="80152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889760" y="6470815"/>
            <a:ext cx="6263640" cy="365125"/>
          </a:xfrm>
          <a:prstGeom prst="rect">
            <a:avLst/>
          </a:prstGeom>
        </p:spPr>
        <p:txBody>
          <a:bodyPr/>
          <a:lstStyle>
            <a:lvl1pPr>
              <a:defRPr sz="1000" i="1">
                <a:solidFill>
                  <a:schemeClr val="bg1">
                    <a:lumMod val="50000"/>
                  </a:schemeClr>
                </a:solidFill>
                <a:latin typeface="Arial" panose="020B0604020202020204" pitchFamily="34" charset="0"/>
                <a:cs typeface="Arial" panose="020B0604020202020204" pitchFamily="34" charset="0"/>
              </a:defRPr>
            </a:lvl1pPr>
          </a:lstStyle>
          <a:p>
            <a:r>
              <a:rPr lang="en-US" smtClean="0"/>
              <a:t>PHẠM TRỌNG THỦY</a:t>
            </a:r>
            <a:r>
              <a:rPr lang="vi-VN" smtClean="0"/>
              <a:t> - KĨ THUẬT ĐO VÀ TIN HỌC CÔNG NGHỆP - K5</a:t>
            </a:r>
            <a:r>
              <a:rPr lang="en-US" smtClean="0"/>
              <a:t>7</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6241888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B5537-5B92-4D53-8032-7210BF4528E6}"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535222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7631D-DF3C-46BE-95F4-097E027EAC42}"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081278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35377-FAC0-4B02-A273-00E7E2734111}"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700327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DC569-4A81-42A4-A090-5D5671ECF4B2}"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763225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BC5D05-72B8-459B-8F37-7F36D2FFC94D}" type="datetime1">
              <a:rPr lang="en-US" smtClean="0"/>
              <a:t>5/10/2017</a:t>
            </a:fld>
            <a:endParaRPr lang="en-US"/>
          </a:p>
        </p:txBody>
      </p:sp>
      <p:sp>
        <p:nvSpPr>
          <p:cNvPr id="4" name="Footer Placeholder 3"/>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5" name="Slide Number Placeholder 4"/>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0395809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A47ECE-A33E-4769-B960-0495CBF131E0}"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5247965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A7A17-B19A-4177-BEDE-455B62DC32C3}"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16727716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8AEFEA-DF45-4008-AF6D-B4130AD64D4C}"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4124753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72C3FA-BE0E-43B6-B210-A34F39038AD1}"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4020104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5091E9-7458-4AAA-AC28-415D320ED4BC}" type="datetime1">
              <a:rPr lang="en-US" smtClean="0"/>
              <a:t>5/10/2017</a:t>
            </a:fld>
            <a:endParaRPr lang="en-US"/>
          </a:p>
        </p:txBody>
      </p:sp>
      <p:sp>
        <p:nvSpPr>
          <p:cNvPr id="8" name="Footer Placeholder 7"/>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9" name="Slide Number Placeholder 8"/>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55091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929640" cy="365125"/>
          </a:xfrm>
          <a:prstGeom prst="rect">
            <a:avLst/>
          </a:prstGeom>
        </p:spPr>
        <p:txBody>
          <a:bodyPr/>
          <a:lstStyle/>
          <a:p>
            <a:fld id="{DB392091-2B67-40D5-9D7F-6395BAF86B65}" type="datetime1">
              <a:rPr lang="en-US" smtClean="0"/>
              <a:t>5/10/2017</a:t>
            </a:fld>
            <a:endParaRPr lang="en-US"/>
          </a:p>
        </p:txBody>
      </p:sp>
      <p:sp>
        <p:nvSpPr>
          <p:cNvPr id="5" name="Footer Placeholder 4"/>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86246212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F191EC-1AF8-4977-ACF7-24FF1E205797}" type="datetime1">
              <a:rPr lang="en-US" smtClean="0"/>
              <a:t>5/10/2017</a:t>
            </a:fld>
            <a:endParaRPr lang="en-US"/>
          </a:p>
        </p:txBody>
      </p:sp>
      <p:sp>
        <p:nvSpPr>
          <p:cNvPr id="4" name="Footer Placeholder 3"/>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5" name="Slide Number Placeholder 4"/>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5715506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33BAE-7ABD-41C8-BAD4-35BD7B00F8A1}" type="datetime1">
              <a:rPr lang="en-US" smtClean="0"/>
              <a:t>5/10/2017</a:t>
            </a:fld>
            <a:endParaRPr lang="en-US"/>
          </a:p>
        </p:txBody>
      </p:sp>
      <p:sp>
        <p:nvSpPr>
          <p:cNvPr id="3" name="Footer Placeholder 2"/>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4" name="Slide Number Placeholder 3"/>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22085242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D8CB4-CD3E-4044-A894-BB02116C5060}"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2834319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093DE-6BB4-41BE-84AF-DA461DA04A75}"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34163786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CB524-620B-413F-B8F1-1DDE701B9AE7}"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36475226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A6CA5-9070-4E76-A680-A2CA42336C1D}"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B3E055B8-1A94-43BB-BC5F-C09E675F1C03}" type="slidenum">
              <a:rPr lang="en-US" smtClean="0"/>
              <a:t>‹#›</a:t>
            </a:fld>
            <a:endParaRPr lang="en-US"/>
          </a:p>
        </p:txBody>
      </p:sp>
    </p:spTree>
    <p:extLst>
      <p:ext uri="{BB962C8B-B14F-4D97-AF65-F5344CB8AC3E}">
        <p14:creationId xmlns:p14="http://schemas.microsoft.com/office/powerpoint/2010/main" val="35352989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A1D786-4E06-4077-90A7-6558DD700079}"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9603171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C0E59-6164-4DD0-B79C-9DA399CB05FA}"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0876600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B4688-AEB4-4C8D-B2F5-434AFF57E3C2}"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5663867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173120-2A3C-48DD-B48F-C4A2F8149083}"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82559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93371" y="365125"/>
            <a:ext cx="8318188" cy="80152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929640" cy="365125"/>
          </a:xfrm>
          <a:prstGeom prst="rect">
            <a:avLst/>
          </a:prstGeom>
        </p:spPr>
        <p:txBody>
          <a:bodyPr/>
          <a:lstStyle/>
          <a:p>
            <a:fld id="{265A9242-8CFE-462A-A39A-1BB01E800DC7}" type="datetime1">
              <a:rPr lang="en-US" smtClean="0"/>
              <a:t>5/10/2017</a:t>
            </a:fld>
            <a:endParaRPr lang="en-US"/>
          </a:p>
        </p:txBody>
      </p:sp>
      <p:sp>
        <p:nvSpPr>
          <p:cNvPr id="6" name="Footer Placeholder 5"/>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18370178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E7BC5D-CC8F-469A-B56F-896DEE21A863}" type="datetime1">
              <a:rPr lang="en-US" smtClean="0"/>
              <a:t>5/10/2017</a:t>
            </a:fld>
            <a:endParaRPr lang="en-US"/>
          </a:p>
        </p:txBody>
      </p:sp>
      <p:sp>
        <p:nvSpPr>
          <p:cNvPr id="8" name="Footer Placeholder 7"/>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9" name="Slide Number Placeholder 8"/>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3010135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DC965A-8F97-44E7-B322-FBDEEFE7B1F8}" type="datetime1">
              <a:rPr lang="en-US" smtClean="0"/>
              <a:t>5/10/2017</a:t>
            </a:fld>
            <a:endParaRPr lang="en-US"/>
          </a:p>
        </p:txBody>
      </p:sp>
      <p:sp>
        <p:nvSpPr>
          <p:cNvPr id="4" name="Footer Placeholder 3"/>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5" name="Slide Number Placeholder 4"/>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1316728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41B5F-CD6E-4CB3-8E95-C17358A174F9}" type="datetime1">
              <a:rPr lang="en-US" smtClean="0"/>
              <a:t>5/10/2017</a:t>
            </a:fld>
            <a:endParaRPr lang="en-US"/>
          </a:p>
        </p:txBody>
      </p:sp>
      <p:sp>
        <p:nvSpPr>
          <p:cNvPr id="3" name="Footer Placeholder 2"/>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4" name="Slide Number Placeholder 3"/>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9255925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059937-46D8-42DC-BF82-93A0D9849225}"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8085158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0F751-9BAD-41E7-BCFF-E7F6E5CCFAC6}"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5079505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58FB0D-2BED-4FFB-9B6C-1A1A14E79ECA}"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9864508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81783-F825-4BEA-9FDC-677777785F6B}"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6115658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94D2B6-AB32-48CF-B688-99B7EBDCA817}"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54900251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A6AA93-0A93-4994-9B0F-9898F2F11AE4}"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7544292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1CB045-1EBC-413D-A987-FD6FF7490599}"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394403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929640" cy="365125"/>
          </a:xfrm>
          <a:prstGeom prst="rect">
            <a:avLst/>
          </a:prstGeom>
        </p:spPr>
        <p:txBody>
          <a:bodyPr/>
          <a:lstStyle/>
          <a:p>
            <a:fld id="{7CF536EA-9F75-44B8-80A7-71315E414CFD}" type="datetime1">
              <a:rPr lang="en-US" smtClean="0"/>
              <a:t>5/10/2017</a:t>
            </a:fld>
            <a:endParaRPr lang="en-US"/>
          </a:p>
        </p:txBody>
      </p:sp>
      <p:sp>
        <p:nvSpPr>
          <p:cNvPr id="8" name="Footer Placeholder 7"/>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9" name="Slide Number Placeholder 8"/>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42334348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0C5EBF-1343-49F2-9589-D1F78E92E9F3}"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40997490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85B741-FF08-44C2-9762-983C7CB7433A}" type="datetime1">
              <a:rPr lang="en-US" smtClean="0"/>
              <a:t>5/10/2017</a:t>
            </a:fld>
            <a:endParaRPr lang="en-US"/>
          </a:p>
        </p:txBody>
      </p:sp>
      <p:sp>
        <p:nvSpPr>
          <p:cNvPr id="8" name="Footer Placeholder 7"/>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9" name="Slide Number Placeholder 8"/>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6751649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24AD6C-C714-4553-822F-6327A7743D73}" type="datetime1">
              <a:rPr lang="en-US" smtClean="0"/>
              <a:t>5/10/2017</a:t>
            </a:fld>
            <a:endParaRPr lang="en-US"/>
          </a:p>
        </p:txBody>
      </p:sp>
      <p:sp>
        <p:nvSpPr>
          <p:cNvPr id="4" name="Footer Placeholder 3"/>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5" name="Slide Number Placeholder 4"/>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6467651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3C26F-3CAC-4C64-A4A4-A6BA0206C0CF}" type="datetime1">
              <a:rPr lang="en-US" smtClean="0"/>
              <a:t>5/10/2017</a:t>
            </a:fld>
            <a:endParaRPr lang="en-US"/>
          </a:p>
        </p:txBody>
      </p:sp>
      <p:sp>
        <p:nvSpPr>
          <p:cNvPr id="3" name="Footer Placeholder 2"/>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4" name="Slide Number Placeholder 3"/>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515643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49E591-07D4-44FB-8686-A70C9597D3D7}"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5984181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F0829-181C-423C-85E0-6D162529AEC3}" type="datetime1">
              <a:rPr lang="en-US" smtClean="0"/>
              <a:t>5/10/2017</a:t>
            </a:fld>
            <a:endParaRPr lang="en-US"/>
          </a:p>
        </p:txBody>
      </p:sp>
      <p:sp>
        <p:nvSpPr>
          <p:cNvPr id="6" name="Footer Placeholder 5"/>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701679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D1C5-9623-41BE-979D-3BF0CAEEC0B5}"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6765188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A7CB2-F434-4CBA-8A7A-99364EC1F746}" type="datetime1">
              <a:rPr lang="en-US" smtClean="0"/>
              <a:t>5/10/2017</a:t>
            </a:fld>
            <a:endParaRPr lang="en-US"/>
          </a:p>
        </p:txBody>
      </p:sp>
      <p:sp>
        <p:nvSpPr>
          <p:cNvPr id="5" name="Footer Placeholder 4"/>
          <p:cNvSpPr>
            <a:spLocks noGrp="1"/>
          </p:cNvSpPr>
          <p:nvPr>
            <p:ph type="ftr" sz="quarter" idx="11"/>
          </p:nvPr>
        </p:nvSpPr>
        <p:spPr/>
        <p:txBody>
          <a:body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00984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93371" y="365125"/>
            <a:ext cx="8318188" cy="80152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929640" cy="365125"/>
          </a:xfrm>
          <a:prstGeom prst="rect">
            <a:avLst/>
          </a:prstGeom>
        </p:spPr>
        <p:txBody>
          <a:bodyPr/>
          <a:lstStyle/>
          <a:p>
            <a:fld id="{26D298C7-6AE6-4BE8-B938-DBABBBE43898}" type="datetime1">
              <a:rPr lang="en-US" smtClean="0"/>
              <a:t>5/10/2017</a:t>
            </a:fld>
            <a:endParaRPr lang="en-US"/>
          </a:p>
        </p:txBody>
      </p:sp>
      <p:sp>
        <p:nvSpPr>
          <p:cNvPr id="4" name="Footer Placeholder 3"/>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5" name="Slide Number Placeholder 4"/>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2298664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929640" cy="365125"/>
          </a:xfrm>
          <a:prstGeom prst="rect">
            <a:avLst/>
          </a:prstGeom>
        </p:spPr>
        <p:txBody>
          <a:bodyPr/>
          <a:lstStyle/>
          <a:p>
            <a:fld id="{7E3F4744-873F-4C40-A146-EBF8C89DBD6E}" type="datetime1">
              <a:rPr lang="en-US" smtClean="0"/>
              <a:t>5/10/2017</a:t>
            </a:fld>
            <a:endParaRPr lang="en-US"/>
          </a:p>
        </p:txBody>
      </p:sp>
      <p:sp>
        <p:nvSpPr>
          <p:cNvPr id="3" name="Footer Placeholder 2"/>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4" name="Slide Number Placeholder 3"/>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6725779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929640" cy="365125"/>
          </a:xfrm>
          <a:prstGeom prst="rect">
            <a:avLst/>
          </a:prstGeom>
        </p:spPr>
        <p:txBody>
          <a:bodyPr/>
          <a:lstStyle/>
          <a:p>
            <a:fld id="{03E50158-8CB9-4EC5-8F93-8AC47597B69D}" type="datetime1">
              <a:rPr lang="en-US" smtClean="0"/>
              <a:t>5/10/2017</a:t>
            </a:fld>
            <a:endParaRPr lang="en-US"/>
          </a:p>
        </p:txBody>
      </p:sp>
      <p:sp>
        <p:nvSpPr>
          <p:cNvPr id="6" name="Footer Placeholder 5"/>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226426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929640" cy="365125"/>
          </a:xfrm>
          <a:prstGeom prst="rect">
            <a:avLst/>
          </a:prstGeom>
        </p:spPr>
        <p:txBody>
          <a:bodyPr/>
          <a:lstStyle/>
          <a:p>
            <a:fld id="{DA40D5BA-C6B5-46F8-A542-BCBF74AD4605}" type="datetime1">
              <a:rPr lang="en-US" smtClean="0"/>
              <a:t>5/10/2017</a:t>
            </a:fld>
            <a:endParaRPr lang="en-US"/>
          </a:p>
        </p:txBody>
      </p:sp>
      <p:sp>
        <p:nvSpPr>
          <p:cNvPr id="6" name="Footer Placeholder 5"/>
          <p:cNvSpPr>
            <a:spLocks noGrp="1"/>
          </p:cNvSpPr>
          <p:nvPr>
            <p:ph type="ftr" sz="quarter" idx="11"/>
          </p:nvPr>
        </p:nvSpPr>
        <p:spPr>
          <a:xfrm>
            <a:off x="1889760" y="6356350"/>
            <a:ext cx="6263640" cy="365125"/>
          </a:xfrm>
          <a:prstGeom prst="rect">
            <a:avLst/>
          </a:prstGeom>
        </p:spPr>
        <p:txBody>
          <a:bodyPr/>
          <a:lstStyle/>
          <a:p>
            <a:r>
              <a:rPr lang="vi-VN" smtClean="0"/>
              <a:t>LƯU HẢI ĐĂNG &amp; TẠ TIẾN ĐẠT - KĨ THUẬT ĐO VÀ TIN HỌC CÔNG NGHỆP - K55</a:t>
            </a:r>
            <a:endParaRPr lang="en-US"/>
          </a:p>
        </p:txBody>
      </p:sp>
      <p:sp>
        <p:nvSpPr>
          <p:cNvPr id="7" name="Slide Number Placeholder 6"/>
          <p:cNvSpPr>
            <a:spLocks noGrp="1"/>
          </p:cNvSpPr>
          <p:nvPr>
            <p:ph type="sldNum" sz="quarter" idx="12"/>
          </p:nvPr>
        </p:nvSpPr>
        <p:spPr/>
        <p:txBody>
          <a:bodyPr/>
          <a:lstStyle/>
          <a:p>
            <a:fld id="{2C0AD1C4-E567-48BB-8DD4-4D4D190DB550}" type="slidenum">
              <a:rPr lang="en-US" smtClean="0"/>
              <a:t>‹#›</a:t>
            </a:fld>
            <a:endParaRPr lang="en-US"/>
          </a:p>
        </p:txBody>
      </p:sp>
    </p:spTree>
    <p:extLst>
      <p:ext uri="{BB962C8B-B14F-4D97-AF65-F5344CB8AC3E}">
        <p14:creationId xmlns:p14="http://schemas.microsoft.com/office/powerpoint/2010/main" val="101840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3.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3.jpe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2C0AD1C4-E567-48BB-8DD4-4D4D190DB550}" type="slidenum">
              <a:rPr lang="en-US" smtClean="0"/>
              <a:pPr/>
              <a:t>‹#›</a:t>
            </a:fld>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28602" y="94625"/>
            <a:ext cx="830942" cy="984939"/>
          </a:xfrm>
          <a:prstGeom prst="rect">
            <a:avLst/>
          </a:prstGeom>
        </p:spPr>
      </p:pic>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910132" y="180202"/>
            <a:ext cx="1599698" cy="633213"/>
          </a:xfrm>
          <a:prstGeom prst="rect">
            <a:avLst/>
          </a:prstGeom>
        </p:spPr>
      </p:pic>
      <p:cxnSp>
        <p:nvCxnSpPr>
          <p:cNvPr id="10" name="Straight Connector 9"/>
          <p:cNvCxnSpPr/>
          <p:nvPr userDrawn="1"/>
        </p:nvCxnSpPr>
        <p:spPr>
          <a:xfrm>
            <a:off x="1248228" y="993709"/>
            <a:ext cx="1026160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248228" y="6312288"/>
            <a:ext cx="1026160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599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6" r:id="rId1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93371" y="365125"/>
            <a:ext cx="8318188" cy="80152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929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6439E-1522-458A-965F-DECB7FB8E33D}" type="datetime1">
              <a:rPr lang="en-US" smtClean="0"/>
              <a:t>5/10/2017</a:t>
            </a:fld>
            <a:endParaRPr lang="en-US"/>
          </a:p>
        </p:txBody>
      </p:sp>
      <p:sp>
        <p:nvSpPr>
          <p:cNvPr id="5" name="Footer Placeholder 4"/>
          <p:cNvSpPr>
            <a:spLocks noGrp="1"/>
          </p:cNvSpPr>
          <p:nvPr>
            <p:ph type="ftr" sz="quarter" idx="3"/>
          </p:nvPr>
        </p:nvSpPr>
        <p:spPr>
          <a:xfrm>
            <a:off x="1889760" y="6356350"/>
            <a:ext cx="626364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AD1C4-E567-48BB-8DD4-4D4D190DB550}" type="slidenum">
              <a:rPr lang="en-US" smtClean="0"/>
              <a:t>‹#›</a:t>
            </a:fld>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43115" y="181709"/>
            <a:ext cx="982827" cy="1464529"/>
          </a:xfrm>
          <a:prstGeom prst="rect">
            <a:avLst/>
          </a:prstGeom>
        </p:spPr>
      </p:pic>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910131" y="354372"/>
            <a:ext cx="2052067" cy="812276"/>
          </a:xfrm>
          <a:prstGeom prst="rect">
            <a:avLst/>
          </a:prstGeom>
        </p:spPr>
      </p:pic>
      <p:cxnSp>
        <p:nvCxnSpPr>
          <p:cNvPr id="10" name="Straight Connector 9"/>
          <p:cNvCxnSpPr/>
          <p:nvPr userDrawn="1"/>
        </p:nvCxnSpPr>
        <p:spPr>
          <a:xfrm>
            <a:off x="1393371" y="1646238"/>
            <a:ext cx="9960429" cy="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393371" y="6176963"/>
            <a:ext cx="9960429" cy="0"/>
          </a:xfrm>
          <a:prstGeom prst="line">
            <a:avLst/>
          </a:prstGeom>
          <a:ln w="698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08606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1039-7E33-40DD-B0DC-5ADDB031AA72}" type="datetime1">
              <a:rPr lang="en-US" smtClean="0"/>
              <a:t>5/10/2017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055B8-1A94-43BB-BC5F-C09E675F1C03}" type="slidenum">
              <a:rPr lang="en-US" smtClean="0"/>
              <a:t>‹#›</a:t>
            </a:fld>
            <a:endParaRPr lang="en-US"/>
          </a:p>
        </p:txBody>
      </p:sp>
    </p:spTree>
    <p:extLst>
      <p:ext uri="{BB962C8B-B14F-4D97-AF65-F5344CB8AC3E}">
        <p14:creationId xmlns:p14="http://schemas.microsoft.com/office/powerpoint/2010/main" val="22100752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93371" y="365125"/>
            <a:ext cx="8318188" cy="80152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929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5A49C-4E73-40E0-BFF5-F7282BB24C3D}" type="datetime1">
              <a:rPr lang="en-US" smtClean="0"/>
              <a:t>5/10/2017</a:t>
            </a:fld>
            <a:endParaRPr lang="en-US"/>
          </a:p>
        </p:txBody>
      </p:sp>
      <p:sp>
        <p:nvSpPr>
          <p:cNvPr id="5" name="Footer Placeholder 4"/>
          <p:cNvSpPr>
            <a:spLocks noGrp="1"/>
          </p:cNvSpPr>
          <p:nvPr>
            <p:ph type="ftr" sz="quarter" idx="3"/>
          </p:nvPr>
        </p:nvSpPr>
        <p:spPr>
          <a:xfrm>
            <a:off x="1889760" y="6356350"/>
            <a:ext cx="626364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AD1C4-E567-48BB-8DD4-4D4D190DB550}"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43115" y="181709"/>
            <a:ext cx="982827" cy="1464529"/>
          </a:xfrm>
          <a:prstGeom prst="rect">
            <a:avLst/>
          </a:prstGeom>
        </p:spPr>
      </p:pic>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910131" y="354372"/>
            <a:ext cx="2052067" cy="812276"/>
          </a:xfrm>
          <a:prstGeom prst="rect">
            <a:avLst/>
          </a:prstGeom>
        </p:spPr>
      </p:pic>
      <p:cxnSp>
        <p:nvCxnSpPr>
          <p:cNvPr id="10" name="Straight Connector 9"/>
          <p:cNvCxnSpPr/>
          <p:nvPr userDrawn="1"/>
        </p:nvCxnSpPr>
        <p:spPr>
          <a:xfrm>
            <a:off x="1393371" y="1646238"/>
            <a:ext cx="9960429" cy="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393371" y="6176963"/>
            <a:ext cx="9960429" cy="0"/>
          </a:xfrm>
          <a:prstGeom prst="line">
            <a:avLst/>
          </a:prstGeom>
          <a:ln w="698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3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93371" y="365125"/>
            <a:ext cx="8318188" cy="80152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929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E6F2E-F373-45DD-B293-658BEFEF348D}" type="datetime1">
              <a:rPr lang="en-US" smtClean="0"/>
              <a:t>5/10/2017</a:t>
            </a:fld>
            <a:endParaRPr lang="en-US"/>
          </a:p>
        </p:txBody>
      </p:sp>
      <p:sp>
        <p:nvSpPr>
          <p:cNvPr id="5" name="Footer Placeholder 4"/>
          <p:cNvSpPr>
            <a:spLocks noGrp="1"/>
          </p:cNvSpPr>
          <p:nvPr>
            <p:ph type="ftr" sz="quarter" idx="3"/>
          </p:nvPr>
        </p:nvSpPr>
        <p:spPr>
          <a:xfrm>
            <a:off x="1889760" y="6356350"/>
            <a:ext cx="626364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vi-VN" smtClean="0"/>
              <a:t>LƯU HẢI ĐĂNG &amp; TẠ TIẾN ĐẠT - KĨ THUẬT ĐO VÀ TIN HỌC CÔNG NGHỆP - K55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AD1C4-E567-48BB-8DD4-4D4D190DB550}"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43115" y="181709"/>
            <a:ext cx="982827" cy="1464529"/>
          </a:xfrm>
          <a:prstGeom prst="rect">
            <a:avLst/>
          </a:prstGeom>
        </p:spPr>
      </p:pic>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910131" y="354372"/>
            <a:ext cx="2052067" cy="812276"/>
          </a:xfrm>
          <a:prstGeom prst="rect">
            <a:avLst/>
          </a:prstGeom>
        </p:spPr>
      </p:pic>
      <p:cxnSp>
        <p:nvCxnSpPr>
          <p:cNvPr id="10" name="Straight Connector 9"/>
          <p:cNvCxnSpPr/>
          <p:nvPr userDrawn="1"/>
        </p:nvCxnSpPr>
        <p:spPr>
          <a:xfrm>
            <a:off x="1393371" y="1646238"/>
            <a:ext cx="9960429" cy="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393371" y="6176963"/>
            <a:ext cx="9960429" cy="0"/>
          </a:xfrm>
          <a:prstGeom prst="line">
            <a:avLst/>
          </a:prstGeom>
          <a:ln w="698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5495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15.png"/><Relationship Id="rId5" Type="http://schemas.openxmlformats.org/officeDocument/2006/relationships/diagramQuickStyle" Target="../diagrams/quickStyle9.xml"/><Relationship Id="rId10" Type="http://schemas.openxmlformats.org/officeDocument/2006/relationships/image" Target="../media/image14.JPG"/><Relationship Id="rId4" Type="http://schemas.openxmlformats.org/officeDocument/2006/relationships/diagramLayout" Target="../diagrams/layout9.xml"/><Relationship Id="rId9" Type="http://schemas.openxmlformats.org/officeDocument/2006/relationships/image" Target="../media/image13.JPG"/></Relationships>
</file>

<file path=ppt/slides/_rels/slide1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22.png"/><Relationship Id="rId4" Type="http://schemas.openxmlformats.org/officeDocument/2006/relationships/diagramLayout" Target="../diagrams/layout13.xml"/><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9.png"/><Relationship Id="rId4" Type="http://schemas.openxmlformats.org/officeDocument/2006/relationships/diagramLayout" Target="../diagrams/layout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0" y="158650"/>
            <a:ext cx="9390743" cy="801523"/>
          </a:xfrm>
        </p:spPr>
        <p:txBody>
          <a:bodyPr>
            <a:noAutofit/>
          </a:bodyPr>
          <a:lstStyle/>
          <a:p>
            <a:pPr algn="ctr"/>
            <a:r>
              <a:rPr lang="en-US" sz="2400" b="1" smtClean="0">
                <a:solidFill>
                  <a:srgbClr val="0070C0"/>
                </a:solidFill>
                <a:latin typeface="Arial" panose="020B0604020202020204" pitchFamily="34" charset="0"/>
                <a:cs typeface="Arial" panose="020B0604020202020204" pitchFamily="34" charset="0"/>
              </a:rPr>
              <a:t>TRƯỜNG ĐẠI HỌC BÁCH KHOA HÀ NỘI</a:t>
            </a:r>
            <a:br>
              <a:rPr lang="en-US" sz="2400" b="1" smtClean="0">
                <a:solidFill>
                  <a:srgbClr val="0070C0"/>
                </a:solidFill>
                <a:latin typeface="Arial" panose="020B0604020202020204" pitchFamily="34" charset="0"/>
                <a:cs typeface="Arial" panose="020B0604020202020204" pitchFamily="34" charset="0"/>
              </a:rPr>
            </a:br>
            <a:r>
              <a:rPr lang="en-US" sz="2400" b="1" smtClean="0">
                <a:solidFill>
                  <a:srgbClr val="0070C0"/>
                </a:solidFill>
                <a:latin typeface="Arial" panose="020B0604020202020204" pitchFamily="34" charset="0"/>
                <a:cs typeface="Arial" panose="020B0604020202020204" pitchFamily="34" charset="0"/>
              </a:rPr>
              <a:t>VIỆN ĐIỆN</a:t>
            </a:r>
            <a:endParaRPr lang="en-US" sz="24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97196" y="2229398"/>
            <a:ext cx="10515600" cy="1150868"/>
          </a:xfrm>
        </p:spPr>
        <p:txBody>
          <a:bodyPr>
            <a:noAutofit/>
          </a:bodyPr>
          <a:lstStyle/>
          <a:p>
            <a:pPr marL="0" indent="0" algn="ctr">
              <a:buNone/>
            </a:pPr>
            <a:r>
              <a:rPr lang="en-US" sz="3200" b="1" smtClean="0">
                <a:solidFill>
                  <a:srgbClr val="00B050"/>
                </a:solidFill>
                <a:latin typeface="Arial" panose="020B0604020202020204" pitchFamily="34" charset="0"/>
                <a:cs typeface="Arial" panose="020B0604020202020204" pitchFamily="34" charset="0"/>
              </a:rPr>
              <a:t>PHÁT HIỆN U VÚ BẰNG KỸ THUẬT SÓNG ĐIỆN TỪ</a:t>
            </a:r>
            <a:endParaRPr lang="en-US" sz="3200" b="1">
              <a:solidFill>
                <a:srgbClr val="00B050"/>
              </a:solidFill>
              <a:latin typeface="Arial" panose="020B0604020202020204" pitchFamily="34" charset="0"/>
              <a:cs typeface="Arial" panose="020B0604020202020204" pitchFamily="34" charset="0"/>
            </a:endParaRPr>
          </a:p>
        </p:txBody>
      </p:sp>
      <p:sp>
        <p:nvSpPr>
          <p:cNvPr id="8" name="TextBox 7"/>
          <p:cNvSpPr txBox="1"/>
          <p:nvPr/>
        </p:nvSpPr>
        <p:spPr>
          <a:xfrm>
            <a:off x="5230172" y="5543793"/>
            <a:ext cx="1717137" cy="400110"/>
          </a:xfrm>
          <a:prstGeom prst="rect">
            <a:avLst/>
          </a:prstGeom>
          <a:noFill/>
        </p:spPr>
        <p:txBody>
          <a:bodyPr wrap="none" rtlCol="0">
            <a:spAutoFit/>
          </a:bodyPr>
          <a:lstStyle/>
          <a:p>
            <a:pPr algn="ctr"/>
            <a:r>
              <a:rPr lang="en-US" sz="2000" b="1" smtClean="0">
                <a:solidFill>
                  <a:schemeClr val="accent5"/>
                </a:solidFill>
              </a:rPr>
              <a:t>Hà Nội 5/2017</a:t>
            </a:r>
            <a:endParaRPr lang="en-US" sz="2000" b="1">
              <a:solidFill>
                <a:schemeClr val="accent5"/>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698827380"/>
              </p:ext>
            </p:extLst>
          </p:nvPr>
        </p:nvGraphicFramePr>
        <p:xfrm>
          <a:off x="3453809" y="3937663"/>
          <a:ext cx="5295075" cy="1112520"/>
        </p:xfrm>
        <a:graphic>
          <a:graphicData uri="http://schemas.openxmlformats.org/drawingml/2006/table">
            <a:tbl>
              <a:tblPr firstRow="1" bandRow="1">
                <a:tableStyleId>{5C22544A-7EE6-4342-B048-85BDC9FD1C3A}</a:tableStyleId>
              </a:tblPr>
              <a:tblGrid>
                <a:gridCol w="2433123"/>
                <a:gridCol w="2861952"/>
              </a:tblGrid>
              <a:tr h="370840">
                <a:tc>
                  <a:txBody>
                    <a:bodyPr/>
                    <a:lstStyle/>
                    <a:p>
                      <a:pPr algn="r"/>
                      <a:r>
                        <a:rPr lang="en-US" sz="1800" b="0" smtClean="0">
                          <a:solidFill>
                            <a:schemeClr val="accent5"/>
                          </a:solidFill>
                        </a:rPr>
                        <a:t>Sinh viên thực hiện: </a:t>
                      </a:r>
                      <a:endParaRPr lang="en-US" b="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smtClean="0">
                          <a:solidFill>
                            <a:schemeClr val="accent5"/>
                          </a:solidFill>
                        </a:rPr>
                        <a:t>Phạm</a:t>
                      </a:r>
                      <a:r>
                        <a:rPr lang="en-US" sz="1800" b="1" baseline="0" smtClean="0">
                          <a:solidFill>
                            <a:schemeClr val="accent5"/>
                          </a:solidFill>
                        </a:rPr>
                        <a:t> Trọng Thủy</a:t>
                      </a:r>
                      <a:endParaRPr lang="en-US" sz="1800" b="1" smtClean="0">
                        <a:solidFill>
                          <a:schemeClr val="accent5"/>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r"/>
                      <a:r>
                        <a:rPr lang="en-US" sz="1800" b="0" smtClean="0">
                          <a:solidFill>
                            <a:schemeClr val="accent5"/>
                          </a:solidFill>
                        </a:rPr>
                        <a:t>Lớp: </a:t>
                      </a:r>
                      <a:endParaRPr lang="en-US" b="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smtClean="0">
                          <a:solidFill>
                            <a:schemeClr val="accent5"/>
                          </a:solidFill>
                        </a:rPr>
                        <a:t>KT</a:t>
                      </a:r>
                      <a:r>
                        <a:rPr lang="en-US" sz="1800" b="1" baseline="0" smtClean="0">
                          <a:solidFill>
                            <a:schemeClr val="accent5"/>
                          </a:solidFill>
                        </a:rPr>
                        <a:t> ĐK&amp;TĐH 05 K57</a:t>
                      </a:r>
                      <a:endParaRPr lang="en-US" sz="1800" b="1" smtClean="0">
                        <a:solidFill>
                          <a:schemeClr val="accent5"/>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algn="r"/>
                      <a:r>
                        <a:rPr lang="en-US" sz="1800" b="0" smtClean="0">
                          <a:solidFill>
                            <a:schemeClr val="accent5"/>
                          </a:solidFill>
                        </a:rPr>
                        <a:t>Giảng viên hướng dẫn: </a:t>
                      </a:r>
                      <a:endParaRPr lang="en-US" b="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smtClean="0">
                          <a:solidFill>
                            <a:schemeClr val="accent5"/>
                          </a:solidFill>
                        </a:rPr>
                        <a:t>TS. Lê Minh Thùy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 name="Footer Placeholder 3"/>
          <p:cNvSpPr>
            <a:spLocks noGrp="1"/>
          </p:cNvSpPr>
          <p:nvPr>
            <p:ph type="ftr" sz="quarter" idx="11"/>
          </p:nvPr>
        </p:nvSpPr>
        <p:spPr>
          <a:xfrm>
            <a:off x="1393370" y="6356349"/>
            <a:ext cx="4402756" cy="365125"/>
          </a:xfrm>
        </p:spPr>
        <p:txBody>
          <a:bodyPr/>
          <a:lstStyle/>
          <a:p>
            <a:r>
              <a:rPr lang="en-US" smtClean="0"/>
              <a:t>PHẠM TRỌNG THỦY - KỸ THUẬT ĐO &amp; THCN K57</a:t>
            </a:r>
            <a:endParaRPr lang="en-US"/>
          </a:p>
        </p:txBody>
      </p:sp>
    </p:spTree>
    <p:extLst>
      <p:ext uri="{BB962C8B-B14F-4D97-AF65-F5344CB8AC3E}">
        <p14:creationId xmlns:p14="http://schemas.microsoft.com/office/powerpoint/2010/main" val="2946829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393369" y="6356349"/>
            <a:ext cx="6419372" cy="365125"/>
          </a:xfrm>
        </p:spPr>
        <p:txBody>
          <a:bodyPr/>
          <a:lstStyle/>
          <a:p>
            <a:r>
              <a:rPr lang="en-US" sz="1200" smtClean="0"/>
              <a:t>[</a:t>
            </a:r>
            <a:r>
              <a:rPr lang="en-US" sz="1200"/>
              <a:t>5</a:t>
            </a:r>
            <a:r>
              <a:rPr lang="en-US" sz="1200" smtClean="0"/>
              <a:t>] W</a:t>
            </a:r>
            <a:r>
              <a:rPr lang="en-US" sz="1200"/>
              <a:t>. Wiesbeck, G. Adamiuk, and C. Sturm, “Basic Properties and Design Principles of UWB Antennas,” Proc. IEEE, vol. 97, no. 2, pp. 372–385, Feb. 2009.</a:t>
            </a:r>
          </a:p>
        </p:txBody>
      </p:sp>
      <p:sp>
        <p:nvSpPr>
          <p:cNvPr id="5" name="Slide Number Placeholder 4"/>
          <p:cNvSpPr>
            <a:spLocks noGrp="1"/>
          </p:cNvSpPr>
          <p:nvPr>
            <p:ph type="sldNum" sz="quarter" idx="12"/>
          </p:nvPr>
        </p:nvSpPr>
        <p:spPr/>
        <p:txBody>
          <a:bodyPr/>
          <a:lstStyle/>
          <a:p>
            <a:fld id="{2C0AD1C4-E567-48BB-8DD4-4D4D190DB550}" type="slidenum">
              <a:rPr lang="en-US" sz="2400" smtClean="0"/>
              <a:t>10</a:t>
            </a:fld>
            <a:endParaRPr lang="en-US" sz="2400"/>
          </a:p>
        </p:txBody>
      </p:sp>
      <p:graphicFrame>
        <p:nvGraphicFramePr>
          <p:cNvPr id="26" name="Diagram 25"/>
          <p:cNvGraphicFramePr/>
          <p:nvPr>
            <p:extLst/>
          </p:nvPr>
        </p:nvGraphicFramePr>
        <p:xfrm>
          <a:off x="1393370" y="206168"/>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908497" y="1455704"/>
            <a:ext cx="3918124" cy="430887"/>
          </a:xfrm>
          <a:prstGeom prst="rect">
            <a:avLst/>
          </a:prstGeom>
          <a:noFill/>
        </p:spPr>
        <p:txBody>
          <a:bodyPr wrap="none" rtlCol="0">
            <a:spAutoFit/>
          </a:bodyPr>
          <a:lstStyle/>
          <a:p>
            <a:pPr algn="ctr"/>
            <a:r>
              <a:rPr lang="en-US" sz="2200" b="1" smtClean="0">
                <a:solidFill>
                  <a:srgbClr val="0070C0"/>
                </a:solidFill>
              </a:rPr>
              <a:t>Thiết kế anten băng thông rộng:</a:t>
            </a:r>
            <a:endParaRPr lang="en-US" sz="2200" b="1" dirty="0">
              <a:solidFill>
                <a:srgbClr val="0070C0"/>
              </a:solidFill>
            </a:endParaRPr>
          </a:p>
        </p:txBody>
      </p:sp>
      <p:pic>
        <p:nvPicPr>
          <p:cNvPr id="2" name="Picture 1"/>
          <p:cNvPicPr>
            <a:picLocks noChangeAspect="1"/>
          </p:cNvPicPr>
          <p:nvPr/>
        </p:nvPicPr>
        <p:blipFill>
          <a:blip r:embed="rId8"/>
          <a:stretch>
            <a:fillRect/>
          </a:stretch>
        </p:blipFill>
        <p:spPr>
          <a:xfrm>
            <a:off x="908497" y="2124635"/>
            <a:ext cx="2125052" cy="2658116"/>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33549" y="2124635"/>
            <a:ext cx="1686369" cy="2458345"/>
          </a:xfrm>
          <a:prstGeom prst="rect">
            <a:avLst/>
          </a:prstGeom>
        </p:spPr>
      </p:pic>
      <p:sp>
        <p:nvSpPr>
          <p:cNvPr id="6" name="TextBox 5"/>
          <p:cNvSpPr txBox="1"/>
          <p:nvPr/>
        </p:nvSpPr>
        <p:spPr>
          <a:xfrm>
            <a:off x="1118159" y="5000447"/>
            <a:ext cx="1143455" cy="369332"/>
          </a:xfrm>
          <a:prstGeom prst="rect">
            <a:avLst/>
          </a:prstGeom>
          <a:noFill/>
        </p:spPr>
        <p:txBody>
          <a:bodyPr wrap="none" rtlCol="0">
            <a:spAutoFit/>
          </a:bodyPr>
          <a:lstStyle/>
          <a:p>
            <a:r>
              <a:rPr lang="en-US" b="1" smtClean="0">
                <a:solidFill>
                  <a:srgbClr val="FF0000"/>
                </a:solidFill>
              </a:rPr>
              <a:t>TOP VIEW</a:t>
            </a:r>
            <a:endParaRPr lang="en-US" b="1">
              <a:solidFill>
                <a:srgbClr val="FF0000"/>
              </a:solidFill>
            </a:endParaRPr>
          </a:p>
        </p:txBody>
      </p:sp>
      <p:sp>
        <p:nvSpPr>
          <p:cNvPr id="9" name="TextBox 8"/>
          <p:cNvSpPr txBox="1"/>
          <p:nvPr/>
        </p:nvSpPr>
        <p:spPr>
          <a:xfrm>
            <a:off x="3301222" y="5015552"/>
            <a:ext cx="1151021" cy="369332"/>
          </a:xfrm>
          <a:prstGeom prst="rect">
            <a:avLst/>
          </a:prstGeom>
          <a:noFill/>
        </p:spPr>
        <p:txBody>
          <a:bodyPr wrap="none" rtlCol="0">
            <a:spAutoFit/>
          </a:bodyPr>
          <a:lstStyle/>
          <a:p>
            <a:r>
              <a:rPr lang="en-US" b="1" smtClean="0">
                <a:solidFill>
                  <a:srgbClr val="FF0000"/>
                </a:solidFill>
              </a:rPr>
              <a:t>BOT VIEW</a:t>
            </a:r>
            <a:endParaRPr lang="en-US" b="1">
              <a:solidFill>
                <a:srgbClr val="FF0000"/>
              </a:solidFill>
            </a:endParaRPr>
          </a:p>
        </p:txBody>
      </p:sp>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64043" y="1129552"/>
            <a:ext cx="4693114" cy="2458345"/>
          </a:xfrm>
          <a:prstGeom prst="rect">
            <a:avLst/>
          </a:prstGeom>
        </p:spPr>
      </p:pic>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99353" y="3605014"/>
            <a:ext cx="2891233" cy="1702572"/>
          </a:xfrm>
          <a:prstGeom prst="rect">
            <a:avLst/>
          </a:prstGeom>
        </p:spPr>
      </p:pic>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541330" y="3587897"/>
            <a:ext cx="2920301" cy="1719689"/>
          </a:xfrm>
          <a:prstGeom prst="rect">
            <a:avLst/>
          </a:prstGeom>
        </p:spPr>
      </p:pic>
      <p:sp>
        <p:nvSpPr>
          <p:cNvPr id="13" name="TextBox 12"/>
          <p:cNvSpPr txBox="1"/>
          <p:nvPr/>
        </p:nvSpPr>
        <p:spPr>
          <a:xfrm>
            <a:off x="6523334" y="5646837"/>
            <a:ext cx="3823996" cy="369332"/>
          </a:xfrm>
          <a:prstGeom prst="rect">
            <a:avLst/>
          </a:prstGeom>
          <a:noFill/>
        </p:spPr>
        <p:txBody>
          <a:bodyPr wrap="none" rtlCol="0">
            <a:spAutoFit/>
          </a:bodyPr>
          <a:lstStyle/>
          <a:p>
            <a:r>
              <a:rPr lang="en-US" b="1" smtClean="0">
                <a:solidFill>
                  <a:srgbClr val="FF0000"/>
                </a:solidFill>
              </a:rPr>
              <a:t>CÁC THÔNG SỐ KỸ THUẬT CỦA ANTEN</a:t>
            </a:r>
            <a:endParaRPr lang="en-US" b="1">
              <a:solidFill>
                <a:srgbClr val="FF0000"/>
              </a:solidFill>
            </a:endParaRPr>
          </a:p>
        </p:txBody>
      </p:sp>
      <p:sp>
        <p:nvSpPr>
          <p:cNvPr id="12" name="TextBox 11"/>
          <p:cNvSpPr txBox="1"/>
          <p:nvPr/>
        </p:nvSpPr>
        <p:spPr>
          <a:xfrm>
            <a:off x="588136" y="5526510"/>
            <a:ext cx="4890826" cy="369332"/>
          </a:xfrm>
          <a:prstGeom prst="rect">
            <a:avLst/>
          </a:prstGeom>
          <a:noFill/>
        </p:spPr>
        <p:txBody>
          <a:bodyPr wrap="none" rtlCol="0">
            <a:spAutoFit/>
          </a:bodyPr>
          <a:lstStyle/>
          <a:p>
            <a:r>
              <a:rPr lang="en-US" b="1" smtClean="0">
                <a:solidFill>
                  <a:schemeClr val="accent1">
                    <a:lumMod val="75000"/>
                  </a:schemeClr>
                </a:solidFill>
              </a:rPr>
              <a:t>Vật liệu chế tạo: Duroid 5880/ Roger Corporation</a:t>
            </a:r>
            <a:endParaRPr lang="en-US" b="1">
              <a:solidFill>
                <a:schemeClr val="accent1">
                  <a:lumMod val="75000"/>
                </a:schemeClr>
              </a:solidFill>
            </a:endParaRPr>
          </a:p>
        </p:txBody>
      </p:sp>
    </p:spTree>
    <p:extLst>
      <p:ext uri="{BB962C8B-B14F-4D97-AF65-F5344CB8AC3E}">
        <p14:creationId xmlns:p14="http://schemas.microsoft.com/office/powerpoint/2010/main" val="2942947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393369" y="6356349"/>
            <a:ext cx="5728647" cy="365125"/>
          </a:xfrm>
        </p:spPr>
        <p:txBody>
          <a:bodyPr/>
          <a:lstStyle/>
          <a:p>
            <a:r>
              <a:rPr lang="en-US" smtClean="0"/>
              <a:t>[</a:t>
            </a:r>
            <a:r>
              <a:rPr lang="en-US"/>
              <a:t>[</a:t>
            </a:r>
            <a:r>
              <a:rPr lang="en-US" smtClean="0"/>
              <a:t>6] S</a:t>
            </a:r>
            <a:r>
              <a:rPr lang="en-US"/>
              <a:t>. A. AlShehri and S. Khatun, “UWB IMAGING FOR BREASTR CANCER DETECTION USING NEURAL NETWORK,” Prog. Electromagn. Res. C, vol. 7, pp. 79–93, 2009</a:t>
            </a:r>
            <a:r>
              <a:rPr lang="en-US" smtClean="0"/>
              <a:t>. Xem them tại [7], [8]</a:t>
            </a:r>
            <a:endParaRPr lang="en-US"/>
          </a:p>
        </p:txBody>
      </p:sp>
      <p:sp>
        <p:nvSpPr>
          <p:cNvPr id="5" name="Slide Number Placeholder 4"/>
          <p:cNvSpPr>
            <a:spLocks noGrp="1"/>
          </p:cNvSpPr>
          <p:nvPr>
            <p:ph type="sldNum" sz="quarter" idx="12"/>
          </p:nvPr>
        </p:nvSpPr>
        <p:spPr/>
        <p:txBody>
          <a:bodyPr/>
          <a:lstStyle/>
          <a:p>
            <a:fld id="{2C0AD1C4-E567-48BB-8DD4-4D4D190DB550}" type="slidenum">
              <a:rPr lang="en-US" sz="2400" smtClean="0"/>
              <a:t>11</a:t>
            </a:fld>
            <a:endParaRPr lang="en-US" sz="2400"/>
          </a:p>
        </p:txBody>
      </p:sp>
      <p:graphicFrame>
        <p:nvGraphicFramePr>
          <p:cNvPr id="26" name="Diagram 25"/>
          <p:cNvGraphicFramePr/>
          <p:nvPr>
            <p:extLst/>
          </p:nvPr>
        </p:nvGraphicFramePr>
        <p:xfrm>
          <a:off x="1393370" y="206168"/>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1393369" y="1363520"/>
            <a:ext cx="2494594" cy="430887"/>
          </a:xfrm>
          <a:prstGeom prst="rect">
            <a:avLst/>
          </a:prstGeom>
          <a:noFill/>
        </p:spPr>
        <p:txBody>
          <a:bodyPr wrap="none" rtlCol="0">
            <a:spAutoFit/>
          </a:bodyPr>
          <a:lstStyle/>
          <a:p>
            <a:pPr algn="ctr"/>
            <a:r>
              <a:rPr lang="en-US" sz="2200" b="1" smtClean="0">
                <a:solidFill>
                  <a:srgbClr val="0070C0"/>
                </a:solidFill>
              </a:rPr>
              <a:t>Mô hình mô phỏng:</a:t>
            </a:r>
            <a:endParaRPr lang="en-US" sz="2200" b="1" dirty="0">
              <a:solidFill>
                <a:srgbClr val="0070C0"/>
              </a:solidFill>
            </a:endParaRP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3369" y="1875085"/>
            <a:ext cx="4164802" cy="2952407"/>
          </a:xfrm>
          <a:prstGeom prst="rect">
            <a:avLst/>
          </a:prstGeom>
        </p:spPr>
      </p:pic>
      <p:sp>
        <p:nvSpPr>
          <p:cNvPr id="2" name="TextBox 1"/>
          <p:cNvSpPr txBox="1"/>
          <p:nvPr/>
        </p:nvSpPr>
        <p:spPr>
          <a:xfrm>
            <a:off x="1406816" y="5104980"/>
            <a:ext cx="4021486" cy="369332"/>
          </a:xfrm>
          <a:prstGeom prst="rect">
            <a:avLst/>
          </a:prstGeom>
          <a:noFill/>
        </p:spPr>
        <p:txBody>
          <a:bodyPr wrap="none" rtlCol="0">
            <a:spAutoFit/>
          </a:bodyPr>
          <a:lstStyle/>
          <a:p>
            <a:r>
              <a:rPr lang="en-US" b="1" smtClean="0">
                <a:solidFill>
                  <a:srgbClr val="FF0000"/>
                </a:solidFill>
              </a:rPr>
              <a:t>Mô hình mô phỏng có khối u trong ngực</a:t>
            </a:r>
            <a:endParaRPr lang="en-US" b="1">
              <a:solidFill>
                <a:srgbClr val="FF0000"/>
              </a:solidFill>
            </a:endParaRPr>
          </a:p>
        </p:txBody>
      </p:sp>
      <p:sp>
        <p:nvSpPr>
          <p:cNvPr id="6" name="TextBox 5"/>
          <p:cNvSpPr txBox="1"/>
          <p:nvPr/>
        </p:nvSpPr>
        <p:spPr>
          <a:xfrm>
            <a:off x="5903259" y="1409224"/>
            <a:ext cx="5692588" cy="430887"/>
          </a:xfrm>
          <a:prstGeom prst="rect">
            <a:avLst/>
          </a:prstGeom>
          <a:noFill/>
        </p:spPr>
        <p:txBody>
          <a:bodyPr wrap="square" rtlCol="0">
            <a:spAutoFit/>
          </a:bodyPr>
          <a:lstStyle/>
          <a:p>
            <a:r>
              <a:rPr lang="en-US" sz="2200" b="1" smtClean="0">
                <a:solidFill>
                  <a:schemeClr val="accent1">
                    <a:lumMod val="75000"/>
                  </a:schemeClr>
                </a:solidFill>
              </a:rPr>
              <a:t>Tham số đặc tính </a:t>
            </a:r>
            <a:r>
              <a:rPr lang="en-US" sz="2200" b="1">
                <a:solidFill>
                  <a:schemeClr val="accent1">
                    <a:lumMod val="75000"/>
                  </a:schemeClr>
                </a:solidFill>
              </a:rPr>
              <a:t>và kích </a:t>
            </a:r>
            <a:r>
              <a:rPr lang="en-US" sz="2200" b="1" smtClean="0">
                <a:solidFill>
                  <a:schemeClr val="accent1">
                    <a:lumMod val="75000"/>
                  </a:schemeClr>
                </a:solidFill>
              </a:rPr>
              <a:t>thước của các loại mô</a:t>
            </a:r>
            <a:endParaRPr lang="en-US" sz="2200" b="1">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6642486"/>
              </p:ext>
            </p:extLst>
          </p:nvPr>
        </p:nvGraphicFramePr>
        <p:xfrm>
          <a:off x="6453839" y="1970258"/>
          <a:ext cx="4572748" cy="1766199"/>
        </p:xfrm>
        <a:graphic>
          <a:graphicData uri="http://schemas.openxmlformats.org/drawingml/2006/table">
            <a:tbl>
              <a:tblPr firstRow="1" bandRow="1">
                <a:tableStyleId>{5C22544A-7EE6-4342-B048-85BDC9FD1C3A}</a:tableStyleId>
              </a:tblPr>
              <a:tblGrid>
                <a:gridCol w="2286374"/>
                <a:gridCol w="2286374"/>
              </a:tblGrid>
              <a:tr h="370799">
                <a:tc>
                  <a:txBody>
                    <a:bodyPr/>
                    <a:lstStyle/>
                    <a:p>
                      <a:r>
                        <a:rPr lang="en-US" smtClean="0"/>
                        <a:t>Model</a:t>
                      </a:r>
                      <a:r>
                        <a:rPr lang="en-US" baseline="0" smtClean="0"/>
                        <a:t> part </a:t>
                      </a:r>
                      <a:endParaRPr lang="en-US"/>
                    </a:p>
                  </a:txBody>
                  <a:tcPr/>
                </a:tc>
                <a:tc>
                  <a:txBody>
                    <a:bodyPr/>
                    <a:lstStyle/>
                    <a:p>
                      <a:r>
                        <a:rPr lang="en-US" smtClean="0"/>
                        <a:t>Kích</a:t>
                      </a:r>
                      <a:r>
                        <a:rPr lang="en-US" baseline="0" smtClean="0"/>
                        <a:t> thước (mm)</a:t>
                      </a:r>
                      <a:endParaRPr lang="en-US"/>
                    </a:p>
                  </a:txBody>
                  <a:tcPr/>
                </a:tc>
              </a:tr>
              <a:tr h="377660">
                <a:tc>
                  <a:txBody>
                    <a:bodyPr/>
                    <a:lstStyle/>
                    <a:p>
                      <a:r>
                        <a:rPr lang="en-US" smtClean="0"/>
                        <a:t>Bán</a:t>
                      </a:r>
                      <a:r>
                        <a:rPr lang="en-US" baseline="0" smtClean="0"/>
                        <a:t> kính ngực</a:t>
                      </a:r>
                      <a:endParaRPr lang="en-US"/>
                    </a:p>
                  </a:txBody>
                  <a:tcPr/>
                </a:tc>
                <a:tc>
                  <a:txBody>
                    <a:bodyPr/>
                    <a:lstStyle/>
                    <a:p>
                      <a:r>
                        <a:rPr lang="en-US" smtClean="0"/>
                        <a:t>50</a:t>
                      </a:r>
                      <a:endParaRPr lang="en-US"/>
                    </a:p>
                  </a:txBody>
                  <a:tcPr/>
                </a:tc>
              </a:tr>
              <a:tr h="377660">
                <a:tc>
                  <a:txBody>
                    <a:bodyPr/>
                    <a:lstStyle/>
                    <a:p>
                      <a:r>
                        <a:rPr lang="en-US" smtClean="0"/>
                        <a:t>Chiều</a:t>
                      </a:r>
                      <a:r>
                        <a:rPr lang="en-US" baseline="0" smtClean="0"/>
                        <a:t> dày lồng ngực</a:t>
                      </a:r>
                      <a:endParaRPr lang="en-US"/>
                    </a:p>
                  </a:txBody>
                  <a:tcPr/>
                </a:tc>
                <a:tc>
                  <a:txBody>
                    <a:bodyPr/>
                    <a:lstStyle/>
                    <a:p>
                      <a:r>
                        <a:rPr lang="en-US" smtClean="0"/>
                        <a:t>10</a:t>
                      </a:r>
                      <a:endParaRPr lang="en-US"/>
                    </a:p>
                  </a:txBody>
                  <a:tcPr/>
                </a:tc>
              </a:tr>
              <a:tr h="377660">
                <a:tc>
                  <a:txBody>
                    <a:bodyPr/>
                    <a:lstStyle/>
                    <a:p>
                      <a:r>
                        <a:rPr lang="en-US" smtClean="0"/>
                        <a:t>Khoảng</a:t>
                      </a:r>
                      <a:r>
                        <a:rPr lang="en-US" baseline="0" smtClean="0"/>
                        <a:t> cách anten tới đỉnh của ngực</a:t>
                      </a:r>
                      <a:endParaRPr lang="en-US"/>
                    </a:p>
                  </a:txBody>
                  <a:tcPr/>
                </a:tc>
                <a:tc>
                  <a:txBody>
                    <a:bodyPr/>
                    <a:lstStyle/>
                    <a:p>
                      <a:r>
                        <a:rPr lang="en-US" smtClean="0"/>
                        <a:t>10</a:t>
                      </a:r>
                      <a:endParaRPr lang="en-US"/>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20680258"/>
              </p:ext>
            </p:extLst>
          </p:nvPr>
        </p:nvGraphicFramePr>
        <p:xfrm>
          <a:off x="6463179" y="3944392"/>
          <a:ext cx="4572747" cy="1773060"/>
        </p:xfrm>
        <a:graphic>
          <a:graphicData uri="http://schemas.openxmlformats.org/drawingml/2006/table">
            <a:tbl>
              <a:tblPr firstRow="1" bandRow="1">
                <a:tableStyleId>{5C22544A-7EE6-4342-B048-85BDC9FD1C3A}</a:tableStyleId>
              </a:tblPr>
              <a:tblGrid>
                <a:gridCol w="1201645"/>
                <a:gridCol w="1949823"/>
                <a:gridCol w="1421279"/>
              </a:tblGrid>
              <a:tr h="370799">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Conductivity(S/m)</a:t>
                      </a:r>
                    </a:p>
                    <a:p>
                      <a:endParaRPr lang="en-US"/>
                    </a:p>
                  </a:txBody>
                  <a:tcPr/>
                </a:tc>
                <a:tc>
                  <a:txBody>
                    <a:bodyPr/>
                    <a:lstStyle/>
                    <a:p>
                      <a:r>
                        <a:rPr lang="en-US" smtClean="0"/>
                        <a:t>Permittivity</a:t>
                      </a:r>
                      <a:r>
                        <a:rPr lang="en-US" baseline="0" smtClean="0"/>
                        <a:t> </a:t>
                      </a:r>
                      <a:endParaRPr lang="en-US"/>
                    </a:p>
                  </a:txBody>
                  <a:tcPr/>
                </a:tc>
              </a:tr>
              <a:tr h="377660">
                <a:tc>
                  <a:txBody>
                    <a:bodyPr/>
                    <a:lstStyle/>
                    <a:p>
                      <a:r>
                        <a:rPr lang="en-US" smtClean="0"/>
                        <a:t>Chất</a:t>
                      </a:r>
                      <a:r>
                        <a:rPr lang="en-US" baseline="0" smtClean="0"/>
                        <a:t> béo</a:t>
                      </a:r>
                      <a:endParaRPr lang="en-US"/>
                    </a:p>
                  </a:txBody>
                  <a:tcPr/>
                </a:tc>
                <a:tc>
                  <a:txBody>
                    <a:bodyPr/>
                    <a:lstStyle/>
                    <a:p>
                      <a:r>
                        <a:rPr lang="en-US" smtClean="0"/>
                        <a:t>0.14</a:t>
                      </a:r>
                      <a:endParaRPr lang="en-US"/>
                    </a:p>
                  </a:txBody>
                  <a:tcPr/>
                </a:tc>
                <a:tc>
                  <a:txBody>
                    <a:bodyPr/>
                    <a:lstStyle/>
                    <a:p>
                      <a:r>
                        <a:rPr lang="en-US" smtClean="0"/>
                        <a:t>5.14</a:t>
                      </a:r>
                      <a:endParaRPr lang="en-US"/>
                    </a:p>
                  </a:txBody>
                  <a:tcPr/>
                </a:tc>
              </a:tr>
              <a:tr h="377660">
                <a:tc>
                  <a:txBody>
                    <a:bodyPr/>
                    <a:lstStyle/>
                    <a:p>
                      <a:r>
                        <a:rPr lang="en-US" smtClean="0"/>
                        <a:t>Khối</a:t>
                      </a:r>
                      <a:r>
                        <a:rPr lang="en-US" baseline="0" smtClean="0"/>
                        <a:t> u</a:t>
                      </a:r>
                      <a:endParaRPr lang="en-US"/>
                    </a:p>
                  </a:txBody>
                  <a:tcPr/>
                </a:tc>
                <a:tc>
                  <a:txBody>
                    <a:bodyPr/>
                    <a:lstStyle/>
                    <a:p>
                      <a:r>
                        <a:rPr lang="en-US" smtClean="0"/>
                        <a:t>1.2</a:t>
                      </a:r>
                      <a:endParaRPr lang="en-US"/>
                    </a:p>
                  </a:txBody>
                  <a:tcPr/>
                </a:tc>
                <a:tc>
                  <a:txBody>
                    <a:bodyPr/>
                    <a:lstStyle/>
                    <a:p>
                      <a:r>
                        <a:rPr lang="en-US" smtClean="0"/>
                        <a:t>50</a:t>
                      </a:r>
                      <a:endParaRPr lang="en-US"/>
                    </a:p>
                  </a:txBody>
                  <a:tcPr/>
                </a:tc>
              </a:tr>
              <a:tr h="377660">
                <a:tc>
                  <a:txBody>
                    <a:bodyPr/>
                    <a:lstStyle/>
                    <a:p>
                      <a:r>
                        <a:rPr lang="en-US" smtClean="0"/>
                        <a:t>Lồng</a:t>
                      </a:r>
                      <a:r>
                        <a:rPr lang="en-US" baseline="0" smtClean="0"/>
                        <a:t> ngực</a:t>
                      </a:r>
                      <a:endParaRPr lang="en-US"/>
                    </a:p>
                  </a:txBody>
                  <a:tcPr/>
                </a:tc>
                <a:tc>
                  <a:txBody>
                    <a:bodyPr/>
                    <a:lstStyle/>
                    <a:p>
                      <a:r>
                        <a:rPr lang="en-US" smtClean="0"/>
                        <a:t>1.85</a:t>
                      </a:r>
                      <a:endParaRPr lang="en-US"/>
                    </a:p>
                  </a:txBody>
                  <a:tcPr/>
                </a:tc>
                <a:tc>
                  <a:txBody>
                    <a:bodyPr/>
                    <a:lstStyle/>
                    <a:p>
                      <a:r>
                        <a:rPr lang="en-US" smtClean="0"/>
                        <a:t>53.2</a:t>
                      </a:r>
                      <a:endParaRPr lang="en-US"/>
                    </a:p>
                  </a:txBody>
                  <a:tcPr/>
                </a:tc>
              </a:tr>
            </a:tbl>
          </a:graphicData>
        </a:graphic>
      </p:graphicFrame>
    </p:spTree>
    <p:extLst>
      <p:ext uri="{BB962C8B-B14F-4D97-AF65-F5344CB8AC3E}">
        <p14:creationId xmlns:p14="http://schemas.microsoft.com/office/powerpoint/2010/main" val="3224812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12</a:t>
            </a:fld>
            <a:endParaRPr lang="en-US"/>
          </a:p>
        </p:txBody>
      </p:sp>
      <p:grpSp>
        <p:nvGrpSpPr>
          <p:cNvPr id="2" name="Group 1"/>
          <p:cNvGrpSpPr/>
          <p:nvPr/>
        </p:nvGrpSpPr>
        <p:grpSpPr>
          <a:xfrm>
            <a:off x="903051" y="1756229"/>
            <a:ext cx="9881062" cy="3744246"/>
            <a:chOff x="903051" y="2241909"/>
            <a:chExt cx="8924235" cy="3258566"/>
          </a:xfrm>
        </p:grpSpPr>
        <p:sp>
          <p:nvSpPr>
            <p:cNvPr id="3" name="TextBox 2"/>
            <p:cNvSpPr txBox="1"/>
            <p:nvPr/>
          </p:nvSpPr>
          <p:spPr>
            <a:xfrm>
              <a:off x="903051" y="3586986"/>
              <a:ext cx="2691697" cy="646331"/>
            </a:xfrm>
            <a:prstGeom prst="rect">
              <a:avLst/>
            </a:prstGeom>
            <a:noFill/>
          </p:spPr>
          <p:txBody>
            <a:bodyPr wrap="square" rtlCol="0">
              <a:spAutoFit/>
            </a:bodyPr>
            <a:lstStyle/>
            <a:p>
              <a:pPr algn="ctr"/>
              <a:r>
                <a:rPr lang="en-US" sz="3600" b="1" smtClean="0">
                  <a:solidFill>
                    <a:srgbClr val="00B050"/>
                  </a:solidFill>
                </a:rPr>
                <a:t>NỘI DUNG</a:t>
              </a:r>
              <a:endParaRPr lang="en-US" sz="2400" b="1">
                <a:solidFill>
                  <a:srgbClr val="00B050"/>
                </a:solidFill>
              </a:endParaRPr>
            </a:p>
          </p:txBody>
        </p:sp>
        <p:graphicFrame>
          <p:nvGraphicFramePr>
            <p:cNvPr id="6" name="Diagram 5"/>
            <p:cNvGraphicFramePr/>
            <p:nvPr>
              <p:extLst>
                <p:ext uri="{D42A27DB-BD31-4B8C-83A1-F6EECF244321}">
                  <p14:modId xmlns:p14="http://schemas.microsoft.com/office/powerpoint/2010/main" val="2878784967"/>
                </p:ext>
              </p:extLst>
            </p:nvPr>
          </p:nvGraphicFramePr>
          <p:xfrm>
            <a:off x="3297177" y="2241909"/>
            <a:ext cx="6530109" cy="3258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524045" y="2505346"/>
              <a:ext cx="393056" cy="584775"/>
            </a:xfrm>
            <a:prstGeom prst="rect">
              <a:avLst/>
            </a:prstGeom>
            <a:noFill/>
          </p:spPr>
          <p:txBody>
            <a:bodyPr wrap="none" rtlCol="0">
              <a:spAutoFit/>
            </a:bodyPr>
            <a:lstStyle/>
            <a:p>
              <a:r>
                <a:rPr lang="en-US" sz="3200" b="1" smtClean="0">
                  <a:solidFill>
                    <a:srgbClr val="00B050"/>
                  </a:solidFill>
                </a:rPr>
                <a:t>1</a:t>
              </a:r>
              <a:endParaRPr lang="en-US" sz="3200" b="1">
                <a:solidFill>
                  <a:srgbClr val="00B050"/>
                </a:solidFill>
              </a:endParaRPr>
            </a:p>
          </p:txBody>
        </p:sp>
        <p:sp>
          <p:nvSpPr>
            <p:cNvPr id="8" name="TextBox 7"/>
            <p:cNvSpPr txBox="1"/>
            <p:nvPr/>
          </p:nvSpPr>
          <p:spPr>
            <a:xfrm>
              <a:off x="3807072" y="3251033"/>
              <a:ext cx="393056" cy="584775"/>
            </a:xfrm>
            <a:prstGeom prst="rect">
              <a:avLst/>
            </a:prstGeom>
            <a:noFill/>
          </p:spPr>
          <p:txBody>
            <a:bodyPr wrap="none" rtlCol="0">
              <a:spAutoFit/>
            </a:bodyPr>
            <a:lstStyle/>
            <a:p>
              <a:r>
                <a:rPr lang="en-US" sz="3200" b="1" smtClean="0">
                  <a:solidFill>
                    <a:srgbClr val="00B050"/>
                  </a:solidFill>
                </a:rPr>
                <a:t>2</a:t>
              </a:r>
              <a:endParaRPr lang="en-US" sz="3200" b="1">
                <a:solidFill>
                  <a:srgbClr val="00B050"/>
                </a:solidFill>
              </a:endParaRPr>
            </a:p>
          </p:txBody>
        </p:sp>
        <p:sp>
          <p:nvSpPr>
            <p:cNvPr id="9" name="TextBox 8"/>
            <p:cNvSpPr txBox="1"/>
            <p:nvPr/>
          </p:nvSpPr>
          <p:spPr>
            <a:xfrm>
              <a:off x="3807072" y="3977995"/>
              <a:ext cx="393056" cy="584775"/>
            </a:xfrm>
            <a:prstGeom prst="rect">
              <a:avLst/>
            </a:prstGeom>
            <a:noFill/>
          </p:spPr>
          <p:txBody>
            <a:bodyPr wrap="none" rtlCol="0">
              <a:spAutoFit/>
            </a:bodyPr>
            <a:lstStyle/>
            <a:p>
              <a:r>
                <a:rPr lang="en-US" sz="3200" b="1" smtClean="0">
                  <a:solidFill>
                    <a:srgbClr val="00B050"/>
                  </a:solidFill>
                </a:rPr>
                <a:t>3</a:t>
              </a:r>
              <a:endParaRPr lang="en-US" sz="3200" b="1">
                <a:solidFill>
                  <a:srgbClr val="00B050"/>
                </a:solidFill>
              </a:endParaRPr>
            </a:p>
          </p:txBody>
        </p:sp>
        <p:sp>
          <p:nvSpPr>
            <p:cNvPr id="10" name="TextBox 9"/>
            <p:cNvSpPr txBox="1"/>
            <p:nvPr/>
          </p:nvSpPr>
          <p:spPr>
            <a:xfrm>
              <a:off x="3498580" y="4762188"/>
              <a:ext cx="393056" cy="584775"/>
            </a:xfrm>
            <a:prstGeom prst="rect">
              <a:avLst/>
            </a:prstGeom>
            <a:noFill/>
          </p:spPr>
          <p:txBody>
            <a:bodyPr wrap="none" rtlCol="0">
              <a:spAutoFit/>
            </a:bodyPr>
            <a:lstStyle/>
            <a:p>
              <a:r>
                <a:rPr lang="en-US" sz="3200" b="1" smtClean="0">
                  <a:solidFill>
                    <a:srgbClr val="00B050"/>
                  </a:solidFill>
                </a:rPr>
                <a:t>4</a:t>
              </a:r>
              <a:endParaRPr lang="en-US" sz="3200" b="1">
                <a:solidFill>
                  <a:srgbClr val="00B050"/>
                </a:solidFill>
              </a:endParaRPr>
            </a:p>
          </p:txBody>
        </p:sp>
      </p:grpSp>
      <p:sp>
        <p:nvSpPr>
          <p:cNvPr id="12" name="Title 1"/>
          <p:cNvSpPr>
            <a:spLocks noGrp="1"/>
          </p:cNvSpPr>
          <p:nvPr>
            <p:ph type="title"/>
          </p:nvPr>
        </p:nvSpPr>
        <p:spPr>
          <a:xfrm>
            <a:off x="1393370" y="129152"/>
            <a:ext cx="9390743" cy="801523"/>
          </a:xfrm>
        </p:spPr>
        <p:txBody>
          <a:bodyPr>
            <a:noAutofit/>
          </a:bodyPr>
          <a:lstStyle/>
          <a:p>
            <a:pPr algn="ctr"/>
            <a:r>
              <a:rPr lang="en-US" sz="2400" b="1" dirty="0" smtClean="0">
                <a:solidFill>
                  <a:srgbClr val="0070C0"/>
                </a:solidFill>
                <a:latin typeface="Arial" panose="020B0604020202020204" pitchFamily="34" charset="0"/>
                <a:cs typeface="Arial" panose="020B0604020202020204" pitchFamily="34" charset="0"/>
              </a:rPr>
              <a:t>TRƯỜNG ĐẠI HỌC BÁCH KHOA HÀ NỘI</a:t>
            </a:r>
            <a:br>
              <a:rPr lang="en-US" sz="2400" b="1" dirty="0" smtClean="0">
                <a:solidFill>
                  <a:srgbClr val="0070C0"/>
                </a:solidFill>
                <a:latin typeface="Arial" panose="020B0604020202020204" pitchFamily="34" charset="0"/>
                <a:cs typeface="Arial" panose="020B0604020202020204" pitchFamily="34" charset="0"/>
              </a:rPr>
            </a:br>
            <a:r>
              <a:rPr lang="en-US" sz="2400" b="1" dirty="0" smtClean="0">
                <a:solidFill>
                  <a:srgbClr val="0070C0"/>
                </a:solidFill>
                <a:latin typeface="Arial" panose="020B0604020202020204" pitchFamily="34" charset="0"/>
                <a:cs typeface="Arial" panose="020B0604020202020204" pitchFamily="34" charset="0"/>
              </a:rPr>
              <a:t>VIỆN ĐIỆN</a:t>
            </a:r>
            <a:endParaRPr lang="en-US" sz="2400" b="1" dirty="0">
              <a:solidFill>
                <a:srgbClr val="0070C0"/>
              </a:solidFill>
              <a:latin typeface="Arial" panose="020B0604020202020204" pitchFamily="34" charset="0"/>
              <a:cs typeface="Arial" panose="020B0604020202020204" pitchFamily="34" charset="0"/>
            </a:endParaRPr>
          </a:p>
        </p:txBody>
      </p:sp>
      <p:sp>
        <p:nvSpPr>
          <p:cNvPr id="11" name="Footer Placeholder 3"/>
          <p:cNvSpPr>
            <a:spLocks noGrp="1"/>
          </p:cNvSpPr>
          <p:nvPr>
            <p:ph type="ftr" sz="quarter" idx="11"/>
          </p:nvPr>
        </p:nvSpPr>
        <p:spPr>
          <a:xfrm>
            <a:off x="1393370" y="6356349"/>
            <a:ext cx="4402756" cy="365125"/>
          </a:xfrm>
        </p:spPr>
        <p:txBody>
          <a:bodyPr/>
          <a:lstStyle/>
          <a:p>
            <a:r>
              <a:rPr lang="en-US"/>
              <a:t>PHẠM TRỌNG THỦY - </a:t>
            </a:r>
            <a:r>
              <a:rPr lang="en-US" smtClean="0"/>
              <a:t>KỸ THUẬT ĐO &amp; THCN K57</a:t>
            </a:r>
            <a:endParaRPr lang="en-US"/>
          </a:p>
        </p:txBody>
      </p:sp>
    </p:spTree>
    <p:extLst>
      <p:ext uri="{BB962C8B-B14F-4D97-AF65-F5344CB8AC3E}">
        <p14:creationId xmlns:p14="http://schemas.microsoft.com/office/powerpoint/2010/main" val="1489799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13</a:t>
            </a:fld>
            <a:endParaRPr lang="en-US" sz="2400"/>
          </a:p>
        </p:txBody>
      </p:sp>
      <p:sp>
        <p:nvSpPr>
          <p:cNvPr id="9" name="Footer Placeholder 3"/>
          <p:cNvSpPr>
            <a:spLocks noGrp="1"/>
          </p:cNvSpPr>
          <p:nvPr>
            <p:ph type="ftr" sz="quarter" idx="11"/>
          </p:nvPr>
        </p:nvSpPr>
        <p:spPr>
          <a:xfrm>
            <a:off x="1393370" y="6356349"/>
            <a:ext cx="4402756" cy="365125"/>
          </a:xfrm>
        </p:spPr>
        <p:txBody>
          <a:bodyPr/>
          <a:lstStyle/>
          <a:p>
            <a:r>
              <a:rPr lang="en-US"/>
              <a:t>PHẠM TRỌNG THỦY </a:t>
            </a:r>
            <a:r>
              <a:rPr lang="en-US" smtClean="0"/>
              <a:t>- KỸ THUẬT ĐO &amp; THCN K57</a:t>
            </a:r>
            <a:endParaRPr lang="en-US"/>
          </a:p>
        </p:txBody>
      </p:sp>
      <p:graphicFrame>
        <p:nvGraphicFramePr>
          <p:cNvPr id="11" name="Diagram 10"/>
          <p:cNvGraphicFramePr/>
          <p:nvPr>
            <p:extLst>
              <p:ext uri="{D42A27DB-BD31-4B8C-83A1-F6EECF244321}">
                <p14:modId xmlns:p14="http://schemas.microsoft.com/office/powerpoint/2010/main" val="3377325992"/>
              </p:ext>
            </p:extLst>
          </p:nvPr>
        </p:nvGraphicFramePr>
        <p:xfrm>
          <a:off x="1393370" y="206168"/>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9" name="TextBox 88"/>
          <p:cNvSpPr txBox="1"/>
          <p:nvPr/>
        </p:nvSpPr>
        <p:spPr>
          <a:xfrm>
            <a:off x="600581" y="4084312"/>
            <a:ext cx="953797" cy="430887"/>
          </a:xfrm>
          <a:prstGeom prst="rect">
            <a:avLst/>
          </a:prstGeom>
          <a:noFill/>
        </p:spPr>
        <p:txBody>
          <a:bodyPr wrap="square" rtlCol="0">
            <a:spAutoFit/>
          </a:bodyPr>
          <a:lstStyle/>
          <a:p>
            <a:pPr algn="ctr"/>
            <a:endParaRPr lang="en-US" sz="2200" b="1" dirty="0">
              <a:solidFill>
                <a:srgbClr val="0070C0"/>
              </a:solidFill>
            </a:endParaRPr>
          </a:p>
        </p:txBody>
      </p:sp>
      <p:sp>
        <p:nvSpPr>
          <p:cNvPr id="61" name="TextBox 60"/>
          <p:cNvSpPr txBox="1"/>
          <p:nvPr/>
        </p:nvSpPr>
        <p:spPr>
          <a:xfrm>
            <a:off x="1564089" y="1363520"/>
            <a:ext cx="2153155" cy="430887"/>
          </a:xfrm>
          <a:prstGeom prst="rect">
            <a:avLst/>
          </a:prstGeom>
          <a:noFill/>
        </p:spPr>
        <p:txBody>
          <a:bodyPr wrap="none" rtlCol="0">
            <a:spAutoFit/>
          </a:bodyPr>
          <a:lstStyle/>
          <a:p>
            <a:pPr algn="ctr"/>
            <a:r>
              <a:rPr lang="en-US" sz="2200" b="1" smtClean="0">
                <a:solidFill>
                  <a:srgbClr val="0070C0"/>
                </a:solidFill>
              </a:rPr>
              <a:t>Bố trí mô phỏng:</a:t>
            </a:r>
            <a:endParaRPr lang="en-US" sz="2200" b="1" dirty="0">
              <a:solidFill>
                <a:srgbClr val="0070C0"/>
              </a:solidFill>
            </a:endParaRPr>
          </a:p>
        </p:txBody>
      </p:sp>
      <p:pic>
        <p:nvPicPr>
          <p:cNvPr id="7" name="Picture 6"/>
          <p:cNvPicPr>
            <a:picLocks noChangeAspect="1"/>
          </p:cNvPicPr>
          <p:nvPr/>
        </p:nvPicPr>
        <p:blipFill>
          <a:blip r:embed="rId8"/>
          <a:stretch>
            <a:fillRect/>
          </a:stretch>
        </p:blipFill>
        <p:spPr>
          <a:xfrm>
            <a:off x="1554378" y="1794407"/>
            <a:ext cx="4128807" cy="3701268"/>
          </a:xfrm>
          <a:prstGeom prst="rect">
            <a:avLst/>
          </a:prstGeom>
        </p:spPr>
      </p:pic>
      <p:sp>
        <p:nvSpPr>
          <p:cNvPr id="8" name="TextBox 7"/>
          <p:cNvSpPr txBox="1"/>
          <p:nvPr/>
        </p:nvSpPr>
        <p:spPr>
          <a:xfrm>
            <a:off x="2207119" y="5566505"/>
            <a:ext cx="3020250" cy="369332"/>
          </a:xfrm>
          <a:prstGeom prst="rect">
            <a:avLst/>
          </a:prstGeom>
          <a:noFill/>
        </p:spPr>
        <p:txBody>
          <a:bodyPr wrap="none" rtlCol="0">
            <a:spAutoFit/>
          </a:bodyPr>
          <a:lstStyle/>
          <a:p>
            <a:r>
              <a:rPr lang="en-US" b="1" smtClean="0">
                <a:solidFill>
                  <a:srgbClr val="FF0000"/>
                </a:solidFill>
              </a:rPr>
              <a:t>Các vị trí tương đối của anten</a:t>
            </a:r>
            <a:endParaRPr lang="en-US" b="1">
              <a:solidFill>
                <a:srgbClr val="FF0000"/>
              </a:solidFill>
            </a:endParaRPr>
          </a:p>
        </p:txBody>
      </p:sp>
      <p:pic>
        <p:nvPicPr>
          <p:cNvPr id="30" name="Picture 29"/>
          <p:cNvPicPr>
            <a:picLocks noChangeAspect="1"/>
          </p:cNvPicPr>
          <p:nvPr/>
        </p:nvPicPr>
        <p:blipFill>
          <a:blip r:embed="rId9"/>
          <a:stretch>
            <a:fillRect/>
          </a:stretch>
        </p:blipFill>
        <p:spPr>
          <a:xfrm>
            <a:off x="7067550" y="1514624"/>
            <a:ext cx="3286685" cy="4605417"/>
          </a:xfrm>
          <a:prstGeom prst="rect">
            <a:avLst/>
          </a:prstGeom>
        </p:spPr>
      </p:pic>
      <p:sp>
        <p:nvSpPr>
          <p:cNvPr id="64" name="TextBox 63"/>
          <p:cNvSpPr txBox="1"/>
          <p:nvPr/>
        </p:nvSpPr>
        <p:spPr>
          <a:xfrm>
            <a:off x="10408023" y="3645041"/>
            <a:ext cx="1437573" cy="646331"/>
          </a:xfrm>
          <a:prstGeom prst="rect">
            <a:avLst/>
          </a:prstGeom>
          <a:noFill/>
        </p:spPr>
        <p:txBody>
          <a:bodyPr wrap="none" rtlCol="0">
            <a:spAutoFit/>
          </a:bodyPr>
          <a:lstStyle/>
          <a:p>
            <a:r>
              <a:rPr lang="en-US" b="1" smtClean="0">
                <a:solidFill>
                  <a:srgbClr val="FF0000"/>
                </a:solidFill>
              </a:rPr>
              <a:t>Thuật toán</a:t>
            </a:r>
          </a:p>
          <a:p>
            <a:r>
              <a:rPr lang="en-US" b="1" smtClean="0">
                <a:solidFill>
                  <a:srgbClr val="FF0000"/>
                </a:solidFill>
              </a:rPr>
              <a:t> xử lý dữ liệu</a:t>
            </a:r>
            <a:endParaRPr lang="en-US" b="1">
              <a:solidFill>
                <a:srgbClr val="FF0000"/>
              </a:solidFill>
            </a:endParaRPr>
          </a:p>
        </p:txBody>
      </p:sp>
    </p:spTree>
    <p:extLst>
      <p:ext uri="{BB962C8B-B14F-4D97-AF65-F5344CB8AC3E}">
        <p14:creationId xmlns:p14="http://schemas.microsoft.com/office/powerpoint/2010/main" val="2028338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14</a:t>
            </a:fld>
            <a:endParaRPr lang="en-US" sz="2400"/>
          </a:p>
        </p:txBody>
      </p:sp>
      <p:sp>
        <p:nvSpPr>
          <p:cNvPr id="9" name="Footer Placeholder 3"/>
          <p:cNvSpPr>
            <a:spLocks noGrp="1"/>
          </p:cNvSpPr>
          <p:nvPr>
            <p:ph type="ftr" sz="quarter" idx="11"/>
          </p:nvPr>
        </p:nvSpPr>
        <p:spPr>
          <a:xfrm>
            <a:off x="1393370" y="6356349"/>
            <a:ext cx="4402756" cy="365125"/>
          </a:xfrm>
        </p:spPr>
        <p:txBody>
          <a:bodyPr/>
          <a:lstStyle/>
          <a:p>
            <a:r>
              <a:rPr lang="en-US"/>
              <a:t>PHẠM TRỌNG THỦY </a:t>
            </a:r>
            <a:r>
              <a:rPr lang="en-US" smtClean="0"/>
              <a:t>- KỸ THUẬT ĐO &amp; THCN K57</a:t>
            </a:r>
            <a:endParaRPr lang="en-US"/>
          </a:p>
        </p:txBody>
      </p:sp>
      <p:graphicFrame>
        <p:nvGraphicFramePr>
          <p:cNvPr id="11" name="Diagram 10"/>
          <p:cNvGraphicFramePr/>
          <p:nvPr>
            <p:extLst/>
          </p:nvPr>
        </p:nvGraphicFramePr>
        <p:xfrm>
          <a:off x="1393370" y="206168"/>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9" name="TextBox 88"/>
          <p:cNvSpPr txBox="1"/>
          <p:nvPr/>
        </p:nvSpPr>
        <p:spPr>
          <a:xfrm>
            <a:off x="600581" y="4084312"/>
            <a:ext cx="953797" cy="430887"/>
          </a:xfrm>
          <a:prstGeom prst="rect">
            <a:avLst/>
          </a:prstGeom>
          <a:noFill/>
        </p:spPr>
        <p:txBody>
          <a:bodyPr wrap="square" rtlCol="0">
            <a:spAutoFit/>
          </a:bodyPr>
          <a:lstStyle/>
          <a:p>
            <a:pPr algn="ctr"/>
            <a:endParaRPr lang="en-US" sz="2200" b="1" dirty="0">
              <a:solidFill>
                <a:srgbClr val="0070C0"/>
              </a:solidFill>
            </a:endParaRPr>
          </a:p>
        </p:txBody>
      </p:sp>
      <p:sp>
        <p:nvSpPr>
          <p:cNvPr id="12" name="TextBox 11"/>
          <p:cNvSpPr txBox="1"/>
          <p:nvPr/>
        </p:nvSpPr>
        <p:spPr>
          <a:xfrm>
            <a:off x="283362" y="1350073"/>
            <a:ext cx="11518859" cy="430887"/>
          </a:xfrm>
          <a:prstGeom prst="rect">
            <a:avLst/>
          </a:prstGeom>
          <a:noFill/>
        </p:spPr>
        <p:txBody>
          <a:bodyPr wrap="none" rtlCol="0">
            <a:spAutoFit/>
          </a:bodyPr>
          <a:lstStyle/>
          <a:p>
            <a:pPr algn="ctr"/>
            <a:r>
              <a:rPr lang="en-US" sz="2200" b="1" smtClean="0">
                <a:solidFill>
                  <a:srgbClr val="0070C0"/>
                </a:solidFill>
              </a:rPr>
              <a:t>Dữ liệu thu được tại các vị trí (0;0), (25;0),(50;0) của anten trong hai trường hợp có/không có u:</a:t>
            </a:r>
            <a:endParaRPr lang="en-US" sz="2200" b="1" dirty="0">
              <a:solidFill>
                <a:srgbClr val="0070C0"/>
              </a:solidFill>
            </a:endParaRPr>
          </a:p>
        </p:txBody>
      </p:sp>
      <p:pic>
        <p:nvPicPr>
          <p:cNvPr id="3" name="Picture 2"/>
          <p:cNvPicPr>
            <a:picLocks noChangeAspect="1"/>
          </p:cNvPicPr>
          <p:nvPr/>
        </p:nvPicPr>
        <p:blipFill>
          <a:blip r:embed="rId8"/>
          <a:stretch>
            <a:fillRect/>
          </a:stretch>
        </p:blipFill>
        <p:spPr>
          <a:xfrm>
            <a:off x="600581" y="2152238"/>
            <a:ext cx="3528207" cy="2194064"/>
          </a:xfrm>
          <a:prstGeom prst="rect">
            <a:avLst/>
          </a:prstGeom>
        </p:spPr>
      </p:pic>
      <p:pic>
        <p:nvPicPr>
          <p:cNvPr id="4" name="Picture 3"/>
          <p:cNvPicPr>
            <a:picLocks noChangeAspect="1"/>
          </p:cNvPicPr>
          <p:nvPr/>
        </p:nvPicPr>
        <p:blipFill>
          <a:blip r:embed="rId9"/>
          <a:stretch>
            <a:fillRect/>
          </a:stretch>
        </p:blipFill>
        <p:spPr>
          <a:xfrm>
            <a:off x="4476147" y="2138792"/>
            <a:ext cx="3370212" cy="2194064"/>
          </a:xfrm>
          <a:prstGeom prst="rect">
            <a:avLst/>
          </a:prstGeom>
        </p:spPr>
      </p:pic>
      <p:pic>
        <p:nvPicPr>
          <p:cNvPr id="6" name="Picture 5"/>
          <p:cNvPicPr>
            <a:picLocks noChangeAspect="1"/>
          </p:cNvPicPr>
          <p:nvPr/>
        </p:nvPicPr>
        <p:blipFill>
          <a:blip r:embed="rId10"/>
          <a:stretch>
            <a:fillRect/>
          </a:stretch>
        </p:blipFill>
        <p:spPr>
          <a:xfrm>
            <a:off x="7960737" y="2138791"/>
            <a:ext cx="3536498" cy="2195068"/>
          </a:xfrm>
          <a:prstGeom prst="rect">
            <a:avLst/>
          </a:prstGeom>
        </p:spPr>
      </p:pic>
      <p:sp>
        <p:nvSpPr>
          <p:cNvPr id="10" name="TextBox 9"/>
          <p:cNvSpPr txBox="1"/>
          <p:nvPr/>
        </p:nvSpPr>
        <p:spPr>
          <a:xfrm>
            <a:off x="1740955" y="4835609"/>
            <a:ext cx="1247457" cy="400110"/>
          </a:xfrm>
          <a:prstGeom prst="rect">
            <a:avLst/>
          </a:prstGeom>
          <a:noFill/>
        </p:spPr>
        <p:txBody>
          <a:bodyPr wrap="none" rtlCol="0">
            <a:spAutoFit/>
          </a:bodyPr>
          <a:lstStyle/>
          <a:p>
            <a:r>
              <a:rPr lang="en-US" sz="2000" b="1" smtClean="0">
                <a:solidFill>
                  <a:srgbClr val="FF0000"/>
                </a:solidFill>
              </a:rPr>
              <a:t>Vị trí (0;0)</a:t>
            </a:r>
            <a:endParaRPr lang="en-US" sz="2000" b="1">
              <a:solidFill>
                <a:srgbClr val="FF0000"/>
              </a:solidFill>
            </a:endParaRPr>
          </a:p>
        </p:txBody>
      </p:sp>
      <p:sp>
        <p:nvSpPr>
          <p:cNvPr id="17" name="TextBox 16"/>
          <p:cNvSpPr txBox="1"/>
          <p:nvPr/>
        </p:nvSpPr>
        <p:spPr>
          <a:xfrm>
            <a:off x="5537524" y="4835609"/>
            <a:ext cx="1377300" cy="400110"/>
          </a:xfrm>
          <a:prstGeom prst="rect">
            <a:avLst/>
          </a:prstGeom>
          <a:noFill/>
        </p:spPr>
        <p:txBody>
          <a:bodyPr wrap="none" rtlCol="0">
            <a:spAutoFit/>
          </a:bodyPr>
          <a:lstStyle/>
          <a:p>
            <a:r>
              <a:rPr lang="en-US" sz="2000" b="1" smtClean="0">
                <a:solidFill>
                  <a:srgbClr val="FF0000"/>
                </a:solidFill>
              </a:rPr>
              <a:t>Vị trí (25;0)</a:t>
            </a:r>
            <a:endParaRPr lang="en-US" sz="2000" b="1">
              <a:solidFill>
                <a:srgbClr val="FF0000"/>
              </a:solidFill>
            </a:endParaRPr>
          </a:p>
        </p:txBody>
      </p:sp>
      <p:sp>
        <p:nvSpPr>
          <p:cNvPr id="18" name="TextBox 17"/>
          <p:cNvSpPr txBox="1"/>
          <p:nvPr/>
        </p:nvSpPr>
        <p:spPr>
          <a:xfrm>
            <a:off x="9105257" y="4835609"/>
            <a:ext cx="1377300" cy="400110"/>
          </a:xfrm>
          <a:prstGeom prst="rect">
            <a:avLst/>
          </a:prstGeom>
          <a:noFill/>
        </p:spPr>
        <p:txBody>
          <a:bodyPr wrap="none" rtlCol="0">
            <a:spAutoFit/>
          </a:bodyPr>
          <a:lstStyle/>
          <a:p>
            <a:r>
              <a:rPr lang="en-US" sz="2000" b="1" smtClean="0">
                <a:solidFill>
                  <a:srgbClr val="FF0000"/>
                </a:solidFill>
              </a:rPr>
              <a:t>Vị trí (50;0)</a:t>
            </a:r>
            <a:endParaRPr lang="en-US" sz="2000" b="1">
              <a:solidFill>
                <a:srgbClr val="FF0000"/>
              </a:solidFill>
            </a:endParaRPr>
          </a:p>
        </p:txBody>
      </p:sp>
    </p:spTree>
    <p:extLst>
      <p:ext uri="{BB962C8B-B14F-4D97-AF65-F5344CB8AC3E}">
        <p14:creationId xmlns:p14="http://schemas.microsoft.com/office/powerpoint/2010/main" val="2326041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15</a:t>
            </a:fld>
            <a:endParaRPr lang="en-US"/>
          </a:p>
        </p:txBody>
      </p:sp>
      <p:grpSp>
        <p:nvGrpSpPr>
          <p:cNvPr id="2" name="Group 1"/>
          <p:cNvGrpSpPr/>
          <p:nvPr/>
        </p:nvGrpSpPr>
        <p:grpSpPr>
          <a:xfrm>
            <a:off x="903051" y="1756229"/>
            <a:ext cx="9881062" cy="3744246"/>
            <a:chOff x="903051" y="2241909"/>
            <a:chExt cx="8924235" cy="3258566"/>
          </a:xfrm>
        </p:grpSpPr>
        <p:sp>
          <p:nvSpPr>
            <p:cNvPr id="3" name="TextBox 2"/>
            <p:cNvSpPr txBox="1"/>
            <p:nvPr/>
          </p:nvSpPr>
          <p:spPr>
            <a:xfrm>
              <a:off x="903051" y="3586986"/>
              <a:ext cx="2691697" cy="646331"/>
            </a:xfrm>
            <a:prstGeom prst="rect">
              <a:avLst/>
            </a:prstGeom>
            <a:noFill/>
          </p:spPr>
          <p:txBody>
            <a:bodyPr wrap="square" rtlCol="0">
              <a:spAutoFit/>
            </a:bodyPr>
            <a:lstStyle/>
            <a:p>
              <a:pPr algn="ctr"/>
              <a:r>
                <a:rPr lang="en-US" sz="3600" b="1" smtClean="0">
                  <a:solidFill>
                    <a:srgbClr val="00B050"/>
                  </a:solidFill>
                </a:rPr>
                <a:t>NỘI DUNG</a:t>
              </a:r>
              <a:endParaRPr lang="en-US" sz="2400" b="1">
                <a:solidFill>
                  <a:srgbClr val="00B050"/>
                </a:solidFill>
              </a:endParaRPr>
            </a:p>
          </p:txBody>
        </p:sp>
        <p:graphicFrame>
          <p:nvGraphicFramePr>
            <p:cNvPr id="6" name="Diagram 5"/>
            <p:cNvGraphicFramePr/>
            <p:nvPr>
              <p:extLst>
                <p:ext uri="{D42A27DB-BD31-4B8C-83A1-F6EECF244321}">
                  <p14:modId xmlns:p14="http://schemas.microsoft.com/office/powerpoint/2010/main" val="3714809604"/>
                </p:ext>
              </p:extLst>
            </p:nvPr>
          </p:nvGraphicFramePr>
          <p:xfrm>
            <a:off x="3297177" y="2241909"/>
            <a:ext cx="6530109" cy="3258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524045" y="2505346"/>
              <a:ext cx="393056" cy="584775"/>
            </a:xfrm>
            <a:prstGeom prst="rect">
              <a:avLst/>
            </a:prstGeom>
            <a:noFill/>
          </p:spPr>
          <p:txBody>
            <a:bodyPr wrap="none" rtlCol="0">
              <a:spAutoFit/>
            </a:bodyPr>
            <a:lstStyle/>
            <a:p>
              <a:r>
                <a:rPr lang="en-US" sz="3200" b="1" smtClean="0">
                  <a:solidFill>
                    <a:srgbClr val="00B050"/>
                  </a:solidFill>
                </a:rPr>
                <a:t>1</a:t>
              </a:r>
              <a:endParaRPr lang="en-US" sz="3200" b="1">
                <a:solidFill>
                  <a:srgbClr val="00B050"/>
                </a:solidFill>
              </a:endParaRPr>
            </a:p>
          </p:txBody>
        </p:sp>
        <p:sp>
          <p:nvSpPr>
            <p:cNvPr id="8" name="TextBox 7"/>
            <p:cNvSpPr txBox="1"/>
            <p:nvPr/>
          </p:nvSpPr>
          <p:spPr>
            <a:xfrm>
              <a:off x="3798180" y="3243066"/>
              <a:ext cx="393056" cy="584775"/>
            </a:xfrm>
            <a:prstGeom prst="rect">
              <a:avLst/>
            </a:prstGeom>
            <a:noFill/>
          </p:spPr>
          <p:txBody>
            <a:bodyPr wrap="none" rtlCol="0">
              <a:spAutoFit/>
            </a:bodyPr>
            <a:lstStyle/>
            <a:p>
              <a:r>
                <a:rPr lang="en-US" sz="3200" b="1" smtClean="0">
                  <a:solidFill>
                    <a:srgbClr val="00B050"/>
                  </a:solidFill>
                </a:rPr>
                <a:t>2</a:t>
              </a:r>
              <a:endParaRPr lang="en-US" sz="3200" b="1">
                <a:solidFill>
                  <a:srgbClr val="00B050"/>
                </a:solidFill>
              </a:endParaRPr>
            </a:p>
          </p:txBody>
        </p:sp>
        <p:sp>
          <p:nvSpPr>
            <p:cNvPr id="9" name="TextBox 8"/>
            <p:cNvSpPr txBox="1"/>
            <p:nvPr/>
          </p:nvSpPr>
          <p:spPr>
            <a:xfrm>
              <a:off x="3806321" y="4023569"/>
              <a:ext cx="393056" cy="584775"/>
            </a:xfrm>
            <a:prstGeom prst="rect">
              <a:avLst/>
            </a:prstGeom>
            <a:noFill/>
          </p:spPr>
          <p:txBody>
            <a:bodyPr wrap="none" rtlCol="0">
              <a:spAutoFit/>
            </a:bodyPr>
            <a:lstStyle/>
            <a:p>
              <a:r>
                <a:rPr lang="en-US" sz="3200" b="1" smtClean="0">
                  <a:solidFill>
                    <a:srgbClr val="00B050"/>
                  </a:solidFill>
                </a:rPr>
                <a:t>3</a:t>
              </a:r>
              <a:endParaRPr lang="en-US" sz="3200" b="1">
                <a:solidFill>
                  <a:srgbClr val="00B050"/>
                </a:solidFill>
              </a:endParaRPr>
            </a:p>
          </p:txBody>
        </p:sp>
        <p:sp>
          <p:nvSpPr>
            <p:cNvPr id="10" name="TextBox 9"/>
            <p:cNvSpPr txBox="1"/>
            <p:nvPr/>
          </p:nvSpPr>
          <p:spPr>
            <a:xfrm>
              <a:off x="3498580" y="4762188"/>
              <a:ext cx="393056" cy="584775"/>
            </a:xfrm>
            <a:prstGeom prst="rect">
              <a:avLst/>
            </a:prstGeom>
            <a:noFill/>
          </p:spPr>
          <p:txBody>
            <a:bodyPr wrap="none" rtlCol="0">
              <a:spAutoFit/>
            </a:bodyPr>
            <a:lstStyle/>
            <a:p>
              <a:r>
                <a:rPr lang="en-US" sz="3200" b="1" smtClean="0">
                  <a:solidFill>
                    <a:srgbClr val="00B050"/>
                  </a:solidFill>
                </a:rPr>
                <a:t>4</a:t>
              </a:r>
              <a:endParaRPr lang="en-US" sz="3200" b="1">
                <a:solidFill>
                  <a:srgbClr val="00B050"/>
                </a:solidFill>
              </a:endParaRPr>
            </a:p>
          </p:txBody>
        </p:sp>
      </p:grpSp>
      <p:sp>
        <p:nvSpPr>
          <p:cNvPr id="12" name="Title 1"/>
          <p:cNvSpPr>
            <a:spLocks noGrp="1"/>
          </p:cNvSpPr>
          <p:nvPr>
            <p:ph type="title"/>
          </p:nvPr>
        </p:nvSpPr>
        <p:spPr>
          <a:xfrm>
            <a:off x="1393370" y="129152"/>
            <a:ext cx="9390743" cy="801523"/>
          </a:xfrm>
        </p:spPr>
        <p:txBody>
          <a:bodyPr>
            <a:noAutofit/>
          </a:bodyPr>
          <a:lstStyle/>
          <a:p>
            <a:pPr algn="ctr"/>
            <a:r>
              <a:rPr lang="en-US" sz="2400" b="1" dirty="0" smtClean="0">
                <a:solidFill>
                  <a:srgbClr val="0070C0"/>
                </a:solidFill>
                <a:latin typeface="Arial" panose="020B0604020202020204" pitchFamily="34" charset="0"/>
                <a:cs typeface="Arial" panose="020B0604020202020204" pitchFamily="34" charset="0"/>
              </a:rPr>
              <a:t>TRƯỜNG ĐẠI HỌC BÁCH KHOA HÀ NỘI</a:t>
            </a:r>
            <a:br>
              <a:rPr lang="en-US" sz="2400" b="1" dirty="0" smtClean="0">
                <a:solidFill>
                  <a:srgbClr val="0070C0"/>
                </a:solidFill>
                <a:latin typeface="Arial" panose="020B0604020202020204" pitchFamily="34" charset="0"/>
                <a:cs typeface="Arial" panose="020B0604020202020204" pitchFamily="34" charset="0"/>
              </a:rPr>
            </a:br>
            <a:r>
              <a:rPr lang="en-US" sz="2400" b="1" dirty="0" smtClean="0">
                <a:solidFill>
                  <a:srgbClr val="0070C0"/>
                </a:solidFill>
                <a:latin typeface="Arial" panose="020B0604020202020204" pitchFamily="34" charset="0"/>
                <a:cs typeface="Arial" panose="020B0604020202020204" pitchFamily="34" charset="0"/>
              </a:rPr>
              <a:t>VIỆN ĐIỆN</a:t>
            </a:r>
            <a:endParaRPr lang="en-US" sz="2400" b="1" dirty="0">
              <a:solidFill>
                <a:srgbClr val="0070C0"/>
              </a:solidFill>
              <a:latin typeface="Arial" panose="020B0604020202020204" pitchFamily="34" charset="0"/>
              <a:cs typeface="Arial" panose="020B0604020202020204" pitchFamily="34" charset="0"/>
            </a:endParaRPr>
          </a:p>
        </p:txBody>
      </p:sp>
      <p:sp>
        <p:nvSpPr>
          <p:cNvPr id="11" name="Footer Placeholder 3"/>
          <p:cNvSpPr>
            <a:spLocks noGrp="1"/>
          </p:cNvSpPr>
          <p:nvPr>
            <p:ph type="ftr" sz="quarter" idx="11"/>
          </p:nvPr>
        </p:nvSpPr>
        <p:spPr>
          <a:xfrm>
            <a:off x="1393370" y="6356349"/>
            <a:ext cx="4402756" cy="365125"/>
          </a:xfrm>
        </p:spPr>
        <p:txBody>
          <a:bodyPr/>
          <a:lstStyle/>
          <a:p>
            <a:r>
              <a:rPr lang="en-US"/>
              <a:t>PHẠM TRỌNG THỦY - </a:t>
            </a:r>
            <a:r>
              <a:rPr lang="en-US" smtClean="0"/>
              <a:t>KỸ THUẬT ĐO &amp; THCN K57</a:t>
            </a:r>
            <a:endParaRPr lang="en-US"/>
          </a:p>
        </p:txBody>
      </p:sp>
    </p:spTree>
    <p:extLst>
      <p:ext uri="{BB962C8B-B14F-4D97-AF65-F5344CB8AC3E}">
        <p14:creationId xmlns:p14="http://schemas.microsoft.com/office/powerpoint/2010/main" val="842410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393370" y="6356349"/>
            <a:ext cx="4402756" cy="365125"/>
          </a:xfrm>
        </p:spPr>
        <p:txBody>
          <a:bodyPr/>
          <a:lstStyle/>
          <a:p>
            <a:r>
              <a:rPr lang="en-US"/>
              <a:t>PHẠM TRỌNG THỦY - </a:t>
            </a:r>
            <a:r>
              <a:rPr lang="en-US" smtClean="0"/>
              <a:t>KỸ THUẬT ĐO &amp; THCN K57</a:t>
            </a:r>
            <a:endParaRPr lang="en-US"/>
          </a:p>
        </p:txBody>
      </p:sp>
      <p:sp>
        <p:nvSpPr>
          <p:cNvPr id="5" name="Slide Number Placeholder 4"/>
          <p:cNvSpPr>
            <a:spLocks noGrp="1"/>
          </p:cNvSpPr>
          <p:nvPr>
            <p:ph type="sldNum" sz="quarter" idx="12"/>
          </p:nvPr>
        </p:nvSpPr>
        <p:spPr/>
        <p:txBody>
          <a:bodyPr/>
          <a:lstStyle/>
          <a:p>
            <a:fld id="{2C0AD1C4-E567-48BB-8DD4-4D4D190DB550}" type="slidenum">
              <a:rPr lang="en-US" sz="2400" smtClean="0"/>
              <a:t>16</a:t>
            </a:fld>
            <a:endParaRPr lang="en-US" sz="2400"/>
          </a:p>
        </p:txBody>
      </p:sp>
      <p:sp>
        <p:nvSpPr>
          <p:cNvPr id="2" name="TextBox 1"/>
          <p:cNvSpPr txBox="1"/>
          <p:nvPr/>
        </p:nvSpPr>
        <p:spPr>
          <a:xfrm>
            <a:off x="1504473" y="2288405"/>
            <a:ext cx="5918304" cy="1615827"/>
          </a:xfrm>
          <a:prstGeom prst="rect">
            <a:avLst/>
          </a:prstGeom>
          <a:noFill/>
        </p:spPr>
        <p:txBody>
          <a:bodyPr wrap="square" rtlCol="0">
            <a:spAutoFit/>
          </a:bodyPr>
          <a:lstStyle/>
          <a:p>
            <a:pPr algn="just"/>
            <a:endParaRPr lang="en-US" b="1" u="sng" dirty="0">
              <a:solidFill>
                <a:srgbClr val="00B050"/>
              </a:solidFill>
            </a:endParaRPr>
          </a:p>
          <a:p>
            <a:pPr algn="just">
              <a:lnSpc>
                <a:spcPct val="150000"/>
              </a:lnSpc>
            </a:pPr>
            <a:r>
              <a:rPr lang="en-US" smtClean="0"/>
              <a:t>1. Thiết kế hoàn chỉnh anten băng thông rộng phù hợp với mục đích thiết kế (anten đang được chế tạo).</a:t>
            </a:r>
            <a:endParaRPr lang="en-US" dirty="0" smtClean="0"/>
          </a:p>
          <a:p>
            <a:pPr algn="just">
              <a:lnSpc>
                <a:spcPct val="150000"/>
              </a:lnSpc>
            </a:pPr>
            <a:r>
              <a:rPr lang="en-US" smtClean="0"/>
              <a:t>2. Thu thập dữ liệu và xử lí kết quả để đưa ra chẩn </a:t>
            </a:r>
            <a:r>
              <a:rPr lang="en-US" smtClean="0"/>
              <a:t>đoán.</a:t>
            </a:r>
            <a:endParaRPr lang="en-US" dirty="0" smtClean="0"/>
          </a:p>
        </p:txBody>
      </p:sp>
      <p:graphicFrame>
        <p:nvGraphicFramePr>
          <p:cNvPr id="9" name="Diagram 8"/>
          <p:cNvGraphicFramePr/>
          <p:nvPr>
            <p:extLst>
              <p:ext uri="{D42A27DB-BD31-4B8C-83A1-F6EECF244321}">
                <p14:modId xmlns:p14="http://schemas.microsoft.com/office/powerpoint/2010/main" val="3354047888"/>
              </p:ext>
            </p:extLst>
          </p:nvPr>
        </p:nvGraphicFramePr>
        <p:xfrm>
          <a:off x="1409853" y="226178"/>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1627441" y="1775633"/>
            <a:ext cx="1219628" cy="430887"/>
          </a:xfrm>
          <a:prstGeom prst="rect">
            <a:avLst/>
          </a:prstGeom>
          <a:noFill/>
        </p:spPr>
        <p:txBody>
          <a:bodyPr wrap="none" rtlCol="0">
            <a:spAutoFit/>
          </a:bodyPr>
          <a:lstStyle/>
          <a:p>
            <a:pPr algn="ctr"/>
            <a:r>
              <a:rPr lang="en-US" sz="2200" b="1" err="1" smtClean="0">
                <a:solidFill>
                  <a:srgbClr val="0070C0"/>
                </a:solidFill>
              </a:rPr>
              <a:t>Kết</a:t>
            </a:r>
            <a:r>
              <a:rPr lang="en-US" sz="2200" b="1" smtClean="0">
                <a:solidFill>
                  <a:srgbClr val="0070C0"/>
                </a:solidFill>
              </a:rPr>
              <a:t> quả :</a:t>
            </a:r>
            <a:endParaRPr lang="en-US" sz="2200" b="1" dirty="0">
              <a:solidFill>
                <a:srgbClr val="0070C0"/>
              </a:solidFill>
            </a:endParaRPr>
          </a:p>
        </p:txBody>
      </p:sp>
      <p:sp>
        <p:nvSpPr>
          <p:cNvPr id="6" name="Rectangle 5"/>
          <p:cNvSpPr/>
          <p:nvPr/>
        </p:nvSpPr>
        <p:spPr>
          <a:xfrm>
            <a:off x="1627441" y="3951846"/>
            <a:ext cx="2118722" cy="400110"/>
          </a:xfrm>
          <a:prstGeom prst="rect">
            <a:avLst/>
          </a:prstGeom>
        </p:spPr>
        <p:txBody>
          <a:bodyPr wrap="none">
            <a:spAutoFit/>
          </a:bodyPr>
          <a:lstStyle/>
          <a:p>
            <a:r>
              <a:rPr lang="en-US" sz="2000" b="1" smtClean="0">
                <a:solidFill>
                  <a:srgbClr val="0070C0"/>
                </a:solidFill>
              </a:rPr>
              <a:t>Hướng phát triển:</a:t>
            </a:r>
            <a:endParaRPr lang="en-US" sz="2000"/>
          </a:p>
        </p:txBody>
      </p:sp>
      <p:sp>
        <p:nvSpPr>
          <p:cNvPr id="12" name="TextBox 11"/>
          <p:cNvSpPr txBox="1"/>
          <p:nvPr/>
        </p:nvSpPr>
        <p:spPr>
          <a:xfrm>
            <a:off x="1504474" y="4351956"/>
            <a:ext cx="5918304" cy="923330"/>
          </a:xfrm>
          <a:prstGeom prst="rect">
            <a:avLst/>
          </a:prstGeom>
          <a:noFill/>
        </p:spPr>
        <p:txBody>
          <a:bodyPr wrap="square" rtlCol="0">
            <a:spAutoFit/>
          </a:bodyPr>
          <a:lstStyle/>
          <a:p>
            <a:pPr algn="just">
              <a:lnSpc>
                <a:spcPct val="150000"/>
              </a:lnSpc>
            </a:pPr>
            <a:r>
              <a:rPr lang="en-US" smtClean="0"/>
              <a:t>1. Dựa vào thuật toán đã có, xử lý tín hiệu đưa ra hình ảnh mô tả vị trí chính xác của khối u.</a:t>
            </a:r>
            <a:endParaRPr lang="en-US" dirty="0" smtClean="0"/>
          </a:p>
        </p:txBody>
      </p:sp>
    </p:spTree>
    <p:extLst>
      <p:ext uri="{BB962C8B-B14F-4D97-AF65-F5344CB8AC3E}">
        <p14:creationId xmlns:p14="http://schemas.microsoft.com/office/powerpoint/2010/main" val="1316592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17</a:t>
            </a:fld>
            <a:endParaRPr lang="en-US"/>
          </a:p>
        </p:txBody>
      </p:sp>
      <p:sp>
        <p:nvSpPr>
          <p:cNvPr id="8" name="Title 1"/>
          <p:cNvSpPr>
            <a:spLocks noGrp="1"/>
          </p:cNvSpPr>
          <p:nvPr>
            <p:ph type="title"/>
          </p:nvPr>
        </p:nvSpPr>
        <p:spPr>
          <a:xfrm>
            <a:off x="936170" y="457200"/>
            <a:ext cx="9390743" cy="829764"/>
          </a:xfrm>
        </p:spPr>
        <p:txBody>
          <a:bodyPr>
            <a:noAutofit/>
          </a:bodyPr>
          <a:lstStyle/>
          <a:p>
            <a:pPr algn="ctr"/>
            <a:r>
              <a:rPr lang="en-US" sz="3200" b="1" smtClean="0">
                <a:solidFill>
                  <a:srgbClr val="0070C0"/>
                </a:solidFill>
                <a:latin typeface="Arial" panose="020B0604020202020204" pitchFamily="34" charset="0"/>
                <a:cs typeface="Arial" panose="020B0604020202020204" pitchFamily="34" charset="0"/>
              </a:rPr>
              <a:t>Reference</a:t>
            </a:r>
            <a:endParaRPr lang="en-US" sz="3200" b="1">
              <a:solidFill>
                <a:srgbClr val="0070C0"/>
              </a:solidFill>
              <a:latin typeface="Arial" panose="020B0604020202020204" pitchFamily="34" charset="0"/>
              <a:cs typeface="Arial" panose="020B0604020202020204" pitchFamily="34" charset="0"/>
            </a:endParaRPr>
          </a:p>
        </p:txBody>
      </p:sp>
      <p:sp>
        <p:nvSpPr>
          <p:cNvPr id="6" name="TextBox 5"/>
          <p:cNvSpPr txBox="1"/>
          <p:nvPr/>
        </p:nvSpPr>
        <p:spPr>
          <a:xfrm flipH="1">
            <a:off x="1393370" y="1286964"/>
            <a:ext cx="9419574" cy="4801314"/>
          </a:xfrm>
          <a:prstGeom prst="rect">
            <a:avLst/>
          </a:prstGeom>
          <a:noFill/>
        </p:spPr>
        <p:txBody>
          <a:bodyPr wrap="square" rtlCol="0">
            <a:spAutoFit/>
          </a:bodyPr>
          <a:lstStyle/>
          <a:p>
            <a:r>
              <a:rPr lang="en-US" smtClean="0"/>
              <a:t>[1] WHO </a:t>
            </a:r>
            <a:r>
              <a:rPr lang="en-US"/>
              <a:t>| Cancer,” WHO. [Online]. </a:t>
            </a:r>
            <a:r>
              <a:rPr lang="en-US" smtClean="0"/>
              <a:t>Available: http</a:t>
            </a:r>
            <a:r>
              <a:rPr lang="en-US"/>
              <a:t>://www.who.int/mediacentre/factsheets/fs297/en/. [Accessed: 08-May-2017</a:t>
            </a:r>
            <a:r>
              <a:rPr lang="en-US" smtClean="0"/>
              <a:t>]</a:t>
            </a:r>
          </a:p>
          <a:p>
            <a:r>
              <a:rPr lang="en-US" smtClean="0"/>
              <a:t>[2] </a:t>
            </a:r>
            <a:r>
              <a:rPr lang="en-US"/>
              <a:t>E. C. Fear, X. Li, S. C. Hagness, and M. A. Stuchly, “Confocal microwave imaging for breast cancer detection: localization of tumors in three dimensions,” IEEE Trans. Biomed. Eng., vol. 49, no. 8, pp. 812–822, Aug. 2002</a:t>
            </a:r>
          </a:p>
          <a:p>
            <a:r>
              <a:rPr lang="en-US" smtClean="0"/>
              <a:t>[3] </a:t>
            </a:r>
            <a:r>
              <a:rPr lang="en-US"/>
              <a:t>X. Guo, M. R. Casu, M. Graziano, and M. Zamboni, “Simulation and design of an UWB imaging system for breast cancer detection,” Integr. VLSI J., vol. 47, no. 4, pp. 548–559, Sep. 2014</a:t>
            </a:r>
          </a:p>
          <a:p>
            <a:r>
              <a:rPr lang="en-US" smtClean="0"/>
              <a:t>[4] </a:t>
            </a:r>
            <a:r>
              <a:rPr lang="en-US"/>
              <a:t>Constantine A. Balanis, Antenna Theory Analysis and Design, vol. </a:t>
            </a:r>
            <a:r>
              <a:rPr lang="en-US" smtClean="0"/>
              <a:t>2nd</a:t>
            </a:r>
          </a:p>
          <a:p>
            <a:r>
              <a:rPr lang="en-US" smtClean="0"/>
              <a:t>[5] </a:t>
            </a:r>
            <a:r>
              <a:rPr lang="en-US"/>
              <a:t>W. Wiesbeck, G. Adamiuk, and C. Sturm, “Basic Properties and Design Principles of UWB Antennas,” Proc. IEEE, vol. 97, no. 2, pp. 372–385, Feb. </a:t>
            </a:r>
            <a:r>
              <a:rPr lang="en-US" smtClean="0"/>
              <a:t>2009</a:t>
            </a:r>
          </a:p>
          <a:p>
            <a:r>
              <a:rPr lang="en-US" smtClean="0"/>
              <a:t>[6] </a:t>
            </a:r>
            <a:r>
              <a:rPr lang="en-US"/>
              <a:t>S. A. AlShehri and S. Khatun, “UWB IMAGING FOR BREASTR CANCER DETECTION USING NEURAL NETWORK,” Prog. Electromagn. Res. C, vol. 7, pp. 79–93, </a:t>
            </a:r>
            <a:r>
              <a:rPr lang="en-US" smtClean="0"/>
              <a:t>2009</a:t>
            </a:r>
          </a:p>
          <a:p>
            <a:r>
              <a:rPr lang="vi-VN"/>
              <a:t>[</a:t>
            </a:r>
            <a:r>
              <a:rPr lang="vi-VN" smtClean="0"/>
              <a:t>7]</a:t>
            </a:r>
            <a:r>
              <a:rPr lang="en-US" smtClean="0"/>
              <a:t> </a:t>
            </a:r>
            <a:r>
              <a:rPr lang="vi-VN" smtClean="0">
                <a:latin typeface="Calibri" panose="020F0502020204030204" pitchFamily="34" charset="0"/>
                <a:cs typeface="Calibri" panose="020F0502020204030204" pitchFamily="34" charset="0"/>
              </a:rPr>
              <a:t>S</a:t>
            </a:r>
            <a:r>
              <a:rPr lang="vi-VN">
                <a:latin typeface="Calibri" panose="020F0502020204030204" pitchFamily="34" charset="0"/>
                <a:cs typeface="Calibri" panose="020F0502020204030204" pitchFamily="34" charset="0"/>
              </a:rPr>
              <a:t>. S. Chaudhary, R. K. Mishra, A. Swarup, and J. M. Thomas, “Dielectric properties of normal &amp; malignant human breast tissues at radiowave &amp; microwave frequencies,” </a:t>
            </a:r>
            <a:r>
              <a:rPr lang="vi-VN" i="1">
                <a:latin typeface="Calibri" panose="020F0502020204030204" pitchFamily="34" charset="0"/>
                <a:cs typeface="Calibri" panose="020F0502020204030204" pitchFamily="34" charset="0"/>
              </a:rPr>
              <a:t>Indian J. Biochem. Biophys.</a:t>
            </a:r>
            <a:r>
              <a:rPr lang="vi-VN">
                <a:latin typeface="Calibri" panose="020F0502020204030204" pitchFamily="34" charset="0"/>
                <a:cs typeface="Calibri" panose="020F0502020204030204" pitchFamily="34" charset="0"/>
              </a:rPr>
              <a:t>, vol. 21, no. 1, pp. 76–79, Feb. 1984</a:t>
            </a:r>
            <a:endParaRPr lang="en-US" smtClean="0">
              <a:latin typeface="Calibri" panose="020F0502020204030204" pitchFamily="34" charset="0"/>
              <a:cs typeface="Calibri" panose="020F0502020204030204" pitchFamily="34" charset="0"/>
            </a:endParaRPr>
          </a:p>
          <a:p>
            <a:r>
              <a:rPr lang="en-US" smtClean="0"/>
              <a:t>[8] </a:t>
            </a:r>
            <a:r>
              <a:rPr lang="en-US"/>
              <a:t>W. T. Joines, Y. Zhang, C. Li, and R. L. Jirtle, “The measured electrical properties of normal and malignant human tissues from 50 to 900 MHz,” </a:t>
            </a:r>
            <a:r>
              <a:rPr lang="en-US" i="1"/>
              <a:t>Med. Phys.</a:t>
            </a:r>
            <a:r>
              <a:rPr lang="en-US"/>
              <a:t>, vol. 21, no. 4, pp. 547–550, Apr. 1994</a:t>
            </a:r>
          </a:p>
        </p:txBody>
      </p:sp>
      <p:sp>
        <p:nvSpPr>
          <p:cNvPr id="9" name="Footer Placeholder 3"/>
          <p:cNvSpPr>
            <a:spLocks noGrp="1"/>
          </p:cNvSpPr>
          <p:nvPr>
            <p:ph type="ftr" sz="quarter" idx="11"/>
          </p:nvPr>
        </p:nvSpPr>
        <p:spPr>
          <a:xfrm>
            <a:off x="1393370" y="6356349"/>
            <a:ext cx="4402756" cy="365125"/>
          </a:xfrm>
        </p:spPr>
        <p:txBody>
          <a:bodyPr/>
          <a:lstStyle/>
          <a:p>
            <a:r>
              <a:rPr lang="en-US" smtClean="0"/>
              <a:t>PHẠM TRỌNG THỦY - KỸ THUẬT ĐO &amp; THCN K57</a:t>
            </a:r>
            <a:endParaRPr lang="en-US"/>
          </a:p>
        </p:txBody>
      </p:sp>
    </p:spTree>
    <p:extLst>
      <p:ext uri="{BB962C8B-B14F-4D97-AF65-F5344CB8AC3E}">
        <p14:creationId xmlns:p14="http://schemas.microsoft.com/office/powerpoint/2010/main" val="2656966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 y="2831166"/>
            <a:ext cx="11439525" cy="2206252"/>
          </a:xfrm>
        </p:spPr>
        <p:txBody>
          <a:bodyPr>
            <a:normAutofit/>
          </a:bodyPr>
          <a:lstStyle/>
          <a:p>
            <a:pPr marL="0" indent="0" algn="ctr">
              <a:buNone/>
            </a:pPr>
            <a:r>
              <a:rPr lang="en-US" sz="3600" b="1" smtClean="0">
                <a:solidFill>
                  <a:srgbClr val="00B050"/>
                </a:solidFill>
              </a:rPr>
              <a:t>CẢM ƠN THẦY CÔ VÀ CÁC BẠN</a:t>
            </a:r>
          </a:p>
          <a:p>
            <a:pPr marL="0" indent="0" algn="ctr">
              <a:buNone/>
            </a:pPr>
            <a:r>
              <a:rPr lang="en-US" sz="3600" b="1" smtClean="0">
                <a:solidFill>
                  <a:srgbClr val="00B050"/>
                </a:solidFill>
              </a:rPr>
              <a:t>ĐÃ LẮNG NGHE</a:t>
            </a:r>
            <a:endParaRPr lang="en-US" sz="3600" b="1">
              <a:solidFill>
                <a:srgbClr val="00B050"/>
              </a:solidFill>
            </a:endParaRPr>
          </a:p>
        </p:txBody>
      </p:sp>
      <p:sp>
        <p:nvSpPr>
          <p:cNvPr id="4" name="Footer Placeholder 3"/>
          <p:cNvSpPr>
            <a:spLocks noGrp="1"/>
          </p:cNvSpPr>
          <p:nvPr>
            <p:ph type="ftr" sz="quarter" idx="11"/>
          </p:nvPr>
        </p:nvSpPr>
        <p:spPr>
          <a:xfrm>
            <a:off x="1393370" y="6356349"/>
            <a:ext cx="4402756" cy="365125"/>
          </a:xfrm>
        </p:spPr>
        <p:txBody>
          <a:bodyPr/>
          <a:lstStyle/>
          <a:p>
            <a:r>
              <a:rPr lang="en-US" smtClean="0"/>
              <a:t>PHẠM TRỌNG THỦY - KỸ THUẬT ĐO &amp; THCN K57</a:t>
            </a:r>
            <a:endParaRPr lang="en-US"/>
          </a:p>
        </p:txBody>
      </p:sp>
    </p:spTree>
    <p:extLst>
      <p:ext uri="{BB962C8B-B14F-4D97-AF65-F5344CB8AC3E}">
        <p14:creationId xmlns:p14="http://schemas.microsoft.com/office/powerpoint/2010/main" val="2988748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2</a:t>
            </a:fld>
            <a:endParaRPr lang="en-US"/>
          </a:p>
        </p:txBody>
      </p:sp>
      <p:grpSp>
        <p:nvGrpSpPr>
          <p:cNvPr id="2" name="Group 1"/>
          <p:cNvGrpSpPr/>
          <p:nvPr/>
        </p:nvGrpSpPr>
        <p:grpSpPr>
          <a:xfrm>
            <a:off x="903051" y="1756229"/>
            <a:ext cx="9881062" cy="3744246"/>
            <a:chOff x="903051" y="2241909"/>
            <a:chExt cx="8924235" cy="3258566"/>
          </a:xfrm>
        </p:grpSpPr>
        <p:sp>
          <p:nvSpPr>
            <p:cNvPr id="3" name="TextBox 2"/>
            <p:cNvSpPr txBox="1"/>
            <p:nvPr/>
          </p:nvSpPr>
          <p:spPr>
            <a:xfrm>
              <a:off x="903051" y="3586986"/>
              <a:ext cx="2691697" cy="646331"/>
            </a:xfrm>
            <a:prstGeom prst="rect">
              <a:avLst/>
            </a:prstGeom>
            <a:noFill/>
          </p:spPr>
          <p:txBody>
            <a:bodyPr wrap="square" rtlCol="0">
              <a:spAutoFit/>
            </a:bodyPr>
            <a:lstStyle/>
            <a:p>
              <a:pPr algn="ctr"/>
              <a:r>
                <a:rPr lang="en-US" sz="3600" b="1" smtClean="0">
                  <a:solidFill>
                    <a:srgbClr val="00B050"/>
                  </a:solidFill>
                </a:rPr>
                <a:t>NỘI DUNG</a:t>
              </a:r>
              <a:endParaRPr lang="en-US" sz="2400" b="1">
                <a:solidFill>
                  <a:srgbClr val="00B050"/>
                </a:solidFill>
              </a:endParaRPr>
            </a:p>
          </p:txBody>
        </p:sp>
        <p:graphicFrame>
          <p:nvGraphicFramePr>
            <p:cNvPr id="6" name="Diagram 5"/>
            <p:cNvGraphicFramePr/>
            <p:nvPr>
              <p:extLst>
                <p:ext uri="{D42A27DB-BD31-4B8C-83A1-F6EECF244321}">
                  <p14:modId xmlns:p14="http://schemas.microsoft.com/office/powerpoint/2010/main" val="118255176"/>
                </p:ext>
              </p:extLst>
            </p:nvPr>
          </p:nvGraphicFramePr>
          <p:xfrm>
            <a:off x="3297177" y="2241909"/>
            <a:ext cx="6530109" cy="3258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524045" y="2505346"/>
              <a:ext cx="393056" cy="584775"/>
            </a:xfrm>
            <a:prstGeom prst="rect">
              <a:avLst/>
            </a:prstGeom>
            <a:noFill/>
          </p:spPr>
          <p:txBody>
            <a:bodyPr wrap="none" rtlCol="0">
              <a:spAutoFit/>
            </a:bodyPr>
            <a:lstStyle/>
            <a:p>
              <a:r>
                <a:rPr lang="en-US" sz="3200" b="1" smtClean="0">
                  <a:solidFill>
                    <a:srgbClr val="00B050"/>
                  </a:solidFill>
                </a:rPr>
                <a:t>1</a:t>
              </a:r>
              <a:endParaRPr lang="en-US" sz="3200" b="1">
                <a:solidFill>
                  <a:srgbClr val="00B050"/>
                </a:solidFill>
              </a:endParaRPr>
            </a:p>
          </p:txBody>
        </p:sp>
        <p:sp>
          <p:nvSpPr>
            <p:cNvPr id="8" name="TextBox 7"/>
            <p:cNvSpPr txBox="1"/>
            <p:nvPr/>
          </p:nvSpPr>
          <p:spPr>
            <a:xfrm>
              <a:off x="3807072" y="3251033"/>
              <a:ext cx="393056" cy="584775"/>
            </a:xfrm>
            <a:prstGeom prst="rect">
              <a:avLst/>
            </a:prstGeom>
            <a:noFill/>
          </p:spPr>
          <p:txBody>
            <a:bodyPr wrap="none" rtlCol="0">
              <a:spAutoFit/>
            </a:bodyPr>
            <a:lstStyle/>
            <a:p>
              <a:r>
                <a:rPr lang="en-US" sz="3200" b="1" smtClean="0">
                  <a:solidFill>
                    <a:srgbClr val="00B050"/>
                  </a:solidFill>
                </a:rPr>
                <a:t>2</a:t>
              </a:r>
              <a:endParaRPr lang="en-US" sz="3200" b="1">
                <a:solidFill>
                  <a:srgbClr val="00B050"/>
                </a:solidFill>
              </a:endParaRPr>
            </a:p>
          </p:txBody>
        </p:sp>
        <p:sp>
          <p:nvSpPr>
            <p:cNvPr id="9" name="TextBox 8"/>
            <p:cNvSpPr txBox="1"/>
            <p:nvPr/>
          </p:nvSpPr>
          <p:spPr>
            <a:xfrm>
              <a:off x="3806321" y="4023569"/>
              <a:ext cx="393056" cy="584775"/>
            </a:xfrm>
            <a:prstGeom prst="rect">
              <a:avLst/>
            </a:prstGeom>
            <a:noFill/>
          </p:spPr>
          <p:txBody>
            <a:bodyPr wrap="none" rtlCol="0">
              <a:spAutoFit/>
            </a:bodyPr>
            <a:lstStyle/>
            <a:p>
              <a:r>
                <a:rPr lang="en-US" sz="3200" b="1" smtClean="0">
                  <a:solidFill>
                    <a:srgbClr val="00B050"/>
                  </a:solidFill>
                </a:rPr>
                <a:t>3</a:t>
              </a:r>
              <a:endParaRPr lang="en-US" sz="3200" b="1">
                <a:solidFill>
                  <a:srgbClr val="00B050"/>
                </a:solidFill>
              </a:endParaRPr>
            </a:p>
          </p:txBody>
        </p:sp>
        <p:sp>
          <p:nvSpPr>
            <p:cNvPr id="10" name="TextBox 9"/>
            <p:cNvSpPr txBox="1"/>
            <p:nvPr/>
          </p:nvSpPr>
          <p:spPr>
            <a:xfrm>
              <a:off x="3498580" y="4762188"/>
              <a:ext cx="393056" cy="584775"/>
            </a:xfrm>
            <a:prstGeom prst="rect">
              <a:avLst/>
            </a:prstGeom>
            <a:noFill/>
          </p:spPr>
          <p:txBody>
            <a:bodyPr wrap="none" rtlCol="0">
              <a:spAutoFit/>
            </a:bodyPr>
            <a:lstStyle/>
            <a:p>
              <a:r>
                <a:rPr lang="en-US" sz="3200" b="1" smtClean="0">
                  <a:solidFill>
                    <a:srgbClr val="00B050"/>
                  </a:solidFill>
                </a:rPr>
                <a:t>4</a:t>
              </a:r>
              <a:endParaRPr lang="en-US" sz="3200" b="1">
                <a:solidFill>
                  <a:srgbClr val="00B050"/>
                </a:solidFill>
              </a:endParaRPr>
            </a:p>
          </p:txBody>
        </p:sp>
      </p:grpSp>
      <p:sp>
        <p:nvSpPr>
          <p:cNvPr id="12" name="Title 1"/>
          <p:cNvSpPr>
            <a:spLocks noGrp="1"/>
          </p:cNvSpPr>
          <p:nvPr>
            <p:ph type="title"/>
          </p:nvPr>
        </p:nvSpPr>
        <p:spPr>
          <a:xfrm>
            <a:off x="1393370" y="129152"/>
            <a:ext cx="9390743" cy="801523"/>
          </a:xfrm>
        </p:spPr>
        <p:txBody>
          <a:bodyPr>
            <a:noAutofit/>
          </a:bodyPr>
          <a:lstStyle/>
          <a:p>
            <a:pPr algn="ctr"/>
            <a:r>
              <a:rPr lang="en-US" sz="2400" b="1" dirty="0" smtClean="0">
                <a:solidFill>
                  <a:srgbClr val="0070C0"/>
                </a:solidFill>
                <a:latin typeface="Arial" panose="020B0604020202020204" pitchFamily="34" charset="0"/>
                <a:cs typeface="Arial" panose="020B0604020202020204" pitchFamily="34" charset="0"/>
              </a:rPr>
              <a:t>TRƯỜNG ĐẠI HỌC BÁCH KHOA HÀ NỘI</a:t>
            </a:r>
            <a:br>
              <a:rPr lang="en-US" sz="2400" b="1" dirty="0" smtClean="0">
                <a:solidFill>
                  <a:srgbClr val="0070C0"/>
                </a:solidFill>
                <a:latin typeface="Arial" panose="020B0604020202020204" pitchFamily="34" charset="0"/>
                <a:cs typeface="Arial" panose="020B0604020202020204" pitchFamily="34" charset="0"/>
              </a:rPr>
            </a:br>
            <a:r>
              <a:rPr lang="en-US" sz="2400" b="1" dirty="0" smtClean="0">
                <a:solidFill>
                  <a:srgbClr val="0070C0"/>
                </a:solidFill>
                <a:latin typeface="Arial" panose="020B0604020202020204" pitchFamily="34" charset="0"/>
                <a:cs typeface="Arial" panose="020B0604020202020204" pitchFamily="34" charset="0"/>
              </a:rPr>
              <a:t>VIỆN ĐIỆN</a:t>
            </a:r>
            <a:endParaRPr lang="en-US" sz="2400" b="1" dirty="0">
              <a:solidFill>
                <a:srgbClr val="0070C0"/>
              </a:solidFill>
              <a:latin typeface="Arial" panose="020B0604020202020204" pitchFamily="34" charset="0"/>
              <a:cs typeface="Arial" panose="020B0604020202020204" pitchFamily="34" charset="0"/>
            </a:endParaRPr>
          </a:p>
        </p:txBody>
      </p:sp>
      <p:sp>
        <p:nvSpPr>
          <p:cNvPr id="11" name="Footer Placeholder 3"/>
          <p:cNvSpPr>
            <a:spLocks noGrp="1"/>
          </p:cNvSpPr>
          <p:nvPr>
            <p:ph type="ftr" sz="quarter" idx="11"/>
          </p:nvPr>
        </p:nvSpPr>
        <p:spPr>
          <a:xfrm>
            <a:off x="1393370" y="6356349"/>
            <a:ext cx="4402756" cy="365125"/>
          </a:xfrm>
        </p:spPr>
        <p:txBody>
          <a:bodyPr/>
          <a:lstStyle/>
          <a:p>
            <a:r>
              <a:rPr lang="en-US"/>
              <a:t>PHẠM TRỌNG THỦY - </a:t>
            </a:r>
            <a:r>
              <a:rPr lang="en-US" smtClean="0"/>
              <a:t>KỸ THUẬT ĐO &amp; THCN K57</a:t>
            </a:r>
            <a:endParaRPr lang="en-US"/>
          </a:p>
        </p:txBody>
      </p:sp>
    </p:spTree>
    <p:extLst>
      <p:ext uri="{BB962C8B-B14F-4D97-AF65-F5344CB8AC3E}">
        <p14:creationId xmlns:p14="http://schemas.microsoft.com/office/powerpoint/2010/main" val="2728099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3</a:t>
            </a:fld>
            <a:endParaRPr lang="en-US"/>
          </a:p>
        </p:txBody>
      </p:sp>
      <p:grpSp>
        <p:nvGrpSpPr>
          <p:cNvPr id="2" name="Group 1"/>
          <p:cNvGrpSpPr/>
          <p:nvPr/>
        </p:nvGrpSpPr>
        <p:grpSpPr>
          <a:xfrm>
            <a:off x="903051" y="1756229"/>
            <a:ext cx="9881062" cy="3744246"/>
            <a:chOff x="903051" y="2241909"/>
            <a:chExt cx="8924235" cy="3258566"/>
          </a:xfrm>
        </p:grpSpPr>
        <p:sp>
          <p:nvSpPr>
            <p:cNvPr id="3" name="TextBox 2"/>
            <p:cNvSpPr txBox="1"/>
            <p:nvPr/>
          </p:nvSpPr>
          <p:spPr>
            <a:xfrm>
              <a:off x="903051" y="3586986"/>
              <a:ext cx="2691697" cy="646331"/>
            </a:xfrm>
            <a:prstGeom prst="rect">
              <a:avLst/>
            </a:prstGeom>
            <a:noFill/>
          </p:spPr>
          <p:txBody>
            <a:bodyPr wrap="square" rtlCol="0">
              <a:spAutoFit/>
            </a:bodyPr>
            <a:lstStyle/>
            <a:p>
              <a:pPr algn="ctr"/>
              <a:r>
                <a:rPr lang="en-US" sz="3600" b="1" smtClean="0">
                  <a:solidFill>
                    <a:srgbClr val="00B050"/>
                  </a:solidFill>
                </a:rPr>
                <a:t>NỘI DUNG</a:t>
              </a:r>
              <a:endParaRPr lang="en-US" sz="2400" b="1">
                <a:solidFill>
                  <a:srgbClr val="00B050"/>
                </a:solidFill>
              </a:endParaRPr>
            </a:p>
          </p:txBody>
        </p:sp>
        <p:graphicFrame>
          <p:nvGraphicFramePr>
            <p:cNvPr id="6" name="Diagram 5"/>
            <p:cNvGraphicFramePr/>
            <p:nvPr>
              <p:extLst>
                <p:ext uri="{D42A27DB-BD31-4B8C-83A1-F6EECF244321}">
                  <p14:modId xmlns:p14="http://schemas.microsoft.com/office/powerpoint/2010/main" val="1904931672"/>
                </p:ext>
              </p:extLst>
            </p:nvPr>
          </p:nvGraphicFramePr>
          <p:xfrm>
            <a:off x="3297177" y="2241909"/>
            <a:ext cx="6530109" cy="3258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524045" y="2505346"/>
              <a:ext cx="393056" cy="584775"/>
            </a:xfrm>
            <a:prstGeom prst="rect">
              <a:avLst/>
            </a:prstGeom>
            <a:noFill/>
          </p:spPr>
          <p:txBody>
            <a:bodyPr wrap="none" rtlCol="0">
              <a:spAutoFit/>
            </a:bodyPr>
            <a:lstStyle/>
            <a:p>
              <a:r>
                <a:rPr lang="en-US" sz="3200" b="1" smtClean="0">
                  <a:solidFill>
                    <a:srgbClr val="00B050"/>
                  </a:solidFill>
                </a:rPr>
                <a:t>1</a:t>
              </a:r>
              <a:endParaRPr lang="en-US" sz="3200" b="1">
                <a:solidFill>
                  <a:srgbClr val="00B050"/>
                </a:solidFill>
              </a:endParaRPr>
            </a:p>
          </p:txBody>
        </p:sp>
        <p:sp>
          <p:nvSpPr>
            <p:cNvPr id="8" name="TextBox 7"/>
            <p:cNvSpPr txBox="1"/>
            <p:nvPr/>
          </p:nvSpPr>
          <p:spPr>
            <a:xfrm>
              <a:off x="3807072" y="3251033"/>
              <a:ext cx="393056" cy="584775"/>
            </a:xfrm>
            <a:prstGeom prst="rect">
              <a:avLst/>
            </a:prstGeom>
            <a:noFill/>
          </p:spPr>
          <p:txBody>
            <a:bodyPr wrap="none" rtlCol="0">
              <a:spAutoFit/>
            </a:bodyPr>
            <a:lstStyle/>
            <a:p>
              <a:r>
                <a:rPr lang="en-US" sz="3200" b="1" smtClean="0">
                  <a:solidFill>
                    <a:srgbClr val="00B050"/>
                  </a:solidFill>
                </a:rPr>
                <a:t>2</a:t>
              </a:r>
              <a:endParaRPr lang="en-US" sz="3200" b="1">
                <a:solidFill>
                  <a:srgbClr val="00B050"/>
                </a:solidFill>
              </a:endParaRPr>
            </a:p>
          </p:txBody>
        </p:sp>
        <p:sp>
          <p:nvSpPr>
            <p:cNvPr id="9" name="TextBox 8"/>
            <p:cNvSpPr txBox="1"/>
            <p:nvPr/>
          </p:nvSpPr>
          <p:spPr>
            <a:xfrm>
              <a:off x="3806321" y="4023569"/>
              <a:ext cx="393056" cy="584775"/>
            </a:xfrm>
            <a:prstGeom prst="rect">
              <a:avLst/>
            </a:prstGeom>
            <a:noFill/>
          </p:spPr>
          <p:txBody>
            <a:bodyPr wrap="none" rtlCol="0">
              <a:spAutoFit/>
            </a:bodyPr>
            <a:lstStyle/>
            <a:p>
              <a:r>
                <a:rPr lang="en-US" sz="3200" b="1" smtClean="0">
                  <a:solidFill>
                    <a:srgbClr val="00B050"/>
                  </a:solidFill>
                </a:rPr>
                <a:t>3</a:t>
              </a:r>
              <a:endParaRPr lang="en-US" sz="3200" b="1">
                <a:solidFill>
                  <a:srgbClr val="00B050"/>
                </a:solidFill>
              </a:endParaRPr>
            </a:p>
          </p:txBody>
        </p:sp>
        <p:sp>
          <p:nvSpPr>
            <p:cNvPr id="10" name="TextBox 9"/>
            <p:cNvSpPr txBox="1"/>
            <p:nvPr/>
          </p:nvSpPr>
          <p:spPr>
            <a:xfrm>
              <a:off x="3498580" y="4762188"/>
              <a:ext cx="393056" cy="584775"/>
            </a:xfrm>
            <a:prstGeom prst="rect">
              <a:avLst/>
            </a:prstGeom>
            <a:noFill/>
          </p:spPr>
          <p:txBody>
            <a:bodyPr wrap="none" rtlCol="0">
              <a:spAutoFit/>
            </a:bodyPr>
            <a:lstStyle/>
            <a:p>
              <a:r>
                <a:rPr lang="en-US" sz="3200" b="1" smtClean="0">
                  <a:solidFill>
                    <a:srgbClr val="00B050"/>
                  </a:solidFill>
                </a:rPr>
                <a:t>4</a:t>
              </a:r>
              <a:endParaRPr lang="en-US" sz="3200" b="1">
                <a:solidFill>
                  <a:srgbClr val="00B050"/>
                </a:solidFill>
              </a:endParaRPr>
            </a:p>
          </p:txBody>
        </p:sp>
      </p:grpSp>
      <p:sp>
        <p:nvSpPr>
          <p:cNvPr id="12" name="Title 1"/>
          <p:cNvSpPr>
            <a:spLocks noGrp="1"/>
          </p:cNvSpPr>
          <p:nvPr>
            <p:ph type="title"/>
          </p:nvPr>
        </p:nvSpPr>
        <p:spPr>
          <a:xfrm>
            <a:off x="1393370" y="129152"/>
            <a:ext cx="9390743" cy="801523"/>
          </a:xfrm>
        </p:spPr>
        <p:txBody>
          <a:bodyPr>
            <a:noAutofit/>
          </a:bodyPr>
          <a:lstStyle/>
          <a:p>
            <a:pPr algn="ctr"/>
            <a:r>
              <a:rPr lang="en-US" sz="2400" b="1" dirty="0" smtClean="0">
                <a:solidFill>
                  <a:srgbClr val="0070C0"/>
                </a:solidFill>
                <a:latin typeface="Arial" panose="020B0604020202020204" pitchFamily="34" charset="0"/>
                <a:cs typeface="Arial" panose="020B0604020202020204" pitchFamily="34" charset="0"/>
              </a:rPr>
              <a:t>TRƯỜNG ĐẠI HỌC BÁCH KHOA HÀ NỘI</a:t>
            </a:r>
            <a:br>
              <a:rPr lang="en-US" sz="2400" b="1" dirty="0" smtClean="0">
                <a:solidFill>
                  <a:srgbClr val="0070C0"/>
                </a:solidFill>
                <a:latin typeface="Arial" panose="020B0604020202020204" pitchFamily="34" charset="0"/>
                <a:cs typeface="Arial" panose="020B0604020202020204" pitchFamily="34" charset="0"/>
              </a:rPr>
            </a:br>
            <a:r>
              <a:rPr lang="en-US" sz="2400" b="1" dirty="0" smtClean="0">
                <a:solidFill>
                  <a:srgbClr val="0070C0"/>
                </a:solidFill>
                <a:latin typeface="Arial" panose="020B0604020202020204" pitchFamily="34" charset="0"/>
                <a:cs typeface="Arial" panose="020B0604020202020204" pitchFamily="34" charset="0"/>
              </a:rPr>
              <a:t>VIỆN ĐIỆN</a:t>
            </a:r>
            <a:endParaRPr lang="en-US" sz="2400" b="1" dirty="0">
              <a:solidFill>
                <a:srgbClr val="0070C0"/>
              </a:solidFill>
              <a:latin typeface="Arial" panose="020B0604020202020204" pitchFamily="34" charset="0"/>
              <a:cs typeface="Arial" panose="020B0604020202020204" pitchFamily="34" charset="0"/>
            </a:endParaRPr>
          </a:p>
        </p:txBody>
      </p:sp>
      <p:sp>
        <p:nvSpPr>
          <p:cNvPr id="11" name="Footer Placeholder 3"/>
          <p:cNvSpPr>
            <a:spLocks noGrp="1"/>
          </p:cNvSpPr>
          <p:nvPr>
            <p:ph type="ftr" sz="quarter" idx="11"/>
          </p:nvPr>
        </p:nvSpPr>
        <p:spPr>
          <a:xfrm>
            <a:off x="1393370" y="6356349"/>
            <a:ext cx="4402756" cy="365125"/>
          </a:xfrm>
        </p:spPr>
        <p:txBody>
          <a:bodyPr/>
          <a:lstStyle/>
          <a:p>
            <a:r>
              <a:rPr lang="en-US"/>
              <a:t>PHẠM TRỌNG THỦY - </a:t>
            </a:r>
            <a:r>
              <a:rPr lang="en-US" smtClean="0"/>
              <a:t>KỸ THUẬT ĐO &amp; THCN K57</a:t>
            </a:r>
            <a:endParaRPr lang="en-US"/>
          </a:p>
        </p:txBody>
      </p:sp>
    </p:spTree>
    <p:extLst>
      <p:ext uri="{BB962C8B-B14F-4D97-AF65-F5344CB8AC3E}">
        <p14:creationId xmlns:p14="http://schemas.microsoft.com/office/powerpoint/2010/main" val="4090805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4</a:t>
            </a:fld>
            <a:endParaRPr lang="en-US" sz="4000"/>
          </a:p>
        </p:txBody>
      </p:sp>
      <p:sp>
        <p:nvSpPr>
          <p:cNvPr id="4" name="TextBox 3"/>
          <p:cNvSpPr txBox="1"/>
          <p:nvPr/>
        </p:nvSpPr>
        <p:spPr>
          <a:xfrm>
            <a:off x="1325501" y="1340150"/>
            <a:ext cx="2259273" cy="461665"/>
          </a:xfrm>
          <a:prstGeom prst="rect">
            <a:avLst/>
          </a:prstGeom>
          <a:noFill/>
        </p:spPr>
        <p:txBody>
          <a:bodyPr wrap="none" rtlCol="0">
            <a:spAutoFit/>
          </a:bodyPr>
          <a:lstStyle/>
          <a:p>
            <a:r>
              <a:rPr lang="en-US" sz="2400" b="1" smtClean="0">
                <a:solidFill>
                  <a:srgbClr val="0070C0"/>
                </a:solidFill>
              </a:rPr>
              <a:t>Sơ lược về u vú:</a:t>
            </a:r>
            <a:endParaRPr lang="en-US" sz="2400" b="1">
              <a:solidFill>
                <a:srgbClr val="0070C0"/>
              </a:solidFill>
            </a:endParaRPr>
          </a:p>
        </p:txBody>
      </p:sp>
      <p:graphicFrame>
        <p:nvGraphicFramePr>
          <p:cNvPr id="20" name="Diagram 19"/>
          <p:cNvGraphicFramePr/>
          <p:nvPr>
            <p:extLst>
              <p:ext uri="{D42A27DB-BD31-4B8C-83A1-F6EECF244321}">
                <p14:modId xmlns:p14="http://schemas.microsoft.com/office/powerpoint/2010/main" val="3311146034"/>
              </p:ext>
            </p:extLst>
          </p:nvPr>
        </p:nvGraphicFramePr>
        <p:xfrm>
          <a:off x="1380824" y="204462"/>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Footer Placeholder 3"/>
          <p:cNvSpPr>
            <a:spLocks noGrp="1"/>
          </p:cNvSpPr>
          <p:nvPr>
            <p:ph type="ftr" sz="quarter" idx="11"/>
          </p:nvPr>
        </p:nvSpPr>
        <p:spPr>
          <a:xfrm>
            <a:off x="1325501" y="6373438"/>
            <a:ext cx="8652217" cy="365125"/>
          </a:xfrm>
        </p:spPr>
        <p:txBody>
          <a:bodyPr/>
          <a:lstStyle/>
          <a:p>
            <a:r>
              <a:rPr lang="en-US" sz="1200" smtClean="0"/>
              <a:t>[1] WHO </a:t>
            </a:r>
            <a:r>
              <a:rPr lang="en-US" sz="1200"/>
              <a:t>| Cancer,” WHO. [Online]. Available: http://www.who.int/mediacentre/factsheets/fs297/en/. [Accessed: 08-May-2017</a:t>
            </a:r>
            <a:r>
              <a:rPr lang="en-US" sz="1200" smtClean="0"/>
              <a:t>]</a:t>
            </a:r>
            <a:endParaRPr lang="en-US" sz="120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4930" y="2041191"/>
            <a:ext cx="4294177" cy="3149303"/>
          </a:xfrm>
          <a:prstGeom prst="rect">
            <a:avLst/>
          </a:prstGeom>
        </p:spPr>
      </p:pic>
      <p:pic>
        <p:nvPicPr>
          <p:cNvPr id="7" name="Picture 6"/>
          <p:cNvPicPr>
            <a:picLocks noChangeAspect="1"/>
          </p:cNvPicPr>
          <p:nvPr/>
        </p:nvPicPr>
        <p:blipFill rotWithShape="1">
          <a:blip r:embed="rId9"/>
          <a:srcRect t="12897"/>
          <a:stretch/>
        </p:blipFill>
        <p:spPr>
          <a:xfrm>
            <a:off x="6375330" y="2041191"/>
            <a:ext cx="5375276" cy="3149303"/>
          </a:xfrm>
          <a:prstGeom prst="rect">
            <a:avLst/>
          </a:prstGeom>
        </p:spPr>
      </p:pic>
      <p:sp>
        <p:nvSpPr>
          <p:cNvPr id="10" name="TextBox 9"/>
          <p:cNvSpPr txBox="1"/>
          <p:nvPr/>
        </p:nvSpPr>
        <p:spPr>
          <a:xfrm>
            <a:off x="6829952" y="5362360"/>
            <a:ext cx="4466031" cy="369332"/>
          </a:xfrm>
          <a:prstGeom prst="rect">
            <a:avLst/>
          </a:prstGeom>
          <a:noFill/>
        </p:spPr>
        <p:txBody>
          <a:bodyPr wrap="none" rtlCol="0">
            <a:spAutoFit/>
          </a:bodyPr>
          <a:lstStyle/>
          <a:p>
            <a:r>
              <a:rPr lang="en-US" b="1" smtClean="0">
                <a:solidFill>
                  <a:srgbClr val="FF0000"/>
                </a:solidFill>
              </a:rPr>
              <a:t>Tỉ lệ tử vong do các loại ung thư phổ biến </a:t>
            </a:r>
            <a:r>
              <a:rPr lang="en-US" b="1" smtClean="0">
                <a:solidFill>
                  <a:schemeClr val="accent1">
                    <a:lumMod val="75000"/>
                  </a:schemeClr>
                </a:solidFill>
              </a:rPr>
              <a:t>[1</a:t>
            </a:r>
            <a:r>
              <a:rPr lang="en-US" b="1" smtClean="0">
                <a:solidFill>
                  <a:schemeClr val="accent1">
                    <a:lumMod val="75000"/>
                  </a:schemeClr>
                </a:solidFill>
              </a:rPr>
              <a:t>]</a:t>
            </a:r>
            <a:endParaRPr lang="en-US" b="1">
              <a:solidFill>
                <a:schemeClr val="accent1">
                  <a:lumMod val="75000"/>
                </a:schemeClr>
              </a:solidFill>
            </a:endParaRPr>
          </a:p>
        </p:txBody>
      </p:sp>
      <p:sp>
        <p:nvSpPr>
          <p:cNvPr id="2" name="TextBox 1"/>
          <p:cNvSpPr txBox="1"/>
          <p:nvPr/>
        </p:nvSpPr>
        <p:spPr>
          <a:xfrm>
            <a:off x="2517424" y="5363868"/>
            <a:ext cx="2188869" cy="369332"/>
          </a:xfrm>
          <a:prstGeom prst="rect">
            <a:avLst/>
          </a:prstGeom>
          <a:noFill/>
        </p:spPr>
        <p:txBody>
          <a:bodyPr wrap="none" rtlCol="0">
            <a:spAutoFit/>
          </a:bodyPr>
          <a:lstStyle/>
          <a:p>
            <a:r>
              <a:rPr lang="en-US" b="1" smtClean="0">
                <a:solidFill>
                  <a:srgbClr val="FF0000"/>
                </a:solidFill>
              </a:rPr>
              <a:t>Mô hình vú có khối u</a:t>
            </a:r>
            <a:endParaRPr lang="en-US" b="1">
              <a:solidFill>
                <a:srgbClr val="FF0000"/>
              </a:solidFill>
            </a:endParaRPr>
          </a:p>
        </p:txBody>
      </p:sp>
    </p:spTree>
    <p:extLst>
      <p:ext uri="{BB962C8B-B14F-4D97-AF65-F5344CB8AC3E}">
        <p14:creationId xmlns:p14="http://schemas.microsoft.com/office/powerpoint/2010/main" val="1916137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5</a:t>
            </a:fld>
            <a:endParaRPr lang="en-US" sz="4000"/>
          </a:p>
        </p:txBody>
      </p:sp>
      <p:sp>
        <p:nvSpPr>
          <p:cNvPr id="6" name="TextBox 5"/>
          <p:cNvSpPr txBox="1"/>
          <p:nvPr/>
        </p:nvSpPr>
        <p:spPr>
          <a:xfrm>
            <a:off x="1134771" y="1078395"/>
            <a:ext cx="5234703" cy="430887"/>
          </a:xfrm>
          <a:prstGeom prst="rect">
            <a:avLst/>
          </a:prstGeom>
          <a:noFill/>
        </p:spPr>
        <p:txBody>
          <a:bodyPr wrap="none" rtlCol="0">
            <a:spAutoFit/>
          </a:bodyPr>
          <a:lstStyle/>
          <a:p>
            <a:r>
              <a:rPr lang="en-US" sz="2200" b="1" smtClean="0">
                <a:solidFill>
                  <a:srgbClr val="0070C0"/>
                </a:solidFill>
              </a:rPr>
              <a:t>Các phương pháp phát hiện u vú phổ biến: </a:t>
            </a:r>
            <a:endParaRPr lang="en-US" sz="2200" b="1" dirty="0">
              <a:solidFill>
                <a:srgbClr val="0070C0"/>
              </a:solidFill>
            </a:endParaRPr>
          </a:p>
        </p:txBody>
      </p:sp>
      <p:graphicFrame>
        <p:nvGraphicFramePr>
          <p:cNvPr id="24" name="Diagram 23"/>
          <p:cNvGraphicFramePr/>
          <p:nvPr>
            <p:extLst>
              <p:ext uri="{D42A27DB-BD31-4B8C-83A1-F6EECF244321}">
                <p14:modId xmlns:p14="http://schemas.microsoft.com/office/powerpoint/2010/main" val="2052045765"/>
              </p:ext>
            </p:extLst>
          </p:nvPr>
        </p:nvGraphicFramePr>
        <p:xfrm>
          <a:off x="1380824" y="204462"/>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669695" y="2011775"/>
            <a:ext cx="2934510" cy="2896399"/>
          </a:xfrm>
          <a:prstGeom prst="rect">
            <a:avLst/>
          </a:prstGeom>
        </p:spPr>
      </p:pic>
      <p:sp>
        <p:nvSpPr>
          <p:cNvPr id="10" name="TextBox 9"/>
          <p:cNvSpPr txBox="1"/>
          <p:nvPr/>
        </p:nvSpPr>
        <p:spPr>
          <a:xfrm>
            <a:off x="1714943" y="4865520"/>
            <a:ext cx="844014" cy="461665"/>
          </a:xfrm>
          <a:prstGeom prst="rect">
            <a:avLst/>
          </a:prstGeom>
          <a:noFill/>
        </p:spPr>
        <p:txBody>
          <a:bodyPr wrap="none" rtlCol="0">
            <a:spAutoFit/>
          </a:bodyPr>
          <a:lstStyle/>
          <a:p>
            <a:r>
              <a:rPr lang="en-US" sz="2400" b="1" smtClean="0">
                <a:solidFill>
                  <a:srgbClr val="FF0000"/>
                </a:solidFill>
              </a:rPr>
              <a:t>X-ray</a:t>
            </a:r>
            <a:endParaRPr lang="en-US" b="1">
              <a:solidFill>
                <a:srgbClr val="FF0000"/>
              </a:solidFill>
            </a:endParaRPr>
          </a:p>
        </p:txBody>
      </p:sp>
      <p:pic>
        <p:nvPicPr>
          <p:cNvPr id="11" name="Picture 10"/>
          <p:cNvPicPr>
            <a:picLocks noChangeAspect="1"/>
          </p:cNvPicPr>
          <p:nvPr/>
        </p:nvPicPr>
        <p:blipFill>
          <a:blip r:embed="rId9"/>
          <a:stretch>
            <a:fillRect/>
          </a:stretch>
        </p:blipFill>
        <p:spPr>
          <a:xfrm>
            <a:off x="4197606" y="2011775"/>
            <a:ext cx="3138173" cy="2896399"/>
          </a:xfrm>
          <a:prstGeom prst="rect">
            <a:avLst/>
          </a:prstGeom>
        </p:spPr>
      </p:pic>
      <p:sp>
        <p:nvSpPr>
          <p:cNvPr id="25" name="TextBox 24"/>
          <p:cNvSpPr txBox="1"/>
          <p:nvPr/>
        </p:nvSpPr>
        <p:spPr>
          <a:xfrm>
            <a:off x="5289146" y="4865519"/>
            <a:ext cx="708848" cy="461665"/>
          </a:xfrm>
          <a:prstGeom prst="rect">
            <a:avLst/>
          </a:prstGeom>
          <a:noFill/>
        </p:spPr>
        <p:txBody>
          <a:bodyPr wrap="none" rtlCol="0">
            <a:spAutoFit/>
          </a:bodyPr>
          <a:lstStyle/>
          <a:p>
            <a:r>
              <a:rPr lang="en-US" sz="2400" b="1" smtClean="0">
                <a:solidFill>
                  <a:srgbClr val="FF0000"/>
                </a:solidFill>
              </a:rPr>
              <a:t>MRI</a:t>
            </a:r>
            <a:endParaRPr lang="en-US" b="1">
              <a:solidFill>
                <a:srgbClr val="FF0000"/>
              </a:solidFill>
            </a:endParaRPr>
          </a:p>
        </p:txBody>
      </p:sp>
      <p:pic>
        <p:nvPicPr>
          <p:cNvPr id="12" name="Picture 11"/>
          <p:cNvPicPr>
            <a:picLocks noChangeAspect="1"/>
          </p:cNvPicPr>
          <p:nvPr/>
        </p:nvPicPr>
        <p:blipFill>
          <a:blip r:embed="rId10"/>
          <a:stretch>
            <a:fillRect/>
          </a:stretch>
        </p:blipFill>
        <p:spPr>
          <a:xfrm>
            <a:off x="7974095" y="2011775"/>
            <a:ext cx="3732980" cy="2896399"/>
          </a:xfrm>
          <a:prstGeom prst="rect">
            <a:avLst/>
          </a:prstGeom>
        </p:spPr>
      </p:pic>
      <p:sp>
        <p:nvSpPr>
          <p:cNvPr id="26" name="TextBox 25"/>
          <p:cNvSpPr txBox="1"/>
          <p:nvPr/>
        </p:nvSpPr>
        <p:spPr>
          <a:xfrm>
            <a:off x="9515015" y="4865519"/>
            <a:ext cx="651140" cy="461665"/>
          </a:xfrm>
          <a:prstGeom prst="rect">
            <a:avLst/>
          </a:prstGeom>
          <a:noFill/>
        </p:spPr>
        <p:txBody>
          <a:bodyPr wrap="none" rtlCol="0">
            <a:spAutoFit/>
          </a:bodyPr>
          <a:lstStyle/>
          <a:p>
            <a:r>
              <a:rPr lang="en-US" sz="2400" b="1" smtClean="0">
                <a:solidFill>
                  <a:srgbClr val="FF0000"/>
                </a:solidFill>
              </a:rPr>
              <a:t>PET</a:t>
            </a:r>
            <a:endParaRPr lang="en-US" b="1">
              <a:solidFill>
                <a:srgbClr val="FF0000"/>
              </a:solidFill>
            </a:endParaRPr>
          </a:p>
        </p:txBody>
      </p:sp>
      <p:sp>
        <p:nvSpPr>
          <p:cNvPr id="17" name="Left Brace 16"/>
          <p:cNvSpPr/>
          <p:nvPr/>
        </p:nvSpPr>
        <p:spPr>
          <a:xfrm rot="16200000">
            <a:off x="7696061" y="3273232"/>
            <a:ext cx="154252" cy="402722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22" name="Left Brace 21"/>
          <p:cNvSpPr/>
          <p:nvPr/>
        </p:nvSpPr>
        <p:spPr>
          <a:xfrm rot="16200000">
            <a:off x="2073271" y="5033947"/>
            <a:ext cx="127359" cy="53268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535706" y="5469111"/>
            <a:ext cx="3494738" cy="584775"/>
          </a:xfrm>
          <a:prstGeom prst="rect">
            <a:avLst/>
          </a:prstGeom>
          <a:noFill/>
        </p:spPr>
        <p:txBody>
          <a:bodyPr wrap="none" rtlCol="0">
            <a:spAutoFit/>
          </a:bodyPr>
          <a:lstStyle/>
          <a:p>
            <a:pPr algn="ctr"/>
            <a:r>
              <a:rPr lang="en-US" sz="1600" b="1" smtClean="0">
                <a:solidFill>
                  <a:schemeClr val="accent1">
                    <a:lumMod val="75000"/>
                  </a:schemeClr>
                </a:solidFill>
              </a:rPr>
              <a:t>Độ chính xác không cao,</a:t>
            </a:r>
          </a:p>
          <a:p>
            <a:pPr algn="ctr"/>
            <a:r>
              <a:rPr lang="en-US" sz="1600" b="1" smtClean="0">
                <a:solidFill>
                  <a:schemeClr val="accent1">
                    <a:lumMod val="75000"/>
                  </a:schemeClr>
                </a:solidFill>
              </a:rPr>
              <a:t> gây nguy hại tới các tế bào khỏe mạnh</a:t>
            </a:r>
            <a:endParaRPr lang="en-US" sz="1600" b="1">
              <a:solidFill>
                <a:schemeClr val="accent1">
                  <a:lumMod val="75000"/>
                </a:schemeClr>
              </a:solidFill>
            </a:endParaRPr>
          </a:p>
        </p:txBody>
      </p:sp>
      <p:sp>
        <p:nvSpPr>
          <p:cNvPr id="29" name="TextBox 28"/>
          <p:cNvSpPr txBox="1"/>
          <p:nvPr/>
        </p:nvSpPr>
        <p:spPr>
          <a:xfrm>
            <a:off x="7093161" y="5592221"/>
            <a:ext cx="1360052" cy="338554"/>
          </a:xfrm>
          <a:prstGeom prst="rect">
            <a:avLst/>
          </a:prstGeom>
          <a:noFill/>
        </p:spPr>
        <p:txBody>
          <a:bodyPr wrap="none" rtlCol="0">
            <a:spAutoFit/>
          </a:bodyPr>
          <a:lstStyle/>
          <a:p>
            <a:pPr algn="ctr"/>
            <a:r>
              <a:rPr lang="en-US" sz="1600" b="1" smtClean="0">
                <a:solidFill>
                  <a:schemeClr val="accent1">
                    <a:lumMod val="75000"/>
                  </a:schemeClr>
                </a:solidFill>
              </a:rPr>
              <a:t>Giá thành cao</a:t>
            </a:r>
            <a:endParaRPr lang="en-US" sz="1600" b="1">
              <a:solidFill>
                <a:schemeClr val="accent1">
                  <a:lumMod val="75000"/>
                </a:schemeClr>
              </a:solidFill>
            </a:endParaRPr>
          </a:p>
        </p:txBody>
      </p:sp>
      <p:sp>
        <p:nvSpPr>
          <p:cNvPr id="30" name="Footer Placeholder 3"/>
          <p:cNvSpPr>
            <a:spLocks noGrp="1"/>
          </p:cNvSpPr>
          <p:nvPr>
            <p:ph type="ftr" sz="quarter" idx="11"/>
          </p:nvPr>
        </p:nvSpPr>
        <p:spPr>
          <a:xfrm>
            <a:off x="1393370" y="6356349"/>
            <a:ext cx="4402756" cy="365125"/>
          </a:xfrm>
        </p:spPr>
        <p:txBody>
          <a:bodyPr/>
          <a:lstStyle/>
          <a:p>
            <a:r>
              <a:rPr lang="en-US"/>
              <a:t>PHẠM TRỌNG THỦY - </a:t>
            </a:r>
            <a:r>
              <a:rPr lang="en-US" smtClean="0"/>
              <a:t>KỸ THUẬT ĐO &amp; THCN K57</a:t>
            </a:r>
            <a:endParaRPr lang="en-US"/>
          </a:p>
        </p:txBody>
      </p:sp>
    </p:spTree>
    <p:extLst>
      <p:ext uri="{BB962C8B-B14F-4D97-AF65-F5344CB8AC3E}">
        <p14:creationId xmlns:p14="http://schemas.microsoft.com/office/powerpoint/2010/main" val="1674713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6</a:t>
            </a:fld>
            <a:endParaRPr lang="en-US" sz="4000"/>
          </a:p>
        </p:txBody>
      </p:sp>
      <p:sp>
        <p:nvSpPr>
          <p:cNvPr id="6" name="TextBox 5"/>
          <p:cNvSpPr txBox="1"/>
          <p:nvPr/>
        </p:nvSpPr>
        <p:spPr>
          <a:xfrm>
            <a:off x="1134771" y="1078395"/>
            <a:ext cx="5796908" cy="430887"/>
          </a:xfrm>
          <a:prstGeom prst="rect">
            <a:avLst/>
          </a:prstGeom>
          <a:noFill/>
        </p:spPr>
        <p:txBody>
          <a:bodyPr wrap="none" rtlCol="0">
            <a:spAutoFit/>
          </a:bodyPr>
          <a:lstStyle/>
          <a:p>
            <a:r>
              <a:rPr lang="en-US" sz="2200" b="1" smtClean="0">
                <a:solidFill>
                  <a:srgbClr val="0070C0"/>
                </a:solidFill>
              </a:rPr>
              <a:t>Yêu cầu đặt ra với phương pháp phát hiện mới: </a:t>
            </a:r>
            <a:endParaRPr lang="en-US" sz="2200" b="1" dirty="0">
              <a:solidFill>
                <a:srgbClr val="0070C0"/>
              </a:solidFill>
            </a:endParaRPr>
          </a:p>
        </p:txBody>
      </p:sp>
      <p:graphicFrame>
        <p:nvGraphicFramePr>
          <p:cNvPr id="24" name="Diagram 23"/>
          <p:cNvGraphicFramePr/>
          <p:nvPr>
            <p:extLst/>
          </p:nvPr>
        </p:nvGraphicFramePr>
        <p:xfrm>
          <a:off x="1380824" y="204462"/>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p:cNvSpPr txBox="1"/>
          <p:nvPr/>
        </p:nvSpPr>
        <p:spPr>
          <a:xfrm>
            <a:off x="5189810" y="3236707"/>
            <a:ext cx="1842043" cy="461665"/>
          </a:xfrm>
          <a:prstGeom prst="rect">
            <a:avLst/>
          </a:prstGeom>
          <a:noFill/>
        </p:spPr>
        <p:txBody>
          <a:bodyPr wrap="none" rtlCol="0">
            <a:spAutoFit/>
          </a:bodyPr>
          <a:lstStyle/>
          <a:p>
            <a:r>
              <a:rPr lang="en-US" sz="2400" b="1" smtClean="0">
                <a:solidFill>
                  <a:srgbClr val="FF0000"/>
                </a:solidFill>
              </a:rPr>
              <a:t>MICROWAVE</a:t>
            </a:r>
            <a:endParaRPr lang="en-US" b="1">
              <a:solidFill>
                <a:srgbClr val="FF0000"/>
              </a:solidFill>
            </a:endParaRPr>
          </a:p>
        </p:txBody>
      </p:sp>
      <p:sp>
        <p:nvSpPr>
          <p:cNvPr id="30" name="Footer Placeholder 3"/>
          <p:cNvSpPr>
            <a:spLocks noGrp="1"/>
          </p:cNvSpPr>
          <p:nvPr>
            <p:ph type="ftr" sz="quarter" idx="11"/>
          </p:nvPr>
        </p:nvSpPr>
        <p:spPr>
          <a:xfrm>
            <a:off x="1372542" y="6353940"/>
            <a:ext cx="6964634" cy="365125"/>
          </a:xfrm>
        </p:spPr>
        <p:txBody>
          <a:bodyPr/>
          <a:lstStyle/>
          <a:p>
            <a:r>
              <a:rPr lang="en-US" sz="1050" smtClean="0"/>
              <a:t>[</a:t>
            </a:r>
            <a:r>
              <a:rPr lang="en-US" sz="1050"/>
              <a:t>2</a:t>
            </a:r>
            <a:r>
              <a:rPr lang="en-US" sz="1050" smtClean="0"/>
              <a:t>] E</a:t>
            </a:r>
            <a:r>
              <a:rPr lang="en-US" sz="1050"/>
              <a:t>. C. Fear, X. Li, S. C. Hagness, and M. A. Stuchly, “Confocal microwave imaging for breast cancer detection: localization of tumors in three dimensions,” IEEE Trans. Biomed. Eng., vol. 49, no. 8, pp. 812–822, Aug. 2002</a:t>
            </a:r>
          </a:p>
        </p:txBody>
      </p:sp>
      <p:sp>
        <p:nvSpPr>
          <p:cNvPr id="16" name="TextBox 15"/>
          <p:cNvSpPr txBox="1"/>
          <p:nvPr/>
        </p:nvSpPr>
        <p:spPr>
          <a:xfrm>
            <a:off x="790185" y="1749747"/>
            <a:ext cx="7546991" cy="1477328"/>
          </a:xfrm>
          <a:prstGeom prst="rect">
            <a:avLst/>
          </a:prstGeom>
          <a:noFill/>
        </p:spPr>
        <p:txBody>
          <a:bodyPr wrap="square" rtlCol="0">
            <a:spAutoFit/>
          </a:bodyPr>
          <a:lstStyle/>
          <a:p>
            <a:pPr marL="342900" indent="-342900" algn="just">
              <a:lnSpc>
                <a:spcPts val="2800"/>
              </a:lnSpc>
              <a:spcBef>
                <a:spcPts val="600"/>
              </a:spcBef>
              <a:spcAft>
                <a:spcPts val="600"/>
              </a:spcAft>
              <a:buFontTx/>
              <a:buChar char="-"/>
            </a:pPr>
            <a:r>
              <a:rPr lang="en-US" sz="2000" smtClean="0">
                <a:solidFill>
                  <a:srgbClr val="0070C0"/>
                </a:solidFill>
              </a:rPr>
              <a:t>Khả năng chẩn đoán khối u cao</a:t>
            </a:r>
          </a:p>
          <a:p>
            <a:pPr marL="342900" indent="-342900" algn="just">
              <a:lnSpc>
                <a:spcPts val="2800"/>
              </a:lnSpc>
              <a:spcBef>
                <a:spcPts val="600"/>
              </a:spcBef>
              <a:spcAft>
                <a:spcPts val="600"/>
              </a:spcAft>
              <a:buFontTx/>
              <a:buChar char="-"/>
            </a:pPr>
            <a:r>
              <a:rPr lang="en-US" sz="2000" smtClean="0">
                <a:solidFill>
                  <a:srgbClr val="0070C0"/>
                </a:solidFill>
              </a:rPr>
              <a:t>Phương pháp phát hiện không gây các mối nguy hại cho bệnh nhân</a:t>
            </a:r>
          </a:p>
          <a:p>
            <a:pPr marL="342900" indent="-342900" algn="just">
              <a:lnSpc>
                <a:spcPts val="2800"/>
              </a:lnSpc>
              <a:spcBef>
                <a:spcPts val="600"/>
              </a:spcBef>
              <a:spcAft>
                <a:spcPts val="600"/>
              </a:spcAft>
              <a:buFontTx/>
              <a:buChar char="-"/>
            </a:pPr>
            <a:r>
              <a:rPr lang="en-US" sz="2000" smtClean="0">
                <a:solidFill>
                  <a:srgbClr val="0070C0"/>
                </a:solidFill>
              </a:rPr>
              <a:t>Chi phí thiết kế, thực hiện hệ thống</a:t>
            </a:r>
            <a:endParaRPr lang="en-US" sz="2000" dirty="0" smtClean="0">
              <a:solidFill>
                <a:srgbClr val="0070C0"/>
              </a:solidFill>
            </a:endParaRPr>
          </a:p>
        </p:txBody>
      </p:sp>
      <p:sp>
        <p:nvSpPr>
          <p:cNvPr id="2" name="Right Arrow 1"/>
          <p:cNvSpPr/>
          <p:nvPr/>
        </p:nvSpPr>
        <p:spPr>
          <a:xfrm>
            <a:off x="3876451" y="3369613"/>
            <a:ext cx="978408" cy="3098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ounded Rectangle 2"/>
          <p:cNvSpPr/>
          <p:nvPr/>
        </p:nvSpPr>
        <p:spPr>
          <a:xfrm>
            <a:off x="2729753" y="4167260"/>
            <a:ext cx="2460057" cy="1520845"/>
          </a:xfrm>
          <a:prstGeom prst="roundRect">
            <a:avLst/>
          </a:prstGeom>
          <a:ln w="38100">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t"/>
          <a:lstStyle/>
          <a:p>
            <a:pPr algn="just"/>
            <a:r>
              <a:rPr lang="en-US" smtClean="0">
                <a:ln>
                  <a:solidFill>
                    <a:schemeClr val="accent1">
                      <a:lumMod val="75000"/>
                    </a:schemeClr>
                  </a:solidFill>
                </a:ln>
                <a:solidFill>
                  <a:schemeClr val="accent1">
                    <a:lumMod val="75000"/>
                  </a:schemeClr>
                </a:solidFill>
              </a:rPr>
              <a:t>- Tác động tới mô sống dựa trên thành phần nước trong mô là chủ yếu [2] </a:t>
            </a:r>
          </a:p>
        </p:txBody>
      </p:sp>
      <p:sp>
        <p:nvSpPr>
          <p:cNvPr id="19" name="Rounded Rectangle 18"/>
          <p:cNvSpPr/>
          <p:nvPr/>
        </p:nvSpPr>
        <p:spPr>
          <a:xfrm>
            <a:off x="6931678" y="4164848"/>
            <a:ext cx="2454369" cy="1523257"/>
          </a:xfrm>
          <a:prstGeom prst="roundRect">
            <a:avLst/>
          </a:prstGeom>
          <a:noFill/>
          <a:ln w="38100">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t"/>
          <a:lstStyle/>
          <a:p>
            <a:pPr algn="just"/>
            <a:r>
              <a:rPr lang="en-US">
                <a:ln>
                  <a:solidFill>
                    <a:schemeClr val="accent1">
                      <a:lumMod val="75000"/>
                    </a:schemeClr>
                  </a:solidFill>
                </a:ln>
                <a:solidFill>
                  <a:schemeClr val="accent1">
                    <a:lumMod val="75000"/>
                  </a:schemeClr>
                </a:solidFill>
              </a:rPr>
              <a:t>- Không có tính ion </a:t>
            </a:r>
            <a:r>
              <a:rPr lang="en-US" smtClean="0">
                <a:ln>
                  <a:solidFill>
                    <a:schemeClr val="accent1">
                      <a:lumMod val="75000"/>
                    </a:schemeClr>
                  </a:solidFill>
                </a:ln>
                <a:solidFill>
                  <a:schemeClr val="accent1">
                    <a:lumMod val="75000"/>
                  </a:schemeClr>
                </a:solidFill>
              </a:rPr>
              <a:t>hóa</a:t>
            </a:r>
          </a:p>
          <a:p>
            <a:pPr algn="just"/>
            <a:r>
              <a:rPr lang="en-US" smtClean="0">
                <a:ln>
                  <a:solidFill>
                    <a:schemeClr val="accent1">
                      <a:lumMod val="75000"/>
                    </a:schemeClr>
                  </a:solidFill>
                </a:ln>
                <a:solidFill>
                  <a:schemeClr val="accent1">
                    <a:lumMod val="75000"/>
                  </a:schemeClr>
                </a:solidFill>
              </a:rPr>
              <a:t>- Giá thành chế tạo thiết bị thành phần thấp [2]</a:t>
            </a:r>
            <a:endParaRPr lang="en-US">
              <a:ln>
                <a:solidFill>
                  <a:schemeClr val="accent1">
                    <a:lumMod val="75000"/>
                  </a:schemeClr>
                </a:solidFill>
              </a:ln>
              <a:solidFill>
                <a:schemeClr val="accent1">
                  <a:lumMod val="75000"/>
                </a:schemeClr>
              </a:solidFill>
            </a:endParaRPr>
          </a:p>
        </p:txBody>
      </p:sp>
      <p:sp>
        <p:nvSpPr>
          <p:cNvPr id="14" name="Right Arrow 13"/>
          <p:cNvSpPr/>
          <p:nvPr/>
        </p:nvSpPr>
        <p:spPr>
          <a:xfrm rot="8909300" flipV="1">
            <a:off x="5359905" y="3895461"/>
            <a:ext cx="695127" cy="153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924462" flipV="1">
            <a:off x="6010650" y="3911864"/>
            <a:ext cx="695127" cy="153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477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C0AD1C4-E567-48BB-8DD4-4D4D190DB550}" type="slidenum">
              <a:rPr lang="en-US" sz="2400" smtClean="0"/>
              <a:t>7</a:t>
            </a:fld>
            <a:endParaRPr lang="en-US"/>
          </a:p>
        </p:txBody>
      </p:sp>
      <p:grpSp>
        <p:nvGrpSpPr>
          <p:cNvPr id="2" name="Group 1"/>
          <p:cNvGrpSpPr/>
          <p:nvPr/>
        </p:nvGrpSpPr>
        <p:grpSpPr>
          <a:xfrm>
            <a:off x="903051" y="1756229"/>
            <a:ext cx="9881062" cy="3744246"/>
            <a:chOff x="903051" y="2241909"/>
            <a:chExt cx="8924235" cy="3258566"/>
          </a:xfrm>
        </p:grpSpPr>
        <p:sp>
          <p:nvSpPr>
            <p:cNvPr id="3" name="TextBox 2"/>
            <p:cNvSpPr txBox="1"/>
            <p:nvPr/>
          </p:nvSpPr>
          <p:spPr>
            <a:xfrm>
              <a:off x="903051" y="3586986"/>
              <a:ext cx="2691697" cy="646331"/>
            </a:xfrm>
            <a:prstGeom prst="rect">
              <a:avLst/>
            </a:prstGeom>
            <a:noFill/>
          </p:spPr>
          <p:txBody>
            <a:bodyPr wrap="square" rtlCol="0">
              <a:spAutoFit/>
            </a:bodyPr>
            <a:lstStyle/>
            <a:p>
              <a:pPr algn="ctr"/>
              <a:r>
                <a:rPr lang="en-US" sz="3600" b="1" smtClean="0">
                  <a:solidFill>
                    <a:srgbClr val="00B050"/>
                  </a:solidFill>
                </a:rPr>
                <a:t>NỘI DUNG</a:t>
              </a:r>
              <a:endParaRPr lang="en-US" sz="2400" b="1">
                <a:solidFill>
                  <a:srgbClr val="00B050"/>
                </a:solidFill>
              </a:endParaRPr>
            </a:p>
          </p:txBody>
        </p:sp>
        <p:graphicFrame>
          <p:nvGraphicFramePr>
            <p:cNvPr id="6" name="Diagram 5"/>
            <p:cNvGraphicFramePr/>
            <p:nvPr>
              <p:extLst>
                <p:ext uri="{D42A27DB-BD31-4B8C-83A1-F6EECF244321}">
                  <p14:modId xmlns:p14="http://schemas.microsoft.com/office/powerpoint/2010/main" val="13991092"/>
                </p:ext>
              </p:extLst>
            </p:nvPr>
          </p:nvGraphicFramePr>
          <p:xfrm>
            <a:off x="3297177" y="2241909"/>
            <a:ext cx="6530109" cy="3258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524045" y="2505346"/>
              <a:ext cx="393056" cy="584775"/>
            </a:xfrm>
            <a:prstGeom prst="rect">
              <a:avLst/>
            </a:prstGeom>
            <a:noFill/>
          </p:spPr>
          <p:txBody>
            <a:bodyPr wrap="none" rtlCol="0">
              <a:spAutoFit/>
            </a:bodyPr>
            <a:lstStyle/>
            <a:p>
              <a:r>
                <a:rPr lang="en-US" sz="3200" b="1" smtClean="0">
                  <a:solidFill>
                    <a:srgbClr val="00B050"/>
                  </a:solidFill>
                </a:rPr>
                <a:t>1</a:t>
              </a:r>
              <a:endParaRPr lang="en-US" sz="3200" b="1">
                <a:solidFill>
                  <a:srgbClr val="00B050"/>
                </a:solidFill>
              </a:endParaRPr>
            </a:p>
          </p:txBody>
        </p:sp>
        <p:sp>
          <p:nvSpPr>
            <p:cNvPr id="8" name="TextBox 7"/>
            <p:cNvSpPr txBox="1"/>
            <p:nvPr/>
          </p:nvSpPr>
          <p:spPr>
            <a:xfrm>
              <a:off x="3807072" y="3251033"/>
              <a:ext cx="393056" cy="584775"/>
            </a:xfrm>
            <a:prstGeom prst="rect">
              <a:avLst/>
            </a:prstGeom>
            <a:noFill/>
          </p:spPr>
          <p:txBody>
            <a:bodyPr wrap="none" rtlCol="0">
              <a:spAutoFit/>
            </a:bodyPr>
            <a:lstStyle/>
            <a:p>
              <a:r>
                <a:rPr lang="en-US" sz="3200" b="1" smtClean="0">
                  <a:solidFill>
                    <a:srgbClr val="00B050"/>
                  </a:solidFill>
                </a:rPr>
                <a:t>2</a:t>
              </a:r>
              <a:endParaRPr lang="en-US" sz="3200" b="1">
                <a:solidFill>
                  <a:srgbClr val="00B050"/>
                </a:solidFill>
              </a:endParaRPr>
            </a:p>
          </p:txBody>
        </p:sp>
        <p:sp>
          <p:nvSpPr>
            <p:cNvPr id="9" name="TextBox 8"/>
            <p:cNvSpPr txBox="1"/>
            <p:nvPr/>
          </p:nvSpPr>
          <p:spPr>
            <a:xfrm>
              <a:off x="3806321" y="4023569"/>
              <a:ext cx="393056" cy="584775"/>
            </a:xfrm>
            <a:prstGeom prst="rect">
              <a:avLst/>
            </a:prstGeom>
            <a:noFill/>
          </p:spPr>
          <p:txBody>
            <a:bodyPr wrap="none" rtlCol="0">
              <a:spAutoFit/>
            </a:bodyPr>
            <a:lstStyle/>
            <a:p>
              <a:r>
                <a:rPr lang="en-US" sz="3200" b="1" smtClean="0">
                  <a:solidFill>
                    <a:srgbClr val="00B050"/>
                  </a:solidFill>
                </a:rPr>
                <a:t>3</a:t>
              </a:r>
              <a:endParaRPr lang="en-US" sz="3200" b="1">
                <a:solidFill>
                  <a:srgbClr val="00B050"/>
                </a:solidFill>
              </a:endParaRPr>
            </a:p>
          </p:txBody>
        </p:sp>
        <p:sp>
          <p:nvSpPr>
            <p:cNvPr id="10" name="TextBox 9"/>
            <p:cNvSpPr txBox="1"/>
            <p:nvPr/>
          </p:nvSpPr>
          <p:spPr>
            <a:xfrm>
              <a:off x="3498580" y="4762188"/>
              <a:ext cx="393056" cy="584775"/>
            </a:xfrm>
            <a:prstGeom prst="rect">
              <a:avLst/>
            </a:prstGeom>
            <a:noFill/>
          </p:spPr>
          <p:txBody>
            <a:bodyPr wrap="none" rtlCol="0">
              <a:spAutoFit/>
            </a:bodyPr>
            <a:lstStyle/>
            <a:p>
              <a:r>
                <a:rPr lang="en-US" sz="3200" b="1" smtClean="0">
                  <a:solidFill>
                    <a:srgbClr val="00B050"/>
                  </a:solidFill>
                </a:rPr>
                <a:t>4</a:t>
              </a:r>
              <a:endParaRPr lang="en-US" sz="3200" b="1">
                <a:solidFill>
                  <a:srgbClr val="00B050"/>
                </a:solidFill>
              </a:endParaRPr>
            </a:p>
          </p:txBody>
        </p:sp>
      </p:grpSp>
      <p:sp>
        <p:nvSpPr>
          <p:cNvPr id="12" name="Title 1"/>
          <p:cNvSpPr>
            <a:spLocks noGrp="1"/>
          </p:cNvSpPr>
          <p:nvPr>
            <p:ph type="title"/>
          </p:nvPr>
        </p:nvSpPr>
        <p:spPr>
          <a:xfrm>
            <a:off x="1393370" y="129152"/>
            <a:ext cx="9390743" cy="801523"/>
          </a:xfrm>
        </p:spPr>
        <p:txBody>
          <a:bodyPr>
            <a:noAutofit/>
          </a:bodyPr>
          <a:lstStyle/>
          <a:p>
            <a:pPr algn="ctr"/>
            <a:r>
              <a:rPr lang="en-US" sz="2400" b="1" dirty="0" smtClean="0">
                <a:solidFill>
                  <a:srgbClr val="0070C0"/>
                </a:solidFill>
                <a:latin typeface="Arial" panose="020B0604020202020204" pitchFamily="34" charset="0"/>
                <a:cs typeface="Arial" panose="020B0604020202020204" pitchFamily="34" charset="0"/>
              </a:rPr>
              <a:t>TRƯỜNG ĐẠI HỌC BÁCH KHOA HÀ NỘI</a:t>
            </a:r>
            <a:br>
              <a:rPr lang="en-US" sz="2400" b="1" dirty="0" smtClean="0">
                <a:solidFill>
                  <a:srgbClr val="0070C0"/>
                </a:solidFill>
                <a:latin typeface="Arial" panose="020B0604020202020204" pitchFamily="34" charset="0"/>
                <a:cs typeface="Arial" panose="020B0604020202020204" pitchFamily="34" charset="0"/>
              </a:rPr>
            </a:br>
            <a:r>
              <a:rPr lang="en-US" sz="2400" b="1" dirty="0" smtClean="0">
                <a:solidFill>
                  <a:srgbClr val="0070C0"/>
                </a:solidFill>
                <a:latin typeface="Arial" panose="020B0604020202020204" pitchFamily="34" charset="0"/>
                <a:cs typeface="Arial" panose="020B0604020202020204" pitchFamily="34" charset="0"/>
              </a:rPr>
              <a:t>VIỆN ĐIỆN</a:t>
            </a:r>
            <a:endParaRPr lang="en-US" sz="2400" b="1" dirty="0">
              <a:solidFill>
                <a:srgbClr val="0070C0"/>
              </a:solidFill>
              <a:latin typeface="Arial" panose="020B0604020202020204" pitchFamily="34" charset="0"/>
              <a:cs typeface="Arial" panose="020B0604020202020204" pitchFamily="34" charset="0"/>
            </a:endParaRPr>
          </a:p>
        </p:txBody>
      </p:sp>
      <p:sp>
        <p:nvSpPr>
          <p:cNvPr id="11" name="Footer Placeholder 3"/>
          <p:cNvSpPr>
            <a:spLocks noGrp="1"/>
          </p:cNvSpPr>
          <p:nvPr>
            <p:ph type="ftr" sz="quarter" idx="11"/>
          </p:nvPr>
        </p:nvSpPr>
        <p:spPr>
          <a:xfrm>
            <a:off x="1393370" y="6356349"/>
            <a:ext cx="4402756" cy="365125"/>
          </a:xfrm>
        </p:spPr>
        <p:txBody>
          <a:bodyPr/>
          <a:lstStyle/>
          <a:p>
            <a:r>
              <a:rPr lang="en-US"/>
              <a:t>PHẠM TRỌNG THỦY - </a:t>
            </a:r>
            <a:r>
              <a:rPr lang="en-US" smtClean="0"/>
              <a:t>KỸ THUẬT ĐO &amp; THCN K57</a:t>
            </a:r>
            <a:endParaRPr lang="en-US"/>
          </a:p>
        </p:txBody>
      </p:sp>
    </p:spTree>
    <p:extLst>
      <p:ext uri="{BB962C8B-B14F-4D97-AF65-F5344CB8AC3E}">
        <p14:creationId xmlns:p14="http://schemas.microsoft.com/office/powerpoint/2010/main" val="24805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393369" y="6356349"/>
            <a:ext cx="5728647" cy="365125"/>
          </a:xfrm>
        </p:spPr>
        <p:txBody>
          <a:bodyPr/>
          <a:lstStyle/>
          <a:p>
            <a:r>
              <a:rPr lang="en-US" smtClean="0"/>
              <a:t>[3] X</a:t>
            </a:r>
            <a:r>
              <a:rPr lang="en-US"/>
              <a:t>. Guo, M. R. Casu, M. Graziano, and M. Zamboni, “Simulation and design of an UWB imaging system for breast cancer detection,” Integr. VLSI J., vol. 47, no. 4, pp. 548–559, Sep. 2014</a:t>
            </a:r>
            <a:endParaRPr lang="en-US" smtClean="0"/>
          </a:p>
        </p:txBody>
      </p:sp>
      <p:sp>
        <p:nvSpPr>
          <p:cNvPr id="5" name="Slide Number Placeholder 4"/>
          <p:cNvSpPr>
            <a:spLocks noGrp="1"/>
          </p:cNvSpPr>
          <p:nvPr>
            <p:ph type="sldNum" sz="quarter" idx="12"/>
          </p:nvPr>
        </p:nvSpPr>
        <p:spPr/>
        <p:txBody>
          <a:bodyPr/>
          <a:lstStyle/>
          <a:p>
            <a:fld id="{2C0AD1C4-E567-48BB-8DD4-4D4D190DB550}" type="slidenum">
              <a:rPr lang="en-US" sz="2400" smtClean="0"/>
              <a:t>8</a:t>
            </a:fld>
            <a:endParaRPr lang="en-US" sz="2400"/>
          </a:p>
        </p:txBody>
      </p:sp>
      <p:sp>
        <p:nvSpPr>
          <p:cNvPr id="6" name="TextBox 5"/>
          <p:cNvSpPr txBox="1"/>
          <p:nvPr/>
        </p:nvSpPr>
        <p:spPr>
          <a:xfrm>
            <a:off x="1630804" y="1455704"/>
            <a:ext cx="2473498" cy="430887"/>
          </a:xfrm>
          <a:prstGeom prst="rect">
            <a:avLst/>
          </a:prstGeom>
          <a:noFill/>
        </p:spPr>
        <p:txBody>
          <a:bodyPr wrap="none" rtlCol="0">
            <a:spAutoFit/>
          </a:bodyPr>
          <a:lstStyle/>
          <a:p>
            <a:pPr algn="ctr"/>
            <a:r>
              <a:rPr lang="en-US" sz="2200" b="1" smtClean="0">
                <a:solidFill>
                  <a:srgbClr val="0070C0"/>
                </a:solidFill>
              </a:rPr>
              <a:t>Xây dựng hệ thống:</a:t>
            </a:r>
            <a:endParaRPr lang="en-US" sz="2200" b="1" dirty="0">
              <a:solidFill>
                <a:srgbClr val="0070C0"/>
              </a:solidFill>
            </a:endParaRPr>
          </a:p>
        </p:txBody>
      </p:sp>
      <p:sp>
        <p:nvSpPr>
          <p:cNvPr id="11" name="TextBox 10"/>
          <p:cNvSpPr txBox="1"/>
          <p:nvPr/>
        </p:nvSpPr>
        <p:spPr>
          <a:xfrm>
            <a:off x="1059250" y="5354816"/>
            <a:ext cx="5234126" cy="369332"/>
          </a:xfrm>
          <a:prstGeom prst="rect">
            <a:avLst/>
          </a:prstGeom>
          <a:noFill/>
        </p:spPr>
        <p:txBody>
          <a:bodyPr wrap="none" rtlCol="0">
            <a:spAutoFit/>
          </a:bodyPr>
          <a:lstStyle/>
          <a:p>
            <a:pPr algn="ctr"/>
            <a:r>
              <a:rPr lang="en-US" i="1" dirty="0" err="1" smtClean="0">
                <a:solidFill>
                  <a:srgbClr val="FF0000"/>
                </a:solidFill>
              </a:rPr>
              <a:t>Sơ</a:t>
            </a:r>
            <a:r>
              <a:rPr lang="en-US" i="1" dirty="0" smtClean="0">
                <a:solidFill>
                  <a:srgbClr val="FF0000"/>
                </a:solidFill>
              </a:rPr>
              <a:t> </a:t>
            </a:r>
            <a:r>
              <a:rPr lang="en-US" i="1" err="1" smtClean="0">
                <a:solidFill>
                  <a:srgbClr val="FF0000"/>
                </a:solidFill>
              </a:rPr>
              <a:t>đồ</a:t>
            </a:r>
            <a:r>
              <a:rPr lang="en-US" i="1" smtClean="0">
                <a:solidFill>
                  <a:srgbClr val="FF0000"/>
                </a:solidFill>
              </a:rPr>
              <a:t> hệ thống phát hiện khối u dựa trên sóng điện từ</a:t>
            </a:r>
            <a:endParaRPr lang="en-US" i="1" dirty="0">
              <a:solidFill>
                <a:srgbClr val="FF0000"/>
              </a:solidFill>
            </a:endParaRPr>
          </a:p>
        </p:txBody>
      </p:sp>
      <p:graphicFrame>
        <p:nvGraphicFramePr>
          <p:cNvPr id="26" name="Diagram 25"/>
          <p:cNvGraphicFramePr/>
          <p:nvPr>
            <p:extLst>
              <p:ext uri="{D42A27DB-BD31-4B8C-83A1-F6EECF244321}">
                <p14:modId xmlns:p14="http://schemas.microsoft.com/office/powerpoint/2010/main" val="228336450"/>
              </p:ext>
            </p:extLst>
          </p:nvPr>
        </p:nvGraphicFramePr>
        <p:xfrm>
          <a:off x="1393370" y="206168"/>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1393369" y="2084293"/>
            <a:ext cx="4672405" cy="3072821"/>
          </a:xfrm>
          <a:prstGeom prst="rect">
            <a:avLst/>
          </a:prstGeom>
        </p:spPr>
      </p:pic>
      <p:sp>
        <p:nvSpPr>
          <p:cNvPr id="33" name="TextBox 32"/>
          <p:cNvSpPr txBox="1"/>
          <p:nvPr/>
        </p:nvSpPr>
        <p:spPr>
          <a:xfrm>
            <a:off x="7194952" y="1455703"/>
            <a:ext cx="4263347" cy="430887"/>
          </a:xfrm>
          <a:prstGeom prst="rect">
            <a:avLst/>
          </a:prstGeom>
          <a:noFill/>
        </p:spPr>
        <p:txBody>
          <a:bodyPr wrap="none" rtlCol="0">
            <a:spAutoFit/>
          </a:bodyPr>
          <a:lstStyle/>
          <a:p>
            <a:pPr algn="ctr"/>
            <a:r>
              <a:rPr lang="en-US" sz="2200" b="1" smtClean="0">
                <a:solidFill>
                  <a:srgbClr val="0070C0"/>
                </a:solidFill>
              </a:rPr>
              <a:t>Nguyên lý hoạt động của hệ thống:</a:t>
            </a:r>
            <a:endParaRPr lang="en-US" sz="2200" b="1" dirty="0">
              <a:solidFill>
                <a:srgbClr val="0070C0"/>
              </a:solidFill>
            </a:endParaRPr>
          </a:p>
        </p:txBody>
      </p:sp>
      <p:sp>
        <p:nvSpPr>
          <p:cNvPr id="9" name="Rounded Rectangle 8"/>
          <p:cNvSpPr/>
          <p:nvPr/>
        </p:nvSpPr>
        <p:spPr>
          <a:xfrm>
            <a:off x="7227407" y="2084293"/>
            <a:ext cx="4230892" cy="3072821"/>
          </a:xfrm>
          <a:prstGeom prst="roundRect">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smtClean="0">
                <a:solidFill>
                  <a:srgbClr val="FF0000"/>
                </a:solidFill>
              </a:rPr>
              <a:t>Tín hiệu sóng mang được anten truyền đi dưới dạng bức xạ truyền đi dưới dạng sóng điện từ tới ngực, một phần tín hiệu được truyền qua, một phần được phản xạ trở lại và được bức xạ nhận bởi anten. Dựa vào tín hiệu phản xạ này, ta có thể chẩn đoán được có/không có khối u.</a:t>
            </a:r>
            <a:endParaRPr lang="en-US" b="1">
              <a:solidFill>
                <a:srgbClr val="FF0000"/>
              </a:solidFill>
            </a:endParaRPr>
          </a:p>
        </p:txBody>
      </p:sp>
    </p:spTree>
    <p:extLst>
      <p:ext uri="{BB962C8B-B14F-4D97-AF65-F5344CB8AC3E}">
        <p14:creationId xmlns:p14="http://schemas.microsoft.com/office/powerpoint/2010/main" val="3627552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393369" y="6356349"/>
            <a:ext cx="5728647" cy="365125"/>
          </a:xfrm>
        </p:spPr>
        <p:txBody>
          <a:bodyPr/>
          <a:lstStyle/>
          <a:p>
            <a:r>
              <a:rPr lang="en-US" sz="1200" smtClean="0"/>
              <a:t>[</a:t>
            </a:r>
            <a:r>
              <a:rPr lang="en-US" sz="1200"/>
              <a:t>4</a:t>
            </a:r>
            <a:r>
              <a:rPr lang="en-US" sz="1200" smtClean="0"/>
              <a:t>] Constantine </a:t>
            </a:r>
            <a:r>
              <a:rPr lang="en-US" sz="1200"/>
              <a:t>A. Balanis, Antenna Theory Analysis and Design, vol. 2nd.</a:t>
            </a:r>
            <a:endParaRPr lang="en-US" sz="1200" smtClean="0"/>
          </a:p>
        </p:txBody>
      </p:sp>
      <p:sp>
        <p:nvSpPr>
          <p:cNvPr id="5" name="Slide Number Placeholder 4"/>
          <p:cNvSpPr>
            <a:spLocks noGrp="1"/>
          </p:cNvSpPr>
          <p:nvPr>
            <p:ph type="sldNum" sz="quarter" idx="12"/>
          </p:nvPr>
        </p:nvSpPr>
        <p:spPr/>
        <p:txBody>
          <a:bodyPr/>
          <a:lstStyle/>
          <a:p>
            <a:fld id="{2C0AD1C4-E567-48BB-8DD4-4D4D190DB550}" type="slidenum">
              <a:rPr lang="en-US" sz="2400" smtClean="0"/>
              <a:t>9</a:t>
            </a:fld>
            <a:endParaRPr lang="en-US" sz="2400"/>
          </a:p>
        </p:txBody>
      </p:sp>
      <p:graphicFrame>
        <p:nvGraphicFramePr>
          <p:cNvPr id="26" name="Diagram 25"/>
          <p:cNvGraphicFramePr/>
          <p:nvPr>
            <p:extLst/>
          </p:nvPr>
        </p:nvGraphicFramePr>
        <p:xfrm>
          <a:off x="1393370" y="206168"/>
          <a:ext cx="8245984" cy="547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908497" y="1455704"/>
            <a:ext cx="3918124" cy="430887"/>
          </a:xfrm>
          <a:prstGeom prst="rect">
            <a:avLst/>
          </a:prstGeom>
          <a:noFill/>
        </p:spPr>
        <p:txBody>
          <a:bodyPr wrap="none" rtlCol="0">
            <a:spAutoFit/>
          </a:bodyPr>
          <a:lstStyle/>
          <a:p>
            <a:pPr algn="ctr"/>
            <a:r>
              <a:rPr lang="en-US" sz="2200" b="1" smtClean="0">
                <a:solidFill>
                  <a:srgbClr val="0070C0"/>
                </a:solidFill>
              </a:rPr>
              <a:t>Thiết kế anten băng thông rộng:</a:t>
            </a:r>
            <a:endParaRPr lang="en-US" sz="2200" b="1" dirty="0">
              <a:solidFill>
                <a:srgbClr val="0070C0"/>
              </a:solidFill>
            </a:endParaRPr>
          </a:p>
        </p:txBody>
      </p:sp>
      <p:sp>
        <p:nvSpPr>
          <p:cNvPr id="2" name="TextBox 1"/>
          <p:cNvSpPr txBox="1"/>
          <p:nvPr/>
        </p:nvSpPr>
        <p:spPr>
          <a:xfrm>
            <a:off x="908497" y="3562110"/>
            <a:ext cx="1319592" cy="830997"/>
          </a:xfrm>
          <a:prstGeom prst="rect">
            <a:avLst/>
          </a:prstGeom>
          <a:noFill/>
        </p:spPr>
        <p:txBody>
          <a:bodyPr wrap="none" rtlCol="0">
            <a:spAutoFit/>
          </a:bodyPr>
          <a:lstStyle/>
          <a:p>
            <a:r>
              <a:rPr lang="en-US" sz="2400" b="1" smtClean="0">
                <a:solidFill>
                  <a:srgbClr val="FF0000"/>
                </a:solidFill>
              </a:rPr>
              <a:t>Mục tiêu</a:t>
            </a:r>
          </a:p>
          <a:p>
            <a:pPr algn="just"/>
            <a:r>
              <a:rPr lang="en-US" sz="2400" b="1" smtClean="0">
                <a:solidFill>
                  <a:srgbClr val="FF0000"/>
                </a:solidFill>
              </a:rPr>
              <a:t> thiết kế</a:t>
            </a:r>
            <a:endParaRPr lang="en-US" sz="2400" b="1">
              <a:solidFill>
                <a:srgbClr val="FF0000"/>
              </a:solidFill>
            </a:endParaRPr>
          </a:p>
        </p:txBody>
      </p:sp>
      <p:sp>
        <p:nvSpPr>
          <p:cNvPr id="9" name="Rounded Rectangle 8"/>
          <p:cNvSpPr/>
          <p:nvPr/>
        </p:nvSpPr>
        <p:spPr>
          <a:xfrm>
            <a:off x="2867560" y="2041265"/>
            <a:ext cx="2282666" cy="1520845"/>
          </a:xfrm>
          <a:prstGeom prst="roundRect">
            <a:avLst/>
          </a:prstGeom>
          <a:ln w="38100">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t"/>
          <a:lstStyle/>
          <a:p>
            <a:pPr algn="just"/>
            <a:r>
              <a:rPr lang="en-US" smtClean="0">
                <a:ln>
                  <a:solidFill>
                    <a:schemeClr val="accent1">
                      <a:lumMod val="75000"/>
                    </a:schemeClr>
                  </a:solidFill>
                </a:ln>
                <a:solidFill>
                  <a:schemeClr val="accent1">
                    <a:lumMod val="75000"/>
                  </a:schemeClr>
                </a:solidFill>
              </a:rPr>
              <a:t>- Anten hoạt động được trong dải băng thông rộng</a:t>
            </a:r>
          </a:p>
        </p:txBody>
      </p:sp>
      <p:sp>
        <p:nvSpPr>
          <p:cNvPr id="11" name="Rounded Rectangle 10"/>
          <p:cNvSpPr/>
          <p:nvPr/>
        </p:nvSpPr>
        <p:spPr>
          <a:xfrm>
            <a:off x="2867559" y="4284170"/>
            <a:ext cx="2282666" cy="1520845"/>
          </a:xfrm>
          <a:prstGeom prst="roundRect">
            <a:avLst/>
          </a:prstGeom>
          <a:ln w="38100">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t"/>
          <a:lstStyle/>
          <a:p>
            <a:pPr algn="just"/>
            <a:r>
              <a:rPr lang="en-US" smtClean="0">
                <a:ln>
                  <a:solidFill>
                    <a:schemeClr val="accent1">
                      <a:lumMod val="75000"/>
                    </a:schemeClr>
                  </a:solidFill>
                </a:ln>
                <a:solidFill>
                  <a:schemeClr val="accent1">
                    <a:lumMod val="75000"/>
                  </a:schemeClr>
                </a:solidFill>
              </a:rPr>
              <a:t>- Kích thước nhỏ, gọn.</a:t>
            </a:r>
          </a:p>
          <a:p>
            <a:pPr algn="just"/>
            <a:r>
              <a:rPr lang="en-US" smtClean="0">
                <a:ln>
                  <a:solidFill>
                    <a:schemeClr val="accent1">
                      <a:lumMod val="75000"/>
                    </a:schemeClr>
                  </a:solidFill>
                </a:ln>
                <a:solidFill>
                  <a:schemeClr val="accent1">
                    <a:lumMod val="75000"/>
                  </a:schemeClr>
                </a:solidFill>
              </a:rPr>
              <a:t>- Dễ chế tạo, có giá thành thấp</a:t>
            </a:r>
          </a:p>
        </p:txBody>
      </p:sp>
      <p:sp>
        <p:nvSpPr>
          <p:cNvPr id="12" name="Right Arrow 11"/>
          <p:cNvSpPr/>
          <p:nvPr/>
        </p:nvSpPr>
        <p:spPr>
          <a:xfrm>
            <a:off x="5540188" y="3899646"/>
            <a:ext cx="1810428" cy="2218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ight Arrow 12"/>
          <p:cNvSpPr/>
          <p:nvPr/>
        </p:nvSpPr>
        <p:spPr>
          <a:xfrm rot="20059744">
            <a:off x="2044818" y="3263797"/>
            <a:ext cx="771697" cy="12872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ight Arrow 13"/>
          <p:cNvSpPr/>
          <p:nvPr/>
        </p:nvSpPr>
        <p:spPr>
          <a:xfrm rot="749336">
            <a:off x="2059810" y="4436843"/>
            <a:ext cx="771697" cy="12872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5789697" y="3515943"/>
            <a:ext cx="1479176" cy="461665"/>
          </a:xfrm>
          <a:prstGeom prst="rect">
            <a:avLst/>
          </a:prstGeom>
          <a:noFill/>
        </p:spPr>
        <p:txBody>
          <a:bodyPr wrap="square" rtlCol="0">
            <a:spAutoFit/>
          </a:bodyPr>
          <a:lstStyle/>
          <a:p>
            <a:r>
              <a:rPr lang="en-US" sz="2400" b="1" smtClean="0">
                <a:solidFill>
                  <a:schemeClr val="accent1">
                    <a:lumMod val="75000"/>
                  </a:schemeClr>
                </a:solidFill>
              </a:rPr>
              <a:t>Lựa chọn</a:t>
            </a:r>
            <a:endParaRPr lang="en-US" sz="2400" b="1">
              <a:solidFill>
                <a:schemeClr val="accent1">
                  <a:lumMod val="75000"/>
                </a:schemeClr>
              </a:solidFill>
            </a:endParaRPr>
          </a:p>
        </p:txBody>
      </p:sp>
      <p:sp>
        <p:nvSpPr>
          <p:cNvPr id="16" name="TextBox 15"/>
          <p:cNvSpPr txBox="1"/>
          <p:nvPr/>
        </p:nvSpPr>
        <p:spPr>
          <a:xfrm>
            <a:off x="7758954" y="5191162"/>
            <a:ext cx="3252154" cy="461665"/>
          </a:xfrm>
          <a:prstGeom prst="rect">
            <a:avLst/>
          </a:prstGeom>
          <a:noFill/>
        </p:spPr>
        <p:txBody>
          <a:bodyPr wrap="square" rtlCol="0">
            <a:spAutoFit/>
          </a:bodyPr>
          <a:lstStyle/>
          <a:p>
            <a:r>
              <a:rPr lang="en-US" sz="2400" b="1" smtClean="0">
                <a:solidFill>
                  <a:srgbClr val="FF0000"/>
                </a:solidFill>
              </a:rPr>
              <a:t>Cấu trúc anten vi dải [4]</a:t>
            </a:r>
            <a:endParaRPr lang="en-US" sz="2400" b="1">
              <a:solidFill>
                <a:srgbClr val="FF0000"/>
              </a:solidFill>
            </a:endParaRPr>
          </a:p>
        </p:txBody>
      </p:sp>
      <p:pic>
        <p:nvPicPr>
          <p:cNvPr id="15" name="Picture 14"/>
          <p:cNvPicPr>
            <a:picLocks noChangeAspect="1"/>
          </p:cNvPicPr>
          <p:nvPr/>
        </p:nvPicPr>
        <p:blipFill>
          <a:blip r:embed="rId8"/>
          <a:stretch>
            <a:fillRect/>
          </a:stretch>
        </p:blipFill>
        <p:spPr>
          <a:xfrm>
            <a:off x="7634480" y="2544243"/>
            <a:ext cx="3848100" cy="2405063"/>
          </a:xfrm>
          <a:prstGeom prst="rect">
            <a:avLst/>
          </a:prstGeom>
        </p:spPr>
      </p:pic>
    </p:spTree>
    <p:extLst>
      <p:ext uri="{BB962C8B-B14F-4D97-AF65-F5344CB8AC3E}">
        <p14:creationId xmlns:p14="http://schemas.microsoft.com/office/powerpoint/2010/main" val="3188118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9685</TotalTime>
  <Words>2512</Words>
  <Application>Microsoft Office PowerPoint</Application>
  <PresentationFormat>Widescreen</PresentationFormat>
  <Paragraphs>279</Paragraphs>
  <Slides>18</Slides>
  <Notes>18</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18</vt:i4>
      </vt:variant>
    </vt:vector>
  </HeadingPairs>
  <TitlesOfParts>
    <vt:vector size="27" baseType="lpstr">
      <vt:lpstr>Arial</vt:lpstr>
      <vt:lpstr>Calibri</vt:lpstr>
      <vt:lpstr>Calibri Light</vt:lpstr>
      <vt:lpstr>Times New Roman</vt:lpstr>
      <vt:lpstr>Office Theme</vt:lpstr>
      <vt:lpstr>3_Office Theme</vt:lpstr>
      <vt:lpstr>Custom Design</vt:lpstr>
      <vt:lpstr>1_Office Theme</vt:lpstr>
      <vt:lpstr>2_Office Theme</vt:lpstr>
      <vt:lpstr>TRƯỜNG ĐẠI HỌC BÁCH KHOA HÀ NỘI VIỆN ĐIỆN</vt:lpstr>
      <vt:lpstr>TRƯỜNG ĐẠI HỌC BÁCH KHOA HÀ NỘI VIỆN ĐIỆN</vt:lpstr>
      <vt:lpstr>TRƯỜNG ĐẠI HỌC BÁCH KHOA HÀ NỘI VIỆN ĐIỆN</vt:lpstr>
      <vt:lpstr>PowerPoint Presentation</vt:lpstr>
      <vt:lpstr>PowerPoint Presentation</vt:lpstr>
      <vt:lpstr>PowerPoint Presentation</vt:lpstr>
      <vt:lpstr>TRƯỜNG ĐẠI HỌC BÁCH KHOA HÀ NỘI VIỆN ĐIỆN</vt:lpstr>
      <vt:lpstr>PowerPoint Presentation</vt:lpstr>
      <vt:lpstr>PowerPoint Presentation</vt:lpstr>
      <vt:lpstr>PowerPoint Presentation</vt:lpstr>
      <vt:lpstr>PowerPoint Presentation</vt:lpstr>
      <vt:lpstr>TRƯỜNG ĐẠI HỌC BÁCH KHOA HÀ NỘI VIỆN ĐIỆN</vt:lpstr>
      <vt:lpstr>PowerPoint Presentation</vt:lpstr>
      <vt:lpstr>PowerPoint Presentation</vt:lpstr>
      <vt:lpstr>TRƯỜNG ĐẠI HỌC BÁCH KHOA HÀ NỘI VIỆN ĐIỆN</vt:lpstr>
      <vt:lpstr>PowerPoint Presentation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HP8560W</dc:creator>
  <cp:lastModifiedBy>Trong Thuy</cp:lastModifiedBy>
  <cp:revision>1224</cp:revision>
  <cp:lastPrinted>2016-05-09T01:57:40Z</cp:lastPrinted>
  <dcterms:created xsi:type="dcterms:W3CDTF">2015-05-06T14:26:48Z</dcterms:created>
  <dcterms:modified xsi:type="dcterms:W3CDTF">2017-05-10T04:47:58Z</dcterms:modified>
</cp:coreProperties>
</file>