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82" r:id="rId3"/>
    <p:sldId id="284" r:id="rId4"/>
    <p:sldId id="286" r:id="rId5"/>
    <p:sldId id="288" r:id="rId6"/>
    <p:sldId id="289" r:id="rId7"/>
    <p:sldId id="291" r:id="rId8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09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182D8EEC-EEE9-47F9-AB9F-7EEE2AF487C8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A3377C9C-A144-4FBF-A9F1-35B334FC0F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77875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77875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77875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77875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721F9-C26C-4559-8404-6EA726D8BF6A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ABBB1-73A0-4095-BFBC-A7580FCA9E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AC636-F988-4B6E-B481-BF69DD53A2C3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35052-CC72-4156-BE53-05302603ED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ED0F6-C733-48FF-8216-A4320C058038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E8FC-E655-44F3-9265-B428377DCB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AE2C-5F74-47B6-8574-B11F9752A9E1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7BC96-4F21-4EAB-864E-B6B35F21CD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01010-A018-436F-A582-A5D11C831B67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5F320-DC56-42A5-9580-E0E80D156C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91FB-8AE0-4974-8B7A-50CCF824D7D6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DED9A-658E-4946-8D33-2FC24563AF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7344B-4945-44E7-89C6-12BF51DC9B2A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02AF-6F8E-4BFF-9D4F-DD3D85D303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B929-23BF-4DAF-A812-B9878157CE15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4B228-0D51-4F74-83F1-5AF5BDE800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2C41-D171-49C7-8F47-408A6E819C92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07A9-2C86-42DC-9763-173F61AE85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836D7-220F-471A-A8BB-74ADBF533363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4EE6A-2FB9-441A-A8C0-281C7F31E6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BE47-A18F-4B69-A26E-B8EA46BA06B8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3DA0-1CEE-4D54-BFE3-75EC668CEA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895E26-95EA-46B5-806A-258059BE3F7B}" type="datetimeFigureOut">
              <a:rPr lang="zh-TW" altLang="en-US"/>
              <a:pPr>
                <a:defRPr/>
              </a:pPr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855218-662B-4E7E-BFE5-BD3B9E9E50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新細明體" pitchFamily="18" charset="-120"/>
              </a:rPr>
              <a:t>Packing way S#ZC74P005-006RP-RPL-EP-PP</a:t>
            </a:r>
            <a:r>
              <a:rPr lang="en-US" sz="3200" b="1" smtClean="0">
                <a:latin typeface="Helvetica-Narrow-Bold" pitchFamily="32" charset="0"/>
                <a:ea typeface="新細明體" pitchFamily="18" charset="-120"/>
              </a:rPr>
              <a:t/>
            </a:r>
            <a:br>
              <a:rPr lang="en-US" sz="3200" b="1" smtClean="0">
                <a:latin typeface="Helvetica-Narrow-Bold" pitchFamily="32" charset="0"/>
                <a:ea typeface="新細明體" pitchFamily="18" charset="-120"/>
              </a:rPr>
            </a:br>
            <a:r>
              <a:rPr lang="en-US" sz="3200" smtClean="0">
                <a:ea typeface="新細明體" pitchFamily="18" charset="-120"/>
              </a:rPr>
              <a:t>Hangtag placement (For Bulk &amp; E.com)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>
          <a:xfrm>
            <a:off x="1763713" y="1627188"/>
            <a:ext cx="5256212" cy="64928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ea typeface="新細明體" pitchFamily="18" charset="-120"/>
              </a:rPr>
              <a:t>Use 3" white plastic string fix together Hangtag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TW" sz="1900" smtClean="0"/>
              <a:t>and spare button bag </a:t>
            </a:r>
            <a:r>
              <a:rPr lang="en-US" sz="1900" smtClean="0">
                <a:ea typeface="新細明體" pitchFamily="18" charset="-120"/>
              </a:rPr>
              <a:t>on wearer’s left armhole.</a:t>
            </a:r>
          </a:p>
        </p:txBody>
      </p:sp>
      <p:pic>
        <p:nvPicPr>
          <p:cNvPr id="14339" name="Picture 4" descr="20170614_1052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2312988"/>
            <a:ext cx="34290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395288" y="150813"/>
            <a:ext cx="8507412" cy="685800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900" b="1" smtClean="0">
                <a:ea typeface="新細明體" pitchFamily="18" charset="-120"/>
              </a:rPr>
              <a:t>S#ZC74P005-006RP-RPL-EP-PP – TOP FOLDING STEPS</a:t>
            </a: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44475" y="1181100"/>
            <a:ext cx="272732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b="1" u="sng">
                <a:solidFill>
                  <a:srgbClr val="000000"/>
                </a:solidFill>
                <a:ea typeface="SimSun" pitchFamily="2" charset="-122"/>
              </a:rPr>
              <a:t>Step 1:</a:t>
            </a:r>
            <a:r>
              <a:rPr kumimoji="0" lang="en-US" sz="1600" b="1" u="sng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kumimoji="0" lang="en-US" sz="1600">
                <a:solidFill>
                  <a:srgbClr val="000000"/>
                </a:solidFill>
                <a:ea typeface="SimSun" pitchFamily="2" charset="-122"/>
              </a:rPr>
              <a:t>Flat back garment. 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797300" y="1227138"/>
            <a:ext cx="4591050" cy="401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b="1" u="sng">
                <a:solidFill>
                  <a:srgbClr val="000000"/>
                </a:solidFill>
                <a:ea typeface="SimSun" pitchFamily="2" charset="-122"/>
              </a:rPr>
              <a:t>Step 2:</a:t>
            </a: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kumimoji="0" lang="en-US" sz="1600">
                <a:solidFill>
                  <a:srgbClr val="000000"/>
                </a:solidFill>
                <a:ea typeface="SimSun" pitchFamily="2" charset="-122"/>
              </a:rPr>
              <a:t>Fold left &amp; right sleeve/ side to central.</a:t>
            </a: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7238" y="4114800"/>
            <a:ext cx="32385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b="1" u="sng">
                <a:solidFill>
                  <a:srgbClr val="000000"/>
                </a:solidFill>
                <a:ea typeface="SimSun" pitchFamily="2" charset="-122"/>
              </a:rPr>
              <a:t>Step 3:</a:t>
            </a: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kumimoji="0" lang="en-US" sz="1600">
                <a:solidFill>
                  <a:srgbClr val="000000"/>
                </a:solidFill>
                <a:ea typeface="SimSun" pitchFamily="2" charset="-122"/>
              </a:rPr>
              <a:t>Fold  back from hem.</a:t>
            </a:r>
            <a:r>
              <a:rPr kumimoji="0" lang="en-US" sz="1400">
                <a:solidFill>
                  <a:srgbClr val="000000"/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076825" y="3962400"/>
            <a:ext cx="3124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b="1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kumimoji="0" lang="en-US" b="1" u="sng">
                <a:solidFill>
                  <a:srgbClr val="000000"/>
                </a:solidFill>
                <a:ea typeface="SimSun" pitchFamily="2" charset="-122"/>
              </a:rPr>
              <a:t>Step 4:</a:t>
            </a: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kumimoji="0" lang="en-US" sz="1600">
                <a:solidFill>
                  <a:srgbClr val="000000"/>
                </a:solidFill>
                <a:ea typeface="SimSun" pitchFamily="2" charset="-122"/>
              </a:rPr>
              <a:t>Fold half – </a:t>
            </a:r>
          </a:p>
          <a:p>
            <a:pPr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1600">
                <a:solidFill>
                  <a:srgbClr val="000000"/>
                </a:solidFill>
                <a:ea typeface="SimSun" pitchFamily="2" charset="-122"/>
              </a:rPr>
              <a:t>The top done with L=12”, W=10”</a:t>
            </a:r>
          </a:p>
        </p:txBody>
      </p:sp>
      <p:pic>
        <p:nvPicPr>
          <p:cNvPr id="15366" name="Picture 16" descr="20170614_1054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682750"/>
            <a:ext cx="2808287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7" descr="20170614_1108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1754188"/>
            <a:ext cx="2627312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8" descr="20170614_1101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1754188"/>
            <a:ext cx="2663825" cy="199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9" descr="20170614_11093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550" y="4581525"/>
            <a:ext cx="2808288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20" descr="20170614_1113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05475" y="4581525"/>
            <a:ext cx="167481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34925" y="142875"/>
            <a:ext cx="9036050" cy="5492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smtClean="0">
                <a:ea typeface="新細明體" pitchFamily="18" charset="-120"/>
              </a:rPr>
              <a:t>S#</a:t>
            </a:r>
            <a:r>
              <a:rPr lang="en-US" sz="2900" b="1" smtClean="0">
                <a:ea typeface="新細明體" pitchFamily="18" charset="-120"/>
              </a:rPr>
              <a:t>ZC74P005-006RP-RPL-EP-PP</a:t>
            </a:r>
            <a:r>
              <a:rPr lang="en-US" sz="3200" b="1" smtClean="0">
                <a:ea typeface="新細明體" pitchFamily="18" charset="-120"/>
              </a:rPr>
              <a:t> - PANT FOLDING STEPS</a:t>
            </a:r>
          </a:p>
        </p:txBody>
      </p:sp>
      <p:pic>
        <p:nvPicPr>
          <p:cNvPr id="17414" name="Picture 11" descr="20170614_1116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773238"/>
            <a:ext cx="2952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2" descr="20170614_11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1773238"/>
            <a:ext cx="266541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468313" y="915988"/>
            <a:ext cx="712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Step 1: Bow the tied draw cord inside, then put cardboard on the bottom </a:t>
            </a:r>
          </a:p>
          <a:p>
            <a:r>
              <a:rPr kumimoji="0" lang="en-US" altLang="zh-TW">
                <a:latin typeface="Calibri" pitchFamily="34" charset="0"/>
              </a:rPr>
              <a:t>             of the pants when they are laying flat and slide into inner side.</a:t>
            </a:r>
            <a:endParaRPr kumimoji="0" lang="en-US">
              <a:latin typeface="Calibri" pitchFamily="34" charset="0"/>
            </a:endParaRPr>
          </a:p>
        </p:txBody>
      </p:sp>
      <p:pic>
        <p:nvPicPr>
          <p:cNvPr id="17417" name="Picture 14" descr="20170614_1122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1773238"/>
            <a:ext cx="28797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文字方塊 27"/>
          <p:cNvSpPr txBox="1">
            <a:spLocks noChangeArrowheads="1"/>
          </p:cNvSpPr>
          <p:nvPr/>
        </p:nvSpPr>
        <p:spPr bwMode="auto">
          <a:xfrm>
            <a:off x="395288" y="4149725"/>
            <a:ext cx="2447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Step 2: Fold the crotch </a:t>
            </a:r>
          </a:p>
          <a:p>
            <a:r>
              <a:rPr kumimoji="0" lang="en-US" altLang="zh-TW">
                <a:latin typeface="Calibri" pitchFamily="34" charset="0"/>
              </a:rPr>
              <a:t>              to the central.</a:t>
            </a:r>
            <a:r>
              <a:rPr kumimoji="0" lang="en-US" altLang="zh-TW" sz="1400">
                <a:latin typeface="Calibri" pitchFamily="34" charset="0"/>
              </a:rPr>
              <a:t> </a:t>
            </a:r>
            <a:endParaRPr kumimoji="0" lang="zh-TW" altLang="en-US" sz="1400">
              <a:latin typeface="Calibri" pitchFamily="34" charset="0"/>
            </a:endParaRPr>
          </a:p>
        </p:txBody>
      </p:sp>
      <p:pic>
        <p:nvPicPr>
          <p:cNvPr id="17420" name="Picture 12" descr="20170614_1129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850" y="4797425"/>
            <a:ext cx="2592388" cy="1943100"/>
          </a:xfrm>
          <a:prstGeom prst="rect">
            <a:avLst/>
          </a:prstGeom>
          <a:noFill/>
        </p:spPr>
      </p:pic>
      <p:sp>
        <p:nvSpPr>
          <p:cNvPr id="17421" name="文字方塊 28"/>
          <p:cNvSpPr txBox="1">
            <a:spLocks noChangeArrowheads="1"/>
          </p:cNvSpPr>
          <p:nvPr/>
        </p:nvSpPr>
        <p:spPr bwMode="auto">
          <a:xfrm>
            <a:off x="4716463" y="4221163"/>
            <a:ext cx="395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Step 3: Fold back the pants.</a:t>
            </a:r>
            <a:r>
              <a:rPr kumimoji="0" lang="en-US" altLang="zh-TW" sz="1400">
                <a:latin typeface="Calibri" pitchFamily="34" charset="0"/>
              </a:rPr>
              <a:t> </a:t>
            </a:r>
            <a:endParaRPr kumimoji="0" lang="zh-TW" altLang="en-US" sz="1400">
              <a:latin typeface="Calibri" pitchFamily="34" charset="0"/>
            </a:endParaRPr>
          </a:p>
        </p:txBody>
      </p:sp>
      <p:pic>
        <p:nvPicPr>
          <p:cNvPr id="17422" name="Picture 14" descr="20170614_11324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7763" y="4797425"/>
            <a:ext cx="2592387" cy="1944688"/>
          </a:xfrm>
          <a:prstGeom prst="rect">
            <a:avLst/>
          </a:prstGeom>
          <a:noFill/>
        </p:spPr>
      </p:pic>
      <p:pic>
        <p:nvPicPr>
          <p:cNvPr id="17423" name="Picture 15" descr="20170614_1131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475" y="4797425"/>
            <a:ext cx="2592388" cy="194468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  <a:ln/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smtClean="0">
                <a:ea typeface="新細明體" pitchFamily="18" charset="-120"/>
              </a:rPr>
              <a:t>S#</a:t>
            </a:r>
            <a:r>
              <a:rPr lang="en-US" sz="2900" b="1" smtClean="0">
                <a:ea typeface="新細明體" pitchFamily="18" charset="-120"/>
              </a:rPr>
              <a:t>ZC74P005-006RP-RPL-EP-PP</a:t>
            </a:r>
            <a:r>
              <a:rPr lang="en-US" sz="2800" b="1" smtClean="0">
                <a:ea typeface="新細明體" pitchFamily="18" charset="-120"/>
              </a:rPr>
              <a:t> – PANT/TOP FOLDING STEPS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6200" y="533400"/>
            <a:ext cx="3429000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b="1" u="sng">
                <a:solidFill>
                  <a:srgbClr val="000000"/>
                </a:solidFill>
                <a:ea typeface="SimSun" pitchFamily="2" charset="-122"/>
              </a:rPr>
              <a:t>Step 4:</a:t>
            </a: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 </a:t>
            </a:r>
          </a:p>
          <a:p>
            <a:pPr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1600">
                <a:solidFill>
                  <a:srgbClr val="000000"/>
                </a:solidFill>
                <a:ea typeface="SimSun" pitchFamily="2" charset="-122"/>
              </a:rPr>
              <a:t>Pants done with L=12”, W=10”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733800" y="457200"/>
            <a:ext cx="525780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b="1" u="sng">
                <a:solidFill>
                  <a:srgbClr val="000000"/>
                </a:solidFill>
                <a:latin typeface="Calibri" pitchFamily="34" charset="0"/>
                <a:ea typeface="SimSun" pitchFamily="2" charset="-122"/>
              </a:rPr>
              <a:t>Step 5:</a:t>
            </a:r>
            <a:r>
              <a:rPr kumimoji="0" lang="en-US">
                <a:solidFill>
                  <a:srgbClr val="000000"/>
                </a:solidFill>
                <a:latin typeface="Calibri" pitchFamily="34" charset="0"/>
                <a:ea typeface="SimSun" pitchFamily="2" charset="-122"/>
              </a:rPr>
              <a:t> Put Top on Pants with belly band, sets done with L=12”, W=10” (size stripe 1” from the </a:t>
            </a:r>
            <a:r>
              <a:rPr kumimoji="0" lang="en-US" altLang="zh-TW">
                <a:latin typeface="Calibri" pitchFamily="34" charset="0"/>
              </a:rPr>
              <a:t>right side edge; ¾ of size sticker on the top of garment.</a:t>
            </a:r>
          </a:p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altLang="zh-TW">
                <a:latin typeface="Calibri" pitchFamily="34" charset="0"/>
              </a:rPr>
              <a:t>¼ of size sticker on the bottom of garment</a:t>
            </a:r>
            <a:r>
              <a:rPr kumimoji="0" lang="en-US">
                <a:solidFill>
                  <a:srgbClr val="000000"/>
                </a:solidFill>
                <a:latin typeface="Calibri" pitchFamily="34" charset="0"/>
                <a:ea typeface="SimSun" pitchFamily="2" charset="-122"/>
              </a:rPr>
              <a:t>).</a:t>
            </a:r>
            <a:r>
              <a:rPr kumimoji="0" lang="en-US" sz="1600">
                <a:solidFill>
                  <a:srgbClr val="000000"/>
                </a:solidFill>
                <a:ea typeface="SimSun" pitchFamily="2" charset="-122"/>
              </a:rPr>
              <a:t>  </a:t>
            </a:r>
          </a:p>
        </p:txBody>
      </p: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34925" y="1341438"/>
            <a:ext cx="4032250" cy="2847975"/>
            <a:chOff x="22" y="845"/>
            <a:chExt cx="2540" cy="1794"/>
          </a:xfrm>
        </p:grpSpPr>
        <p:pic>
          <p:nvPicPr>
            <p:cNvPr id="25620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" y="845"/>
              <a:ext cx="1464" cy="1794"/>
            </a:xfrm>
            <a:prstGeom prst="rect">
              <a:avLst/>
            </a:prstGeom>
            <a:noFill/>
          </p:spPr>
        </p:pic>
        <p:grpSp>
          <p:nvGrpSpPr>
            <p:cNvPr id="25623" name="Group 23"/>
            <p:cNvGrpSpPr>
              <a:grpSpLocks/>
            </p:cNvGrpSpPr>
            <p:nvPr/>
          </p:nvGrpSpPr>
          <p:grpSpPr bwMode="auto">
            <a:xfrm>
              <a:off x="930" y="1162"/>
              <a:ext cx="1632" cy="594"/>
              <a:chOff x="930" y="1162"/>
              <a:chExt cx="1632" cy="594"/>
            </a:xfrm>
          </p:grpSpPr>
          <p:sp>
            <p:nvSpPr>
              <p:cNvPr id="25621" name="矩形 14"/>
              <p:cNvSpPr>
                <a:spLocks noChangeArrowheads="1"/>
              </p:cNvSpPr>
              <p:nvPr/>
            </p:nvSpPr>
            <p:spPr bwMode="auto">
              <a:xfrm>
                <a:off x="1678" y="1162"/>
                <a:ext cx="88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400">
                    <a:latin typeface="Calibri" pitchFamily="34" charset="0"/>
                  </a:rPr>
                  <a:t>Waistband need to be at least at the middle or higher</a:t>
                </a:r>
                <a:endParaRPr lang="zh-TW" altLang="en-US" sz="1400"/>
              </a:p>
            </p:txBody>
          </p:sp>
          <p:sp>
            <p:nvSpPr>
              <p:cNvPr id="24" name="向下箭號 23"/>
              <p:cNvSpPr>
                <a:spLocks noChangeArrowheads="1"/>
              </p:cNvSpPr>
              <p:nvPr/>
            </p:nvSpPr>
            <p:spPr bwMode="auto">
              <a:xfrm rot="5400000">
                <a:off x="1293" y="1071"/>
                <a:ext cx="46" cy="771"/>
              </a:xfrm>
              <a:prstGeom prst="downArrow">
                <a:avLst>
                  <a:gd name="adj1" fmla="val 50000"/>
                  <a:gd name="adj2" fmla="val 31271"/>
                </a:avLst>
              </a:prstGeom>
              <a:solidFill>
                <a:srgbClr val="F79646"/>
              </a:solidFill>
              <a:ln w="25400" algn="ctr">
                <a:solidFill>
                  <a:srgbClr val="F79646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zh-TW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1404938" y="1773238"/>
            <a:ext cx="7127875" cy="4786312"/>
            <a:chOff x="748" y="1117"/>
            <a:chExt cx="4490" cy="3015"/>
          </a:xfrm>
        </p:grpSpPr>
        <p:pic>
          <p:nvPicPr>
            <p:cNvPr id="25626" name="Picture 26" descr="20170614_1245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1" y="2931"/>
              <a:ext cx="1587" cy="1190"/>
            </a:xfrm>
            <a:prstGeom prst="rect">
              <a:avLst/>
            </a:prstGeom>
            <a:noFill/>
          </p:spPr>
        </p:pic>
        <p:pic>
          <p:nvPicPr>
            <p:cNvPr id="25627" name="Picture 27" descr="20170614_12444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8" y="2976"/>
              <a:ext cx="1542" cy="1156"/>
            </a:xfrm>
            <a:prstGeom prst="rect">
              <a:avLst/>
            </a:prstGeom>
            <a:noFill/>
          </p:spPr>
        </p:pic>
        <p:sp>
          <p:nvSpPr>
            <p:cNvPr id="27" name="橢圓 26"/>
            <p:cNvSpPr>
              <a:spLocks noChangeArrowheads="1"/>
            </p:cNvSpPr>
            <p:nvPr/>
          </p:nvSpPr>
          <p:spPr bwMode="auto">
            <a:xfrm rot="2731820">
              <a:off x="1881" y="3475"/>
              <a:ext cx="273" cy="273"/>
            </a:xfrm>
            <a:prstGeom prst="ellipse">
              <a:avLst/>
            </a:prstGeom>
            <a:noFill/>
            <a:ln w="25400" algn="ctr">
              <a:solidFill>
                <a:srgbClr val="F79646"/>
              </a:solidFill>
              <a:prstDash val="sysDash"/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" name="橢圓 26"/>
            <p:cNvSpPr>
              <a:spLocks noChangeArrowheads="1"/>
            </p:cNvSpPr>
            <p:nvPr/>
          </p:nvSpPr>
          <p:spPr bwMode="auto">
            <a:xfrm rot="2731820">
              <a:off x="3833" y="3430"/>
              <a:ext cx="273" cy="273"/>
            </a:xfrm>
            <a:prstGeom prst="ellipse">
              <a:avLst/>
            </a:prstGeom>
            <a:noFill/>
            <a:ln w="25400" algn="ctr">
              <a:solidFill>
                <a:srgbClr val="F79646"/>
              </a:solidFill>
              <a:prstDash val="sysDash"/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H="1">
              <a:off x="2018" y="2704"/>
              <a:ext cx="408" cy="817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2426" y="2704"/>
              <a:ext cx="1497" cy="817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8" name="Group 38"/>
            <p:cNvGrpSpPr>
              <a:grpSpLocks/>
            </p:cNvGrpSpPr>
            <p:nvPr/>
          </p:nvGrpSpPr>
          <p:grpSpPr bwMode="auto">
            <a:xfrm>
              <a:off x="1881" y="1117"/>
              <a:ext cx="2677" cy="1678"/>
              <a:chOff x="1791" y="1026"/>
              <a:chExt cx="2677" cy="1678"/>
            </a:xfrm>
          </p:grpSpPr>
          <p:pic>
            <p:nvPicPr>
              <p:cNvPr id="25625" name="Picture 2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46" y="1026"/>
                <a:ext cx="1422" cy="1614"/>
              </a:xfrm>
              <a:prstGeom prst="rect">
                <a:avLst/>
              </a:prstGeom>
              <a:noFill/>
            </p:spPr>
          </p:pic>
          <p:sp>
            <p:nvSpPr>
              <p:cNvPr id="3" name="橢圓 26"/>
              <p:cNvSpPr>
                <a:spLocks noChangeArrowheads="1"/>
              </p:cNvSpPr>
              <p:nvPr/>
            </p:nvSpPr>
            <p:spPr bwMode="auto">
              <a:xfrm rot="2731820">
                <a:off x="3061" y="1343"/>
                <a:ext cx="273" cy="273"/>
              </a:xfrm>
              <a:prstGeom prst="ellipse">
                <a:avLst/>
              </a:prstGeom>
              <a:noFill/>
              <a:ln w="25400" algn="ctr">
                <a:solidFill>
                  <a:srgbClr val="F79646"/>
                </a:solidFill>
                <a:prstDash val="sysDash"/>
                <a:round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4196" y="2432"/>
                <a:ext cx="136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Text Box 30"/>
              <p:cNvSpPr txBox="1">
                <a:spLocks noChangeArrowheads="1"/>
              </p:cNvSpPr>
              <p:nvPr/>
            </p:nvSpPr>
            <p:spPr bwMode="auto">
              <a:xfrm>
                <a:off x="4195" y="2523"/>
                <a:ext cx="27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 defTabSz="457200">
                  <a:buSzPct val="10000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kumimoji="0" lang="en-US" sz="1400" b="1">
                    <a:solidFill>
                      <a:srgbClr val="0000FF"/>
                    </a:solidFill>
                    <a:ea typeface="SimSun" pitchFamily="2" charset="-122"/>
                  </a:rPr>
                  <a:t>1”</a:t>
                </a:r>
              </a:p>
            </p:txBody>
          </p:sp>
          <p:sp>
            <p:nvSpPr>
              <p:cNvPr id="4" name="橢圓 26"/>
              <p:cNvSpPr>
                <a:spLocks noChangeArrowheads="1"/>
              </p:cNvSpPr>
              <p:nvPr/>
            </p:nvSpPr>
            <p:spPr bwMode="auto">
              <a:xfrm rot="2731820">
                <a:off x="4104" y="1343"/>
                <a:ext cx="273" cy="273"/>
              </a:xfrm>
              <a:prstGeom prst="ellipse">
                <a:avLst/>
              </a:prstGeom>
              <a:noFill/>
              <a:ln w="25400" algn="ctr">
                <a:solidFill>
                  <a:srgbClr val="F79646"/>
                </a:solidFill>
                <a:prstDash val="sysDash"/>
                <a:round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634" name="文字方塊 22"/>
              <p:cNvSpPr txBox="1">
                <a:spLocks noChangeArrowheads="1"/>
              </p:cNvSpPr>
              <p:nvPr/>
            </p:nvSpPr>
            <p:spPr bwMode="auto">
              <a:xfrm>
                <a:off x="1791" y="2296"/>
                <a:ext cx="1089" cy="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400">
                    <a:latin typeface="Calibri" pitchFamily="34" charset="0"/>
                  </a:rPr>
                  <a:t>2 clear clips in total.</a:t>
                </a:r>
              </a:p>
              <a:p>
                <a:r>
                  <a:rPr kumimoji="0" lang="en-US" altLang="zh-TW" sz="1400">
                    <a:latin typeface="Calibri" pitchFamily="34" charset="0"/>
                  </a:rPr>
                  <a:t>One per each side.</a:t>
                </a:r>
                <a:endParaRPr kumimoji="0" lang="zh-TW" altLang="en-US" sz="1400">
                  <a:latin typeface="Calibri" pitchFamily="34" charset="0"/>
                </a:endParaRP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 flipV="1">
                <a:off x="2381" y="1480"/>
                <a:ext cx="817" cy="816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0" y="144463"/>
            <a:ext cx="9144000" cy="547687"/>
          </a:xfrm>
          <a:ln/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smtClean="0">
                <a:ea typeface="新細明體" pitchFamily="18" charset="-120"/>
              </a:rPr>
              <a:t>S#ZC74P005-006RP-RPL-EP-PP – PANT/TOP FOLDING STEPS</a:t>
            </a:r>
          </a:p>
        </p:txBody>
      </p:sp>
      <p:pic>
        <p:nvPicPr>
          <p:cNvPr id="28690" name="Picture 18" descr="20170614_130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013" y="1952625"/>
            <a:ext cx="3429000" cy="4572000"/>
          </a:xfrm>
          <a:prstGeom prst="rect">
            <a:avLst/>
          </a:prstGeom>
          <a:noFill/>
        </p:spPr>
      </p:pic>
      <p:pic>
        <p:nvPicPr>
          <p:cNvPr id="28691" name="Picture 19" descr="20170614_1258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952625"/>
            <a:ext cx="3429000" cy="4572000"/>
          </a:xfrm>
          <a:prstGeom prst="rect">
            <a:avLst/>
          </a:prstGeom>
          <a:noFill/>
        </p:spPr>
      </p:pic>
      <p:sp>
        <p:nvSpPr>
          <p:cNvPr id="28692" name="文字方塊 27"/>
          <p:cNvSpPr txBox="1">
            <a:spLocks noChangeArrowheads="1"/>
          </p:cNvSpPr>
          <p:nvPr/>
        </p:nvSpPr>
        <p:spPr bwMode="auto">
          <a:xfrm>
            <a:off x="1835150" y="1412875"/>
            <a:ext cx="10810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  </a:t>
            </a:r>
            <a:r>
              <a:rPr kumimoji="0" lang="en-US" altLang="zh-TW" sz="2000">
                <a:latin typeface="Calibri" pitchFamily="34" charset="0"/>
              </a:rPr>
              <a:t>Front</a:t>
            </a:r>
            <a:endParaRPr kumimoji="0" lang="zh-TW" altLang="en-US" sz="2000">
              <a:latin typeface="Calibri" pitchFamily="34" charset="0"/>
            </a:endParaRPr>
          </a:p>
        </p:txBody>
      </p:sp>
      <p:sp>
        <p:nvSpPr>
          <p:cNvPr id="28693" name="文字方塊 27"/>
          <p:cNvSpPr txBox="1">
            <a:spLocks noChangeArrowheads="1"/>
          </p:cNvSpPr>
          <p:nvPr/>
        </p:nvSpPr>
        <p:spPr bwMode="auto">
          <a:xfrm>
            <a:off x="5867400" y="1412875"/>
            <a:ext cx="10810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  </a:t>
            </a:r>
            <a:r>
              <a:rPr kumimoji="0" lang="en-US" altLang="zh-TW" sz="2000">
                <a:latin typeface="Calibri" pitchFamily="34" charset="0"/>
              </a:rPr>
              <a:t>Back</a:t>
            </a:r>
            <a:endParaRPr kumimoji="0" lang="zh-TW" altLang="en-US" sz="200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93175" cy="706437"/>
          </a:xfrm>
        </p:spPr>
        <p:txBody>
          <a:bodyPr/>
          <a:lstStyle/>
          <a:p>
            <a:r>
              <a:rPr lang="en-US" sz="2400" b="1" smtClean="0">
                <a:ea typeface="新細明體" pitchFamily="18" charset="-120"/>
              </a:rPr>
              <a:t>S#ZC74P005-006RP-RPL-EP-PP – PANT/TOP PUT INTO CARTON </a:t>
            </a:r>
            <a:br>
              <a:rPr lang="en-US" sz="2400" b="1" smtClean="0">
                <a:ea typeface="新細明體" pitchFamily="18" charset="-120"/>
              </a:rPr>
            </a:br>
            <a:r>
              <a:rPr lang="en-US" sz="2400" b="1" smtClean="0">
                <a:ea typeface="新細明體" pitchFamily="18" charset="-120"/>
              </a:rPr>
              <a:t>(For E.Com PO)</a:t>
            </a:r>
          </a:p>
        </p:txBody>
      </p:sp>
      <p:pic>
        <p:nvPicPr>
          <p:cNvPr id="30724" name="Picture 4" descr="20170614_1309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881188"/>
            <a:ext cx="3429000" cy="4572000"/>
          </a:xfrm>
          <a:prstGeom prst="rect">
            <a:avLst/>
          </a:prstGeom>
          <a:noFill/>
        </p:spPr>
      </p:pic>
      <p:pic>
        <p:nvPicPr>
          <p:cNvPr id="30725" name="Picture 5" descr="20170614_1305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8" y="1881188"/>
            <a:ext cx="3429000" cy="4572000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116013" y="1125538"/>
            <a:ext cx="6911975" cy="661987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 eaLnBrk="0" hangingPunct="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Each garment put into one poly bag with gum sticker</a:t>
            </a:r>
          </a:p>
          <a:p>
            <a:pPr algn="ctr" defTabSz="457200" eaLnBrk="0" hangingPunct="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and put into carton follow ratio in EDI &amp; PM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706437"/>
          </a:xfrm>
        </p:spPr>
        <p:txBody>
          <a:bodyPr/>
          <a:lstStyle/>
          <a:p>
            <a:r>
              <a:rPr lang="en-US" sz="2400" b="1" smtClean="0">
                <a:ea typeface="新細明體" pitchFamily="18" charset="-120"/>
              </a:rPr>
              <a:t>S#ZC74P005-006RP-RPL-EP-PP – PANT/TOP PUT INTO CARTON </a:t>
            </a:r>
            <a:br>
              <a:rPr lang="en-US" sz="2400" b="1" smtClean="0">
                <a:ea typeface="新細明體" pitchFamily="18" charset="-120"/>
              </a:rPr>
            </a:br>
            <a:r>
              <a:rPr lang="en-US" sz="2400" b="1" smtClean="0">
                <a:ea typeface="新細明體" pitchFamily="18" charset="-120"/>
              </a:rPr>
              <a:t>(For Bulk PO)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827088" y="1125538"/>
            <a:ext cx="7848600" cy="661987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 eaLnBrk="0" hangingPunct="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>
                <a:solidFill>
                  <a:srgbClr val="000000"/>
                </a:solidFill>
                <a:ea typeface="SimSun" pitchFamily="2" charset="-122"/>
              </a:rPr>
              <a:t>Follow ratio in EDI &amp; PM: 12 set or 24 set pack a poly bag then into a carton</a:t>
            </a:r>
          </a:p>
        </p:txBody>
      </p:sp>
      <p:pic>
        <p:nvPicPr>
          <p:cNvPr id="32774" name="Picture 6" descr="20170614_1358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276475"/>
            <a:ext cx="4319587" cy="3240088"/>
          </a:xfrm>
          <a:prstGeom prst="rect">
            <a:avLst/>
          </a:prstGeom>
          <a:noFill/>
        </p:spPr>
      </p:pic>
      <p:pic>
        <p:nvPicPr>
          <p:cNvPr id="32775" name="Picture 7" descr="20170614_135516(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276475"/>
            <a:ext cx="4392613" cy="3295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273</Words>
  <Application>Microsoft Office PowerPoint</Application>
  <PresentationFormat>如螢幕大小 (4:3)</PresentationFormat>
  <Paragraphs>32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Packing way S#ZC74P005-006RP-RPL-EP-PP Hangtag placement (For Bulk &amp; E.com)</vt:lpstr>
      <vt:lpstr>S#ZC74P005-006RP-RPL-EP-PP – TOP FOLDING STEPS</vt:lpstr>
      <vt:lpstr>S#ZC74P005-006RP-RPL-EP-PP - PANT FOLDING STEPS</vt:lpstr>
      <vt:lpstr>S#ZC74P005-006RP-RPL-EP-PP – PANT/TOP FOLDING STEPS</vt:lpstr>
      <vt:lpstr>S#ZC74P005-006RP-RPL-EP-PP – PANT/TOP FOLDING STEPS</vt:lpstr>
      <vt:lpstr>S#ZC74P005-006RP-RPL-EP-PP – PANT/TOP PUT INTO CARTON  (For E.Com PO)</vt:lpstr>
      <vt:lpstr>S#ZC74P005-006RP-RPL-EP-PP – PANT/TOP PUT INTO CARTON  (For Bulk PO)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angelyeh</dc:creator>
  <cp:lastModifiedBy>Lancelotwang</cp:lastModifiedBy>
  <cp:revision>175</cp:revision>
  <dcterms:created xsi:type="dcterms:W3CDTF">2014-04-10T07:34:57Z</dcterms:created>
  <dcterms:modified xsi:type="dcterms:W3CDTF">2018-01-03T04:02:42Z</dcterms:modified>
</cp:coreProperties>
</file>