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BRITISH AIRWAY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Web scraping to gain company insights</a:t>
            </a:r>
            <a:endParaRPr lang="en-GB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07/06/2023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30" name="Picture 6" descr="British Airways">
            <a:extLst>
              <a:ext uri="{FF2B5EF4-FFF2-40B4-BE49-F238E27FC236}">
                <a16:creationId xmlns:a16="http://schemas.microsoft.com/office/drawing/2014/main" id="{6A59A513-18F4-1F7E-6A5C-F3D23900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981" y="2476854"/>
            <a:ext cx="3173819" cy="19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INSIGHT FORM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From cleaning 1000 customer reviews, we obtained</a:t>
            </a:r>
          </a:p>
          <a:p>
            <a:pPr marL="0" indent="0">
              <a:buNone/>
            </a:pPr>
            <a:r>
              <a:rPr lang="en-GB" sz="2000" dirty="0"/>
              <a:t>Positive reviews: 514</a:t>
            </a:r>
          </a:p>
          <a:p>
            <a:pPr marL="0" indent="0">
              <a:buNone/>
            </a:pPr>
            <a:r>
              <a:rPr lang="en-GB" sz="2000" dirty="0"/>
              <a:t>Negative reviews: 380</a:t>
            </a:r>
          </a:p>
          <a:p>
            <a:pPr marL="0" indent="0">
              <a:buNone/>
            </a:pPr>
            <a:r>
              <a:rPr lang="en-GB" sz="2000" dirty="0"/>
              <a:t>Neutral reviews: 106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Word cloud of keywords used in reviews: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BFBA3-E447-E41D-69E0-4B6A8886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24" y="4399054"/>
            <a:ext cx="4006595" cy="1963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1AE3D-B1DD-B7ED-21A4-9106E34C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38" y="761774"/>
            <a:ext cx="3402967" cy="28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</vt:lpstr>
      <vt:lpstr>INSIGHT FORM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Duong Nhat Thanh</cp:lastModifiedBy>
  <cp:revision>2</cp:revision>
  <dcterms:created xsi:type="dcterms:W3CDTF">2022-12-06T11:13:27Z</dcterms:created>
  <dcterms:modified xsi:type="dcterms:W3CDTF">2023-06-07T03:22:30Z</dcterms:modified>
</cp:coreProperties>
</file>