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48" y="857251"/>
            <a:ext cx="6219582" cy="3160113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BRITISH AIRWAY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Predicting customer buying behavior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07/06/2023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0" name="Picture 6" descr="British Airways">
            <a:extLst>
              <a:ext uri="{FF2B5EF4-FFF2-40B4-BE49-F238E27FC236}">
                <a16:creationId xmlns:a16="http://schemas.microsoft.com/office/drawing/2014/main" id="{6A59A513-18F4-1F7E-6A5C-F3D23900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0981" y="2476854"/>
            <a:ext cx="3173819" cy="190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predictive model to understand factors that influence buying behavior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165013"/>
            <a:ext cx="6963635" cy="293378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We have trained the data set with Random forest classifier model and received:</a:t>
            </a:r>
          </a:p>
          <a:p>
            <a:pPr marL="0" indent="0">
              <a:buNone/>
            </a:pPr>
            <a:r>
              <a:rPr lang="en-US" sz="1400" b="1" dirty="0"/>
              <a:t>ACCURACY:  85.09</a:t>
            </a:r>
          </a:p>
          <a:p>
            <a:pPr marL="0" indent="0">
              <a:buNone/>
            </a:pPr>
            <a:r>
              <a:rPr lang="en-US" sz="1400" b="1" dirty="0"/>
              <a:t>AUC score:  0.5577796717361984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/>
              <a:t>booking_origin</a:t>
            </a: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/>
              <a:t>flight_duration</a:t>
            </a: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/>
              <a:t>wants_extra_baggage</a:t>
            </a: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/>
              <a:t>length_of_stay</a:t>
            </a:r>
            <a:endParaRPr lang="en-US" sz="1400" b="0" dirty="0"/>
          </a:p>
          <a:p>
            <a:pPr marL="0" indent="0">
              <a:buNone/>
            </a:pPr>
            <a:r>
              <a:rPr lang="en-US" sz="1400" b="0" dirty="0"/>
              <a:t>are the top 5 features which influence Customer buying behavior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700" b="1" dirty="0"/>
              <a:t>We need to increase the AUC score.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BB5405-4B6B-C00C-3AD5-60BF20D2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49" y="3059197"/>
            <a:ext cx="6223320" cy="3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</vt:lpstr>
      <vt:lpstr>predictive model to understand factors that influence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Duong Nhat Thanh</cp:lastModifiedBy>
  <cp:revision>4</cp:revision>
  <dcterms:created xsi:type="dcterms:W3CDTF">2022-12-06T11:13:27Z</dcterms:created>
  <dcterms:modified xsi:type="dcterms:W3CDTF">2023-06-07T04:50:51Z</dcterms:modified>
</cp:coreProperties>
</file>