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3BCE-3EAE-4286-85C8-6C70FB7B6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FFD71-3C08-4832-8FB5-8C47A1D6A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F2CA9-C200-4B67-BA62-1066935C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A40C-C376-4913-8A31-141F969F56B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4A96-D4B2-4CE4-9FEF-2792F9D5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4E63-19E1-4E87-9590-6A52FD62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B3D-B318-45BA-BF58-A38A7A25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AB81-4E7F-413F-9367-7A05A5F5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E7B7A-2F05-4E8B-B927-B44B2BD06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FBA9-1C2E-44E0-9C45-96E871C4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A40C-C376-4913-8A31-141F969F56B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F3B2-A054-4376-915F-3C180D30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18E9-913D-419D-AA0D-667BC415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B3D-B318-45BA-BF58-A38A7A25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9FB47-342C-4027-92D5-DA93DC265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5D74F-FFB2-4191-9BA8-8B9529CC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F970-AF14-413A-915C-C8D00B86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A40C-C376-4913-8A31-141F969F56B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9F7F-31C5-4DD9-B25B-E603C142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F41A-FCFB-45C7-8A2C-41A9B420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B3D-B318-45BA-BF58-A38A7A25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9C5E-FE27-4E02-8476-1E648C3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BE3F-E985-475A-941C-61DA728AA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70CB-6447-4858-802E-4D1EC73D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A40C-C376-4913-8A31-141F969F56B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206B-8A2B-450A-8E34-CB86CA05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79666-14F1-4973-90FA-C0ABCC28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B3D-B318-45BA-BF58-A38A7A25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6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225C-41EE-4931-9946-216903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207C-F193-4476-BC1A-8BAE5EF7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206-10D8-4F25-A6EB-8156382E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A40C-C376-4913-8A31-141F969F56B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9AEA-599D-478C-BE29-EFB0817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ABCD-4559-49A9-A3DB-1AC6330B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B3D-B318-45BA-BF58-A38A7A25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9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9E4B-92DA-4D7D-913D-78B937AB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D5FF-C0B1-45D3-8280-C0EACAFA1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60C3D-D998-4F8B-853C-1B6C8D08B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2C0C9-B03D-41B2-A94B-B60768EE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A40C-C376-4913-8A31-141F969F56B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DAF36-063E-487B-AFA0-A456F40D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922EC-F585-4C6E-8192-F2A97831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B3D-B318-45BA-BF58-A38A7A25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B57E-41C0-4D4B-84B3-873F2F3C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B5C5E-5A9A-4372-8BEC-8A6C6642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D5735-EB77-46D3-B355-801A9AC83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64CE4-5A91-43D2-8754-713F4E8DB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CAA4E-75BF-4111-9D4D-7C45ADB68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B6AF1-F588-42AD-B4DB-BCC4FCF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A40C-C376-4913-8A31-141F969F56B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41377-1D01-4AD2-9D81-6C331887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3CDB7-757F-4DA7-AA91-974323BE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B3D-B318-45BA-BF58-A38A7A25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1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DCE7-569D-4C8C-A7AA-542E0AE8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C0581-6607-4CF4-BA2F-34F8A33B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A40C-C376-4913-8A31-141F969F56B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5C0F-BD30-4FDE-B8F7-3E0546D0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CB171-C02D-4DEC-9541-2F4F6318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B3D-B318-45BA-BF58-A38A7A25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8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21D18-54F8-481A-AD02-369BF5EA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A40C-C376-4913-8A31-141F969F56B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CE41F-A759-4428-B2AA-2A11C408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FB4EA-8D08-41BA-A5DD-18E8A09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B3D-B318-45BA-BF58-A38A7A25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1442-7CAC-48A9-96A8-4FAF3981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B985-EF78-4CCE-BF75-7E37F0C4C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5271F-5C57-4A51-92BA-015F738B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0534A-BDEE-4000-9AD6-D618B56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A40C-C376-4913-8A31-141F969F56B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13F84-813C-4A6E-917C-EEFA6C1A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91243-5B82-43C3-9DED-EA1886C3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B3D-B318-45BA-BF58-A38A7A25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66A3-938D-4D82-8C42-19221B92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2AAFC-92AE-4310-BE74-893AD49D9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EE037-E4A3-4504-8E65-4D92DD6B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4CBF7-1D49-4D38-AC9E-260B306E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A40C-C376-4913-8A31-141F969F56B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28939-6E37-4BFB-9404-370EC699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02423-8103-48B1-99BE-6CD4B7EB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B3D-B318-45BA-BF58-A38A7A25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6DC49-F338-4022-9227-3DE57315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D05E-67CA-4F8C-98F1-3CB51BDE9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6276B-3DCA-4D11-94E9-B9E831D60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A40C-C376-4913-8A31-141F969F56B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E9372-37F8-429E-9DCC-8489C4CC1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FEFC-7148-4BB3-BD8E-468341892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F2B3D-B318-45BA-BF58-A38A7A25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5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29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36ECD79-48F2-4D09-8BE6-E8F6509BD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2999" y="2413337"/>
            <a:ext cx="9763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Not recorded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0000"/>
                </a:solidFill>
              </a:rPr>
              <a:t>Camera</a:t>
            </a:r>
            <a:r>
              <a:rPr lang="en-US" sz="2800" dirty="0"/>
              <a:t> optional, but </a:t>
            </a:r>
            <a:r>
              <a:rPr lang="en-US" sz="2800" b="1" dirty="0">
                <a:solidFill>
                  <a:srgbClr val="FF0000"/>
                </a:solidFill>
              </a:rPr>
              <a:t>highly encouraged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Attendance taken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Be on time: Tues, 3.15am – 4.15am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876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Not recorded Camera optional, but highly encouraged Attendance taken Be on time: Tues, 3.15am – 4.15am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phanhoangthuyduong@gmail.com</dc:creator>
  <cp:lastModifiedBy>phanhoangthuyduong@gmail.com</cp:lastModifiedBy>
  <cp:revision>2</cp:revision>
  <dcterms:created xsi:type="dcterms:W3CDTF">2021-02-09T08:22:05Z</dcterms:created>
  <dcterms:modified xsi:type="dcterms:W3CDTF">2021-02-09T08:24:31Z</dcterms:modified>
</cp:coreProperties>
</file>