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58" r:id="rId6"/>
    <p:sldId id="262" r:id="rId7"/>
    <p:sldId id="259" r:id="rId8"/>
    <p:sldId id="264" r:id="rId9"/>
    <p:sldId id="260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3E0E40-FD89-4FE4-8E25-C2CC4CD7CAA8}">
          <p14:sldIdLst>
            <p14:sldId id="256"/>
            <p14:sldId id="257"/>
            <p14:sldId id="266"/>
            <p14:sldId id="263"/>
            <p14:sldId id="258"/>
            <p14:sldId id="262"/>
            <p14:sldId id="259"/>
            <p14:sldId id="264"/>
            <p14:sldId id="260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429000"/>
            <a:ext cx="6934200" cy="2971800"/>
          </a:xfrm>
        </p:spPr>
        <p:txBody>
          <a:bodyPr/>
          <a:lstStyle/>
          <a:p>
            <a:pPr algn="l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Dương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- 20168781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5908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Android project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572000" cy="869950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343" y="304800"/>
            <a:ext cx="4011547" cy="649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572000" cy="51943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createChapterScreen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(Context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context,ArrayList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&lt;Manga&gt;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mangalist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Presenter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512511" cy="1143000"/>
          </a:xfrm>
        </p:spPr>
        <p:txBody>
          <a:bodyPr/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855"/>
            <a:ext cx="5334000" cy="687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3050"/>
            <a:ext cx="2971800" cy="86995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175351" cy="1143000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48768"/>
              </p:ext>
            </p:extLst>
          </p:nvPr>
        </p:nvGraphicFramePr>
        <p:xfrm>
          <a:off x="1447800" y="2209800"/>
          <a:ext cx="6096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 </a:t>
                      </a:r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hoàng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homescreen</a:t>
                      </a:r>
                      <a:r>
                        <a:rPr lang="en-US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infoscreen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chapterScreen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layout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91000" cy="8699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Page 1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homescreen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5258" y="304800"/>
            <a:ext cx="4143139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4191000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List_adapter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1" y="273050"/>
            <a:ext cx="6019799" cy="71755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List_fragment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990601"/>
            <a:ext cx="8686800" cy="35813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getMangaList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onItemClick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AdapterView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&lt;?&gt; parent, View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position,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final long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</a:p>
        </p:txBody>
      </p:sp>
    </p:spTree>
    <p:extLst>
      <p:ext uri="{BB962C8B-B14F-4D97-AF65-F5344CB8AC3E}">
        <p14:creationId xmlns:p14="http://schemas.microsoft.com/office/powerpoint/2010/main" val="2230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86200" cy="8699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Page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4158" y="304800"/>
            <a:ext cx="404966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3581400" cy="5334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Info_fagment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8001000" cy="4038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info_fragment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createInfoScreen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(Context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&lt;Manga&gt;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mangaList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Presenter presenter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onItemClick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&lt;?&gt; parent, View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Info_fagment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8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24200" cy="7175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626" y="731838"/>
            <a:ext cx="308157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505199" cy="5135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chapter_adapter.java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chapter.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chapter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344</TotalTime>
  <Words>164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Georgia</vt:lpstr>
      <vt:lpstr>Trebuchet MS</vt:lpstr>
      <vt:lpstr>Slipstream</vt:lpstr>
      <vt:lpstr>Android project app đọc truyện tranh</vt:lpstr>
      <vt:lpstr>Kịch bản demo</vt:lpstr>
      <vt:lpstr>Bảng phân công công việc</vt:lpstr>
      <vt:lpstr>Chương trình</vt:lpstr>
      <vt:lpstr>Page 1 homescreen</vt:lpstr>
      <vt:lpstr>List_fragment</vt:lpstr>
      <vt:lpstr>Page 2 infoScreen</vt:lpstr>
      <vt:lpstr>Info_fagment </vt:lpstr>
      <vt:lpstr>Page 3</vt:lpstr>
      <vt:lpstr>chapter_fragment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</dc:title>
  <dc:creator>Admin</dc:creator>
  <cp:lastModifiedBy>Trần Hoài Sơn Dương</cp:lastModifiedBy>
  <cp:revision>20</cp:revision>
  <dcterms:created xsi:type="dcterms:W3CDTF">2019-12-22T06:58:19Z</dcterms:created>
  <dcterms:modified xsi:type="dcterms:W3CDTF">2019-12-23T12:46:47Z</dcterms:modified>
</cp:coreProperties>
</file>