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2" r:id="rId2"/>
    <p:sldId id="300" r:id="rId3"/>
    <p:sldId id="301" r:id="rId4"/>
    <p:sldId id="302" r:id="rId5"/>
    <p:sldId id="303" r:id="rId6"/>
    <p:sldId id="304" r:id="rId7"/>
    <p:sldId id="305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0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ương Tâm" userId="62e80b15087de37e" providerId="LiveId" clId="{BB89BE10-35B2-492C-9246-7C619019BC5C}"/>
    <pc:docChg chg="undo custSel addSld delSld modSld sldOrd">
      <pc:chgData name="Dương Tâm" userId="62e80b15087de37e" providerId="LiveId" clId="{BB89BE10-35B2-492C-9246-7C619019BC5C}" dt="2021-04-21T04:25:47.671" v="426" actId="20577"/>
      <pc:docMkLst>
        <pc:docMk/>
      </pc:docMkLst>
      <pc:sldChg chg="modSp mod">
        <pc:chgData name="Dương Tâm" userId="62e80b15087de37e" providerId="LiveId" clId="{BB89BE10-35B2-492C-9246-7C619019BC5C}" dt="2021-04-21T04:25:47.671" v="426" actId="20577"/>
        <pc:sldMkLst>
          <pc:docMk/>
          <pc:sldMk cId="0" sldId="262"/>
        </pc:sldMkLst>
        <pc:spChg chg="mod">
          <ac:chgData name="Dương Tâm" userId="62e80b15087de37e" providerId="LiveId" clId="{BB89BE10-35B2-492C-9246-7C619019BC5C}" dt="2021-04-21T04:20:39.433" v="305" actId="20577"/>
          <ac:spMkLst>
            <pc:docMk/>
            <pc:sldMk cId="0" sldId="262"/>
            <ac:spMk id="3074" creationId="{78C81167-5C5D-4FE5-A843-9F444855FCB8}"/>
          </ac:spMkLst>
        </pc:spChg>
        <pc:spChg chg="mod">
          <ac:chgData name="Dương Tâm" userId="62e80b15087de37e" providerId="LiveId" clId="{BB89BE10-35B2-492C-9246-7C619019BC5C}" dt="2021-04-21T04:25:47.671" v="426" actId="20577"/>
          <ac:spMkLst>
            <pc:docMk/>
            <pc:sldMk cId="0" sldId="262"/>
            <ac:spMk id="3075" creationId="{7C1B1B01-B9D5-452D-86E7-AFE40CB6ABBF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0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2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6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9"/>
        </pc:sldMkLst>
      </pc:sldChg>
      <pc:sldChg chg="modSp mod">
        <pc:chgData name="Dương Tâm" userId="62e80b15087de37e" providerId="LiveId" clId="{BB89BE10-35B2-492C-9246-7C619019BC5C}" dt="2021-04-21T04:06:02.884" v="249" actId="2711"/>
        <pc:sldMkLst>
          <pc:docMk/>
          <pc:sldMk cId="0" sldId="300"/>
        </pc:sldMkLst>
        <pc:spChg chg="mod">
          <ac:chgData name="Dương Tâm" userId="62e80b15087de37e" providerId="LiveId" clId="{BB89BE10-35B2-492C-9246-7C619019BC5C}" dt="2021-04-21T04:06:02.884" v="249" actId="2711"/>
          <ac:spMkLst>
            <pc:docMk/>
            <pc:sldMk cId="0" sldId="300"/>
            <ac:spMk id="4099" creationId="{D2781278-B218-4BD9-9C59-9E430E6FA45C}"/>
          </ac:spMkLst>
        </pc:spChg>
      </pc:sldChg>
      <pc:sldChg chg="modSp new mod">
        <pc:chgData name="Dương Tâm" userId="62e80b15087de37e" providerId="LiveId" clId="{BB89BE10-35B2-492C-9246-7C619019BC5C}" dt="2021-04-21T04:06:48.551" v="300" actId="6549"/>
        <pc:sldMkLst>
          <pc:docMk/>
          <pc:sldMk cId="167035727" sldId="301"/>
        </pc:sldMkLst>
        <pc:spChg chg="mod">
          <ac:chgData name="Dương Tâm" userId="62e80b15087de37e" providerId="LiveId" clId="{BB89BE10-35B2-492C-9246-7C619019BC5C}" dt="2021-04-21T04:06:48.551" v="300" actId="6549"/>
          <ac:spMkLst>
            <pc:docMk/>
            <pc:sldMk cId="167035727" sldId="301"/>
            <ac:spMk id="2" creationId="{15DFA234-F6DD-4488-A38B-B76AA52A74AF}"/>
          </ac:spMkLst>
        </pc:spChg>
      </pc:sldChg>
      <pc:sldChg chg="new">
        <pc:chgData name="Dương Tâm" userId="62e80b15087de37e" providerId="LiveId" clId="{BB89BE10-35B2-492C-9246-7C619019BC5C}" dt="2021-04-21T04:01:04.862" v="4" actId="680"/>
        <pc:sldMkLst>
          <pc:docMk/>
          <pc:sldMk cId="3004531074" sldId="302"/>
        </pc:sldMkLst>
      </pc:sldChg>
      <pc:sldChg chg="new">
        <pc:chgData name="Dương Tâm" userId="62e80b15087de37e" providerId="LiveId" clId="{BB89BE10-35B2-492C-9246-7C619019BC5C}" dt="2021-04-21T04:01:05.041" v="5" actId="680"/>
        <pc:sldMkLst>
          <pc:docMk/>
          <pc:sldMk cId="1022112999" sldId="303"/>
        </pc:sldMkLst>
      </pc:sldChg>
      <pc:sldChg chg="new">
        <pc:chgData name="Dương Tâm" userId="62e80b15087de37e" providerId="LiveId" clId="{BB89BE10-35B2-492C-9246-7C619019BC5C}" dt="2021-04-21T04:01:05.207" v="6" actId="680"/>
        <pc:sldMkLst>
          <pc:docMk/>
          <pc:sldMk cId="3293163786" sldId="304"/>
        </pc:sldMkLst>
      </pc:sldChg>
      <pc:sldChg chg="new">
        <pc:chgData name="Dương Tâm" userId="62e80b15087de37e" providerId="LiveId" clId="{BB89BE10-35B2-492C-9246-7C619019BC5C}" dt="2021-04-21T04:01:05.388" v="7" actId="680"/>
        <pc:sldMkLst>
          <pc:docMk/>
          <pc:sldMk cId="2970106330" sldId="305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108944920" sldId="305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332233812" sldId="306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00885512" sldId="307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051109062" sldId="308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516146895" sldId="309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608601754" sldId="310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761380535" sldId="312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096715544" sldId="313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253485705" sldId="314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390123504" sldId="315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669358662" sldId="316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847032014" sldId="317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49290024" sldId="318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636886679" sldId="319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208080042" sldId="320"/>
        </pc:sldMkLst>
      </pc:sldChg>
      <pc:sldChg chg="del ord">
        <pc:chgData name="Dương Tâm" userId="62e80b15087de37e" providerId="LiveId" clId="{BB89BE10-35B2-492C-9246-7C619019BC5C}" dt="2021-04-21T04:01:02.141" v="2" actId="47"/>
        <pc:sldMkLst>
          <pc:docMk/>
          <pc:sldMk cId="3705368576" sldId="321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312528693" sldId="322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066042433" sldId="323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436413375" sldId="324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920705770" sldId="325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694419887" sldId="326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246626962" sldId="327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103445192" sldId="328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886161183" sldId="329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287429873" sldId="330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34059692" sldId="331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34953002" sldId="3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52A3B406-AF84-44E1-8138-5CE1468BC4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76AC4CA6-485F-4199-A4F1-0C2EE2093E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BB0551-71DA-4B0B-838B-3A4B54F93E0A}" type="datetimeFigureOut">
              <a:rPr lang="ja-JP" altLang="en-US"/>
              <a:pPr>
                <a:defRPr/>
              </a:pPr>
              <a:t>2021/4/21</a:t>
            </a:fld>
            <a:endParaRPr lang="ja-JP" altLang="en-US"/>
          </a:p>
        </p:txBody>
      </p:sp>
      <p:sp>
        <p:nvSpPr>
          <p:cNvPr id="4" name="フッター プレースホルダ 3">
            <a:extLst>
              <a:ext uri="{FF2B5EF4-FFF2-40B4-BE49-F238E27FC236}">
                <a16:creationId xmlns:a16="http://schemas.microsoft.com/office/drawing/2014/main" id="{630B84B6-AC5E-4E97-9791-31E4DA5719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>
            <a:extLst>
              <a:ext uri="{FF2B5EF4-FFF2-40B4-BE49-F238E27FC236}">
                <a16:creationId xmlns:a16="http://schemas.microsoft.com/office/drawing/2014/main" id="{11BE38BF-51C0-492E-8016-7DD0533A64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1FE97C8-B0A6-45ED-8B12-AA7AA8A8849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69A006F-D2EB-4339-B258-2570B29823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5D1448-2045-4B4F-9937-77CFABE003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00CD7B-A66E-45E8-984D-16D5314B9A58}" type="datetimeFigureOut">
              <a:rPr lang="ja-JP" altLang="en-US"/>
              <a:pPr>
                <a:defRPr/>
              </a:pPr>
              <a:t>2021/4/21</a:t>
            </a:fld>
            <a:endParaRPr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5D8601A0-A879-4633-A18E-D8CD08625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50ECE152-CE5F-43C5-AEB2-90648DA37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866B0C-9957-4BDA-AAD5-638E3FF632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DB5173-E785-44EC-9879-AD21E9060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8B31900-F8BE-4ADB-8339-9348F9AED9FF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OFDM">
            <a:extLst>
              <a:ext uri="{FF2B5EF4-FFF2-40B4-BE49-F238E27FC236}">
                <a16:creationId xmlns:a16="http://schemas.microsoft.com/office/drawing/2014/main" id="{BD475D95-8E01-482E-878B-14740A10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541580AF-D9DE-4FA5-A59D-F903ABE5FBF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ja-JP" altLang="en-US">
              <a:cs typeface="Arial" charset="0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0400EC37-5503-45FA-81DA-110948232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1762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5A9CC181-EF10-43BA-92C8-B2D0BD983C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71438"/>
            <a:ext cx="13636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/>
              <a:t>Click to edit Master title style</a:t>
            </a:r>
            <a:endParaRPr lang="ja-JP" altLang="ja-JP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/>
              <a:t>Click to edit Master subtitle style</a:t>
            </a:r>
            <a:endParaRPr lang="ja-JP" altLang="ja-JP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A92600A3-3C0A-4F60-B262-8930A49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86EB-78D3-471C-ACC5-6801CAE044E4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3FAE38-013E-457A-A285-9B4741B6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E3528FC-F9F6-4761-A7E7-26C1366A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197DD-1601-4F5E-A980-199D9A61866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661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185D8C-A67D-4017-8506-26E298E52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AE5E-98F7-4B21-83AD-E9EF82A6C939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71C55B-F419-4ED8-8B3C-A91CED52A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E9814B-411B-4612-8120-5BDD2C4A7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D4DBF-4646-4DD2-BE61-D7F3D18378A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79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C17734-2E2E-4844-AA5C-254E005C6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C34B-474D-4D6F-A596-6E40ECB080B4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B74FDB-BE67-49C2-AFDC-AE39A2471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3E18B7-259B-4BB5-AA37-5D16EAC951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9D447-071A-407B-9ADC-7F8FCA3B4D1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62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70B91D-7822-4392-86FB-C787AFF59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3DE9E-B7C1-4834-A019-7EC1C3685DBF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55B627-9411-41C7-B00F-42A4E0AEA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B8F3EA-F5DB-4DE6-818C-3F1C0321F8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C4BA8-CB60-4FFE-B961-F4560DA33C4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93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AEF5D-ADD5-48DE-8C79-343D2ECB322F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30620-617E-4F15-BCCF-1DAB76BD9187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B696A-2994-43B1-B2D9-38A46F5CCB8E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4DA9A-1F9A-499A-BA8B-62A7ED2B996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8A29B-6FA8-457E-80A6-3201A1EC40C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124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1" descr="OFDM">
            <a:extLst>
              <a:ext uri="{FF2B5EF4-FFF2-40B4-BE49-F238E27FC236}">
                <a16:creationId xmlns:a16="http://schemas.microsoft.com/office/drawing/2014/main" id="{77598E73-599A-469E-B9E8-66EDBFAD1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2">
            <a:extLst>
              <a:ext uri="{FF2B5EF4-FFF2-40B4-BE49-F238E27FC236}">
                <a16:creationId xmlns:a16="http://schemas.microsoft.com/office/drawing/2014/main" id="{DD4971EF-7959-4FEB-88F1-C8177235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ja-JP" altLang="en-US">
              <a:cs typeface="Times New Roman" pitchFamily="18" charset="0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E24A7121-35AE-4A61-9FC4-B9F2E5A0A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6DC98027-54C7-441C-8DFD-FD3C475B3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9CCDCF-FFA7-4FED-864D-E3B558BC04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2462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8F5901B9-60D0-41EB-AC48-5E717E476D57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20B592-17D8-4889-B95A-D38FFB8213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25" y="6524625"/>
            <a:ext cx="5618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C305ED4-BC16-4134-A7D9-4A39CBBFC0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0575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Times New Roman" panose="02020603050405020304" pitchFamily="18" charset="0"/>
              </a:defRPr>
            </a:lvl1pPr>
          </a:lstStyle>
          <a:p>
            <a:fld id="{2E960B37-C5C3-4415-A1E3-8483174A59B7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1033" name="Line 28">
            <a:extLst>
              <a:ext uri="{FF2B5EF4-FFF2-40B4-BE49-F238E27FC236}">
                <a16:creationId xmlns:a16="http://schemas.microsoft.com/office/drawing/2014/main" id="{C13382A5-FF2E-4707-87F4-7C5EE380C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63" y="112395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4" name="Picture 2">
            <a:extLst>
              <a:ext uri="{FF2B5EF4-FFF2-40B4-BE49-F238E27FC236}">
                <a16:creationId xmlns:a16="http://schemas.microsoft.com/office/drawing/2014/main" id="{D989DFF5-5A88-4C01-8F29-FB28C1F38B3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88"/>
            <a:ext cx="1116013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6" r:id="rId2"/>
    <p:sldLayoutId id="2147483687" r:id="rId3"/>
    <p:sldLayoutId id="2147483688" r:id="rId4"/>
    <p:sldLayoutId id="2147483689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>
            <a:extLst>
              <a:ext uri="{FF2B5EF4-FFF2-40B4-BE49-F238E27FC236}">
                <a16:creationId xmlns:a16="http://schemas.microsoft.com/office/drawing/2014/main" id="{78C81167-5C5D-4FE5-A843-9F444855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 dirty="0" err="1"/>
              <a:t>Thiết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kế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và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hiện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thực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mạng</a:t>
            </a:r>
            <a:r>
              <a:rPr lang="en-US" altLang="ja-JP" sz="4000" b="1" dirty="0"/>
              <a:t> VGG16 </a:t>
            </a:r>
            <a:r>
              <a:rPr lang="en-US" altLang="ja-JP" sz="4000" b="1" dirty="0" err="1"/>
              <a:t>trên</a:t>
            </a:r>
            <a:r>
              <a:rPr lang="en-US" altLang="ja-JP" sz="4000" b="1" dirty="0"/>
              <a:t> FPGA</a:t>
            </a:r>
            <a:br>
              <a:rPr lang="en-US" altLang="ja-JP" sz="4000" b="1" dirty="0"/>
            </a:br>
            <a:endParaRPr kumimoji="1" lang="ja-JP" altLang="en-US" dirty="0"/>
          </a:p>
        </p:txBody>
      </p:sp>
      <p:sp>
        <p:nvSpPr>
          <p:cNvPr id="3075" name="サブタイトル 2">
            <a:extLst>
              <a:ext uri="{FF2B5EF4-FFF2-40B4-BE49-F238E27FC236}">
                <a16:creationId xmlns:a16="http://schemas.microsoft.com/office/drawing/2014/main" id="{7C1B1B01-B9D5-452D-86E7-AFE40CB6A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8560" y="3429000"/>
            <a:ext cx="10873208" cy="2120646"/>
          </a:xfrm>
        </p:spPr>
        <p:txBody>
          <a:bodyPr/>
          <a:lstStyle/>
          <a:p>
            <a:pPr eaLnBrk="1" hangingPunct="1"/>
            <a:r>
              <a:rPr lang="en-US" altLang="ja-JP" sz="2400" dirty="0" err="1"/>
              <a:t>Giảng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viên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hướng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dẫn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ThS</a:t>
            </a:r>
            <a:r>
              <a:rPr lang="en-US" altLang="ja-JP" sz="2400" dirty="0"/>
              <a:t>. Tr</a:t>
            </a:r>
            <a:r>
              <a:rPr lang="vi-VN" altLang="ja-JP" sz="2400" dirty="0"/>
              <a:t>ư</a:t>
            </a:r>
            <a:r>
              <a:rPr lang="en-US" altLang="ja-JP" sz="2400" dirty="0" err="1"/>
              <a:t>ơng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Văn</a:t>
            </a:r>
            <a:r>
              <a:rPr lang="en-US" altLang="ja-JP" sz="2400" dirty="0"/>
              <a:t> C</a:t>
            </a:r>
            <a:r>
              <a:rPr lang="vi-VN" altLang="ja-JP" sz="2400" dirty="0"/>
              <a:t>ư</a:t>
            </a:r>
            <a:r>
              <a:rPr lang="en-US" altLang="ja-JP" sz="2400" dirty="0" err="1"/>
              <a:t>ơng</a:t>
            </a:r>
            <a:endParaRPr lang="en-US" altLang="ja-JP" sz="2400" dirty="0"/>
          </a:p>
          <a:p>
            <a:pPr eaLnBrk="1" hangingPunct="1"/>
            <a:r>
              <a:rPr lang="en-US" altLang="ja-JP" sz="2400" dirty="0"/>
              <a:t>	 </a:t>
            </a:r>
            <a:r>
              <a:rPr lang="en-US" altLang="ja-JP" sz="2400" dirty="0" err="1"/>
              <a:t>Sinh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viên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thực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hiện</a:t>
            </a:r>
            <a:r>
              <a:rPr lang="en-US" altLang="ja-JP" sz="2400" dirty="0"/>
              <a:t>: Dương Minh Tâm – 18521367</a:t>
            </a:r>
          </a:p>
          <a:p>
            <a:pPr eaLnBrk="1" hangingPunct="1"/>
            <a:r>
              <a:rPr lang="en-US" altLang="ja-JP" sz="2400" dirty="0"/>
              <a:t>                                             Lê </a:t>
            </a:r>
            <a:r>
              <a:rPr lang="en-US" altLang="ja-JP" sz="2400" dirty="0" err="1"/>
              <a:t>Trường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Thịnh</a:t>
            </a:r>
            <a:r>
              <a:rPr lang="en-US" altLang="ja-JP" sz="2400" dirty="0"/>
              <a:t> - 18521438</a:t>
            </a:r>
          </a:p>
        </p:txBody>
      </p:sp>
      <p:sp>
        <p:nvSpPr>
          <p:cNvPr id="3076" name="日付プレースホルダ 3">
            <a:extLst>
              <a:ext uri="{FF2B5EF4-FFF2-40B4-BE49-F238E27FC236}">
                <a16:creationId xmlns:a16="http://schemas.microsoft.com/office/drawing/2014/main" id="{DF1F5157-7A5C-4306-B910-29308BA816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034BC9C-A9EE-4B88-980A-21D974A6B0FD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4/21/2021</a:t>
            </a:fld>
            <a:endParaRPr lang="ja-JP" altLang="en-US" sz="1000"/>
          </a:p>
        </p:txBody>
      </p:sp>
      <p:sp>
        <p:nvSpPr>
          <p:cNvPr id="3077" name="フッター プレースホルダ 4">
            <a:extLst>
              <a:ext uri="{FF2B5EF4-FFF2-40B4-BE49-F238E27FC236}">
                <a16:creationId xmlns:a16="http://schemas.microsoft.com/office/drawing/2014/main" id="{1DF6C332-383D-4550-A037-D79F5CE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3078" name="スライド番号プレースホルダ 5">
            <a:extLst>
              <a:ext uri="{FF2B5EF4-FFF2-40B4-BE49-F238E27FC236}">
                <a16:creationId xmlns:a16="http://schemas.microsoft.com/office/drawing/2014/main" id="{B6BAFF55-2C1C-4C99-A89F-B2C0A085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93CB42B-A01F-459A-83BB-1F921DC24761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ja-JP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>
            <a:extLst>
              <a:ext uri="{FF2B5EF4-FFF2-40B4-BE49-F238E27FC236}">
                <a16:creationId xmlns:a16="http://schemas.microsoft.com/office/drawing/2014/main" id="{6A504CDE-A62E-4697-9A99-D669BA78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Nội dung báo cáo</a:t>
            </a:r>
            <a:endParaRPr lang="ja-JP" altLang="en-US"/>
          </a:p>
        </p:txBody>
      </p:sp>
      <p:sp>
        <p:nvSpPr>
          <p:cNvPr id="4099" name="コンテンツ プレースホルダー 2">
            <a:extLst>
              <a:ext uri="{FF2B5EF4-FFF2-40B4-BE49-F238E27FC236}">
                <a16:creationId xmlns:a16="http://schemas.microsoft.com/office/drawing/2014/main" id="{D2781278-B218-4BD9-9C59-9E430E6F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Convolutional Neural Network</a:t>
            </a:r>
          </a:p>
          <a:p>
            <a:pPr eaLnBrk="1" hangingPunct="1"/>
            <a:r>
              <a:rPr lang="en-US" altLang="ja-JP" dirty="0" err="1">
                <a:latin typeface="+mj-lt"/>
              </a:rPr>
              <a:t>Giới</a:t>
            </a:r>
            <a:r>
              <a:rPr lang="en-US" altLang="ja-JP" dirty="0">
                <a:latin typeface="+mj-lt"/>
              </a:rPr>
              <a:t> </a:t>
            </a:r>
            <a:r>
              <a:rPr lang="en-US" altLang="ja-JP" dirty="0" err="1">
                <a:latin typeface="+mj-lt"/>
              </a:rPr>
              <a:t>thiệu</a:t>
            </a:r>
            <a:r>
              <a:rPr lang="en-US" altLang="ja-JP" dirty="0">
                <a:latin typeface="+mj-lt"/>
              </a:rPr>
              <a:t> VGG16</a:t>
            </a:r>
          </a:p>
          <a:p>
            <a:pPr eaLnBrk="1" hangingPunct="1"/>
            <a:endParaRPr lang="ja-JP" altLang="en-US" dirty="0"/>
          </a:p>
        </p:txBody>
      </p:sp>
      <p:sp>
        <p:nvSpPr>
          <p:cNvPr id="4100" name="日付プレースホルダー 3">
            <a:extLst>
              <a:ext uri="{FF2B5EF4-FFF2-40B4-BE49-F238E27FC236}">
                <a16:creationId xmlns:a16="http://schemas.microsoft.com/office/drawing/2014/main" id="{7FFB6153-A629-42FF-93DD-387828546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263B557-096F-4E87-8EBB-D43E18867865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4/21/2021</a:t>
            </a:fld>
            <a:endParaRPr lang="ja-JP" altLang="en-US" sz="1000"/>
          </a:p>
        </p:txBody>
      </p:sp>
      <p:sp>
        <p:nvSpPr>
          <p:cNvPr id="4101" name="フッター プレースホルダー 4">
            <a:extLst>
              <a:ext uri="{FF2B5EF4-FFF2-40B4-BE49-F238E27FC236}">
                <a16:creationId xmlns:a16="http://schemas.microsoft.com/office/drawing/2014/main" id="{6CC97986-353B-4B37-AF54-C3B0C3AB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4102" name="スライド番号プレースホルダー 5">
            <a:extLst>
              <a:ext uri="{FF2B5EF4-FFF2-40B4-BE49-F238E27FC236}">
                <a16:creationId xmlns:a16="http://schemas.microsoft.com/office/drawing/2014/main" id="{4DD05B70-CCAD-45C4-BBEF-022C02D1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6137EE-FA6B-45C4-A417-F22F43A1EE34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ja-JP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A234-F6DD-4488-A38B-B76AA52A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</a:t>
            </a:r>
            <a:r>
              <a:rPr lang="en-US"/>
              <a:t>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2877-6B9B-479C-BA40-0CE2E461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D5E69-9A53-4293-9044-FAA4AD08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7C11A-795F-4DB7-9BF9-4D6801A0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AFB0-34C1-40C0-8046-1D7DD3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03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64BD-7B04-4379-BB73-78024FC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7E48-E4E2-4E14-B273-E851B442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8F3F-96F1-4C8D-84AD-047CAF37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BE5C-08D2-47E5-BC79-E7A3541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D284-CF7E-4C89-BD97-F411F6E8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453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E811-B10B-4BE5-87CF-CEEEDA85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5D57-71AA-4148-8DCA-1014F32D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C4C3B-1E24-45FB-8E64-3B4B0D5E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7CC2-1F3D-4D1A-B126-CD443AFE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1EE0-0BA8-4CAA-9F83-E1D330E4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211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BFE1-D0E1-4408-99B2-D1DA87B1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7981-4F93-4E99-AD89-C51A0290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4E1E-6913-411A-90B8-5E5DC781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6E79-B785-47D6-A121-C1CBCA98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C027-2BD5-4391-8C8C-5366199E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316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1BD8-4EFE-4A6F-8E22-1424F73D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962E-714A-4413-B417-A6B0027D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7988-692D-440D-9A56-B7545C08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F146-B5FF-44A8-A8A4-85FE1266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57D2-407F-4F39-A0B8-C5FB1897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010633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3913</TotalTime>
  <Words>132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Times New Roman</vt:lpstr>
      <vt:lpstr>Wingdings</vt:lpstr>
      <vt:lpstr>dsp</vt:lpstr>
      <vt:lpstr>Thiết kế và hiện thực mạng VGG16 trên FPGA </vt:lpstr>
      <vt:lpstr>Nội dung báo cáo</vt:lpstr>
      <vt:lpstr>Convolutional Neural Network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Dương Tâm</cp:lastModifiedBy>
  <cp:revision>348</cp:revision>
  <dcterms:created xsi:type="dcterms:W3CDTF">2015-03-02T05:45:06Z</dcterms:created>
  <dcterms:modified xsi:type="dcterms:W3CDTF">2021-04-21T04:25:50Z</dcterms:modified>
</cp:coreProperties>
</file>