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62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17" r:id="rId11"/>
    <p:sldId id="308" r:id="rId12"/>
    <p:sldId id="309" r:id="rId13"/>
    <p:sldId id="313" r:id="rId14"/>
    <p:sldId id="314" r:id="rId15"/>
    <p:sldId id="315" r:id="rId16"/>
    <p:sldId id="310" r:id="rId17"/>
    <p:sldId id="311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12" r:id="rId3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0" autoAdjust="0"/>
  </p:normalViewPr>
  <p:slideViewPr>
    <p:cSldViewPr>
      <p:cViewPr varScale="1">
        <p:scale>
          <a:sx n="87" d="100"/>
          <a:sy n="87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ương Tâm" userId="62e80b15087de37e" providerId="LiveId" clId="{BB89BE10-35B2-492C-9246-7C619019BC5C}"/>
    <pc:docChg chg="undo custSel addSld delSld modSld sldOrd">
      <pc:chgData name="Dương Tâm" userId="62e80b15087de37e" providerId="LiveId" clId="{BB89BE10-35B2-492C-9246-7C619019BC5C}" dt="2021-04-21T07:10:49.333" v="1351"/>
      <pc:docMkLst>
        <pc:docMk/>
      </pc:docMkLst>
      <pc:sldChg chg="modSp mod">
        <pc:chgData name="Dương Tâm" userId="62e80b15087de37e" providerId="LiveId" clId="{BB89BE10-35B2-492C-9246-7C619019BC5C}" dt="2021-04-21T04:49:31.009" v="428" actId="113"/>
        <pc:sldMkLst>
          <pc:docMk/>
          <pc:sldMk cId="0" sldId="262"/>
        </pc:sldMkLst>
        <pc:spChg chg="mod">
          <ac:chgData name="Dương Tâm" userId="62e80b15087de37e" providerId="LiveId" clId="{BB89BE10-35B2-492C-9246-7C619019BC5C}" dt="2021-04-21T04:49:31.009" v="428" actId="113"/>
          <ac:spMkLst>
            <pc:docMk/>
            <pc:sldMk cId="0" sldId="262"/>
            <ac:spMk id="3074" creationId="{78C81167-5C5D-4FE5-A843-9F444855FCB8}"/>
          </ac:spMkLst>
        </pc:spChg>
        <pc:spChg chg="mod">
          <ac:chgData name="Dương Tâm" userId="62e80b15087de37e" providerId="LiveId" clId="{BB89BE10-35B2-492C-9246-7C619019BC5C}" dt="2021-04-21T04:25:47.671" v="426" actId="20577"/>
          <ac:spMkLst>
            <pc:docMk/>
            <pc:sldMk cId="0" sldId="262"/>
            <ac:spMk id="3075" creationId="{7C1B1B01-B9D5-452D-86E7-AFE40CB6ABBF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0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2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6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0" sldId="299"/>
        </pc:sldMkLst>
      </pc:sldChg>
      <pc:sldChg chg="modSp mod">
        <pc:chgData name="Dương Tâm" userId="62e80b15087de37e" providerId="LiveId" clId="{BB89BE10-35B2-492C-9246-7C619019BC5C}" dt="2021-04-21T06:37:46.603" v="975" actId="20577"/>
        <pc:sldMkLst>
          <pc:docMk/>
          <pc:sldMk cId="0" sldId="300"/>
        </pc:sldMkLst>
        <pc:spChg chg="mod">
          <ac:chgData name="Dương Tâm" userId="62e80b15087de37e" providerId="LiveId" clId="{BB89BE10-35B2-492C-9246-7C619019BC5C}" dt="2021-04-21T06:37:46.603" v="975" actId="20577"/>
          <ac:spMkLst>
            <pc:docMk/>
            <pc:sldMk cId="0" sldId="300"/>
            <ac:spMk id="4099" creationId="{D2781278-B218-4BD9-9C59-9E430E6FA45C}"/>
          </ac:spMkLst>
        </pc:spChg>
      </pc:sldChg>
      <pc:sldChg chg="addSp delSp modSp new mod">
        <pc:chgData name="Dương Tâm" userId="62e80b15087de37e" providerId="LiveId" clId="{BB89BE10-35B2-492C-9246-7C619019BC5C}" dt="2021-04-21T05:32:15.437" v="563" actId="1076"/>
        <pc:sldMkLst>
          <pc:docMk/>
          <pc:sldMk cId="167035727" sldId="301"/>
        </pc:sldMkLst>
        <pc:spChg chg="mod">
          <ac:chgData name="Dương Tâm" userId="62e80b15087de37e" providerId="LiveId" clId="{BB89BE10-35B2-492C-9246-7C619019BC5C}" dt="2021-04-21T04:06:48.551" v="300" actId="6549"/>
          <ac:spMkLst>
            <pc:docMk/>
            <pc:sldMk cId="167035727" sldId="301"/>
            <ac:spMk id="2" creationId="{15DFA234-F6DD-4488-A38B-B76AA52A74AF}"/>
          </ac:spMkLst>
        </pc:spChg>
        <pc:spChg chg="add del mod">
          <ac:chgData name="Dương Tâm" userId="62e80b15087de37e" providerId="LiveId" clId="{BB89BE10-35B2-492C-9246-7C619019BC5C}" dt="2021-04-21T05:31:57.977" v="556" actId="255"/>
          <ac:spMkLst>
            <pc:docMk/>
            <pc:sldMk cId="167035727" sldId="301"/>
            <ac:spMk id="3" creationId="{A2BA2877-6B9B-479C-BA40-0CE2E461475D}"/>
          </ac:spMkLst>
        </pc:spChg>
        <pc:spChg chg="add del mod">
          <ac:chgData name="Dương Tâm" userId="62e80b15087de37e" providerId="LiveId" clId="{BB89BE10-35B2-492C-9246-7C619019BC5C}" dt="2021-04-21T04:51:41.818" v="434" actId="22"/>
          <ac:spMkLst>
            <pc:docMk/>
            <pc:sldMk cId="167035727" sldId="301"/>
            <ac:spMk id="8" creationId="{2AFBFB64-8B17-48A9-87ED-01857BA07C85}"/>
          </ac:spMkLst>
        </pc:spChg>
        <pc:spChg chg="add del mod">
          <ac:chgData name="Dương Tâm" userId="62e80b15087de37e" providerId="LiveId" clId="{BB89BE10-35B2-492C-9246-7C619019BC5C}" dt="2021-04-21T05:32:03.993" v="560"/>
          <ac:spMkLst>
            <pc:docMk/>
            <pc:sldMk cId="167035727" sldId="301"/>
            <ac:spMk id="11" creationId="{59D4CE40-DB8B-42B9-B61B-0F43C32A3691}"/>
          </ac:spMkLst>
        </pc:spChg>
        <pc:picChg chg="add mod">
          <ac:chgData name="Dương Tâm" userId="62e80b15087de37e" providerId="LiveId" clId="{BB89BE10-35B2-492C-9246-7C619019BC5C}" dt="2021-04-21T05:32:15.437" v="563" actId="1076"/>
          <ac:picMkLst>
            <pc:docMk/>
            <pc:sldMk cId="167035727" sldId="301"/>
            <ac:picMk id="1026" creationId="{B9C7010A-D1A1-463A-AA74-3BA0539D39C0}"/>
          </ac:picMkLst>
        </pc:picChg>
      </pc:sldChg>
      <pc:sldChg chg="addSp delSp modSp new mod">
        <pc:chgData name="Dương Tâm" userId="62e80b15087de37e" providerId="LiveId" clId="{BB89BE10-35B2-492C-9246-7C619019BC5C}" dt="2021-04-21T05:24:50.173" v="548" actId="1076"/>
        <pc:sldMkLst>
          <pc:docMk/>
          <pc:sldMk cId="3004531074" sldId="302"/>
        </pc:sldMkLst>
        <pc:spChg chg="mod">
          <ac:chgData name="Dương Tâm" userId="62e80b15087de37e" providerId="LiveId" clId="{BB89BE10-35B2-492C-9246-7C619019BC5C}" dt="2021-04-21T04:59:54.393" v="449"/>
          <ac:spMkLst>
            <pc:docMk/>
            <pc:sldMk cId="3004531074" sldId="302"/>
            <ac:spMk id="2" creationId="{A58364BD-7B04-4379-BB73-78024FC3E40B}"/>
          </ac:spMkLst>
        </pc:spChg>
        <pc:spChg chg="mod">
          <ac:chgData name="Dương Tâm" userId="62e80b15087de37e" providerId="LiveId" clId="{BB89BE10-35B2-492C-9246-7C619019BC5C}" dt="2021-04-21T05:24:29.543" v="542" actId="20577"/>
          <ac:spMkLst>
            <pc:docMk/>
            <pc:sldMk cId="3004531074" sldId="302"/>
            <ac:spMk id="3" creationId="{50747E48-E4E2-4E14-B273-E851B442EB94}"/>
          </ac:spMkLst>
        </pc:spChg>
        <pc:spChg chg="add del mod">
          <ac:chgData name="Dương Tâm" userId="62e80b15087de37e" providerId="LiveId" clId="{BB89BE10-35B2-492C-9246-7C619019BC5C}" dt="2021-04-21T05:20:59.729" v="507" actId="478"/>
          <ac:spMkLst>
            <pc:docMk/>
            <pc:sldMk cId="3004531074" sldId="302"/>
            <ac:spMk id="9" creationId="{C67F4423-F897-47A1-AA8A-67E1DEE5710E}"/>
          </ac:spMkLst>
        </pc:spChg>
        <pc:spChg chg="add mod">
          <ac:chgData name="Dương Tâm" userId="62e80b15087de37e" providerId="LiveId" clId="{BB89BE10-35B2-492C-9246-7C619019BC5C}" dt="2021-04-21T05:24:50.173" v="548" actId="1076"/>
          <ac:spMkLst>
            <pc:docMk/>
            <pc:sldMk cId="3004531074" sldId="302"/>
            <ac:spMk id="10" creationId="{BF0EC342-2730-4197-8110-38E94EF50DA1}"/>
          </ac:spMkLst>
        </pc:spChg>
        <pc:picChg chg="add mod">
          <ac:chgData name="Dương Tâm" userId="62e80b15087de37e" providerId="LiveId" clId="{BB89BE10-35B2-492C-9246-7C619019BC5C}" dt="2021-04-21T05:24:44.414" v="547" actId="171"/>
          <ac:picMkLst>
            <pc:docMk/>
            <pc:sldMk cId="3004531074" sldId="302"/>
            <ac:picMk id="11" creationId="{9610B8AA-B03E-43A0-BDC9-D8AA96DF6312}"/>
          </ac:picMkLst>
        </pc:picChg>
        <pc:picChg chg="add del mod">
          <ac:chgData name="Dương Tâm" userId="62e80b15087de37e" providerId="LiveId" clId="{BB89BE10-35B2-492C-9246-7C619019BC5C}" dt="2021-04-21T05:22:47.563" v="529" actId="21"/>
          <ac:picMkLst>
            <pc:docMk/>
            <pc:sldMk cId="3004531074" sldId="302"/>
            <ac:picMk id="2050" creationId="{E37993A7-AEF4-4DCA-88D7-A719C1E1F0C2}"/>
          </ac:picMkLst>
        </pc:picChg>
      </pc:sldChg>
      <pc:sldChg chg="addSp modSp new mod">
        <pc:chgData name="Dương Tâm" userId="62e80b15087de37e" providerId="LiveId" clId="{BB89BE10-35B2-492C-9246-7C619019BC5C}" dt="2021-04-21T05:55:08.981" v="567" actId="1076"/>
        <pc:sldMkLst>
          <pc:docMk/>
          <pc:sldMk cId="1022112999" sldId="303"/>
        </pc:sldMkLst>
        <pc:spChg chg="mod">
          <ac:chgData name="Dương Tâm" userId="62e80b15087de37e" providerId="LiveId" clId="{BB89BE10-35B2-492C-9246-7C619019BC5C}" dt="2021-04-21T05:54:22.679" v="564"/>
          <ac:spMkLst>
            <pc:docMk/>
            <pc:sldMk cId="1022112999" sldId="303"/>
            <ac:spMk id="2" creationId="{3678E811-B10B-4BE5-87CF-CEEEDA855FE3}"/>
          </ac:spMkLst>
        </pc:spChg>
        <pc:picChg chg="add mod">
          <ac:chgData name="Dương Tâm" userId="62e80b15087de37e" providerId="LiveId" clId="{BB89BE10-35B2-492C-9246-7C619019BC5C}" dt="2021-04-21T05:55:08.981" v="567" actId="1076"/>
          <ac:picMkLst>
            <pc:docMk/>
            <pc:sldMk cId="1022112999" sldId="303"/>
            <ac:picMk id="3074" creationId="{DDACE065-AB69-48AF-8B38-F7805935FA29}"/>
          </ac:picMkLst>
        </pc:picChg>
      </pc:sldChg>
      <pc:sldChg chg="addSp modSp new mod">
        <pc:chgData name="Dương Tâm" userId="62e80b15087de37e" providerId="LiveId" clId="{BB89BE10-35B2-492C-9246-7C619019BC5C}" dt="2021-04-21T06:00:27.533" v="585" actId="14100"/>
        <pc:sldMkLst>
          <pc:docMk/>
          <pc:sldMk cId="3293163786" sldId="304"/>
        </pc:sldMkLst>
        <pc:spChg chg="mod">
          <ac:chgData name="Dương Tâm" userId="62e80b15087de37e" providerId="LiveId" clId="{BB89BE10-35B2-492C-9246-7C619019BC5C}" dt="2021-04-21T05:54:24.441" v="565"/>
          <ac:spMkLst>
            <pc:docMk/>
            <pc:sldMk cId="3293163786" sldId="304"/>
            <ac:spMk id="2" creationId="{C81CBFE1-D0E1-4408-99B2-D1DA87B1036F}"/>
          </ac:spMkLst>
        </pc:spChg>
        <pc:spChg chg="mod">
          <ac:chgData name="Dương Tâm" userId="62e80b15087de37e" providerId="LiveId" clId="{BB89BE10-35B2-492C-9246-7C619019BC5C}" dt="2021-04-21T06:00:20.781" v="583" actId="255"/>
          <ac:spMkLst>
            <pc:docMk/>
            <pc:sldMk cId="3293163786" sldId="304"/>
            <ac:spMk id="3" creationId="{0A7E7981-4F93-4E99-AD89-C51A0290C9D0}"/>
          </ac:spMkLst>
        </pc:spChg>
        <pc:picChg chg="add mod">
          <ac:chgData name="Dương Tâm" userId="62e80b15087de37e" providerId="LiveId" clId="{BB89BE10-35B2-492C-9246-7C619019BC5C}" dt="2021-04-21T06:00:27.533" v="585" actId="14100"/>
          <ac:picMkLst>
            <pc:docMk/>
            <pc:sldMk cId="3293163786" sldId="304"/>
            <ac:picMk id="4098" creationId="{F9E94C65-9FDC-4E12-A45E-1B058AE30581}"/>
          </ac:picMkLst>
        </pc:picChg>
      </pc:sldChg>
      <pc:sldChg chg="addSp modSp new mod">
        <pc:chgData name="Dương Tâm" userId="62e80b15087de37e" providerId="LiveId" clId="{BB89BE10-35B2-492C-9246-7C619019BC5C}" dt="2021-04-21T06:04:02.285" v="645" actId="1076"/>
        <pc:sldMkLst>
          <pc:docMk/>
          <pc:sldMk cId="2970106330" sldId="305"/>
        </pc:sldMkLst>
        <pc:spChg chg="mod">
          <ac:chgData name="Dương Tâm" userId="62e80b15087de37e" providerId="LiveId" clId="{BB89BE10-35B2-492C-9246-7C619019BC5C}" dt="2021-04-21T06:00:52.027" v="587"/>
          <ac:spMkLst>
            <pc:docMk/>
            <pc:sldMk cId="2970106330" sldId="305"/>
            <ac:spMk id="2" creationId="{CF381BD8-4EFE-4A6F-8E22-1424F73DD916}"/>
          </ac:spMkLst>
        </pc:spChg>
        <pc:spChg chg="mod">
          <ac:chgData name="Dương Tâm" userId="62e80b15087de37e" providerId="LiveId" clId="{BB89BE10-35B2-492C-9246-7C619019BC5C}" dt="2021-04-21T06:03:40.009" v="636"/>
          <ac:spMkLst>
            <pc:docMk/>
            <pc:sldMk cId="2970106330" sldId="305"/>
            <ac:spMk id="3" creationId="{9298962E-714A-4413-B417-A6B0027D79CD}"/>
          </ac:spMkLst>
        </pc:spChg>
        <pc:spChg chg="add mod">
          <ac:chgData name="Dương Tâm" userId="62e80b15087de37e" providerId="LiveId" clId="{BB89BE10-35B2-492C-9246-7C619019BC5C}" dt="2021-04-21T06:03:52.982" v="641" actId="1076"/>
          <ac:spMkLst>
            <pc:docMk/>
            <pc:sldMk cId="2970106330" sldId="305"/>
            <ac:spMk id="9" creationId="{CD694173-C9DD-4F12-8F48-C963F6931514}"/>
          </ac:spMkLst>
        </pc:spChg>
        <pc:picChg chg="add mod">
          <ac:chgData name="Dương Tâm" userId="62e80b15087de37e" providerId="LiveId" clId="{BB89BE10-35B2-492C-9246-7C619019BC5C}" dt="2021-04-21T06:04:02.285" v="645" actId="1076"/>
          <ac:picMkLst>
            <pc:docMk/>
            <pc:sldMk cId="2970106330" sldId="305"/>
            <ac:picMk id="5122" creationId="{6D7CC094-5848-4777-A7C0-0A81CE76583A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108944920" sldId="305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332233812" sldId="306"/>
        </pc:sldMkLst>
      </pc:sldChg>
      <pc:sldChg chg="addSp delSp modSp new mod">
        <pc:chgData name="Dương Tâm" userId="62e80b15087de37e" providerId="LiveId" clId="{BB89BE10-35B2-492C-9246-7C619019BC5C}" dt="2021-04-21T06:09:38.597" v="755" actId="1076"/>
        <pc:sldMkLst>
          <pc:docMk/>
          <pc:sldMk cId="3561132776" sldId="306"/>
        </pc:sldMkLst>
        <pc:spChg chg="mod">
          <ac:chgData name="Dương Tâm" userId="62e80b15087de37e" providerId="LiveId" clId="{BB89BE10-35B2-492C-9246-7C619019BC5C}" dt="2021-04-21T06:08:17.350" v="737"/>
          <ac:spMkLst>
            <pc:docMk/>
            <pc:sldMk cId="3561132776" sldId="306"/>
            <ac:spMk id="2" creationId="{6837A2FA-6CDF-452C-90F6-3267F5995B18}"/>
          </ac:spMkLst>
        </pc:spChg>
        <pc:spChg chg="mod">
          <ac:chgData name="Dương Tâm" userId="62e80b15087de37e" providerId="LiveId" clId="{BB89BE10-35B2-492C-9246-7C619019BC5C}" dt="2021-04-21T06:07:31.032" v="732"/>
          <ac:spMkLst>
            <pc:docMk/>
            <pc:sldMk cId="3561132776" sldId="306"/>
            <ac:spMk id="3" creationId="{9005C5C7-41B2-46AD-9950-C9B7159D8DA5}"/>
          </ac:spMkLst>
        </pc:spChg>
        <pc:spChg chg="mod">
          <ac:chgData name="Dương Tâm" userId="62e80b15087de37e" providerId="LiveId" clId="{BB89BE10-35B2-492C-9246-7C619019BC5C}" dt="2021-04-21T06:04:37.110" v="650" actId="1076"/>
          <ac:spMkLst>
            <pc:docMk/>
            <pc:sldMk cId="3561132776" sldId="306"/>
            <ac:spMk id="4" creationId="{202D9C1F-D9AB-4076-B42C-6320F40CE451}"/>
          </ac:spMkLst>
        </pc:spChg>
        <pc:spChg chg="mod">
          <ac:chgData name="Dương Tâm" userId="62e80b15087de37e" providerId="LiveId" clId="{BB89BE10-35B2-492C-9246-7C619019BC5C}" dt="2021-04-21T06:04:37.110" v="650" actId="1076"/>
          <ac:spMkLst>
            <pc:docMk/>
            <pc:sldMk cId="3561132776" sldId="306"/>
            <ac:spMk id="5" creationId="{51D47C73-94D4-4856-B019-B0AFAEAAACCF}"/>
          </ac:spMkLst>
        </pc:spChg>
        <pc:spChg chg="mod">
          <ac:chgData name="Dương Tâm" userId="62e80b15087de37e" providerId="LiveId" clId="{BB89BE10-35B2-492C-9246-7C619019BC5C}" dt="2021-04-21T06:04:37.110" v="650" actId="1076"/>
          <ac:spMkLst>
            <pc:docMk/>
            <pc:sldMk cId="3561132776" sldId="306"/>
            <ac:spMk id="6" creationId="{22D18149-607E-4895-9DEE-420786BDFDC8}"/>
          </ac:spMkLst>
        </pc:spChg>
        <pc:spChg chg="add del mod">
          <ac:chgData name="Dương Tâm" userId="62e80b15087de37e" providerId="LiveId" clId="{BB89BE10-35B2-492C-9246-7C619019BC5C}" dt="2021-04-21T06:06:47.129" v="710"/>
          <ac:spMkLst>
            <pc:docMk/>
            <pc:sldMk cId="3561132776" sldId="306"/>
            <ac:spMk id="7" creationId="{A382BF63-1887-436B-B900-85DECE406EF7}"/>
          </ac:spMkLst>
        </pc:spChg>
        <pc:spChg chg="add mod">
          <ac:chgData name="Dương Tâm" userId="62e80b15087de37e" providerId="LiveId" clId="{BB89BE10-35B2-492C-9246-7C619019BC5C}" dt="2021-04-21T06:09:33.389" v="754" actId="1076"/>
          <ac:spMkLst>
            <pc:docMk/>
            <pc:sldMk cId="3561132776" sldId="306"/>
            <ac:spMk id="10" creationId="{86765CA0-3471-4A63-9423-7E393F1D949E}"/>
          </ac:spMkLst>
        </pc:spChg>
        <pc:picChg chg="add mod">
          <ac:chgData name="Dương Tâm" userId="62e80b15087de37e" providerId="LiveId" clId="{BB89BE10-35B2-492C-9246-7C619019BC5C}" dt="2021-04-21T06:09:38.597" v="755" actId="1076"/>
          <ac:picMkLst>
            <pc:docMk/>
            <pc:sldMk cId="3561132776" sldId="306"/>
            <ac:picMk id="6146" creationId="{AB3C407B-94F6-4B67-A9E4-7D738AF8FA27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00885512" sldId="307"/>
        </pc:sldMkLst>
      </pc:sldChg>
      <pc:sldChg chg="addSp delSp modSp new mod">
        <pc:chgData name="Dương Tâm" userId="62e80b15087de37e" providerId="LiveId" clId="{BB89BE10-35B2-492C-9246-7C619019BC5C}" dt="2021-04-21T06:33:06.714" v="862"/>
        <pc:sldMkLst>
          <pc:docMk/>
          <pc:sldMk cId="871579340" sldId="307"/>
        </pc:sldMkLst>
        <pc:spChg chg="mod">
          <ac:chgData name="Dương Tâm" userId="62e80b15087de37e" providerId="LiveId" clId="{BB89BE10-35B2-492C-9246-7C619019BC5C}" dt="2021-04-21T06:33:06.714" v="862"/>
          <ac:spMkLst>
            <pc:docMk/>
            <pc:sldMk cId="871579340" sldId="307"/>
            <ac:spMk id="2" creationId="{7F958DC1-4F6E-42D0-912E-A58912E286D5}"/>
          </ac:spMkLst>
        </pc:spChg>
        <pc:spChg chg="mod">
          <ac:chgData name="Dương Tâm" userId="62e80b15087de37e" providerId="LiveId" clId="{BB89BE10-35B2-492C-9246-7C619019BC5C}" dt="2021-04-21T06:18:56.801" v="831" actId="5793"/>
          <ac:spMkLst>
            <pc:docMk/>
            <pc:sldMk cId="871579340" sldId="307"/>
            <ac:spMk id="3" creationId="{B028BFD0-3490-4F30-879A-76EE8D557F14}"/>
          </ac:spMkLst>
        </pc:spChg>
        <pc:spChg chg="add mod">
          <ac:chgData name="Dương Tâm" userId="62e80b15087de37e" providerId="LiveId" clId="{BB89BE10-35B2-492C-9246-7C619019BC5C}" dt="2021-04-21T06:19:26.365" v="835" actId="1076"/>
          <ac:spMkLst>
            <pc:docMk/>
            <pc:sldMk cId="871579340" sldId="307"/>
            <ac:spMk id="16" creationId="{A1ADD4F2-22A9-45A6-9CFA-7F9C105B4148}"/>
          </ac:spMkLst>
        </pc:spChg>
        <pc:picChg chg="add del mod">
          <ac:chgData name="Dương Tâm" userId="62e80b15087de37e" providerId="LiveId" clId="{BB89BE10-35B2-492C-9246-7C619019BC5C}" dt="2021-04-21T06:17:06.381" v="801" actId="478"/>
          <ac:picMkLst>
            <pc:docMk/>
            <pc:sldMk cId="871579340" sldId="307"/>
            <ac:picMk id="8" creationId="{8BF95E61-31D5-4041-9BB1-7AEE0B6D7F39}"/>
          </ac:picMkLst>
        </pc:picChg>
        <pc:picChg chg="add del mod">
          <ac:chgData name="Dương Tâm" userId="62e80b15087de37e" providerId="LiveId" clId="{BB89BE10-35B2-492C-9246-7C619019BC5C}" dt="2021-04-21T06:17:33.045" v="805" actId="478"/>
          <ac:picMkLst>
            <pc:docMk/>
            <pc:sldMk cId="871579340" sldId="307"/>
            <ac:picMk id="10" creationId="{12136DA0-366B-4657-9F8C-48C7FA1C0F48}"/>
          </ac:picMkLst>
        </pc:picChg>
        <pc:picChg chg="add del mod">
          <ac:chgData name="Dương Tâm" userId="62e80b15087de37e" providerId="LiveId" clId="{BB89BE10-35B2-492C-9246-7C619019BC5C}" dt="2021-04-21T06:16:01.894" v="788" actId="478"/>
          <ac:picMkLst>
            <pc:docMk/>
            <pc:sldMk cId="871579340" sldId="307"/>
            <ac:picMk id="7170" creationId="{1A67D0B2-55E9-4763-8A7F-6B5201D2C411}"/>
          </ac:picMkLst>
        </pc:picChg>
        <pc:picChg chg="add del mod">
          <ac:chgData name="Dương Tâm" userId="62e80b15087de37e" providerId="LiveId" clId="{BB89BE10-35B2-492C-9246-7C619019BC5C}" dt="2021-04-21T06:16:48.439" v="794" actId="478"/>
          <ac:picMkLst>
            <pc:docMk/>
            <pc:sldMk cId="871579340" sldId="307"/>
            <ac:picMk id="7172" creationId="{0E24A899-31AC-4119-BC41-0F9570DCC0FE}"/>
          </ac:picMkLst>
        </pc:picChg>
        <pc:picChg chg="add mod">
          <ac:chgData name="Dương Tâm" userId="62e80b15087de37e" providerId="LiveId" clId="{BB89BE10-35B2-492C-9246-7C619019BC5C}" dt="2021-04-21T06:19:28.917" v="836" actId="1076"/>
          <ac:picMkLst>
            <pc:docMk/>
            <pc:sldMk cId="871579340" sldId="307"/>
            <ac:picMk id="7174" creationId="{A06812E3-5655-4345-A34A-FDA84C4DE9D9}"/>
          </ac:picMkLst>
        </pc:picChg>
        <pc:picChg chg="add mod">
          <ac:chgData name="Dương Tâm" userId="62e80b15087de37e" providerId="LiveId" clId="{BB89BE10-35B2-492C-9246-7C619019BC5C}" dt="2021-04-21T06:19:38.732" v="837" actId="1076"/>
          <ac:picMkLst>
            <pc:docMk/>
            <pc:sldMk cId="871579340" sldId="307"/>
            <ac:picMk id="7176" creationId="{346A8294-EDD7-4526-8935-96346A22F26D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051109062" sldId="308"/>
        </pc:sldMkLst>
      </pc:sldChg>
      <pc:sldChg chg="addSp delSp modSp new mod">
        <pc:chgData name="Dương Tâm" userId="62e80b15087de37e" providerId="LiveId" clId="{BB89BE10-35B2-492C-9246-7C619019BC5C}" dt="2021-04-21T06:33:08.166" v="863"/>
        <pc:sldMkLst>
          <pc:docMk/>
          <pc:sldMk cId="3855669189" sldId="308"/>
        </pc:sldMkLst>
        <pc:spChg chg="mod">
          <ac:chgData name="Dương Tâm" userId="62e80b15087de37e" providerId="LiveId" clId="{BB89BE10-35B2-492C-9246-7C619019BC5C}" dt="2021-04-21T06:33:08.166" v="863"/>
          <ac:spMkLst>
            <pc:docMk/>
            <pc:sldMk cId="3855669189" sldId="308"/>
            <ac:spMk id="2" creationId="{559849FF-59BA-4FD2-AEFD-F6B6FED05281}"/>
          </ac:spMkLst>
        </pc:spChg>
        <pc:spChg chg="del">
          <ac:chgData name="Dương Tâm" userId="62e80b15087de37e" providerId="LiveId" clId="{BB89BE10-35B2-492C-9246-7C619019BC5C}" dt="2021-04-21T06:17:01.484" v="799"/>
          <ac:spMkLst>
            <pc:docMk/>
            <pc:sldMk cId="3855669189" sldId="308"/>
            <ac:spMk id="3" creationId="{F9AD0890-169E-42D0-BEDC-16358E335ECB}"/>
          </ac:spMkLst>
        </pc:spChg>
        <pc:spChg chg="add mod">
          <ac:chgData name="Dương Tâm" userId="62e80b15087de37e" providerId="LiveId" clId="{BB89BE10-35B2-492C-9246-7C619019BC5C}" dt="2021-04-21T06:21:22.712" v="859"/>
          <ac:spMkLst>
            <pc:docMk/>
            <pc:sldMk cId="3855669189" sldId="308"/>
            <ac:spMk id="9" creationId="{2DDE61C2-FFA1-4C18-A8F4-87BBD6E31401}"/>
          </ac:spMkLst>
        </pc:spChg>
        <pc:picChg chg="add del mod">
          <ac:chgData name="Dương Tâm" userId="62e80b15087de37e" providerId="LiveId" clId="{BB89BE10-35B2-492C-9246-7C619019BC5C}" dt="2021-04-21T06:17:04.426" v="800" actId="478"/>
          <ac:picMkLst>
            <pc:docMk/>
            <pc:sldMk cId="3855669189" sldId="308"/>
            <ac:picMk id="8" creationId="{5797A253-38ED-4C03-962E-DB25F659828C}"/>
          </ac:picMkLst>
        </pc:picChg>
        <pc:picChg chg="add mod">
          <ac:chgData name="Dương Tâm" userId="62e80b15087de37e" providerId="LiveId" clId="{BB89BE10-35B2-492C-9246-7C619019BC5C}" dt="2021-04-21T06:21:26.518" v="861" actId="1076"/>
          <ac:picMkLst>
            <pc:docMk/>
            <pc:sldMk cId="3855669189" sldId="308"/>
            <ac:picMk id="8194" creationId="{E1D6FB9C-982D-43F9-9961-458309149EAB}"/>
          </ac:picMkLst>
        </pc:picChg>
      </pc:sldChg>
      <pc:sldChg chg="addSp modSp new mod">
        <pc:chgData name="Dương Tâm" userId="62e80b15087de37e" providerId="LiveId" clId="{BB89BE10-35B2-492C-9246-7C619019BC5C}" dt="2021-04-21T06:37:40.608" v="962" actId="20577"/>
        <pc:sldMkLst>
          <pc:docMk/>
          <pc:sldMk cId="2289551478" sldId="309"/>
        </pc:sldMkLst>
        <pc:spChg chg="mod">
          <ac:chgData name="Dương Tâm" userId="62e80b15087de37e" providerId="LiveId" clId="{BB89BE10-35B2-492C-9246-7C619019BC5C}" dt="2021-04-21T06:37:40.608" v="962" actId="20577"/>
          <ac:spMkLst>
            <pc:docMk/>
            <pc:sldMk cId="2289551478" sldId="309"/>
            <ac:spMk id="2" creationId="{9B7555B5-4F53-4957-8902-3BACD8EA6C85}"/>
          </ac:spMkLst>
        </pc:spChg>
        <pc:picChg chg="add mod">
          <ac:chgData name="Dương Tâm" userId="62e80b15087de37e" providerId="LiveId" clId="{BB89BE10-35B2-492C-9246-7C619019BC5C}" dt="2021-04-21T06:33:47.589" v="873" actId="1076"/>
          <ac:picMkLst>
            <pc:docMk/>
            <pc:sldMk cId="2289551478" sldId="309"/>
            <ac:picMk id="9218" creationId="{96CB0136-B204-437B-923C-75B2550E7F52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516146895" sldId="309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608601754" sldId="310"/>
        </pc:sldMkLst>
      </pc:sldChg>
      <pc:sldChg chg="addSp modSp new mod modAnim modShow">
        <pc:chgData name="Dương Tâm" userId="62e80b15087de37e" providerId="LiveId" clId="{BB89BE10-35B2-492C-9246-7C619019BC5C}" dt="2021-04-21T07:10:31.928" v="1344" actId="729"/>
        <pc:sldMkLst>
          <pc:docMk/>
          <pc:sldMk cId="1698730730" sldId="310"/>
        </pc:sldMkLst>
        <pc:spChg chg="mod">
          <ac:chgData name="Dương Tâm" userId="62e80b15087de37e" providerId="LiveId" clId="{BB89BE10-35B2-492C-9246-7C619019BC5C}" dt="2021-04-21T07:03:24.985" v="1244" actId="20577"/>
          <ac:spMkLst>
            <pc:docMk/>
            <pc:sldMk cId="1698730730" sldId="310"/>
            <ac:spMk id="2" creationId="{0098A196-C7EC-4F97-99ED-ACDEB84A0969}"/>
          </ac:spMkLst>
        </pc:spChg>
        <pc:spChg chg="add mod">
          <ac:chgData name="Dương Tâm" userId="62e80b15087de37e" providerId="LiveId" clId="{BB89BE10-35B2-492C-9246-7C619019BC5C}" dt="2021-04-21T07:07:11.317" v="1310" actId="1076"/>
          <ac:spMkLst>
            <pc:docMk/>
            <pc:sldMk cId="1698730730" sldId="310"/>
            <ac:spMk id="8" creationId="{5D1459AB-CE7D-47F6-B308-67410F8265A3}"/>
          </ac:spMkLst>
        </pc:spChg>
        <pc:picChg chg="add mod">
          <ac:chgData name="Dương Tâm" userId="62e80b15087de37e" providerId="LiveId" clId="{BB89BE10-35B2-492C-9246-7C619019BC5C}" dt="2021-04-21T07:06:08.299" v="1305" actId="1076"/>
          <ac:picMkLst>
            <pc:docMk/>
            <pc:sldMk cId="1698730730" sldId="310"/>
            <ac:picMk id="10" creationId="{9A27CE79-AB0A-4CC8-A4EE-897865957BF8}"/>
          </ac:picMkLst>
        </pc:picChg>
      </pc:sldChg>
      <pc:sldChg chg="addSp modSp new mod">
        <pc:chgData name="Dương Tâm" userId="62e80b15087de37e" providerId="LiveId" clId="{BB89BE10-35B2-492C-9246-7C619019BC5C}" dt="2021-04-21T07:10:38.364" v="1345"/>
        <pc:sldMkLst>
          <pc:docMk/>
          <pc:sldMk cId="1275489679" sldId="311"/>
        </pc:sldMkLst>
        <pc:spChg chg="mod">
          <ac:chgData name="Dương Tâm" userId="62e80b15087de37e" providerId="LiveId" clId="{BB89BE10-35B2-492C-9246-7C619019BC5C}" dt="2021-04-21T07:10:38.364" v="1345"/>
          <ac:spMkLst>
            <pc:docMk/>
            <pc:sldMk cId="1275489679" sldId="311"/>
            <ac:spMk id="2" creationId="{776F5F1E-5E26-4830-8711-9B819A8D2593}"/>
          </ac:spMkLst>
        </pc:spChg>
        <pc:spChg chg="add mod">
          <ac:chgData name="Dương Tâm" userId="62e80b15087de37e" providerId="LiveId" clId="{BB89BE10-35B2-492C-9246-7C619019BC5C}" dt="2021-04-21T07:07:07.225" v="1309" actId="14100"/>
          <ac:spMkLst>
            <pc:docMk/>
            <pc:sldMk cId="1275489679" sldId="311"/>
            <ac:spMk id="8" creationId="{A5752361-2F8E-4E47-A2C1-F166EE73B67A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761380535" sldId="312"/>
        </pc:sldMkLst>
      </pc:sldChg>
      <pc:sldChg chg="modSp new mod">
        <pc:chgData name="Dương Tâm" userId="62e80b15087de37e" providerId="LiveId" clId="{BB89BE10-35B2-492C-9246-7C619019BC5C}" dt="2021-04-21T06:57:36.700" v="1199" actId="5793"/>
        <pc:sldMkLst>
          <pc:docMk/>
          <pc:sldMk cId="1393374459" sldId="312"/>
        </pc:sldMkLst>
        <pc:spChg chg="mod">
          <ac:chgData name="Dương Tâm" userId="62e80b15087de37e" providerId="LiveId" clId="{BB89BE10-35B2-492C-9246-7C619019BC5C}" dt="2021-04-21T06:10:06.977" v="764" actId="20577"/>
          <ac:spMkLst>
            <pc:docMk/>
            <pc:sldMk cId="1393374459" sldId="312"/>
            <ac:spMk id="2" creationId="{F79CBA9E-4004-44F1-9ADC-D6713A0E4DF0}"/>
          </ac:spMkLst>
        </pc:spChg>
        <pc:spChg chg="mod">
          <ac:chgData name="Dương Tâm" userId="62e80b15087de37e" providerId="LiveId" clId="{BB89BE10-35B2-492C-9246-7C619019BC5C}" dt="2021-04-21T06:57:36.700" v="1199" actId="5793"/>
          <ac:spMkLst>
            <pc:docMk/>
            <pc:sldMk cId="1393374459" sldId="312"/>
            <ac:spMk id="3" creationId="{E5E9C6ED-50C3-4EBE-85A6-AB4EB710F592}"/>
          </ac:spMkLst>
        </pc:spChg>
      </pc:sldChg>
      <pc:sldChg chg="addSp delSp modSp new mod">
        <pc:chgData name="Dương Tâm" userId="62e80b15087de37e" providerId="LiveId" clId="{BB89BE10-35B2-492C-9246-7C619019BC5C}" dt="2021-04-21T06:37:35.830" v="951" actId="20577"/>
        <pc:sldMkLst>
          <pc:docMk/>
          <pc:sldMk cId="1359229428" sldId="313"/>
        </pc:sldMkLst>
        <pc:spChg chg="mod">
          <ac:chgData name="Dương Tâm" userId="62e80b15087de37e" providerId="LiveId" clId="{BB89BE10-35B2-492C-9246-7C619019BC5C}" dt="2021-04-21T06:37:35.830" v="951" actId="20577"/>
          <ac:spMkLst>
            <pc:docMk/>
            <pc:sldMk cId="1359229428" sldId="313"/>
            <ac:spMk id="2" creationId="{5281AAFD-1F41-4225-A58A-18F89CC366D9}"/>
          </ac:spMkLst>
        </pc:spChg>
        <pc:spChg chg="mod">
          <ac:chgData name="Dương Tâm" userId="62e80b15087de37e" providerId="LiveId" clId="{BB89BE10-35B2-492C-9246-7C619019BC5C}" dt="2021-04-21T06:34:23.906" v="880" actId="255"/>
          <ac:spMkLst>
            <pc:docMk/>
            <pc:sldMk cId="1359229428" sldId="313"/>
            <ac:spMk id="3" creationId="{5A1A1899-1AB5-4535-A7DD-15EF98AC87C1}"/>
          </ac:spMkLst>
        </pc:spChg>
        <pc:spChg chg="add del">
          <ac:chgData name="Dương Tâm" userId="62e80b15087de37e" providerId="LiveId" clId="{BB89BE10-35B2-492C-9246-7C619019BC5C}" dt="2021-04-21T06:34:18.593" v="877" actId="22"/>
          <ac:spMkLst>
            <pc:docMk/>
            <pc:sldMk cId="1359229428" sldId="313"/>
            <ac:spMk id="9" creationId="{B5A36B2C-AF31-4F67-B89C-CAD2D0B46483}"/>
          </ac:spMkLst>
        </pc:spChg>
        <pc:picChg chg="add mod">
          <ac:chgData name="Dương Tâm" userId="62e80b15087de37e" providerId="LiveId" clId="{BB89BE10-35B2-492C-9246-7C619019BC5C}" dt="2021-04-21T06:34:29.733" v="881" actId="1076"/>
          <ac:picMkLst>
            <pc:docMk/>
            <pc:sldMk cId="1359229428" sldId="313"/>
            <ac:picMk id="10242" creationId="{70130ECF-7838-41D2-9E41-528BE5F133BF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096715544" sldId="313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253485705" sldId="314"/>
        </pc:sldMkLst>
      </pc:sldChg>
      <pc:sldChg chg="addSp delSp modSp new mod">
        <pc:chgData name="Dương Tâm" userId="62e80b15087de37e" providerId="LiveId" clId="{BB89BE10-35B2-492C-9246-7C619019BC5C}" dt="2021-04-21T06:37:31.965" v="940" actId="20577"/>
        <pc:sldMkLst>
          <pc:docMk/>
          <pc:sldMk cId="2874186551" sldId="314"/>
        </pc:sldMkLst>
        <pc:spChg chg="mod">
          <ac:chgData name="Dương Tâm" userId="62e80b15087de37e" providerId="LiveId" clId="{BB89BE10-35B2-492C-9246-7C619019BC5C}" dt="2021-04-21T06:37:31.965" v="940" actId="20577"/>
          <ac:spMkLst>
            <pc:docMk/>
            <pc:sldMk cId="2874186551" sldId="314"/>
            <ac:spMk id="2" creationId="{C8172362-6630-4A55-BAE6-784AA532B585}"/>
          </ac:spMkLst>
        </pc:spChg>
        <pc:spChg chg="add mod">
          <ac:chgData name="Dương Tâm" userId="62e80b15087de37e" providerId="LiveId" clId="{BB89BE10-35B2-492C-9246-7C619019BC5C}" dt="2021-04-21T06:36:08.047" v="906" actId="12"/>
          <ac:spMkLst>
            <pc:docMk/>
            <pc:sldMk cId="2874186551" sldId="314"/>
            <ac:spMk id="10" creationId="{6AFE546E-BB26-48CF-BE9E-702C638A4F18}"/>
          </ac:spMkLst>
        </pc:spChg>
        <pc:picChg chg="add mod">
          <ac:chgData name="Dương Tâm" userId="62e80b15087de37e" providerId="LiveId" clId="{BB89BE10-35B2-492C-9246-7C619019BC5C}" dt="2021-04-21T06:35:50.741" v="902" actId="1076"/>
          <ac:picMkLst>
            <pc:docMk/>
            <pc:sldMk cId="2874186551" sldId="314"/>
            <ac:picMk id="7" creationId="{837B433D-3B71-466B-B2AB-97DE2B660B28}"/>
          </ac:picMkLst>
        </pc:picChg>
        <pc:picChg chg="add del mod">
          <ac:chgData name="Dương Tâm" userId="62e80b15087de37e" providerId="LiveId" clId="{BB89BE10-35B2-492C-9246-7C619019BC5C}" dt="2021-04-21T06:34:59.618" v="886"/>
          <ac:picMkLst>
            <pc:docMk/>
            <pc:sldMk cId="2874186551" sldId="314"/>
            <ac:picMk id="8" creationId="{B5607B3C-9A5F-45D5-AEBF-4A6775B102F6}"/>
          </ac:picMkLst>
        </pc:pic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390123504" sldId="315"/>
        </pc:sldMkLst>
      </pc:sldChg>
      <pc:sldChg chg="addSp delSp modSp new mod">
        <pc:chgData name="Dương Tâm" userId="62e80b15087de37e" providerId="LiveId" clId="{BB89BE10-35B2-492C-9246-7C619019BC5C}" dt="2021-04-21T06:55:20.275" v="1184" actId="21"/>
        <pc:sldMkLst>
          <pc:docMk/>
          <pc:sldMk cId="2106287964" sldId="315"/>
        </pc:sldMkLst>
        <pc:spChg chg="mod">
          <ac:chgData name="Dương Tâm" userId="62e80b15087de37e" providerId="LiveId" clId="{BB89BE10-35B2-492C-9246-7C619019BC5C}" dt="2021-04-21T06:37:25.655" v="929" actId="20577"/>
          <ac:spMkLst>
            <pc:docMk/>
            <pc:sldMk cId="2106287964" sldId="315"/>
            <ac:spMk id="2" creationId="{732B386F-B676-4AD2-96B5-BCE8B63D669E}"/>
          </ac:spMkLst>
        </pc:spChg>
        <pc:spChg chg="mod">
          <ac:chgData name="Dương Tâm" userId="62e80b15087de37e" providerId="LiveId" clId="{BB89BE10-35B2-492C-9246-7C619019BC5C}" dt="2021-04-21T06:54:16.304" v="1181" actId="255"/>
          <ac:spMkLst>
            <pc:docMk/>
            <pc:sldMk cId="2106287964" sldId="315"/>
            <ac:spMk id="3" creationId="{0AE5B133-A213-446E-9CF2-409870F2556E}"/>
          </ac:spMkLst>
        </pc:spChg>
        <pc:spChg chg="add del mod">
          <ac:chgData name="Dương Tâm" userId="62e80b15087de37e" providerId="LiveId" clId="{BB89BE10-35B2-492C-9246-7C619019BC5C}" dt="2021-04-21T06:55:20.275" v="1184" actId="21"/>
          <ac:spMkLst>
            <pc:docMk/>
            <pc:sldMk cId="2106287964" sldId="315"/>
            <ac:spMk id="8" creationId="{670FB463-A060-40DC-87A8-D8C15B19F687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669358662" sldId="316"/>
        </pc:sldMkLst>
      </pc:sldChg>
      <pc:sldChg chg="addSp delSp modSp new del mod">
        <pc:chgData name="Dương Tâm" userId="62e80b15087de37e" providerId="LiveId" clId="{BB89BE10-35B2-492C-9246-7C619019BC5C}" dt="2021-04-21T07:06:33.341" v="1306" actId="47"/>
        <pc:sldMkLst>
          <pc:docMk/>
          <pc:sldMk cId="3492400402" sldId="316"/>
        </pc:sldMkLst>
        <pc:spChg chg="mod">
          <ac:chgData name="Dương Tâm" userId="62e80b15087de37e" providerId="LiveId" clId="{BB89BE10-35B2-492C-9246-7C619019BC5C}" dt="2021-04-21T07:03:55.266" v="1262" actId="20577"/>
          <ac:spMkLst>
            <pc:docMk/>
            <pc:sldMk cId="3492400402" sldId="316"/>
            <ac:spMk id="2" creationId="{FCED096F-F0D3-45AD-9F12-C399CBE8D0E6}"/>
          </ac:spMkLst>
        </pc:spChg>
        <pc:spChg chg="add del mod">
          <ac:chgData name="Dương Tâm" userId="62e80b15087de37e" providerId="LiveId" clId="{BB89BE10-35B2-492C-9246-7C619019BC5C}" dt="2021-04-21T07:01:46.712" v="1217"/>
          <ac:spMkLst>
            <pc:docMk/>
            <pc:sldMk cId="3492400402" sldId="316"/>
            <ac:spMk id="7" creationId="{116CFAA3-5EBF-4869-9443-77CAEDD8F7E7}"/>
          </ac:spMkLst>
        </pc:spChg>
      </pc:sldChg>
      <pc:sldChg chg="addSp delSp modSp new mod">
        <pc:chgData name="Dương Tâm" userId="62e80b15087de37e" providerId="LiveId" clId="{BB89BE10-35B2-492C-9246-7C619019BC5C}" dt="2021-04-21T06:53:47.667" v="1167" actId="478"/>
        <pc:sldMkLst>
          <pc:docMk/>
          <pc:sldMk cId="3364956395" sldId="317"/>
        </pc:sldMkLst>
        <pc:spChg chg="mod">
          <ac:chgData name="Dương Tâm" userId="62e80b15087de37e" providerId="LiveId" clId="{BB89BE10-35B2-492C-9246-7C619019BC5C}" dt="2021-04-21T06:53:00.309" v="1154"/>
          <ac:spMkLst>
            <pc:docMk/>
            <pc:sldMk cId="3364956395" sldId="317"/>
            <ac:spMk id="2" creationId="{2D4D0E4E-C94D-433D-9D2C-CD045C355C27}"/>
          </ac:spMkLst>
        </pc:spChg>
        <pc:spChg chg="add del mod">
          <ac:chgData name="Dương Tâm" userId="62e80b15087de37e" providerId="LiveId" clId="{BB89BE10-35B2-492C-9246-7C619019BC5C}" dt="2021-04-21T06:53:42.293" v="1165" actId="20577"/>
          <ac:spMkLst>
            <pc:docMk/>
            <pc:sldMk cId="3364956395" sldId="317"/>
            <ac:spMk id="3" creationId="{99223CEC-3569-49FF-94C7-42FB9D45D259}"/>
          </ac:spMkLst>
        </pc:spChg>
        <pc:spChg chg="add del">
          <ac:chgData name="Dương Tâm" userId="62e80b15087de37e" providerId="LiveId" clId="{BB89BE10-35B2-492C-9246-7C619019BC5C}" dt="2021-04-21T06:50:40.388" v="1093"/>
          <ac:spMkLst>
            <pc:docMk/>
            <pc:sldMk cId="3364956395" sldId="317"/>
            <ac:spMk id="10" creationId="{F3FF128E-1024-4066-8C2E-4991FA24535F}"/>
          </ac:spMkLst>
        </pc:spChg>
        <pc:spChg chg="add del mod">
          <ac:chgData name="Dương Tâm" userId="62e80b15087de37e" providerId="LiveId" clId="{BB89BE10-35B2-492C-9246-7C619019BC5C}" dt="2021-04-21T06:50:51.782" v="1104" actId="478"/>
          <ac:spMkLst>
            <pc:docMk/>
            <pc:sldMk cId="3364956395" sldId="317"/>
            <ac:spMk id="14" creationId="{340B2E61-1819-4514-B357-CB069736BB74}"/>
          </ac:spMkLst>
        </pc:spChg>
        <pc:graphicFrameChg chg="add del mod">
          <ac:chgData name="Dương Tâm" userId="62e80b15087de37e" providerId="LiveId" clId="{BB89BE10-35B2-492C-9246-7C619019BC5C}" dt="2021-04-21T06:50:40.388" v="1093"/>
          <ac:graphicFrameMkLst>
            <pc:docMk/>
            <pc:sldMk cId="3364956395" sldId="317"/>
            <ac:graphicFrameMk id="7" creationId="{FF002E31-4F87-4E51-9CD6-6E1D10E77647}"/>
          </ac:graphicFrameMkLst>
        </pc:graphicFrameChg>
        <pc:graphicFrameChg chg="add del mod">
          <ac:chgData name="Dương Tâm" userId="62e80b15087de37e" providerId="LiveId" clId="{BB89BE10-35B2-492C-9246-7C619019BC5C}" dt="2021-04-21T06:50:40.388" v="1093"/>
          <ac:graphicFrameMkLst>
            <pc:docMk/>
            <pc:sldMk cId="3364956395" sldId="317"/>
            <ac:graphicFrameMk id="8" creationId="{34618762-532B-4E44-A276-440B9849EB3D}"/>
          </ac:graphicFrameMkLst>
        </pc:graphicFrameChg>
        <pc:graphicFrameChg chg="add del mod">
          <ac:chgData name="Dương Tâm" userId="62e80b15087de37e" providerId="LiveId" clId="{BB89BE10-35B2-492C-9246-7C619019BC5C}" dt="2021-04-21T06:50:40.388" v="1093"/>
          <ac:graphicFrameMkLst>
            <pc:docMk/>
            <pc:sldMk cId="3364956395" sldId="317"/>
            <ac:graphicFrameMk id="9" creationId="{17D53F39-459D-489B-87C2-E5BD4F2F0076}"/>
          </ac:graphicFrameMkLst>
        </pc:graphicFrameChg>
        <pc:graphicFrameChg chg="add del mod modGraphic">
          <ac:chgData name="Dương Tâm" userId="62e80b15087de37e" providerId="LiveId" clId="{BB89BE10-35B2-492C-9246-7C619019BC5C}" dt="2021-04-21T06:53:46.485" v="1166" actId="478"/>
          <ac:graphicFrameMkLst>
            <pc:docMk/>
            <pc:sldMk cId="3364956395" sldId="317"/>
            <ac:graphicFrameMk id="11" creationId="{BDD3605B-69B7-42B6-B1CC-C0700E4048F7}"/>
          </ac:graphicFrameMkLst>
        </pc:graphicFrameChg>
        <pc:graphicFrameChg chg="add del mod">
          <ac:chgData name="Dương Tâm" userId="62e80b15087de37e" providerId="LiveId" clId="{BB89BE10-35B2-492C-9246-7C619019BC5C}" dt="2021-04-21T06:53:47.667" v="1167" actId="478"/>
          <ac:graphicFrameMkLst>
            <pc:docMk/>
            <pc:sldMk cId="3364956395" sldId="317"/>
            <ac:graphicFrameMk id="12" creationId="{A8346FB2-8D2C-4750-B688-B25DF854976F}"/>
          </ac:graphicFrameMkLst>
        </pc:graphicFrameChg>
        <pc:graphicFrameChg chg="add mod modGraphic">
          <ac:chgData name="Dương Tâm" userId="62e80b15087de37e" providerId="LiveId" clId="{BB89BE10-35B2-492C-9246-7C619019BC5C}" dt="2021-04-21T06:52:52.149" v="1153" actId="1076"/>
          <ac:graphicFrameMkLst>
            <pc:docMk/>
            <pc:sldMk cId="3364956395" sldId="317"/>
            <ac:graphicFrameMk id="13" creationId="{A5D7711A-C4D3-493D-82AF-2A0A75590639}"/>
          </ac:graphicFrameMkLst>
        </pc:graphicFrame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847032014" sldId="317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49290024" sldId="318"/>
        </pc:sldMkLst>
      </pc:sldChg>
      <pc:sldChg chg="addSp modSp new mod">
        <pc:chgData name="Dương Tâm" userId="62e80b15087de37e" providerId="LiveId" clId="{BB89BE10-35B2-492C-9246-7C619019BC5C}" dt="2021-04-21T07:10:39.863" v="1346"/>
        <pc:sldMkLst>
          <pc:docMk/>
          <pc:sldMk cId="2189311082" sldId="318"/>
        </pc:sldMkLst>
        <pc:spChg chg="mod">
          <ac:chgData name="Dương Tâm" userId="62e80b15087de37e" providerId="LiveId" clId="{BB89BE10-35B2-492C-9246-7C619019BC5C}" dt="2021-04-21T07:10:39.863" v="1346"/>
          <ac:spMkLst>
            <pc:docMk/>
            <pc:sldMk cId="2189311082" sldId="318"/>
            <ac:spMk id="2" creationId="{90FB2A5B-967D-42B4-9F64-DE6CE0E42AC4}"/>
          </ac:spMkLst>
        </pc:spChg>
        <pc:spChg chg="add mod">
          <ac:chgData name="Dương Tâm" userId="62e80b15087de37e" providerId="LiveId" clId="{BB89BE10-35B2-492C-9246-7C619019BC5C}" dt="2021-04-21T07:07:43.712" v="1319" actId="20577"/>
          <ac:spMkLst>
            <pc:docMk/>
            <pc:sldMk cId="2189311082" sldId="318"/>
            <ac:spMk id="8" creationId="{4455E7F4-9E42-43DF-8548-2697C79F6852}"/>
          </ac:spMkLst>
        </pc:spChg>
      </pc:sldChg>
      <pc:sldChg chg="addSp modSp new mod">
        <pc:chgData name="Dương Tâm" userId="62e80b15087de37e" providerId="LiveId" clId="{BB89BE10-35B2-492C-9246-7C619019BC5C}" dt="2021-04-21T07:10:41.442" v="1347"/>
        <pc:sldMkLst>
          <pc:docMk/>
          <pc:sldMk cId="950134667" sldId="319"/>
        </pc:sldMkLst>
        <pc:spChg chg="mod">
          <ac:chgData name="Dương Tâm" userId="62e80b15087de37e" providerId="LiveId" clId="{BB89BE10-35B2-492C-9246-7C619019BC5C}" dt="2021-04-21T07:10:41.442" v="1347"/>
          <ac:spMkLst>
            <pc:docMk/>
            <pc:sldMk cId="950134667" sldId="319"/>
            <ac:spMk id="2" creationId="{F1BAE4DE-5EFA-4C40-A8F9-77117BAF8D4D}"/>
          </ac:spMkLst>
        </pc:spChg>
        <pc:spChg chg="add mod">
          <ac:chgData name="Dương Tâm" userId="62e80b15087de37e" providerId="LiveId" clId="{BB89BE10-35B2-492C-9246-7C619019BC5C}" dt="2021-04-21T07:08:38.313" v="1324" actId="14100"/>
          <ac:spMkLst>
            <pc:docMk/>
            <pc:sldMk cId="950134667" sldId="319"/>
            <ac:spMk id="8" creationId="{416377E4-46C0-400D-839E-CBA74B252D38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636886679" sldId="319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208080042" sldId="320"/>
        </pc:sldMkLst>
      </pc:sldChg>
      <pc:sldChg chg="addSp modSp new mod">
        <pc:chgData name="Dương Tâm" userId="62e80b15087de37e" providerId="LiveId" clId="{BB89BE10-35B2-492C-9246-7C619019BC5C}" dt="2021-04-21T07:10:49.333" v="1351"/>
        <pc:sldMkLst>
          <pc:docMk/>
          <pc:sldMk cId="3191381777" sldId="320"/>
        </pc:sldMkLst>
        <pc:spChg chg="mod">
          <ac:chgData name="Dương Tâm" userId="62e80b15087de37e" providerId="LiveId" clId="{BB89BE10-35B2-492C-9246-7C619019BC5C}" dt="2021-04-21T07:10:49.333" v="1351"/>
          <ac:spMkLst>
            <pc:docMk/>
            <pc:sldMk cId="3191381777" sldId="320"/>
            <ac:spMk id="2" creationId="{A27F7546-F179-478D-A35F-2A5ACD498CE8}"/>
          </ac:spMkLst>
        </pc:spChg>
        <pc:spChg chg="add mod">
          <ac:chgData name="Dương Tâm" userId="62e80b15087de37e" providerId="LiveId" clId="{BB89BE10-35B2-492C-9246-7C619019BC5C}" dt="2021-04-21T07:09:04.873" v="1327" actId="14100"/>
          <ac:spMkLst>
            <pc:docMk/>
            <pc:sldMk cId="3191381777" sldId="320"/>
            <ac:spMk id="8" creationId="{2CA3EF2F-317E-4791-8F8F-650BDA84B47B}"/>
          </ac:spMkLst>
        </pc:spChg>
      </pc:sldChg>
      <pc:sldChg chg="addSp modSp new mod">
        <pc:chgData name="Dương Tâm" userId="62e80b15087de37e" providerId="LiveId" clId="{BB89BE10-35B2-492C-9246-7C619019BC5C}" dt="2021-04-21T07:10:47.542" v="1350"/>
        <pc:sldMkLst>
          <pc:docMk/>
          <pc:sldMk cId="1539724350" sldId="321"/>
        </pc:sldMkLst>
        <pc:spChg chg="mod">
          <ac:chgData name="Dương Tâm" userId="62e80b15087de37e" providerId="LiveId" clId="{BB89BE10-35B2-492C-9246-7C619019BC5C}" dt="2021-04-21T07:10:47.542" v="1350"/>
          <ac:spMkLst>
            <pc:docMk/>
            <pc:sldMk cId="1539724350" sldId="321"/>
            <ac:spMk id="2" creationId="{76BA033A-901F-45B1-945A-2A26B320EAC0}"/>
          </ac:spMkLst>
        </pc:spChg>
        <pc:spChg chg="add mod">
          <ac:chgData name="Dương Tâm" userId="62e80b15087de37e" providerId="LiveId" clId="{BB89BE10-35B2-492C-9246-7C619019BC5C}" dt="2021-04-21T07:09:28.694" v="1331" actId="20577"/>
          <ac:spMkLst>
            <pc:docMk/>
            <pc:sldMk cId="1539724350" sldId="321"/>
            <ac:spMk id="8" creationId="{32B60042-1CCA-40A6-A3EC-E96A8DE2E759}"/>
          </ac:spMkLst>
        </pc:spChg>
      </pc:sldChg>
      <pc:sldChg chg="del ord">
        <pc:chgData name="Dương Tâm" userId="62e80b15087de37e" providerId="LiveId" clId="{BB89BE10-35B2-492C-9246-7C619019BC5C}" dt="2021-04-21T04:01:02.141" v="2" actId="47"/>
        <pc:sldMkLst>
          <pc:docMk/>
          <pc:sldMk cId="3705368576" sldId="321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3312528693" sldId="322"/>
        </pc:sldMkLst>
      </pc:sldChg>
      <pc:sldChg chg="addSp modSp new mod">
        <pc:chgData name="Dương Tâm" userId="62e80b15087de37e" providerId="LiveId" clId="{BB89BE10-35B2-492C-9246-7C619019BC5C}" dt="2021-04-21T07:10:46.190" v="1349"/>
        <pc:sldMkLst>
          <pc:docMk/>
          <pc:sldMk cId="3775776293" sldId="322"/>
        </pc:sldMkLst>
        <pc:spChg chg="mod">
          <ac:chgData name="Dương Tâm" userId="62e80b15087de37e" providerId="LiveId" clId="{BB89BE10-35B2-492C-9246-7C619019BC5C}" dt="2021-04-21T07:10:46.190" v="1349"/>
          <ac:spMkLst>
            <pc:docMk/>
            <pc:sldMk cId="3775776293" sldId="322"/>
            <ac:spMk id="2" creationId="{8FB29280-0CE1-4D68-9E75-1761273B0328}"/>
          </ac:spMkLst>
        </pc:spChg>
        <pc:spChg chg="add mod">
          <ac:chgData name="Dương Tâm" userId="62e80b15087de37e" providerId="LiveId" clId="{BB89BE10-35B2-492C-9246-7C619019BC5C}" dt="2021-04-21T07:10:05.225" v="1340" actId="14100"/>
          <ac:spMkLst>
            <pc:docMk/>
            <pc:sldMk cId="3775776293" sldId="322"/>
            <ac:spMk id="8" creationId="{AAA5B177-594E-4F90-9D0A-85CC4B738665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066042433" sldId="323"/>
        </pc:sldMkLst>
      </pc:sldChg>
      <pc:sldChg chg="addSp modSp new mod">
        <pc:chgData name="Dương Tâm" userId="62e80b15087de37e" providerId="LiveId" clId="{BB89BE10-35B2-492C-9246-7C619019BC5C}" dt="2021-04-21T07:10:43.828" v="1348"/>
        <pc:sldMkLst>
          <pc:docMk/>
          <pc:sldMk cId="1128235745" sldId="323"/>
        </pc:sldMkLst>
        <pc:spChg chg="mod">
          <ac:chgData name="Dương Tâm" userId="62e80b15087de37e" providerId="LiveId" clId="{BB89BE10-35B2-492C-9246-7C619019BC5C}" dt="2021-04-21T07:10:43.828" v="1348"/>
          <ac:spMkLst>
            <pc:docMk/>
            <pc:sldMk cId="1128235745" sldId="323"/>
            <ac:spMk id="2" creationId="{310F2BC5-8F84-4AB7-A024-11F79291DD42}"/>
          </ac:spMkLst>
        </pc:spChg>
        <pc:spChg chg="add mod">
          <ac:chgData name="Dương Tâm" userId="62e80b15087de37e" providerId="LiveId" clId="{BB89BE10-35B2-492C-9246-7C619019BC5C}" dt="2021-04-21T07:10:27.782" v="1343" actId="14100"/>
          <ac:spMkLst>
            <pc:docMk/>
            <pc:sldMk cId="1128235745" sldId="323"/>
            <ac:spMk id="8" creationId="{9CC18187-0C04-4A09-8ABF-E58A5EFCEF2D}"/>
          </ac:spMkLst>
        </pc:spChg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436413375" sldId="324"/>
        </pc:sldMkLst>
      </pc:sldChg>
      <pc:sldChg chg="new">
        <pc:chgData name="Dương Tâm" userId="62e80b15087de37e" providerId="LiveId" clId="{BB89BE10-35B2-492C-9246-7C619019BC5C}" dt="2021-04-21T07:09:32.368" v="1333" actId="680"/>
        <pc:sldMkLst>
          <pc:docMk/>
          <pc:sldMk cId="3703739263" sldId="324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920705770" sldId="325"/>
        </pc:sldMkLst>
      </pc:sldChg>
      <pc:sldChg chg="new">
        <pc:chgData name="Dương Tâm" userId="62e80b15087de37e" providerId="LiveId" clId="{BB89BE10-35B2-492C-9246-7C619019BC5C}" dt="2021-04-21T07:09:32.526" v="1334" actId="680"/>
        <pc:sldMkLst>
          <pc:docMk/>
          <pc:sldMk cId="4021378901" sldId="325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694419887" sldId="326"/>
        </pc:sldMkLst>
      </pc:sldChg>
      <pc:sldChg chg="new">
        <pc:chgData name="Dương Tâm" userId="62e80b15087de37e" providerId="LiveId" clId="{BB89BE10-35B2-492C-9246-7C619019BC5C}" dt="2021-04-21T07:09:32.686" v="1335" actId="680"/>
        <pc:sldMkLst>
          <pc:docMk/>
          <pc:sldMk cId="3734513020" sldId="326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1246626962" sldId="327"/>
        </pc:sldMkLst>
      </pc:sldChg>
      <pc:sldChg chg="new">
        <pc:chgData name="Dương Tâm" userId="62e80b15087de37e" providerId="LiveId" clId="{BB89BE10-35B2-492C-9246-7C619019BC5C}" dt="2021-04-21T07:09:32.845" v="1336" actId="680"/>
        <pc:sldMkLst>
          <pc:docMk/>
          <pc:sldMk cId="1824332990" sldId="327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103445192" sldId="328"/>
        </pc:sldMkLst>
      </pc:sldChg>
      <pc:sldChg chg="new">
        <pc:chgData name="Dương Tâm" userId="62e80b15087de37e" providerId="LiveId" clId="{BB89BE10-35B2-492C-9246-7C619019BC5C}" dt="2021-04-21T07:09:33.020" v="1337" actId="680"/>
        <pc:sldMkLst>
          <pc:docMk/>
          <pc:sldMk cId="3359405731" sldId="328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2886161183" sldId="329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287429873" sldId="330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34059692" sldId="331"/>
        </pc:sldMkLst>
      </pc:sldChg>
      <pc:sldChg chg="del">
        <pc:chgData name="Dương Tâm" userId="62e80b15087de37e" providerId="LiveId" clId="{BB89BE10-35B2-492C-9246-7C619019BC5C}" dt="2021-04-21T04:01:02.141" v="2" actId="47"/>
        <pc:sldMkLst>
          <pc:docMk/>
          <pc:sldMk cId="434953002" sldId="3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52A3B406-AF84-44E1-8138-5CE1468BC4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76AC4CA6-485F-4199-A4F1-0C2EE2093E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BB0551-71DA-4B0B-838B-3A4B54F93E0A}" type="datetimeFigureOut">
              <a:rPr lang="ja-JP" altLang="en-US"/>
              <a:pPr>
                <a:defRPr/>
              </a:pPr>
              <a:t>2021/4/21</a:t>
            </a:fld>
            <a:endParaRPr lang="ja-JP" altLang="en-US"/>
          </a:p>
        </p:txBody>
      </p:sp>
      <p:sp>
        <p:nvSpPr>
          <p:cNvPr id="4" name="フッター プレースホルダ 3">
            <a:extLst>
              <a:ext uri="{FF2B5EF4-FFF2-40B4-BE49-F238E27FC236}">
                <a16:creationId xmlns:a16="http://schemas.microsoft.com/office/drawing/2014/main" id="{630B84B6-AC5E-4E97-9791-31E4DA5719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>
            <a:extLst>
              <a:ext uri="{FF2B5EF4-FFF2-40B4-BE49-F238E27FC236}">
                <a16:creationId xmlns:a16="http://schemas.microsoft.com/office/drawing/2014/main" id="{11BE38BF-51C0-492E-8016-7DD0533A64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1FE97C8-B0A6-45ED-8B12-AA7AA8A8849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69A006F-D2EB-4339-B258-2570B2982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5D1448-2045-4B4F-9937-77CFABE003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00CD7B-A66E-45E8-984D-16D5314B9A58}" type="datetimeFigureOut">
              <a:rPr lang="ja-JP" altLang="en-US"/>
              <a:pPr>
                <a:defRPr/>
              </a:pPr>
              <a:t>2021/4/21</a:t>
            </a:fld>
            <a:endParaRPr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5D8601A0-A879-4633-A18E-D8CD08625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50ECE152-CE5F-43C5-AEB2-90648DA37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866B0C-9957-4BDA-AAD5-638E3FF63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B5173-E785-44EC-9879-AD21E9060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8B31900-F8BE-4ADB-8339-9348F9AED9FF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31900-F8BE-4ADB-8339-9348F9AED9FF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567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31900-F8BE-4ADB-8339-9348F9AED9FF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622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OFDM">
            <a:extLst>
              <a:ext uri="{FF2B5EF4-FFF2-40B4-BE49-F238E27FC236}">
                <a16:creationId xmlns:a16="http://schemas.microsoft.com/office/drawing/2014/main" id="{BD475D95-8E01-482E-878B-14740A10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541580AF-D9DE-4FA5-A59D-F903ABE5FB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ja-JP" altLang="en-US">
              <a:cs typeface="Arial" charset="0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0400EC37-5503-45FA-81DA-110948232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76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5A9CC181-EF10-43BA-92C8-B2D0BD983C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71438"/>
            <a:ext cx="13636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/>
              <a:t>Click to edit Master title style</a:t>
            </a:r>
            <a:endParaRPr lang="ja-JP" altLang="ja-JP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/>
              <a:t>Click to edit Master subtitle style</a:t>
            </a:r>
            <a:endParaRPr lang="ja-JP" altLang="ja-JP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A92600A3-3C0A-4F60-B262-8930A49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86EB-78D3-471C-ACC5-6801CAE044E4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3FAE38-013E-457A-A285-9B4741B6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E3528FC-F9F6-4761-A7E7-26C1366A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197DD-1601-4F5E-A980-199D9A61866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661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185D8C-A67D-4017-8506-26E298E52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AE5E-98F7-4B21-83AD-E9EF82A6C939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71C55B-F419-4ED8-8B3C-A91CED52A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E9814B-411B-4612-8120-5BDD2C4A7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D4DBF-4646-4DD2-BE61-D7F3D18378A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79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C17734-2E2E-4844-AA5C-254E005C6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C34B-474D-4D6F-A596-6E40ECB080B4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B74FDB-BE67-49C2-AFDC-AE39A2471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3E18B7-259B-4BB5-AA37-5D16EAC951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9D447-071A-407B-9ADC-7F8FCA3B4D1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62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70B91D-7822-4392-86FB-C787AFF59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3DE9E-B7C1-4834-A019-7EC1C3685DBF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55B627-9411-41C7-B00F-42A4E0AEA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B8F3EA-F5DB-4DE6-818C-3F1C0321F8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C4BA8-CB60-4FFE-B961-F4560DA33C4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93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AEF5D-ADD5-48DE-8C79-343D2ECB322F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30620-617E-4F15-BCCF-1DAB76BD9187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B696A-2994-43B1-B2D9-38A46F5CCB8E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4DA9A-1F9A-499A-BA8B-62A7ED2B996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8A29B-6FA8-457E-80A6-3201A1EC40C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12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1" descr="OFDM">
            <a:extLst>
              <a:ext uri="{FF2B5EF4-FFF2-40B4-BE49-F238E27FC236}">
                <a16:creationId xmlns:a16="http://schemas.microsoft.com/office/drawing/2014/main" id="{77598E73-599A-469E-B9E8-66EDBFAD1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2">
            <a:extLst>
              <a:ext uri="{FF2B5EF4-FFF2-40B4-BE49-F238E27FC236}">
                <a16:creationId xmlns:a16="http://schemas.microsoft.com/office/drawing/2014/main" id="{DD4971EF-7959-4FEB-88F1-C8177235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ja-JP" altLang="en-US">
              <a:cs typeface="Times New Roman" pitchFamily="18" charset="0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E24A7121-35AE-4A61-9FC4-B9F2E5A0A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6DC98027-54C7-441C-8DFD-FD3C475B3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9CCDCF-FFA7-4FED-864D-E3B558BC04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2462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8F5901B9-60D0-41EB-AC48-5E717E476D57}" type="datetime1">
              <a:rPr lang="en-US" altLang="ja-JP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20B592-17D8-4889-B95A-D38FFB8213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25" y="6524625"/>
            <a:ext cx="5618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C305ED4-BC16-4134-A7D9-4A39CBBFC0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0575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Times New Roman" panose="02020603050405020304" pitchFamily="18" charset="0"/>
              </a:defRPr>
            </a:lvl1pPr>
          </a:lstStyle>
          <a:p>
            <a:fld id="{2E960B37-C5C3-4415-A1E3-8483174A59B7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1033" name="Line 28">
            <a:extLst>
              <a:ext uri="{FF2B5EF4-FFF2-40B4-BE49-F238E27FC236}">
                <a16:creationId xmlns:a16="http://schemas.microsoft.com/office/drawing/2014/main" id="{C13382A5-FF2E-4707-87F4-7C5EE380C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63" y="112395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4" name="Picture 2">
            <a:extLst>
              <a:ext uri="{FF2B5EF4-FFF2-40B4-BE49-F238E27FC236}">
                <a16:creationId xmlns:a16="http://schemas.microsoft.com/office/drawing/2014/main" id="{D989DFF5-5A88-4C01-8F29-FB28C1F38B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88"/>
            <a:ext cx="1116013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  <p:sldLayoutId id="2147483687" r:id="rId3"/>
    <p:sldLayoutId id="2147483688" r:id="rId4"/>
    <p:sldLayoutId id="2147483689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image-ne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ttuan8.com/bai-6-convolutional-neural-network/" TargetMode="External"/><Relationship Id="rId2" Type="http://schemas.openxmlformats.org/officeDocument/2006/relationships/hyperlink" Target="https://nttuan8.com/bai-5-gioi-thieu-ve-xu-ly-an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vgg-16-cnn-model/?fbclid=IwAR0LOI5vslwhEnPuGwOBTdv043Sj-eMTI4tvsyjKQ947ybgZHD4oaw2YMj0" TargetMode="External"/><Relationship Id="rId4" Type="http://schemas.openxmlformats.org/officeDocument/2006/relationships/hyperlink" Target="https://topdev.vn/blog/thuat-toan-cnn-convolutional-neural-network/#convolutional-neural-network-la-g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>
            <a:extLst>
              <a:ext uri="{FF2B5EF4-FFF2-40B4-BE49-F238E27FC236}">
                <a16:creationId xmlns:a16="http://schemas.microsoft.com/office/drawing/2014/main" id="{78C81167-5C5D-4FE5-A843-9F444855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/>
              <a:t>Chuyên</a:t>
            </a:r>
            <a:r>
              <a:rPr lang="en-US" sz="4000" b="1" dirty="0"/>
              <a:t> </a:t>
            </a:r>
            <a:r>
              <a:rPr lang="en-US" sz="4000" b="1" dirty="0" err="1"/>
              <a:t>đề</a:t>
            </a:r>
            <a:r>
              <a:rPr lang="en-US" sz="4000" b="1" dirty="0"/>
              <a:t> </a:t>
            </a:r>
            <a:r>
              <a:rPr lang="en-US" sz="4000" b="1" dirty="0" err="1"/>
              <a:t>thiết</a:t>
            </a:r>
            <a:r>
              <a:rPr lang="en-US" sz="4000" b="1" dirty="0"/>
              <a:t> </a:t>
            </a:r>
            <a:r>
              <a:rPr lang="en-US" sz="4000" b="1" dirty="0" err="1"/>
              <a:t>kế</a:t>
            </a:r>
            <a:r>
              <a:rPr lang="en-US" sz="4000" b="1" dirty="0"/>
              <a:t> </a:t>
            </a:r>
            <a:r>
              <a:rPr lang="en-US" sz="4000" b="1" dirty="0" err="1"/>
              <a:t>hệ</a:t>
            </a:r>
            <a:r>
              <a:rPr lang="en-US" sz="4000" b="1" dirty="0"/>
              <a:t> vi </a:t>
            </a:r>
            <a:r>
              <a:rPr lang="en-US" sz="4000" b="1" dirty="0" err="1"/>
              <a:t>mạch</a:t>
            </a:r>
            <a:r>
              <a:rPr lang="en-US" sz="4000" b="1" dirty="0"/>
              <a:t> 1</a:t>
            </a:r>
            <a:br>
              <a:rPr lang="en-US" sz="4000" b="1" dirty="0"/>
            </a:br>
            <a:r>
              <a:rPr lang="en-US" sz="4000" b="1" dirty="0"/>
              <a:t>CE434.L21.MTCL</a:t>
            </a:r>
            <a:br>
              <a:rPr lang="en-US" altLang="ja-JP" sz="4000" b="1" dirty="0"/>
            </a:br>
            <a:endParaRPr kumimoji="1" lang="ja-JP" altLang="en-US" b="1" dirty="0"/>
          </a:p>
        </p:txBody>
      </p:sp>
      <p:sp>
        <p:nvSpPr>
          <p:cNvPr id="3075" name="サブタイトル 2">
            <a:extLst>
              <a:ext uri="{FF2B5EF4-FFF2-40B4-BE49-F238E27FC236}">
                <a16:creationId xmlns:a16="http://schemas.microsoft.com/office/drawing/2014/main" id="{7C1B1B01-B9D5-452D-86E7-AFE40CB6A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8560" y="3429000"/>
            <a:ext cx="10873208" cy="2120646"/>
          </a:xfrm>
        </p:spPr>
        <p:txBody>
          <a:bodyPr/>
          <a:lstStyle/>
          <a:p>
            <a:pPr eaLnBrk="1" hangingPunct="1"/>
            <a:r>
              <a:rPr lang="en-US" altLang="ja-JP" sz="2400" dirty="0" err="1"/>
              <a:t>Giảng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viên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hướng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dẫn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ThS</a:t>
            </a:r>
            <a:r>
              <a:rPr lang="en-US" altLang="ja-JP" sz="2400" dirty="0"/>
              <a:t>. Tr</a:t>
            </a:r>
            <a:r>
              <a:rPr lang="vi-VN" altLang="ja-JP" sz="2400" dirty="0"/>
              <a:t>ư</a:t>
            </a:r>
            <a:r>
              <a:rPr lang="en-US" altLang="ja-JP" sz="2400" dirty="0" err="1"/>
              <a:t>ơng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Văn</a:t>
            </a:r>
            <a:r>
              <a:rPr lang="en-US" altLang="ja-JP" sz="2400" dirty="0"/>
              <a:t> C</a:t>
            </a:r>
            <a:r>
              <a:rPr lang="vi-VN" altLang="ja-JP" sz="2400" dirty="0"/>
              <a:t>ư</a:t>
            </a:r>
            <a:r>
              <a:rPr lang="en-US" altLang="ja-JP" sz="2400" dirty="0" err="1"/>
              <a:t>ơng</a:t>
            </a:r>
            <a:endParaRPr lang="en-US" altLang="ja-JP" sz="2400" dirty="0"/>
          </a:p>
          <a:p>
            <a:pPr eaLnBrk="1" hangingPunct="1"/>
            <a:r>
              <a:rPr lang="en-US" altLang="ja-JP" sz="2400" dirty="0"/>
              <a:t>	 </a:t>
            </a:r>
            <a:r>
              <a:rPr lang="en-US" altLang="ja-JP" sz="2400" dirty="0" err="1"/>
              <a:t>Sinh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viên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thực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hiện</a:t>
            </a:r>
            <a:r>
              <a:rPr lang="en-US" altLang="ja-JP" sz="2400" dirty="0"/>
              <a:t>: Dương Minh Tâm – 18521367</a:t>
            </a:r>
          </a:p>
          <a:p>
            <a:pPr eaLnBrk="1" hangingPunct="1"/>
            <a:r>
              <a:rPr lang="en-US" altLang="ja-JP" sz="2400" dirty="0"/>
              <a:t>                                             Lê </a:t>
            </a:r>
            <a:r>
              <a:rPr lang="en-US" altLang="ja-JP" sz="2400" dirty="0" err="1"/>
              <a:t>Trường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Thịnh</a:t>
            </a:r>
            <a:r>
              <a:rPr lang="en-US" altLang="ja-JP" sz="2400" dirty="0"/>
              <a:t> - 18521438</a:t>
            </a:r>
          </a:p>
        </p:txBody>
      </p:sp>
      <p:sp>
        <p:nvSpPr>
          <p:cNvPr id="3076" name="日付プレースホルダ 3">
            <a:extLst>
              <a:ext uri="{FF2B5EF4-FFF2-40B4-BE49-F238E27FC236}">
                <a16:creationId xmlns:a16="http://schemas.microsoft.com/office/drawing/2014/main" id="{DF1F5157-7A5C-4306-B910-29308BA816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034BC9C-A9EE-4B88-980A-21D974A6B0FD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4/21/2021</a:t>
            </a:fld>
            <a:endParaRPr lang="ja-JP" altLang="en-US" sz="1000"/>
          </a:p>
        </p:txBody>
      </p:sp>
      <p:sp>
        <p:nvSpPr>
          <p:cNvPr id="3077" name="フッター プレースホルダ 4">
            <a:extLst>
              <a:ext uri="{FF2B5EF4-FFF2-40B4-BE49-F238E27FC236}">
                <a16:creationId xmlns:a16="http://schemas.microsoft.com/office/drawing/2014/main" id="{1DF6C332-383D-4550-A037-D79F5CE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3078" name="スライド番号プレースホルダ 5">
            <a:extLst>
              <a:ext uri="{FF2B5EF4-FFF2-40B4-BE49-F238E27FC236}">
                <a16:creationId xmlns:a16="http://schemas.microsoft.com/office/drawing/2014/main" id="{B6BAFF55-2C1C-4C99-A89F-B2C0A085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93CB42B-A01F-459A-83BB-1F921DC24761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ja-JP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0E4E-C94D-433D-9D2C-CD045C35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3CEC-3569-49FF-94C7-42FB9D45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Lớp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phi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ReLU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xây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dựng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đảm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bảo</a:t>
            </a:r>
            <a:r>
              <a:rPr kumimoji="0" lang="en-US" altLang="en-US" sz="2000" dirty="0">
                <a:solidFill>
                  <a:srgbClr val="242021"/>
                </a:solidFill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phi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mô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huấn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luyện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sau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khi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thực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một</a:t>
            </a:r>
            <a:r>
              <a:rPr kumimoji="0" lang="en-US" altLang="en-US" sz="2000" dirty="0">
                <a:solidFill>
                  <a:srgbClr val="242021"/>
                </a:solidFill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phép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toán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qua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lớp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chập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Lớp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kích</a:t>
            </a:r>
            <a:r>
              <a:rPr kumimoji="0" lang="en-US" altLang="en-US" sz="2000" dirty="0">
                <a:solidFill>
                  <a:srgbClr val="242021"/>
                </a:solidFill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phi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hàm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phi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như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ReLU</a:t>
            </a:r>
            <a:r>
              <a:rPr kumimoji="0" lang="en-US" altLang="en-US" sz="2000" dirty="0">
                <a:solidFill>
                  <a:srgbClr val="242021"/>
                </a:solidFill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giới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phạm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vi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biên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phép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của</a:t>
            </a:r>
            <a:r>
              <a:rPr kumimoji="0" lang="en-US" altLang="en-US" sz="2000" dirty="0">
                <a:solidFill>
                  <a:srgbClr val="242021"/>
                </a:solidFill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giá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trị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đầu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ra.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Hàm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ReLU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chọn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do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cài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đặt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đơn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giản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tốc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độ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xử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lý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nhanh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mà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vẫn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đảm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bảo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được</a:t>
            </a:r>
            <a:r>
              <a:rPr lang="en-US" sz="2000" dirty="0">
                <a:solidFill>
                  <a:srgbClr val="242021"/>
                </a:solidFill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toán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hiệu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quả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Phép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toán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hàm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ReLU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chỉ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đơn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giản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là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chuyển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tất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cả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các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giá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trị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âm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thành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giá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242021"/>
                </a:solidFill>
                <a:effectLst/>
                <a:latin typeface="+mj-lt"/>
              </a:rPr>
              <a:t>trị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0.</a:t>
            </a:r>
          </a:p>
          <a:p>
            <a:endParaRPr lang="en-US" sz="2000" dirty="0">
              <a:solidFill>
                <a:srgbClr val="242021"/>
              </a:solidFill>
              <a:latin typeface="+mj-lt"/>
            </a:endParaRPr>
          </a:p>
          <a:p>
            <a:endParaRPr lang="en-US" sz="2000" dirty="0">
              <a:solidFill>
                <a:srgbClr val="242021"/>
              </a:solidFill>
              <a:effectLst/>
              <a:latin typeface="+mj-lt"/>
            </a:endParaRPr>
          </a:p>
          <a:p>
            <a:endParaRPr lang="en-US" sz="2000" dirty="0">
              <a:solidFill>
                <a:srgbClr val="242021"/>
              </a:solidFill>
              <a:effectLst/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Lớp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ReLU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ngay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phía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sau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lớp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chập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đầu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ra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mới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thước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giống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đầu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vào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giá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trị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điểm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hoàn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toàn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trừ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giá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trị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âm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đã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bị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loại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bỏ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  <a:t>.</a:t>
            </a:r>
            <a:endParaRPr lang="en-US" sz="2000" dirty="0">
              <a:solidFill>
                <a:srgbClr val="242021"/>
              </a:solidFill>
              <a:latin typeface="+mj-lt"/>
            </a:endParaRPr>
          </a:p>
          <a:p>
            <a:endParaRPr lang="en-US" sz="2000" dirty="0">
              <a:effectLst/>
              <a:latin typeface="+mj-lt"/>
            </a:endParaRPr>
          </a:p>
          <a:p>
            <a:endParaRPr lang="vi-VN" sz="1400" dirty="0">
              <a:effectLst/>
            </a:endParaRPr>
          </a:p>
          <a:p>
            <a:pPr marL="0" indent="0"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021"/>
                </a:solidFill>
                <a:effectLst/>
                <a:latin typeface="+mj-lt"/>
                <a:ea typeface="TimesNewRomanPSMT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EF88-0301-4005-AE9F-B5D514AE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A23F-19F2-45A5-8D17-EF396C18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6477-69D2-4E4E-85E5-EFC1D75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10</a:t>
            </a:fld>
            <a:endParaRPr lang="ja-JP" alt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5D7711A-C4D3-493D-82AF-2A0A7559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59141"/>
              </p:ext>
            </p:extLst>
          </p:nvPr>
        </p:nvGraphicFramePr>
        <p:xfrm>
          <a:off x="1907704" y="3805897"/>
          <a:ext cx="2232248" cy="745088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3946590632"/>
                    </a:ext>
                  </a:extLst>
                </a:gridCol>
              </a:tblGrid>
              <a:tr h="745088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42021"/>
                          </a:solidFill>
                          <a:effectLst/>
                          <a:latin typeface="+mj-lt"/>
                        </a:rPr>
                        <a:t>𝑓(𝑥) = 𝑚𝑎𝑥(0, 𝑥)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98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5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49FF-59BA-4FD2-AEFD-F6B6FED0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68EB-6862-4879-B406-DD5E8726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EEBD-7714-43F7-9A96-23C55921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F23C-EA13-4CFE-85C2-68A1C489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DE61C2-FFA1-4C18-A8F4-87BBD6E3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Fully connected layer</a:t>
            </a:r>
          </a:p>
          <a:p>
            <a:pPr lvl="1"/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Sau khi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truyền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qua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nhiều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model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đã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học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tương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đối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đặc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điểm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(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ví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dụ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mắt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mũi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khung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mặt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,…)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tensor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output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cuối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cùng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H*W*D,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sẽ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chuyển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về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1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vector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(H*W*D)</a:t>
            </a: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endParaRPr lang="en-US" sz="2000" dirty="0">
              <a:solidFill>
                <a:srgbClr val="3D3D3D"/>
              </a:solidFill>
              <a:latin typeface="+mj-lt"/>
            </a:endParaRPr>
          </a:p>
          <a:p>
            <a:pPr lvl="1"/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Sau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đó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ta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dùng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các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fully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connected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layer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để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kết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hợp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các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đặc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điểm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của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ảnh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để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ra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được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output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của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 </a:t>
            </a:r>
            <a:r>
              <a:rPr lang="vi-VN" sz="1600" b="0" i="0" dirty="0" err="1">
                <a:solidFill>
                  <a:srgbClr val="3D3D3D"/>
                </a:solidFill>
                <a:effectLst/>
                <a:latin typeface="Roboto"/>
              </a:rPr>
              <a:t>model</a:t>
            </a:r>
            <a:r>
              <a:rPr lang="vi-VN" sz="1600" b="0" i="0" dirty="0">
                <a:solidFill>
                  <a:srgbClr val="3D3D3D"/>
                </a:solidFill>
                <a:effectLst/>
                <a:latin typeface="Roboto"/>
              </a:rPr>
              <a:t>.</a:t>
            </a:r>
            <a:endParaRPr lang="en-US" sz="2000" dirty="0">
              <a:latin typeface="+mj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D6FB9C-982D-43F9-9961-45830914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70" y="3212976"/>
            <a:ext cx="4991060" cy="238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6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55B5-4F53-4957-8902-3BACD8EA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5F54-7CAC-4D9E-AD29-222E7144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0650-4459-43F4-8367-9E202C01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6A58-9BA2-4272-96BA-92AAF5A3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26B9-1CA5-433D-B969-40515181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6CB0136-B204-437B-923C-75B2550E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1772816"/>
            <a:ext cx="9144000" cy="402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5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AAFD-1F41-4225-A58A-18F89CC3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1899-1AB5-4535-A7DD-15EF98AC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VGG16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neural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network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đề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xuất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bởi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K.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Simonyan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and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A.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Zisserman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University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of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Oxford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Model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sau khi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train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bởi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VGG16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đạt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độ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chính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xác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92.7% top-5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test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 </a:t>
            </a:r>
            <a:r>
              <a:rPr lang="vi-VN" sz="2000" b="0" i="0" u="none" strike="noStrike" dirty="0" err="1">
                <a:solidFill>
                  <a:srgbClr val="006EC3"/>
                </a:solidFill>
                <a:effectLst/>
                <a:latin typeface="+mj-lt"/>
                <a:hlinkClick r:id="rId2"/>
              </a:rPr>
              <a:t>ImageNet</a:t>
            </a:r>
            <a:r>
              <a:rPr lang="vi-VN" sz="2000" b="0" i="0" u="none" strike="noStrike" dirty="0">
                <a:solidFill>
                  <a:srgbClr val="006EC3"/>
                </a:solidFill>
                <a:effectLst/>
                <a:latin typeface="+mj-lt"/>
                <a:hlinkClick r:id="rId2"/>
              </a:rPr>
              <a:t> 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gồm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14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hình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thuộc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1000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lớp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khác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nhau.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Giờ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áp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dụng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kiến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thức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ở trên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phân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VGG 16.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EAA9-3EEE-4133-AD56-AFE8BFC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1B3E-A351-44FC-AF97-DFD5AED2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476C-1485-4C08-9C36-A52CBBA6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0130ECF-7838-41D2-9E41-528BE5F1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44000" cy="2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2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2362-6630-4A55-BAE6-784AA53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5798-F15D-416F-AB96-0A001271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C2BB-E758-4DBE-8DF9-772F498F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3628-17FA-4769-80D3-8E79F886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B1D0-C30B-4932-9339-0C967F4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37B433D-3B71-466B-B2AB-97DE2B660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5" y="1345432"/>
            <a:ext cx="8642350" cy="239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FE546E-BB26-48CF-BE9E-702C638A4F18}"/>
              </a:ext>
            </a:extLst>
          </p:cNvPr>
          <p:cNvSpPr txBox="1"/>
          <p:nvPr/>
        </p:nvSpPr>
        <p:spPr>
          <a:xfrm>
            <a:off x="294129" y="3806026"/>
            <a:ext cx="86423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: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3*3,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padding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=1,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stride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=1.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stride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=1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padding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=1 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cho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output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cùng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width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height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input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/2 :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max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size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2*2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3*3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64: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64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kernel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áp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dụng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đấy</a:t>
            </a: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Càng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sau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width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height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càng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giảm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nhưng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depth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càng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tăng.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Sau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khá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nhiều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flatten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cho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vào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fully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connected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418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386F-B676-4AD2-96B5-BCE8B63D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B133-A213-446E-9CF2-409870F2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b="1" i="0" dirty="0" err="1">
                <a:solidFill>
                  <a:srgbClr val="242021"/>
                </a:solidFill>
                <a:effectLst/>
                <a:latin typeface="+mj-lt"/>
              </a:rPr>
              <a:t>Kiến</a:t>
            </a:r>
            <a:r>
              <a:rPr lang="vi-VN" sz="2000" b="1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242021"/>
                </a:solidFill>
                <a:effectLst/>
                <a:latin typeface="+mj-lt"/>
              </a:rPr>
              <a:t>trúc</a:t>
            </a:r>
            <a:r>
              <a:rPr lang="vi-VN" sz="2000" b="1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242021"/>
                </a:solidFill>
                <a:effectLst/>
                <a:latin typeface="+mj-lt"/>
              </a:rPr>
              <a:t>mạng</a:t>
            </a:r>
            <a:r>
              <a:rPr lang="vi-VN" sz="2000" b="1" i="0" dirty="0">
                <a:solidFill>
                  <a:srgbClr val="242021"/>
                </a:solidFill>
                <a:effectLst/>
                <a:latin typeface="+mj-lt"/>
              </a:rPr>
              <a:t> VGG16.</a:t>
            </a:r>
            <a:br>
              <a:rPr lang="vi-VN" sz="2000" b="1" i="0" dirty="0">
                <a:solidFill>
                  <a:srgbClr val="242021"/>
                </a:solidFill>
                <a:effectLst/>
                <a:latin typeface="+mj-lt"/>
              </a:rPr>
            </a:b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Tổng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tham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trong mô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hình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138.357.544,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tham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trong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mỗi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lớp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mô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hình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như sau:</a:t>
            </a:r>
            <a:endParaRPr lang="en-US" sz="2000" b="0" i="0" dirty="0">
              <a:solidFill>
                <a:srgbClr val="242021"/>
              </a:solidFill>
              <a:effectLst/>
              <a:latin typeface="+mj-lt"/>
            </a:endParaRPr>
          </a:p>
          <a:p>
            <a:pPr lvl="1"/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Đầu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vào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: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42021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  <a:t> 224 x 224 x 3 = 150K</a:t>
            </a:r>
            <a:endParaRPr lang="en-US" sz="2000" b="0" i="0" dirty="0">
              <a:solidFill>
                <a:srgbClr val="242021"/>
              </a:solidFill>
              <a:effectLst/>
              <a:latin typeface="+mj-lt"/>
            </a:endParaRPr>
          </a:p>
          <a:p>
            <a:pPr lvl="1"/>
            <a:r>
              <a:rPr lang="en-US" sz="2000" dirty="0" err="1">
                <a:solidFill>
                  <a:srgbClr val="242021"/>
                </a:solidFill>
                <a:latin typeface="+mj-lt"/>
              </a:rPr>
              <a:t>Đầu</a:t>
            </a:r>
            <a:r>
              <a:rPr lang="en-US" sz="2000" dirty="0">
                <a:solidFill>
                  <a:srgbClr val="242021"/>
                </a:solidFill>
                <a:latin typeface="+mj-lt"/>
              </a:rPr>
              <a:t> ra: 1 x 1 x 1000</a:t>
            </a:r>
            <a:br>
              <a:rPr lang="vi-VN" sz="2000" b="0" i="0" dirty="0">
                <a:solidFill>
                  <a:srgbClr val="242021"/>
                </a:solidFill>
                <a:effectLst/>
                <a:latin typeface="+mj-lt"/>
              </a:rPr>
            </a:b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	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82640-45D2-43B0-B91C-C010AEE1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5F72-A3BD-461D-9D73-B2D31FCF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E1B1-D219-42AC-A852-180600C5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0628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A196-C7EC-4F97-99ED-ACDEB84A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VGG16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3216-4D4E-4BD7-9A4C-47E71600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60E08-5CE6-4175-9E51-BE63DE77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F54B-96DA-408C-B4D6-6FFA33D0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6179-7818-4068-BF8A-B08C18F4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59AB-CE7D-47F6-B308-67410F8265A3}"/>
              </a:ext>
            </a:extLst>
          </p:cNvPr>
          <p:cNvSpPr txBox="1"/>
          <p:nvPr/>
        </p:nvSpPr>
        <p:spPr>
          <a:xfrm>
            <a:off x="899592" y="1772816"/>
            <a:ext cx="8642350" cy="33609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1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chập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3 x 3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 = 3,2M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lượng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tham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(3 x 3 x 3) x 64 = 1.728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*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2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chập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Đầu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vào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3 x 3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 = 3,2M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lượng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tham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(3 x 3 x 64) x 64 = 36.864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*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chuyển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tiếp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sang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3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Lấy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mẫu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Size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(2,2)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Stride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2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Padding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0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112 x 112 x 64 = 800K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đầu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ra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của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dữ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liệu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giảm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1/2,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từ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(224 x 224 x 3)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 err="1">
                <a:solidFill>
                  <a:srgbClr val="242021"/>
                </a:solidFill>
                <a:latin typeface="TimesNewRomanPSMT"/>
              </a:rPr>
              <a:t>xuống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(112 x 112 x 3),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và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chiều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sâu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được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giữ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nguyên</a:t>
            </a:r>
            <a:r>
              <a:rPr lang="vi-VN" dirty="0"/>
              <a:t> </a:t>
            </a:r>
            <a:endParaRPr lang="en-US" sz="1800" b="1" i="0" dirty="0">
              <a:solidFill>
                <a:srgbClr val="242021"/>
              </a:solidFill>
              <a:effectLst/>
              <a:latin typeface="TimesNewRomanPS-BoldMT"/>
            </a:endParaRPr>
          </a:p>
          <a:p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112 x 112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128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128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112 x 112 x 128 = 1,6M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128) x 128 = 147.456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128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(112 x 112 x 3)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(56 x 56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128) x 256 = 294.912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6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256 = 589.824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7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256 = 589.824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8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256 = 200K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(56 x 56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(28 x 28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8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512 = 1.179.648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9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10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11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(28 x 28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(14 x 14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11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200" b="1" i="1" dirty="0">
                <a:solidFill>
                  <a:srgbClr val="242021"/>
                </a:solidFill>
                <a:effectLst/>
                <a:latin typeface="UTMHelve-BoldItalic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12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13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7 x 7 x 512 = 25K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(14 x 14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(7 x 7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7 x 7 x 512 x 4.096 = 102.760.448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 x 4.096 = 16.777.216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16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1.000K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 x 1.000 = 4.096.000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7CE79-AB0A-4CC8-A4EE-89786595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-27384"/>
            <a:ext cx="9144000" cy="12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3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00017 -4.20371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F1E-5E26-4830-8711-9B819A8D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3611-3BD8-40E6-A843-EBA262E4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5C18-5359-472C-A8A7-22BE382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A2BF-B683-451A-ACF7-A29A96DC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0707-BC2A-4598-9BCD-0C403F55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52361-2F8E-4E47-A2C1-F166EE73B67A}"/>
              </a:ext>
            </a:extLst>
          </p:cNvPr>
          <p:cNvSpPr txBox="1"/>
          <p:nvPr/>
        </p:nvSpPr>
        <p:spPr>
          <a:xfrm>
            <a:off x="190499" y="1340768"/>
            <a:ext cx="87026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1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chập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3 x 3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 = 3,2M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lượng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tham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(3 x 3 x 3) x 64 = 1.728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*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2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chập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Đầu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vào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lọc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3 x 3 x 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224 x 224 x 64 = 3,2M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lượng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tham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số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(3 x 3 x 64) x 64 = 36.864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*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chuyển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tiếp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sang </a:t>
            </a:r>
            <a:r>
              <a:rPr lang="vi-VN" b="1" dirty="0" err="1">
                <a:solidFill>
                  <a:srgbClr val="242021"/>
                </a:solidFill>
                <a:latin typeface="TimesNewRomanPS-BoldMT"/>
              </a:rPr>
              <a:t>lớp</a:t>
            </a:r>
            <a:r>
              <a:rPr lang="vi-VN" b="1" dirty="0">
                <a:solidFill>
                  <a:srgbClr val="242021"/>
                </a:solidFill>
                <a:latin typeface="TimesNewRomanPS-BoldMT"/>
              </a:rPr>
              <a:t> 3 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(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Lấy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mẫu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):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Size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(2,2)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Stride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2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Padding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= 0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>
                <a:solidFill>
                  <a:srgbClr val="242021"/>
                </a:solidFill>
                <a:latin typeface="TimesNewRomanPSMT"/>
              </a:rPr>
              <a:t>-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Bộ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nhớ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: 112 x 112 x 64 = 800K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 err="1">
                <a:solidFill>
                  <a:srgbClr val="242021"/>
                </a:solidFill>
                <a:latin typeface="TimesNewRomanPSMT"/>
              </a:rPr>
              <a:t>Kích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thước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đầu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ra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của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dữ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liệu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giảm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1/2,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từ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(224 x 224 x 3)</a:t>
            </a:r>
            <a:br>
              <a:rPr lang="vi-VN" dirty="0">
                <a:solidFill>
                  <a:srgbClr val="242021"/>
                </a:solidFill>
                <a:latin typeface="TimesNewRomanPSMT"/>
              </a:rPr>
            </a:br>
            <a:r>
              <a:rPr lang="vi-VN" dirty="0" err="1">
                <a:solidFill>
                  <a:srgbClr val="242021"/>
                </a:solidFill>
                <a:latin typeface="TimesNewRomanPSMT"/>
              </a:rPr>
              <a:t>xuống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(112 x 112 x 3),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và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chiều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sâu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được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</a:t>
            </a:r>
            <a:r>
              <a:rPr lang="vi-VN" dirty="0" err="1">
                <a:solidFill>
                  <a:srgbClr val="242021"/>
                </a:solidFill>
                <a:latin typeface="TimesNewRomanPSMT"/>
              </a:rPr>
              <a:t>giữ</a:t>
            </a:r>
            <a:r>
              <a:rPr lang="vi-VN" dirty="0">
                <a:solidFill>
                  <a:srgbClr val="242021"/>
                </a:solidFill>
                <a:latin typeface="TimesNewRomanPSMT"/>
              </a:rPr>
              <a:t> nguyên</a:t>
            </a:r>
            <a:r>
              <a:rPr lang="vi-VN" dirty="0"/>
              <a:t> </a:t>
            </a:r>
            <a:endParaRPr lang="en-US" sz="1800" b="1" i="0" dirty="0">
              <a:solidFill>
                <a:srgbClr val="242021"/>
              </a:solidFill>
              <a:effectLst/>
              <a:latin typeface="TimesNewRoman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127548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2A5B-967D-42B4-9F64-DE6CE0E4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F98C-712B-47B4-AC34-D167AE56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C9EC-4B98-45B5-989A-92E697C5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918E0-414F-42E2-82F7-2EF763AF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9DDE-1CE7-4C7F-9989-EDB9800F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5E7F4-9E42-43DF-8548-2697C79F6852}"/>
              </a:ext>
            </a:extLst>
          </p:cNvPr>
          <p:cNvSpPr txBox="1"/>
          <p:nvPr/>
        </p:nvSpPr>
        <p:spPr>
          <a:xfrm>
            <a:off x="249238" y="1340768"/>
            <a:ext cx="88947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112 x 112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128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128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112 x 112 x 128 = 1,6M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128) x 128 = 147.456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128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(112 x 112 x 3)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(56 x 56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128) x 256 = 294.912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1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E4DE-5EFA-4C40-A8F9-77117BAF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DD4B-26EE-453A-B35F-DDD9F447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9706-BBB6-427E-BECA-61A9CC76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1B52-F37A-4D37-A41D-042CF452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2D69-B461-4D84-BE79-149663B1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377E4-46C0-400D-839E-CBA74B252D38}"/>
              </a:ext>
            </a:extLst>
          </p:cNvPr>
          <p:cNvSpPr txBox="1"/>
          <p:nvPr/>
        </p:nvSpPr>
        <p:spPr>
          <a:xfrm>
            <a:off x="250824" y="1305341"/>
            <a:ext cx="88931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6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256 = 589.824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7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256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56 x 56 x 256 = 800K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256 = 589.824</a:t>
            </a:r>
            <a:endParaRPr lang="en-US" sz="1800" b="0" i="0" dirty="0">
              <a:solidFill>
                <a:srgbClr val="242021"/>
              </a:solidFill>
              <a:effectLst/>
              <a:latin typeface="TimesNewRomanPSMT"/>
            </a:endParaRPr>
          </a:p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8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256 = 200K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(56 x 56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(28 x 28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3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>
            <a:extLst>
              <a:ext uri="{FF2B5EF4-FFF2-40B4-BE49-F238E27FC236}">
                <a16:creationId xmlns:a16="http://schemas.microsoft.com/office/drawing/2014/main" id="{6A504CDE-A62E-4697-9A99-D669BA78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Nội dung báo cáo</a:t>
            </a:r>
            <a:endParaRPr lang="ja-JP" altLang="en-US"/>
          </a:p>
        </p:txBody>
      </p:sp>
      <p:sp>
        <p:nvSpPr>
          <p:cNvPr id="4099" name="コンテンツ プレースホルダー 2">
            <a:extLst>
              <a:ext uri="{FF2B5EF4-FFF2-40B4-BE49-F238E27FC236}">
                <a16:creationId xmlns:a16="http://schemas.microsoft.com/office/drawing/2014/main" id="{D2781278-B218-4BD9-9C59-9E430E6F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Convolutional Neural Network</a:t>
            </a:r>
          </a:p>
          <a:p>
            <a:pPr eaLnBrk="1" hangingPunct="1"/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</a:p>
          <a:p>
            <a:pPr eaLnBrk="1" hangingPunct="1"/>
            <a:endParaRPr lang="ja-JP" altLang="en-US" dirty="0"/>
          </a:p>
        </p:txBody>
      </p:sp>
      <p:sp>
        <p:nvSpPr>
          <p:cNvPr id="4100" name="日付プレースホルダー 3">
            <a:extLst>
              <a:ext uri="{FF2B5EF4-FFF2-40B4-BE49-F238E27FC236}">
                <a16:creationId xmlns:a16="http://schemas.microsoft.com/office/drawing/2014/main" id="{7FFB6153-A629-42FF-93DD-387828546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263B557-096F-4E87-8EBB-D43E18867865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4/21/2021</a:t>
            </a:fld>
            <a:endParaRPr lang="ja-JP" altLang="en-US" sz="1000"/>
          </a:p>
        </p:txBody>
      </p:sp>
      <p:sp>
        <p:nvSpPr>
          <p:cNvPr id="4101" name="フッター プレースホルダー 4">
            <a:extLst>
              <a:ext uri="{FF2B5EF4-FFF2-40B4-BE49-F238E27FC236}">
                <a16:creationId xmlns:a16="http://schemas.microsoft.com/office/drawing/2014/main" id="{6CC97986-353B-4B37-AF54-C3B0C3AB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4102" name="スライド番号プレースホルダー 5">
            <a:extLst>
              <a:ext uri="{FF2B5EF4-FFF2-40B4-BE49-F238E27FC236}">
                <a16:creationId xmlns:a16="http://schemas.microsoft.com/office/drawing/2014/main" id="{4DD05B70-CCAD-45C4-BBEF-022C02D1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6137EE-FA6B-45C4-A417-F22F43A1EE34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ja-JP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7546-F179-478D-A35F-2A5ACD49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73E7-B848-4411-B865-B811533C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3D00-BBA3-4F6C-A270-BFA5F42C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00D3-AC4F-40C8-8C65-6AA220A5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D452-9F1A-45EA-8339-ADDB083A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3EF2F-317E-4791-8F8F-650BDA84B47B}"/>
              </a:ext>
            </a:extLst>
          </p:cNvPr>
          <p:cNvSpPr txBox="1"/>
          <p:nvPr/>
        </p:nvSpPr>
        <p:spPr>
          <a:xfrm>
            <a:off x="249238" y="1340768"/>
            <a:ext cx="8894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8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256) x 512 = 1.179.648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9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10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28 x 28 x 512 = 400K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8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033A-901F-45B1-945A-2A26B320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EB91-57A8-40EA-9913-84590C24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E531-05DF-4DAA-8EDE-D9050D6D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B767-D78C-449F-B361-EFCA5531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AA42-0BA3-4011-AFB5-AE4FD01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60042-1CCA-40A6-A3EC-E96A8DE2E759}"/>
              </a:ext>
            </a:extLst>
          </p:cNvPr>
          <p:cNvSpPr txBox="1"/>
          <p:nvPr/>
        </p:nvSpPr>
        <p:spPr>
          <a:xfrm>
            <a:off x="190500" y="1398294"/>
            <a:ext cx="89535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11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(28 x 28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(14 x 14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11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200" b="1" i="1" dirty="0">
                <a:solidFill>
                  <a:srgbClr val="242021"/>
                </a:solidFill>
                <a:effectLst/>
                <a:latin typeface="UTMHelve-BoldItalic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12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NewRomanPSMT"/>
              </a:rPr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2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9280-0CE1-4D68-9E75-1761273B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CDF6-012E-4E52-98F6-58E0ACAE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BD2C-83ED-42DD-B27A-E7003326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7251-96CB-4E10-826F-901A2A8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5F8B-950E-43B6-8515-0D31533B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5B177-594E-4F90-9D0A-85CC4B738665}"/>
              </a:ext>
            </a:extLst>
          </p:cNvPr>
          <p:cNvSpPr txBox="1"/>
          <p:nvPr/>
        </p:nvSpPr>
        <p:spPr>
          <a:xfrm>
            <a:off x="249238" y="1382379"/>
            <a:ext cx="86423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13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chập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3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lọc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3 x 3 x 512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14 x 14 x 512 = 100K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(3 x 3 x 512) x 512 = 2.359.296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chuyển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tiếp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sang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Lấy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mẫu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Size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(2,2)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Stride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2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Padding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= 0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7 x 7 x 512 = 25K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Kích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thước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ra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của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dữ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liệu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giảm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1/2,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từ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(14 x 14 x 3)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xuống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(7 x 7 x 3),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chiều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sâu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được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giữ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nguyên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14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7 x 7 x 512 x 4.096 = 102.760.448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2BC5-8F84-4AB7-A024-11F79291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+mj-lt"/>
              </a:rPr>
              <a:t>Mạng</a:t>
            </a:r>
            <a:r>
              <a:rPr lang="en-US" altLang="ja-JP" dirty="0">
                <a:latin typeface="+mj-lt"/>
              </a:rPr>
              <a:t> VGG16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A729-45B0-486C-9D6B-951FE463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5B06-B64C-4FF8-ABF7-BBE16061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932F-09C4-4303-8182-106DD0EE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0BE47-521B-4D74-AB3D-0770E1D5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18187-0C04-4A09-8ABF-E58A5EFCEF2D}"/>
              </a:ext>
            </a:extLst>
          </p:cNvPr>
          <p:cNvSpPr txBox="1"/>
          <p:nvPr/>
        </p:nvSpPr>
        <p:spPr>
          <a:xfrm>
            <a:off x="250824" y="1412875"/>
            <a:ext cx="74175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15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 x 4.096 = 16.777.216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* </a:t>
            </a:r>
            <a:r>
              <a:rPr lang="vi-VN" sz="1800" b="1" i="0" dirty="0" err="1">
                <a:solidFill>
                  <a:srgbClr val="242021"/>
                </a:solidFill>
                <a:effectLst/>
                <a:latin typeface="TimesNewRomanPS-BoldMT"/>
              </a:rPr>
              <a:t>Lớp</a:t>
            </a:r>
            <a:r>
              <a:rPr lang="vi-VN" sz="1800" b="1" i="0" dirty="0">
                <a:solidFill>
                  <a:srgbClr val="242021"/>
                </a:solidFill>
                <a:effectLst/>
                <a:latin typeface="TimesNewRomanPS-BoldMT"/>
              </a:rPr>
              <a:t> 16 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(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Kết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nối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đầy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đủ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):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Đầu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vào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 x 1 x 4.096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Bộ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nhớ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1.000K</a:t>
            </a:r>
            <a:b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-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lượng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 tham </a:t>
            </a:r>
            <a:r>
              <a:rPr lang="vi-VN" sz="1800" b="0" i="0" dirty="0" err="1">
                <a:solidFill>
                  <a:srgbClr val="242021"/>
                </a:solidFill>
                <a:effectLst/>
                <a:latin typeface="TimesNewRomanPSMT"/>
              </a:rPr>
              <a:t>số</a:t>
            </a:r>
            <a:r>
              <a:rPr lang="vi-VN" sz="1800" b="0" i="0" dirty="0">
                <a:solidFill>
                  <a:srgbClr val="242021"/>
                </a:solidFill>
                <a:effectLst/>
                <a:latin typeface="TimesNewRomanPSMT"/>
              </a:rPr>
              <a:t>: 4.096 x 1.000 = 4.096.000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0EAD-E5A6-47CA-AD0D-8F883BF6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9D14-73D4-4DD6-ACE9-5D66E6C8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7E06-BD7B-4345-8FCA-00AC9AA5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4135B-8CCF-41BA-B6BE-FF2DDF1A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2534B-2D13-4967-BCC4-C73F907B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373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6F01-9BB4-499B-9580-CEFA209D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C4A4-3FA7-4625-84DB-2DA134C5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3DE3-0B15-47CE-A7A8-DC69A5E4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F25D-F5D1-4C69-ADAA-B2E78863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BC8F-F419-4DBB-B3A7-4F3C8D90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2137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1F43-3E56-40A1-931E-6415FDF9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FE34-888C-4F88-9B65-1CFC240F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C876-B313-4630-8F18-7E7E3E8D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A649D-A1D1-4159-B7AA-A88EF020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5421-AA07-4F21-8317-FD795143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4513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02FF-F9D1-40E0-82CD-6715769B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2C5D-37C0-4818-89BF-0281D336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0D05-D02B-431D-8DD1-B06B1400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9BB80-51AE-4BE9-87BD-E8E8A192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9D5FE-B5A6-4A15-8469-513D3A65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433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525E-C06E-4EB5-97DC-92D5A548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6EE1-D915-46D5-ADA5-7F3CDD66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B155-DFCD-43EB-93BE-783EFB24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2C899-F75C-43DF-B5BD-D472A86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68DC-DB17-4302-84BF-F96114F1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9405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BA9E-4004-44F1-9ADC-D6713A0E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C6ED-50C3-4EBE-85A6-AB4EB710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  <a:hlinkClick r:id="rId2"/>
              </a:rPr>
              <a:t>https://nttuan8.com/bai-5-gioi-thieu-ve-xu-ly-anh/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  <a:hlinkClick r:id="rId3"/>
              </a:rPr>
              <a:t>https://nttuan8.com/bai-6-convolutional-neural-network/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  <a:hlinkClick r:id="rId4"/>
              </a:rPr>
              <a:t>https://topdev.vn/blog/thuat-toan-cnn-convolutional-neural-network/#convolutional-neural-network-la-gi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  <a:hlinkClick r:id="rId5"/>
              </a:rPr>
              <a:t>https://www.geeksforgeeks.org/vgg-16-cnn-model/?fbclid=IwAR0LOI5vslwhEnPuGwOBTdv043Sj-eMTI4tvsyjKQ947ybgZHD4oaw2YMj0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br>
              <a:rPr lang="vi-VN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756E-EF65-49A0-8451-2DB1ACC5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56A5-054B-468D-947A-9C804E0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4623-AAD8-4F26-B245-7F5DFB7F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337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A234-F6DD-4488-A38B-B76AA52A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2877-6B9B-479C-BA40-0CE2E461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Neural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Network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(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CNNs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–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nơ-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ron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tích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chập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những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mô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hình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Deep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Learning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tiên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tiến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Mạng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CNN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tập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hợp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lớp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Convolution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chồng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lên nhau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sử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dụng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hàm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nonlinear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activation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như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ReLU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hoạt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trọng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node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Mỗi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lớp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sau khi thông qua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hàm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hoạt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sẽ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tạo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ra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thông tin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trừu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tượng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hơn cho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lớp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tiếp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theo.</a:t>
            </a:r>
            <a:endParaRPr lang="en-US" sz="2000" dirty="0">
              <a:latin typeface="+mj-lt"/>
            </a:endParaRPr>
          </a:p>
          <a:p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CNN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sử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dụng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nhiều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bài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toán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dạng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object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tìm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hiểu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tại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sao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thuật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toán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này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sử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dụng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rộng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rãi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cho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việc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dạng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(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detection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5E69-9A53-4293-9044-FAA4AD08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C11A-795F-4DB7-9BF9-4D6801A0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AFB0-34C1-40C0-8046-1D7DD3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C7010A-D1A1-463A-AA74-3BA0539D3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7030833" cy="236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64BD-7B04-4379-BB73-78024FC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7E48-E4E2-4E14-B273-E851B442E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12875"/>
            <a:ext cx="8893175" cy="4752429"/>
          </a:xfrm>
        </p:spPr>
        <p:txBody>
          <a:bodyPr/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Convolutional layer</a:t>
            </a:r>
          </a:p>
          <a:p>
            <a:pPr lvl="1"/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cửa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sổ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trượt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(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Sliding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Windows) trên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như mô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tả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hình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dưới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:</a:t>
            </a:r>
            <a:endParaRPr lang="en-US" sz="2000" b="0" i="0" dirty="0">
              <a:solidFill>
                <a:srgbClr val="222222"/>
              </a:solidFill>
              <a:effectLst/>
              <a:latin typeface="+mj-lt"/>
            </a:endParaRPr>
          </a:p>
          <a:p>
            <a:pPr lvl="1"/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parameter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(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kernel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đã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học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tự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điều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chỉnh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lấy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ra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những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thông tin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chính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xác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nhất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không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cần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chọn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feature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  <a:endParaRPr lang="en-US" sz="2000" b="0" i="0" dirty="0">
              <a:solidFill>
                <a:srgbClr val="222222"/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8F3F-96F1-4C8D-84AD-047CAF37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BE5C-08D2-47E5-BC79-E7A3541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D284-CF7E-4C89-BD97-F411F6E8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610B8AA-B03E-43A0-BDC9-D8AA96DF63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526" y="2816670"/>
            <a:ext cx="4339474" cy="31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0EC342-2730-4197-8110-38E94EF50DA1}"/>
              </a:ext>
            </a:extLst>
          </p:cNvPr>
          <p:cNvSpPr txBox="1">
            <a:spLocks/>
          </p:cNvSpPr>
          <p:nvPr/>
        </p:nvSpPr>
        <p:spPr bwMode="auto">
          <a:xfrm>
            <a:off x="248929" y="2816671"/>
            <a:ext cx="4709369" cy="334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p"/>
              <a:defRPr kumimoji="1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Convolution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hay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tích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chập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nhân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từng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phần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tử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bên trong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3×3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bên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trái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Kết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quả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gọi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Convoled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feature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sinh ra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từ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việc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nhận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Filter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với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ảnh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 5×5 bên </a:t>
            </a:r>
            <a:r>
              <a:rPr lang="vi-VN" sz="2000" b="0" i="0" dirty="0" err="1">
                <a:solidFill>
                  <a:srgbClr val="222222"/>
                </a:solidFill>
                <a:effectLst/>
                <a:latin typeface="+mj-lt"/>
              </a:rPr>
              <a:t>trái</a:t>
            </a:r>
            <a:r>
              <a:rPr lang="vi-VN" sz="2000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53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E811-B10B-4BE5-87CF-CEEEDA85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5D57-71AA-4148-8DCA-1014F32D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C4C3B-1E24-45FB-8E64-3B4B0D5E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7CC2-1F3D-4D1A-B126-CD443AFE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1EE0-0BA8-4CAA-9F83-E1D330E4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ACE065-AB69-48AF-8B38-F7805935FA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430"/>
            <a:ext cx="9144000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1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BFE1-D0E1-4408-99B2-D1DA87B1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7981-4F93-4E99-AD89-C51A0290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31" y="1412776"/>
            <a:ext cx="8642350" cy="4824413"/>
          </a:xfrm>
        </p:spPr>
        <p:txBody>
          <a:bodyPr/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Padding</a:t>
            </a:r>
          </a:p>
          <a:p>
            <a:pPr lvl="1"/>
            <a:r>
              <a:rPr lang="en-US" sz="2000" dirty="0">
                <a:solidFill>
                  <a:srgbClr val="3D3D3D"/>
                </a:solidFill>
                <a:latin typeface="+mj-lt"/>
              </a:rPr>
              <a:t>M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ỗi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lần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thực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hiện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phép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xong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Y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đều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nhỏ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hơn X. Tuy nhiên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giờ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muốn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Y thu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bằng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X =&gt; Thêm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giá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trị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0 ở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viền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ngoài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X.</a:t>
            </a: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  <a:p>
            <a:pPr lvl="1"/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Phép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này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gọi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là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convolution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với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 </a:t>
            </a:r>
            <a:r>
              <a:rPr lang="en-US" sz="2000" b="1" i="0" dirty="0">
                <a:solidFill>
                  <a:srgbClr val="3D3D3D"/>
                </a:solidFill>
                <a:effectLst/>
                <a:latin typeface="+mj-lt"/>
              </a:rPr>
              <a:t>padding=1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. Padding=k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nghĩa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là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thêm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k vector 0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vào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mỗi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phía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ma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trận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4E1E-6913-411A-90B8-5E5DC781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6E79-B785-47D6-A121-C1CBCA98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C027-2BD5-4391-8C8C-5366199E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E94C65-9FDC-4E12-A45E-1B058AE3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29000"/>
            <a:ext cx="3321077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6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D7CC094-5848-4777-A7C0-0A81CE76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69513"/>
            <a:ext cx="3384376" cy="333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81BD8-4EFE-4A6F-8E22-1424F73D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962E-714A-4413-B417-A6B0027D7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Stride</a:t>
                </a:r>
              </a:p>
              <a:p>
                <a:pPr lvl="1"/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 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thực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hiện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tuần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tự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các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phần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tử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trong ma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trận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X, thu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được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ma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trận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Y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cùng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kích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thước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ma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trận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X, ta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gọi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là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vi-VN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stride</a:t>
                </a:r>
                <a:r>
                  <a:rPr lang="vi-VN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=1</a:t>
                </a:r>
                <a:endParaRPr lang="en-US" sz="2000" b="0" i="0" dirty="0">
                  <a:solidFill>
                    <a:srgbClr val="3D3D3D"/>
                  </a:solidFill>
                  <a:effectLst/>
                  <a:latin typeface="+mj-lt"/>
                </a:endParaRPr>
              </a:p>
              <a:p>
                <a:pPr lvl="1"/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Tuy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nhiên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nếu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 </a:t>
                </a:r>
                <a:r>
                  <a:rPr lang="en-US" sz="2000" b="1" i="0" dirty="0">
                    <a:solidFill>
                      <a:srgbClr val="3D3D3D"/>
                    </a:solidFill>
                    <a:effectLst/>
                    <a:latin typeface="+mj-lt"/>
                  </a:rPr>
                  <a:t>stride=k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 (k &gt; 1)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thì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ta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chỉ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thực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hiện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phép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tính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convolution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trên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các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phần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tử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+mj-lt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+mj-lt"/>
                          </a:rPr>
                          <m:t>1+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+mj-lt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+mj-lt"/>
                          </a:rPr>
                          <m:t>∗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+mj-lt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+mj-lt"/>
                          </a:rPr>
                          <m:t>,1+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+mj-lt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+mj-lt"/>
                          </a:rPr>
                          <m:t>∗</m:t>
                        </m:r>
                        <m:r>
                          <a:rPr lang="en-US" sz="2000" b="0" i="1" smtClean="0">
                            <a:solidFill>
                              <a:srgbClr val="3D3D3D"/>
                            </a:solidFill>
                            <a:effectLst/>
                            <a:latin typeface="+mj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​.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Ví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</a:t>
                </a:r>
                <a:r>
                  <a:rPr lang="en-US" sz="2000" b="0" i="0" dirty="0" err="1">
                    <a:solidFill>
                      <a:srgbClr val="3D3D3D"/>
                    </a:solidFill>
                    <a:effectLst/>
                    <a:latin typeface="+mj-lt"/>
                  </a:rPr>
                  <a:t>dụ</a:t>
                </a:r>
                <a:r>
                  <a:rPr lang="en-US" sz="2000" b="0" i="0" dirty="0">
                    <a:solidFill>
                      <a:srgbClr val="3D3D3D"/>
                    </a:solidFill>
                    <a:effectLst/>
                    <a:latin typeface="+mj-lt"/>
                  </a:rPr>
                  <a:t> k = 2.</a:t>
                </a:r>
              </a:p>
              <a:p>
                <a:pPr lvl="1"/>
                <a:endParaRPr lang="en-US" sz="2000" dirty="0">
                  <a:solidFill>
                    <a:srgbClr val="3D3D3D"/>
                  </a:solidFill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962E-714A-4413-B417-A6B0027D7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5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7988-692D-440D-9A56-B7545C08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F146-B5FF-44A8-A8A4-85FE1266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57D2-407F-4F39-A0B8-C5FB1897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94173-C9DD-4F12-8F48-C963F6931514}"/>
              </a:ext>
            </a:extLst>
          </p:cNvPr>
          <p:cNvSpPr txBox="1"/>
          <p:nvPr/>
        </p:nvSpPr>
        <p:spPr>
          <a:xfrm>
            <a:off x="3203848" y="598084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padding=1, stride=2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10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A2FA-6CDF-452C-90F6-3267F59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C5C7-41B2-46AD-9950-C9B7159D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4" y="1412875"/>
            <a:ext cx="8893175" cy="4824413"/>
          </a:xfrm>
        </p:spPr>
        <p:txBody>
          <a:bodyPr/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Convolutional layer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tổng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3D3D3D"/>
                </a:solidFill>
                <a:effectLst/>
                <a:latin typeface="+mj-lt"/>
              </a:rPr>
              <a:t>quát</a:t>
            </a: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  <a:p>
            <a:pPr lvl="1"/>
            <a:r>
              <a:rPr kumimoji="0" lang="en-US" altLang="en-US" sz="2000" dirty="0">
                <a:solidFill>
                  <a:srgbClr val="3D3D3D"/>
                </a:solidFill>
                <a:latin typeface="+mj-lt"/>
                <a:ea typeface="Roboto"/>
              </a:rPr>
              <a:t>VD 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nput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1 convolutional layer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tổng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quát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tensor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thước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H * W * 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Kernel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thước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F * F * D (kernel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luôn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depth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bằng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depth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input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số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lẻ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), stride: S, padding: P.</a:t>
            </a:r>
            <a:endParaRPr lang="en-US" sz="1600" b="0" i="0" dirty="0">
              <a:solidFill>
                <a:srgbClr val="3D3D3D"/>
              </a:solidFill>
              <a:effectLst/>
              <a:latin typeface="+mj-lt"/>
            </a:endParaRP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Convolutional layer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+mj-lt"/>
                <a:ea typeface="Roboto"/>
              </a:rPr>
              <a:t> K kernel.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dirty="0">
              <a:latin typeface="+mj-lt"/>
            </a:endParaRPr>
          </a:p>
          <a:p>
            <a:pPr lvl="1"/>
            <a:endParaRPr lang="en-US" sz="1600" dirty="0">
              <a:solidFill>
                <a:srgbClr val="3D3D3D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9C1F-D9AB-4076-B42C-6320F40C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>
                <a:latin typeface="+mj-lt"/>
              </a:rPr>
              <a:pPr>
                <a:defRPr/>
              </a:pPr>
              <a:t>4/21/2021</a:t>
            </a:fld>
            <a:endParaRPr lang="ja-JP" altLang="en-US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47C73-94D4-4856-B019-B0AFAEAA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>
                <a:latin typeface="+mj-lt"/>
              </a:rPr>
              <a:t>Copyrights 2016 UIT-Khoa KTMT . All Rights Reserved.</a:t>
            </a:r>
            <a:endParaRPr lang="ja-JP" altLang="en-US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8149-607E-4895-9DEE-420786BD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>
                <a:latin typeface="+mj-lt"/>
              </a:rPr>
              <a:pPr/>
              <a:t>8</a:t>
            </a:fld>
            <a:endParaRPr lang="ja-JP" altLang="en-US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3C407B-94F6-4B67-A9E4-7D738AF8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4" y="3138294"/>
            <a:ext cx="8043852" cy="223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65CA0-3471-4A63-9423-7E393F1D949E}"/>
              </a:ext>
            </a:extLst>
          </p:cNvPr>
          <p:cNvSpPr txBox="1"/>
          <p:nvPr/>
        </p:nvSpPr>
        <p:spPr>
          <a:xfrm>
            <a:off x="159519" y="5345435"/>
            <a:ext cx="90757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Mục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đích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phép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convolution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trên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ảnh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là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làm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mở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làm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nét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ảnh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;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xác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định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các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đường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;…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Mỗi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kernel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khác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nhau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sẽ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phép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convolution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sẽ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có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ý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nghĩa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1" dirty="0" err="1">
                <a:solidFill>
                  <a:srgbClr val="3D3D3D"/>
                </a:solidFill>
                <a:effectLst/>
                <a:latin typeface="+mj-lt"/>
              </a:rPr>
              <a:t>khác</a:t>
            </a:r>
            <a:r>
              <a:rPr lang="vi-VN" sz="2000" b="1" i="1" dirty="0">
                <a:solidFill>
                  <a:srgbClr val="3D3D3D"/>
                </a:solidFill>
                <a:effectLst/>
                <a:latin typeface="+mj-lt"/>
              </a:rPr>
              <a:t> nhau. </a:t>
            </a:r>
          </a:p>
        </p:txBody>
      </p:sp>
    </p:spTree>
    <p:extLst>
      <p:ext uri="{BB962C8B-B14F-4D97-AF65-F5344CB8AC3E}">
        <p14:creationId xmlns:p14="http://schemas.microsoft.com/office/powerpoint/2010/main" val="356113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8DC1-4F6E-42D0-912E-A58912E2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BFD0-3490-4F30-879A-76EE8D55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D3D3D"/>
                </a:solidFill>
                <a:effectLst/>
                <a:latin typeface="+mj-lt"/>
              </a:rPr>
              <a:t>Pooling layer</a:t>
            </a:r>
          </a:p>
          <a:p>
            <a:pPr lvl="1"/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thường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dùng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giữa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convolutional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để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giảm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nhưng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vẫn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thuộc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quan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trọng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.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Kích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giảm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giúp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giảm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việc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toán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trong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model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.</a:t>
            </a:r>
            <a:endParaRPr lang="en-US" sz="2000" b="0" i="0" dirty="0">
              <a:solidFill>
                <a:srgbClr val="3D3D3D"/>
              </a:solidFill>
              <a:effectLst/>
              <a:latin typeface="+mj-lt"/>
            </a:endParaRPr>
          </a:p>
          <a:p>
            <a:pPr lvl="1"/>
            <a:r>
              <a:rPr lang="vi-VN" sz="2000" b="1" i="0" dirty="0" err="1">
                <a:solidFill>
                  <a:srgbClr val="3D3D3D"/>
                </a:solidFill>
                <a:effectLst/>
                <a:latin typeface="+mj-lt"/>
              </a:rPr>
              <a:t>hầu</a:t>
            </a:r>
            <a:r>
              <a:rPr lang="vi-VN" sz="2000" b="1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1" i="0" dirty="0" err="1">
                <a:solidFill>
                  <a:srgbClr val="3D3D3D"/>
                </a:solidFill>
                <a:effectLst/>
                <a:latin typeface="+mj-lt"/>
              </a:rPr>
              <a:t>hế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khi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dùng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pooling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layer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sẽ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dùng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size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=(2,2),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stride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=2,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padding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=0. Khi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đó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output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width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và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height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liệu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giảm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đi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nửa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depth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rgbClr val="3D3D3D"/>
                </a:solidFill>
                <a:effectLst/>
                <a:latin typeface="+mj-lt"/>
              </a:rPr>
              <a:t>giữ</a:t>
            </a:r>
            <a: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  <a:t> nguyên .</a:t>
            </a:r>
          </a:p>
          <a:p>
            <a:pPr marL="0" indent="0">
              <a:buNone/>
            </a:pPr>
            <a:br>
              <a:rPr lang="vi-VN" sz="2000" b="0" i="0" dirty="0">
                <a:solidFill>
                  <a:srgbClr val="3D3D3D"/>
                </a:solidFill>
                <a:effectLst/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E635-B425-42E3-8B39-76AA6E1C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4/21/2021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C90D-91E4-464F-A350-6294896F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3529-2942-4966-B96A-63EC844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06812E3-5655-4345-A34A-FDA84C4D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00" y="3638940"/>
            <a:ext cx="3518828" cy="278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346A8294-EDD7-4526-8935-96346A22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47066"/>
            <a:ext cx="3211263" cy="23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ADD4F2-22A9-45A6-9CFA-7F9C105B4148}"/>
              </a:ext>
            </a:extLst>
          </p:cNvPr>
          <p:cNvSpPr txBox="1"/>
          <p:nvPr/>
        </p:nvSpPr>
        <p:spPr>
          <a:xfrm>
            <a:off x="5315956" y="638033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3D3D3D"/>
                </a:solidFill>
                <a:effectLst/>
                <a:latin typeface="+mj-lt"/>
              </a:rPr>
              <a:t>Source: http://cs231n.github.io/convolutional-networks/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57934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4054</TotalTime>
  <Words>4077</Words>
  <Application>Microsoft Office PowerPoint</Application>
  <PresentationFormat>On-screen Show (4:3)</PresentationFormat>
  <Paragraphs>185</Paragraphs>
  <Slides>29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Roboto</vt:lpstr>
      <vt:lpstr>TimesNewRomanPS-BoldMT</vt:lpstr>
      <vt:lpstr>TimesNewRomanPSMT</vt:lpstr>
      <vt:lpstr>UTMHelve-BoldItalic</vt:lpstr>
      <vt:lpstr>Arial</vt:lpstr>
      <vt:lpstr>Calibri</vt:lpstr>
      <vt:lpstr>Times New Roman</vt:lpstr>
      <vt:lpstr>Wingdings</vt:lpstr>
      <vt:lpstr>dsp</vt:lpstr>
      <vt:lpstr>Chuyên đề thiết kế hệ vi mạch 1 CE434.L21.MTCL </vt:lpstr>
      <vt:lpstr>Nội dung báo cáo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Mạng VGG16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Dương Tâm</cp:lastModifiedBy>
  <cp:revision>350</cp:revision>
  <dcterms:created xsi:type="dcterms:W3CDTF">2015-03-02T05:45:06Z</dcterms:created>
  <dcterms:modified xsi:type="dcterms:W3CDTF">2021-04-21T07:10:50Z</dcterms:modified>
</cp:coreProperties>
</file>