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6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1698525-1BB6-466C-83F0-488B4D001499}"/>
              </a:ext>
            </a:extLst>
          </p:cNvPr>
          <p:cNvSpPr/>
          <p:nvPr/>
        </p:nvSpPr>
        <p:spPr>
          <a:xfrm>
            <a:off x="224246" y="869704"/>
            <a:ext cx="7814829" cy="3170099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  <a:latin typeface="Abadi" panose="020B0604020202020204" pitchFamily="34" charset="0"/>
              </a:rPr>
              <a:t>Welcome to </a:t>
            </a:r>
          </a:p>
          <a:p>
            <a:pPr algn="ctr"/>
            <a:r>
              <a:rPr lang="en-US" sz="10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  <a:latin typeface="Abadi" panose="020B0604020202020204" pitchFamily="34" charset="0"/>
              </a:rPr>
              <a:t>my </a:t>
            </a:r>
            <a:endParaRPr lang="vi-VN" sz="10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highlight>
                <a:srgbClr val="00FF00"/>
              </a:highligh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7C45DB-4BF0-40D1-81B5-8E7E0BBD1D93}"/>
              </a:ext>
            </a:extLst>
          </p:cNvPr>
          <p:cNvSpPr txBox="1"/>
          <p:nvPr/>
        </p:nvSpPr>
        <p:spPr>
          <a:xfrm>
            <a:off x="257891" y="5732787"/>
            <a:ext cx="115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University of Science, VNUHCM</a:t>
            </a:r>
          </a:p>
        </p:txBody>
      </p:sp>
      <p:pic>
        <p:nvPicPr>
          <p:cNvPr id="1026" name="Picture 2" descr="Karen L. Cox | Biography Guidelines">
            <a:extLst>
              <a:ext uri="{FF2B5EF4-FFF2-40B4-BE49-F238E27FC236}">
                <a16:creationId xmlns:a16="http://schemas.microsoft.com/office/drawing/2014/main" id="{BFBF916F-D632-439A-A607-74CEB7A9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6" y="2454753"/>
            <a:ext cx="2512709" cy="291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CEA9CA9-0CEF-44A9-8C12-14D7D6A07D00}"/>
              </a:ext>
            </a:extLst>
          </p:cNvPr>
          <p:cNvSpPr txBox="1"/>
          <p:nvPr/>
        </p:nvSpPr>
        <p:spPr>
          <a:xfrm>
            <a:off x="2894120" y="6244836"/>
            <a:ext cx="617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December, 2020</a:t>
            </a:r>
          </a:p>
        </p:txBody>
      </p:sp>
    </p:spTree>
    <p:extLst>
      <p:ext uri="{BB962C8B-B14F-4D97-AF65-F5344CB8AC3E}">
        <p14:creationId xmlns:p14="http://schemas.microsoft.com/office/powerpoint/2010/main" val="178372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Nhóm 5">
            <a:extLst>
              <a:ext uri="{FF2B5EF4-FFF2-40B4-BE49-F238E27FC236}">
                <a16:creationId xmlns:a16="http://schemas.microsoft.com/office/drawing/2014/main" id="{404A5D97-4582-4E90-86DF-5FC0F41073EA}"/>
              </a:ext>
            </a:extLst>
          </p:cNvPr>
          <p:cNvGrpSpPr/>
          <p:nvPr/>
        </p:nvGrpSpPr>
        <p:grpSpPr>
          <a:xfrm>
            <a:off x="2802384" y="701335"/>
            <a:ext cx="6587231" cy="3151573"/>
            <a:chOff x="3053919" y="1145219"/>
            <a:chExt cx="6587231" cy="3151573"/>
          </a:xfrm>
        </p:grpSpPr>
        <p:sp>
          <p:nvSpPr>
            <p:cNvPr id="4" name="Bong bóng Ý nghĩ: Hình đám mây 3">
              <a:extLst>
                <a:ext uri="{FF2B5EF4-FFF2-40B4-BE49-F238E27FC236}">
                  <a16:creationId xmlns:a16="http://schemas.microsoft.com/office/drawing/2014/main" id="{BCFA6C56-970B-4C54-AA5D-850841DF6DF6}"/>
                </a:ext>
              </a:extLst>
            </p:cNvPr>
            <p:cNvSpPr/>
            <p:nvPr/>
          </p:nvSpPr>
          <p:spPr>
            <a:xfrm>
              <a:off x="3053919" y="1145219"/>
              <a:ext cx="6587231" cy="3151573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9CB07E42-9B2B-482D-9B7D-B09AC81ADA91}"/>
                </a:ext>
              </a:extLst>
            </p:cNvPr>
            <p:cNvSpPr/>
            <p:nvPr/>
          </p:nvSpPr>
          <p:spPr>
            <a:xfrm>
              <a:off x="3949286" y="1928647"/>
              <a:ext cx="479650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i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Thank you for</a:t>
              </a:r>
            </a:p>
            <a:p>
              <a:pPr algn="ctr"/>
              <a:r>
                <a:rPr lang="en-US" sz="5400" b="1" i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 </a:t>
              </a:r>
              <a:r>
                <a:rPr lang="en-US" sz="5400" b="1" i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watching!</a:t>
              </a:r>
              <a:endParaRPr lang="vi-VN" sz="5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7" name="Bong bóng Lời nói: Hình bầu dục 6">
            <a:extLst>
              <a:ext uri="{FF2B5EF4-FFF2-40B4-BE49-F238E27FC236}">
                <a16:creationId xmlns:a16="http://schemas.microsoft.com/office/drawing/2014/main" id="{C4CEE6A5-29CB-4C1E-BD76-609990228325}"/>
              </a:ext>
            </a:extLst>
          </p:cNvPr>
          <p:cNvSpPr/>
          <p:nvPr/>
        </p:nvSpPr>
        <p:spPr>
          <a:xfrm>
            <a:off x="5584054" y="4403324"/>
            <a:ext cx="3630967" cy="149588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7400837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2FE873C-037E-4C2E-AB48-B9583771DFFB}"/>
              </a:ext>
            </a:extLst>
          </p:cNvPr>
          <p:cNvSpPr/>
          <p:nvPr/>
        </p:nvSpPr>
        <p:spPr>
          <a:xfrm>
            <a:off x="3008792" y="179747"/>
            <a:ext cx="5830442" cy="769441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Personal information</a:t>
            </a:r>
            <a:endParaRPr lang="vi-VN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08A43AC-75D4-46F2-ADD0-6ABB2D94AFA5}"/>
              </a:ext>
            </a:extLst>
          </p:cNvPr>
          <p:cNvSpPr txBox="1"/>
          <p:nvPr/>
        </p:nvSpPr>
        <p:spPr>
          <a:xfrm>
            <a:off x="2025588" y="1644451"/>
            <a:ext cx="8140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highlight>
                  <a:srgbClr val="C0C0C0"/>
                </a:highlight>
              </a:rPr>
              <a:t>Full name: </a:t>
            </a:r>
            <a:r>
              <a:rPr lang="en-US" sz="4000" dirty="0" err="1">
                <a:solidFill>
                  <a:srgbClr val="C00000"/>
                </a:solidFill>
                <a:highlight>
                  <a:srgbClr val="C0C0C0"/>
                </a:highlight>
              </a:rPr>
              <a:t>Nguyễn</a:t>
            </a:r>
            <a:r>
              <a:rPr lang="en-US" sz="40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4000" dirty="0" err="1">
                <a:solidFill>
                  <a:srgbClr val="C00000"/>
                </a:solidFill>
                <a:highlight>
                  <a:srgbClr val="C0C0C0"/>
                </a:highlight>
              </a:rPr>
              <a:t>Văn</a:t>
            </a:r>
            <a:r>
              <a:rPr lang="en-US" sz="40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4000" dirty="0" err="1">
                <a:solidFill>
                  <a:srgbClr val="C00000"/>
                </a:solidFill>
                <a:highlight>
                  <a:srgbClr val="C0C0C0"/>
                </a:highlight>
              </a:rPr>
              <a:t>Lộc</a:t>
            </a:r>
            <a:endParaRPr lang="en-US" sz="4000" dirty="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F8189AD-E078-4348-9340-953C296FE974}"/>
              </a:ext>
            </a:extLst>
          </p:cNvPr>
          <p:cNvSpPr txBox="1"/>
          <p:nvPr/>
        </p:nvSpPr>
        <p:spPr>
          <a:xfrm>
            <a:off x="2025588" y="2903854"/>
            <a:ext cx="814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highlight>
                  <a:srgbClr val="808000"/>
                </a:highlight>
              </a:rPr>
              <a:t>Student ID: 20120131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1FD0A9C-1A89-42A0-8874-686B370309E3}"/>
              </a:ext>
            </a:extLst>
          </p:cNvPr>
          <p:cNvSpPr txBox="1"/>
          <p:nvPr/>
        </p:nvSpPr>
        <p:spPr>
          <a:xfrm>
            <a:off x="2025588" y="4049830"/>
            <a:ext cx="814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highlight>
                  <a:srgbClr val="808000"/>
                </a:highlight>
              </a:rPr>
              <a:t>Class: 20CTT1</a:t>
            </a:r>
          </a:p>
        </p:txBody>
      </p:sp>
    </p:spTree>
    <p:extLst>
      <p:ext uri="{BB962C8B-B14F-4D97-AF65-F5344CB8AC3E}">
        <p14:creationId xmlns:p14="http://schemas.microsoft.com/office/powerpoint/2010/main" val="404746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9497CEA-E46C-4980-8157-272B902708A8}"/>
              </a:ext>
            </a:extLst>
          </p:cNvPr>
          <p:cNvSpPr/>
          <p:nvPr/>
        </p:nvSpPr>
        <p:spPr>
          <a:xfrm>
            <a:off x="2490686" y="28826"/>
            <a:ext cx="7210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My personal pictures</a:t>
            </a:r>
            <a:endParaRPr lang="vi-VN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9" name="Hình ảnh 8" descr="Ảnh có chứa văn bản, người&#10;&#10;Mô tả được tạo tự động">
            <a:extLst>
              <a:ext uri="{FF2B5EF4-FFF2-40B4-BE49-F238E27FC236}">
                <a16:creationId xmlns:a16="http://schemas.microsoft.com/office/drawing/2014/main" id="{C71EBC7F-4771-4BD0-8BD3-76310A9BB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1238250"/>
            <a:ext cx="3433546" cy="43815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6C9356-E1F9-4599-ADF7-4992987C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9" y="1238250"/>
            <a:ext cx="3540334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A346F9-2C6D-4E33-8B20-4AE1BACE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54" y="1238250"/>
            <a:ext cx="3333333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34AE390-EE02-466F-959D-7410D8CF4490}"/>
              </a:ext>
            </a:extLst>
          </p:cNvPr>
          <p:cNvSpPr/>
          <p:nvPr/>
        </p:nvSpPr>
        <p:spPr>
          <a:xfrm>
            <a:off x="4413067" y="188624"/>
            <a:ext cx="3010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Hobbies</a:t>
            </a:r>
            <a:endParaRPr lang="vi-V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515C4F40-66AF-48D3-A766-29496C813A06}"/>
              </a:ext>
            </a:extLst>
          </p:cNvPr>
          <p:cNvSpPr/>
          <p:nvPr/>
        </p:nvSpPr>
        <p:spPr>
          <a:xfrm>
            <a:off x="319596" y="1815994"/>
            <a:ext cx="3923930" cy="16512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Đọc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trinh</a:t>
            </a:r>
            <a:r>
              <a:rPr lang="en-US" sz="3200" dirty="0"/>
              <a:t> </a:t>
            </a:r>
            <a:r>
              <a:rPr lang="en-US" sz="3200" dirty="0" err="1"/>
              <a:t>thám</a:t>
            </a:r>
            <a:endParaRPr lang="en-US" sz="3200" dirty="0"/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ECBB910E-8D83-4F8D-927A-F8816E4EA343}"/>
              </a:ext>
            </a:extLst>
          </p:cNvPr>
          <p:cNvGrpSpPr/>
          <p:nvPr/>
        </p:nvGrpSpPr>
        <p:grpSpPr>
          <a:xfrm>
            <a:off x="7084381" y="2077884"/>
            <a:ext cx="3923930" cy="1873189"/>
            <a:chOff x="6578353" y="2530645"/>
            <a:chExt cx="3923930" cy="1873189"/>
          </a:xfrm>
        </p:grpSpPr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638E71B7-EB68-4B92-ADE1-8AC43CA820EB}"/>
                </a:ext>
              </a:extLst>
            </p:cNvPr>
            <p:cNvSpPr/>
            <p:nvPr/>
          </p:nvSpPr>
          <p:spPr>
            <a:xfrm>
              <a:off x="6578353" y="2530645"/>
              <a:ext cx="3923930" cy="1873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C19AC0EE-2158-430B-911B-E7B1138674E9}"/>
                </a:ext>
              </a:extLst>
            </p:cNvPr>
            <p:cNvSpPr txBox="1"/>
            <p:nvPr/>
          </p:nvSpPr>
          <p:spPr>
            <a:xfrm>
              <a:off x="7031114" y="2743964"/>
              <a:ext cx="30184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Nghe rap</a:t>
              </a:r>
            </a:p>
          </p:txBody>
        </p:sp>
      </p:grp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04A45121-7CF3-493F-98EB-A436E46333CD}"/>
              </a:ext>
            </a:extLst>
          </p:cNvPr>
          <p:cNvSpPr/>
          <p:nvPr/>
        </p:nvSpPr>
        <p:spPr>
          <a:xfrm>
            <a:off x="3036163" y="4119238"/>
            <a:ext cx="3923930" cy="18465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Penta kill </a:t>
            </a:r>
            <a:r>
              <a:rPr lang="en-US" sz="4400" dirty="0" err="1"/>
              <a:t>với</a:t>
            </a:r>
            <a:r>
              <a:rPr lang="en-US" sz="4400" dirty="0"/>
              <a:t> Lord</a:t>
            </a:r>
          </a:p>
        </p:txBody>
      </p:sp>
    </p:spTree>
    <p:extLst>
      <p:ext uri="{BB962C8B-B14F-4D97-AF65-F5344CB8AC3E}">
        <p14:creationId xmlns:p14="http://schemas.microsoft.com/office/powerpoint/2010/main" val="82895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59D09F7-4A0F-43C5-9980-E4617087003E}"/>
              </a:ext>
            </a:extLst>
          </p:cNvPr>
          <p:cNvSpPr/>
          <p:nvPr/>
        </p:nvSpPr>
        <p:spPr>
          <a:xfrm>
            <a:off x="4049047" y="179746"/>
            <a:ext cx="43957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Strengths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Điểm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mạnh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</a:p>
        </p:txBody>
      </p:sp>
      <p:sp>
        <p:nvSpPr>
          <p:cNvPr id="7" name="Sao: 5 Cánh 6">
            <a:extLst>
              <a:ext uri="{FF2B5EF4-FFF2-40B4-BE49-F238E27FC236}">
                <a16:creationId xmlns:a16="http://schemas.microsoft.com/office/drawing/2014/main" id="{1F54AE21-8873-456C-A189-DE726033AD2B}"/>
              </a:ext>
            </a:extLst>
          </p:cNvPr>
          <p:cNvSpPr/>
          <p:nvPr/>
        </p:nvSpPr>
        <p:spPr>
          <a:xfrm>
            <a:off x="0" y="1162975"/>
            <a:ext cx="4057095" cy="28465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FFFF00"/>
                </a:solidFill>
              </a:rPr>
              <a:t>Thích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tìm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hiểu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" name="Sao: 5 Cánh 7">
            <a:extLst>
              <a:ext uri="{FF2B5EF4-FFF2-40B4-BE49-F238E27FC236}">
                <a16:creationId xmlns:a16="http://schemas.microsoft.com/office/drawing/2014/main" id="{84A440ED-F9CE-4132-B893-D9A9698837F2}"/>
              </a:ext>
            </a:extLst>
          </p:cNvPr>
          <p:cNvSpPr/>
          <p:nvPr/>
        </p:nvSpPr>
        <p:spPr>
          <a:xfrm>
            <a:off x="7359588" y="1056909"/>
            <a:ext cx="4395755" cy="294738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FFFF00"/>
                </a:solidFill>
              </a:rPr>
              <a:t>Ghi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nhớ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nhanh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" name="Sao: 5 Cánh 8">
            <a:extLst>
              <a:ext uri="{FF2B5EF4-FFF2-40B4-BE49-F238E27FC236}">
                <a16:creationId xmlns:a16="http://schemas.microsoft.com/office/drawing/2014/main" id="{265BDD7C-C06E-449A-8D6A-218B070334E4}"/>
              </a:ext>
            </a:extLst>
          </p:cNvPr>
          <p:cNvSpPr/>
          <p:nvPr/>
        </p:nvSpPr>
        <p:spPr>
          <a:xfrm>
            <a:off x="2521673" y="2586252"/>
            <a:ext cx="6365289" cy="3960402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FFFF00"/>
                </a:solidFill>
              </a:rPr>
              <a:t>Cân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mọi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kèo</a:t>
            </a:r>
            <a:r>
              <a:rPr lang="en-US" sz="3200" dirty="0">
                <a:solidFill>
                  <a:srgbClr val="FFFF00"/>
                </a:solidFill>
              </a:rPr>
              <a:t> đ</a:t>
            </a:r>
            <a:r>
              <a:rPr lang="vi-VN" sz="3200" dirty="0">
                <a:solidFill>
                  <a:srgbClr val="FFFF00"/>
                </a:solidFill>
              </a:rPr>
              <a:t>ư</a:t>
            </a:r>
            <a:r>
              <a:rPr lang="en-US" sz="3200" dirty="0" err="1">
                <a:solidFill>
                  <a:srgbClr val="FFFF00"/>
                </a:solidFill>
              </a:rPr>
              <a:t>ờng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giữa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420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EA4FC96-980E-4A08-A73E-5EC2062F4CED}"/>
              </a:ext>
            </a:extLst>
          </p:cNvPr>
          <p:cNvSpPr/>
          <p:nvPr/>
        </p:nvSpPr>
        <p:spPr>
          <a:xfrm>
            <a:off x="4252628" y="179746"/>
            <a:ext cx="3988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Weaknessé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Điểm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yếu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</a:p>
        </p:txBody>
      </p:sp>
      <p:sp>
        <p:nvSpPr>
          <p:cNvPr id="6" name="Hình giọt nước 5">
            <a:extLst>
              <a:ext uri="{FF2B5EF4-FFF2-40B4-BE49-F238E27FC236}">
                <a16:creationId xmlns:a16="http://schemas.microsoft.com/office/drawing/2014/main" id="{25729893-4297-40A2-AD40-703FFB61FEDB}"/>
              </a:ext>
            </a:extLst>
          </p:cNvPr>
          <p:cNvSpPr/>
          <p:nvPr/>
        </p:nvSpPr>
        <p:spPr>
          <a:xfrm>
            <a:off x="594804" y="2237173"/>
            <a:ext cx="3293615" cy="255676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</a:schemeClr>
                </a:solidFill>
              </a:rPr>
              <a:t>Hay </a:t>
            </a:r>
            <a:r>
              <a:rPr lang="en-US" sz="4800" dirty="0" err="1">
                <a:solidFill>
                  <a:schemeClr val="tx2">
                    <a:lumMod val="25000"/>
                  </a:schemeClr>
                </a:solidFill>
              </a:rPr>
              <a:t>quên</a:t>
            </a:r>
            <a:r>
              <a:rPr lang="en-US" sz="4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2">
                    <a:lumMod val="25000"/>
                  </a:schemeClr>
                </a:solidFill>
                <a:sym typeface="Wingdings" panose="05000000000000000000" pitchFamily="2" charset="2"/>
              </a:rPr>
              <a:t>:(((</a:t>
            </a:r>
            <a:endParaRPr lang="en-US" sz="4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Hình giọt nước 6">
            <a:extLst>
              <a:ext uri="{FF2B5EF4-FFF2-40B4-BE49-F238E27FC236}">
                <a16:creationId xmlns:a16="http://schemas.microsoft.com/office/drawing/2014/main" id="{7426E20C-6157-48D5-8FDE-BA332FF66BFC}"/>
              </a:ext>
            </a:extLst>
          </p:cNvPr>
          <p:cNvSpPr/>
          <p:nvPr/>
        </p:nvSpPr>
        <p:spPr>
          <a:xfrm>
            <a:off x="6684882" y="1967665"/>
            <a:ext cx="3725699" cy="2956264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Hay </a:t>
            </a:r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</a:rPr>
              <a:t>bị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 troll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:(((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2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4392682-47EF-4756-ABC2-90A5D4A6B4A8}"/>
              </a:ext>
            </a:extLst>
          </p:cNvPr>
          <p:cNvSpPr/>
          <p:nvPr/>
        </p:nvSpPr>
        <p:spPr>
          <a:xfrm>
            <a:off x="4316148" y="0"/>
            <a:ext cx="3222357" cy="175432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Dreams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vi-V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</a:t>
            </a:r>
            <a:r>
              <a:rPr lang="en-U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ớc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mơ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Tim 6">
            <a:extLst>
              <a:ext uri="{FF2B5EF4-FFF2-40B4-BE49-F238E27FC236}">
                <a16:creationId xmlns:a16="http://schemas.microsoft.com/office/drawing/2014/main" id="{E189B8D8-8728-49A5-9174-D50B3D8073A2}"/>
              </a:ext>
            </a:extLst>
          </p:cNvPr>
          <p:cNvSpPr/>
          <p:nvPr/>
        </p:nvSpPr>
        <p:spPr>
          <a:xfrm>
            <a:off x="1615736" y="2077375"/>
            <a:ext cx="3346881" cy="2698811"/>
          </a:xfrm>
          <a:prstGeom prst="hear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7030A0"/>
                </a:solidFill>
              </a:rPr>
              <a:t>Một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công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việc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ổn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định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Tim 7">
            <a:extLst>
              <a:ext uri="{FF2B5EF4-FFF2-40B4-BE49-F238E27FC236}">
                <a16:creationId xmlns:a16="http://schemas.microsoft.com/office/drawing/2014/main" id="{A337914A-39FB-4104-91DE-AB3304F80ACE}"/>
              </a:ext>
            </a:extLst>
          </p:cNvPr>
          <p:cNvSpPr/>
          <p:nvPr/>
        </p:nvSpPr>
        <p:spPr>
          <a:xfrm>
            <a:off x="8327254" y="2521258"/>
            <a:ext cx="3409026" cy="2894120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Vợ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đẹp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con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ngoan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m 8">
            <a:extLst>
              <a:ext uri="{FF2B5EF4-FFF2-40B4-BE49-F238E27FC236}">
                <a16:creationId xmlns:a16="http://schemas.microsoft.com/office/drawing/2014/main" id="{7E986347-AD76-4CC1-A808-14E6D69BF90A}"/>
              </a:ext>
            </a:extLst>
          </p:cNvPr>
          <p:cNvSpPr/>
          <p:nvPr/>
        </p:nvSpPr>
        <p:spPr>
          <a:xfrm>
            <a:off x="4696287" y="4385569"/>
            <a:ext cx="3409026" cy="247243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b="1" dirty="0" err="1"/>
              <a:t>Sức</a:t>
            </a:r>
            <a:r>
              <a:rPr lang="en-US" sz="3200" b="1" dirty="0"/>
              <a:t> </a:t>
            </a:r>
            <a:r>
              <a:rPr lang="en-US" sz="3200" b="1" dirty="0" err="1"/>
              <a:t>khỏe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bố</a:t>
            </a:r>
            <a:r>
              <a:rPr lang="en-US" sz="3200" b="1" dirty="0"/>
              <a:t> </a:t>
            </a:r>
            <a:r>
              <a:rPr lang="en-US" sz="3200" b="1" dirty="0" err="1"/>
              <a:t>mẹ</a:t>
            </a:r>
            <a:r>
              <a:rPr lang="en-US" sz="3200" b="1" dirty="0"/>
              <a:t> ^^</a:t>
            </a:r>
          </a:p>
        </p:txBody>
      </p:sp>
    </p:spTree>
    <p:extLst>
      <p:ext uri="{BB962C8B-B14F-4D97-AF65-F5344CB8AC3E}">
        <p14:creationId xmlns:p14="http://schemas.microsoft.com/office/powerpoint/2010/main" val="221027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773D8B4-2804-4742-8B6D-92643EEE8045}"/>
              </a:ext>
            </a:extLst>
          </p:cNvPr>
          <p:cNvSpPr/>
          <p:nvPr/>
        </p:nvSpPr>
        <p:spPr>
          <a:xfrm>
            <a:off x="3937396" y="304034"/>
            <a:ext cx="431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Future plans</a:t>
            </a:r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5" name="Lưu đồ: Băng Đục lỗ 4">
            <a:extLst>
              <a:ext uri="{FF2B5EF4-FFF2-40B4-BE49-F238E27FC236}">
                <a16:creationId xmlns:a16="http://schemas.microsoft.com/office/drawing/2014/main" id="{F0ECD890-E8C0-4FF0-9266-2A410CD5BFE2}"/>
              </a:ext>
            </a:extLst>
          </p:cNvPr>
          <p:cNvSpPr/>
          <p:nvPr/>
        </p:nvSpPr>
        <p:spPr>
          <a:xfrm>
            <a:off x="1322773" y="2130641"/>
            <a:ext cx="4317207" cy="1597980"/>
          </a:xfrm>
          <a:prstGeom prst="flowChartPunchedTap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ngoại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mới</a:t>
            </a:r>
            <a:endParaRPr lang="en-US" sz="3600" dirty="0"/>
          </a:p>
        </p:txBody>
      </p:sp>
      <p:sp>
        <p:nvSpPr>
          <p:cNvPr id="6" name="Sóng 5">
            <a:extLst>
              <a:ext uri="{FF2B5EF4-FFF2-40B4-BE49-F238E27FC236}">
                <a16:creationId xmlns:a16="http://schemas.microsoft.com/office/drawing/2014/main" id="{6CD8F3BA-397E-4BC3-B2FE-710843904AB4}"/>
              </a:ext>
            </a:extLst>
          </p:cNvPr>
          <p:cNvSpPr/>
          <p:nvPr/>
        </p:nvSpPr>
        <p:spPr>
          <a:xfrm>
            <a:off x="6658252" y="3728621"/>
            <a:ext cx="4438835" cy="2104008"/>
          </a:xfrm>
          <a:prstGeom prst="wav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/>
              <a:t>Có</a:t>
            </a:r>
            <a:r>
              <a:rPr lang="en-US" sz="6000" dirty="0"/>
              <a:t> </a:t>
            </a:r>
            <a:r>
              <a:rPr lang="en-US" sz="6000" dirty="0" err="1"/>
              <a:t>bồ</a:t>
            </a:r>
            <a:r>
              <a:rPr lang="en-US" sz="6000" dirty="0"/>
              <a:t> ^^</a:t>
            </a:r>
          </a:p>
        </p:txBody>
      </p:sp>
    </p:spTree>
    <p:extLst>
      <p:ext uri="{BB962C8B-B14F-4D97-AF65-F5344CB8AC3E}">
        <p14:creationId xmlns:p14="http://schemas.microsoft.com/office/powerpoint/2010/main" val="251551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DB5A44C1-1837-4DBB-9EE5-C732A2F3F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16359"/>
              </p:ext>
            </p:extLst>
          </p:nvPr>
        </p:nvGraphicFramePr>
        <p:xfrm>
          <a:off x="1145218" y="1225693"/>
          <a:ext cx="10147176" cy="520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794">
                  <a:extLst>
                    <a:ext uri="{9D8B030D-6E8A-4147-A177-3AD203B41FA5}">
                      <a16:colId xmlns:a16="http://schemas.microsoft.com/office/drawing/2014/main" val="1370922821"/>
                    </a:ext>
                  </a:extLst>
                </a:gridCol>
                <a:gridCol w="2536794">
                  <a:extLst>
                    <a:ext uri="{9D8B030D-6E8A-4147-A177-3AD203B41FA5}">
                      <a16:colId xmlns:a16="http://schemas.microsoft.com/office/drawing/2014/main" val="780385992"/>
                    </a:ext>
                  </a:extLst>
                </a:gridCol>
                <a:gridCol w="2543454">
                  <a:extLst>
                    <a:ext uri="{9D8B030D-6E8A-4147-A177-3AD203B41FA5}">
                      <a16:colId xmlns:a16="http://schemas.microsoft.com/office/drawing/2014/main" val="600438165"/>
                    </a:ext>
                  </a:extLst>
                </a:gridCol>
                <a:gridCol w="2530134">
                  <a:extLst>
                    <a:ext uri="{9D8B030D-6E8A-4147-A177-3AD203B41FA5}">
                      <a16:colId xmlns:a16="http://schemas.microsoft.com/office/drawing/2014/main" val="2424448982"/>
                    </a:ext>
                  </a:extLst>
                </a:gridCol>
              </a:tblGrid>
              <a:tr h="422381">
                <a:tc>
                  <a:txBody>
                    <a:bodyPr/>
                    <a:lstStyle/>
                    <a:p>
                      <a:r>
                        <a:rPr lang="en-US" dirty="0" err="1"/>
                        <a:t>Thứ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Thứ</a:t>
                      </a:r>
                      <a:r>
                        <a:rPr lang="en-US" dirty="0"/>
                        <a:t> t</a:t>
                      </a:r>
                      <a:r>
                        <a:rPr lang="vi-VN" dirty="0"/>
                        <a:t>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32049"/>
                  </a:ext>
                </a:extLst>
              </a:tr>
              <a:tr h="422381">
                <a:tc rowSpan="3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Toán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rạc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Vi </a:t>
                      </a:r>
                      <a:r>
                        <a:rPr lang="en-US" sz="2400" dirty="0" err="1"/>
                        <a:t>tích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phân</a:t>
                      </a:r>
                      <a:r>
                        <a:rPr lang="en-US" sz="2400" dirty="0"/>
                        <a:t> 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38582"/>
                  </a:ext>
                </a:extLst>
              </a:tr>
              <a:tr h="4223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8200"/>
                  </a:ext>
                </a:extLst>
              </a:tr>
              <a:tr h="8447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Thực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hành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môn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trình</a:t>
                      </a:r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Thực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hành</a:t>
                      </a:r>
                      <a:r>
                        <a:rPr lang="en-US" sz="2400" dirty="0"/>
                        <a:t> Vi </a:t>
                      </a:r>
                      <a:r>
                        <a:rPr lang="en-US" sz="2400" dirty="0" err="1"/>
                        <a:t>tích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phân</a:t>
                      </a:r>
                      <a:r>
                        <a:rPr lang="en-US" sz="2400" dirty="0"/>
                        <a:t> 1B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0050"/>
                  </a:ext>
                </a:extLst>
              </a:tr>
              <a:tr h="4223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94573"/>
                  </a:ext>
                </a:extLst>
              </a:tr>
              <a:tr h="4223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83519"/>
                  </a:ext>
                </a:extLst>
              </a:tr>
              <a:tr h="4223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Thực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hành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Toán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rạc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Thể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dục</a:t>
                      </a:r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môn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Công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nghệ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Thông</a:t>
                      </a:r>
                      <a:r>
                        <a:rPr lang="en-US" sz="2400" dirty="0"/>
                        <a:t> 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81034"/>
                  </a:ext>
                </a:extLst>
              </a:tr>
              <a:tr h="422381">
                <a:tc row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môn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trình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225"/>
                  </a:ext>
                </a:extLst>
              </a:tr>
              <a:tr h="4223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Thực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hành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môn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Công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nghệ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Thông</a:t>
                      </a:r>
                      <a:r>
                        <a:rPr lang="en-US" sz="2400" dirty="0"/>
                        <a:t> tin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35128"/>
                  </a:ext>
                </a:extLst>
              </a:tr>
              <a:tr h="4223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10283"/>
                  </a:ext>
                </a:extLst>
              </a:tr>
              <a:tr h="4223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2477"/>
                  </a:ext>
                </a:extLst>
              </a:tr>
            </a:tbl>
          </a:graphicData>
        </a:graphic>
      </p:graphicFrame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9F106CC-A745-4ABE-92D6-D9BDB1371C85}"/>
              </a:ext>
            </a:extLst>
          </p:cNvPr>
          <p:cNvSpPr/>
          <p:nvPr/>
        </p:nvSpPr>
        <p:spPr>
          <a:xfrm>
            <a:off x="3413175" y="206380"/>
            <a:ext cx="4655442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 timetable</a:t>
            </a:r>
            <a:endParaRPr lang="vi-V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8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03039"/>
      </a:dk2>
      <a:lt2>
        <a:srgbClr val="E2E7E8"/>
      </a:lt2>
      <a:accent1>
        <a:srgbClr val="B14B3B"/>
      </a:accent1>
      <a:accent2>
        <a:srgbClr val="C34D6E"/>
      </a:accent2>
      <a:accent3>
        <a:srgbClr val="C38E4D"/>
      </a:accent3>
      <a:accent4>
        <a:srgbClr val="3BB1AA"/>
      </a:accent4>
      <a:accent5>
        <a:srgbClr val="4D99C3"/>
      </a:accent5>
      <a:accent6>
        <a:srgbClr val="3B56B1"/>
      </a:accent6>
      <a:hlink>
        <a:srgbClr val="348F9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168</Words>
  <Application>Microsoft Office PowerPoint</Application>
  <PresentationFormat>Màn hình rộng</PresentationFormat>
  <Paragraphs>57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Abadi</vt:lpstr>
      <vt:lpstr>Arial</vt:lpstr>
      <vt:lpstr>Avenir Next LT Pro</vt:lpstr>
      <vt:lpstr>Avenir Next LT Pro Light</vt:lpstr>
      <vt:lpstr>Sitka Subheading</vt:lpstr>
      <vt:lpstr>PebbleVTI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Loc Nguyen</dc:creator>
  <cp:lastModifiedBy>Loc Nguyen</cp:lastModifiedBy>
  <cp:revision>12</cp:revision>
  <dcterms:created xsi:type="dcterms:W3CDTF">2020-12-09T08:23:21Z</dcterms:created>
  <dcterms:modified xsi:type="dcterms:W3CDTF">2020-12-11T11:12:51Z</dcterms:modified>
</cp:coreProperties>
</file>