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e0bc2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e0bc2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de0bc238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de0bc238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de0bc238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de0bc238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de0bc238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de0bc238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de0bc238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de0bc238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de0bc238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de0bc238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de0bc238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de0bc238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de0bc238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de0bc238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e0bc238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de0bc238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de0bc238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de0bc238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de0bc238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de0bc238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e0bc23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e0bc23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de0bc238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de0bc238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de0bc238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de0bc238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de0bc238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de0bc238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de0bc238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de0bc238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de0bc238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de0bc238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de0bc238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de0bc238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de0bc238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de0bc238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de0bc238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de0bc238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de0bc238_3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de0bc238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de0bc238_3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de0bc238_3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e0bc23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e0bc23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de0bc238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de0bc238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de0bc238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de0bc238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de0bc238_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de0bc238_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de0bc238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de0bc238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de0bc238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dde0bc238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e0bc23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e0bc23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de0bc23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de0bc23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de0bc23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de0bc23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de0bc23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de0bc23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de0bc238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de0bc238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de0bc238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de0bc238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view/ViewGrou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widget/FrameLayou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FragmentManager.html" TargetMode="External"/><Relationship Id="rId4" Type="http://schemas.openxmlformats.org/officeDocument/2006/relationships/hyperlink" Target="https://developer.android.com/reference/android/support/v4/app/FragmentActivity.html#getSupportFragmentManager()" TargetMode="External"/><Relationship Id="rId5" Type="http://schemas.openxmlformats.org/officeDocument/2006/relationships/hyperlink" Target="https://developer.android.com/tools/support-library/index.html" TargetMode="External"/><Relationship Id="rId6" Type="http://schemas.openxmlformats.org/officeDocument/2006/relationships/hyperlink" Target="https://developer.android.com/reference/android/support/v4/app/FragmentActivity.html#getSupportFragmentManager()" TargetMode="External"/><Relationship Id="rId7" Type="http://schemas.openxmlformats.org/officeDocument/2006/relationships/hyperlink" Target="https://developer.android.com/reference/android/app/Activity.html#getFragmentManager(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FragmentManager.html#beginTransaction()" TargetMode="External"/><Relationship Id="rId4" Type="http://schemas.openxmlformats.org/officeDocument/2006/relationships/hyperlink" Target="https://developer.android.com/reference/android/app/FragmentTransaction.html#commit(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FragmentTransaction.html#add(int,%20android.app.Fragment)" TargetMode="External"/><Relationship Id="rId4" Type="http://schemas.openxmlformats.org/officeDocument/2006/relationships/hyperlink" Target="https://developer.android.com/reference/android/app/FragmentTransaction.html#remove(android.app.Fragment)" TargetMode="External"/><Relationship Id="rId5" Type="http://schemas.openxmlformats.org/officeDocument/2006/relationships/hyperlink" Target="https://developer.android.com/reference/android/app/FragmentTransaction.html#replace(int,%20android.app.Fragment)" TargetMode="External"/><Relationship Id="rId6" Type="http://schemas.openxmlformats.org/officeDocument/2006/relationships/hyperlink" Target="https://developer.android.com/reference/android/app/FragmentTransaction.html#hide(android.app.Fragment)" TargetMode="External"/><Relationship Id="rId7" Type="http://schemas.openxmlformats.org/officeDocument/2006/relationships/hyperlink" Target="https://developer.android.com/reference/android/app/FragmentTransaction.html#show(android.app.Fragment)" TargetMode="External"/><Relationship Id="rId8" Type="http://schemas.openxmlformats.org/officeDocument/2006/relationships/hyperlink" Target="https://developer.android.com/reference/android/app/FragmentTransaction.html#addToBackStack(java.lang.Stri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view/ViewGroup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oogle-developer-training.gitbooks.io/android-developer-advanced-course-concepts/content/unit-1-expand-the-user-experience/lesson-1-fragments/1-1-c-fragments/1-1-c-fragment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1-fragments/1-1-p-creating-a-fragment-with-a-ui/1-1-p-creating-a-fragment-with-a-ui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using a fragment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subclass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layout for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to a host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Statically in layout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Dynamically using fragment transactions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Fragment</a:t>
            </a:r>
            <a:endParaRPr/>
          </a:p>
        </p:txBody>
      </p:sp>
      <p:sp>
        <p:nvSpPr>
          <p:cNvPr id="214" name="Google Shape;21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Fragment in Android Studio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app &gt; java</a:t>
            </a:r>
            <a:r>
              <a:rPr lang="en">
                <a:solidFill>
                  <a:srgbClr val="000000"/>
                </a:solidFill>
              </a:rPr>
              <a:t> in project and select package name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</a:t>
            </a:r>
            <a:r>
              <a:rPr b="1" lang="en">
                <a:solidFill>
                  <a:srgbClr val="000000"/>
                </a:solidFill>
              </a:rPr>
              <a:t>File &gt; New &gt; Fragment &gt; Fragment (Blank)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the </a:t>
            </a:r>
            <a:r>
              <a:rPr b="1" lang="en">
                <a:solidFill>
                  <a:srgbClr val="000000"/>
                </a:solidFill>
              </a:rPr>
              <a:t>Create layout XML</a:t>
            </a:r>
            <a:r>
              <a:rPr lang="en">
                <a:solidFill>
                  <a:srgbClr val="000000"/>
                </a:solidFill>
              </a:rPr>
              <a:t> option for layout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options: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Include fragment factory methods</a:t>
            </a:r>
            <a:r>
              <a:rPr lang="en">
                <a:solidFill>
                  <a:srgbClr val="000000"/>
                </a:solidFill>
              </a:rPr>
              <a:t> to include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rgbClr val="000000"/>
                </a:solidFill>
              </a:rPr>
              <a:t> method to instantiate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Include interface callbacks</a:t>
            </a:r>
            <a:r>
              <a:rPr lang="en">
                <a:solidFill>
                  <a:srgbClr val="000000"/>
                </a:solidFill>
              </a:rPr>
              <a:t> to define an interface with callbacks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Fragment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SimpleFragment()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Required empty public constructor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the Fragment class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specific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subclass: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>
                <a:solidFill>
                  <a:srgbClr val="000000"/>
                </a:solidFill>
              </a:rPr>
              <a:t>: Floating dialog (examples: date and time pickers)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ListFragment</a:t>
            </a:r>
            <a:r>
              <a:rPr lang="en">
                <a:solidFill>
                  <a:srgbClr val="000000"/>
                </a:solidFill>
              </a:rPr>
              <a:t>: List of items managed by adapter 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PreferenceFragment</a:t>
            </a:r>
            <a:r>
              <a:rPr lang="en">
                <a:solidFill>
                  <a:srgbClr val="000000"/>
                </a:solidFill>
              </a:rPr>
              <a:t>: Hierarchy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</a:t>
            </a:r>
            <a:r>
              <a:rPr lang="en">
                <a:solidFill>
                  <a:srgbClr val="000000"/>
                </a:solidFill>
              </a:rPr>
              <a:t> objects (useful for Settings)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layout for a Fragment</a:t>
            </a:r>
            <a:endParaRPr/>
          </a:p>
        </p:txBody>
      </p: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layout for a Fragment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Create layout XML</a:t>
            </a:r>
            <a:r>
              <a:rPr lang="en">
                <a:solidFill>
                  <a:srgbClr val="000000"/>
                </a:solidFill>
              </a:rPr>
              <a:t> option adds XML layout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callback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>
                <a:solidFill>
                  <a:srgbClr val="000000"/>
                </a:solidFill>
              </a:rPr>
              <a:t> creates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Override this to inflate the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rgbClr val="000000"/>
                </a:solidFill>
              </a:rPr>
              <a:t> layout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Return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rgbClr val="000000"/>
                </a:solidFill>
              </a:rPr>
              <a:t>: root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rgbClr val="000000"/>
                </a:solidFill>
              </a:rPr>
              <a:t> layout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(1)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View onCreateView(LayoutInflater inflater,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ViewGroup container, Bundle savedInstanceState)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Inflate the fragment layout and return it as root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inflater.inflate(R.layout.fragment_simple,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container, false);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(2)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Fragment layout is inserted into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layout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>
                <a:solidFill>
                  <a:schemeClr val="dk1"/>
                </a:solidFill>
              </a:rPr>
              <a:t> inflates layout and returns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layout root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>
                <a:solidFill>
                  <a:schemeClr val="dk1"/>
                </a:solidFill>
              </a:rPr>
              <a:t> saves previous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instance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(3)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inflater.inflate(R.layout.fragment_simple, container, false);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layout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R.layout.fragment_simple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to be parent of inflated layout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</a:rPr>
              <a:t>: Whether layout should be attached to parent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Should be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If adding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code, don't pass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</a:rPr>
              <a:t> (creates a redundant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Fragments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reusable UI component with its own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Fragment to an Activity</a:t>
            </a:r>
            <a:endParaRPr/>
          </a:p>
        </p:txBody>
      </p:sp>
      <p:sp>
        <p:nvSpPr>
          <p:cNvPr id="277" name="Google Shape;277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to an Activity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i="1" lang="en">
                <a:solidFill>
                  <a:srgbClr val="000000"/>
                </a:solidFill>
              </a:rPr>
              <a:t>statically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layout, visible for entire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lifecycle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Add (or remove) </a:t>
            </a:r>
            <a:r>
              <a:rPr i="1" lang="en">
                <a:solidFill>
                  <a:srgbClr val="000000"/>
                </a:solidFill>
              </a:rPr>
              <a:t>dynamically</a:t>
            </a:r>
            <a:r>
              <a:rPr lang="en">
                <a:solidFill>
                  <a:srgbClr val="000000"/>
                </a:solidFill>
              </a:rPr>
              <a:t> as needed during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lifecycle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transactions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statically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Declare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inside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activity_main.xml</a:t>
            </a:r>
            <a:r>
              <a:rPr lang="en">
                <a:solidFill>
                  <a:srgbClr val="000000"/>
                </a:solidFill>
              </a:rPr>
              <a:t>)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&lt;fragment&gt;</a:t>
            </a:r>
            <a:r>
              <a:rPr lang="en">
                <a:solidFill>
                  <a:srgbClr val="000000"/>
                </a:solidFill>
              </a:rPr>
              <a:t> tag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Specify layout properties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as if it were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Fragment example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SimpleFragment</a:t>
            </a:r>
            <a:r>
              <a:rPr lang="en">
                <a:solidFill>
                  <a:srgbClr val="000000"/>
                </a:solidFill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 android:name="com.example.appname.SimpleFragment"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android:id="@+id/simple_fragment"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android:layout_weight="2"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android:layout_width="0dp"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android:layout_height="match_parent" 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dynamically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Specify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ViewGroup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Instantiate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Instantiate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r>
              <a:rPr lang="en" sz="2400">
                <a:solidFill>
                  <a:schemeClr val="dk1"/>
                </a:solidFill>
              </a:rPr>
              <a:t> for compatibility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a ViewGroup for the Fragment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Specify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to place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FrameLayout</a:t>
            </a:r>
            <a:r>
              <a:rPr lang="en">
                <a:solidFill>
                  <a:srgbClr val="000000"/>
                </a:solidFill>
              </a:rPr>
              <a:t>):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&lt;FrameLayout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android:id="@+id/fragment_container"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android:name="SimpleFragment"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tools:layout="@layout/fragment_simple"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 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the Fragment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 factory method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SimpleFragment newInstance()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SimpleFragment();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 instantiate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by calling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SimpleFragment.newInstance();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FragmentManager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132900" y="1187725"/>
            <a:ext cx="89337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get instance of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FragmentManager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getSupportFragmentManager()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 fragmentManager = getSupportFragmentManager();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the </a:t>
            </a:r>
            <a:r>
              <a:rPr lang="en" sz="18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 Library</a:t>
            </a:r>
            <a:r>
              <a:rPr lang="en" sz="1800">
                <a:solidFill>
                  <a:schemeClr val="dk1"/>
                </a:solidFill>
              </a:rPr>
              <a:t> version—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getSupportFragmentManager()</a:t>
            </a:r>
            <a:r>
              <a:rPr lang="en" sz="1800">
                <a:solidFill>
                  <a:schemeClr val="dk1"/>
                </a:solidFill>
              </a:rPr>
              <a:t> rather than 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getFragmentManager()</a:t>
            </a:r>
            <a:r>
              <a:rPr lang="en" sz="1800">
                <a:solidFill>
                  <a:schemeClr val="dk1"/>
                </a:solidFill>
              </a:rPr>
              <a:t>—for compatibility with earlier Android versions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Fragment transactions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operations are wrapped into a </a:t>
            </a:r>
            <a:r>
              <a:rPr i="1" lang="en">
                <a:solidFill>
                  <a:schemeClr val="dk1"/>
                </a:solidFill>
              </a:rPr>
              <a:t>transaction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Start transaction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beginTransaction()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Do all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operations (add, remove, etc.)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End transaction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operations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add()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Remove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remove()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Replace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with another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replace()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Hide and show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hide()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show()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 to back stack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addToBackStack(null)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538425"/>
            <a:ext cx="8476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Using a layout for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Adding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an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(1)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 fragmentTransaction 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fragmentManager.beginTransaction();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.add(R.id.fragment_container, fragment)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.addToBackStack(null)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(2)</a:t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code on the previous slide: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add()</a:t>
            </a:r>
            <a:r>
              <a:rPr lang="en">
                <a:solidFill>
                  <a:schemeClr val="dk1"/>
                </a:solidFill>
              </a:rPr>
              <a:t> arguments: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ViewGroup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fragment_container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add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addToBackStack(null)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Add transaction to back stack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Back stack managed by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press Back button to return to previous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state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(3)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(SimpleFragment) fragmentManager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.findFragmentById(R.id.fragment_container);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(fragment != null)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 fragmentTransaction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fragmentManager.beginTransaction();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fragmentTransaction.remove(fragment).commit();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Fragments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Creating a Fragment with a UI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5" name="Google Shape;375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Fragment class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class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Contains a portion of the UI and its behavior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Has its own lifecycle states (like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Reusable—share across multiple activities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instance exclusively tied to host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code defines layout and behavior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sections of a UI for different layouts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Pickers use DialogFragment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310500"/>
            <a:ext cx="37938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and time pickers: Extend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875" y="1244195"/>
            <a:ext cx="4219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DialogFragment hosted by Activity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310500"/>
            <a:ext cx="41214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before adding date picker fragment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picker fragment appears on top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75" y="1025675"/>
            <a:ext cx="2003975" cy="356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263" y="1025675"/>
            <a:ext cx="2052575" cy="36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5345168" y="117806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7531843" y="117806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to an Activity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640675"/>
            <a:ext cx="8754900" cy="29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Static part of UI (in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layout):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screen during entire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lifecycle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Dynamic part of UI: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added and removed while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is running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fragments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Reuse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in more than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or remove dynamically as needed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Integrate a mini-UI within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Retain data instances after a configuration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 sections of a layout for different screen sizes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