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5E5CD0-FA5D-48AF-A72A-C6ED2BD647CD}">
  <a:tblStyle styleId="{175E5CD0-FA5D-48AF-A72A-C6ED2BD64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7F7F7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d25b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d25b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c13baae0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c13baae0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c13baae0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c13baae0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c13baae0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c13baae0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32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32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13baae0_3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13baae0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13baae0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13baae0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c13baae0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c13baae0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c13baae0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c13baae0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c13baae0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c13baae0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c13baae0_3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c13baae0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c13baae0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c13baae0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13baae0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13baae0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c13baae0_3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c13baae0_3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c13baae0_3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c13baae0_3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c13baae0_3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c13baae0_3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13baae0_3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13baae0_3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c13baae0_3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c13baae0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c13baae0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c13baae0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c13baae0_3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8c13baae0_3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c13baae0_3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8c13baae0_3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c13baae0_3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8c13baae0_3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8c13baae0_3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8c13baae0_3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13baae0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c13baae0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c13baae0_3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c13baae0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c13baae0_3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c13baae0_3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8c13baae0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8c13baae0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c13baae0_3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8c13baae0_3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c13baae0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c13baae0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c13baae0_3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8c13baae0_3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c13baae0_3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c13baae0_3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c13baae0_3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c13baae0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c13baae0_3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8c13baae0_3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8c13baae0_3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8c13baae0_3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13baae0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c13baae0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c13baae0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8c13baae0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5d25bda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f5d25bda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c13baae0_3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c13baae0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c13baae0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c13baae0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c13baae0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c13baae0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c13baae0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c13baae0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c13baae0_3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c13baae0_3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Google Shape;117;p23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Google Shape;6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hardware/SensorManag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hardware/Sensor.html" TargetMode="External"/><Relationship Id="rId4" Type="http://schemas.openxmlformats.org/officeDocument/2006/relationships/hyperlink" Target="https://developer.android.com/reference/android/hardware/SensorEvent.html" TargetMode="External"/><Relationship Id="rId5" Type="http://schemas.openxmlformats.org/officeDocument/2006/relationships/hyperlink" Target="https://developer.android.com/reference/android/hardware/SensorEventListener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hardware/Sensor.html#TYPE_ACCELEROMETER" TargetMode="External"/><Relationship Id="rId4" Type="http://schemas.openxmlformats.org/officeDocument/2006/relationships/hyperlink" Target="https://developer.android.com/reference/android/hardware/Sensor.html#TYPE_AMBIENT_TEMPERATURE" TargetMode="External"/><Relationship Id="rId9" Type="http://schemas.openxmlformats.org/officeDocument/2006/relationships/hyperlink" Target="https://developer.android.com/reference/android/hardware/Sensor.html#TYPE_MAGNETIC_FIELD" TargetMode="External"/><Relationship Id="rId5" Type="http://schemas.openxmlformats.org/officeDocument/2006/relationships/hyperlink" Target="https://developer.android.com/reference/android/hardware/Sensor.html#TYPE_GRAVITY" TargetMode="External"/><Relationship Id="rId6" Type="http://schemas.openxmlformats.org/officeDocument/2006/relationships/hyperlink" Target="https://developer.android.com/reference/android/hardware/Sensor.html#TYPE_GYROSCOPE" TargetMode="External"/><Relationship Id="rId7" Type="http://schemas.openxmlformats.org/officeDocument/2006/relationships/hyperlink" Target="https://developer.android.com/reference/android/hardware/Sensor.html#TYPE_LIGHT" TargetMode="External"/><Relationship Id="rId8" Type="http://schemas.openxmlformats.org/officeDocument/2006/relationships/hyperlink" Target="https://developer.android.com/reference/android/hardware/Sensor.html#TYPE_LINEAR_ACCELER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hardware/SensorManager.html" TargetMode="External"/><Relationship Id="rId4" Type="http://schemas.openxmlformats.org/officeDocument/2006/relationships/hyperlink" Target="https://developer.android.com/reference/android/content/Context.html#getSystemService(java.lang.Class%3CT%3E)" TargetMode="External"/><Relationship Id="rId5" Type="http://schemas.openxmlformats.org/officeDocument/2006/relationships/hyperlink" Target="https://developer.android.com/reference/android/content/Context.html#SENSOR_SERVIC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hardware/SensorManager.html#getSensorList(int)" TargetMode="External"/><Relationship Id="rId4" Type="http://schemas.openxmlformats.org/officeDocument/2006/relationships/hyperlink" Target="https://developer.android.com/reference/android/hardware/Sensor.html#TYPE_ALL" TargetMode="External"/><Relationship Id="rId5" Type="http://schemas.openxmlformats.org/officeDocument/2006/relationships/hyperlink" Target="https://developer.android.com/reference/android/hardware/Sensor.html#TYPE_PROXIMITY" TargetMode="External"/><Relationship Id="rId6" Type="http://schemas.openxmlformats.org/officeDocument/2006/relationships/hyperlink" Target="https://developer.android.com/reference/android/hardware/Sensor.html#TYPE_GYROSCOPE" TargetMode="External"/><Relationship Id="rId7" Type="http://schemas.openxmlformats.org/officeDocument/2006/relationships/hyperlink" Target="https://developer.android.com/reference/android/hardware/Sensor.html#TYPE_GRAVIT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hardware/Sensor.html" TargetMode="External"/><Relationship Id="rId4" Type="http://schemas.openxmlformats.org/officeDocument/2006/relationships/hyperlink" Target="https://developer.android.com/reference/android/hardware/Sensor.html#getResolution()" TargetMode="External"/><Relationship Id="rId9" Type="http://schemas.openxmlformats.org/officeDocument/2006/relationships/hyperlink" Target="https://developer.android.com/reference/android/hardware/Sensor.html#getMinDelay()" TargetMode="External"/><Relationship Id="rId5" Type="http://schemas.openxmlformats.org/officeDocument/2006/relationships/hyperlink" Target="https://developer.android.com/reference/android/hardware/Sensor.html#getMaximumRange()" TargetMode="External"/><Relationship Id="rId6" Type="http://schemas.openxmlformats.org/officeDocument/2006/relationships/hyperlink" Target="https://developer.android.com/reference/android/hardware/Sensor.html#getPower()" TargetMode="External"/><Relationship Id="rId7" Type="http://schemas.openxmlformats.org/officeDocument/2006/relationships/hyperlink" Target="https://developer.android.com/reference/android/hardware/Sensor.html#getVendor()" TargetMode="External"/><Relationship Id="rId8" Type="http://schemas.openxmlformats.org/officeDocument/2006/relationships/hyperlink" Target="https://developer.android.com/reference/android/hardware/Sensor.html#getVersion(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guide/topics/manifest/uses-feature-elemen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hardware/SensorManager.html#getDefaultSensor(int)" TargetMode="External"/><Relationship Id="rId4" Type="http://schemas.openxmlformats.org/officeDocument/2006/relationships/hyperlink" Target="https://developer.android.com/reference/android/hardware/Sensor.html#TYPE_PROXIMITY" TargetMode="External"/><Relationship Id="rId5" Type="http://schemas.openxmlformats.org/officeDocument/2006/relationships/hyperlink" Target="https://developer.android.com/reference/android/hardware/Sensor.html#TYPE_GYROSCOPE" TargetMode="External"/><Relationship Id="rId6" Type="http://schemas.openxmlformats.org/officeDocument/2006/relationships/hyperlink" Target="https://developer.android.com/reference/android/hardware/Sensor.html#TYPE_GRAVITY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eveloper.android.com/reference/android/hardware/SensorEventListener.html" TargetMode="External"/><Relationship Id="rId4" Type="http://schemas.openxmlformats.org/officeDocument/2006/relationships/hyperlink" Target="https://developer.android.com/reference/android/hardware/SensorEventListener.html#onSensorChanged(android.hardware.SensorEvent)" TargetMode="External"/><Relationship Id="rId5" Type="http://schemas.openxmlformats.org/officeDocument/2006/relationships/hyperlink" Target="https://developer.android.com/reference/android/hardware/SensorEventListener.html#onAccuracyChanged(android.hardware.Sensor,%20int)" TargetMode="External"/><Relationship Id="rId6" Type="http://schemas.openxmlformats.org/officeDocument/2006/relationships/hyperlink" Target="https://developer.android.com/reference/android/hardware/SensorEvent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reference/android/hardware/SensorManager.html#SENSOR_STATUS_ACCURACY_LOW" TargetMode="External"/><Relationship Id="rId4" Type="http://schemas.openxmlformats.org/officeDocument/2006/relationships/hyperlink" Target="https://developer.android.com/reference/android/hardware/SensorManager.html#SENSOR_STATUS_ACCURACY_MEDIUM" TargetMode="External"/><Relationship Id="rId5" Type="http://schemas.openxmlformats.org/officeDocument/2006/relationships/hyperlink" Target="https://developer.android.com/reference/android/hardware/SensorManager.html#SENSOR_STATUS_ACCURACY_HIGH" TargetMode="External"/><Relationship Id="rId6" Type="http://schemas.openxmlformats.org/officeDocument/2006/relationships/hyperlink" Target="https://developer.android.com/reference/android/hardware/SensorManager.html#SENSOR_STATUS_UNRELIABLE" TargetMode="External"/><Relationship Id="rId7" Type="http://schemas.openxmlformats.org/officeDocument/2006/relationships/hyperlink" Target="https://developer.android.com/reference/android/hardware/SensorManager.html#SENSOR_STATUS_NO_CONTAC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.android.com/reference/android/hardware/SensorEventListener.html#onSensorChanged(android.hardware.SensorEvent)" TargetMode="External"/><Relationship Id="rId4" Type="http://schemas.openxmlformats.org/officeDocument/2006/relationships/hyperlink" Target="https://developer.android.com/reference/android/hardware/SensorEvent.html" TargetMode="External"/><Relationship Id="rId5" Type="http://schemas.openxmlformats.org/officeDocument/2006/relationships/hyperlink" Target="https://developer.android.com/reference/android/hardware/SensorEven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oogle-developer-training.gitbooks.io/android-developer-advanced-course-concepts/content/unit-1-expand-the-user-experience/lesson-3-sensors/3-1-c-sensor-basics/3-1-c-sensor-basic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3-sensors/3-1-p-working-with-sensor-data/3-1-p-working-with-sensor-data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</a:t>
            </a:r>
            <a:endParaRPr/>
          </a:p>
        </p:txBody>
      </p:sp>
      <p:sp>
        <p:nvSpPr>
          <p:cNvPr id="139" name="Google Shape;13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Google Shape;140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Hardware-based sensors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Physical component built into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Derives data by directly measuring specific properties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</a:t>
            </a:r>
            <a:br>
              <a:rPr lang="en"/>
            </a:br>
            <a:r>
              <a:rPr lang="en"/>
              <a:t>light sensor, proximity  sensor, </a:t>
            </a:r>
            <a:br>
              <a:rPr lang="en"/>
            </a:br>
            <a:r>
              <a:rPr lang="en"/>
              <a:t>magnetometer, accelerometer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Software-based sensors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Software: virtual or composite sensor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Derives data from one or more hardware sensors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Examples: linear acceleration, orientation.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availability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022500"/>
            <a:ext cx="8520600" cy="347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 availability varies from device to device, it can also vary between Android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devices have accelerometer and magnetometer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devices have barometers or thermometers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 can have more than one sensor of a given type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Availability varies between Android versions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Emulating sensors</a:t>
            </a:r>
            <a:endParaRPr/>
          </a:p>
        </p:txBody>
      </p:sp>
      <p:sp>
        <p:nvSpPr>
          <p:cNvPr id="228" name="Google Shape;228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Android emulator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Virtual sensor controls for testing: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emulator, use the panel on the right side, 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... &gt; Virtual sensors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Accelerometer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tab: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Test app for changes in device position and/or orientation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Additional sensors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tab: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 position and environment sensors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Android emulator</a:t>
            </a:r>
            <a:endParaRPr/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425" y="1007324"/>
            <a:ext cx="4731149" cy="36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Emulator: Accelerometer tab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Simulates device motion such as tilt and rotation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Simulates the way accelerometers and magnetometers respond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Resulting Values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fields show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app can access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 rotWithShape="1">
          <a:blip r:embed="rId3">
            <a:alphaModFix/>
          </a:blip>
          <a:srcRect b="0" l="0" r="2152" t="0"/>
          <a:stretch/>
        </p:blipFill>
        <p:spPr>
          <a:xfrm>
            <a:off x="5879550" y="2939425"/>
            <a:ext cx="28891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Emulator: Additional sensors tab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Ambient temperature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Magnetic field at the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-axis,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-axis, and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-axis.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Values are in microtesla (μT)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Proximity: Distance of device from object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Light: Measures illuminance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Pressure: Measures ambient air pressure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Relative humidity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sensor framework</a:t>
            </a:r>
            <a:endParaRPr/>
          </a:p>
        </p:txBody>
      </p:sp>
      <p:sp>
        <p:nvSpPr>
          <p:cNvPr id="264" name="Google Shape;264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Framework classes and interfaces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80775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SensorManager</a:t>
            </a:r>
            <a:endParaRPr sz="3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and listen to sensors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sensor event listeners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orientation information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constants for accuracy, data acquisition rates, and calibration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Sensor basics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motion, orientation, and </a:t>
            </a:r>
            <a:br>
              <a:rPr lang="en"/>
            </a:br>
            <a:r>
              <a:rPr lang="en"/>
              <a:t>environmental conditions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Important framework classes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</a:t>
            </a:r>
            <a:r>
              <a:rPr lang="en">
                <a:solidFill>
                  <a:srgbClr val="000000"/>
                </a:solidFill>
              </a:rPr>
              <a:t>: Determine specific sensor's capabilities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</a:t>
            </a:r>
            <a:r>
              <a:rPr lang="en">
                <a:solidFill>
                  <a:srgbClr val="000000"/>
                </a:solidFill>
              </a:rPr>
              <a:t>: Info about event, including raw sensor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SensorEventListener</a:t>
            </a:r>
            <a:r>
              <a:rPr lang="en">
                <a:solidFill>
                  <a:srgbClr val="000000"/>
                </a:solidFill>
              </a:rPr>
              <a:t>: Receives notifications about sensor events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When sensor has new data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When sensor accuracy changes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class types and typical uses</a:t>
            </a:r>
            <a:endParaRPr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6" name="Google Shape;286;p45"/>
          <p:cNvGraphicFramePr/>
          <p:nvPr/>
        </p:nvGraphicFramePr>
        <p:xfrm>
          <a:off x="238425" y="9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{175E5CD0-FA5D-48AF-A72A-C6ED2BD647CD}</a:tableStyleId>
              </a:tblPr>
              <a:tblGrid>
                <a:gridCol w="3664250"/>
                <a:gridCol w="4856350"/>
              </a:tblGrid>
              <a:tr h="57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TYPE_ACCELEROMETER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7625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motion (shake, tilt,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100" marB="63100" marR="63100" marL="631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TYPE_AMBIENT_TEMPERATURE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air temperature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TYPE_GRAVITY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motion (shake, tilt,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TYPE_GYROSCOPE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rotation (spin, turn,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TYPE_LIGHT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Controlling screen brightness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TYPE_LINEAR_ACCELERATION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acceleration along single axis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TYPE_MAGNETIC_FIELD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Creating a compass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sensors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036550"/>
            <a:ext cx="8520600" cy="365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which sensors are available on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an individual sensor's capabilities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Maximum range, manufacturer, power requirements, resolution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sensor event listeners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raw sensor data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define minimum rate for acquiring sensor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Unregister sensor event listeners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sensors and capabilities</a:t>
            </a:r>
            <a:endParaRPr/>
          </a:p>
        </p:txBody>
      </p:sp>
      <p:sp>
        <p:nvSpPr>
          <p:cNvPr id="299" name="Google Shape;299;p4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sensors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an instance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SensorManager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getSystemService()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SENSOR_SERVICE</a:t>
            </a:r>
            <a:r>
              <a:rPr lang="en">
                <a:solidFill>
                  <a:srgbClr val="000000"/>
                </a:solidFill>
              </a:rPr>
              <a:t> argument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getSystemService(Context.SENSOR_SERVICE);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list of sensors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getSensorList()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get all device sensors,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TYPE_ALL</a:t>
            </a:r>
            <a:r>
              <a:rPr lang="en"/>
              <a:t> constant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List&lt;Sensor&gt; deviceSensors 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mSensorManager.getSensorList(Sensor.TYPE_ALL);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get sensors of specific type, use a constant such as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TYPE_PROXIMITY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TYPE_GRAVITY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sensor features</a:t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</a:t>
            </a:r>
            <a:r>
              <a:rPr lang="en">
                <a:solidFill>
                  <a:srgbClr val="000000"/>
                </a:solidFill>
              </a:rPr>
              <a:t> class methods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getResolution()</a:t>
            </a:r>
            <a:r>
              <a:rPr lang="en" sz="2000">
                <a:solidFill>
                  <a:srgbClr val="000000"/>
                </a:solidFill>
              </a:rPr>
              <a:t> for sensor resolution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getMaximumRange()</a:t>
            </a:r>
            <a:r>
              <a:rPr lang="en" sz="2000">
                <a:solidFill>
                  <a:srgbClr val="000000"/>
                </a:solidFill>
              </a:rPr>
              <a:t> for maximum range of measurement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getPower()</a:t>
            </a:r>
            <a:r>
              <a:rPr lang="en" sz="2000">
                <a:solidFill>
                  <a:srgbClr val="000000"/>
                </a:solidFill>
              </a:rPr>
              <a:t> for sensor's power requirements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getVendor()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getVersion()</a:t>
            </a:r>
            <a:r>
              <a:rPr lang="en" sz="2000">
                <a:solidFill>
                  <a:schemeClr val="dk1"/>
                </a:solidFill>
              </a:rPr>
              <a:t> to optimize for different sensors or different versions of sensor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getMinDelay()</a:t>
            </a:r>
            <a:r>
              <a:rPr lang="en" sz="2000">
                <a:solidFill>
                  <a:schemeClr val="dk1"/>
                </a:solidFill>
              </a:rPr>
              <a:t> to determine maximum rate at which sensor can acquire data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1" name="Google Shape;32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Identify magnetometer sensor</a:t>
            </a:r>
            <a:endParaRPr/>
          </a:p>
        </p:txBody>
      </p:sp>
      <p:sp>
        <p:nvSpPr>
          <p:cNvPr id="327" name="Google Shape;327;p51"/>
          <p:cNvSpPr txBox="1"/>
          <p:nvPr>
            <p:ph idx="1" type="body"/>
          </p:nvPr>
        </p:nvSpPr>
        <p:spPr>
          <a:xfrm>
            <a:off x="311700" y="1123400"/>
            <a:ext cx="8520600" cy="3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                 getSystemService(Context.SENSOR_SERVICE);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(mSensorManager.getDefaultSensor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(Sensor.TYPE_MAGNETIC_FIELD) != null){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Success! There's a magnetometer.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Failure! No magnetometer.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different sensor configurations</a:t>
            </a:r>
            <a:endParaRPr/>
          </a:p>
        </p:txBody>
      </p:sp>
      <p:sp>
        <p:nvSpPr>
          <p:cNvPr id="334" name="Google Shape;334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5" name="Google Shape;335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Google Play filters to target devices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Google Play filters target specific sensor configurations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Filter app from devices that don't have sensor configuration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&lt;uses-feature&gt;</a:t>
            </a:r>
            <a:r>
              <a:rPr lang="en">
                <a:solidFill>
                  <a:schemeClr val="dk1"/>
                </a:solidFill>
              </a:rPr>
              <a:t> in Android manifest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&lt;uses-feature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android:name="android.hardware.sensor.accelerometer"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android:required="true" /&gt;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33600" y="1205800"/>
            <a:ext cx="84768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Categories and types of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Emulating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sensor framework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Discovering sensors and sensor capabilities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Handling sensor configurations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Monitoring sensor events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sensors at runtime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311700" y="870101"/>
            <a:ext cx="8520600" cy="362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Detect sensors at runtime to turn off app features as appropriate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getDefaultSensor()</a:t>
            </a:r>
            <a:r>
              <a:rPr lang="en">
                <a:solidFill>
                  <a:srgbClr val="000000"/>
                </a:solidFill>
              </a:rPr>
              <a:t> and pass in type constant for  specific sensor such as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TYPE_PROXIMITY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TYPE_GRAVITY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there are more than one sensor for a given type, system designates one as default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none of that type exist, method returns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265500" y="891300"/>
            <a:ext cx="4045200" cy="22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sensor events</a:t>
            </a:r>
            <a:endParaRPr/>
          </a:p>
        </p:txBody>
      </p:sp>
      <p:sp>
        <p:nvSpPr>
          <p:cNvPr id="355" name="Google Shape;355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listener for sensor event</a:t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register listener for sensor event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Register in activity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onStart()</a:t>
            </a:r>
            <a:r>
              <a:rPr lang="en">
                <a:solidFill>
                  <a:srgbClr val="000000"/>
                </a:solidFill>
              </a:rPr>
              <a:t> and unregister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Don't</a:t>
            </a:r>
            <a:r>
              <a:rPr lang="en">
                <a:solidFill>
                  <a:srgbClr val="000000"/>
                </a:solidFill>
              </a:rPr>
              <a:t> register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>
                <a:solidFill>
                  <a:srgbClr val="000000"/>
                </a:solidFill>
              </a:rPr>
              <a:t>,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Ensures sensors use power </a:t>
            </a:r>
            <a:r>
              <a:rPr lang="en">
                <a:solidFill>
                  <a:schemeClr val="dk1"/>
                </a:solidFill>
              </a:rPr>
              <a:t>only </a:t>
            </a:r>
            <a:r>
              <a:rPr lang="en">
                <a:solidFill>
                  <a:srgbClr val="000000"/>
                </a:solidFill>
              </a:rPr>
              <a:t>when app is in foreground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Sensors continue running even if app is in multi-window mode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3" name="Google Shape;363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listener in onStart()</a:t>
            </a:r>
            <a:endParaRPr/>
          </a:p>
        </p:txBody>
      </p:sp>
      <p:sp>
        <p:nvSpPr>
          <p:cNvPr id="369" name="Google Shape;369;p57"/>
          <p:cNvSpPr txBox="1"/>
          <p:nvPr>
            <p:ph idx="1" type="body"/>
          </p:nvPr>
        </p:nvSpPr>
        <p:spPr>
          <a:xfrm>
            <a:off x="311700" y="1043475"/>
            <a:ext cx="8520600" cy="3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Register sensor event listener for specific sensor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super.onStart();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if (mIsLightSensorPresent) {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mSensorManager.registerListener(this, mSensorLight,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SensorManager.SENSOR_DELAY_UI);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Unregister listener in onStop()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311700" y="1699025"/>
            <a:ext cx="8520600" cy="27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super.onStop();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mSensorManager.unregisterListener(this);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sensor events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311700" y="12343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Implement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SensorEventListener</a:t>
            </a:r>
            <a:r>
              <a:rPr lang="en">
                <a:solidFill>
                  <a:schemeClr val="dk1"/>
                </a:solidFill>
              </a:rPr>
              <a:t> interface with callbacks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onSensorChanged(SensorEvent event)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onAccuracyChanged(Sensor sensor, int accuracy)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Get sensor types and values from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Update app accordingly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SensorEventListener and callbacks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311700" y="961400"/>
            <a:ext cx="8520600" cy="37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SensorActivity extends Activity 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</a:t>
            </a:r>
            <a:r>
              <a:rPr lang="en" sz="17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SensorEventListener {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…</a:t>
            </a:r>
            <a:endParaRPr sz="17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onSensorChanged(SensorEvent sensorEvent)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Do something here if sensor data changes.</a:t>
            </a:r>
            <a:endParaRPr sz="17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final void onAccuracyChanged(Sensor sensor, int accuracy)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7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 // Do something if sensor accuracy changes.</a:t>
            </a:r>
            <a:endParaRPr sz="17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onAccuracyChanged() 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311700" y="843200"/>
            <a:ext cx="8520600" cy="379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onAccuracyChanged()</a:t>
            </a:r>
            <a:r>
              <a:rPr lang="en">
                <a:solidFill>
                  <a:schemeClr val="dk1"/>
                </a:solidFill>
              </a:rPr>
              <a:t> called when a sensor accuracy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chemeClr val="dk1"/>
                </a:solidFill>
              </a:rPr>
              <a:t> object identifies sensor that changed accuracy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Accuracy status constant: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onsolas"/>
              <a:buChar char="○"/>
            </a:pPr>
            <a:r>
              <a:rPr lang="en" sz="16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SENSOR_STATUS_ACCURACY_LOW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onsolas"/>
              <a:buChar char="○"/>
            </a:pPr>
            <a:r>
              <a:rPr lang="en" sz="16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SENSOR_STATUS_ACCURACY_MEDIUM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onsolas"/>
              <a:buChar char="○"/>
            </a:pPr>
            <a:r>
              <a:rPr lang="en" sz="16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SENSOR_STATUS_ACCURACY_HIGH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onsolas"/>
              <a:buChar char="○"/>
            </a:pPr>
            <a:r>
              <a:rPr lang="en" sz="16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SENSOR_STATUS_UNRELIABLE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onsolas"/>
              <a:buChar char="○"/>
            </a:pPr>
            <a:r>
              <a:rPr lang="en" sz="16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SENSOR_STATUS_NO_CONTACT</a:t>
            </a:r>
            <a:endParaRPr sz="16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onSensorChanged() 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142425" y="1068275"/>
            <a:ext cx="8878500" cy="3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onSensorChanged()</a:t>
            </a:r>
            <a:r>
              <a:rPr lang="en">
                <a:solidFill>
                  <a:schemeClr val="dk1"/>
                </a:solidFill>
              </a:rPr>
              <a:t> called when sensor reports new data, passing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SensorEvent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SensorEvent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object contains information about the new sensor data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rgbClr val="000000"/>
                </a:solidFill>
              </a:rPr>
              <a:t>: Sensor that generated the event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rgbClr val="000000"/>
                </a:solidFill>
              </a:rPr>
              <a:t> object) 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: Data that the sensor generated, as an array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solidFill>
                  <a:srgbClr val="000000"/>
                </a:solidFill>
              </a:rPr>
              <a:t> values. Different sensors provide different amounts and types of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Changes to light sensor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311700" y="1005800"/>
            <a:ext cx="8671500" cy="373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public void onSensorChanged(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 sensorEvent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int sensorType =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sensorEvent.sensor.getType()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float currentValue =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sensorEvent.values[0]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if (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sensorType == Sensor.TYPE_LIGHT</a:t>
            </a: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// Get light sensor string and fill data placeholder.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mTextSensorLight.setText(getResources().getString(</a:t>
            </a:r>
            <a:b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     R.string.label_light, currentValue));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Categories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types of sensors</a:t>
            </a:r>
            <a:endParaRPr/>
          </a:p>
        </p:txBody>
      </p:sp>
      <p:sp>
        <p:nvSpPr>
          <p:cNvPr id="160" name="Google Shape;16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Sensor basics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8" name="Google Shape;418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64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Sensor basics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Working with sensor data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5" name="Google Shape;425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6" name="Google Shape;426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sensors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076275"/>
            <a:ext cx="46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Motion sensors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Environmental sensors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Position sensors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150" y="995950"/>
            <a:ext cx="3880501" cy="357705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076275"/>
            <a:ext cx="46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device motion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Accelerometers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Gravity sensors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Gyroscopes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Rotational vector sensors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25" y="1393695"/>
            <a:ext cx="3920100" cy="256100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sensors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076275"/>
            <a:ext cx="46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environmental conditions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Barometers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Photometers (light sensors)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Thermometers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25" y="1149695"/>
            <a:ext cx="3920100" cy="2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sensors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89775" y="1323025"/>
            <a:ext cx="48708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physical position of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Magnetometers </a:t>
            </a:r>
            <a:br>
              <a:rPr lang="en"/>
            </a:br>
            <a:r>
              <a:rPr lang="en"/>
              <a:t>(geomagnetic field sensors)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Proximity sensors</a:t>
            </a:r>
            <a:endParaRPr/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75" y="1406745"/>
            <a:ext cx="2819400" cy="28765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sensors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 types supported by the Android platform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Hardware-based sensors 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Software-based sensors  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