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OpenSans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italic.fntdata"/><Relationship Id="rId12" Type="http://schemas.openxmlformats.org/officeDocument/2006/relationships/slide" Target="slides/slide7.xml"/><Relationship Id="rId56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c95fc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c95fc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5c95fc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5c95fc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5c95fc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5c95fc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c95fc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5c95fc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5c95fc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5c95fc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5c95fc7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5c95fc7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5c95fc7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5c95fc7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5c95fc7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5c95fc7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5c95fc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5c95fc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5c95fc7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5c95fc7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5c95fc7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5c95fc7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c95fc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c95fc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5c95fc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5c95fc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c95fc7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c95fc7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5c95fc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5c95fc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5c95fc7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5c95fc7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5c95fc7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5c95fc7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5c95fc7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5c95fc7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5c95fc7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5c95fc7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5c95fc7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5c95fc7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5c95fc7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5c95fc7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5c95fc7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5c95fc7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c95fc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c95fc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5c95fc7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5c95fc7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5c95fc7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5c95fc7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5c95fc7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5c95fc7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5c95fc7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5c95fc7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5c95fc7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5c95fc7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5c95fc7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f5c95fc7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5c95fc7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5c95fc7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f5c95fc7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f5c95fc7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5c95fc7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5c95fc7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5c95fc7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5c95fc7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5c95fc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5c95fc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5c95fc7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5c95fc7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5c95fc7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5c95fc7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5c95fc7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5c95fc7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5c95fc7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5c95fc7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5c95fc7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5c95fc7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5c95fc7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5c95fc7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c95fc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5c95fc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5c95fc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5c95fc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c95fc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c95fc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c95fc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c95fc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5c95fc7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5c95fc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graphics/Canvas.html#clipRect(int,%20int,%20int,%20int)" TargetMode="External"/><Relationship Id="rId4" Type="http://schemas.openxmlformats.org/officeDocument/2006/relationships/hyperlink" Target="https://developer.android.com/reference/android/graphics/Canvas.html#quickReject(float,%20float,%20float,%20float,%20android.graphics.Canvas.EdgeType)" TargetMode="External"/><Relationship Id="rId5" Type="http://schemas.openxmlformats.org/officeDocument/2006/relationships/hyperlink" Target="https://google-developer-training.gitbooks.io/android-developer-advanced-course-concepts/content/unit-5-advanced-graphics-and-views/lesson-11-canvas/11-1-c-the-canvas-class/11-1-c-the-canvas-clas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studio/run/index.html#instant-ru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constraint-layout/index.html" TargetMode="External"/><Relationship Id="rId4" Type="http://schemas.openxmlformats.org/officeDocument/2006/relationships/hyperlink" Target="https://developer.android.com/training/constraint-layout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studio/debug/layout-inspector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studio/write/lint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widget/TextView.html#setCompoundDrawables(android.graphics.drawable.Drawable,%20android.graphics.drawable.Drawable,%20android.graphics.drawable.Drawable,%20android.graphics.drawable.Drawable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oogle-developer-training.gitbooks.io/android-developer-advanced-course-practicals/content/unit-2-make-your-apps-fast-and-small/lesson-4-performance/4-1c-p-systrace-and-dumpsys/4-1c-p-systrace-and-dumpsys.html" TargetMode="External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ource.android.com/devices/tech/debug/dumpsy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1-c-rendering-and-layout/4-1-c-rendering-and-layout.html" TargetMode="External"/><Relationship Id="rId4" Type="http://schemas.openxmlformats.org/officeDocument/2006/relationships/hyperlink" Target="https://google-developer-training.gitbooks.io/android-developer-advanced-course-practicals/content/unit-2-make-your-apps-fast-and-small/lesson-4-performance/4-1a-p-profile-gpu-rendering/4-1a-p-profile-gpu-rendering.html" TargetMode="External"/><Relationship Id="rId5" Type="http://schemas.openxmlformats.org/officeDocument/2006/relationships/hyperlink" Target="https://google-developer-training.gitbooks.io/android-developer-advanced-course-practicals/content/unit-2-make-your-apps-fast-and-small/lesson-4-performance/4-1b-p-debug-gpu-overdraw-and-layout-inspector/4-1b-p-debug-gpu-overdraw-and-layout-inspector.html" TargetMode="External"/><Relationship Id="rId6" Type="http://schemas.openxmlformats.org/officeDocument/2006/relationships/hyperlink" Target="https://google-developer-training.gitbooks.io/android-developer-advanced-course-practicals/content/unit-2-make-your-apps-fast-and-small/lesson-4-performance/4-1c-p-systrace-and-dumpsys/4-1c-p-systrace-and-dumpsy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isplay_l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Display_li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Graphics_pipel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overdraw</a:t>
            </a:r>
            <a:endParaRPr/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overdraw? 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37475" y="1459700"/>
            <a:ext cx="6018000" cy="272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Overdraw</a:t>
            </a:r>
            <a:r>
              <a:rPr lang="en">
                <a:solidFill>
                  <a:schemeClr val="dk1"/>
                </a:solidFill>
              </a:rPr>
              <a:t> is drawing the same opaque pixel more than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example, drawing whole overlapping cards on top of each other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25" y="1824845"/>
            <a:ext cx="26003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Overdraw hurts performance 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137475" y="1112625"/>
            <a:ext cx="8595000" cy="337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Wastes rendering time by drawing invisible pixels…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…which also wastes hardware resources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result in slow rendering and stuttering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Especially on less powerful devices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system optimizes drawing, however...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if you 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>
                <a:solidFill>
                  <a:srgbClr val="000000"/>
                </a:solidFill>
              </a:rPr>
              <a:t>, you become responsible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unnecessary backgrounds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137475" y="1094562"/>
            <a:ext cx="8595000" cy="32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 covered or invisible backgrounds: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android:src="@drawable/beach"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android:background="@android:color/white"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custom views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137475" y="1323025"/>
            <a:ext cx="6456300" cy="30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draw visible portions of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view or shape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also takes time ⇒ trade-offs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800" y="2389177"/>
            <a:ext cx="3072350" cy="21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500" y="165600"/>
            <a:ext cx="3675050" cy="2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for clipping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137475" y="1115100"/>
            <a:ext cx="8773800" cy="32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clipRect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>
                <a:solidFill>
                  <a:srgbClr val="000000"/>
                </a:solidFill>
              </a:rPr>
              <a:t>defines a clipping rectangle. Only what's inside the rectangle is drawn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quickReject</a:t>
            </a:r>
            <a:r>
              <a:rPr lang="en">
                <a:solidFill>
                  <a:schemeClr val="dk1"/>
                </a:solidFill>
              </a:rPr>
              <a:t>—determines if the content to be drawn is inside a clipped region. If it is, you can skip it and save processing time for complex drawings.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See the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The Canvas class</a:t>
            </a:r>
            <a:r>
              <a:rPr lang="en" sz="1800">
                <a:solidFill>
                  <a:schemeClr val="dk1"/>
                </a:solidFill>
              </a:rPr>
              <a:t> for more on clipping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transparency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137475" y="1475425"/>
            <a:ext cx="8574000" cy="25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Alpha rendering</a:t>
            </a:r>
            <a:r>
              <a:rPr lang="en">
                <a:solidFill>
                  <a:srgbClr val="000000"/>
                </a:solidFill>
              </a:rPr>
              <a:t> is the process of combining an image with a background to create the appearance of partial or full transparency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Fade-outs, drop shadows, transparent animations use alpha rendering. Use carefully and consider alternative designs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5998875" y="360150"/>
            <a:ext cx="1125600" cy="111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/>
          <p:nvPr/>
        </p:nvSpPr>
        <p:spPr>
          <a:xfrm>
            <a:off x="6792800" y="190200"/>
            <a:ext cx="1125600" cy="111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6792800" y="360150"/>
            <a:ext cx="331800" cy="945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right shape!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137475" y="1323025"/>
            <a:ext cx="8574000" cy="30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Consider how to compose a screen to minimize overlap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drawing is much cheaper than clipping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GPU Overdraw tool</a:t>
            </a:r>
            <a:endParaRPr/>
          </a:p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Instant Run for profiling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116625" y="9098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Small performance cost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Instant Run</a:t>
            </a:r>
            <a:r>
              <a:rPr lang="en">
                <a:solidFill>
                  <a:srgbClr val="000000"/>
                </a:solidFill>
              </a:rPr>
              <a:t> can skew tool data.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Windows or Linux: </a:t>
            </a:r>
            <a:r>
              <a:rPr b="1" lang="en">
                <a:solidFill>
                  <a:srgbClr val="000000"/>
                </a:solidFill>
              </a:rPr>
              <a:t>File &gt; Settings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Mac OSX: </a:t>
            </a:r>
            <a:r>
              <a:rPr b="1" lang="en">
                <a:solidFill>
                  <a:srgbClr val="000000"/>
                </a:solidFill>
              </a:rPr>
              <a:t>Android Studio &gt; Preferences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Go to </a:t>
            </a:r>
            <a:r>
              <a:rPr b="1" lang="en">
                <a:solidFill>
                  <a:srgbClr val="000000"/>
                </a:solidFill>
              </a:rPr>
              <a:t>Build, Execution, Deployment &gt; Instant Run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Deselect </a:t>
            </a:r>
            <a:r>
              <a:rPr b="1" lang="en">
                <a:solidFill>
                  <a:srgbClr val="000000"/>
                </a:solidFill>
              </a:rPr>
              <a:t>Restart activity on code changes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Rendering and layout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Debug GPU Overdraw tool 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On device: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Settings &gt; Developer options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Scroll to </a:t>
            </a:r>
            <a:r>
              <a:rPr b="1" lang="en">
                <a:solidFill>
                  <a:srgbClr val="000000"/>
                </a:solidFill>
              </a:rPr>
              <a:t>Hardware accelerated rendering</a:t>
            </a:r>
            <a:r>
              <a:rPr lang="en">
                <a:solidFill>
                  <a:srgbClr val="000000"/>
                </a:solidFill>
              </a:rPr>
              <a:t> section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Debug GPU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Show overdraw areas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Colors appear in the UI/layouts on your device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and their meanings</a:t>
            </a:r>
            <a:endParaRPr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0" l="0" r="68740" t="12357"/>
          <a:stretch/>
        </p:blipFill>
        <p:spPr>
          <a:xfrm>
            <a:off x="220700" y="991325"/>
            <a:ext cx="2095450" cy="36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845050" y="1399225"/>
            <a:ext cx="5811300" cy="28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True color: no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Purple/blue: overdrawn once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Green: twice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Pink: three times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Red: four or more times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and good results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3">
            <a:alphaModFix/>
          </a:blip>
          <a:srcRect b="0" l="33110" r="0" t="0"/>
          <a:stretch/>
        </p:blipFill>
        <p:spPr>
          <a:xfrm>
            <a:off x="2687312" y="1082450"/>
            <a:ext cx="3769375" cy="3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265500" y="1352600"/>
            <a:ext cx="4045200" cy="22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complex view hierarchies</a:t>
            </a:r>
            <a:endParaRPr/>
          </a:p>
        </p:txBody>
      </p:sp>
      <p:sp>
        <p:nvSpPr>
          <p:cNvPr id="304" name="Google Shape;304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view hierarchies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116625" y="1519401"/>
            <a:ext cx="8595000" cy="21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Complex view hierarchies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Deep with many nested views and view groups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large numbers of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overlapping views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ConstraintLayout 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116625" y="1443201"/>
            <a:ext cx="8595000" cy="249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Build a Responsive UI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ConstraintLayout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Flattens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Optimized by Android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views 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259200" y="1368900"/>
            <a:ext cx="8452500" cy="256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Remove views that are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completely covered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never displayed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outside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views 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Combine views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fewer fonts and styles and combine TextViews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Combining views may affect how you present information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Consider design trade-offs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Prioritize simplicity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Exponential layout passes</a:t>
            </a:r>
            <a:endParaRPr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Some layout containers and their children require two layout passes to finalize positions of child views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When you nest them, the number of layout passes increases </a:t>
            </a:r>
            <a:r>
              <a:rPr i="1" lang="en">
                <a:solidFill>
                  <a:srgbClr val="000000"/>
                </a:solidFill>
              </a:rPr>
              <a:t>exponentially</a:t>
            </a:r>
            <a:r>
              <a:rPr lang="en">
                <a:solidFill>
                  <a:srgbClr val="000000"/>
                </a:solidFill>
              </a:rPr>
              <a:t> with each level of the hierarchy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 layout passes...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… when some types of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at the root of a complex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the parent of a deep subtree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occur many times in your layout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24375"/>
            <a:ext cx="41733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Rendering basics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Minimize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Simplify complex view hierarchies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06600" y="1299350"/>
            <a:ext cx="44268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Debug GPU Overdraw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Layout Inspector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Systrace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dumpsys</a:t>
            </a:r>
            <a:r>
              <a:rPr lang="en">
                <a:solidFill>
                  <a:srgbClr val="000000"/>
                </a:solidFill>
              </a:rPr>
              <a:t> tool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Note:</a:t>
            </a:r>
            <a:r>
              <a:rPr lang="en" sz="1800">
                <a:solidFill>
                  <a:srgbClr val="000000"/>
                </a:solidFill>
              </a:rPr>
              <a:t> Profile GPU Rendering is covered in the 4.2 Performance slide deck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Watch out for layout passes with...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RelativeLayout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that uses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measureWithLargestChild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GridView</a:t>
            </a:r>
            <a:r>
              <a:rPr lang="en">
                <a:solidFill>
                  <a:srgbClr val="000000"/>
                </a:solidFill>
              </a:rPr>
              <a:t> that uses gravity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Custom view groups that are subclasses of the above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Weights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(sometimes)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tool</a:t>
            </a:r>
            <a:endParaRPr/>
          </a:p>
        </p:txBody>
      </p:sp>
      <p:sp>
        <p:nvSpPr>
          <p:cNvPr id="360" name="Google Shape;360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tool 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116625" y="1595601"/>
            <a:ext cx="8595000" cy="204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Layout Inspector</a:t>
            </a:r>
            <a:r>
              <a:rPr lang="en">
                <a:solidFill>
                  <a:srgbClr val="000000"/>
                </a:solidFill>
              </a:rPr>
              <a:t> to inspect view hierarchy at runtime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Especially when your layout is built at runtime, not XML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Creates static snapshot of view hierarchy at given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Layout Inspector tool </a:t>
            </a:r>
            <a:endParaRPr/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116625" y="1519401"/>
            <a:ext cx="8595000" cy="251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Run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Tools &gt; Android &gt; Layout Inspector</a:t>
            </a:r>
            <a:r>
              <a:rPr lang="en">
                <a:solidFill>
                  <a:srgbClr val="000000"/>
                </a:solidFill>
              </a:rPr>
              <a:t> in Android Studio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app process to attach to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(such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com.example.android.stackedview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basics </a:t>
            </a:r>
            <a:endParaRPr/>
          </a:p>
        </p:txBody>
      </p:sp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096900"/>
            <a:ext cx="8815611" cy="3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8"/>
          <p:cNvSpPr txBox="1"/>
          <p:nvPr/>
        </p:nvSpPr>
        <p:spPr>
          <a:xfrm>
            <a:off x="4241925" y="3796175"/>
            <a:ext cx="24231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Device display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441450" y="3765575"/>
            <a:ext cx="3458400" cy="63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View hierarchy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6854550" y="3142475"/>
            <a:ext cx="1820700" cy="11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Selected view</a:t>
            </a:r>
            <a:endParaRPr b="1" sz="24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properties</a:t>
            </a:r>
            <a:endParaRPr b="1"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</a:t>
            </a:r>
            <a:endParaRPr/>
          </a:p>
        </p:txBody>
      </p:sp>
      <p:sp>
        <p:nvSpPr>
          <p:cNvPr id="392" name="Google Shape;392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Google Shape;393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116625" y="1443200"/>
            <a:ext cx="8595000" cy="260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Lint tool</a:t>
            </a:r>
            <a:r>
              <a:rPr lang="en">
                <a:solidFill>
                  <a:srgbClr val="000000"/>
                </a:solidFill>
              </a:rPr>
              <a:t> on layout files to find view hierarchy optimizations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automatically whenever you compile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</a:t>
            </a:r>
            <a:r>
              <a:rPr b="1" lang="en">
                <a:solidFill>
                  <a:srgbClr val="000000"/>
                </a:solidFill>
              </a:rPr>
              <a:t>Analyze &gt; Inspect Code…</a:t>
            </a:r>
            <a:r>
              <a:rPr lang="en">
                <a:solidFill>
                  <a:srgbClr val="000000"/>
                </a:solidFill>
              </a:rPr>
              <a:t> to manually run lint on your whole project, or on a particular module or 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1" name="Google Shape;401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 example inspection message</a:t>
            </a:r>
            <a:endParaRPr/>
          </a:p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116625" y="1062200"/>
            <a:ext cx="89589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"Node can be replaced by TextView with compound drawables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that contains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can be more efficiently handled as a compound drawable.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 to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using one of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setCompoundDrawables</a:t>
            </a:r>
            <a:r>
              <a:rPr lang="en">
                <a:solidFill>
                  <a:srgbClr val="000000"/>
                </a:solidFill>
              </a:rPr>
              <a:t> methods, and specify how text flows around the drawable."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tool</a:t>
            </a:r>
            <a:endParaRPr/>
          </a:p>
        </p:txBody>
      </p:sp>
      <p:sp>
        <p:nvSpPr>
          <p:cNvPr id="414" name="Google Shape;414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tool</a:t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Built into Android SDK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Captures and displays execution times of app and Android system processes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Combines data from Android kernel, such as CPU scheduler, disk activity, and application threads to generate HTML report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basics</a:t>
            </a:r>
            <a:endParaRPr/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Systrace from Android Studio</a:t>
            </a:r>
            <a:endParaRPr/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167950" y="1062200"/>
            <a:ext cx="44418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Tools &gt; Android &gt; Android Device Monitor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         DDMS (1)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package (2)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          Systrace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50" y="2086925"/>
            <a:ext cx="638100" cy="6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50" y="3300421"/>
            <a:ext cx="638100" cy="6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450" y="1042995"/>
            <a:ext cx="4609550" cy="339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output</a:t>
            </a:r>
            <a:endParaRPr/>
          </a:p>
        </p:txBody>
      </p:sp>
      <p:sp>
        <p:nvSpPr>
          <p:cNvPr id="439" name="Google Shape;439;p65"/>
          <p:cNvSpPr txBox="1"/>
          <p:nvPr>
            <p:ph idx="1" type="body"/>
          </p:nvPr>
        </p:nvSpPr>
        <p:spPr>
          <a:xfrm>
            <a:off x="116625" y="1595600"/>
            <a:ext cx="4061700" cy="176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trace.html</a:t>
            </a:r>
            <a:r>
              <a:rPr lang="en">
                <a:solidFill>
                  <a:srgbClr val="000000"/>
                </a:solidFill>
              </a:rPr>
              <a:t> file in Chrome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Systrace practical</a:t>
            </a:r>
            <a:r>
              <a:rPr lang="en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0" name="Google Shape;440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1" name="Google Shape;44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8" y="1047751"/>
            <a:ext cx="4600872" cy="3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dumpsys tool</a:t>
            </a:r>
            <a:endParaRPr/>
          </a:p>
        </p:txBody>
      </p:sp>
      <p:sp>
        <p:nvSpPr>
          <p:cNvPr id="447" name="Google Shape;447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8" name="Google Shape;44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dumpsys command line tool</a:t>
            </a:r>
            <a:endParaRPr/>
          </a:p>
        </p:txBody>
      </p:sp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116625" y="1062200"/>
            <a:ext cx="89046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dumpsys</a:t>
            </a:r>
            <a:r>
              <a:rPr lang="en">
                <a:solidFill>
                  <a:srgbClr val="000000"/>
                </a:solidFill>
              </a:rPr>
              <a:t> runs on device and dumps status information about system services. Get information about frames: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adb shell dumpsys gfxinfo &lt;PACKAGE_NAME&gt;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adb shell dumpsys gfxinfo \ com.example.android.largeimages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 dumpsys gfxinfo \ com.example.android.largeimages framestats   </a:t>
            </a:r>
            <a:r>
              <a:rPr lang="en" sz="1800">
                <a:solidFill>
                  <a:srgbClr val="000000"/>
                </a:solidFill>
              </a:rPr>
              <a:t>(6.0+ only)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62" name="Google Shape;462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8"/>
          <p:cNvSpPr txBox="1"/>
          <p:nvPr/>
        </p:nvSpPr>
        <p:spPr>
          <a:xfrm>
            <a:off x="153900" y="1044900"/>
            <a:ext cx="8934300" cy="32487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4.1 Rendering and Layout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4.1A Using the Profile GPU Rendering tool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4.1B Using the Debug GPU Overdraw and Layout Inspector tools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4.1C Using the Systrace and dumpsys tools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69" name="Google Shape;46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Google Shape;47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Rendering and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33600" y="1217550"/>
            <a:ext cx="84768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CPU</a:t>
            </a:r>
            <a:r>
              <a:rPr lang="en">
                <a:solidFill>
                  <a:srgbClr val="000000"/>
                </a:solidFill>
              </a:rPr>
              <a:t> computes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display lists</a:t>
            </a:r>
            <a:r>
              <a:rPr lang="en">
                <a:solidFill>
                  <a:srgbClr val="000000"/>
                </a:solidFill>
              </a:rPr>
              <a:t>, graphics commands that define an output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GPU</a:t>
            </a:r>
            <a:r>
              <a:rPr lang="en">
                <a:solidFill>
                  <a:srgbClr val="000000"/>
                </a:solidFill>
              </a:rPr>
              <a:t> (graphics processing unit) renders to the display, lightens load on CPU for graphics-intensive apps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Memory</a:t>
            </a:r>
            <a:r>
              <a:rPr lang="en">
                <a:solidFill>
                  <a:srgbClr val="000000"/>
                </a:solidFill>
              </a:rPr>
              <a:t> stores images and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Battery</a:t>
            </a:r>
            <a:r>
              <a:rPr lang="en">
                <a:solidFill>
                  <a:srgbClr val="000000"/>
                </a:solidFill>
              </a:rPr>
              <a:t> provides electrical power for hardware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Display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33600" y="1446150"/>
            <a:ext cx="84768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Display list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defines output image using primitives such as lines and basic shapes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Rendering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33600" y="1141350"/>
            <a:ext cx="84768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Rendering pipeline</a:t>
            </a:r>
            <a:r>
              <a:rPr lang="en">
                <a:solidFill>
                  <a:srgbClr val="000000"/>
                </a:solidFill>
              </a:rPr>
              <a:t> is a conceptual model that describes the steps for rendering graphical information on the screen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Creates display list from program instructions in CPU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Passes display list to GPU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GPU executes display list to draw screen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has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33600" y="1141350"/>
            <a:ext cx="84768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Hardware is a major factor in performance.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Stressing or exceeding hardware constraints can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cause apps to be slow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cause bad display performance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exhaust battery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Measure, layout, invalidation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33600" y="988950"/>
            <a:ext cx="84768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display views, Android system traverses view hierarchy, determining sizes (measuring) and positions (layouts) for all views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May require multiple passes through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informs system that views have changed and need recalculation and redrawing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(It's more complex, but this is what you need to know)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