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df481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df48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5df481b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5df481b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5df481b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5df481b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5df481b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5df481b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5df481b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5df481b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5df481b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5df481b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5df481b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5df481b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5df481b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f5df481b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5df481b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f5df481b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5df481b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f5df481b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5df481b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f5df481b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5df481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5df481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5df481b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f5df481b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5df481b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f5df481b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5df481b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f5df481b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f5df481b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f5df481b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5df481b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5df481b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5df481b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5df481b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5df481b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f5df481b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5df481b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5df481b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5df481b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f5df481b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df481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df481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5df481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5df481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5df481b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5df481b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5df481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5df481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5df481b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5df481b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5df481b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5df481b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5df481b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5df481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4407225" y="47498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407225" y="47498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7498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407225" y="47498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reference/java/lang/String.html#format(java.lang.String,%20java.lang.Object...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books.io/android-developer-advanced-course-concepts/content/unit-3-make-your-apps-accessible/lesson-5-localization/5-1-c-languages-and-layouts/5-1-c-languages-and-layouts.html" TargetMode="External"/><Relationship Id="rId4" Type="http://schemas.openxmlformats.org/officeDocument/2006/relationships/hyperlink" Target="https://google-developer-training.gitbooks.io/android-developer-advanced-course-practicals/content/unit-3-make-your-apps-accessible/lesson-5-localization/5-1a-p-using-resources-for-languages/5-1a-p-using-resources-for-language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localizing text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310500"/>
            <a:ext cx="8334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 languages using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Translations Editor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tab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Provide translations for all strings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Don't concatenate pieces to make sentences or phrases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For strings with variable content use format strings with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String.format()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and media tips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310500"/>
            <a:ext cx="8334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Watch for images and colors that offend certain cultures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Avoid humor, which rarely translates well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Don't use images that contain text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Include comments to the translator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strings.xml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All comments are notes to translators.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Help option in the options menu, no more than 30 chars.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&lt;string name="action_help"&gt;Help&lt;/string&gt;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layout issues (1)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310500"/>
            <a:ext cx="45297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Text grows or shrinks depending on language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Leave 30% extra space for growth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175" y="1124275"/>
            <a:ext cx="3846225" cy="332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6"/>
          <p:cNvCxnSpPr/>
          <p:nvPr/>
        </p:nvCxnSpPr>
        <p:spPr>
          <a:xfrm>
            <a:off x="8092700" y="1992975"/>
            <a:ext cx="0" cy="583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4" name="Google Shape;224;p36"/>
          <p:cNvCxnSpPr/>
          <p:nvPr/>
        </p:nvCxnSpPr>
        <p:spPr>
          <a:xfrm>
            <a:off x="6240625" y="1992975"/>
            <a:ext cx="0" cy="583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5" name="Google Shape;225;p36"/>
          <p:cNvCxnSpPr/>
          <p:nvPr/>
        </p:nvCxnSpPr>
        <p:spPr>
          <a:xfrm rot="10800000">
            <a:off x="5077297" y="2834156"/>
            <a:ext cx="6198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6" name="Google Shape;226;p36"/>
          <p:cNvCxnSpPr/>
          <p:nvPr/>
        </p:nvCxnSpPr>
        <p:spPr>
          <a:xfrm rot="10800000">
            <a:off x="7071766" y="2910356"/>
            <a:ext cx="6198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layout issues (2)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310500"/>
            <a:ext cx="47910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Adjust navigation elements for RTL layouts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Up button on opposite side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Floating action button (FAB) on opposite side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200" y="1171050"/>
            <a:ext cx="1826850" cy="324772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7"/>
          <p:cNvSpPr/>
          <p:nvPr/>
        </p:nvSpPr>
        <p:spPr>
          <a:xfrm>
            <a:off x="6623125" y="1167600"/>
            <a:ext cx="1016700" cy="1046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Translations Editor</a:t>
            </a:r>
            <a:endParaRPr/>
          </a:p>
        </p:txBody>
      </p:sp>
      <p:sp>
        <p:nvSpPr>
          <p:cNvPr id="241" name="Google Shape;241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Adding languages and translations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 Translations Editor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311700" y="1310500"/>
            <a:ext cx="55365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Click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Open editor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at top of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strings.xml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in layout editor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Shows string resource keys and default values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Provides field for adding translations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075" y="1228538"/>
            <a:ext cx="25431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language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1310500"/>
            <a:ext cx="65934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Click globe button to add a language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50" y="1821976"/>
            <a:ext cx="3563400" cy="26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translation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11700" y="1310500"/>
            <a:ext cx="55365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cell in the language column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Untranslatable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checkbox for any key that should not be translated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For any key that should be translated, enter the translation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in 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Translation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field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200" y="1367558"/>
            <a:ext cx="2885357" cy="2747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41"/>
          <p:cNvCxnSpPr/>
          <p:nvPr/>
        </p:nvCxnSpPr>
        <p:spPr>
          <a:xfrm>
            <a:off x="5548500" y="1628100"/>
            <a:ext cx="1819500" cy="455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41"/>
          <p:cNvCxnSpPr/>
          <p:nvPr/>
        </p:nvCxnSpPr>
        <p:spPr>
          <a:xfrm flipH="1" rot="10800000">
            <a:off x="4139100" y="4006200"/>
            <a:ext cx="1783800" cy="351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the layouts for RTL languages</a:t>
            </a:r>
            <a:endParaRPr/>
          </a:p>
        </p:txBody>
      </p:sp>
      <p:sp>
        <p:nvSpPr>
          <p:cNvPr id="275" name="Google Shape;275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2"/>
          <p:cNvSpPr txBox="1"/>
          <p:nvPr>
            <p:ph idx="1" type="subTitle"/>
          </p:nvPr>
        </p:nvSpPr>
        <p:spPr>
          <a:xfrm>
            <a:off x="265500" y="3250075"/>
            <a:ext cx="40452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mirroring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310500"/>
            <a:ext cx="51033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Layout mirroring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(API 17+)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redraws layout for RTL languages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Enable mirroring in the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AndroidManifest.xml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file: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android:supportsRtl="true"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075" y="1231550"/>
            <a:ext cx="3510350" cy="30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701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Languages and layouts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27915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Modify an app for a user's language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mirroring compatibility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019500"/>
            <a:ext cx="8709600" cy="359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minSdkVersion &lt; 17: Add "start" and "end" attributes in addition to "left and "right"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android:layout_marginLeft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android:layout_marginStart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android:layout_marginRight</a:t>
            </a:r>
            <a:b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android:layout_marginEnd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minSdkVersion =&gt; 17: Replace attributes for "left" and "right" with "start" and "end"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92" name="Google Shape;29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left/right positioning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311700" y="1200475"/>
            <a:ext cx="8709600" cy="341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 to or replace "left" and "right" for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Constraint attributes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app:layout_constraintLeft_toRightOf="@+id/product_image"</a:t>
            </a:r>
            <a:b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app:layout_constraintStart_toEndOf="@+id/product_image"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attributes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android:layout_alignParentLeft</a:t>
            </a:r>
            <a:b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android:layout_alignParentStart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Margins and padding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265500" y="1233175"/>
            <a:ext cx="4045200" cy="20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languages and layouts</a:t>
            </a:r>
            <a:endParaRPr/>
          </a:p>
        </p:txBody>
      </p:sp>
      <p:sp>
        <p:nvSpPr>
          <p:cNvPr id="305" name="Google Shape;305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46"/>
          <p:cNvSpPr txBox="1"/>
          <p:nvPr>
            <p:ph idx="1" type="subTitle"/>
          </p:nvPr>
        </p:nvSpPr>
        <p:spPr>
          <a:xfrm>
            <a:off x="265500" y="3243775"/>
            <a:ext cx="4045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mirroring preview</a:t>
            </a:r>
            <a:endParaRPr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311700" y="1310500"/>
            <a:ext cx="51033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Preview layout mirroring for RTL in layout editor: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Click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Design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tab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language from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Language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menu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450" y="1248470"/>
            <a:ext cx="3424199" cy="298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Settings (Marshmallow and older)</a:t>
            </a:r>
            <a:endParaRPr/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Device or emulator: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Languages &amp; input &gt; Language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Languages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choice is first in the list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a language and locale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22" name="Google Shape;322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578" y="1986544"/>
            <a:ext cx="2952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Settings (Nougat and newer)</a:t>
            </a:r>
            <a:endParaRPr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311700" y="1257275"/>
            <a:ext cx="6486600" cy="323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Device or emulator: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Languages &amp; input &gt; Languages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Languages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choice is first in the list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Add a language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and select the language and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Drag the "move" icon to move language to preference order in list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30" name="Google Shape;33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725" y="1878472"/>
            <a:ext cx="295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950" y="1283895"/>
            <a:ext cx="2040900" cy="323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app</a:t>
            </a:r>
            <a:endParaRPr/>
          </a:p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311700" y="1298450"/>
            <a:ext cx="2689500" cy="331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Change language in the device or emulator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Run the app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39" name="Google Shape;339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075" y="1134370"/>
            <a:ext cx="5618100" cy="321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46" name="Google Shape;34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51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Languages and layouts</a:t>
            </a:r>
            <a:endParaRPr sz="2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Using resources for languages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53" name="Google Shape;353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4" name="Google Shape;354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33600" y="1365625"/>
            <a:ext cx="8476800" cy="3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 of user language and locale choices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Preparing an app for localization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the </a:t>
            </a:r>
            <a:r>
              <a:rPr b="1" lang="en">
                <a:solidFill>
                  <a:srgbClr val="000000"/>
                </a:solidFill>
              </a:rPr>
              <a:t>Translations Editor</a:t>
            </a:r>
            <a:r>
              <a:rPr lang="en">
                <a:solidFill>
                  <a:srgbClr val="000000"/>
                </a:solidFill>
              </a:rPr>
              <a:t> tab in Android Studio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Adjusting layouts for right-to-left (RTL) languages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Testing apps with language and locale choices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language and locale choices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and locale settings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310500"/>
            <a:ext cx="76029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Users choose language and locale in Settings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Examples: same language in different locales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English (U.S.), English (U.K.)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Français (France), Français (Canada)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Nougat (API 24) and newer: users can choose multiple languages in order of preference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900" y="1469550"/>
            <a:ext cx="5143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apps for languages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To reach more users, localize your app for each locale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Add language/locale resources for translated text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Adjust the layout to support different languages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Default language appears for unsupported locales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265500" y="1233175"/>
            <a:ext cx="4045200" cy="21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an app for localization</a:t>
            </a:r>
            <a:endParaRPr/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1"/>
          <p:cNvSpPr txBox="1"/>
          <p:nvPr>
            <p:ph idx="1" type="subTitle"/>
          </p:nvPr>
        </p:nvSpPr>
        <p:spPr>
          <a:xfrm>
            <a:off x="265500" y="3513575"/>
            <a:ext cx="40452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for a different language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Identify all elements to translate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Extract all strings as resources into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strings.xml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Translations Editor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tab to add languages and translations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Change layouts for right-to-left (RTL) languages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elements to translate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310500"/>
            <a:ext cx="5973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All UI text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Content, menus, navigation tabs, messages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Headings, labels for entry fields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Elements that need locale formatting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Dates, times, numbers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Currencies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050" y="2074725"/>
            <a:ext cx="27432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