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8010A-4A2B-477C-A311-7A507A11DA7A}">
  <a:tblStyle styleId="{4588010A-4A2B-477C-A311-7A507A11D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italic.fntdata"/><Relationship Id="rId21" Type="http://schemas.openxmlformats.org/officeDocument/2006/relationships/slide" Target="slides/slide15.xml"/><Relationship Id="rId65" Type="http://schemas.openxmlformats.org/officeDocument/2006/relationships/font" Target="fonts/Roboto-bold.fntdata"/><Relationship Id="rId24" Type="http://schemas.openxmlformats.org/officeDocument/2006/relationships/slide" Target="slides/slide18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7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d940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d940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0b78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0b78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0b78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0b78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0b78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0b78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c10b78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c10b78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0b78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0b78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c10b78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c10b78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c10b78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c10b78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0b78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0b78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0b78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0b78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0b78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0b78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10b7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10b7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0b78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0b78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c10b785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c10b785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c10b78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c10b78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10b785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10b785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c10b785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c10b785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10b785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c10b785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c10b785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c10b785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c10b78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c10b78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c10b785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c10b785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c10b785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c10b78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10b78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10b78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10b78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c10b78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c10b785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c10b785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10b785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c10b785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10b785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c10b785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c10b785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c10b785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c10b785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c10b785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c10b785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8c10b785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8c10b785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8c10b785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c10b785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c10b785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c10b78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c10b78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10b78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10b78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c10b785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c10b785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c10b785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c10b785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c10b78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8c10b78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8c10b785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8c10b785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8c10b785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8c10b785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8c10b78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8c10b78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c10b78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c10b78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8c10b785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8c10b78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8c10b785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8c10b785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8c10b78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8c10b78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10b78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10b78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c10b78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c10b78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c10b785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8c10b785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c10b785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c10b785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c10b78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c10b78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8c10b785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8c10b785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c10b78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c10b78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8c10b785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8c10b785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f5dd940b5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f5dd940b5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c10b78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c10b78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level; we look at each of these steps in detail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10b78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10b78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10b785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10b785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c10b78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c10b78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training/permissions/requesting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s.google.com/android/reference/com/google/android/gms/location/FusedLocationProviderClient#getLastLocation()" TargetMode="External"/><Relationship Id="rId4" Type="http://schemas.openxmlformats.org/officeDocument/2006/relationships/hyperlink" Target="https://developers.google.com/android/reference/com/google/android/gms/tasks/Task" TargetMode="External"/><Relationship Id="rId5" Type="http://schemas.openxmlformats.org/officeDocument/2006/relationships/hyperlink" Target="https://developer.android.com/reference/android/location/Location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location/Geocod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location/Geocoder.html#isPresent(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location/Geocoder.html#getFromLocation(double,%20double,%20int)" TargetMode="External"/><Relationship Id="rId4" Type="http://schemas.openxmlformats.org/officeDocument/2006/relationships/hyperlink" Target="https://developer.android.com/reference/android/location/Geocoder.html#getFromLocation(double,%20double,%20int)" TargetMode="External"/><Relationship Id="rId5" Type="http://schemas.openxmlformats.org/officeDocument/2006/relationships/hyperlink" Target="https://developer.android.com/reference/android/location/Geocoder.html#getFromLocation(double,%20double,%20int)" TargetMode="External"/><Relationship Id="rId6" Type="http://schemas.openxmlformats.org/officeDocument/2006/relationships/hyperlink" Target="https://developer.android.com/reference/android/location/Addres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location/Geocoder.html#getFromLocationName(java.lang.String,%20int,%20double,%20double,%20double,%20double)" TargetMode="External"/><Relationship Id="rId4" Type="http://schemas.openxmlformats.org/officeDocument/2006/relationships/hyperlink" Target="https://developer.android.com/reference/android/location/Geocoder.html#getFromLocationName(java.lang.String,%20int,%20double,%20double,%20double,%20doub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s.google.com/android/reference/com/google/android/gms/location/LocationRequest.html#setInterval(long)" TargetMode="External"/><Relationship Id="rId4" Type="http://schemas.openxmlformats.org/officeDocument/2006/relationships/hyperlink" Target="https://developers.google.com/android/reference/com/google/android/gms/location/LocationRequest.html#setFastestInterval(long)" TargetMode="External"/><Relationship Id="rId5" Type="http://schemas.openxmlformats.org/officeDocument/2006/relationships/hyperlink" Target="https://developers.google.com/android/reference/com/google/android/gms/location/LocationRequest.html#setPriority(int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s.google.com/android/reference/com/google/android/gms/location/LocationRequest.html#PRIORITY_BALANCED_POWER_ACCURACY" TargetMode="External"/><Relationship Id="rId4" Type="http://schemas.openxmlformats.org/officeDocument/2006/relationships/hyperlink" Target="https://developers.google.com/android/reference/com/google/android/gms/location/LocationRequest.html#PRIORITY_HIGH_ACCURACY" TargetMode="External"/><Relationship Id="rId5" Type="http://schemas.openxmlformats.org/officeDocument/2006/relationships/hyperlink" Target="https://developers.google.com/android/reference/com/google/android/gms/location/LocationRequest.html#PRIORITY_LOW_POWER" TargetMode="External"/><Relationship Id="rId6" Type="http://schemas.openxmlformats.org/officeDocument/2006/relationships/hyperlink" Target="https://developers.google.com/android/reference/com/google/android/gms/location/LocationRequest.html#PRIORITY_NO_POW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elopers.google.com/android/reference/com/google/android/gms/location/LocationRequest" TargetMode="External"/><Relationship Id="rId4" Type="http://schemas.openxmlformats.org/officeDocument/2006/relationships/hyperlink" Target="https://developers.google.com/android/reference/com/google/android/gms/location/FusedLocationProviderClien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s.google.com/android/reference/com/google/android/gms/location/LocationCallback.html#onLocationResult(com.google.android.gms.location.LocationResult)" TargetMode="External"/><Relationship Id="rId4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android.com/reference/com/google/android/gms/location/LocationSettingsReques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s.google.com/android/reference/com/google/android/gms/location/SettingsClient" TargetMode="External"/><Relationship Id="rId4" Type="http://schemas.openxmlformats.org/officeDocument/2006/relationships/hyperlink" Target="https://developers.google.com/android/reference/com/google/android/gms/location/LocationServices.html#getSettingsClient(android.content.Context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evelopers.google.com/android/reference/com/google/android/gms/location/SettingsClient.html#checkLocationSettings(com.google.android.gms.location.LocationSettingsRequest)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s.google.com/android/reference/com/google/android/gms/tasks/OnFailureListener" TargetMode="External"/><Relationship Id="rId4" Type="http://schemas.openxmlformats.org/officeDocument/2006/relationships/hyperlink" Target="https://developers.google.com/android/reference/com/google/android/gms/common/api/Statu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oogle-developer-training.gitbooks.io/android-developer-advanced-course-concepts/content/unit-4-add-geo-features-to-your-apps/lesson-7-location/7-1-c-location-services/7-1-c-location-services.html" TargetMode="External"/><Relationship Id="rId4" Type="http://schemas.openxmlformats.org/officeDocument/2006/relationships/hyperlink" Target="https://google-developer-training.gitbooks.io/android-developer-advanced-course-practicals/content/unit-4-add-geo-features-to-your-apps/lesson-7-location/7-1-p-use-the-device-location/7-1-p-use-the-device-location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android/reference/com/google/android/gms/location/FusedLocationProviderClient" TargetMode="External"/><Relationship Id="rId4" Type="http://schemas.openxmlformats.org/officeDocument/2006/relationships/hyperlink" Target="https://developer.android.com/reference/android/location/Locat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eveloper.android.com/reference/android/location/Geocod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Location services are provided by Google Play Services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 Google Repository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b="1" lang="en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b="1" lang="en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Google Play to your project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</a:rPr>
              <a:t> is version number, such as 11.0.2. 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Replace with new version number, if Android Studio suggests it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265500" y="973100"/>
            <a:ext cx="4045200" cy="21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permissions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50" y="1226000"/>
            <a:ext cx="1793375" cy="318827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83125" y="1149725"/>
            <a:ext cx="6254700" cy="326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Marshmallow onwards: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or deny access to their location for each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change access permission at any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prompt user to grant permission to use location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54400" y="1145175"/>
            <a:ext cx="59673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apps created before Marshmallow: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permission before installing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installation, user cannot change access permission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check if permission has been granted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20863" l="0" r="0" t="17970"/>
          <a:stretch/>
        </p:blipFill>
        <p:spPr>
          <a:xfrm>
            <a:off x="6873875" y="1676727"/>
            <a:ext cx="1958426" cy="212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permission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Apps must request location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location accurate to within a city block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get precise location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permission in manifest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android:name=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"android.permission.ACCESS_FINE_LOCATION"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permission at run time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367575"/>
            <a:ext cx="8657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0" y="10000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requestPermissions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new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231158" y="7666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Location services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31150" y="28562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physical location in an app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47600" y="1000075"/>
            <a:ext cx="88965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onRequestPermissionsResult()</a:t>
            </a:r>
            <a:r>
              <a:rPr lang="en">
                <a:solidFill>
                  <a:srgbClr val="000000"/>
                </a:solidFill>
              </a:rPr>
              <a:t> to check if user granted permission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089200"/>
            <a:ext cx="86577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Response is returned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>
                <a:solidFill>
                  <a:srgbClr val="000000"/>
                </a:solidFill>
              </a:rPr>
              <a:t> array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Compare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>
                <a:solidFill>
                  <a:srgbClr val="000000"/>
                </a:solidFill>
              </a:rPr>
              <a:t> parameter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PackageManager.PERMISSION_GRANTED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device location</a:t>
            </a:r>
            <a:endParaRPr/>
          </a:p>
        </p:txBody>
      </p:sp>
      <p:sp>
        <p:nvSpPr>
          <p:cNvPr id="292" name="Google Shape;292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FusedLocationProviderClient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124650"/>
            <a:ext cx="58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/>
              <a:t> to request last known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Usually, last known location is same as current location</a:t>
            </a:r>
            <a:endParaRPr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650" y="1403875"/>
            <a:ext cx="2983825" cy="285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7"/>
          <p:cNvGrpSpPr/>
          <p:nvPr/>
        </p:nvGrpSpPr>
        <p:grpSpPr>
          <a:xfrm>
            <a:off x="7215600" y="1984776"/>
            <a:ext cx="914400" cy="1024200"/>
            <a:chOff x="4823900" y="3013476"/>
            <a:chExt cx="914400" cy="1024200"/>
          </a:xfrm>
        </p:grpSpPr>
        <p:sp>
          <p:nvSpPr>
            <p:cNvPr id="303" name="Google Shape;303;p47"/>
            <p:cNvSpPr/>
            <p:nvPr/>
          </p:nvSpPr>
          <p:spPr>
            <a:xfrm>
              <a:off x="5010375" y="3061900"/>
              <a:ext cx="548700" cy="90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4" name="Google Shape;30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3900" y="3013476"/>
              <a:ext cx="914400" cy="10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FusedLocationProviderClient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get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 flpClient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LocationServices.getFusedLocationProviderClient(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context);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last known location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29325"/>
            <a:ext cx="8754900" cy="342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getLastLocation()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Returns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object representing async task to fetch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</a:t>
            </a:r>
            <a:r>
              <a:rPr lang="en" sz="2400">
                <a:solidFill>
                  <a:schemeClr val="dk1"/>
                </a:solidFill>
              </a:rPr>
              <a:t> object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supplies methods for adding success and failure listeners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Retrieve latitude and longitude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success listener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mFusedLocationClient.getLastLocation().addOnSuccessListener(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OnSuccessListener&lt;Location&gt;()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onSuccess(Location location)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if (location != null)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mLastLocation = location;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// Get the lat and long.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} else { // Show "no location"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failure listener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mFusedLocationClient.getLastLocation().addOnFailureListener(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Log.e(TAG, "onFailure: ", e.printStackTrace());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latitude and longitude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199225"/>
            <a:ext cx="8754900" cy="335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onSuccess(Location location)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(location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Get the lat and long.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lat = location.getLatitude(),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= location.getLongitude(),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= location.getTime()));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else { // no location}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45" name="Google Shape;345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196700"/>
            <a:ext cx="84768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up Google Play services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permissions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device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Geocoding and reverse geocoding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Working with user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Requesting location updates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086775"/>
            <a:ext cx="53400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human-readable street address into latitude/longitude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Reverse 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lat/long into human-readable street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85200" y="1067625"/>
            <a:ext cx="2917500" cy="1014000"/>
          </a:xfrm>
          <a:prstGeom prst="round2DiagRect">
            <a:avLst>
              <a:gd fmla="val 16667" name="adj1"/>
              <a:gd fmla="val 481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/>
          <p:nvPr/>
        </p:nvSpPr>
        <p:spPr>
          <a:xfrm>
            <a:off x="5785200" y="2945800"/>
            <a:ext cx="2917500" cy="1386000"/>
          </a:xfrm>
          <a:prstGeom prst="round2DiagRect">
            <a:avLst>
              <a:gd fmla="val 16667" name="adj1"/>
              <a:gd fmla="val 7357" name="adj2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61055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i="1" lang="en" sz="2000">
                <a:latin typeface="Roboto"/>
                <a:ea typeface="Roboto"/>
                <a:cs typeface="Roboto"/>
                <a:sym typeface="Roboto"/>
              </a:rPr>
            </a:b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UK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6105525" y="11171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54"/>
          <p:cNvCxnSpPr/>
          <p:nvPr/>
        </p:nvCxnSpPr>
        <p:spPr>
          <a:xfrm flipH="1">
            <a:off x="7140500" y="2081600"/>
            <a:ext cx="12000" cy="8352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Geocoder class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164575"/>
            <a:ext cx="8754900" cy="338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Geocoder</a:t>
            </a:r>
            <a:r>
              <a:rPr lang="en">
                <a:solidFill>
                  <a:schemeClr val="dk1"/>
                </a:solidFill>
              </a:rPr>
              <a:t> for geocoding and reverse geocoding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 geocoder = new Geocoder(context,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Locale.getDefault());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Methods make network request—don't call on main thread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Geocoder backend service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requires backend service that are not included in core Android framework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isPresent()</a:t>
            </a:r>
            <a:r>
              <a:rPr lang="en">
                <a:solidFill>
                  <a:schemeClr val="dk1"/>
                </a:solidFill>
              </a:rPr>
              <a:t> to check if implementation exists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query methods return empty list if no backend service exists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geocoding coordinates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99850"/>
            <a:ext cx="8754900" cy="33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getFromLocation(</a:t>
            </a:r>
            <a:b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double latitude, double longitude, int maxResults)</a:t>
            </a:r>
            <a:r>
              <a:rPr lang="en" sz="2000">
                <a:solidFill>
                  <a:srgbClr val="000000"/>
                </a:solidFill>
              </a:rPr>
              <a:t>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location.getLatitude(), location.getLongitude(), 1);</a:t>
            </a:r>
            <a:endParaRPr i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address into coordinates</a:t>
            </a:r>
            <a:endParaRPr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311700" y="923788"/>
            <a:ext cx="8754900" cy="362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getFromLocationName(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String locationName, int maxResults)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 with latitude/longitude coordinates: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geocoder.getFromLocationName(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"731 Market St, San Francisco, CA 94103", 1)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firstAddress = addresses.get(0);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latitude = firstAddress.getLatitude();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longitude = firstAddress.getLongitude();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129600" y="1233175"/>
            <a:ext cx="4268700" cy="22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LocationRequest object</a:t>
            </a:r>
            <a:endParaRPr/>
          </a:p>
        </p:txBody>
      </p:sp>
      <p:sp>
        <p:nvSpPr>
          <p:cNvPr id="392" name="Google Shape;39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location updates</a:t>
            </a:r>
            <a:endParaRPr/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181300" y="1206675"/>
            <a:ext cx="62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get the last known location.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can also ask for regular updates to track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to set parameters for location update requests</a:t>
            </a:r>
            <a:endParaRPr/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50" y="1283195"/>
            <a:ext cx="2152650" cy="288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LocationRequest parameters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parameters to control location requests</a:t>
            </a:r>
            <a:endParaRPr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how frequently your app needs updates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setFastestInterval()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limit to the update rate to prevent flicker/data overflow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request priority and sources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priority values</a:t>
            </a:r>
            <a:endParaRPr/>
          </a:p>
        </p:txBody>
      </p:sp>
      <p:sp>
        <p:nvSpPr>
          <p:cNvPr id="413" name="Google Shape;41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62"/>
          <p:cNvGraphicFramePr/>
          <p:nvPr/>
        </p:nvGraphicFramePr>
        <p:xfrm>
          <a:off x="311700" y="11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{4588010A-4A2B-477C-A311-7A507A11DA7A}</a:tableStyleId>
              </a:tblPr>
              <a:tblGrid>
                <a:gridCol w="3434050"/>
                <a:gridCol w="4800450"/>
              </a:tblGrid>
              <a:tr h="130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PRIORITY_BALANCED_POWER_ACCURACY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Precise to within city block (100 meters); uses only Wi-Fi and cell network, to consume less power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GPS if available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City-level precision (10 km)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PRIORITY_NO_POWER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when triggered by other apps (zero additional power)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LocationRequest example</a:t>
            </a:r>
            <a:endParaRPr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LocationRequest getLocationRequest()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 locationRequest = new LocationRequest();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locationRequest.setInterval(10000);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locationRequest.setFastestInterval(5000);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locationRequest.setPriority(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LocationRequest.PRIORITY_HIGH_ACCURACY);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locationRequest;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27" name="Google Shape;427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Accuracy of location determined by: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Available location providers (network and GPS)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Location permission requested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Options set in location request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1" name="Google Shape;441;p6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LocationCallback.onLocationResult()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8" name="Google Shape;448;p67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Pass in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updates </a:t>
            </a:r>
            <a:r>
              <a:rPr lang="en" sz="2400">
                <a:solidFill>
                  <a:srgbClr val="000000"/>
                </a:solidFill>
              </a:rPr>
              <a:t>are delivered to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onLocationResult()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LocationCallback</a:t>
            </a:r>
            <a:endParaRPr/>
          </a:p>
        </p:txBody>
      </p:sp>
      <p:sp>
        <p:nvSpPr>
          <p:cNvPr id="455" name="Google Shape;455;p68"/>
          <p:cNvSpPr txBox="1"/>
          <p:nvPr>
            <p:ph idx="1" type="body"/>
          </p:nvPr>
        </p:nvSpPr>
        <p:spPr>
          <a:xfrm>
            <a:off x="311700" y="1358475"/>
            <a:ext cx="8754900" cy="319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mLocationCallback = new LocationCallback()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onLocationResult(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LocationResult locationResult)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(Location location : locationResult.getLocations())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Update UI with location data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user settings</a:t>
            </a:r>
            <a:endParaRPr/>
          </a:p>
        </p:txBody>
      </p:sp>
      <p:sp>
        <p:nvSpPr>
          <p:cNvPr id="462" name="Google Shape;462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3" name="Google Shape;463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 for location services</a:t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114700" y="1252800"/>
            <a:ext cx="5618100" cy="330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can control balance between accuracy and power consumption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can: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Detect device settings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Prompt user to change them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Google Shape;47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0"/>
          <p:cNvPicPr preferRelativeResize="0"/>
          <p:nvPr/>
        </p:nvPicPr>
        <p:blipFill rotWithShape="1">
          <a:blip r:embed="rId3">
            <a:alphaModFix/>
          </a:blip>
          <a:srcRect b="27349" l="3190" r="3803" t="23086"/>
          <a:stretch/>
        </p:blipFill>
        <p:spPr>
          <a:xfrm>
            <a:off x="5732950" y="1321025"/>
            <a:ext cx="3147175" cy="2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check device settings</a:t>
            </a:r>
            <a:endParaRPr/>
          </a:p>
        </p:txBody>
      </p:sp>
      <p:sp>
        <p:nvSpPr>
          <p:cNvPr id="477" name="Google Shape;477;p71"/>
          <p:cNvSpPr txBox="1"/>
          <p:nvPr>
            <p:ph idx="1" type="body"/>
          </p:nvPr>
        </p:nvSpPr>
        <p:spPr>
          <a:xfrm>
            <a:off x="311700" y="1111625"/>
            <a:ext cx="8754900" cy="344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8" name="Google Shape;478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2"/>
          <p:cNvSpPr txBox="1"/>
          <p:nvPr>
            <p:ph type="title"/>
          </p:nvPr>
        </p:nvSpPr>
        <p:spPr>
          <a:xfrm>
            <a:off x="243000" y="170825"/>
            <a:ext cx="86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a LocationSettingsRequest</a:t>
            </a:r>
            <a:endParaRPr/>
          </a:p>
        </p:txBody>
      </p:sp>
      <p:sp>
        <p:nvSpPr>
          <p:cNvPr id="484" name="Google Shape;484;p72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LocationSettingsRequest</a:t>
            </a:r>
            <a:r>
              <a:rPr lang="en">
                <a:solidFill>
                  <a:schemeClr val="dk1"/>
                </a:solidFill>
              </a:rPr>
              <a:t> object and a</a:t>
            </a:r>
            <a:r>
              <a:rPr lang="en">
                <a:solidFill>
                  <a:srgbClr val="000000"/>
                </a:solidFill>
              </a:rPr>
              <a:t>dd one or more location requests: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 settingsRequest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new LocationSettingsRequest.Builder()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.addLocationRequest(mLocationRequest).build();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Create a SettingsClient</a:t>
            </a:r>
            <a:endParaRPr/>
          </a:p>
        </p:txBody>
      </p:sp>
      <p:sp>
        <p:nvSpPr>
          <p:cNvPr id="491" name="Google Shape;491;p73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LocationServices.getSettingsClient()</a:t>
            </a:r>
            <a:r>
              <a:rPr lang="en">
                <a:solidFill>
                  <a:srgbClr val="000000"/>
                </a:solidFill>
              </a:rPr>
              <a:t> and pass in the context: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 client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LocationServices.getSettingsClient(this);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076275"/>
            <a:ext cx="59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phones – key word is </a:t>
            </a:r>
            <a:r>
              <a:rPr i="1" lang="en"/>
              <a:t>MOBILE</a:t>
            </a:r>
            <a:endParaRPr i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move around and go places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detect and use the device location to customize the experience for the user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036495"/>
            <a:ext cx="2343150" cy="3409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4"/>
          <p:cNvSpPr txBox="1"/>
          <p:nvPr>
            <p:ph type="title"/>
          </p:nvPr>
        </p:nvSpPr>
        <p:spPr>
          <a:xfrm>
            <a:off x="311650" y="170825"/>
            <a:ext cx="87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See if device settings match request</a:t>
            </a:r>
            <a:endParaRPr/>
          </a:p>
        </p:txBody>
      </p:sp>
      <p:sp>
        <p:nvSpPr>
          <p:cNvPr id="498" name="Google Shape;498;p74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Task&lt;LocationSettingsResponse&gt; task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client.checkLocationSettings(settingsRequest);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9" name="Google Shape;49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Catch when settings don't match</a:t>
            </a:r>
            <a:endParaRPr/>
          </a:p>
        </p:txBody>
      </p:sp>
      <p:sp>
        <p:nvSpPr>
          <p:cNvPr id="505" name="Google Shape;505;p75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Exception passed into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onFailure()</a:t>
            </a:r>
            <a:r>
              <a:rPr lang="en">
                <a:solidFill>
                  <a:srgbClr val="000000"/>
                </a:solidFill>
              </a:rPr>
              <a:t> contains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Status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If settings don't match, then status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LocationSettingsStatusCodes.RESOLUTION_REQUIRED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 dialog to change settings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6" name="Google Shape;506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</a:t>
            </a:r>
            <a:endParaRPr/>
          </a:p>
        </p:txBody>
      </p:sp>
      <p:sp>
        <p:nvSpPr>
          <p:cNvPr id="512" name="Google Shape;512;p7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task.addOnFailureListener(this,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 statusCode = ((ApiException) e).getStatusCode();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(statusCode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LocationSettingsStatusCodes.RESOLUTION_REQUIRED)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 (continued)</a:t>
            </a:r>
            <a:endParaRPr/>
          </a:p>
        </p:txBody>
      </p:sp>
      <p:sp>
        <p:nvSpPr>
          <p:cNvPr id="519" name="Google Shape;519;p77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Call startResolutionForResult(), check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result in onActivityResult()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ResolvableApiException resolvable = 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(ResolvableApiException) e;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resolvable.startResolutionForResult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(MainActivity.this,REQUEST_CHECK_SETTINGS);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catch (IntentSender.SendIntentException sendEx)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// Ignore the error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user's decision</a:t>
            </a:r>
            <a:endParaRPr/>
          </a:p>
        </p:txBody>
      </p:sp>
      <p:sp>
        <p:nvSpPr>
          <p:cNvPr id="526" name="Google Shape;526;p78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matches constant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startResolutionForResult()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7" name="Google Shape;52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onActivityResult method</a:t>
            </a:r>
            <a:endParaRPr/>
          </a:p>
        </p:txBody>
      </p:sp>
      <p:sp>
        <p:nvSpPr>
          <p:cNvPr id="533" name="Google Shape;533;p79"/>
          <p:cNvSpPr txBox="1"/>
          <p:nvPr>
            <p:ph idx="1" type="body"/>
          </p:nvPr>
        </p:nvSpPr>
        <p:spPr>
          <a:xfrm>
            <a:off x="311700" y="952163"/>
            <a:ext cx="8754900" cy="360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(requestCode == REQUEST_CHECK_SETTINGS)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(resultCode == RESULT_CANCELED)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stopTrackingLocation();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else if (resultCode == RESULT_OK)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startTrackingLocation();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super.onActivityResult(requestCode, resultCode, data);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0" name="Google Shape;540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80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Location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Using the device location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7" name="Google Shape;547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8" name="Google Shape;548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 in your app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307050"/>
            <a:ext cx="85206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if location permission has been granted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for permission if necessary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most recent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location updates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Makes location requests combining GPS, Wi-Fi, and cell network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Balances fast, accurate results with minimal battery drain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</a:t>
            </a:r>
            <a:r>
              <a:rPr lang="en">
                <a:solidFill>
                  <a:srgbClr val="000000"/>
                </a:solidFill>
              </a:rPr>
              <a:t> object with latitude and longitude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2616576"/>
            <a:ext cx="2668717" cy="18129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32"/>
          <p:cNvSpPr/>
          <p:nvPr/>
        </p:nvSpPr>
        <p:spPr>
          <a:xfrm>
            <a:off x="5212575" y="1067625"/>
            <a:ext cx="3619800" cy="1092900"/>
          </a:xfrm>
          <a:prstGeom prst="round2DiagRect">
            <a:avLst>
              <a:gd fmla="val 16667" name="adj1"/>
              <a:gd fmla="val 481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328000" y="2927375"/>
            <a:ext cx="3619800" cy="1556700"/>
          </a:xfrm>
          <a:prstGeom prst="round2DiagRect">
            <a:avLst>
              <a:gd fmla="val 16667" name="adj1"/>
              <a:gd fmla="val 7357" name="adj2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064625"/>
            <a:ext cx="4587000" cy="130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Geocoder</a:t>
            </a:r>
            <a:r>
              <a:rPr lang="en">
                <a:solidFill>
                  <a:srgbClr val="000000"/>
                </a:solidFill>
              </a:rPr>
              <a:t> to convert lat/long location to physical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648325" y="11933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6483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i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UK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32"/>
          <p:cNvCxnSpPr>
            <a:stCxn id="188" idx="1"/>
            <a:endCxn id="194" idx="0"/>
          </p:cNvCxnSpPr>
          <p:nvPr/>
        </p:nvCxnSpPr>
        <p:spPr>
          <a:xfrm>
            <a:off x="7022475" y="2160525"/>
            <a:ext cx="0" cy="76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265500" y="973100"/>
            <a:ext cx="4045200" cy="27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