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634E08-5C78-48CE-AB9C-D88D450B497E}">
  <a:tblStyle styleId="{D5634E08-5C78-48CE-AB9C-D88D450B49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{D5634E08-5C78-48CE-AB9C-D88D450B497E}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{D5634E08-5C78-48CE-AB9C-D88D450B497E}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