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regular.fntdata"/><Relationship Id="rId47" Type="http://schemas.openxmlformats.org/officeDocument/2006/relationships/slide" Target="slides/slide40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77e483ac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77e483ac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e483ac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7e483ac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7e483ac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7e483ac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4f0c8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4f0c8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7e483ac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7e483ac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34f0c8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34f0c8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7e483ac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7e483ac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34f0c8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34f0c8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7e483ac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7e483ac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34f0c8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34f0c8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7e483a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7e483a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34f0c8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34f0c8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7e483ac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7e483ac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4f0c8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34f0c8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7e483ac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7e483ac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4f0c8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4f0c8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af94df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af94df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4fd1ef2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4fd1ef2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4f0c8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4f0c8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fb7ad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fb7ad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4f0c8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4f0c8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cae5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cae5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7e483ac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7e483ac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6e4ee8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6e4ee8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af94d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af94d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7e483ac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7e483ac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7e483ac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7e483ac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483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483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7e483a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7e483a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7e483a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77e483a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fb7a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fb7a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48325" y="4761375"/>
            <a:ext cx="2337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9325" y="4761375"/>
            <a:ext cx="2316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772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74100" y="4761375"/>
            <a:ext cx="23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06400" y="4761375"/>
            <a:ext cx="22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Activity.html#isFinishing()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onRestoreInstanceState(android.os.Bundle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training/basics/activity-lifecycle/index.html" TargetMode="External"/><Relationship Id="rId6" Type="http://schemas.openxmlformats.org/officeDocument/2006/relationships/hyperlink" Target="https://developer.android.com/training/basics/activity-lifecycle/pausing.html" TargetMode="External"/><Relationship Id="rId7" Type="http://schemas.openxmlformats.org/officeDocument/2006/relationships/hyperlink" Target="https://developer.android.com/training/basics/activity-lifecycle/stopping.html" TargetMode="External"/><Relationship Id="rId8" Type="http://schemas.openxmlformats.org/officeDocument/2006/relationships/hyperlink" Target="http://developer.android.com/training/basics/activity-lifecycle/recreating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ogle-developer-training.github.io/android-developer-fundamentals-course-concepts-v2/unit-1-get-started/lesson-2-activities-and-intents/2-2-c-activity-lifecycle-and-state/2-2-c-activity-lifecycle-and-state.html" TargetMode="External"/><Relationship Id="rId4" Type="http://schemas.openxmlformats.org/officeDocument/2006/relationships/hyperlink" Target="https://codelabs.developers.google.com/codelabs/android-training-activity-lifecycle-and-st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 is required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first created, for example when user taps launcher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9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state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7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4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7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6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77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52" name="Google Shape;452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(from Android 7)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65" name="Google Shape;465;p80"/>
          <p:cNvSpPr txBox="1"/>
          <p:nvPr>
            <p:ph idx="1" type="body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6" name="Google Shape;466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80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tarts Activity over again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9" name="Google Shape;469;p80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/>
          <p:nvPr>
            <p:ph type="title"/>
          </p:nvPr>
        </p:nvSpPr>
        <p:spPr>
          <a:xfrm>
            <a:off x="265500" y="1233175"/>
            <a:ext cx="4045200" cy="22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 Activity state</a:t>
            </a:r>
            <a:endParaRPr/>
          </a:p>
        </p:txBody>
      </p:sp>
      <p:sp>
        <p:nvSpPr>
          <p:cNvPr id="482" name="Google Shape;48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the system saves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83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87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88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8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37" name="Google Shape;537;p90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Activities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4" name="Google Shape;54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91"/>
          <p:cNvSpPr txBox="1"/>
          <p:nvPr/>
        </p:nvSpPr>
        <p:spPr>
          <a:xfrm>
            <a:off x="187650" y="1835125"/>
            <a:ext cx="8833500" cy="1879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51" name="Google Shape;551;p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tivity-stack.png" id="309" name="Google Shape;3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265500" y="1233175"/>
            <a:ext cx="4045200" cy="24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callbacks</a:t>
            </a:r>
            <a:endParaRPr/>
          </a:p>
        </p:txBody>
      </p:sp>
      <p:sp>
        <p:nvSpPr>
          <p:cNvPr id="322" name="Google Shape;32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6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61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61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61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61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61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