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a89216c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a89216c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5cd72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5cd72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a89216c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a89216c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55cd72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55cd72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89216c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89216c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ef9998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ef9998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999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999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9998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9998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ef9998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ef9998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ef9998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ef9998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a89216c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a89216c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a89216c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a89216c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5cd7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5cd7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89216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89216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89216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a89216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5cd72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55cd72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content/SharedPreferences.OnSharedPreferenceChangeListener.html" TargetMode="External"/><Relationship Id="rId4" Type="http://schemas.openxmlformats.org/officeDocument/2006/relationships/hyperlink" Target="https://developer.android.com/reference/android/content/SharedPreferences.html#registerOnSharedPreferenceChangeListener(android.content.SharedPreferences.OnSharedPreferenceChangeListener)" TargetMode="External"/><Relationship Id="rId5" Type="http://schemas.openxmlformats.org/officeDocument/2006/relationships/hyperlink" Target="https://developer.android.com/reference/android/app/Activity.html#onResume()" TargetMode="External"/><Relationship Id="rId6" Type="http://schemas.openxmlformats.org/officeDocument/2006/relationships/hyperlink" Target="https://developer.android.com/reference/android/app/Activity.html#onPause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training/basics/data-storage/index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Relationship Id="rId5" Type="http://schemas.openxmlformats.org/officeDocument/2006/relationships/hyperlink" Target="https://developer.android.com/training/basics/data-storage/shared-preferences.html" TargetMode="External"/><Relationship Id="rId6" Type="http://schemas.openxmlformats.org/officeDocument/2006/relationships/hyperlink" Target="https://developer.android.com/reference/android/content/SharedPreferences.html" TargetMode="External"/><Relationship Id="rId7" Type="http://schemas.openxmlformats.org/officeDocument/2006/relationships/hyperlink" Target="https://developer.android.com/reference/android/content/SharedPreferences.Editor.html" TargetMode="External"/><Relationship Id="rId8" Type="http://schemas.openxmlformats.org/officeDocument/2006/relationships/hyperlink" Target="http://stackoverflow.com/questions/3624280/how-to-use-sharedpreferences-in-android-to-store-fetch-and-edit-valu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oogle-developer-training.github.io/android-developer-fundamentals-course-concepts-v2/unit-4-saving-user-data/lesson-9-preferences-and-settings/9-1-c-shared-preferences/9-1-c-shared-preferences.html" TargetMode="External"/><Relationship Id="rId4" Type="http://schemas.openxmlformats.org/officeDocument/2006/relationships/hyperlink" Target="https://codelabs.developers.google.com/codelabs/android-training-shared-preferenc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content/SharedPreferences.Ed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SharedPreferences.Editor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SharedPreferences.Editor preferencesEditor = 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mPreferences.edit();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preferencesEditor.putInt("count", mCount);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preferencesEditor.putInt("color", mCurrentColor);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preferencesEditor.apply();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Shared Preferences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Restore in onCreate()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methods take two arguments—the key, and the default value if the key cannot be found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default argument so you do not have to test whether the preference exists in the file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 onCreate()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clear() on the SharedPreferences.Editor and apply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12225"/>
            <a:ext cx="8635800" cy="358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SharedPreference.OnSharedPreferenceChangeListener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listener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registerOnSharedPreferenceChangeListener()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listener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onResume()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onPause()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on onSharedPreferenceChanged() callback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 and</a:t>
            </a:r>
            <a:r>
              <a:rPr lang="en"/>
              <a:t> callback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SettingsActivity extends AppCompatActivity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implements OnSharedPreferenceChangeListener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public void onSharedPreferenceChanged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SharedPreferences sharedPreferences,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if (key.equals(MY_KEY))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// Do something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and registering listener</a:t>
            </a:r>
            <a:endParaRPr sz="30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SharedPreferences.OnSharedPreferenceChangeListener listener =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SharedPreferences.OnSharedPreferenceChangeListener()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public void onSharedPreferenceChanged(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SharedPreferences prefs,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Implement listener here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prefs.registerOnSharedPreferenceChangeListener(listener);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need a STRONG reference to the listener</a:t>
            </a:r>
            <a:endParaRPr sz="30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registering the listener the preference manager does not store a strong reference to the listener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must store a strong reference to the listener, or it will be susceptible to garbage collection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 a reference to the listener in the instance data of an object that will exist as long as you need the listener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Shared Preferences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HelloSharedPrefs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elloSharedPrefs-screenshot.png"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Stackoverflow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80550"/>
            <a:ext cx="6940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Listening to changes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Shared Preferences?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SharedPreference class provides APIs for reading, writing, and managing this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data in onPaus</a:t>
            </a:r>
            <a:r>
              <a:rPr lang="en"/>
              <a:t>e()</a:t>
            </a:r>
            <a:br>
              <a:rPr lang="en"/>
            </a:br>
            <a:r>
              <a:rPr lang="en"/>
              <a:t>restore in onCreate()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number of key/value pairs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private to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42700"/>
            <a:ext cx="4233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Persist data across user sessions, even if app is killed and restarted, or device is rebooted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store user preferences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756200" y="1342700"/>
            <a:ext cx="39999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Preserves state data across activity instances in same user session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recreate state after the device has been rotated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Preferences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only one Shared Preferences file per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Name it with package name of your app—unique and easy to associate with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 argument for getSharedPreferences() is for backwards compatibility—use only MODE_PRIVATE to be secure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getSharedPreferences()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Shared Preferences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care of all file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methods overwrite if key exists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apply() saves asynchronously and safely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