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2F4639-8A54-4240-8FF7-1D0AC732AB9F}">
  <a:tblStyle styleId="{C32F4639-8A54-4240-8FF7-1D0AC732A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{C32F4639-8A54-4240-8FF7-1D0AC732AB9F}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{C32F4639-8A54-4240-8FF7-1D0AC732AB9F}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{C32F4639-8A54-4240-8FF7-1D0AC732AB9F}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{C32F4639-8A54-4240-8FF7-1D0AC732AB9F}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{C32F4639-8A54-4240-8FF7-1D0AC732AB9F}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