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6E8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80"/>
              </a:spcBef>
              <a:spcAft>
                <a:spcPts val="0"/>
              </a:spcAft>
              <a:buClr>
                <a:srgbClr val="292929"/>
              </a:buClr>
              <a:buSzPts val="3400"/>
              <a:buFont typeface="Arial"/>
              <a:buNone/>
            </a:pPr>
            <a:r>
              <a:rPr b="0" i="0" lang="es-AR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b="0" i="0" lang="es-AR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COMPUTING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713" y="1268760"/>
            <a:ext cx="2268399" cy="66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the language we use to communicate with the computer in order to tell what we want to do.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different types: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language			(1101 1001 0110..)</a:t>
            </a:r>
            <a:endParaRPr/>
          </a:p>
          <a:p>
            <a:pPr indent="-228600" lvl="2" marL="11430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Assembler language			Assembler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High-level language			Java, .Net, C, etc.</a:t>
            </a:r>
            <a:endParaRPr/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3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0" marL="21113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computer can only understand machine language (its natural language).</a:t>
            </a:r>
            <a:endParaRPr/>
          </a:p>
          <a:p>
            <a:pPr indent="-14255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0" marL="21113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understand another language requires a translation process.</a:t>
            </a:r>
            <a:endParaRPr/>
          </a:p>
          <a:p>
            <a:pPr indent="-14255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0" marL="21113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other language to machine language.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398" y="1628800"/>
            <a:ext cx="1432544" cy="93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381" y="4221087"/>
            <a:ext cx="1498579" cy="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581" y="2709320"/>
            <a:ext cx="1610179" cy="122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589516"/>
            <a:ext cx="4010204" cy="2991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4"/>
          <p:cNvCxnSpPr/>
          <p:nvPr/>
        </p:nvCxnSpPr>
        <p:spPr>
          <a:xfrm>
            <a:off x="3203848" y="5301208"/>
            <a:ext cx="266429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2" name="Google Shape;182;p24"/>
          <p:cNvSpPr/>
          <p:nvPr/>
        </p:nvSpPr>
        <p:spPr>
          <a:xfrm>
            <a:off x="3484075" y="5406325"/>
            <a:ext cx="202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A0BE"/>
              </a:buClr>
              <a:buSzPts val="2400"/>
              <a:buFont typeface="Calibri"/>
              <a:buNone/>
            </a:pPr>
            <a:r>
              <a:rPr b="0" i="1" lang="es-AR" sz="2400" u="none" cap="none" strike="noStrike">
                <a:solidFill>
                  <a:srgbClr val="1FA0BE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11560" y="5406315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444208" y="5406315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A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PROGRAMMER?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 who makes computer programs.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programmer, computer programmer, developer, dev, coder, or software engineer is a person who writes computer software. The term computer programmer can refer to a specialist in one area of computer programming or to a generalist who writes code for many kinds of software. (Wikipedia)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32000" y="1340768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6E83"/>
              </a:buClr>
              <a:buSzPts val="4600"/>
              <a:buFont typeface="Arial"/>
              <a:buNone/>
            </a:pPr>
            <a:r>
              <a:rPr b="1" i="0" lang="es-AR" sz="4600" u="none" cap="none" strike="noStrike">
                <a:solidFill>
                  <a:srgbClr val="146E83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4600" u="none" cap="none" strike="noStrike">
              <a:solidFill>
                <a:srgbClr val="146E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375" lvl="0" marL="21113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Computing and Informatics</a:t>
            </a:r>
            <a:endParaRPr/>
          </a:p>
          <a:p>
            <a:pPr indent="-137795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375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Language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Translation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IT AND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Informatics is the science that studies everything related to the processing of information in electronic devices known as computers.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the product of an increasingly frequent need in the human being, to be informed.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0" marL="21113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computing?</a:t>
            </a:r>
            <a:endParaRPr/>
          </a:p>
          <a:p>
            <a:pPr indent="-211138" lvl="1" marL="4318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general terms, several authors agree that, at present, it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1" marL="4318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refers to the same thing.</a:t>
            </a:r>
            <a:endParaRPr/>
          </a:p>
          <a:p>
            <a:pPr indent="-211138" lvl="1" marL="431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1" marL="4318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insist on a definition: you can reserve the word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1" marL="4318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computing for science that covers more formal issues related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1" marL="4318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processing of a computer.</a:t>
            </a:r>
            <a:endParaRPr/>
          </a:p>
          <a:p>
            <a:pPr indent="-211138" lvl="1" marL="431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Theory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Graphic Computing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Operative Systems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Computational Complexity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is based on the fundamentals of: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Programming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development methodologies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Computers’ architecture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Networking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AI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Some parts of electronics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Even the social impact of computer systems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430213" marR="0" rtl="0" algn="l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2400">
                <a:solidFill>
                  <a:srgbClr val="000000"/>
                </a:solidFill>
              </a:rPr>
              <a:t>Compute Science helps us understand how all of these topics come together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programmable machine, which can perform different jobs depending on the </a:t>
            </a:r>
            <a:r>
              <a:rPr lang="es-AR" sz="2400">
                <a:solidFill>
                  <a:srgbClr val="000000"/>
                </a:solidFill>
              </a:rPr>
              <a:t>instructions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has numerical and logical calculation capacity.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rgbClr val="000000"/>
                </a:solidFill>
              </a:rPr>
              <a:t>Computers can only do exactly what we tell them to do. They can not make decisions on their own.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computer does not reason or create solutions, but executes a series of commands that are provided.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THE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purpose of the computer is to help </a:t>
            </a:r>
            <a:r>
              <a:rPr lang="es-AR" sz="2400">
                <a:solidFill>
                  <a:srgbClr val="000000"/>
                </a:solidFill>
              </a:rPr>
              <a:t>people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solve problems.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 programming, we get a computer to solve a specific problem</a:t>
            </a:r>
            <a:r>
              <a:rPr b="0" i="0" lang="es-A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138" lvl="0" marL="21113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 to think a little bit: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every problem be solved by a computer?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s-AR" sz="2400">
                <a:solidFill>
                  <a:srgbClr val="000000"/>
                </a:solidFill>
              </a:rPr>
              <a:t>instructions that are given to a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so that it does what we want.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purpose of programming is to create programs.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an orderly sequence of instructions that carried out by the computer meet a purpose.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 program implies that we have to "talk" with the computer a language, which serves as a means of communication with the computer to indicate what we want to do.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