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61838" cy="121618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9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Feature</a:t>
            </a:r>
            <a:r>
              <a:rPr lang="en-US" baseline="0" dirty="0" smtClean="0"/>
              <a:t> 1 of City 1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4.3</c:v>
                </c:pt>
                <c:pt idx="5">
                  <c:v>2.5</c:v>
                </c:pt>
                <c:pt idx="6">
                  <c:v>4</c:v>
                </c:pt>
                <c:pt idx="7">
                  <c:v>4.5</c:v>
                </c:pt>
                <c:pt idx="8">
                  <c:v>4</c:v>
                </c:pt>
                <c:pt idx="9">
                  <c:v>4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975944"/>
        <c:axId val="234972416"/>
      </c:lineChart>
      <c:catAx>
        <c:axId val="234975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72416"/>
        <c:crosses val="autoZero"/>
        <c:auto val="1"/>
        <c:lblAlgn val="ctr"/>
        <c:lblOffset val="100"/>
        <c:noMultiLvlLbl val="0"/>
      </c:catAx>
      <c:valAx>
        <c:axId val="23497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7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Comparisons among</a:t>
            </a:r>
            <a:r>
              <a:rPr lang="en-US" baseline="0" dirty="0" smtClean="0"/>
              <a:t> </a:t>
            </a:r>
            <a:r>
              <a:rPr lang="en-US" baseline="0" dirty="0" smtClean="0"/>
              <a:t>cities in Mainland/ Southwest </a:t>
            </a:r>
            <a:r>
              <a:rPr lang="en-US" baseline="0" dirty="0" smtClean="0"/>
              <a:t>region from Jun 2016 to Oct 2017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City 1</c:v>
                </c:pt>
                <c:pt idx="1">
                  <c:v>City 2</c:v>
                </c:pt>
                <c:pt idx="2">
                  <c:v>City 3</c:v>
                </c:pt>
                <c:pt idx="3">
                  <c:v>City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Feature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City 1</c:v>
                </c:pt>
                <c:pt idx="1">
                  <c:v>City 2</c:v>
                </c:pt>
                <c:pt idx="2">
                  <c:v>City 3</c:v>
                </c:pt>
                <c:pt idx="3">
                  <c:v>City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Feature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City 1</c:v>
                </c:pt>
                <c:pt idx="1">
                  <c:v>City 2</c:v>
                </c:pt>
                <c:pt idx="2">
                  <c:v>City 3</c:v>
                </c:pt>
                <c:pt idx="3">
                  <c:v>City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4975160"/>
        <c:axId val="234973200"/>
      </c:barChart>
      <c:catAx>
        <c:axId val="234975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73200"/>
        <c:crosses val="autoZero"/>
        <c:auto val="1"/>
        <c:lblAlgn val="ctr"/>
        <c:lblOffset val="100"/>
        <c:noMultiLvlLbl val="0"/>
      </c:catAx>
      <c:valAx>
        <c:axId val="23497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75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/>
              <a:t>Sales</a:t>
            </a:r>
            <a:r>
              <a:rPr lang="en-US" sz="1600" baseline="0" dirty="0" smtClean="0"/>
              <a:t> Volume by Property Type of City 1</a:t>
            </a:r>
            <a:endParaRPr lang="en-US" sz="16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Residential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25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Commercial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22</c:v>
                </c:pt>
                <c:pt idx="1">
                  <c:v>25</c:v>
                </c:pt>
                <c:pt idx="2">
                  <c:v>26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42522</c:v>
                </c:pt>
                <c:pt idx="1">
                  <c:v>42552</c:v>
                </c:pt>
                <c:pt idx="2">
                  <c:v>42583</c:v>
                </c:pt>
                <c:pt idx="3">
                  <c:v>42614</c:v>
                </c:pt>
                <c:pt idx="4">
                  <c:v>42644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4974376"/>
        <c:axId val="234974768"/>
      </c:areaChart>
      <c:dateAx>
        <c:axId val="2349743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74768"/>
        <c:crosses val="autoZero"/>
        <c:auto val="1"/>
        <c:lblOffset val="100"/>
        <c:baseTimeUnit val="months"/>
      </c:dateAx>
      <c:valAx>
        <c:axId val="23497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74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990376"/>
            <a:ext cx="10337562" cy="4234121"/>
          </a:xfrm>
        </p:spPr>
        <p:txBody>
          <a:bodyPr anchor="b"/>
          <a:lstStyle>
            <a:lvl1pPr algn="ctr">
              <a:defRPr sz="7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6387781"/>
            <a:ext cx="9121379" cy="2936295"/>
          </a:xfrm>
        </p:spPr>
        <p:txBody>
          <a:bodyPr/>
          <a:lstStyle>
            <a:lvl1pPr marL="0" indent="0" algn="ctr">
              <a:buNone/>
              <a:defRPr sz="3192"/>
            </a:lvl1pPr>
            <a:lvl2pPr marL="608076" indent="0" algn="ctr">
              <a:buNone/>
              <a:defRPr sz="2660"/>
            </a:lvl2pPr>
            <a:lvl3pPr marL="1216152" indent="0" algn="ctr">
              <a:buNone/>
              <a:defRPr sz="2394"/>
            </a:lvl3pPr>
            <a:lvl4pPr marL="1824228" indent="0" algn="ctr">
              <a:buNone/>
              <a:defRPr sz="2128"/>
            </a:lvl4pPr>
            <a:lvl5pPr marL="2432304" indent="0" algn="ctr">
              <a:buNone/>
              <a:defRPr sz="2128"/>
            </a:lvl5pPr>
            <a:lvl6pPr marL="3040380" indent="0" algn="ctr">
              <a:buNone/>
              <a:defRPr sz="2128"/>
            </a:lvl6pPr>
            <a:lvl7pPr marL="3648456" indent="0" algn="ctr">
              <a:buNone/>
              <a:defRPr sz="2128"/>
            </a:lvl7pPr>
            <a:lvl8pPr marL="4256532" indent="0" algn="ctr">
              <a:buNone/>
              <a:defRPr sz="2128"/>
            </a:lvl8pPr>
            <a:lvl9pPr marL="4864608" indent="0" algn="ctr">
              <a:buNone/>
              <a:defRPr sz="212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5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647505"/>
            <a:ext cx="2622396" cy="103065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647505"/>
            <a:ext cx="7715166" cy="10306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9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3032017"/>
            <a:ext cx="10489585" cy="5058986"/>
          </a:xfrm>
        </p:spPr>
        <p:txBody>
          <a:bodyPr anchor="b"/>
          <a:lstStyle>
            <a:lvl1pPr>
              <a:defRPr sz="79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8138863"/>
            <a:ext cx="10489585" cy="2660401"/>
          </a:xfrm>
        </p:spPr>
        <p:txBody>
          <a:bodyPr/>
          <a:lstStyle>
            <a:lvl1pPr marL="0" indent="0">
              <a:buNone/>
              <a:defRPr sz="3192">
                <a:solidFill>
                  <a:schemeClr val="tx1"/>
                </a:solidFill>
              </a:defRPr>
            </a:lvl1pPr>
            <a:lvl2pPr marL="608076" indent="0">
              <a:buNone/>
              <a:defRPr sz="2660">
                <a:solidFill>
                  <a:schemeClr val="tx1">
                    <a:tint val="75000"/>
                  </a:schemeClr>
                </a:solidFill>
              </a:defRPr>
            </a:lvl2pPr>
            <a:lvl3pPr marL="121615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1824228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4pPr>
            <a:lvl5pPr marL="2432304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5pPr>
            <a:lvl6pPr marL="3040380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6pPr>
            <a:lvl7pPr marL="3648456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7pPr>
            <a:lvl8pPr marL="4256532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8pPr>
            <a:lvl9pPr marL="4864608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3237527"/>
            <a:ext cx="5168781" cy="77165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3237527"/>
            <a:ext cx="5168781" cy="77165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7508"/>
            <a:ext cx="10489585" cy="23507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2981340"/>
            <a:ext cx="5145027" cy="1461109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4442449"/>
            <a:ext cx="5145027" cy="65341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2981340"/>
            <a:ext cx="5170365" cy="1461109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4442449"/>
            <a:ext cx="5170365" cy="65341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810789"/>
            <a:ext cx="3922509" cy="2837762"/>
          </a:xfrm>
        </p:spPr>
        <p:txBody>
          <a:bodyPr anchor="b"/>
          <a:lstStyle>
            <a:lvl1pPr>
              <a:defRPr sz="42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751082"/>
            <a:ext cx="6156930" cy="8642788"/>
          </a:xfrm>
        </p:spPr>
        <p:txBody>
          <a:bodyPr/>
          <a:lstStyle>
            <a:lvl1pPr>
              <a:defRPr sz="4256"/>
            </a:lvl1pPr>
            <a:lvl2pPr>
              <a:defRPr sz="3724"/>
            </a:lvl2pPr>
            <a:lvl3pPr>
              <a:defRPr sz="3192"/>
            </a:lvl3pPr>
            <a:lvl4pPr>
              <a:defRPr sz="2660"/>
            </a:lvl4pPr>
            <a:lvl5pPr>
              <a:defRPr sz="2660"/>
            </a:lvl5pPr>
            <a:lvl6pPr>
              <a:defRPr sz="2660"/>
            </a:lvl6pPr>
            <a:lvl7pPr>
              <a:defRPr sz="2660"/>
            </a:lvl7pPr>
            <a:lvl8pPr>
              <a:defRPr sz="2660"/>
            </a:lvl8pPr>
            <a:lvl9pPr>
              <a:defRPr sz="26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3648551"/>
            <a:ext cx="3922509" cy="6759393"/>
          </a:xfrm>
        </p:spPr>
        <p:txBody>
          <a:bodyPr/>
          <a:lstStyle>
            <a:lvl1pPr marL="0" indent="0">
              <a:buNone/>
              <a:defRPr sz="2128"/>
            </a:lvl1pPr>
            <a:lvl2pPr marL="608076" indent="0">
              <a:buNone/>
              <a:defRPr sz="1862"/>
            </a:lvl2pPr>
            <a:lvl3pPr marL="1216152" indent="0">
              <a:buNone/>
              <a:defRPr sz="1596"/>
            </a:lvl3pPr>
            <a:lvl4pPr marL="1824228" indent="0">
              <a:buNone/>
              <a:defRPr sz="1330"/>
            </a:lvl4pPr>
            <a:lvl5pPr marL="2432304" indent="0">
              <a:buNone/>
              <a:defRPr sz="1330"/>
            </a:lvl5pPr>
            <a:lvl6pPr marL="3040380" indent="0">
              <a:buNone/>
              <a:defRPr sz="1330"/>
            </a:lvl6pPr>
            <a:lvl7pPr marL="3648456" indent="0">
              <a:buNone/>
              <a:defRPr sz="1330"/>
            </a:lvl7pPr>
            <a:lvl8pPr marL="4256532" indent="0">
              <a:buNone/>
              <a:defRPr sz="1330"/>
            </a:lvl8pPr>
            <a:lvl9pPr marL="4864608" indent="0">
              <a:buNone/>
              <a:defRPr sz="13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810789"/>
            <a:ext cx="3922509" cy="2837762"/>
          </a:xfrm>
        </p:spPr>
        <p:txBody>
          <a:bodyPr anchor="b"/>
          <a:lstStyle>
            <a:lvl1pPr>
              <a:defRPr sz="42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751082"/>
            <a:ext cx="6156930" cy="8642788"/>
          </a:xfrm>
        </p:spPr>
        <p:txBody>
          <a:bodyPr anchor="t"/>
          <a:lstStyle>
            <a:lvl1pPr marL="0" indent="0">
              <a:buNone/>
              <a:defRPr sz="4256"/>
            </a:lvl1pPr>
            <a:lvl2pPr marL="608076" indent="0">
              <a:buNone/>
              <a:defRPr sz="3724"/>
            </a:lvl2pPr>
            <a:lvl3pPr marL="1216152" indent="0">
              <a:buNone/>
              <a:defRPr sz="3192"/>
            </a:lvl3pPr>
            <a:lvl4pPr marL="1824228" indent="0">
              <a:buNone/>
              <a:defRPr sz="2660"/>
            </a:lvl4pPr>
            <a:lvl5pPr marL="2432304" indent="0">
              <a:buNone/>
              <a:defRPr sz="2660"/>
            </a:lvl5pPr>
            <a:lvl6pPr marL="3040380" indent="0">
              <a:buNone/>
              <a:defRPr sz="2660"/>
            </a:lvl6pPr>
            <a:lvl7pPr marL="3648456" indent="0">
              <a:buNone/>
              <a:defRPr sz="2660"/>
            </a:lvl7pPr>
            <a:lvl8pPr marL="4256532" indent="0">
              <a:buNone/>
              <a:defRPr sz="2660"/>
            </a:lvl8pPr>
            <a:lvl9pPr marL="4864608" indent="0">
              <a:buNone/>
              <a:defRPr sz="26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3648551"/>
            <a:ext cx="3922509" cy="6759393"/>
          </a:xfrm>
        </p:spPr>
        <p:txBody>
          <a:bodyPr/>
          <a:lstStyle>
            <a:lvl1pPr marL="0" indent="0">
              <a:buNone/>
              <a:defRPr sz="2128"/>
            </a:lvl1pPr>
            <a:lvl2pPr marL="608076" indent="0">
              <a:buNone/>
              <a:defRPr sz="1862"/>
            </a:lvl2pPr>
            <a:lvl3pPr marL="1216152" indent="0">
              <a:buNone/>
              <a:defRPr sz="1596"/>
            </a:lvl3pPr>
            <a:lvl4pPr marL="1824228" indent="0">
              <a:buNone/>
              <a:defRPr sz="1330"/>
            </a:lvl4pPr>
            <a:lvl5pPr marL="2432304" indent="0">
              <a:buNone/>
              <a:defRPr sz="1330"/>
            </a:lvl5pPr>
            <a:lvl6pPr marL="3040380" indent="0">
              <a:buNone/>
              <a:defRPr sz="1330"/>
            </a:lvl6pPr>
            <a:lvl7pPr marL="3648456" indent="0">
              <a:buNone/>
              <a:defRPr sz="1330"/>
            </a:lvl7pPr>
            <a:lvl8pPr marL="4256532" indent="0">
              <a:buNone/>
              <a:defRPr sz="1330"/>
            </a:lvl8pPr>
            <a:lvl9pPr marL="4864608" indent="0">
              <a:buNone/>
              <a:defRPr sz="13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647508"/>
            <a:ext cx="10489585" cy="235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3237527"/>
            <a:ext cx="10489585" cy="77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11272225"/>
            <a:ext cx="2736414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AB7C-4D0A-4927-A7D1-0729A4BB472B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11272225"/>
            <a:ext cx="4104620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11272225"/>
            <a:ext cx="2736414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CA74-E125-4A8C-B8AD-654CF719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6152" rtl="0" eaLnBrk="1" latinLnBrk="0" hangingPunct="1">
        <a:lnSpc>
          <a:spcPct val="90000"/>
        </a:lnSpc>
        <a:spcBef>
          <a:spcPct val="0"/>
        </a:spcBef>
        <a:buNone/>
        <a:defRPr sz="5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038" indent="-304038" algn="l" defTabSz="1216152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3724" kern="1200">
          <a:solidFill>
            <a:schemeClr val="tx1"/>
          </a:solidFill>
          <a:latin typeface="+mn-lt"/>
          <a:ea typeface="+mn-ea"/>
          <a:cs typeface="+mn-cs"/>
        </a:defRPr>
      </a:lvl1pPr>
      <a:lvl2pPr marL="912114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2pPr>
      <a:lvl3pPr marL="1520190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3pPr>
      <a:lvl4pPr marL="2128266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736342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344418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952494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560570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5168646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60807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21615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82422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432304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04038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64845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25653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486460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582522794"/>
              </p:ext>
            </p:extLst>
          </p:nvPr>
        </p:nvGraphicFramePr>
        <p:xfrm>
          <a:off x="3794041" y="4765076"/>
          <a:ext cx="4662510" cy="308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399426449"/>
              </p:ext>
            </p:extLst>
          </p:nvPr>
        </p:nvGraphicFramePr>
        <p:xfrm>
          <a:off x="3907614" y="620792"/>
          <a:ext cx="6960255" cy="4085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26"/>
          <p:cNvSpPr/>
          <p:nvPr/>
        </p:nvSpPr>
        <p:spPr>
          <a:xfrm>
            <a:off x="106384" y="608754"/>
            <a:ext cx="3268494" cy="113449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28" name="Rectangle 27"/>
          <p:cNvSpPr/>
          <p:nvPr/>
        </p:nvSpPr>
        <p:spPr>
          <a:xfrm>
            <a:off x="195" y="0"/>
            <a:ext cx="4629021" cy="583328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3192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Transfer Tax in BC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9348" y="4662801"/>
            <a:ext cx="2707618" cy="39912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995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the 2 trend plots: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5862" y="755543"/>
            <a:ext cx="2128959" cy="39912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995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the bar plot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7207" y="1154663"/>
            <a:ext cx="721934" cy="39912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99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7208" y="1499093"/>
            <a:ext cx="1349907" cy="337716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596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selection: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9208" y="1855692"/>
            <a:ext cx="152023" cy="16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5" dirty="0" smtClean="0">
                <a:solidFill>
                  <a:sysClr val="windowText" lastClr="000000"/>
                </a:solidFill>
              </a:rPr>
              <a:t>X</a:t>
            </a:r>
            <a:endParaRPr lang="en-US" sz="1795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9208" y="2133948"/>
            <a:ext cx="152023" cy="16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5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1795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2643" y="1806235"/>
            <a:ext cx="594579" cy="30710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397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1</a:t>
            </a:r>
            <a:endParaRPr lang="en-US" sz="1397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3786" y="2080268"/>
            <a:ext cx="594579" cy="30710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r>
              <a:rPr lang="en-US" sz="1397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2</a:t>
            </a:r>
            <a:endParaRPr lang="en-US" sz="1397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5862" y="2912215"/>
            <a:ext cx="1653852" cy="337716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596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selection: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53220" y="3326658"/>
            <a:ext cx="152023" cy="16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5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1795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681" y="3604387"/>
            <a:ext cx="152023" cy="16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5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1795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1704" y="3259379"/>
            <a:ext cx="873244" cy="30710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397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1</a:t>
            </a:r>
            <a:endParaRPr lang="en-US" sz="1397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931" y="3536343"/>
            <a:ext cx="873244" cy="30710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397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2</a:t>
            </a:r>
            <a:endParaRPr lang="en-US" sz="1397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3459242381"/>
              </p:ext>
            </p:extLst>
          </p:nvPr>
        </p:nvGraphicFramePr>
        <p:xfrm>
          <a:off x="4299771" y="7956315"/>
          <a:ext cx="6710458" cy="3979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Rectangle 46"/>
          <p:cNvSpPr/>
          <p:nvPr/>
        </p:nvSpPr>
        <p:spPr>
          <a:xfrm>
            <a:off x="303161" y="5130539"/>
            <a:ext cx="1349907" cy="337716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596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selection: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2292" y="5460035"/>
            <a:ext cx="2679405" cy="256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9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1</a:t>
            </a:r>
          </a:p>
        </p:txBody>
      </p:sp>
      <p:sp>
        <p:nvSpPr>
          <p:cNvPr id="49" name="Isosceles Triangle 48"/>
          <p:cNvSpPr/>
          <p:nvPr/>
        </p:nvSpPr>
        <p:spPr>
          <a:xfrm>
            <a:off x="2889202" y="5527297"/>
            <a:ext cx="112817" cy="1121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51613" y="6281238"/>
            <a:ext cx="2679405" cy="95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51" name="Rounded Rectangle 50"/>
          <p:cNvSpPr/>
          <p:nvPr/>
        </p:nvSpPr>
        <p:spPr>
          <a:xfrm>
            <a:off x="743435" y="6290416"/>
            <a:ext cx="1840409" cy="601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52" name="Flowchart: Connector 51"/>
          <p:cNvSpPr/>
          <p:nvPr/>
        </p:nvSpPr>
        <p:spPr>
          <a:xfrm>
            <a:off x="2488223" y="6225595"/>
            <a:ext cx="191243" cy="22666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53" name="Rectangle 52"/>
          <p:cNvSpPr/>
          <p:nvPr/>
        </p:nvSpPr>
        <p:spPr>
          <a:xfrm>
            <a:off x="251303" y="5914208"/>
            <a:ext cx="1174013" cy="337716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596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range:</a:t>
            </a:r>
          </a:p>
        </p:txBody>
      </p:sp>
      <p:sp>
        <p:nvSpPr>
          <p:cNvPr id="58" name="Flowchart: Connector 57"/>
          <p:cNvSpPr/>
          <p:nvPr/>
        </p:nvSpPr>
        <p:spPr>
          <a:xfrm>
            <a:off x="683416" y="6225595"/>
            <a:ext cx="191243" cy="22666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/>
          </a:p>
        </p:txBody>
      </p:sp>
      <p:sp>
        <p:nvSpPr>
          <p:cNvPr id="60" name="Rectangle 59"/>
          <p:cNvSpPr/>
          <p:nvPr/>
        </p:nvSpPr>
        <p:spPr>
          <a:xfrm>
            <a:off x="8987253" y="4859381"/>
            <a:ext cx="2533379" cy="706119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99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</a:t>
            </a:r>
            <a:r>
              <a:rPr lang="en-US" sz="1995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995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99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</a:t>
            </a:r>
            <a:r>
              <a:rPr lang="en-US" sz="1995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  <a:r>
              <a:rPr lang="en-US" sz="1995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(Time range)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1349" y="7171170"/>
            <a:ext cx="1653852" cy="337716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596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selection: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0929" y="7481663"/>
            <a:ext cx="2679405" cy="256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97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1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2900568" y="7534527"/>
            <a:ext cx="112817" cy="11213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987253" y="5687100"/>
            <a:ext cx="2292799" cy="107699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$XXX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Tax amount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79847" y="7001928"/>
            <a:ext cx="2132110" cy="644732"/>
          </a:xfrm>
          <a:prstGeom prst="rect">
            <a:avLst/>
          </a:prstGeom>
          <a:noFill/>
        </p:spPr>
        <p:txBody>
          <a:bodyPr wrap="square" lIns="91214" tIns="45607" rIns="91214" bIns="45607">
            <a:spAutoFit/>
          </a:bodyPr>
          <a:lstStyle/>
          <a:p>
            <a:pPr algn="ctr"/>
            <a:r>
              <a:rPr lang="en-US" sz="239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$XX</a:t>
            </a:r>
          </a:p>
          <a:p>
            <a:pPr algn="ctr"/>
            <a:r>
              <a:rPr lang="en-US" sz="109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 change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801814" y="7001928"/>
            <a:ext cx="2132110" cy="644732"/>
          </a:xfrm>
          <a:prstGeom prst="rect">
            <a:avLst/>
          </a:prstGeom>
          <a:noFill/>
        </p:spPr>
        <p:txBody>
          <a:bodyPr wrap="square" lIns="91214" tIns="45607" rIns="91214" bIns="45607">
            <a:spAutoFit/>
          </a:bodyPr>
          <a:lstStyle/>
          <a:p>
            <a:pPr algn="ctr"/>
            <a:r>
              <a:rPr lang="en-US" sz="239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$XX</a:t>
            </a:r>
          </a:p>
          <a:p>
            <a:pPr algn="ctr"/>
            <a:r>
              <a:rPr lang="en-US" sz="1097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Quarterly change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323" y="6737816"/>
            <a:ext cx="2843537" cy="398352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995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the trend line plot: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3271" y="2427681"/>
            <a:ext cx="152023" cy="16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5" dirty="0" smtClean="0">
                <a:solidFill>
                  <a:sysClr val="windowText" lastClr="000000"/>
                </a:solidFill>
              </a:rPr>
              <a:t>X</a:t>
            </a:r>
            <a:endParaRPr lang="en-US" sz="1795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6706" y="2378224"/>
            <a:ext cx="594579" cy="30710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397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3</a:t>
            </a:r>
            <a:endParaRPr lang="en-US" sz="1397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60259" y="1860030"/>
            <a:ext cx="152023" cy="16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5" dirty="0" smtClean="0">
                <a:solidFill>
                  <a:sysClr val="windowText" lastClr="000000"/>
                </a:solidFill>
              </a:rPr>
              <a:t>X</a:t>
            </a:r>
            <a:endParaRPr lang="en-US" sz="1795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43694" y="1810573"/>
            <a:ext cx="594579" cy="30710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397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4</a:t>
            </a:r>
            <a:endParaRPr lang="en-US" sz="1397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9681" y="3935239"/>
            <a:ext cx="152023" cy="16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95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1795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9931" y="3867195"/>
            <a:ext cx="873244" cy="30710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397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3</a:t>
            </a:r>
            <a:endParaRPr lang="en-US" sz="1397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60259" y="2158889"/>
            <a:ext cx="152023" cy="16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43694" y="2109432"/>
            <a:ext cx="594579" cy="30710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397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5</a:t>
            </a:r>
            <a:endParaRPr lang="en-US" sz="1397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460259" y="2430517"/>
            <a:ext cx="152023" cy="167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5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3694" y="2381060"/>
            <a:ext cx="594579" cy="307100"/>
          </a:xfrm>
          <a:prstGeom prst="rect">
            <a:avLst/>
          </a:prstGeom>
          <a:noFill/>
        </p:spPr>
        <p:txBody>
          <a:bodyPr wrap="none" lIns="91214" tIns="45607" rIns="91214" bIns="45607">
            <a:spAutoFit/>
          </a:bodyPr>
          <a:lstStyle/>
          <a:p>
            <a:pPr algn="ctr"/>
            <a:r>
              <a:rPr lang="en-US" sz="1397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 6</a:t>
            </a:r>
            <a:endParaRPr lang="en-US" sz="1397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5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114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Vu</dc:creator>
  <cp:lastModifiedBy>Duong Vu</cp:lastModifiedBy>
  <cp:revision>19</cp:revision>
  <dcterms:created xsi:type="dcterms:W3CDTF">2018-01-12T05:27:30Z</dcterms:created>
  <dcterms:modified xsi:type="dcterms:W3CDTF">2018-01-13T00:00:14Z</dcterms:modified>
</cp:coreProperties>
</file>