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9CCD4-93F2-4A24-9AA0-73EDBF607B3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BCC96E0E-9C21-4360-B4AC-872B12E0FAE7}">
      <dgm:prSet phldrT="[Text]" custT="1"/>
      <dgm:spPr/>
      <dgm:t>
        <a:bodyPr/>
        <a:lstStyle/>
        <a:p>
          <a:r>
            <a:rPr lang="en-US" sz="3600" dirty="0" err="1" smtClean="0"/>
            <a:t>Dũng</a:t>
          </a:r>
          <a:r>
            <a:rPr lang="en-US" sz="3600" dirty="0" smtClean="0"/>
            <a:t> hip</a:t>
          </a:r>
        </a:p>
        <a:p>
          <a:r>
            <a:rPr lang="en-US" sz="2000" dirty="0" err="1" smtClean="0"/>
            <a:t>Chuyên</a:t>
          </a:r>
          <a:r>
            <a:rPr lang="en-US" sz="2000" dirty="0" smtClean="0"/>
            <a:t> </a:t>
          </a:r>
          <a:r>
            <a:rPr lang="en-US" sz="2000" dirty="0" err="1" smtClean="0"/>
            <a:t>đồ</a:t>
          </a:r>
          <a:r>
            <a:rPr lang="en-US" sz="2000" dirty="0" smtClean="0"/>
            <a:t> </a:t>
          </a:r>
          <a:r>
            <a:rPr lang="en-US" sz="2000" dirty="0" err="1" smtClean="0"/>
            <a:t>họa</a:t>
          </a:r>
          <a:endParaRPr lang="en-US" sz="2000" dirty="0"/>
        </a:p>
      </dgm:t>
    </dgm:pt>
    <dgm:pt modelId="{EAAD280D-75E4-46BD-84C7-D4768352303E}" type="parTrans" cxnId="{979BA3C6-94F6-48C3-B27A-87319F440681}">
      <dgm:prSet/>
      <dgm:spPr/>
      <dgm:t>
        <a:bodyPr/>
        <a:lstStyle/>
        <a:p>
          <a:endParaRPr lang="en-US"/>
        </a:p>
      </dgm:t>
    </dgm:pt>
    <dgm:pt modelId="{2C34C827-D470-4C18-9423-6F728CAA7877}" type="sibTrans" cxnId="{979BA3C6-94F6-48C3-B27A-87319F440681}">
      <dgm:prSet/>
      <dgm:spPr/>
      <dgm:t>
        <a:bodyPr/>
        <a:lstStyle/>
        <a:p>
          <a:endParaRPr lang="en-US"/>
        </a:p>
      </dgm:t>
    </dgm:pt>
    <dgm:pt modelId="{23291A9B-0843-49C9-84BB-B4526E5624C3}">
      <dgm:prSet phldrT="[Text]" custT="1"/>
      <dgm:spPr/>
      <dgm:t>
        <a:bodyPr/>
        <a:lstStyle/>
        <a:p>
          <a:r>
            <a:rPr lang="en-US" sz="3200" dirty="0" err="1" smtClean="0"/>
            <a:t>Q.Dương</a:t>
          </a:r>
          <a:endParaRPr lang="en-US" sz="3200" dirty="0" smtClean="0"/>
        </a:p>
        <a:p>
          <a:r>
            <a:rPr lang="en-US" sz="2000" dirty="0" err="1" smtClean="0"/>
            <a:t>Chuyên</a:t>
          </a:r>
          <a:r>
            <a:rPr lang="en-US" sz="2000" dirty="0" smtClean="0"/>
            <a:t> </a:t>
          </a:r>
          <a:r>
            <a:rPr lang="en-US" sz="2000" dirty="0" err="1" smtClean="0"/>
            <a:t>làm</a:t>
          </a:r>
          <a:r>
            <a:rPr lang="en-US" sz="2000" dirty="0" smtClean="0"/>
            <a:t> </a:t>
          </a:r>
          <a:r>
            <a:rPr lang="en-US" sz="2000" dirty="0" err="1" smtClean="0"/>
            <a:t>đẹp</a:t>
          </a:r>
          <a:r>
            <a:rPr lang="en-US" sz="2000" dirty="0" smtClean="0"/>
            <a:t> </a:t>
          </a:r>
          <a:r>
            <a:rPr lang="en-US" sz="2000" dirty="0" err="1" smtClean="0"/>
            <a:t>cho</a:t>
          </a:r>
          <a:r>
            <a:rPr lang="en-US" sz="2000" dirty="0" smtClean="0"/>
            <a:t> </a:t>
          </a:r>
          <a:r>
            <a:rPr lang="en-US" sz="2000" dirty="0" err="1" smtClean="0"/>
            <a:t>đời</a:t>
          </a:r>
          <a:endParaRPr lang="en-US" sz="2000" dirty="0"/>
        </a:p>
      </dgm:t>
    </dgm:pt>
    <dgm:pt modelId="{2455FF04-2FA9-41B4-A0A5-139D605DC0A2}" type="parTrans" cxnId="{052EC4CE-F597-4738-8443-A3121C7F62DF}">
      <dgm:prSet/>
      <dgm:spPr/>
      <dgm:t>
        <a:bodyPr/>
        <a:lstStyle/>
        <a:p>
          <a:endParaRPr lang="en-US"/>
        </a:p>
      </dgm:t>
    </dgm:pt>
    <dgm:pt modelId="{021AF496-BB84-4308-B9FA-524691904E4C}" type="sibTrans" cxnId="{052EC4CE-F597-4738-8443-A3121C7F62DF}">
      <dgm:prSet/>
      <dgm:spPr/>
      <dgm:t>
        <a:bodyPr/>
        <a:lstStyle/>
        <a:p>
          <a:endParaRPr lang="en-US"/>
        </a:p>
      </dgm:t>
    </dgm:pt>
    <dgm:pt modelId="{4DDFE250-85BD-4F28-954E-902343B4973A}">
      <dgm:prSet phldrT="[Text]" custT="1"/>
      <dgm:spPr/>
      <dgm:t>
        <a:bodyPr/>
        <a:lstStyle/>
        <a:p>
          <a:r>
            <a:rPr lang="en-US" sz="3200" dirty="0" err="1" smtClean="0"/>
            <a:t>Lâm</a:t>
          </a:r>
          <a:r>
            <a:rPr lang="en-US" sz="3200" dirty="0" smtClean="0"/>
            <a:t> </a:t>
          </a:r>
          <a:r>
            <a:rPr lang="en-US" sz="3200" dirty="0" err="1" smtClean="0"/>
            <a:t>tám</a:t>
          </a:r>
          <a:r>
            <a:rPr lang="en-US" sz="2000" dirty="0" smtClean="0"/>
            <a:t>	</a:t>
          </a:r>
        </a:p>
        <a:p>
          <a:r>
            <a:rPr lang="en-US" sz="2000" dirty="0" err="1" smtClean="0"/>
            <a:t>Chuyên</a:t>
          </a:r>
          <a:r>
            <a:rPr lang="en-US" sz="2000" dirty="0" smtClean="0"/>
            <a:t> code, </a:t>
          </a:r>
          <a:r>
            <a:rPr lang="en-US" sz="2000" dirty="0" err="1" smtClean="0"/>
            <a:t>thúc</a:t>
          </a:r>
          <a:r>
            <a:rPr lang="en-US" sz="2000" dirty="0" smtClean="0"/>
            <a:t> </a:t>
          </a:r>
          <a:r>
            <a:rPr lang="en-US" sz="2000" dirty="0" err="1" smtClean="0"/>
            <a:t>giục</a:t>
          </a:r>
          <a:r>
            <a:rPr lang="en-US" sz="2000" dirty="0" smtClean="0"/>
            <a:t> team, </a:t>
          </a:r>
          <a:r>
            <a:rPr lang="en-US" sz="2000" dirty="0" err="1" smtClean="0"/>
            <a:t>liên</a:t>
          </a:r>
          <a:r>
            <a:rPr lang="en-US" sz="2000" dirty="0" smtClean="0"/>
            <a:t> </a:t>
          </a:r>
          <a:r>
            <a:rPr lang="en-US" sz="2000" dirty="0" err="1" smtClean="0"/>
            <a:t>lạc</a:t>
          </a:r>
          <a:r>
            <a:rPr lang="en-US" sz="2000" dirty="0" smtClean="0"/>
            <a:t> </a:t>
          </a:r>
          <a:r>
            <a:rPr lang="en-US" sz="2000" dirty="0" err="1" smtClean="0"/>
            <a:t>với</a:t>
          </a:r>
          <a:r>
            <a:rPr lang="en-US" sz="2000" dirty="0" smtClean="0"/>
            <a:t> ban </a:t>
          </a:r>
          <a:r>
            <a:rPr lang="en-US" sz="2000" dirty="0" err="1" smtClean="0"/>
            <a:t>tổ</a:t>
          </a:r>
          <a:r>
            <a:rPr lang="en-US" sz="2000" dirty="0" smtClean="0"/>
            <a:t> </a:t>
          </a:r>
          <a:r>
            <a:rPr lang="en-US" sz="2000" dirty="0" err="1" smtClean="0"/>
            <a:t>chức</a:t>
          </a:r>
          <a:r>
            <a:rPr lang="en-US" sz="2000" dirty="0" smtClean="0"/>
            <a:t>.</a:t>
          </a:r>
          <a:endParaRPr lang="en-US" sz="2000" dirty="0"/>
        </a:p>
      </dgm:t>
    </dgm:pt>
    <dgm:pt modelId="{E9A6AD40-7293-4F0D-B080-D8D591661B45}" type="parTrans" cxnId="{9FFFF976-6805-4969-A9E4-0456F9734BA8}">
      <dgm:prSet/>
      <dgm:spPr/>
      <dgm:t>
        <a:bodyPr/>
        <a:lstStyle/>
        <a:p>
          <a:endParaRPr lang="en-US"/>
        </a:p>
      </dgm:t>
    </dgm:pt>
    <dgm:pt modelId="{284F2FBC-E7DE-49EA-B46F-EDE4C2FAE84E}" type="sibTrans" cxnId="{9FFFF976-6805-4969-A9E4-0456F9734BA8}">
      <dgm:prSet/>
      <dgm:spPr/>
      <dgm:t>
        <a:bodyPr/>
        <a:lstStyle/>
        <a:p>
          <a:endParaRPr lang="en-US"/>
        </a:p>
      </dgm:t>
    </dgm:pt>
    <dgm:pt modelId="{89CD5CFE-E121-4AA7-9FC0-DE832334F9E0}" type="pres">
      <dgm:prSet presAssocID="{3D49CCD4-93F2-4A24-9AA0-73EDBF607B31}" presName="Name0" presStyleCnt="0">
        <dgm:presLayoutVars>
          <dgm:dir/>
          <dgm:resizeHandles val="exact"/>
        </dgm:presLayoutVars>
      </dgm:prSet>
      <dgm:spPr/>
    </dgm:pt>
    <dgm:pt modelId="{2006EF4A-3C4C-4799-BDCA-55E1986456D1}" type="pres">
      <dgm:prSet presAssocID="{3D49CCD4-93F2-4A24-9AA0-73EDBF607B31}" presName="fgShape" presStyleLbl="fgShp" presStyleIdx="0" presStyleCnt="1"/>
      <dgm:spPr/>
    </dgm:pt>
    <dgm:pt modelId="{C6BD601D-4356-4D28-9B97-8215B13E005F}" type="pres">
      <dgm:prSet presAssocID="{3D49CCD4-93F2-4A24-9AA0-73EDBF607B31}" presName="linComp" presStyleCnt="0"/>
      <dgm:spPr/>
    </dgm:pt>
    <dgm:pt modelId="{830A2B63-CEEB-408D-9244-4118F727EB7A}" type="pres">
      <dgm:prSet presAssocID="{BCC96E0E-9C21-4360-B4AC-872B12E0FAE7}" presName="compNode" presStyleCnt="0"/>
      <dgm:spPr/>
    </dgm:pt>
    <dgm:pt modelId="{37D6E2CB-D21C-45CE-9D9B-8544EBCE65E9}" type="pres">
      <dgm:prSet presAssocID="{BCC96E0E-9C21-4360-B4AC-872B12E0FAE7}" presName="bkgdShape" presStyleLbl="node1" presStyleIdx="0" presStyleCnt="3"/>
      <dgm:spPr/>
      <dgm:t>
        <a:bodyPr/>
        <a:lstStyle/>
        <a:p>
          <a:endParaRPr lang="en-US"/>
        </a:p>
      </dgm:t>
    </dgm:pt>
    <dgm:pt modelId="{3A9A8374-A685-47E0-BF25-108C334304F7}" type="pres">
      <dgm:prSet presAssocID="{BCC96E0E-9C21-4360-B4AC-872B12E0FAE7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D379-762B-48A1-BB37-431629941350}" type="pres">
      <dgm:prSet presAssocID="{BCC96E0E-9C21-4360-B4AC-872B12E0FAE7}" presName="invisiNode" presStyleLbl="node1" presStyleIdx="0" presStyleCnt="3"/>
      <dgm:spPr/>
    </dgm:pt>
    <dgm:pt modelId="{51989923-1373-4C77-8095-4C342ACAFC5F}" type="pres">
      <dgm:prSet presAssocID="{BCC96E0E-9C21-4360-B4AC-872B12E0FAE7}" presName="imagNode" presStyleLbl="fgImgPlace1" presStyleIdx="0" presStyleCnt="3"/>
      <dgm:spPr/>
    </dgm:pt>
    <dgm:pt modelId="{7A5A0D04-A7AA-4CCE-8E6F-E30402BA21EF}" type="pres">
      <dgm:prSet presAssocID="{2C34C827-D470-4C18-9423-6F728CAA7877}" presName="sibTrans" presStyleLbl="sibTrans2D1" presStyleIdx="0" presStyleCnt="0"/>
      <dgm:spPr/>
    </dgm:pt>
    <dgm:pt modelId="{94453987-0FED-4C11-BC7B-A54F8360E1A6}" type="pres">
      <dgm:prSet presAssocID="{23291A9B-0843-49C9-84BB-B4526E5624C3}" presName="compNode" presStyleCnt="0"/>
      <dgm:spPr/>
    </dgm:pt>
    <dgm:pt modelId="{98AC3109-396A-4B63-B345-5A4B6CC11AAE}" type="pres">
      <dgm:prSet presAssocID="{23291A9B-0843-49C9-84BB-B4526E5624C3}" presName="bkgdShape" presStyleLbl="node1" presStyleIdx="1" presStyleCnt="3"/>
      <dgm:spPr/>
      <dgm:t>
        <a:bodyPr/>
        <a:lstStyle/>
        <a:p>
          <a:endParaRPr lang="en-US"/>
        </a:p>
      </dgm:t>
    </dgm:pt>
    <dgm:pt modelId="{BC1EE29C-05B1-49C9-B554-43E3A0AE0AB0}" type="pres">
      <dgm:prSet presAssocID="{23291A9B-0843-49C9-84BB-B4526E5624C3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D20EF-865F-4426-A09C-CBCE58DC7F9A}" type="pres">
      <dgm:prSet presAssocID="{23291A9B-0843-49C9-84BB-B4526E5624C3}" presName="invisiNode" presStyleLbl="node1" presStyleIdx="1" presStyleCnt="3"/>
      <dgm:spPr/>
    </dgm:pt>
    <dgm:pt modelId="{8C89046D-C8E8-42E4-B7D4-9B1C3DF8D0C3}" type="pres">
      <dgm:prSet presAssocID="{23291A9B-0843-49C9-84BB-B4526E5624C3}" presName="imagNode" presStyleLbl="fgImgPlace1" presStyleIdx="1" presStyleCnt="3"/>
      <dgm:spPr/>
    </dgm:pt>
    <dgm:pt modelId="{296F4ED7-42B3-4B91-9618-D606C27C60D0}" type="pres">
      <dgm:prSet presAssocID="{021AF496-BB84-4308-B9FA-524691904E4C}" presName="sibTrans" presStyleLbl="sibTrans2D1" presStyleIdx="0" presStyleCnt="0"/>
      <dgm:spPr/>
    </dgm:pt>
    <dgm:pt modelId="{911428FD-5486-4B1E-B080-503F54F20E52}" type="pres">
      <dgm:prSet presAssocID="{4DDFE250-85BD-4F28-954E-902343B4973A}" presName="compNode" presStyleCnt="0"/>
      <dgm:spPr/>
    </dgm:pt>
    <dgm:pt modelId="{01FB87C4-37EC-437F-BDCD-973812771A27}" type="pres">
      <dgm:prSet presAssocID="{4DDFE250-85BD-4F28-954E-902343B4973A}" presName="bkgdShape" presStyleLbl="node1" presStyleIdx="2" presStyleCnt="3"/>
      <dgm:spPr/>
      <dgm:t>
        <a:bodyPr/>
        <a:lstStyle/>
        <a:p>
          <a:endParaRPr lang="en-US"/>
        </a:p>
      </dgm:t>
    </dgm:pt>
    <dgm:pt modelId="{2D92DBDB-9F2A-41A8-A842-F395A0398098}" type="pres">
      <dgm:prSet presAssocID="{4DDFE250-85BD-4F28-954E-902343B4973A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ACD14-67E8-4A36-9FF4-35727AB0049E}" type="pres">
      <dgm:prSet presAssocID="{4DDFE250-85BD-4F28-954E-902343B4973A}" presName="invisiNode" presStyleLbl="node1" presStyleIdx="2" presStyleCnt="3"/>
      <dgm:spPr/>
    </dgm:pt>
    <dgm:pt modelId="{CAB3AAE6-ACF1-4D7B-A9AB-D37EE5AA5C9F}" type="pres">
      <dgm:prSet presAssocID="{4DDFE250-85BD-4F28-954E-902343B4973A}" presName="imagNode" presStyleLbl="fgImgPlace1" presStyleIdx="2" presStyleCnt="3"/>
      <dgm:spPr/>
    </dgm:pt>
  </dgm:ptLst>
  <dgm:cxnLst>
    <dgm:cxn modelId="{052EC4CE-F597-4738-8443-A3121C7F62DF}" srcId="{3D49CCD4-93F2-4A24-9AA0-73EDBF607B31}" destId="{23291A9B-0843-49C9-84BB-B4526E5624C3}" srcOrd="1" destOrd="0" parTransId="{2455FF04-2FA9-41B4-A0A5-139D605DC0A2}" sibTransId="{021AF496-BB84-4308-B9FA-524691904E4C}"/>
    <dgm:cxn modelId="{9A7A2F6E-3922-47FF-9E86-1D9AAFBC2D7D}" type="presOf" srcId="{4DDFE250-85BD-4F28-954E-902343B4973A}" destId="{2D92DBDB-9F2A-41A8-A842-F395A0398098}" srcOrd="1" destOrd="0" presId="urn:microsoft.com/office/officeart/2005/8/layout/hList7"/>
    <dgm:cxn modelId="{7E522B26-8A91-41E0-BB0D-09D84879A36D}" type="presOf" srcId="{2C34C827-D470-4C18-9423-6F728CAA7877}" destId="{7A5A0D04-A7AA-4CCE-8E6F-E30402BA21EF}" srcOrd="0" destOrd="0" presId="urn:microsoft.com/office/officeart/2005/8/layout/hList7"/>
    <dgm:cxn modelId="{9FFFF976-6805-4969-A9E4-0456F9734BA8}" srcId="{3D49CCD4-93F2-4A24-9AA0-73EDBF607B31}" destId="{4DDFE250-85BD-4F28-954E-902343B4973A}" srcOrd="2" destOrd="0" parTransId="{E9A6AD40-7293-4F0D-B080-D8D591661B45}" sibTransId="{284F2FBC-E7DE-49EA-B46F-EDE4C2FAE84E}"/>
    <dgm:cxn modelId="{979BA3C6-94F6-48C3-B27A-87319F440681}" srcId="{3D49CCD4-93F2-4A24-9AA0-73EDBF607B31}" destId="{BCC96E0E-9C21-4360-B4AC-872B12E0FAE7}" srcOrd="0" destOrd="0" parTransId="{EAAD280D-75E4-46BD-84C7-D4768352303E}" sibTransId="{2C34C827-D470-4C18-9423-6F728CAA7877}"/>
    <dgm:cxn modelId="{9046F353-02A9-4039-AA3A-FF64D8AA9FA3}" type="presOf" srcId="{BCC96E0E-9C21-4360-B4AC-872B12E0FAE7}" destId="{3A9A8374-A685-47E0-BF25-108C334304F7}" srcOrd="1" destOrd="0" presId="urn:microsoft.com/office/officeart/2005/8/layout/hList7"/>
    <dgm:cxn modelId="{D33F1174-1846-4A2A-AFF5-7E0E9C56D9C5}" type="presOf" srcId="{4DDFE250-85BD-4F28-954E-902343B4973A}" destId="{01FB87C4-37EC-437F-BDCD-973812771A27}" srcOrd="0" destOrd="0" presId="urn:microsoft.com/office/officeart/2005/8/layout/hList7"/>
    <dgm:cxn modelId="{764E27AE-AAD4-4456-8557-727D8249E047}" type="presOf" srcId="{23291A9B-0843-49C9-84BB-B4526E5624C3}" destId="{BC1EE29C-05B1-49C9-B554-43E3A0AE0AB0}" srcOrd="1" destOrd="0" presId="urn:microsoft.com/office/officeart/2005/8/layout/hList7"/>
    <dgm:cxn modelId="{1B0C9DFA-19F0-4616-A35F-A7BB29134CA5}" type="presOf" srcId="{23291A9B-0843-49C9-84BB-B4526E5624C3}" destId="{98AC3109-396A-4B63-B345-5A4B6CC11AAE}" srcOrd="0" destOrd="0" presId="urn:microsoft.com/office/officeart/2005/8/layout/hList7"/>
    <dgm:cxn modelId="{2260216E-51E6-4D4E-AB7A-099568C44D8C}" type="presOf" srcId="{3D49CCD4-93F2-4A24-9AA0-73EDBF607B31}" destId="{89CD5CFE-E121-4AA7-9FC0-DE832334F9E0}" srcOrd="0" destOrd="0" presId="urn:microsoft.com/office/officeart/2005/8/layout/hList7"/>
    <dgm:cxn modelId="{C6B18B17-F4FA-48D4-88DF-8023F3DB54A5}" type="presOf" srcId="{021AF496-BB84-4308-B9FA-524691904E4C}" destId="{296F4ED7-42B3-4B91-9618-D606C27C60D0}" srcOrd="0" destOrd="0" presId="urn:microsoft.com/office/officeart/2005/8/layout/hList7"/>
    <dgm:cxn modelId="{A18AE3C3-46B3-45F1-A31E-E69C69DFBBEC}" type="presOf" srcId="{BCC96E0E-9C21-4360-B4AC-872B12E0FAE7}" destId="{37D6E2CB-D21C-45CE-9D9B-8544EBCE65E9}" srcOrd="0" destOrd="0" presId="urn:microsoft.com/office/officeart/2005/8/layout/hList7"/>
    <dgm:cxn modelId="{1AD23BB1-30C3-4C1E-809D-31C79BAC1E23}" type="presParOf" srcId="{89CD5CFE-E121-4AA7-9FC0-DE832334F9E0}" destId="{2006EF4A-3C4C-4799-BDCA-55E1986456D1}" srcOrd="0" destOrd="0" presId="urn:microsoft.com/office/officeart/2005/8/layout/hList7"/>
    <dgm:cxn modelId="{773D35E2-9B22-4577-AD17-CF2EC9626668}" type="presParOf" srcId="{89CD5CFE-E121-4AA7-9FC0-DE832334F9E0}" destId="{C6BD601D-4356-4D28-9B97-8215B13E005F}" srcOrd="1" destOrd="0" presId="urn:microsoft.com/office/officeart/2005/8/layout/hList7"/>
    <dgm:cxn modelId="{77D96062-A76B-4A7C-81FA-DCEF4E130317}" type="presParOf" srcId="{C6BD601D-4356-4D28-9B97-8215B13E005F}" destId="{830A2B63-CEEB-408D-9244-4118F727EB7A}" srcOrd="0" destOrd="0" presId="urn:microsoft.com/office/officeart/2005/8/layout/hList7"/>
    <dgm:cxn modelId="{97BAB8A5-E7ED-4D02-99C3-C99DEFEE84F7}" type="presParOf" srcId="{830A2B63-CEEB-408D-9244-4118F727EB7A}" destId="{37D6E2CB-D21C-45CE-9D9B-8544EBCE65E9}" srcOrd="0" destOrd="0" presId="urn:microsoft.com/office/officeart/2005/8/layout/hList7"/>
    <dgm:cxn modelId="{79371D28-46BC-40AB-B0DC-08A4519DB664}" type="presParOf" srcId="{830A2B63-CEEB-408D-9244-4118F727EB7A}" destId="{3A9A8374-A685-47E0-BF25-108C334304F7}" srcOrd="1" destOrd="0" presId="urn:microsoft.com/office/officeart/2005/8/layout/hList7"/>
    <dgm:cxn modelId="{8E06FE4E-4BEB-41A2-9D48-805DB11D22F5}" type="presParOf" srcId="{830A2B63-CEEB-408D-9244-4118F727EB7A}" destId="{B332D379-762B-48A1-BB37-431629941350}" srcOrd="2" destOrd="0" presId="urn:microsoft.com/office/officeart/2005/8/layout/hList7"/>
    <dgm:cxn modelId="{1C5CF631-CA68-4A93-88D2-0C669BD2BE6D}" type="presParOf" srcId="{830A2B63-CEEB-408D-9244-4118F727EB7A}" destId="{51989923-1373-4C77-8095-4C342ACAFC5F}" srcOrd="3" destOrd="0" presId="urn:microsoft.com/office/officeart/2005/8/layout/hList7"/>
    <dgm:cxn modelId="{308496DC-9FDB-4903-B6EF-12F41C832BAA}" type="presParOf" srcId="{C6BD601D-4356-4D28-9B97-8215B13E005F}" destId="{7A5A0D04-A7AA-4CCE-8E6F-E30402BA21EF}" srcOrd="1" destOrd="0" presId="urn:microsoft.com/office/officeart/2005/8/layout/hList7"/>
    <dgm:cxn modelId="{463F84EC-1DE2-481F-885E-5B2733C2397C}" type="presParOf" srcId="{C6BD601D-4356-4D28-9B97-8215B13E005F}" destId="{94453987-0FED-4C11-BC7B-A54F8360E1A6}" srcOrd="2" destOrd="0" presId="urn:microsoft.com/office/officeart/2005/8/layout/hList7"/>
    <dgm:cxn modelId="{16F4C217-107A-4A79-9EEC-063498F0114C}" type="presParOf" srcId="{94453987-0FED-4C11-BC7B-A54F8360E1A6}" destId="{98AC3109-396A-4B63-B345-5A4B6CC11AAE}" srcOrd="0" destOrd="0" presId="urn:microsoft.com/office/officeart/2005/8/layout/hList7"/>
    <dgm:cxn modelId="{82D769FC-905C-40BA-9F3C-5606F90A0A0E}" type="presParOf" srcId="{94453987-0FED-4C11-BC7B-A54F8360E1A6}" destId="{BC1EE29C-05B1-49C9-B554-43E3A0AE0AB0}" srcOrd="1" destOrd="0" presId="urn:microsoft.com/office/officeart/2005/8/layout/hList7"/>
    <dgm:cxn modelId="{9BA550CD-086B-4F34-AC79-D9646131987A}" type="presParOf" srcId="{94453987-0FED-4C11-BC7B-A54F8360E1A6}" destId="{089D20EF-865F-4426-A09C-CBCE58DC7F9A}" srcOrd="2" destOrd="0" presId="urn:microsoft.com/office/officeart/2005/8/layout/hList7"/>
    <dgm:cxn modelId="{5B097730-E5FC-4D12-A1F7-3BE4FAE87E5D}" type="presParOf" srcId="{94453987-0FED-4C11-BC7B-A54F8360E1A6}" destId="{8C89046D-C8E8-42E4-B7D4-9B1C3DF8D0C3}" srcOrd="3" destOrd="0" presId="urn:microsoft.com/office/officeart/2005/8/layout/hList7"/>
    <dgm:cxn modelId="{73BD6A40-5385-49BD-9A24-AFF3F091D434}" type="presParOf" srcId="{C6BD601D-4356-4D28-9B97-8215B13E005F}" destId="{296F4ED7-42B3-4B91-9618-D606C27C60D0}" srcOrd="3" destOrd="0" presId="urn:microsoft.com/office/officeart/2005/8/layout/hList7"/>
    <dgm:cxn modelId="{049CDEDA-0B8B-490C-83EC-4F36728DA8EF}" type="presParOf" srcId="{C6BD601D-4356-4D28-9B97-8215B13E005F}" destId="{911428FD-5486-4B1E-B080-503F54F20E52}" srcOrd="4" destOrd="0" presId="urn:microsoft.com/office/officeart/2005/8/layout/hList7"/>
    <dgm:cxn modelId="{5526A712-2B91-4C69-A8C2-C894677239B6}" type="presParOf" srcId="{911428FD-5486-4B1E-B080-503F54F20E52}" destId="{01FB87C4-37EC-437F-BDCD-973812771A27}" srcOrd="0" destOrd="0" presId="urn:microsoft.com/office/officeart/2005/8/layout/hList7"/>
    <dgm:cxn modelId="{15857F84-BF90-43B0-BBFE-D9A203E4E73B}" type="presParOf" srcId="{911428FD-5486-4B1E-B080-503F54F20E52}" destId="{2D92DBDB-9F2A-41A8-A842-F395A0398098}" srcOrd="1" destOrd="0" presId="urn:microsoft.com/office/officeart/2005/8/layout/hList7"/>
    <dgm:cxn modelId="{A0793536-375F-4EEF-B973-8B83E29C8549}" type="presParOf" srcId="{911428FD-5486-4B1E-B080-503F54F20E52}" destId="{4C6ACD14-67E8-4A36-9FF4-35727AB0049E}" srcOrd="2" destOrd="0" presId="urn:microsoft.com/office/officeart/2005/8/layout/hList7"/>
    <dgm:cxn modelId="{372E1258-723C-4362-824F-2CDEBA7764DB}" type="presParOf" srcId="{911428FD-5486-4B1E-B080-503F54F20E52}" destId="{CAB3AAE6-ACF1-4D7B-A9AB-D37EE5AA5C9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369B0-D9CD-41C1-92AB-0C7BF4E46C8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E31021-F347-4C3D-AD68-86CACCE12FB2}">
      <dgm:prSet phldrT="[Text]" custT="1"/>
      <dgm:spPr/>
      <dgm:t>
        <a:bodyPr/>
        <a:lstStyle/>
        <a:p>
          <a:r>
            <a:rPr lang="en-US" sz="3200" dirty="0" err="1" smtClean="0"/>
            <a:t>Nguồn</a:t>
          </a:r>
          <a:r>
            <a:rPr lang="en-US" sz="3200" dirty="0" smtClean="0"/>
            <a:t> </a:t>
          </a:r>
          <a:r>
            <a:rPr lang="en-US" sz="3200" dirty="0" err="1" smtClean="0"/>
            <a:t>cảm</a:t>
          </a:r>
          <a:r>
            <a:rPr lang="en-US" sz="3200" dirty="0" smtClean="0"/>
            <a:t> </a:t>
          </a:r>
          <a:r>
            <a:rPr lang="en-US" sz="3200" dirty="0" err="1" smtClean="0"/>
            <a:t>hứng</a:t>
          </a:r>
          <a:endParaRPr lang="en-US" sz="3200" dirty="0"/>
        </a:p>
      </dgm:t>
    </dgm:pt>
    <dgm:pt modelId="{5063FF73-FD3A-4C8A-8254-A0F4D4F56AFD}" type="parTrans" cxnId="{0325213D-2BC2-4562-B9C6-8309AE3581D2}">
      <dgm:prSet/>
      <dgm:spPr/>
      <dgm:t>
        <a:bodyPr/>
        <a:lstStyle/>
        <a:p>
          <a:endParaRPr lang="en-US"/>
        </a:p>
      </dgm:t>
    </dgm:pt>
    <dgm:pt modelId="{5F4C48DE-35F4-409C-8F98-61DF36332EF6}" type="sibTrans" cxnId="{0325213D-2BC2-4562-B9C6-8309AE3581D2}">
      <dgm:prSet/>
      <dgm:spPr/>
      <dgm:t>
        <a:bodyPr/>
        <a:lstStyle/>
        <a:p>
          <a:endParaRPr lang="en-US"/>
        </a:p>
      </dgm:t>
    </dgm:pt>
    <dgm:pt modelId="{AF8B5249-48B8-423E-8AD5-4B0989DCB458}">
      <dgm:prSet phldrT="[Text]"/>
      <dgm:spPr/>
      <dgm:t>
        <a:bodyPr/>
        <a:lstStyle/>
        <a:p>
          <a:r>
            <a:rPr lang="en-US" dirty="0" err="1" smtClean="0"/>
            <a:t>Lời</a:t>
          </a:r>
          <a:r>
            <a:rPr lang="en-US" dirty="0" smtClean="0"/>
            <a:t> </a:t>
          </a:r>
          <a:r>
            <a:rPr lang="en-US" dirty="0" err="1" smtClean="0"/>
            <a:t>cảm</a:t>
          </a:r>
          <a:r>
            <a:rPr lang="en-US" dirty="0" smtClean="0"/>
            <a:t> </a:t>
          </a:r>
          <a:r>
            <a:rPr lang="en-US" dirty="0" err="1" smtClean="0"/>
            <a:t>ơn</a:t>
          </a:r>
          <a:endParaRPr lang="en-US" dirty="0"/>
        </a:p>
      </dgm:t>
    </dgm:pt>
    <dgm:pt modelId="{A02CB1FC-4327-406C-B8C7-445367DAFF5F}" type="parTrans" cxnId="{095D4036-517D-4754-AF27-F15CD7207851}">
      <dgm:prSet/>
      <dgm:spPr/>
      <dgm:t>
        <a:bodyPr/>
        <a:lstStyle/>
        <a:p>
          <a:endParaRPr lang="en-US"/>
        </a:p>
      </dgm:t>
    </dgm:pt>
    <dgm:pt modelId="{56209EC7-2FDE-4199-B3DA-0F84FE02E513}" type="sibTrans" cxnId="{095D4036-517D-4754-AF27-F15CD7207851}">
      <dgm:prSet/>
      <dgm:spPr/>
      <dgm:t>
        <a:bodyPr/>
        <a:lstStyle/>
        <a:p>
          <a:endParaRPr lang="en-US"/>
        </a:p>
      </dgm:t>
    </dgm:pt>
    <dgm:pt modelId="{EAC8758A-0879-4F68-BD44-3699B87F1FA8}" type="pres">
      <dgm:prSet presAssocID="{2C5369B0-D9CD-41C1-92AB-0C7BF4E46C89}" presName="Name0" presStyleCnt="0">
        <dgm:presLayoutVars>
          <dgm:chMax/>
          <dgm:chPref/>
          <dgm:dir/>
          <dgm:animLvl val="lvl"/>
        </dgm:presLayoutVars>
      </dgm:prSet>
      <dgm:spPr/>
    </dgm:pt>
    <dgm:pt modelId="{7C49D30D-4ADB-440C-AA34-17AB06815F4E}" type="pres">
      <dgm:prSet presAssocID="{8CE31021-F347-4C3D-AD68-86CACCE12FB2}" presName="composite" presStyleCnt="0"/>
      <dgm:spPr/>
    </dgm:pt>
    <dgm:pt modelId="{3F218EE2-6F88-4A77-9AF3-AF64FEC0D4C8}" type="pres">
      <dgm:prSet presAssocID="{8CE31021-F347-4C3D-AD68-86CACCE12FB2}" presName="Parent1" presStyleLbl="node1" presStyleIdx="0" presStyleCnt="4" custScaleX="1054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70C97-E433-4CE4-A6CD-D06A729B2D62}" type="pres">
      <dgm:prSet presAssocID="{8CE31021-F347-4C3D-AD68-86CACCE12FB2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0DCDB-74DA-4913-8C71-EB623EF29320}" type="pres">
      <dgm:prSet presAssocID="{8CE31021-F347-4C3D-AD68-86CACCE12FB2}" presName="BalanceSpacing" presStyleCnt="0"/>
      <dgm:spPr/>
    </dgm:pt>
    <dgm:pt modelId="{54E4E60F-91A1-48EE-9E7B-7C22C86457B5}" type="pres">
      <dgm:prSet presAssocID="{8CE31021-F347-4C3D-AD68-86CACCE12FB2}" presName="BalanceSpacing1" presStyleCnt="0"/>
      <dgm:spPr/>
    </dgm:pt>
    <dgm:pt modelId="{E5B88B5F-FA7C-49DC-AF5E-F81F17C55846}" type="pres">
      <dgm:prSet presAssocID="{5F4C48DE-35F4-409C-8F98-61DF36332EF6}" presName="Accent1Text" presStyleLbl="node1" presStyleIdx="1" presStyleCnt="4"/>
      <dgm:spPr/>
    </dgm:pt>
    <dgm:pt modelId="{586871C0-0D91-44C5-8458-E9CA2C19E4E1}" type="pres">
      <dgm:prSet presAssocID="{5F4C48DE-35F4-409C-8F98-61DF36332EF6}" presName="spaceBetweenRectangles" presStyleCnt="0"/>
      <dgm:spPr/>
    </dgm:pt>
    <dgm:pt modelId="{C016F1B6-30BB-4E2C-BC88-59C0E4C4BB3E}" type="pres">
      <dgm:prSet presAssocID="{AF8B5249-48B8-423E-8AD5-4B0989DCB458}" presName="composite" presStyleCnt="0"/>
      <dgm:spPr/>
    </dgm:pt>
    <dgm:pt modelId="{F2FC550C-A983-4794-A612-39647CAABA6C}" type="pres">
      <dgm:prSet presAssocID="{AF8B5249-48B8-423E-8AD5-4B0989DCB458}" presName="Parent1" presStyleLbl="node1" presStyleIdx="2" presStyleCnt="4" custScaleX="11110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6B60A-A558-4D86-9F1C-12C58E9319D6}" type="pres">
      <dgm:prSet presAssocID="{AF8B5249-48B8-423E-8AD5-4B0989DCB458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9681-2178-4782-A7A0-33E5318F3ACC}" type="pres">
      <dgm:prSet presAssocID="{AF8B5249-48B8-423E-8AD5-4B0989DCB458}" presName="BalanceSpacing" presStyleCnt="0"/>
      <dgm:spPr/>
    </dgm:pt>
    <dgm:pt modelId="{8185BC8E-38E9-4514-87DA-B3FB262C844E}" type="pres">
      <dgm:prSet presAssocID="{AF8B5249-48B8-423E-8AD5-4B0989DCB458}" presName="BalanceSpacing1" presStyleCnt="0"/>
      <dgm:spPr/>
    </dgm:pt>
    <dgm:pt modelId="{2D249C8A-295F-440A-A893-037BB909DE13}" type="pres">
      <dgm:prSet presAssocID="{56209EC7-2FDE-4199-B3DA-0F84FE02E513}" presName="Accent1Text" presStyleLbl="node1" presStyleIdx="3" presStyleCnt="4"/>
      <dgm:spPr/>
    </dgm:pt>
  </dgm:ptLst>
  <dgm:cxnLst>
    <dgm:cxn modelId="{FE59E657-B42E-4770-BD2E-2A5558E00541}" type="presOf" srcId="{8CE31021-F347-4C3D-AD68-86CACCE12FB2}" destId="{3F218EE2-6F88-4A77-9AF3-AF64FEC0D4C8}" srcOrd="0" destOrd="0" presId="urn:microsoft.com/office/officeart/2008/layout/AlternatingHexagons"/>
    <dgm:cxn modelId="{F116D2D1-A9F9-4D53-965A-8F9C2E013FDB}" type="presOf" srcId="{AF8B5249-48B8-423E-8AD5-4B0989DCB458}" destId="{F2FC550C-A983-4794-A612-39647CAABA6C}" srcOrd="0" destOrd="0" presId="urn:microsoft.com/office/officeart/2008/layout/AlternatingHexagons"/>
    <dgm:cxn modelId="{CE0AD6A8-49CE-4E0E-A410-52A4676EE237}" type="presOf" srcId="{5F4C48DE-35F4-409C-8F98-61DF36332EF6}" destId="{E5B88B5F-FA7C-49DC-AF5E-F81F17C55846}" srcOrd="0" destOrd="0" presId="urn:microsoft.com/office/officeart/2008/layout/AlternatingHexagons"/>
    <dgm:cxn modelId="{095D4036-517D-4754-AF27-F15CD7207851}" srcId="{2C5369B0-D9CD-41C1-92AB-0C7BF4E46C89}" destId="{AF8B5249-48B8-423E-8AD5-4B0989DCB458}" srcOrd="1" destOrd="0" parTransId="{A02CB1FC-4327-406C-B8C7-445367DAFF5F}" sibTransId="{56209EC7-2FDE-4199-B3DA-0F84FE02E513}"/>
    <dgm:cxn modelId="{9EA67E83-DAE2-4970-B3CD-EFF656F6822B}" type="presOf" srcId="{2C5369B0-D9CD-41C1-92AB-0C7BF4E46C89}" destId="{EAC8758A-0879-4F68-BD44-3699B87F1FA8}" srcOrd="0" destOrd="0" presId="urn:microsoft.com/office/officeart/2008/layout/AlternatingHexagons"/>
    <dgm:cxn modelId="{1ED6552C-E44B-4E39-9025-370AA5E051F9}" type="presOf" srcId="{56209EC7-2FDE-4199-B3DA-0F84FE02E513}" destId="{2D249C8A-295F-440A-A893-037BB909DE13}" srcOrd="0" destOrd="0" presId="urn:microsoft.com/office/officeart/2008/layout/AlternatingHexagons"/>
    <dgm:cxn modelId="{0325213D-2BC2-4562-B9C6-8309AE3581D2}" srcId="{2C5369B0-D9CD-41C1-92AB-0C7BF4E46C89}" destId="{8CE31021-F347-4C3D-AD68-86CACCE12FB2}" srcOrd="0" destOrd="0" parTransId="{5063FF73-FD3A-4C8A-8254-A0F4D4F56AFD}" sibTransId="{5F4C48DE-35F4-409C-8F98-61DF36332EF6}"/>
    <dgm:cxn modelId="{7265EF46-6DAC-45E7-A1BF-D75A7D9DC8AD}" type="presParOf" srcId="{EAC8758A-0879-4F68-BD44-3699B87F1FA8}" destId="{7C49D30D-4ADB-440C-AA34-17AB06815F4E}" srcOrd="0" destOrd="0" presId="urn:microsoft.com/office/officeart/2008/layout/AlternatingHexagons"/>
    <dgm:cxn modelId="{0EE2FDAC-9229-4A2F-8C61-222E64257062}" type="presParOf" srcId="{7C49D30D-4ADB-440C-AA34-17AB06815F4E}" destId="{3F218EE2-6F88-4A77-9AF3-AF64FEC0D4C8}" srcOrd="0" destOrd="0" presId="urn:microsoft.com/office/officeart/2008/layout/AlternatingHexagons"/>
    <dgm:cxn modelId="{5ABF4309-E4F1-490F-8CAA-111204397C70}" type="presParOf" srcId="{7C49D30D-4ADB-440C-AA34-17AB06815F4E}" destId="{6CE70C97-E433-4CE4-A6CD-D06A729B2D62}" srcOrd="1" destOrd="0" presId="urn:microsoft.com/office/officeart/2008/layout/AlternatingHexagons"/>
    <dgm:cxn modelId="{90C4092D-DEF3-4297-971E-162140E4D1F6}" type="presParOf" srcId="{7C49D30D-4ADB-440C-AA34-17AB06815F4E}" destId="{A970DCDB-74DA-4913-8C71-EB623EF29320}" srcOrd="2" destOrd="0" presId="urn:microsoft.com/office/officeart/2008/layout/AlternatingHexagons"/>
    <dgm:cxn modelId="{9A3509E7-0F53-4B41-BE03-B19B51C59FD0}" type="presParOf" srcId="{7C49D30D-4ADB-440C-AA34-17AB06815F4E}" destId="{54E4E60F-91A1-48EE-9E7B-7C22C86457B5}" srcOrd="3" destOrd="0" presId="urn:microsoft.com/office/officeart/2008/layout/AlternatingHexagons"/>
    <dgm:cxn modelId="{9B0C11A0-0037-46E6-B39A-A76B098A48EA}" type="presParOf" srcId="{7C49D30D-4ADB-440C-AA34-17AB06815F4E}" destId="{E5B88B5F-FA7C-49DC-AF5E-F81F17C55846}" srcOrd="4" destOrd="0" presId="urn:microsoft.com/office/officeart/2008/layout/AlternatingHexagons"/>
    <dgm:cxn modelId="{763EB6BE-7DB6-4BA1-9B06-33C2FAA5B94C}" type="presParOf" srcId="{EAC8758A-0879-4F68-BD44-3699B87F1FA8}" destId="{586871C0-0D91-44C5-8458-E9CA2C19E4E1}" srcOrd="1" destOrd="0" presId="urn:microsoft.com/office/officeart/2008/layout/AlternatingHexagons"/>
    <dgm:cxn modelId="{DE4D8CA3-6C92-4B59-A887-28591D913842}" type="presParOf" srcId="{EAC8758A-0879-4F68-BD44-3699B87F1FA8}" destId="{C016F1B6-30BB-4E2C-BC88-59C0E4C4BB3E}" srcOrd="2" destOrd="0" presId="urn:microsoft.com/office/officeart/2008/layout/AlternatingHexagons"/>
    <dgm:cxn modelId="{910EDF26-4E71-4687-A376-9DB047FE31AD}" type="presParOf" srcId="{C016F1B6-30BB-4E2C-BC88-59C0E4C4BB3E}" destId="{F2FC550C-A983-4794-A612-39647CAABA6C}" srcOrd="0" destOrd="0" presId="urn:microsoft.com/office/officeart/2008/layout/AlternatingHexagons"/>
    <dgm:cxn modelId="{D9CD3406-2855-4F63-8B7E-7A3CF0B98FC2}" type="presParOf" srcId="{C016F1B6-30BB-4E2C-BC88-59C0E4C4BB3E}" destId="{1DD6B60A-A558-4D86-9F1C-12C58E9319D6}" srcOrd="1" destOrd="0" presId="urn:microsoft.com/office/officeart/2008/layout/AlternatingHexagons"/>
    <dgm:cxn modelId="{E6BA46DD-3709-458E-84E2-AE5351899699}" type="presParOf" srcId="{C016F1B6-30BB-4E2C-BC88-59C0E4C4BB3E}" destId="{91799681-2178-4782-A7A0-33E5318F3ACC}" srcOrd="2" destOrd="0" presId="urn:microsoft.com/office/officeart/2008/layout/AlternatingHexagons"/>
    <dgm:cxn modelId="{9EA4CFD7-8560-4331-AFBC-34C9404637D4}" type="presParOf" srcId="{C016F1B6-30BB-4E2C-BC88-59C0E4C4BB3E}" destId="{8185BC8E-38E9-4514-87DA-B3FB262C844E}" srcOrd="3" destOrd="0" presId="urn:microsoft.com/office/officeart/2008/layout/AlternatingHexagons"/>
    <dgm:cxn modelId="{05A4DC51-7587-4C28-9C9C-8123DD75945B}" type="presParOf" srcId="{C016F1B6-30BB-4E2C-BC88-59C0E4C4BB3E}" destId="{2D249C8A-295F-440A-A893-037BB909DE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6E2CB-D21C-45CE-9D9B-8544EBCE65E9}">
      <dsp:nvSpPr>
        <dsp:cNvPr id="0" name=""/>
        <dsp:cNvSpPr/>
      </dsp:nvSpPr>
      <dsp:spPr>
        <a:xfrm>
          <a:off x="2137" y="0"/>
          <a:ext cx="3325090" cy="3594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Dũng</a:t>
          </a:r>
          <a:r>
            <a:rPr lang="en-US" sz="3600" kern="1200" dirty="0" smtClean="0"/>
            <a:t> hip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Chuyên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đồ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họa</a:t>
          </a:r>
          <a:endParaRPr lang="en-US" sz="2000" kern="1200" dirty="0"/>
        </a:p>
      </dsp:txBody>
      <dsp:txXfrm>
        <a:off x="2137" y="1437640"/>
        <a:ext cx="3325090" cy="1437640"/>
      </dsp:txXfrm>
    </dsp:sp>
    <dsp:sp modelId="{51989923-1373-4C77-8095-4C342ACAFC5F}">
      <dsp:nvSpPr>
        <dsp:cNvPr id="0" name=""/>
        <dsp:cNvSpPr/>
      </dsp:nvSpPr>
      <dsp:spPr>
        <a:xfrm>
          <a:off x="1066264" y="215646"/>
          <a:ext cx="1196835" cy="11968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C3109-396A-4B63-B345-5A4B6CC11AAE}">
      <dsp:nvSpPr>
        <dsp:cNvPr id="0" name=""/>
        <dsp:cNvSpPr/>
      </dsp:nvSpPr>
      <dsp:spPr>
        <a:xfrm>
          <a:off x="3426979" y="0"/>
          <a:ext cx="3325090" cy="3594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Q.Dương</a:t>
          </a:r>
          <a:endParaRPr lang="en-U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Chuyên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làm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đẹp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đời</a:t>
          </a:r>
          <a:endParaRPr lang="en-US" sz="2000" kern="1200" dirty="0"/>
        </a:p>
      </dsp:txBody>
      <dsp:txXfrm>
        <a:off x="3426979" y="1437640"/>
        <a:ext cx="3325090" cy="1437640"/>
      </dsp:txXfrm>
    </dsp:sp>
    <dsp:sp modelId="{8C89046D-C8E8-42E4-B7D4-9B1C3DF8D0C3}">
      <dsp:nvSpPr>
        <dsp:cNvPr id="0" name=""/>
        <dsp:cNvSpPr/>
      </dsp:nvSpPr>
      <dsp:spPr>
        <a:xfrm>
          <a:off x="4491107" y="215646"/>
          <a:ext cx="1196835" cy="11968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B87C4-37EC-437F-BDCD-973812771A27}">
      <dsp:nvSpPr>
        <dsp:cNvPr id="0" name=""/>
        <dsp:cNvSpPr/>
      </dsp:nvSpPr>
      <dsp:spPr>
        <a:xfrm>
          <a:off x="6851822" y="0"/>
          <a:ext cx="3325090" cy="3594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Lâm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tám</a:t>
          </a:r>
          <a:r>
            <a:rPr lang="en-US" sz="2000" kern="1200" dirty="0" smtClean="0"/>
            <a:t>	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Chuyên</a:t>
          </a:r>
          <a:r>
            <a:rPr lang="en-US" sz="2000" kern="1200" dirty="0" smtClean="0"/>
            <a:t> code, </a:t>
          </a:r>
          <a:r>
            <a:rPr lang="en-US" sz="2000" kern="1200" dirty="0" err="1" smtClean="0"/>
            <a:t>thúc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giục</a:t>
          </a:r>
          <a:r>
            <a:rPr lang="en-US" sz="2000" kern="1200" dirty="0" smtClean="0"/>
            <a:t> team, </a:t>
          </a:r>
          <a:r>
            <a:rPr lang="en-US" sz="2000" kern="1200" dirty="0" err="1" smtClean="0"/>
            <a:t>liên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với</a:t>
          </a:r>
          <a:r>
            <a:rPr lang="en-US" sz="2000" kern="1200" dirty="0" smtClean="0"/>
            <a:t> ban </a:t>
          </a:r>
          <a:r>
            <a:rPr lang="en-US" sz="2000" kern="1200" dirty="0" err="1" smtClean="0"/>
            <a:t>tổ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chức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6851822" y="1437640"/>
        <a:ext cx="3325090" cy="1437640"/>
      </dsp:txXfrm>
    </dsp:sp>
    <dsp:sp modelId="{CAB3AAE6-ACF1-4D7B-A9AB-D37EE5AA5C9F}">
      <dsp:nvSpPr>
        <dsp:cNvPr id="0" name=""/>
        <dsp:cNvSpPr/>
      </dsp:nvSpPr>
      <dsp:spPr>
        <a:xfrm>
          <a:off x="7915950" y="215646"/>
          <a:ext cx="1196835" cy="11968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6EF4A-3C4C-4799-BDCA-55E1986456D1}">
      <dsp:nvSpPr>
        <dsp:cNvPr id="0" name=""/>
        <dsp:cNvSpPr/>
      </dsp:nvSpPr>
      <dsp:spPr>
        <a:xfrm>
          <a:off x="407161" y="2875280"/>
          <a:ext cx="9364726" cy="53911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18EE2-6F88-4A77-9AF3-AF64FEC0D4C8}">
      <dsp:nvSpPr>
        <dsp:cNvPr id="0" name=""/>
        <dsp:cNvSpPr/>
      </dsp:nvSpPr>
      <dsp:spPr>
        <a:xfrm rot="5400000">
          <a:off x="3438304" y="717282"/>
          <a:ext cx="2255572" cy="206957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Nguồn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cảm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hứng</a:t>
          </a:r>
          <a:endParaRPr lang="en-US" sz="3200" kern="1200" dirty="0"/>
        </a:p>
      </dsp:txBody>
      <dsp:txXfrm rot="-5400000">
        <a:off x="3862011" y="984711"/>
        <a:ext cx="1408157" cy="1534714"/>
      </dsp:txXfrm>
    </dsp:sp>
    <dsp:sp modelId="{6CE70C97-E433-4CE4-A6CD-D06A729B2D62}">
      <dsp:nvSpPr>
        <dsp:cNvPr id="0" name=""/>
        <dsp:cNvSpPr/>
      </dsp:nvSpPr>
      <dsp:spPr>
        <a:xfrm>
          <a:off x="5606811" y="1075396"/>
          <a:ext cx="2517219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8B5F-FA7C-49DC-AF5E-F81F17C55846}">
      <dsp:nvSpPr>
        <dsp:cNvPr id="0" name=""/>
        <dsp:cNvSpPr/>
      </dsp:nvSpPr>
      <dsp:spPr>
        <a:xfrm rot="5400000">
          <a:off x="1318967" y="770894"/>
          <a:ext cx="2255572" cy="19623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771378" y="975775"/>
        <a:ext cx="1350750" cy="1552586"/>
      </dsp:txXfrm>
    </dsp:sp>
    <dsp:sp modelId="{F2FC550C-A983-4794-A612-39647CAABA6C}">
      <dsp:nvSpPr>
        <dsp:cNvPr id="0" name=""/>
        <dsp:cNvSpPr/>
      </dsp:nvSpPr>
      <dsp:spPr>
        <a:xfrm rot="5400000">
          <a:off x="2374575" y="2576455"/>
          <a:ext cx="2255572" cy="218028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Lời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cảm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ơn</a:t>
          </a:r>
          <a:endParaRPr lang="en-US" sz="3100" kern="1200" dirty="0"/>
        </a:p>
      </dsp:txBody>
      <dsp:txXfrm rot="-5400000">
        <a:off x="2769535" y="2908467"/>
        <a:ext cx="1465652" cy="1516262"/>
      </dsp:txXfrm>
    </dsp:sp>
    <dsp:sp modelId="{1DD6B60A-A558-4D86-9F1C-12C58E9319D6}">
      <dsp:nvSpPr>
        <dsp:cNvPr id="0" name=""/>
        <dsp:cNvSpPr/>
      </dsp:nvSpPr>
      <dsp:spPr>
        <a:xfrm>
          <a:off x="3968" y="2989926"/>
          <a:ext cx="2436018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49C8A-295F-440A-A893-037BB909DE13}">
      <dsp:nvSpPr>
        <dsp:cNvPr id="0" name=""/>
        <dsp:cNvSpPr/>
      </dsp:nvSpPr>
      <dsp:spPr>
        <a:xfrm rot="5400000">
          <a:off x="4493912" y="2685424"/>
          <a:ext cx="2255572" cy="19623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946323" y="2890305"/>
        <a:ext cx="1350750" cy="155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Hungry cat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4090011"/>
            <a:ext cx="8045373" cy="742279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LdD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6737">
            <a:off x="1041693" y="880985"/>
            <a:ext cx="1313698" cy="2174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7905">
            <a:off x="5372102" y="51092"/>
            <a:ext cx="53340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9860">
            <a:off x="6603663" y="28523"/>
            <a:ext cx="53340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6577">
            <a:off x="4282299" y="442608"/>
            <a:ext cx="533400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5145">
            <a:off x="3419658" y="1204157"/>
            <a:ext cx="533400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80972">
            <a:off x="7634090" y="449004"/>
            <a:ext cx="533400" cy="628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5231">
            <a:off x="8447998" y="1341879"/>
            <a:ext cx="533400" cy="628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93507">
            <a:off x="2351002" y="4919968"/>
            <a:ext cx="1510011" cy="21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58686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5631" y="2718386"/>
            <a:ext cx="503734" cy="767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09014">
            <a:off x="5907500" y="2593532"/>
            <a:ext cx="960382" cy="840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63254" y="2769212"/>
            <a:ext cx="833504" cy="7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41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15" y="1128451"/>
            <a:ext cx="10178322" cy="1492132"/>
          </a:xfrm>
        </p:spPr>
        <p:txBody>
          <a:bodyPr/>
          <a:lstStyle/>
          <a:p>
            <a:r>
              <a:rPr lang="en-US" dirty="0" smtClean="0"/>
              <a:t>The hungry cat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71" y="861033"/>
            <a:ext cx="5406748" cy="5406748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70398920"/>
              </p:ext>
            </p:extLst>
          </p:nvPr>
        </p:nvGraphicFramePr>
        <p:xfrm>
          <a:off x="-469661" y="15132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21312">
            <a:off x="4530296" y="4446683"/>
            <a:ext cx="1138781" cy="16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188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Symbol" panose="05050102010706020507" pitchFamily="18" charset="2"/>
              <a:buChar char=""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sang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marL="285750" indent="-285750">
              <a:buClr>
                <a:schemeClr val="bg1"/>
              </a:buClr>
              <a:buFont typeface="Symbol" panose="05050102010706020507" pitchFamily="18" charset="2"/>
              <a:buChar char=""/>
            </a:pP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endParaRPr lang="en-US" dirty="0" smtClean="0"/>
          </a:p>
          <a:p>
            <a:pPr marL="285750" indent="-285750">
              <a:buClr>
                <a:schemeClr val="bg1"/>
              </a:buClr>
              <a:buFont typeface="Symbol" panose="05050102010706020507" pitchFamily="18" charset="2"/>
              <a:buChar char=""/>
            </a:pP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endParaRPr lang="en-US" dirty="0" smtClean="0"/>
          </a:p>
          <a:p>
            <a:pPr marL="285750" indent="-285750">
              <a:buClr>
                <a:schemeClr val="bg1"/>
              </a:buClr>
              <a:buFont typeface="Symbol" panose="05050102010706020507" pitchFamily="18" charset="2"/>
              <a:buChar char=""/>
            </a:pPr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ván</a:t>
            </a:r>
            <a:r>
              <a:rPr lang="en-US" dirty="0" smtClean="0"/>
              <a:t> </a:t>
            </a:r>
            <a:r>
              <a:rPr lang="en-US" dirty="0" err="1" smtClean="0"/>
              <a:t>gỗ</a:t>
            </a:r>
            <a:endParaRPr lang="en-US" dirty="0" smtClean="0"/>
          </a:p>
          <a:p>
            <a:pPr marL="285750" indent="-285750">
              <a:buClr>
                <a:schemeClr val="bg1"/>
              </a:buClr>
              <a:buFont typeface="Symbol" panose="05050102010706020507" pitchFamily="18" charset="2"/>
              <a:buChar char=""/>
            </a:pPr>
            <a:r>
              <a:rPr lang="en-US" dirty="0" err="1" smtClean="0"/>
              <a:t>Lên</a:t>
            </a:r>
            <a:r>
              <a:rPr lang="en-US" dirty="0" smtClean="0"/>
              <a:t> level 3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mập</a:t>
            </a:r>
            <a:endParaRPr lang="en-US" dirty="0" smtClean="0"/>
          </a:p>
          <a:p>
            <a:pPr marL="285750" indent="-285750">
              <a:buClr>
                <a:schemeClr val="bg1"/>
              </a:buClr>
              <a:buFont typeface="Symbol" panose="05050102010706020507" pitchFamily="18" charset="2"/>
              <a:buChar char="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mập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4" y="2053087"/>
            <a:ext cx="5555465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05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0202" y="3106201"/>
            <a:ext cx="4455443" cy="951135"/>
          </a:xfrm>
        </p:spPr>
        <p:txBody>
          <a:bodyPr/>
          <a:lstStyle/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9384">
            <a:off x="8933242" y="2015343"/>
            <a:ext cx="2971800" cy="491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10006" y="24073"/>
            <a:ext cx="41910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00683" y="30341"/>
            <a:ext cx="419100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16516" y="13908"/>
            <a:ext cx="419100" cy="63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3261" y="13908"/>
            <a:ext cx="41910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20450" y="24073"/>
            <a:ext cx="419100" cy="638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45215">
            <a:off x="2010314" y="6206339"/>
            <a:ext cx="419100" cy="638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45215">
            <a:off x="6793704" y="6251824"/>
            <a:ext cx="419100" cy="638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45215">
            <a:off x="4100875" y="6240497"/>
            <a:ext cx="419100" cy="63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45215">
            <a:off x="9222579" y="6203919"/>
            <a:ext cx="419100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45215">
            <a:off x="11553660" y="6206336"/>
            <a:ext cx="4191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5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39</TotalTime>
  <Words>73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Impact</vt:lpstr>
      <vt:lpstr>Symbol</vt:lpstr>
      <vt:lpstr>Times New Roman</vt:lpstr>
      <vt:lpstr>Badge</vt:lpstr>
      <vt:lpstr>The Hungry cat</vt:lpstr>
      <vt:lpstr>Giới thiệu nhóm</vt:lpstr>
      <vt:lpstr>The hungry cat</vt:lpstr>
      <vt:lpstr>Cách chơi</vt:lpstr>
      <vt:lpstr>Thank you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Hungry cat</dc:title>
  <dc:creator>Duong Vu</dc:creator>
  <cp:lastModifiedBy>Duong Vu</cp:lastModifiedBy>
  <cp:revision>5</cp:revision>
  <dcterms:created xsi:type="dcterms:W3CDTF">2017-06-25T03:58:01Z</dcterms:created>
  <dcterms:modified xsi:type="dcterms:W3CDTF">2017-06-25T04:37:34Z</dcterms:modified>
</cp:coreProperties>
</file>