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70" r:id="rId4"/>
    <p:sldId id="271" r:id="rId5"/>
    <p:sldId id="272" r:id="rId6"/>
    <p:sldId id="261" r:id="rId7"/>
    <p:sldId id="273" r:id="rId8"/>
    <p:sldId id="274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6" autoAdjust="0"/>
    <p:restoredTop sz="80494" autoAdjust="0"/>
  </p:normalViewPr>
  <p:slideViewPr>
    <p:cSldViewPr snapToGrid="0">
      <p:cViewPr varScale="1">
        <p:scale>
          <a:sx n="69" d="100"/>
          <a:sy n="69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2C538-94C0-4C45-B585-FE9794EC78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04ADE5-727D-48E7-9638-DF23A5F412E6}">
      <dgm:prSet/>
      <dgm:spPr/>
      <dgm:t>
        <a:bodyPr/>
        <a:lstStyle/>
        <a:p>
          <a:r>
            <a:rPr lang="en-US"/>
            <a:t>Firebase je platforma poskytující nástroje a služby pro vývoj mobilních, webových a desktopových aplikací.</a:t>
          </a:r>
        </a:p>
      </dgm:t>
    </dgm:pt>
    <dgm:pt modelId="{E96ED49E-EAE0-4B52-AAF7-6326CF5D757C}" type="parTrans" cxnId="{3F37F64E-A409-4F2E-9CF4-BF1C2C7BAE2B}">
      <dgm:prSet/>
      <dgm:spPr/>
      <dgm:t>
        <a:bodyPr/>
        <a:lstStyle/>
        <a:p>
          <a:endParaRPr lang="en-US"/>
        </a:p>
      </dgm:t>
    </dgm:pt>
    <dgm:pt modelId="{8D5D6EE5-3DDA-4C13-B4F0-F08913668527}" type="sibTrans" cxnId="{3F37F64E-A409-4F2E-9CF4-BF1C2C7BAE2B}">
      <dgm:prSet/>
      <dgm:spPr/>
      <dgm:t>
        <a:bodyPr/>
        <a:lstStyle/>
        <a:p>
          <a:endParaRPr lang="en-US"/>
        </a:p>
      </dgm:t>
    </dgm:pt>
    <dgm:pt modelId="{D9C204C5-C9A2-4367-AECF-FF7808B321D0}">
      <dgm:prSet/>
      <dgm:spPr/>
      <dgm:t>
        <a:bodyPr/>
        <a:lstStyle/>
        <a:p>
          <a:r>
            <a:rPr lang="pt-BR"/>
            <a:t>Jedná se o cloudovou platformu</a:t>
          </a:r>
          <a:r>
            <a:rPr lang="cs-CZ"/>
            <a:t>, veškeré služby jsou hostovány na serverech Google v cloudu.</a:t>
          </a:r>
          <a:endParaRPr lang="en-US"/>
        </a:p>
      </dgm:t>
    </dgm:pt>
    <dgm:pt modelId="{30109F18-D96F-40D4-81B4-AC4CE73C02EC}" type="parTrans" cxnId="{9BC25D6A-CFB5-4B49-A384-EBF5B5DB9288}">
      <dgm:prSet/>
      <dgm:spPr/>
      <dgm:t>
        <a:bodyPr/>
        <a:lstStyle/>
        <a:p>
          <a:endParaRPr lang="en-US"/>
        </a:p>
      </dgm:t>
    </dgm:pt>
    <dgm:pt modelId="{F4ED46E4-271F-43DB-BBF3-03F791F859FB}" type="sibTrans" cxnId="{9BC25D6A-CFB5-4B49-A384-EBF5B5DB9288}">
      <dgm:prSet/>
      <dgm:spPr/>
      <dgm:t>
        <a:bodyPr/>
        <a:lstStyle/>
        <a:p>
          <a:endParaRPr lang="en-US"/>
        </a:p>
      </dgm:t>
    </dgm:pt>
    <dgm:pt modelId="{5EE49E31-EF14-4343-A4FA-C7AE88376BC1}">
      <dgm:prSet/>
      <dgm:spPr/>
      <dgm:t>
        <a:bodyPr/>
        <a:lstStyle/>
        <a:p>
          <a:r>
            <a:rPr lang="en-US"/>
            <a:t>Firebase nabízí mnoho různých služeb, včetně databáze, autentizace, cloudových funkcí, testování, analýzy, reportování chyb a mnoho dalších.</a:t>
          </a:r>
        </a:p>
      </dgm:t>
    </dgm:pt>
    <dgm:pt modelId="{9A178A06-4BD4-409F-BA70-EC7EBA5324DD}" type="parTrans" cxnId="{4F852373-057C-4874-B89B-F7D82E5B6271}">
      <dgm:prSet/>
      <dgm:spPr/>
      <dgm:t>
        <a:bodyPr/>
        <a:lstStyle/>
        <a:p>
          <a:endParaRPr lang="en-US"/>
        </a:p>
      </dgm:t>
    </dgm:pt>
    <dgm:pt modelId="{325EA71E-42A5-4B11-94A5-AFF2AAF88A66}" type="sibTrans" cxnId="{4F852373-057C-4874-B89B-F7D82E5B6271}">
      <dgm:prSet/>
      <dgm:spPr/>
      <dgm:t>
        <a:bodyPr/>
        <a:lstStyle/>
        <a:p>
          <a:endParaRPr lang="en-US"/>
        </a:p>
      </dgm:t>
    </dgm:pt>
    <dgm:pt modelId="{BB09B03D-8304-4CAA-9381-3D5767597E2B}">
      <dgm:prSet/>
      <dgm:spPr/>
      <dgm:t>
        <a:bodyPr/>
        <a:lstStyle/>
        <a:p>
          <a:r>
            <a:rPr lang="en-US"/>
            <a:t>Firebase se také integruje s mnoha populárními nástroji a frameworky, jako jsou například React, Angular, Vue.js, Flutter, Unity a další.</a:t>
          </a:r>
        </a:p>
      </dgm:t>
    </dgm:pt>
    <dgm:pt modelId="{7ABF2989-5F94-450C-BF7E-60919B6C0415}" type="parTrans" cxnId="{1688AF22-F53D-4565-8C13-721C107C6731}">
      <dgm:prSet/>
      <dgm:spPr/>
      <dgm:t>
        <a:bodyPr/>
        <a:lstStyle/>
        <a:p>
          <a:endParaRPr lang="en-US"/>
        </a:p>
      </dgm:t>
    </dgm:pt>
    <dgm:pt modelId="{E61ACFE7-F780-4956-B8D8-F8A30DABF86E}" type="sibTrans" cxnId="{1688AF22-F53D-4565-8C13-721C107C6731}">
      <dgm:prSet/>
      <dgm:spPr/>
      <dgm:t>
        <a:bodyPr/>
        <a:lstStyle/>
        <a:p>
          <a:endParaRPr lang="en-US"/>
        </a:p>
      </dgm:t>
    </dgm:pt>
    <dgm:pt modelId="{262DFFD6-CC70-40DF-9227-98BEC2783BD6}" type="pres">
      <dgm:prSet presAssocID="{91E2C538-94C0-4C45-B585-FE9794EC781E}" presName="root" presStyleCnt="0">
        <dgm:presLayoutVars>
          <dgm:dir/>
          <dgm:resizeHandles val="exact"/>
        </dgm:presLayoutVars>
      </dgm:prSet>
      <dgm:spPr/>
    </dgm:pt>
    <dgm:pt modelId="{0265F7AC-4D86-47B8-8F2B-FA06FF200E08}" type="pres">
      <dgm:prSet presAssocID="{5904ADE5-727D-48E7-9638-DF23A5F412E6}" presName="compNode" presStyleCnt="0"/>
      <dgm:spPr/>
    </dgm:pt>
    <dgm:pt modelId="{DB146A87-18DB-4130-BFED-4AC9BA0409C2}" type="pres">
      <dgm:prSet presAssocID="{5904ADE5-727D-48E7-9638-DF23A5F412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F124421-704B-4FC4-AA85-EAB9B460470A}" type="pres">
      <dgm:prSet presAssocID="{5904ADE5-727D-48E7-9638-DF23A5F412E6}" presName="spaceRect" presStyleCnt="0"/>
      <dgm:spPr/>
    </dgm:pt>
    <dgm:pt modelId="{F0AB1E01-FF53-4EA6-8ADC-B60C8DD1B904}" type="pres">
      <dgm:prSet presAssocID="{5904ADE5-727D-48E7-9638-DF23A5F412E6}" presName="textRect" presStyleLbl="revTx" presStyleIdx="0" presStyleCnt="4">
        <dgm:presLayoutVars>
          <dgm:chMax val="1"/>
          <dgm:chPref val="1"/>
        </dgm:presLayoutVars>
      </dgm:prSet>
      <dgm:spPr/>
    </dgm:pt>
    <dgm:pt modelId="{0E1B3D72-3F6F-453E-A399-5BA951FF162E}" type="pres">
      <dgm:prSet presAssocID="{8D5D6EE5-3DDA-4C13-B4F0-F08913668527}" presName="sibTrans" presStyleCnt="0"/>
      <dgm:spPr/>
    </dgm:pt>
    <dgm:pt modelId="{EB4AD712-00D4-48A6-B762-680EECB1B6C0}" type="pres">
      <dgm:prSet presAssocID="{D9C204C5-C9A2-4367-AECF-FF7808B321D0}" presName="compNode" presStyleCnt="0"/>
      <dgm:spPr/>
    </dgm:pt>
    <dgm:pt modelId="{11D05C98-E59A-457A-8FBA-90E64B32D352}" type="pres">
      <dgm:prSet presAssocID="{D9C204C5-C9A2-4367-AECF-FF7808B321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D93A941-6A2B-4FC2-A8A0-7B04025AC24E}" type="pres">
      <dgm:prSet presAssocID="{D9C204C5-C9A2-4367-AECF-FF7808B321D0}" presName="spaceRect" presStyleCnt="0"/>
      <dgm:spPr/>
    </dgm:pt>
    <dgm:pt modelId="{1664A397-ED6C-42F6-A942-A7D857A00C35}" type="pres">
      <dgm:prSet presAssocID="{D9C204C5-C9A2-4367-AECF-FF7808B321D0}" presName="textRect" presStyleLbl="revTx" presStyleIdx="1" presStyleCnt="4">
        <dgm:presLayoutVars>
          <dgm:chMax val="1"/>
          <dgm:chPref val="1"/>
        </dgm:presLayoutVars>
      </dgm:prSet>
      <dgm:spPr/>
    </dgm:pt>
    <dgm:pt modelId="{B763C90C-099C-4AC9-80DB-98210B0F18B9}" type="pres">
      <dgm:prSet presAssocID="{F4ED46E4-271F-43DB-BBF3-03F791F859FB}" presName="sibTrans" presStyleCnt="0"/>
      <dgm:spPr/>
    </dgm:pt>
    <dgm:pt modelId="{9D49464C-9C41-47FA-A2AB-E61C73B6FC0B}" type="pres">
      <dgm:prSet presAssocID="{5EE49E31-EF14-4343-A4FA-C7AE88376BC1}" presName="compNode" presStyleCnt="0"/>
      <dgm:spPr/>
    </dgm:pt>
    <dgm:pt modelId="{EB7B15EF-4D71-4B97-917B-66DA72D3B575}" type="pres">
      <dgm:prSet presAssocID="{5EE49E31-EF14-4343-A4FA-C7AE88376B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923B4C-C71F-4DD2-94FB-48EB4A756D66}" type="pres">
      <dgm:prSet presAssocID="{5EE49E31-EF14-4343-A4FA-C7AE88376BC1}" presName="spaceRect" presStyleCnt="0"/>
      <dgm:spPr/>
    </dgm:pt>
    <dgm:pt modelId="{8F33B091-CF55-42E2-BCDD-E1512282AE2B}" type="pres">
      <dgm:prSet presAssocID="{5EE49E31-EF14-4343-A4FA-C7AE88376BC1}" presName="textRect" presStyleLbl="revTx" presStyleIdx="2" presStyleCnt="4">
        <dgm:presLayoutVars>
          <dgm:chMax val="1"/>
          <dgm:chPref val="1"/>
        </dgm:presLayoutVars>
      </dgm:prSet>
      <dgm:spPr/>
    </dgm:pt>
    <dgm:pt modelId="{294D89E7-A099-4631-9A1B-30E58C1546C2}" type="pres">
      <dgm:prSet presAssocID="{325EA71E-42A5-4B11-94A5-AFF2AAF88A66}" presName="sibTrans" presStyleCnt="0"/>
      <dgm:spPr/>
    </dgm:pt>
    <dgm:pt modelId="{59B5C623-F4AA-47E5-ADE2-1AF063E1B732}" type="pres">
      <dgm:prSet presAssocID="{BB09B03D-8304-4CAA-9381-3D5767597E2B}" presName="compNode" presStyleCnt="0"/>
      <dgm:spPr/>
    </dgm:pt>
    <dgm:pt modelId="{0DDE4A30-F0C9-48BC-A2A2-C8A48B3D2F1D}" type="pres">
      <dgm:prSet presAssocID="{BB09B03D-8304-4CAA-9381-3D5767597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E2535168-BC2C-46FA-87AE-A4C83E49A2F6}" type="pres">
      <dgm:prSet presAssocID="{BB09B03D-8304-4CAA-9381-3D5767597E2B}" presName="spaceRect" presStyleCnt="0"/>
      <dgm:spPr/>
    </dgm:pt>
    <dgm:pt modelId="{143F3C8A-DBE0-43C6-82D5-95FC48232FDC}" type="pres">
      <dgm:prSet presAssocID="{BB09B03D-8304-4CAA-9381-3D5767597E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88AF22-F53D-4565-8C13-721C107C6731}" srcId="{91E2C538-94C0-4C45-B585-FE9794EC781E}" destId="{BB09B03D-8304-4CAA-9381-3D5767597E2B}" srcOrd="3" destOrd="0" parTransId="{7ABF2989-5F94-450C-BF7E-60919B6C0415}" sibTransId="{E61ACFE7-F780-4956-B8D8-F8A30DABF86E}"/>
    <dgm:cxn modelId="{DF73505D-ADC1-41E0-9484-2FC411A821F9}" type="presOf" srcId="{91E2C538-94C0-4C45-B585-FE9794EC781E}" destId="{262DFFD6-CC70-40DF-9227-98BEC2783BD6}" srcOrd="0" destOrd="0" presId="urn:microsoft.com/office/officeart/2018/2/layout/IconLabelList"/>
    <dgm:cxn modelId="{9BC25D6A-CFB5-4B49-A384-EBF5B5DB9288}" srcId="{91E2C538-94C0-4C45-B585-FE9794EC781E}" destId="{D9C204C5-C9A2-4367-AECF-FF7808B321D0}" srcOrd="1" destOrd="0" parTransId="{30109F18-D96F-40D4-81B4-AC4CE73C02EC}" sibTransId="{F4ED46E4-271F-43DB-BBF3-03F791F859FB}"/>
    <dgm:cxn modelId="{3F37F64E-A409-4F2E-9CF4-BF1C2C7BAE2B}" srcId="{91E2C538-94C0-4C45-B585-FE9794EC781E}" destId="{5904ADE5-727D-48E7-9638-DF23A5F412E6}" srcOrd="0" destOrd="0" parTransId="{E96ED49E-EAE0-4B52-AAF7-6326CF5D757C}" sibTransId="{8D5D6EE5-3DDA-4C13-B4F0-F08913668527}"/>
    <dgm:cxn modelId="{59B05252-10C5-4A16-A4BD-CE34321A0D5A}" type="presOf" srcId="{5904ADE5-727D-48E7-9638-DF23A5F412E6}" destId="{F0AB1E01-FF53-4EA6-8ADC-B60C8DD1B904}" srcOrd="0" destOrd="0" presId="urn:microsoft.com/office/officeart/2018/2/layout/IconLabelList"/>
    <dgm:cxn modelId="{4F852373-057C-4874-B89B-F7D82E5B6271}" srcId="{91E2C538-94C0-4C45-B585-FE9794EC781E}" destId="{5EE49E31-EF14-4343-A4FA-C7AE88376BC1}" srcOrd="2" destOrd="0" parTransId="{9A178A06-4BD4-409F-BA70-EC7EBA5324DD}" sibTransId="{325EA71E-42A5-4B11-94A5-AFF2AAF88A66}"/>
    <dgm:cxn modelId="{77AC1891-9B16-4C69-9C2D-17758451CEFC}" type="presOf" srcId="{D9C204C5-C9A2-4367-AECF-FF7808B321D0}" destId="{1664A397-ED6C-42F6-A942-A7D857A00C35}" srcOrd="0" destOrd="0" presId="urn:microsoft.com/office/officeart/2018/2/layout/IconLabelList"/>
    <dgm:cxn modelId="{37206CDC-E959-4E90-97D9-A027F90BD930}" type="presOf" srcId="{5EE49E31-EF14-4343-A4FA-C7AE88376BC1}" destId="{8F33B091-CF55-42E2-BCDD-E1512282AE2B}" srcOrd="0" destOrd="0" presId="urn:microsoft.com/office/officeart/2018/2/layout/IconLabelList"/>
    <dgm:cxn modelId="{35F610F4-E804-40DE-B7DC-0252B8080D0C}" type="presOf" srcId="{BB09B03D-8304-4CAA-9381-3D5767597E2B}" destId="{143F3C8A-DBE0-43C6-82D5-95FC48232FDC}" srcOrd="0" destOrd="0" presId="urn:microsoft.com/office/officeart/2018/2/layout/IconLabelList"/>
    <dgm:cxn modelId="{1A29D0C9-FB6C-4E17-8EDE-C8AACD764C3F}" type="presParOf" srcId="{262DFFD6-CC70-40DF-9227-98BEC2783BD6}" destId="{0265F7AC-4D86-47B8-8F2B-FA06FF200E08}" srcOrd="0" destOrd="0" presId="urn:microsoft.com/office/officeart/2018/2/layout/IconLabelList"/>
    <dgm:cxn modelId="{CC53153A-84C8-4CC1-BD2C-522BEFCCDEA5}" type="presParOf" srcId="{0265F7AC-4D86-47B8-8F2B-FA06FF200E08}" destId="{DB146A87-18DB-4130-BFED-4AC9BA0409C2}" srcOrd="0" destOrd="0" presId="urn:microsoft.com/office/officeart/2018/2/layout/IconLabelList"/>
    <dgm:cxn modelId="{1085A857-1122-4B70-938F-A4D4A3F8B2F0}" type="presParOf" srcId="{0265F7AC-4D86-47B8-8F2B-FA06FF200E08}" destId="{AF124421-704B-4FC4-AA85-EAB9B460470A}" srcOrd="1" destOrd="0" presId="urn:microsoft.com/office/officeart/2018/2/layout/IconLabelList"/>
    <dgm:cxn modelId="{DF00C160-8695-46BA-A444-DB5A4D5CD1F7}" type="presParOf" srcId="{0265F7AC-4D86-47B8-8F2B-FA06FF200E08}" destId="{F0AB1E01-FF53-4EA6-8ADC-B60C8DD1B904}" srcOrd="2" destOrd="0" presId="urn:microsoft.com/office/officeart/2018/2/layout/IconLabelList"/>
    <dgm:cxn modelId="{E27EBE7A-E1CA-473A-AB28-6C4253277037}" type="presParOf" srcId="{262DFFD6-CC70-40DF-9227-98BEC2783BD6}" destId="{0E1B3D72-3F6F-453E-A399-5BA951FF162E}" srcOrd="1" destOrd="0" presId="urn:microsoft.com/office/officeart/2018/2/layout/IconLabelList"/>
    <dgm:cxn modelId="{83F907CD-3810-45C8-B2FC-BE58EA426715}" type="presParOf" srcId="{262DFFD6-CC70-40DF-9227-98BEC2783BD6}" destId="{EB4AD712-00D4-48A6-B762-680EECB1B6C0}" srcOrd="2" destOrd="0" presId="urn:microsoft.com/office/officeart/2018/2/layout/IconLabelList"/>
    <dgm:cxn modelId="{F4E55102-53C9-46FB-AA43-950965199C85}" type="presParOf" srcId="{EB4AD712-00D4-48A6-B762-680EECB1B6C0}" destId="{11D05C98-E59A-457A-8FBA-90E64B32D352}" srcOrd="0" destOrd="0" presId="urn:microsoft.com/office/officeart/2018/2/layout/IconLabelList"/>
    <dgm:cxn modelId="{B43F12E7-1040-47A4-BFF7-16AF779B1721}" type="presParOf" srcId="{EB4AD712-00D4-48A6-B762-680EECB1B6C0}" destId="{4D93A941-6A2B-4FC2-A8A0-7B04025AC24E}" srcOrd="1" destOrd="0" presId="urn:microsoft.com/office/officeart/2018/2/layout/IconLabelList"/>
    <dgm:cxn modelId="{E5D54B24-3335-478D-BA36-B83BACD4843E}" type="presParOf" srcId="{EB4AD712-00D4-48A6-B762-680EECB1B6C0}" destId="{1664A397-ED6C-42F6-A942-A7D857A00C35}" srcOrd="2" destOrd="0" presId="urn:microsoft.com/office/officeart/2018/2/layout/IconLabelList"/>
    <dgm:cxn modelId="{0554B0E4-78CF-4190-9E90-C4595153CD61}" type="presParOf" srcId="{262DFFD6-CC70-40DF-9227-98BEC2783BD6}" destId="{B763C90C-099C-4AC9-80DB-98210B0F18B9}" srcOrd="3" destOrd="0" presId="urn:microsoft.com/office/officeart/2018/2/layout/IconLabelList"/>
    <dgm:cxn modelId="{5FAF6775-09E5-48D1-ADDB-E19B2ECE12D1}" type="presParOf" srcId="{262DFFD6-CC70-40DF-9227-98BEC2783BD6}" destId="{9D49464C-9C41-47FA-A2AB-E61C73B6FC0B}" srcOrd="4" destOrd="0" presId="urn:microsoft.com/office/officeart/2018/2/layout/IconLabelList"/>
    <dgm:cxn modelId="{D0320728-7832-451E-9FB3-141CE4B70BA2}" type="presParOf" srcId="{9D49464C-9C41-47FA-A2AB-E61C73B6FC0B}" destId="{EB7B15EF-4D71-4B97-917B-66DA72D3B575}" srcOrd="0" destOrd="0" presId="urn:microsoft.com/office/officeart/2018/2/layout/IconLabelList"/>
    <dgm:cxn modelId="{CD4B9F23-0756-421B-AD5B-E0BE69F9E89A}" type="presParOf" srcId="{9D49464C-9C41-47FA-A2AB-E61C73B6FC0B}" destId="{FF923B4C-C71F-4DD2-94FB-48EB4A756D66}" srcOrd="1" destOrd="0" presId="urn:microsoft.com/office/officeart/2018/2/layout/IconLabelList"/>
    <dgm:cxn modelId="{0973B208-250F-4936-918F-B476C298A3B4}" type="presParOf" srcId="{9D49464C-9C41-47FA-A2AB-E61C73B6FC0B}" destId="{8F33B091-CF55-42E2-BCDD-E1512282AE2B}" srcOrd="2" destOrd="0" presId="urn:microsoft.com/office/officeart/2018/2/layout/IconLabelList"/>
    <dgm:cxn modelId="{BC949127-28FF-4975-916C-E7E1E40FA91E}" type="presParOf" srcId="{262DFFD6-CC70-40DF-9227-98BEC2783BD6}" destId="{294D89E7-A099-4631-9A1B-30E58C1546C2}" srcOrd="5" destOrd="0" presId="urn:microsoft.com/office/officeart/2018/2/layout/IconLabelList"/>
    <dgm:cxn modelId="{59F6A6A3-7CC8-4FE1-A119-FA08B3A51EF1}" type="presParOf" srcId="{262DFFD6-CC70-40DF-9227-98BEC2783BD6}" destId="{59B5C623-F4AA-47E5-ADE2-1AF063E1B732}" srcOrd="6" destOrd="0" presId="urn:microsoft.com/office/officeart/2018/2/layout/IconLabelList"/>
    <dgm:cxn modelId="{21457AC2-60F9-4F79-9B2A-3063EB960A1E}" type="presParOf" srcId="{59B5C623-F4AA-47E5-ADE2-1AF063E1B732}" destId="{0DDE4A30-F0C9-48BC-A2A2-C8A48B3D2F1D}" srcOrd="0" destOrd="0" presId="urn:microsoft.com/office/officeart/2018/2/layout/IconLabelList"/>
    <dgm:cxn modelId="{C0CC68A3-BFD2-40C3-AB10-E2875F0BD4CA}" type="presParOf" srcId="{59B5C623-F4AA-47E5-ADE2-1AF063E1B732}" destId="{E2535168-BC2C-46FA-87AE-A4C83E49A2F6}" srcOrd="1" destOrd="0" presId="urn:microsoft.com/office/officeart/2018/2/layout/IconLabelList"/>
    <dgm:cxn modelId="{567E7EE1-9351-407E-B697-56E6394E526D}" type="presParOf" srcId="{59B5C623-F4AA-47E5-ADE2-1AF063E1B732}" destId="{143F3C8A-DBE0-43C6-82D5-95FC48232F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EFCEFB-8857-4E3B-89B2-E54CE85097A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7294-3A8C-45A5-B148-50CDE7002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Firebase Realtime Database je NoSQL databáze, která ukládá data ve formě stromové struktury JSON objektů.</a:t>
          </a:r>
        </a:p>
      </dgm:t>
    </dgm:pt>
    <dgm:pt modelId="{FFA7212D-78CF-4B6B-A046-CD3BF020ABF7}" type="parTrans" cxnId="{810B938C-2824-4F87-8610-E734F0D0D047}">
      <dgm:prSet/>
      <dgm:spPr/>
      <dgm:t>
        <a:bodyPr/>
        <a:lstStyle/>
        <a:p>
          <a:endParaRPr lang="en-US"/>
        </a:p>
      </dgm:t>
    </dgm:pt>
    <dgm:pt modelId="{A0CFA7EA-4A2E-427F-9A3A-59BECA5789FE}" type="sibTrans" cxnId="{810B938C-2824-4F87-8610-E734F0D0D047}">
      <dgm:prSet/>
      <dgm:spPr/>
      <dgm:t>
        <a:bodyPr/>
        <a:lstStyle/>
        <a:p>
          <a:endParaRPr lang="en-US"/>
        </a:p>
      </dgm:t>
    </dgm:pt>
    <dgm:pt modelId="{08348B37-24E2-4094-8AEC-B532328C4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Realtime Database podporuje rychlé a efektivní čtení a zápis dat v reálném čase, což umožňuje vytvářet aplikace, které reagují okamžitě na změny v datové vrstvě.</a:t>
          </a:r>
        </a:p>
      </dgm:t>
    </dgm:pt>
    <dgm:pt modelId="{A9DDFEB9-B361-4166-ADDD-10F9F1A229B9}" type="parTrans" cxnId="{1C0474C6-6112-4C4E-BF64-F2338E336BFC}">
      <dgm:prSet/>
      <dgm:spPr/>
      <dgm:t>
        <a:bodyPr/>
        <a:lstStyle/>
        <a:p>
          <a:endParaRPr lang="en-US"/>
        </a:p>
      </dgm:t>
    </dgm:pt>
    <dgm:pt modelId="{5CFCA60E-DF4A-4B50-9316-CEFF11104A9A}" type="sibTrans" cxnId="{1C0474C6-6112-4C4E-BF64-F2338E336BFC}">
      <dgm:prSet/>
      <dgm:spPr/>
      <dgm:t>
        <a:bodyPr/>
        <a:lstStyle/>
        <a:p>
          <a:endParaRPr lang="en-US"/>
        </a:p>
      </dgm:t>
    </dgm:pt>
    <dgm:pt modelId="{647E89C8-BDA7-4CF0-850F-A6FBD97AE8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Firebase Cloud Functions jsou serverless funkce, které lze spouštět v reakci na události v aplikaci, jako jsou změny v databázi, příchod nového uživatele, nebo doručení notifikace. Cloud Functions umožňují vytvářet komplexní zpracování dat a integrace s externími API.</a:t>
          </a:r>
        </a:p>
      </dgm:t>
    </dgm:pt>
    <dgm:pt modelId="{124EA1C8-CB9D-4D18-B05C-82EF2FE1584B}" type="parTrans" cxnId="{C26D0CF2-69E4-4906-AA1F-5115781CC6B3}">
      <dgm:prSet/>
      <dgm:spPr/>
      <dgm:t>
        <a:bodyPr/>
        <a:lstStyle/>
        <a:p>
          <a:endParaRPr lang="en-US"/>
        </a:p>
      </dgm:t>
    </dgm:pt>
    <dgm:pt modelId="{DC1055EA-44DF-476E-8ED7-F6BC34CFDFE4}" type="sibTrans" cxnId="{C26D0CF2-69E4-4906-AA1F-5115781CC6B3}">
      <dgm:prSet/>
      <dgm:spPr/>
      <dgm:t>
        <a:bodyPr/>
        <a:lstStyle/>
        <a:p>
          <a:endParaRPr lang="en-US"/>
        </a:p>
      </dgm:t>
    </dgm:pt>
    <dgm:pt modelId="{9654E8FB-EF82-48BF-8E42-63324C60B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Firebase Authentication </a:t>
          </a:r>
          <a:r>
            <a:rPr lang="en-US" dirty="0" err="1"/>
            <a:t>umožňuje</a:t>
          </a:r>
          <a:r>
            <a:rPr lang="en-US" dirty="0"/>
            <a:t> </a:t>
          </a:r>
          <a:r>
            <a:rPr lang="en-US" dirty="0" err="1"/>
            <a:t>jednoduché</a:t>
          </a:r>
          <a:r>
            <a:rPr lang="en-US" dirty="0"/>
            <a:t> a </a:t>
          </a:r>
          <a:r>
            <a:rPr lang="en-US" dirty="0" err="1"/>
            <a:t>bezpečné</a:t>
          </a:r>
          <a:r>
            <a:rPr lang="en-US" dirty="0"/>
            <a:t> </a:t>
          </a:r>
          <a:r>
            <a:rPr lang="en-US" dirty="0" err="1"/>
            <a:t>ověřování</a:t>
          </a:r>
          <a:r>
            <a:rPr lang="en-US" dirty="0"/>
            <a:t> </a:t>
          </a:r>
          <a:r>
            <a:rPr lang="en-US" dirty="0" err="1"/>
            <a:t>uživatelů</a:t>
          </a:r>
          <a:r>
            <a:rPr lang="en-US" dirty="0"/>
            <a:t> </a:t>
          </a:r>
          <a:r>
            <a:rPr lang="en-US" dirty="0" err="1"/>
            <a:t>pomocí</a:t>
          </a:r>
          <a:r>
            <a:rPr lang="en-US" dirty="0"/>
            <a:t> </a:t>
          </a:r>
          <a:r>
            <a:rPr lang="en-US" dirty="0" err="1"/>
            <a:t>různých</a:t>
          </a:r>
          <a:r>
            <a:rPr lang="en-US" dirty="0"/>
            <a:t> </a:t>
          </a:r>
          <a:r>
            <a:rPr lang="en-US" dirty="0" err="1"/>
            <a:t>metod</a:t>
          </a:r>
          <a:r>
            <a:rPr lang="en-US" dirty="0"/>
            <a:t>, </a:t>
          </a:r>
          <a:r>
            <a:rPr lang="en-US" dirty="0" err="1"/>
            <a:t>jako</a:t>
          </a:r>
          <a:r>
            <a:rPr lang="en-US" dirty="0"/>
            <a:t> </a:t>
          </a:r>
          <a:r>
            <a:rPr lang="en-US" dirty="0" err="1"/>
            <a:t>jsou</a:t>
          </a:r>
          <a:r>
            <a:rPr lang="en-US" dirty="0"/>
            <a:t> </a:t>
          </a:r>
          <a:r>
            <a:rPr lang="en-US" dirty="0" err="1"/>
            <a:t>emailové</a:t>
          </a:r>
          <a:r>
            <a:rPr lang="en-US" dirty="0"/>
            <a:t> a </a:t>
          </a:r>
          <a:r>
            <a:rPr lang="en-US" dirty="0" err="1"/>
            <a:t>heslové</a:t>
          </a:r>
          <a:r>
            <a:rPr lang="en-US" dirty="0"/>
            <a:t> </a:t>
          </a:r>
          <a:r>
            <a:rPr lang="en-US" dirty="0" err="1"/>
            <a:t>přihlašování</a:t>
          </a:r>
          <a:r>
            <a:rPr lang="en-US" dirty="0"/>
            <a:t>, </a:t>
          </a:r>
          <a:r>
            <a:rPr lang="en-US" dirty="0" err="1"/>
            <a:t>ověřování</a:t>
          </a:r>
          <a:r>
            <a:rPr lang="en-US" dirty="0"/>
            <a:t> </a:t>
          </a:r>
          <a:r>
            <a:rPr lang="en-US" dirty="0" err="1"/>
            <a:t>pomocí</a:t>
          </a:r>
          <a:r>
            <a:rPr lang="en-US" dirty="0"/>
            <a:t> </a:t>
          </a:r>
          <a:r>
            <a:rPr lang="en-US" dirty="0" err="1"/>
            <a:t>sociálních</a:t>
          </a:r>
          <a:r>
            <a:rPr lang="en-US" dirty="0"/>
            <a:t> </a:t>
          </a:r>
          <a:r>
            <a:rPr lang="en-US" dirty="0" err="1"/>
            <a:t>sítí</a:t>
          </a:r>
          <a:r>
            <a:rPr lang="en-US" dirty="0"/>
            <a:t> a </a:t>
          </a:r>
          <a:r>
            <a:rPr lang="en-US" dirty="0" err="1"/>
            <a:t>mnoho</a:t>
          </a:r>
          <a:r>
            <a:rPr lang="en-US" dirty="0"/>
            <a:t> </a:t>
          </a:r>
          <a:r>
            <a:rPr lang="en-US" dirty="0" err="1"/>
            <a:t>dalších</a:t>
          </a:r>
          <a:r>
            <a:rPr lang="en-US" dirty="0"/>
            <a:t>.</a:t>
          </a:r>
        </a:p>
      </dgm:t>
    </dgm:pt>
    <dgm:pt modelId="{6D37174A-78C6-4C5B-9A1A-1F38ECA1E57D}" type="parTrans" cxnId="{ED58C722-1228-4A60-BF74-741B020966F0}">
      <dgm:prSet/>
      <dgm:spPr/>
      <dgm:t>
        <a:bodyPr/>
        <a:lstStyle/>
        <a:p>
          <a:endParaRPr lang="en-US"/>
        </a:p>
      </dgm:t>
    </dgm:pt>
    <dgm:pt modelId="{CBE05D62-8F3D-43D5-A240-D4C5583F580B}" type="sibTrans" cxnId="{ED58C722-1228-4A60-BF74-741B020966F0}">
      <dgm:prSet/>
      <dgm:spPr/>
      <dgm:t>
        <a:bodyPr/>
        <a:lstStyle/>
        <a:p>
          <a:endParaRPr lang="en-US"/>
        </a:p>
      </dgm:t>
    </dgm:pt>
    <dgm:pt modelId="{2BAFAB6C-DF90-4324-8BE9-B2A84CC3E81A}" type="pres">
      <dgm:prSet presAssocID="{F9EFCEFB-8857-4E3B-89B2-E54CE85097AB}" presName="root" presStyleCnt="0">
        <dgm:presLayoutVars>
          <dgm:dir/>
          <dgm:resizeHandles val="exact"/>
        </dgm:presLayoutVars>
      </dgm:prSet>
      <dgm:spPr/>
    </dgm:pt>
    <dgm:pt modelId="{1BE1832B-13E9-40D8-9E9B-60958037B6D7}" type="pres">
      <dgm:prSet presAssocID="{BEB07294-3A8C-45A5-B148-50CDE7002C4A}" presName="compNode" presStyleCnt="0"/>
      <dgm:spPr/>
    </dgm:pt>
    <dgm:pt modelId="{512A076C-8976-496E-AA48-3201CCEB99E0}" type="pres">
      <dgm:prSet presAssocID="{BEB07294-3A8C-45A5-B148-50CDE7002C4A}" presName="bgRect" presStyleLbl="bgShp" presStyleIdx="0" presStyleCnt="4"/>
      <dgm:spPr/>
    </dgm:pt>
    <dgm:pt modelId="{F5CF124E-FDDC-41FB-AE4F-2D87E161E148}" type="pres">
      <dgm:prSet presAssocID="{BEB07294-3A8C-45A5-B148-50CDE7002C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B40952-FD6C-418E-B26E-1DE13372A521}" type="pres">
      <dgm:prSet presAssocID="{BEB07294-3A8C-45A5-B148-50CDE7002C4A}" presName="spaceRect" presStyleCnt="0"/>
      <dgm:spPr/>
    </dgm:pt>
    <dgm:pt modelId="{D8672861-03F7-4325-B863-0F4DC0BE4191}" type="pres">
      <dgm:prSet presAssocID="{BEB07294-3A8C-45A5-B148-50CDE7002C4A}" presName="parTx" presStyleLbl="revTx" presStyleIdx="0" presStyleCnt="4">
        <dgm:presLayoutVars>
          <dgm:chMax val="0"/>
          <dgm:chPref val="0"/>
        </dgm:presLayoutVars>
      </dgm:prSet>
      <dgm:spPr/>
    </dgm:pt>
    <dgm:pt modelId="{1A350235-4A8F-43E8-AA1E-D0863CA24758}" type="pres">
      <dgm:prSet presAssocID="{A0CFA7EA-4A2E-427F-9A3A-59BECA5789FE}" presName="sibTrans" presStyleCnt="0"/>
      <dgm:spPr/>
    </dgm:pt>
    <dgm:pt modelId="{2F058C10-61DD-4342-9BED-04DDB55E466F}" type="pres">
      <dgm:prSet presAssocID="{08348B37-24E2-4094-8AEC-B532328C4B0F}" presName="compNode" presStyleCnt="0"/>
      <dgm:spPr/>
    </dgm:pt>
    <dgm:pt modelId="{B52E3075-DC41-423C-ADC3-BF9ABC7AB67E}" type="pres">
      <dgm:prSet presAssocID="{08348B37-24E2-4094-8AEC-B532328C4B0F}" presName="bgRect" presStyleLbl="bgShp" presStyleIdx="1" presStyleCnt="4"/>
      <dgm:spPr/>
    </dgm:pt>
    <dgm:pt modelId="{C3505538-01C4-44FA-806E-A07BDB11E658}" type="pres">
      <dgm:prSet presAssocID="{08348B37-24E2-4094-8AEC-B532328C4B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6F884E1-CF34-4B9F-8BC4-BA4BA8FC0BDB}" type="pres">
      <dgm:prSet presAssocID="{08348B37-24E2-4094-8AEC-B532328C4B0F}" presName="spaceRect" presStyleCnt="0"/>
      <dgm:spPr/>
    </dgm:pt>
    <dgm:pt modelId="{32EEAB9F-0652-4D0E-A67C-DB64785386AE}" type="pres">
      <dgm:prSet presAssocID="{08348B37-24E2-4094-8AEC-B532328C4B0F}" presName="parTx" presStyleLbl="revTx" presStyleIdx="1" presStyleCnt="4">
        <dgm:presLayoutVars>
          <dgm:chMax val="0"/>
          <dgm:chPref val="0"/>
        </dgm:presLayoutVars>
      </dgm:prSet>
      <dgm:spPr/>
    </dgm:pt>
    <dgm:pt modelId="{50168108-F057-49D8-8B3D-E9CD34B05EC3}" type="pres">
      <dgm:prSet presAssocID="{5CFCA60E-DF4A-4B50-9316-CEFF11104A9A}" presName="sibTrans" presStyleCnt="0"/>
      <dgm:spPr/>
    </dgm:pt>
    <dgm:pt modelId="{5787864C-9B1B-4188-935E-93BE2F0679B0}" type="pres">
      <dgm:prSet presAssocID="{647E89C8-BDA7-4CF0-850F-A6FBD97AE85A}" presName="compNode" presStyleCnt="0"/>
      <dgm:spPr/>
    </dgm:pt>
    <dgm:pt modelId="{CEAB5C7E-EF9F-4B0D-AA3A-59F58DA0BA13}" type="pres">
      <dgm:prSet presAssocID="{647E89C8-BDA7-4CF0-850F-A6FBD97AE85A}" presName="bgRect" presStyleLbl="bgShp" presStyleIdx="2" presStyleCnt="4" custScaleY="170439"/>
      <dgm:spPr/>
    </dgm:pt>
    <dgm:pt modelId="{121925E3-3353-4ADF-94B8-3C749224EC45}" type="pres">
      <dgm:prSet presAssocID="{647E89C8-BDA7-4CF0-850F-A6FBD97AE8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3C793FC-45A3-492C-9E02-01E681631E29}" type="pres">
      <dgm:prSet presAssocID="{647E89C8-BDA7-4CF0-850F-A6FBD97AE85A}" presName="spaceRect" presStyleCnt="0"/>
      <dgm:spPr/>
    </dgm:pt>
    <dgm:pt modelId="{0A54F99C-93A8-4DCD-9FBF-879E393707B6}" type="pres">
      <dgm:prSet presAssocID="{647E89C8-BDA7-4CF0-850F-A6FBD97AE85A}" presName="parTx" presStyleLbl="revTx" presStyleIdx="2" presStyleCnt="4">
        <dgm:presLayoutVars>
          <dgm:chMax val="0"/>
          <dgm:chPref val="0"/>
        </dgm:presLayoutVars>
      </dgm:prSet>
      <dgm:spPr/>
    </dgm:pt>
    <dgm:pt modelId="{13E386B8-6CC5-4389-AA0A-63ACEC8BB8B7}" type="pres">
      <dgm:prSet presAssocID="{DC1055EA-44DF-476E-8ED7-F6BC34CFDFE4}" presName="sibTrans" presStyleCnt="0"/>
      <dgm:spPr/>
    </dgm:pt>
    <dgm:pt modelId="{6A0AEAE2-04E9-4DFC-AEDF-2DF2E3509E51}" type="pres">
      <dgm:prSet presAssocID="{9654E8FB-EF82-48BF-8E42-63324C60B6B9}" presName="compNode" presStyleCnt="0"/>
      <dgm:spPr/>
    </dgm:pt>
    <dgm:pt modelId="{8BB81F9A-F79C-47C9-A569-0E128FF7C2BC}" type="pres">
      <dgm:prSet presAssocID="{9654E8FB-EF82-48BF-8E42-63324C60B6B9}" presName="bgRect" presStyleLbl="bgShp" presStyleIdx="3" presStyleCnt="4"/>
      <dgm:spPr/>
    </dgm:pt>
    <dgm:pt modelId="{A1D83752-A028-4F58-B5AF-113B13784627}" type="pres">
      <dgm:prSet presAssocID="{9654E8FB-EF82-48BF-8E42-63324C60B6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F21314C-FC87-4461-B3E6-7006EC8AF303}" type="pres">
      <dgm:prSet presAssocID="{9654E8FB-EF82-48BF-8E42-63324C60B6B9}" presName="spaceRect" presStyleCnt="0"/>
      <dgm:spPr/>
    </dgm:pt>
    <dgm:pt modelId="{9F622CFE-DCCF-460A-83F7-FDAD5EF6E6F3}" type="pres">
      <dgm:prSet presAssocID="{9654E8FB-EF82-48BF-8E42-63324C60B6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D58C722-1228-4A60-BF74-741B020966F0}" srcId="{F9EFCEFB-8857-4E3B-89B2-E54CE85097AB}" destId="{9654E8FB-EF82-48BF-8E42-63324C60B6B9}" srcOrd="3" destOrd="0" parTransId="{6D37174A-78C6-4C5B-9A1A-1F38ECA1E57D}" sibTransId="{CBE05D62-8F3D-43D5-A240-D4C5583F580B}"/>
    <dgm:cxn modelId="{BC9B3D36-554A-417F-B3F3-DCB3A106E867}" type="presOf" srcId="{9654E8FB-EF82-48BF-8E42-63324C60B6B9}" destId="{9F622CFE-DCCF-460A-83F7-FDAD5EF6E6F3}" srcOrd="0" destOrd="0" presId="urn:microsoft.com/office/officeart/2018/2/layout/IconVerticalSolidList"/>
    <dgm:cxn modelId="{DC94B053-BB2F-4964-B127-B9B5EAFAB143}" type="presOf" srcId="{BEB07294-3A8C-45A5-B148-50CDE7002C4A}" destId="{D8672861-03F7-4325-B863-0F4DC0BE4191}" srcOrd="0" destOrd="0" presId="urn:microsoft.com/office/officeart/2018/2/layout/IconVerticalSolidList"/>
    <dgm:cxn modelId="{EC9E3F56-ABE7-4AA9-AD47-D04943B3277D}" type="presOf" srcId="{F9EFCEFB-8857-4E3B-89B2-E54CE85097AB}" destId="{2BAFAB6C-DF90-4324-8BE9-B2A84CC3E81A}" srcOrd="0" destOrd="0" presId="urn:microsoft.com/office/officeart/2018/2/layout/IconVerticalSolidList"/>
    <dgm:cxn modelId="{F31C1B7B-51EE-49A2-BEAF-EE83474D7696}" type="presOf" srcId="{647E89C8-BDA7-4CF0-850F-A6FBD97AE85A}" destId="{0A54F99C-93A8-4DCD-9FBF-879E393707B6}" srcOrd="0" destOrd="0" presId="urn:microsoft.com/office/officeart/2018/2/layout/IconVerticalSolidList"/>
    <dgm:cxn modelId="{810B938C-2824-4F87-8610-E734F0D0D047}" srcId="{F9EFCEFB-8857-4E3B-89B2-E54CE85097AB}" destId="{BEB07294-3A8C-45A5-B148-50CDE7002C4A}" srcOrd="0" destOrd="0" parTransId="{FFA7212D-78CF-4B6B-A046-CD3BF020ABF7}" sibTransId="{A0CFA7EA-4A2E-427F-9A3A-59BECA5789FE}"/>
    <dgm:cxn modelId="{BC18E3C5-82EC-4202-B463-8439BEBBAE5C}" type="presOf" srcId="{08348B37-24E2-4094-8AEC-B532328C4B0F}" destId="{32EEAB9F-0652-4D0E-A67C-DB64785386AE}" srcOrd="0" destOrd="0" presId="urn:microsoft.com/office/officeart/2018/2/layout/IconVerticalSolidList"/>
    <dgm:cxn modelId="{1C0474C6-6112-4C4E-BF64-F2338E336BFC}" srcId="{F9EFCEFB-8857-4E3B-89B2-E54CE85097AB}" destId="{08348B37-24E2-4094-8AEC-B532328C4B0F}" srcOrd="1" destOrd="0" parTransId="{A9DDFEB9-B361-4166-ADDD-10F9F1A229B9}" sibTransId="{5CFCA60E-DF4A-4B50-9316-CEFF11104A9A}"/>
    <dgm:cxn modelId="{C26D0CF2-69E4-4906-AA1F-5115781CC6B3}" srcId="{F9EFCEFB-8857-4E3B-89B2-E54CE85097AB}" destId="{647E89C8-BDA7-4CF0-850F-A6FBD97AE85A}" srcOrd="2" destOrd="0" parTransId="{124EA1C8-CB9D-4D18-B05C-82EF2FE1584B}" sibTransId="{DC1055EA-44DF-476E-8ED7-F6BC34CFDFE4}"/>
    <dgm:cxn modelId="{1E778D54-70DC-409A-B92A-BBD6504D2B8E}" type="presParOf" srcId="{2BAFAB6C-DF90-4324-8BE9-B2A84CC3E81A}" destId="{1BE1832B-13E9-40D8-9E9B-60958037B6D7}" srcOrd="0" destOrd="0" presId="urn:microsoft.com/office/officeart/2018/2/layout/IconVerticalSolidList"/>
    <dgm:cxn modelId="{9A14577A-5A36-4246-9EE7-ED8D130F97DF}" type="presParOf" srcId="{1BE1832B-13E9-40D8-9E9B-60958037B6D7}" destId="{512A076C-8976-496E-AA48-3201CCEB99E0}" srcOrd="0" destOrd="0" presId="urn:microsoft.com/office/officeart/2018/2/layout/IconVerticalSolidList"/>
    <dgm:cxn modelId="{495C4DB1-C7CF-4508-985B-74C2C9A79A12}" type="presParOf" srcId="{1BE1832B-13E9-40D8-9E9B-60958037B6D7}" destId="{F5CF124E-FDDC-41FB-AE4F-2D87E161E148}" srcOrd="1" destOrd="0" presId="urn:microsoft.com/office/officeart/2018/2/layout/IconVerticalSolidList"/>
    <dgm:cxn modelId="{BE32ACD8-8FE9-4EB8-AAED-AC7CF46FED0A}" type="presParOf" srcId="{1BE1832B-13E9-40D8-9E9B-60958037B6D7}" destId="{51B40952-FD6C-418E-B26E-1DE13372A521}" srcOrd="2" destOrd="0" presId="urn:microsoft.com/office/officeart/2018/2/layout/IconVerticalSolidList"/>
    <dgm:cxn modelId="{605E19CB-85D0-466A-B397-C73871444EB4}" type="presParOf" srcId="{1BE1832B-13E9-40D8-9E9B-60958037B6D7}" destId="{D8672861-03F7-4325-B863-0F4DC0BE4191}" srcOrd="3" destOrd="0" presId="urn:microsoft.com/office/officeart/2018/2/layout/IconVerticalSolidList"/>
    <dgm:cxn modelId="{C7BD5BBC-03D2-428C-B222-C0312FD78DDB}" type="presParOf" srcId="{2BAFAB6C-DF90-4324-8BE9-B2A84CC3E81A}" destId="{1A350235-4A8F-43E8-AA1E-D0863CA24758}" srcOrd="1" destOrd="0" presId="urn:microsoft.com/office/officeart/2018/2/layout/IconVerticalSolidList"/>
    <dgm:cxn modelId="{511F2D92-2343-45C9-8C36-E6DFDCFE26E6}" type="presParOf" srcId="{2BAFAB6C-DF90-4324-8BE9-B2A84CC3E81A}" destId="{2F058C10-61DD-4342-9BED-04DDB55E466F}" srcOrd="2" destOrd="0" presId="urn:microsoft.com/office/officeart/2018/2/layout/IconVerticalSolidList"/>
    <dgm:cxn modelId="{0C6DB6D2-8BEA-4CB9-A7A7-D4C2D7498B7D}" type="presParOf" srcId="{2F058C10-61DD-4342-9BED-04DDB55E466F}" destId="{B52E3075-DC41-423C-ADC3-BF9ABC7AB67E}" srcOrd="0" destOrd="0" presId="urn:microsoft.com/office/officeart/2018/2/layout/IconVerticalSolidList"/>
    <dgm:cxn modelId="{82B87853-8979-4183-BF3F-5C6E5D27D45E}" type="presParOf" srcId="{2F058C10-61DD-4342-9BED-04DDB55E466F}" destId="{C3505538-01C4-44FA-806E-A07BDB11E658}" srcOrd="1" destOrd="0" presId="urn:microsoft.com/office/officeart/2018/2/layout/IconVerticalSolidList"/>
    <dgm:cxn modelId="{12FFA0B3-595D-476B-9794-ED72559B6170}" type="presParOf" srcId="{2F058C10-61DD-4342-9BED-04DDB55E466F}" destId="{86F884E1-CF34-4B9F-8BC4-BA4BA8FC0BDB}" srcOrd="2" destOrd="0" presId="urn:microsoft.com/office/officeart/2018/2/layout/IconVerticalSolidList"/>
    <dgm:cxn modelId="{415B6051-41F7-41B2-910D-063483340425}" type="presParOf" srcId="{2F058C10-61DD-4342-9BED-04DDB55E466F}" destId="{32EEAB9F-0652-4D0E-A67C-DB64785386AE}" srcOrd="3" destOrd="0" presId="urn:microsoft.com/office/officeart/2018/2/layout/IconVerticalSolidList"/>
    <dgm:cxn modelId="{C85391AB-FA2B-4C44-BDD4-613C8FA9C98C}" type="presParOf" srcId="{2BAFAB6C-DF90-4324-8BE9-B2A84CC3E81A}" destId="{50168108-F057-49D8-8B3D-E9CD34B05EC3}" srcOrd="3" destOrd="0" presId="urn:microsoft.com/office/officeart/2018/2/layout/IconVerticalSolidList"/>
    <dgm:cxn modelId="{37A792A0-9D0D-4B81-8825-6A5541765D58}" type="presParOf" srcId="{2BAFAB6C-DF90-4324-8BE9-B2A84CC3E81A}" destId="{5787864C-9B1B-4188-935E-93BE2F0679B0}" srcOrd="4" destOrd="0" presId="urn:microsoft.com/office/officeart/2018/2/layout/IconVerticalSolidList"/>
    <dgm:cxn modelId="{74E5C9CC-D4AC-4D40-B420-A460273D9135}" type="presParOf" srcId="{5787864C-9B1B-4188-935E-93BE2F0679B0}" destId="{CEAB5C7E-EF9F-4B0D-AA3A-59F58DA0BA13}" srcOrd="0" destOrd="0" presId="urn:microsoft.com/office/officeart/2018/2/layout/IconVerticalSolidList"/>
    <dgm:cxn modelId="{5E647438-2588-4E85-8A3A-E08E3506FC1D}" type="presParOf" srcId="{5787864C-9B1B-4188-935E-93BE2F0679B0}" destId="{121925E3-3353-4ADF-94B8-3C749224EC45}" srcOrd="1" destOrd="0" presId="urn:microsoft.com/office/officeart/2018/2/layout/IconVerticalSolidList"/>
    <dgm:cxn modelId="{9B866D77-2FC8-48A2-8CD0-804480B446D2}" type="presParOf" srcId="{5787864C-9B1B-4188-935E-93BE2F0679B0}" destId="{23C793FC-45A3-492C-9E02-01E681631E29}" srcOrd="2" destOrd="0" presId="urn:microsoft.com/office/officeart/2018/2/layout/IconVerticalSolidList"/>
    <dgm:cxn modelId="{28F8CBB5-F9EE-4628-9700-A71CCCAE76AD}" type="presParOf" srcId="{5787864C-9B1B-4188-935E-93BE2F0679B0}" destId="{0A54F99C-93A8-4DCD-9FBF-879E393707B6}" srcOrd="3" destOrd="0" presId="urn:microsoft.com/office/officeart/2018/2/layout/IconVerticalSolidList"/>
    <dgm:cxn modelId="{C2618C55-A2BE-47D9-87D6-8E2F519B84EC}" type="presParOf" srcId="{2BAFAB6C-DF90-4324-8BE9-B2A84CC3E81A}" destId="{13E386B8-6CC5-4389-AA0A-63ACEC8BB8B7}" srcOrd="5" destOrd="0" presId="urn:microsoft.com/office/officeart/2018/2/layout/IconVerticalSolidList"/>
    <dgm:cxn modelId="{2EA2BFCD-7EEF-4E20-BAC9-A2B1461B231B}" type="presParOf" srcId="{2BAFAB6C-DF90-4324-8BE9-B2A84CC3E81A}" destId="{6A0AEAE2-04E9-4DFC-AEDF-2DF2E3509E51}" srcOrd="6" destOrd="0" presId="urn:microsoft.com/office/officeart/2018/2/layout/IconVerticalSolidList"/>
    <dgm:cxn modelId="{6B7D9057-30F0-415B-8009-AC8456E6910F}" type="presParOf" srcId="{6A0AEAE2-04E9-4DFC-AEDF-2DF2E3509E51}" destId="{8BB81F9A-F79C-47C9-A569-0E128FF7C2BC}" srcOrd="0" destOrd="0" presId="urn:microsoft.com/office/officeart/2018/2/layout/IconVerticalSolidList"/>
    <dgm:cxn modelId="{4A7F218F-B3FA-4A74-8B47-2A67CEB79CB2}" type="presParOf" srcId="{6A0AEAE2-04E9-4DFC-AEDF-2DF2E3509E51}" destId="{A1D83752-A028-4F58-B5AF-113B13784627}" srcOrd="1" destOrd="0" presId="urn:microsoft.com/office/officeart/2018/2/layout/IconVerticalSolidList"/>
    <dgm:cxn modelId="{06F74178-2053-445E-93D4-0DF25C7F920C}" type="presParOf" srcId="{6A0AEAE2-04E9-4DFC-AEDF-2DF2E3509E51}" destId="{5F21314C-FC87-4461-B3E6-7006EC8AF303}" srcOrd="2" destOrd="0" presId="urn:microsoft.com/office/officeart/2018/2/layout/IconVerticalSolidList"/>
    <dgm:cxn modelId="{ABFE460F-ECFB-433C-B066-AC2E52F0357A}" type="presParOf" srcId="{6A0AEAE2-04E9-4DFC-AEDF-2DF2E3509E51}" destId="{9F622CFE-DCCF-460A-83F7-FDAD5EF6E6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EE5867-7782-4497-833F-D5AFBE9AEB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E438A3-F9B3-4ACA-8045-DFEF01B59FC5}">
      <dgm:prSet/>
      <dgm:spPr/>
      <dgm:t>
        <a:bodyPr/>
        <a:lstStyle/>
        <a:p>
          <a:r>
            <a:rPr lang="en-US"/>
            <a:t>Firestore podporuje dotazy a indexování, zatímco Realtime Database je omezena na jednoduché dotazy a indexování není podporováno.</a:t>
          </a:r>
        </a:p>
      </dgm:t>
    </dgm:pt>
    <dgm:pt modelId="{A18D00F1-626B-45A9-80A1-8A705882A496}" type="parTrans" cxnId="{B5945851-D6F1-4498-BD89-31774E6676B0}">
      <dgm:prSet/>
      <dgm:spPr/>
      <dgm:t>
        <a:bodyPr/>
        <a:lstStyle/>
        <a:p>
          <a:endParaRPr lang="en-US"/>
        </a:p>
      </dgm:t>
    </dgm:pt>
    <dgm:pt modelId="{544B968A-F3A5-441C-970D-C07CB1B4B582}" type="sibTrans" cxnId="{B5945851-D6F1-4498-BD89-31774E6676B0}">
      <dgm:prSet/>
      <dgm:spPr/>
      <dgm:t>
        <a:bodyPr/>
        <a:lstStyle/>
        <a:p>
          <a:endParaRPr lang="en-US"/>
        </a:p>
      </dgm:t>
    </dgm:pt>
    <dgm:pt modelId="{9494AF74-A363-4673-9865-7A945513B83E}">
      <dgm:prSet/>
      <dgm:spPr/>
      <dgm:t>
        <a:bodyPr/>
        <a:lstStyle/>
        <a:p>
          <a:r>
            <a:rPr lang="en-GB"/>
            <a:t>Realtime Database je navržena pro velký počet paralelních klientů, kteří pracují se stejnými daty v reálném čase, zatímco Firestore je optimalizována pro velký počet dotazů a jednodušší architekturu.</a:t>
          </a:r>
          <a:endParaRPr lang="en-US"/>
        </a:p>
      </dgm:t>
    </dgm:pt>
    <dgm:pt modelId="{668ED0B1-7641-441B-A8E7-50575DF2EA20}" type="parTrans" cxnId="{7A61FFA6-AE2E-4F8D-B7AF-9650A0A28CE3}">
      <dgm:prSet/>
      <dgm:spPr/>
      <dgm:t>
        <a:bodyPr/>
        <a:lstStyle/>
        <a:p>
          <a:endParaRPr lang="en-US"/>
        </a:p>
      </dgm:t>
    </dgm:pt>
    <dgm:pt modelId="{13E36289-DB51-4BBF-80AA-3D7DEBE382C9}" type="sibTrans" cxnId="{7A61FFA6-AE2E-4F8D-B7AF-9650A0A28CE3}">
      <dgm:prSet/>
      <dgm:spPr/>
      <dgm:t>
        <a:bodyPr/>
        <a:lstStyle/>
        <a:p>
          <a:endParaRPr lang="en-US"/>
        </a:p>
      </dgm:t>
    </dgm:pt>
    <dgm:pt modelId="{2CF40D1A-EDCE-4950-B8A2-F24FE7CBADA8}">
      <dgm:prSet/>
      <dgm:spPr/>
      <dgm:t>
        <a:bodyPr/>
        <a:lstStyle/>
        <a:p>
          <a:r>
            <a:rPr lang="en-GB"/>
            <a:t>Firestore podporuje strukturované dotazy a vnořené kolekce, což umožňuje hierarchické organizování dat. Realtime Database neumožňuje vnoření kolekcí a data jsou uložena ve stromové struktuře.</a:t>
          </a:r>
          <a:endParaRPr lang="en-US"/>
        </a:p>
      </dgm:t>
    </dgm:pt>
    <dgm:pt modelId="{832CBDE8-90B1-417D-9F80-4E7745C9CB7B}" type="parTrans" cxnId="{F0168C2C-9B76-41A0-A405-310D8375DDD5}">
      <dgm:prSet/>
      <dgm:spPr/>
      <dgm:t>
        <a:bodyPr/>
        <a:lstStyle/>
        <a:p>
          <a:endParaRPr lang="en-US"/>
        </a:p>
      </dgm:t>
    </dgm:pt>
    <dgm:pt modelId="{A9011C09-7A45-42D6-BC6C-15A8DA14A103}" type="sibTrans" cxnId="{F0168C2C-9B76-41A0-A405-310D8375DDD5}">
      <dgm:prSet/>
      <dgm:spPr/>
      <dgm:t>
        <a:bodyPr/>
        <a:lstStyle/>
        <a:p>
          <a:endParaRPr lang="en-US"/>
        </a:p>
      </dgm:t>
    </dgm:pt>
    <dgm:pt modelId="{75FDD73B-06CB-4BA3-A580-7D79B50D32E0}">
      <dgm:prSet/>
      <dgm:spPr/>
      <dgm:t>
        <a:bodyPr/>
        <a:lstStyle/>
        <a:p>
          <a:r>
            <a:rPr lang="en-GB"/>
            <a:t>V případě více modelových systémů mohou být využity oba modely spolu v rámci stejné Firebase aplikace. Realtime Database se může použít pro ukládání dat v reálném čase a Firestore pro dotazy a hierarchické uložení dat.</a:t>
          </a:r>
          <a:endParaRPr lang="en-US"/>
        </a:p>
      </dgm:t>
    </dgm:pt>
    <dgm:pt modelId="{DC56FDF8-289C-4043-80D5-3E62CA4C1E65}" type="parTrans" cxnId="{4CA80A20-ECEC-4784-982E-8B8636A22E93}">
      <dgm:prSet/>
      <dgm:spPr/>
      <dgm:t>
        <a:bodyPr/>
        <a:lstStyle/>
        <a:p>
          <a:endParaRPr lang="en-US"/>
        </a:p>
      </dgm:t>
    </dgm:pt>
    <dgm:pt modelId="{DA5A6C56-9E52-43FC-806C-F63C1EBBE652}" type="sibTrans" cxnId="{4CA80A20-ECEC-4784-982E-8B8636A22E93}">
      <dgm:prSet/>
      <dgm:spPr/>
      <dgm:t>
        <a:bodyPr/>
        <a:lstStyle/>
        <a:p>
          <a:endParaRPr lang="en-US"/>
        </a:p>
      </dgm:t>
    </dgm:pt>
    <dgm:pt modelId="{FF4AB03F-A6E2-4FEE-A193-988C0C228921}" type="pres">
      <dgm:prSet presAssocID="{F5EE5867-7782-4497-833F-D5AFBE9AEB51}" presName="root" presStyleCnt="0">
        <dgm:presLayoutVars>
          <dgm:dir/>
          <dgm:resizeHandles val="exact"/>
        </dgm:presLayoutVars>
      </dgm:prSet>
      <dgm:spPr/>
    </dgm:pt>
    <dgm:pt modelId="{1B607BB3-25B6-4976-9A37-3D4827A257BE}" type="pres">
      <dgm:prSet presAssocID="{CBE438A3-F9B3-4ACA-8045-DFEF01B59FC5}" presName="compNode" presStyleCnt="0"/>
      <dgm:spPr/>
    </dgm:pt>
    <dgm:pt modelId="{EEF6C27A-4DD7-438B-B448-EB6E226700CB}" type="pres">
      <dgm:prSet presAssocID="{CBE438A3-F9B3-4ACA-8045-DFEF01B59FC5}" presName="bgRect" presStyleLbl="bgShp" presStyleIdx="0" presStyleCnt="4"/>
      <dgm:spPr/>
    </dgm:pt>
    <dgm:pt modelId="{208E7E58-BED2-44A8-AF93-A1173E55EBD9}" type="pres">
      <dgm:prSet presAssocID="{CBE438A3-F9B3-4ACA-8045-DFEF01B59F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8CB24B-A623-4776-9041-9A493B87020C}" type="pres">
      <dgm:prSet presAssocID="{CBE438A3-F9B3-4ACA-8045-DFEF01B59FC5}" presName="spaceRect" presStyleCnt="0"/>
      <dgm:spPr/>
    </dgm:pt>
    <dgm:pt modelId="{5417F7E1-A6D9-43FE-963F-33234B6D0315}" type="pres">
      <dgm:prSet presAssocID="{CBE438A3-F9B3-4ACA-8045-DFEF01B59FC5}" presName="parTx" presStyleLbl="revTx" presStyleIdx="0" presStyleCnt="4">
        <dgm:presLayoutVars>
          <dgm:chMax val="0"/>
          <dgm:chPref val="0"/>
        </dgm:presLayoutVars>
      </dgm:prSet>
      <dgm:spPr/>
    </dgm:pt>
    <dgm:pt modelId="{68E51157-8CE5-484A-AB18-9373E2FF5659}" type="pres">
      <dgm:prSet presAssocID="{544B968A-F3A5-441C-970D-C07CB1B4B582}" presName="sibTrans" presStyleCnt="0"/>
      <dgm:spPr/>
    </dgm:pt>
    <dgm:pt modelId="{0F3F2000-EEAE-4AD6-B0E5-C980234354A6}" type="pres">
      <dgm:prSet presAssocID="{9494AF74-A363-4673-9865-7A945513B83E}" presName="compNode" presStyleCnt="0"/>
      <dgm:spPr/>
    </dgm:pt>
    <dgm:pt modelId="{7EC9BF15-29E9-475C-90BF-46EE70070B57}" type="pres">
      <dgm:prSet presAssocID="{9494AF74-A363-4673-9865-7A945513B83E}" presName="bgRect" presStyleLbl="bgShp" presStyleIdx="1" presStyleCnt="4"/>
      <dgm:spPr/>
    </dgm:pt>
    <dgm:pt modelId="{BC958AD0-C8EB-4B4D-9402-0C44BCC21CA8}" type="pres">
      <dgm:prSet presAssocID="{9494AF74-A363-4673-9865-7A945513B8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4C57E53-C7FD-4475-B515-802FD26EA6F3}" type="pres">
      <dgm:prSet presAssocID="{9494AF74-A363-4673-9865-7A945513B83E}" presName="spaceRect" presStyleCnt="0"/>
      <dgm:spPr/>
    </dgm:pt>
    <dgm:pt modelId="{2AD85E22-3703-45D8-BE3B-1ECB6F8B79B1}" type="pres">
      <dgm:prSet presAssocID="{9494AF74-A363-4673-9865-7A945513B83E}" presName="parTx" presStyleLbl="revTx" presStyleIdx="1" presStyleCnt="4">
        <dgm:presLayoutVars>
          <dgm:chMax val="0"/>
          <dgm:chPref val="0"/>
        </dgm:presLayoutVars>
      </dgm:prSet>
      <dgm:spPr/>
    </dgm:pt>
    <dgm:pt modelId="{EB4A0432-8438-4EFB-8BF6-AEFA02510175}" type="pres">
      <dgm:prSet presAssocID="{13E36289-DB51-4BBF-80AA-3D7DEBE382C9}" presName="sibTrans" presStyleCnt="0"/>
      <dgm:spPr/>
    </dgm:pt>
    <dgm:pt modelId="{A0118D48-6035-4548-B692-63E92D953C99}" type="pres">
      <dgm:prSet presAssocID="{2CF40D1A-EDCE-4950-B8A2-F24FE7CBADA8}" presName="compNode" presStyleCnt="0"/>
      <dgm:spPr/>
    </dgm:pt>
    <dgm:pt modelId="{313EFB61-374E-45E8-BE77-044A51575EC3}" type="pres">
      <dgm:prSet presAssocID="{2CF40D1A-EDCE-4950-B8A2-F24FE7CBADA8}" presName="bgRect" presStyleLbl="bgShp" presStyleIdx="2" presStyleCnt="4"/>
      <dgm:spPr/>
    </dgm:pt>
    <dgm:pt modelId="{30465438-241E-44AC-A1D3-2ED5377F2BC5}" type="pres">
      <dgm:prSet presAssocID="{2CF40D1A-EDCE-4950-B8A2-F24FE7CBAD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34DE44-4AB3-40F5-B0E5-F4C96246A63C}" type="pres">
      <dgm:prSet presAssocID="{2CF40D1A-EDCE-4950-B8A2-F24FE7CBADA8}" presName="spaceRect" presStyleCnt="0"/>
      <dgm:spPr/>
    </dgm:pt>
    <dgm:pt modelId="{E5A73AD7-928A-4EB7-83AE-FE29DCBA12A8}" type="pres">
      <dgm:prSet presAssocID="{2CF40D1A-EDCE-4950-B8A2-F24FE7CBADA8}" presName="parTx" presStyleLbl="revTx" presStyleIdx="2" presStyleCnt="4">
        <dgm:presLayoutVars>
          <dgm:chMax val="0"/>
          <dgm:chPref val="0"/>
        </dgm:presLayoutVars>
      </dgm:prSet>
      <dgm:spPr/>
    </dgm:pt>
    <dgm:pt modelId="{0FB14B90-3FC3-483F-AB9C-0E71DC651C6A}" type="pres">
      <dgm:prSet presAssocID="{A9011C09-7A45-42D6-BC6C-15A8DA14A103}" presName="sibTrans" presStyleCnt="0"/>
      <dgm:spPr/>
    </dgm:pt>
    <dgm:pt modelId="{17C10247-5697-41FB-8F58-6B532292CE1A}" type="pres">
      <dgm:prSet presAssocID="{75FDD73B-06CB-4BA3-A580-7D79B50D32E0}" presName="compNode" presStyleCnt="0"/>
      <dgm:spPr/>
    </dgm:pt>
    <dgm:pt modelId="{56FD34F0-1C3C-4BF7-8E36-3E7CDB4FB907}" type="pres">
      <dgm:prSet presAssocID="{75FDD73B-06CB-4BA3-A580-7D79B50D32E0}" presName="bgRect" presStyleLbl="bgShp" presStyleIdx="3" presStyleCnt="4"/>
      <dgm:spPr/>
    </dgm:pt>
    <dgm:pt modelId="{815E6F6D-CBB6-4EAD-8D34-E3017346765A}" type="pres">
      <dgm:prSet presAssocID="{75FDD73B-06CB-4BA3-A580-7D79B50D32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3600A5B-B713-4DFA-9309-6B8F45FEE37E}" type="pres">
      <dgm:prSet presAssocID="{75FDD73B-06CB-4BA3-A580-7D79B50D32E0}" presName="spaceRect" presStyleCnt="0"/>
      <dgm:spPr/>
    </dgm:pt>
    <dgm:pt modelId="{997715CA-0A97-4DC7-8A2E-7CD837A9031F}" type="pres">
      <dgm:prSet presAssocID="{75FDD73B-06CB-4BA3-A580-7D79B50D32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A80A20-ECEC-4784-982E-8B8636A22E93}" srcId="{F5EE5867-7782-4497-833F-D5AFBE9AEB51}" destId="{75FDD73B-06CB-4BA3-A580-7D79B50D32E0}" srcOrd="3" destOrd="0" parTransId="{DC56FDF8-289C-4043-80D5-3E62CA4C1E65}" sibTransId="{DA5A6C56-9E52-43FC-806C-F63C1EBBE652}"/>
    <dgm:cxn modelId="{F0168C2C-9B76-41A0-A405-310D8375DDD5}" srcId="{F5EE5867-7782-4497-833F-D5AFBE9AEB51}" destId="{2CF40D1A-EDCE-4950-B8A2-F24FE7CBADA8}" srcOrd="2" destOrd="0" parTransId="{832CBDE8-90B1-417D-9F80-4E7745C9CB7B}" sibTransId="{A9011C09-7A45-42D6-BC6C-15A8DA14A103}"/>
    <dgm:cxn modelId="{F6A0FA61-53FE-45DD-98B1-0647A38058D2}" type="presOf" srcId="{2CF40D1A-EDCE-4950-B8A2-F24FE7CBADA8}" destId="{E5A73AD7-928A-4EB7-83AE-FE29DCBA12A8}" srcOrd="0" destOrd="0" presId="urn:microsoft.com/office/officeart/2018/2/layout/IconVerticalSolidList"/>
    <dgm:cxn modelId="{A8552D43-D5B1-4B05-A652-D74AFE83A2A8}" type="presOf" srcId="{CBE438A3-F9B3-4ACA-8045-DFEF01B59FC5}" destId="{5417F7E1-A6D9-43FE-963F-33234B6D0315}" srcOrd="0" destOrd="0" presId="urn:microsoft.com/office/officeart/2018/2/layout/IconVerticalSolidList"/>
    <dgm:cxn modelId="{77C2F346-E5CB-41FD-AD10-179DCE42431B}" type="presOf" srcId="{9494AF74-A363-4673-9865-7A945513B83E}" destId="{2AD85E22-3703-45D8-BE3B-1ECB6F8B79B1}" srcOrd="0" destOrd="0" presId="urn:microsoft.com/office/officeart/2018/2/layout/IconVerticalSolidList"/>
    <dgm:cxn modelId="{B5945851-D6F1-4498-BD89-31774E6676B0}" srcId="{F5EE5867-7782-4497-833F-D5AFBE9AEB51}" destId="{CBE438A3-F9B3-4ACA-8045-DFEF01B59FC5}" srcOrd="0" destOrd="0" parTransId="{A18D00F1-626B-45A9-80A1-8A705882A496}" sibTransId="{544B968A-F3A5-441C-970D-C07CB1B4B582}"/>
    <dgm:cxn modelId="{C632909B-346B-4466-89A3-BE8877CA1C80}" type="presOf" srcId="{F5EE5867-7782-4497-833F-D5AFBE9AEB51}" destId="{FF4AB03F-A6E2-4FEE-A193-988C0C228921}" srcOrd="0" destOrd="0" presId="urn:microsoft.com/office/officeart/2018/2/layout/IconVerticalSolidList"/>
    <dgm:cxn modelId="{7A61FFA6-AE2E-4F8D-B7AF-9650A0A28CE3}" srcId="{F5EE5867-7782-4497-833F-D5AFBE9AEB51}" destId="{9494AF74-A363-4673-9865-7A945513B83E}" srcOrd="1" destOrd="0" parTransId="{668ED0B1-7641-441B-A8E7-50575DF2EA20}" sibTransId="{13E36289-DB51-4BBF-80AA-3D7DEBE382C9}"/>
    <dgm:cxn modelId="{506798EE-60B2-4042-A960-73C294206D6B}" type="presOf" srcId="{75FDD73B-06CB-4BA3-A580-7D79B50D32E0}" destId="{997715CA-0A97-4DC7-8A2E-7CD837A9031F}" srcOrd="0" destOrd="0" presId="urn:microsoft.com/office/officeart/2018/2/layout/IconVerticalSolidList"/>
    <dgm:cxn modelId="{29495D6D-874F-4A6C-9907-A8EC7D62B58E}" type="presParOf" srcId="{FF4AB03F-A6E2-4FEE-A193-988C0C228921}" destId="{1B607BB3-25B6-4976-9A37-3D4827A257BE}" srcOrd="0" destOrd="0" presId="urn:microsoft.com/office/officeart/2018/2/layout/IconVerticalSolidList"/>
    <dgm:cxn modelId="{C7297B73-B50A-42EF-922B-21EDB7F36D09}" type="presParOf" srcId="{1B607BB3-25B6-4976-9A37-3D4827A257BE}" destId="{EEF6C27A-4DD7-438B-B448-EB6E226700CB}" srcOrd="0" destOrd="0" presId="urn:microsoft.com/office/officeart/2018/2/layout/IconVerticalSolidList"/>
    <dgm:cxn modelId="{15E919CD-1267-4221-BE6F-AD0A6792B76C}" type="presParOf" srcId="{1B607BB3-25B6-4976-9A37-3D4827A257BE}" destId="{208E7E58-BED2-44A8-AF93-A1173E55EBD9}" srcOrd="1" destOrd="0" presId="urn:microsoft.com/office/officeart/2018/2/layout/IconVerticalSolidList"/>
    <dgm:cxn modelId="{EF292646-0472-4CE9-AD7E-A6D76EEB6D05}" type="presParOf" srcId="{1B607BB3-25B6-4976-9A37-3D4827A257BE}" destId="{778CB24B-A623-4776-9041-9A493B87020C}" srcOrd="2" destOrd="0" presId="urn:microsoft.com/office/officeart/2018/2/layout/IconVerticalSolidList"/>
    <dgm:cxn modelId="{1DDA3A74-F1CD-4565-9CA8-16060A89E251}" type="presParOf" srcId="{1B607BB3-25B6-4976-9A37-3D4827A257BE}" destId="{5417F7E1-A6D9-43FE-963F-33234B6D0315}" srcOrd="3" destOrd="0" presId="urn:microsoft.com/office/officeart/2018/2/layout/IconVerticalSolidList"/>
    <dgm:cxn modelId="{54975BA3-F379-4D39-8611-B4B48D742396}" type="presParOf" srcId="{FF4AB03F-A6E2-4FEE-A193-988C0C228921}" destId="{68E51157-8CE5-484A-AB18-9373E2FF5659}" srcOrd="1" destOrd="0" presId="urn:microsoft.com/office/officeart/2018/2/layout/IconVerticalSolidList"/>
    <dgm:cxn modelId="{8D07D24C-45E7-4972-8BBC-9786C4EF0C50}" type="presParOf" srcId="{FF4AB03F-A6E2-4FEE-A193-988C0C228921}" destId="{0F3F2000-EEAE-4AD6-B0E5-C980234354A6}" srcOrd="2" destOrd="0" presId="urn:microsoft.com/office/officeart/2018/2/layout/IconVerticalSolidList"/>
    <dgm:cxn modelId="{3180299F-1A21-436C-B0BD-00B238668872}" type="presParOf" srcId="{0F3F2000-EEAE-4AD6-B0E5-C980234354A6}" destId="{7EC9BF15-29E9-475C-90BF-46EE70070B57}" srcOrd="0" destOrd="0" presId="urn:microsoft.com/office/officeart/2018/2/layout/IconVerticalSolidList"/>
    <dgm:cxn modelId="{759ACF24-8E49-4FBD-AA98-07D86C1E5F04}" type="presParOf" srcId="{0F3F2000-EEAE-4AD6-B0E5-C980234354A6}" destId="{BC958AD0-C8EB-4B4D-9402-0C44BCC21CA8}" srcOrd="1" destOrd="0" presId="urn:microsoft.com/office/officeart/2018/2/layout/IconVerticalSolidList"/>
    <dgm:cxn modelId="{EC022306-DEF7-4B38-B94D-8C2D3687E288}" type="presParOf" srcId="{0F3F2000-EEAE-4AD6-B0E5-C980234354A6}" destId="{24C57E53-C7FD-4475-B515-802FD26EA6F3}" srcOrd="2" destOrd="0" presId="urn:microsoft.com/office/officeart/2018/2/layout/IconVerticalSolidList"/>
    <dgm:cxn modelId="{DB5ADA96-7D86-4CD3-9071-9B536F2BE787}" type="presParOf" srcId="{0F3F2000-EEAE-4AD6-B0E5-C980234354A6}" destId="{2AD85E22-3703-45D8-BE3B-1ECB6F8B79B1}" srcOrd="3" destOrd="0" presId="urn:microsoft.com/office/officeart/2018/2/layout/IconVerticalSolidList"/>
    <dgm:cxn modelId="{2D8244E8-B85B-4AC3-A7C9-E72DAD92A099}" type="presParOf" srcId="{FF4AB03F-A6E2-4FEE-A193-988C0C228921}" destId="{EB4A0432-8438-4EFB-8BF6-AEFA02510175}" srcOrd="3" destOrd="0" presId="urn:microsoft.com/office/officeart/2018/2/layout/IconVerticalSolidList"/>
    <dgm:cxn modelId="{6BB829AB-8230-439D-A6F1-0DE588745201}" type="presParOf" srcId="{FF4AB03F-A6E2-4FEE-A193-988C0C228921}" destId="{A0118D48-6035-4548-B692-63E92D953C99}" srcOrd="4" destOrd="0" presId="urn:microsoft.com/office/officeart/2018/2/layout/IconVerticalSolidList"/>
    <dgm:cxn modelId="{4B6100F0-8374-4600-AC93-F8BEE34DD1F7}" type="presParOf" srcId="{A0118D48-6035-4548-B692-63E92D953C99}" destId="{313EFB61-374E-45E8-BE77-044A51575EC3}" srcOrd="0" destOrd="0" presId="urn:microsoft.com/office/officeart/2018/2/layout/IconVerticalSolidList"/>
    <dgm:cxn modelId="{E2A5178C-ABC3-4893-AD90-4E06002935A0}" type="presParOf" srcId="{A0118D48-6035-4548-B692-63E92D953C99}" destId="{30465438-241E-44AC-A1D3-2ED5377F2BC5}" srcOrd="1" destOrd="0" presId="urn:microsoft.com/office/officeart/2018/2/layout/IconVerticalSolidList"/>
    <dgm:cxn modelId="{4E44D486-76FF-47A3-A144-5DCF39400215}" type="presParOf" srcId="{A0118D48-6035-4548-B692-63E92D953C99}" destId="{8A34DE44-4AB3-40F5-B0E5-F4C96246A63C}" srcOrd="2" destOrd="0" presId="urn:microsoft.com/office/officeart/2018/2/layout/IconVerticalSolidList"/>
    <dgm:cxn modelId="{4AFEDB78-EA31-4657-872D-F8C3B6DDEE8D}" type="presParOf" srcId="{A0118D48-6035-4548-B692-63E92D953C99}" destId="{E5A73AD7-928A-4EB7-83AE-FE29DCBA12A8}" srcOrd="3" destOrd="0" presId="urn:microsoft.com/office/officeart/2018/2/layout/IconVerticalSolidList"/>
    <dgm:cxn modelId="{E032BF46-855D-4D45-B18D-1A8FCC561442}" type="presParOf" srcId="{FF4AB03F-A6E2-4FEE-A193-988C0C228921}" destId="{0FB14B90-3FC3-483F-AB9C-0E71DC651C6A}" srcOrd="5" destOrd="0" presId="urn:microsoft.com/office/officeart/2018/2/layout/IconVerticalSolidList"/>
    <dgm:cxn modelId="{EDEE810A-C1F7-4433-9B3F-C3CC48B4A8C6}" type="presParOf" srcId="{FF4AB03F-A6E2-4FEE-A193-988C0C228921}" destId="{17C10247-5697-41FB-8F58-6B532292CE1A}" srcOrd="6" destOrd="0" presId="urn:microsoft.com/office/officeart/2018/2/layout/IconVerticalSolidList"/>
    <dgm:cxn modelId="{8CB10D1B-22A3-4796-BDCD-BF00108105F6}" type="presParOf" srcId="{17C10247-5697-41FB-8F58-6B532292CE1A}" destId="{56FD34F0-1C3C-4BF7-8E36-3E7CDB4FB907}" srcOrd="0" destOrd="0" presId="urn:microsoft.com/office/officeart/2018/2/layout/IconVerticalSolidList"/>
    <dgm:cxn modelId="{E2258DC0-4086-4B27-B226-5CA3DA6B12EE}" type="presParOf" srcId="{17C10247-5697-41FB-8F58-6B532292CE1A}" destId="{815E6F6D-CBB6-4EAD-8D34-E3017346765A}" srcOrd="1" destOrd="0" presId="urn:microsoft.com/office/officeart/2018/2/layout/IconVerticalSolidList"/>
    <dgm:cxn modelId="{0DEC544B-C18F-447D-97AF-4BF123ACDA04}" type="presParOf" srcId="{17C10247-5697-41FB-8F58-6B532292CE1A}" destId="{43600A5B-B713-4DFA-9309-6B8F45FEE37E}" srcOrd="2" destOrd="0" presId="urn:microsoft.com/office/officeart/2018/2/layout/IconVerticalSolidList"/>
    <dgm:cxn modelId="{15E16C46-05D1-435C-93E5-618AA4EEFCDB}" type="presParOf" srcId="{17C10247-5697-41FB-8F58-6B532292CE1A}" destId="{997715CA-0A97-4DC7-8A2E-7CD837A903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46A87-18DB-4130-BFED-4AC9BA0409C2}">
      <dsp:nvSpPr>
        <dsp:cNvPr id="0" name=""/>
        <dsp:cNvSpPr/>
      </dsp:nvSpPr>
      <dsp:spPr>
        <a:xfrm>
          <a:off x="1038840" y="318644"/>
          <a:ext cx="764121" cy="764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B1E01-FF53-4EA6-8ADC-B60C8DD1B904}">
      <dsp:nvSpPr>
        <dsp:cNvPr id="0" name=""/>
        <dsp:cNvSpPr/>
      </dsp:nvSpPr>
      <dsp:spPr>
        <a:xfrm>
          <a:off x="571877" y="1398652"/>
          <a:ext cx="1698046" cy="102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Firebase je platforma poskytující nástroje a služby pro vývoj mobilních, webových a desktopových aplikací.</a:t>
          </a:r>
        </a:p>
      </dsp:txBody>
      <dsp:txXfrm>
        <a:off x="571877" y="1398652"/>
        <a:ext cx="1698046" cy="1021481"/>
      </dsp:txXfrm>
    </dsp:sp>
    <dsp:sp modelId="{11D05C98-E59A-457A-8FBA-90E64B32D352}">
      <dsp:nvSpPr>
        <dsp:cNvPr id="0" name=""/>
        <dsp:cNvSpPr/>
      </dsp:nvSpPr>
      <dsp:spPr>
        <a:xfrm>
          <a:off x="3034045" y="318644"/>
          <a:ext cx="764121" cy="764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4A397-ED6C-42F6-A942-A7D857A00C35}">
      <dsp:nvSpPr>
        <dsp:cNvPr id="0" name=""/>
        <dsp:cNvSpPr/>
      </dsp:nvSpPr>
      <dsp:spPr>
        <a:xfrm>
          <a:off x="2567082" y="1398652"/>
          <a:ext cx="1698046" cy="102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Jedná se o cloudovou platformu</a:t>
          </a:r>
          <a:r>
            <a:rPr lang="cs-CZ" sz="1100" kern="1200"/>
            <a:t>, veškeré služby jsou hostovány na serverech Google v cloudu.</a:t>
          </a:r>
          <a:endParaRPr lang="en-US" sz="1100" kern="1200"/>
        </a:p>
      </dsp:txBody>
      <dsp:txXfrm>
        <a:off x="2567082" y="1398652"/>
        <a:ext cx="1698046" cy="1021481"/>
      </dsp:txXfrm>
    </dsp:sp>
    <dsp:sp modelId="{EB7B15EF-4D71-4B97-917B-66DA72D3B575}">
      <dsp:nvSpPr>
        <dsp:cNvPr id="0" name=""/>
        <dsp:cNvSpPr/>
      </dsp:nvSpPr>
      <dsp:spPr>
        <a:xfrm>
          <a:off x="5029250" y="318644"/>
          <a:ext cx="764121" cy="764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B091-CF55-42E2-BCDD-E1512282AE2B}">
      <dsp:nvSpPr>
        <dsp:cNvPr id="0" name=""/>
        <dsp:cNvSpPr/>
      </dsp:nvSpPr>
      <dsp:spPr>
        <a:xfrm>
          <a:off x="4562287" y="1398652"/>
          <a:ext cx="1698046" cy="102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Firebase nabízí mnoho různých služeb, včetně databáze, autentizace, cloudových funkcí, testování, analýzy, reportování chyb a mnoho dalších.</a:t>
          </a:r>
        </a:p>
      </dsp:txBody>
      <dsp:txXfrm>
        <a:off x="4562287" y="1398652"/>
        <a:ext cx="1698046" cy="1021481"/>
      </dsp:txXfrm>
    </dsp:sp>
    <dsp:sp modelId="{0DDE4A30-F0C9-48BC-A2A2-C8A48B3D2F1D}">
      <dsp:nvSpPr>
        <dsp:cNvPr id="0" name=""/>
        <dsp:cNvSpPr/>
      </dsp:nvSpPr>
      <dsp:spPr>
        <a:xfrm>
          <a:off x="3034045" y="2844645"/>
          <a:ext cx="764121" cy="764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F3C8A-DBE0-43C6-82D5-95FC48232FDC}">
      <dsp:nvSpPr>
        <dsp:cNvPr id="0" name=""/>
        <dsp:cNvSpPr/>
      </dsp:nvSpPr>
      <dsp:spPr>
        <a:xfrm>
          <a:off x="2567082" y="3924653"/>
          <a:ext cx="1698046" cy="102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Firebase se také integruje s mnoha populárními nástroji a frameworky, jako jsou například React, Angular, Vue.js, Flutter, Unity a další.</a:t>
          </a:r>
        </a:p>
      </dsp:txBody>
      <dsp:txXfrm>
        <a:off x="2567082" y="3924653"/>
        <a:ext cx="1698046" cy="1021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076C-8976-496E-AA48-3201CCEB99E0}">
      <dsp:nvSpPr>
        <dsp:cNvPr id="0" name=""/>
        <dsp:cNvSpPr/>
      </dsp:nvSpPr>
      <dsp:spPr>
        <a:xfrm>
          <a:off x="0" y="2911"/>
          <a:ext cx="8915400" cy="8385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F124E-FDDC-41FB-AE4F-2D87E161E148}">
      <dsp:nvSpPr>
        <dsp:cNvPr id="0" name=""/>
        <dsp:cNvSpPr/>
      </dsp:nvSpPr>
      <dsp:spPr>
        <a:xfrm>
          <a:off x="253666" y="191588"/>
          <a:ext cx="461211" cy="461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72861-03F7-4325-B863-0F4DC0BE4191}">
      <dsp:nvSpPr>
        <dsp:cNvPr id="0" name=""/>
        <dsp:cNvSpPr/>
      </dsp:nvSpPr>
      <dsp:spPr>
        <a:xfrm>
          <a:off x="968544" y="2911"/>
          <a:ext cx="7946855" cy="83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8" tIns="88748" rIns="88748" bIns="887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Firebase Realtime Database je NoSQL databáze, která ukládá data ve formě stromové struktury JSON objektů.</a:t>
          </a:r>
        </a:p>
      </dsp:txBody>
      <dsp:txXfrm>
        <a:off x="968544" y="2911"/>
        <a:ext cx="7946855" cy="838566"/>
      </dsp:txXfrm>
    </dsp:sp>
    <dsp:sp modelId="{B52E3075-DC41-423C-ADC3-BF9ABC7AB67E}">
      <dsp:nvSpPr>
        <dsp:cNvPr id="0" name=""/>
        <dsp:cNvSpPr/>
      </dsp:nvSpPr>
      <dsp:spPr>
        <a:xfrm>
          <a:off x="0" y="1051119"/>
          <a:ext cx="8915400" cy="8385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05538-01C4-44FA-806E-A07BDB11E658}">
      <dsp:nvSpPr>
        <dsp:cNvPr id="0" name=""/>
        <dsp:cNvSpPr/>
      </dsp:nvSpPr>
      <dsp:spPr>
        <a:xfrm>
          <a:off x="253666" y="1239796"/>
          <a:ext cx="461211" cy="461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EAB9F-0652-4D0E-A67C-DB64785386AE}">
      <dsp:nvSpPr>
        <dsp:cNvPr id="0" name=""/>
        <dsp:cNvSpPr/>
      </dsp:nvSpPr>
      <dsp:spPr>
        <a:xfrm>
          <a:off x="968544" y="1051119"/>
          <a:ext cx="7946855" cy="83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8" tIns="88748" rIns="88748" bIns="887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Realtime Database podporuje rychlé a efektivní čtení a zápis dat v reálném čase, což umožňuje vytvářet aplikace, které reagují okamžitě na změny v datové vrstvě.</a:t>
          </a:r>
        </a:p>
      </dsp:txBody>
      <dsp:txXfrm>
        <a:off x="968544" y="1051119"/>
        <a:ext cx="7946855" cy="838566"/>
      </dsp:txXfrm>
    </dsp:sp>
    <dsp:sp modelId="{CEAB5C7E-EF9F-4B0D-AA3A-59F58DA0BA13}">
      <dsp:nvSpPr>
        <dsp:cNvPr id="0" name=""/>
        <dsp:cNvSpPr/>
      </dsp:nvSpPr>
      <dsp:spPr>
        <a:xfrm>
          <a:off x="0" y="2099326"/>
          <a:ext cx="8915400" cy="14292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925E3-3353-4ADF-94B8-3C749224EC45}">
      <dsp:nvSpPr>
        <dsp:cNvPr id="0" name=""/>
        <dsp:cNvSpPr/>
      </dsp:nvSpPr>
      <dsp:spPr>
        <a:xfrm>
          <a:off x="253666" y="2583343"/>
          <a:ext cx="461211" cy="461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4F99C-93A8-4DCD-9FBF-879E393707B6}">
      <dsp:nvSpPr>
        <dsp:cNvPr id="0" name=""/>
        <dsp:cNvSpPr/>
      </dsp:nvSpPr>
      <dsp:spPr>
        <a:xfrm>
          <a:off x="968544" y="2394665"/>
          <a:ext cx="7946855" cy="83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8" tIns="88748" rIns="88748" bIns="887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Firebase Cloud Functions jsou serverless funkce, které lze spouštět v reakci na události v aplikaci, jako jsou změny v databázi, příchod nového uživatele, nebo doručení notifikace. Cloud Functions umožňují vytvářet komplexní zpracování dat a integrace s externími API.</a:t>
          </a:r>
        </a:p>
      </dsp:txBody>
      <dsp:txXfrm>
        <a:off x="968544" y="2394665"/>
        <a:ext cx="7946855" cy="838566"/>
      </dsp:txXfrm>
    </dsp:sp>
    <dsp:sp modelId="{8BB81F9A-F79C-47C9-A569-0E128FF7C2BC}">
      <dsp:nvSpPr>
        <dsp:cNvPr id="0" name=""/>
        <dsp:cNvSpPr/>
      </dsp:nvSpPr>
      <dsp:spPr>
        <a:xfrm>
          <a:off x="0" y="3738212"/>
          <a:ext cx="8915400" cy="8385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83752-A028-4F58-B5AF-113B13784627}">
      <dsp:nvSpPr>
        <dsp:cNvPr id="0" name=""/>
        <dsp:cNvSpPr/>
      </dsp:nvSpPr>
      <dsp:spPr>
        <a:xfrm>
          <a:off x="253666" y="3926889"/>
          <a:ext cx="461211" cy="461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22CFE-DCCF-460A-83F7-FDAD5EF6E6F3}">
      <dsp:nvSpPr>
        <dsp:cNvPr id="0" name=""/>
        <dsp:cNvSpPr/>
      </dsp:nvSpPr>
      <dsp:spPr>
        <a:xfrm>
          <a:off x="968544" y="3738212"/>
          <a:ext cx="7946855" cy="83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8" tIns="88748" rIns="88748" bIns="887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Firebase Authentication </a:t>
          </a:r>
          <a:r>
            <a:rPr lang="en-US" sz="1400" kern="1200" dirty="0" err="1"/>
            <a:t>umožňuje</a:t>
          </a:r>
          <a:r>
            <a:rPr lang="en-US" sz="1400" kern="1200" dirty="0"/>
            <a:t> </a:t>
          </a:r>
          <a:r>
            <a:rPr lang="en-US" sz="1400" kern="1200" dirty="0" err="1"/>
            <a:t>jednoduché</a:t>
          </a:r>
          <a:r>
            <a:rPr lang="en-US" sz="1400" kern="1200" dirty="0"/>
            <a:t> a </a:t>
          </a:r>
          <a:r>
            <a:rPr lang="en-US" sz="1400" kern="1200" dirty="0" err="1"/>
            <a:t>bezpečné</a:t>
          </a:r>
          <a:r>
            <a:rPr lang="en-US" sz="1400" kern="1200" dirty="0"/>
            <a:t> </a:t>
          </a:r>
          <a:r>
            <a:rPr lang="en-US" sz="1400" kern="1200" dirty="0" err="1"/>
            <a:t>ověřování</a:t>
          </a:r>
          <a:r>
            <a:rPr lang="en-US" sz="1400" kern="1200" dirty="0"/>
            <a:t> </a:t>
          </a:r>
          <a:r>
            <a:rPr lang="en-US" sz="1400" kern="1200" dirty="0" err="1"/>
            <a:t>uživatelů</a:t>
          </a:r>
          <a:r>
            <a:rPr lang="en-US" sz="1400" kern="1200" dirty="0"/>
            <a:t> </a:t>
          </a:r>
          <a:r>
            <a:rPr lang="en-US" sz="1400" kern="1200" dirty="0" err="1"/>
            <a:t>pomocí</a:t>
          </a:r>
          <a:r>
            <a:rPr lang="en-US" sz="1400" kern="1200" dirty="0"/>
            <a:t> </a:t>
          </a:r>
          <a:r>
            <a:rPr lang="en-US" sz="1400" kern="1200" dirty="0" err="1"/>
            <a:t>různých</a:t>
          </a:r>
          <a:r>
            <a:rPr lang="en-US" sz="1400" kern="1200" dirty="0"/>
            <a:t> </a:t>
          </a:r>
          <a:r>
            <a:rPr lang="en-US" sz="1400" kern="1200" dirty="0" err="1"/>
            <a:t>metod</a:t>
          </a:r>
          <a:r>
            <a:rPr lang="en-US" sz="1400" kern="1200" dirty="0"/>
            <a:t>, </a:t>
          </a:r>
          <a:r>
            <a:rPr lang="en-US" sz="1400" kern="1200" dirty="0" err="1"/>
            <a:t>jako</a:t>
          </a:r>
          <a:r>
            <a:rPr lang="en-US" sz="1400" kern="1200" dirty="0"/>
            <a:t> </a:t>
          </a:r>
          <a:r>
            <a:rPr lang="en-US" sz="1400" kern="1200" dirty="0" err="1"/>
            <a:t>jsou</a:t>
          </a:r>
          <a:r>
            <a:rPr lang="en-US" sz="1400" kern="1200" dirty="0"/>
            <a:t> </a:t>
          </a:r>
          <a:r>
            <a:rPr lang="en-US" sz="1400" kern="1200" dirty="0" err="1"/>
            <a:t>emailové</a:t>
          </a:r>
          <a:r>
            <a:rPr lang="en-US" sz="1400" kern="1200" dirty="0"/>
            <a:t> a </a:t>
          </a:r>
          <a:r>
            <a:rPr lang="en-US" sz="1400" kern="1200" dirty="0" err="1"/>
            <a:t>heslové</a:t>
          </a:r>
          <a:r>
            <a:rPr lang="en-US" sz="1400" kern="1200" dirty="0"/>
            <a:t> </a:t>
          </a:r>
          <a:r>
            <a:rPr lang="en-US" sz="1400" kern="1200" dirty="0" err="1"/>
            <a:t>přihlašování</a:t>
          </a:r>
          <a:r>
            <a:rPr lang="en-US" sz="1400" kern="1200" dirty="0"/>
            <a:t>, </a:t>
          </a:r>
          <a:r>
            <a:rPr lang="en-US" sz="1400" kern="1200" dirty="0" err="1"/>
            <a:t>ověřování</a:t>
          </a:r>
          <a:r>
            <a:rPr lang="en-US" sz="1400" kern="1200" dirty="0"/>
            <a:t> </a:t>
          </a:r>
          <a:r>
            <a:rPr lang="en-US" sz="1400" kern="1200" dirty="0" err="1"/>
            <a:t>pomocí</a:t>
          </a:r>
          <a:r>
            <a:rPr lang="en-US" sz="1400" kern="1200" dirty="0"/>
            <a:t> </a:t>
          </a:r>
          <a:r>
            <a:rPr lang="en-US" sz="1400" kern="1200" dirty="0" err="1"/>
            <a:t>sociálních</a:t>
          </a:r>
          <a:r>
            <a:rPr lang="en-US" sz="1400" kern="1200" dirty="0"/>
            <a:t> </a:t>
          </a:r>
          <a:r>
            <a:rPr lang="en-US" sz="1400" kern="1200" dirty="0" err="1"/>
            <a:t>sítí</a:t>
          </a:r>
          <a:r>
            <a:rPr lang="en-US" sz="1400" kern="1200" dirty="0"/>
            <a:t> a </a:t>
          </a:r>
          <a:r>
            <a:rPr lang="en-US" sz="1400" kern="1200" dirty="0" err="1"/>
            <a:t>mnoho</a:t>
          </a:r>
          <a:r>
            <a:rPr lang="en-US" sz="1400" kern="1200" dirty="0"/>
            <a:t> </a:t>
          </a:r>
          <a:r>
            <a:rPr lang="en-US" sz="1400" kern="1200" dirty="0" err="1"/>
            <a:t>dalších</a:t>
          </a:r>
          <a:r>
            <a:rPr lang="en-US" sz="1400" kern="1200" dirty="0"/>
            <a:t>.</a:t>
          </a:r>
        </a:p>
      </dsp:txBody>
      <dsp:txXfrm>
        <a:off x="968544" y="3738212"/>
        <a:ext cx="7946855" cy="838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C27A-4DD7-438B-B448-EB6E226700CB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E7E58-BED2-44A8-AF93-A1173E55EBD9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7F7E1-A6D9-43FE-963F-33234B6D0315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Firestore podporuje dotazy a indexování, zatímco Realtime Database je omezena na jednoduché dotazy a indexování není podporováno.</a:t>
          </a:r>
        </a:p>
      </dsp:txBody>
      <dsp:txXfrm>
        <a:off x="1279109" y="2185"/>
        <a:ext cx="5553102" cy="1107454"/>
      </dsp:txXfrm>
    </dsp:sp>
    <dsp:sp modelId="{7EC9BF15-29E9-475C-90BF-46EE70070B57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58AD0-C8EB-4B4D-9402-0C44BCC21CA8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85E22-3703-45D8-BE3B-1ECB6F8B79B1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Realtime Database je navržena pro velký počet paralelních klientů, kteří pracují se stejnými daty v reálném čase, zatímco Firestore je optimalizována pro velký počet dotazů a jednodušší architekturu.</a:t>
          </a:r>
          <a:endParaRPr lang="en-US" sz="1400" kern="1200"/>
        </a:p>
      </dsp:txBody>
      <dsp:txXfrm>
        <a:off x="1279109" y="1386503"/>
        <a:ext cx="5553102" cy="1107454"/>
      </dsp:txXfrm>
    </dsp:sp>
    <dsp:sp modelId="{313EFB61-374E-45E8-BE77-044A51575EC3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65438-241E-44AC-A1D3-2ED5377F2BC5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73AD7-928A-4EB7-83AE-FE29DCBA12A8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Firestore podporuje strukturované dotazy a vnořené kolekce, což umožňuje hierarchické organizování dat. Realtime Database neumožňuje vnoření kolekcí a data jsou uložena ve stromové struktuře.</a:t>
          </a:r>
          <a:endParaRPr lang="en-US" sz="1400" kern="1200"/>
        </a:p>
      </dsp:txBody>
      <dsp:txXfrm>
        <a:off x="1279109" y="2770821"/>
        <a:ext cx="5553102" cy="1107454"/>
      </dsp:txXfrm>
    </dsp:sp>
    <dsp:sp modelId="{56FD34F0-1C3C-4BF7-8E36-3E7CDB4FB907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E6F6D-CBB6-4EAD-8D34-E3017346765A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715CA-0A97-4DC7-8A2E-7CD837A9031F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V případě více modelových systémů mohou být využity oba modely spolu v rámci stejné Firebase aplikace. Realtime Database se může použít pro ukládání dat v reálném čase a Firestore pro dotazy a hierarchické uložení dat.</a:t>
          </a:r>
          <a:endParaRPr lang="en-US" sz="1400" kern="1200"/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3C2D-B7EC-4422-8C44-80FA4FFB85F1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FC694-C634-4C7A-84FF-F032EE77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8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FC694-C634-4C7A-84FF-F032EE77A6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91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Firebase SDK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sada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vývojových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nástrojů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poskytovaných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společností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Google pro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vývoj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mobilních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webových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aplikací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Jedná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soubor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knihoven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nástrojů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které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usnadňují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přístup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různým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službám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poskytovaným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Firebase,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autentizace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uživatelů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databází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reálném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čase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hostingu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webových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stránek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testování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mnoha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dalších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Firebase SDK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umožňuje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vývojářům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vytvářet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rychlejší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efektivnější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aplikace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méně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kódování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menšími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náklady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vývoj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SDK je 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dispozici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různé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platformy,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jako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jsou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iOS, Android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webové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aplikace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lze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použít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různými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programovacími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jazyky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JavaScriptu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Swiftu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Kotlinu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dalších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FC694-C634-4C7A-84FF-F032EE77A6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58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FC694-C634-4C7A-84FF-F032EE77A6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6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FC694-C634-4C7A-84FF-F032EE77A6C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7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GB" dirty="0"/>
              <a:t>IREBASE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37380331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6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3E354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Příklad a jak to vůbec funguje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0C595-9C7D-8EBD-B2D5-391D0A46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4" y="1141197"/>
            <a:ext cx="5640502" cy="45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0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Basic Characteristics</a:t>
            </a:r>
            <a:endParaRPr lang="en-GB" sz="2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Zástupný symbol pro obsah 2">
            <a:extLst>
              <a:ext uri="{FF2B5EF4-FFF2-40B4-BE49-F238E27FC236}">
                <a16:creationId xmlns:a16="http://schemas.microsoft.com/office/drawing/2014/main" id="{CDBF63B9-E970-4867-0584-6CEED5D7A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507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4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Characteristics</a:t>
            </a:r>
            <a:endParaRPr lang="en-GB" dirty="0"/>
          </a:p>
        </p:txBody>
      </p:sp>
      <p:graphicFrame>
        <p:nvGraphicFramePr>
          <p:cNvPr id="6" name="Zástupný symbol pro obsah 2">
            <a:extLst>
              <a:ext uri="{FF2B5EF4-FFF2-40B4-BE49-F238E27FC236}">
                <a16:creationId xmlns:a16="http://schemas.microsoft.com/office/drawing/2014/main" id="{7A490498-7741-FC08-3101-BAFB87925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84116"/>
              </p:ext>
            </p:extLst>
          </p:nvPr>
        </p:nvGraphicFramePr>
        <p:xfrm>
          <a:off x="2589212" y="1905000"/>
          <a:ext cx="8915400" cy="4579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12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Stažení a instalace  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7969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Přej</a:t>
            </a:r>
            <a:r>
              <a:rPr lang="cs-CZ" dirty="0" err="1"/>
              <a:t>ít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cs-CZ" dirty="0"/>
              <a:t>u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https://firebase.google.com/</a:t>
            </a:r>
            <a:r>
              <a:rPr lang="en-US" dirty="0"/>
              <a:t>.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cs-CZ" dirty="0" err="1"/>
              <a:t>nout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„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started</a:t>
            </a:r>
            <a:r>
              <a:rPr lang="en-US" dirty="0"/>
              <a:t>"</a:t>
            </a:r>
            <a:r>
              <a:rPr lang="cs-CZ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Přihl</a:t>
            </a:r>
            <a:r>
              <a:rPr lang="cs-CZ" dirty="0" err="1"/>
              <a:t>ásit</a:t>
            </a:r>
            <a:r>
              <a:rPr lang="en-US" dirty="0"/>
              <a:t> se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svého</a:t>
            </a:r>
            <a:r>
              <a:rPr lang="en-US" dirty="0"/>
              <a:t> </a:t>
            </a:r>
            <a:r>
              <a:rPr lang="en-US" dirty="0" err="1"/>
              <a:t>účtu</a:t>
            </a:r>
            <a:r>
              <a:rPr lang="en-US" dirty="0"/>
              <a:t> Google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vytvoř</a:t>
            </a:r>
            <a:r>
              <a:rPr lang="cs-CZ" dirty="0" err="1"/>
              <a:t>it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, </a:t>
            </a:r>
            <a:r>
              <a:rPr lang="en-US" dirty="0" err="1"/>
              <a:t>pokud</a:t>
            </a:r>
            <a:r>
              <a:rPr lang="en-US" dirty="0"/>
              <a:t> ho </a:t>
            </a:r>
            <a:r>
              <a:rPr lang="en-US" dirty="0" err="1"/>
              <a:t>ještě</a:t>
            </a:r>
            <a:r>
              <a:rPr lang="en-US" dirty="0"/>
              <a:t> </a:t>
            </a:r>
            <a:r>
              <a:rPr lang="en-US" dirty="0" err="1"/>
              <a:t>nemáte</a:t>
            </a:r>
            <a:r>
              <a:rPr lang="en-US" dirty="0"/>
              <a:t>.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cs-CZ" dirty="0" err="1"/>
              <a:t>nout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„</a:t>
            </a:r>
            <a:r>
              <a:rPr lang="cs-CZ" dirty="0" err="1"/>
              <a:t>Create</a:t>
            </a:r>
            <a:r>
              <a:rPr lang="cs-CZ" dirty="0"/>
              <a:t> a </a:t>
            </a:r>
            <a:r>
              <a:rPr lang="cs-CZ" dirty="0" err="1"/>
              <a:t>project</a:t>
            </a:r>
            <a:r>
              <a:rPr lang="en-US" dirty="0"/>
              <a:t>„</a:t>
            </a:r>
            <a:r>
              <a:rPr lang="cs-CZ" dirty="0"/>
              <a:t> nebo „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“.</a:t>
            </a:r>
          </a:p>
          <a:p>
            <a:pPr>
              <a:buFont typeface="+mj-lt"/>
              <a:buAutoNum type="arabicPeriod"/>
            </a:pPr>
            <a:r>
              <a:rPr lang="cs-CZ" dirty="0"/>
              <a:t>Postupujeme podle pokynů pro vytvoření nového projektu </a:t>
            </a:r>
            <a:r>
              <a:rPr lang="cs-CZ" dirty="0" err="1"/>
              <a:t>Firebase</a:t>
            </a:r>
            <a:r>
              <a:rPr lang="cs-CZ" dirty="0"/>
              <a:t>.</a:t>
            </a:r>
          </a:p>
          <a:p>
            <a:pPr>
              <a:buFont typeface="+mj-lt"/>
              <a:buAutoNum type="arabicPeriod"/>
            </a:pPr>
            <a:r>
              <a:rPr lang="cs-CZ" dirty="0"/>
              <a:t>Když je projekt vytvořen, v naším případě vybereme web jako platformu.</a:t>
            </a:r>
          </a:p>
          <a:p>
            <a:pPr>
              <a:buFont typeface="+mj-lt"/>
              <a:buAutoNum type="arabicPeriod"/>
            </a:pPr>
            <a:r>
              <a:rPr lang="cs-CZ" dirty="0"/>
              <a:t>Zaregistrujeme aplikaci a přidáme </a:t>
            </a:r>
            <a:r>
              <a:rPr lang="cs-CZ" dirty="0" err="1"/>
              <a:t>Firebase</a:t>
            </a:r>
            <a:r>
              <a:rPr lang="cs-CZ" dirty="0"/>
              <a:t> SDK. Budeme používat </a:t>
            </a:r>
            <a:r>
              <a:rPr lang="cs-CZ" dirty="0" err="1"/>
              <a:t>npm</a:t>
            </a:r>
            <a:r>
              <a:rPr lang="cs-CZ" dirty="0"/>
              <a:t>.</a:t>
            </a:r>
          </a:p>
          <a:p>
            <a:pPr>
              <a:buFont typeface="+mj-lt"/>
              <a:buAutoNum type="arabicPeriod"/>
            </a:pPr>
            <a:r>
              <a:rPr lang="cs-CZ" dirty="0"/>
              <a:t>Dále pro ukázku jak pracovat s </a:t>
            </a:r>
            <a:r>
              <a:rPr lang="cs-CZ" dirty="0" err="1"/>
              <a:t>Firebasem</a:t>
            </a:r>
            <a:r>
              <a:rPr lang="cs-CZ" dirty="0"/>
              <a:t> budu používat </a:t>
            </a:r>
            <a:r>
              <a:rPr lang="cs-CZ" dirty="0" err="1"/>
              <a:t>ReactJS</a:t>
            </a:r>
            <a:r>
              <a:rPr lang="cs-CZ" dirty="0"/>
              <a:t>.</a:t>
            </a:r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Stažení a instalace 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89212" y="1381991"/>
            <a:ext cx="8915400" cy="547600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cs-CZ" dirty="0"/>
              <a:t>Vytvoříme nový projekt </a:t>
            </a:r>
            <a:r>
              <a:rPr lang="cs-CZ" dirty="0" err="1"/>
              <a:t>ReactJS</a:t>
            </a:r>
            <a:r>
              <a:rPr lang="cs-CZ" dirty="0"/>
              <a:t>.</a:t>
            </a:r>
          </a:p>
          <a:p>
            <a:pPr>
              <a:buFont typeface="+mj-lt"/>
              <a:buAutoNum type="arabicPeriod"/>
            </a:pPr>
            <a:r>
              <a:rPr lang="cs-CZ" dirty="0"/>
              <a:t>Nainstalujte </a:t>
            </a:r>
            <a:r>
              <a:rPr lang="cs-CZ" dirty="0" err="1"/>
              <a:t>Firebase</a:t>
            </a:r>
            <a:r>
              <a:rPr lang="cs-CZ" dirty="0"/>
              <a:t>  pro </a:t>
            </a:r>
            <a:r>
              <a:rPr lang="cs-CZ" dirty="0" err="1"/>
              <a:t>React</a:t>
            </a:r>
            <a:r>
              <a:rPr lang="cs-CZ" dirty="0"/>
              <a:t> pomocí následujícího příkazu v terminálu: </a:t>
            </a:r>
            <a:r>
              <a:rPr lang="en-GB" sz="1400" b="0" i="0" dirty="0" err="1">
                <a:effectLst/>
                <a:latin typeface="Roboto Mono" panose="020B0604020202020204" pitchFamily="49" charset="0"/>
              </a:rPr>
              <a:t>npm</a:t>
            </a:r>
            <a:r>
              <a:rPr lang="en-GB" sz="1400" b="0" i="0" dirty="0">
                <a:effectLst/>
                <a:latin typeface="Roboto Mono" panose="020B0604020202020204" pitchFamily="49" charset="0"/>
              </a:rPr>
              <a:t> install firebase</a:t>
            </a:r>
            <a:endParaRPr lang="cs-CZ" sz="1400" b="0" i="0" dirty="0">
              <a:effectLst/>
              <a:latin typeface="Roboto Mono" panose="020B0604020202020204" pitchFamily="49" charset="0"/>
            </a:endParaRPr>
          </a:p>
          <a:p>
            <a:pPr>
              <a:buFont typeface="+mj-lt"/>
              <a:buAutoNum type="arabicPeriod"/>
            </a:pPr>
            <a:r>
              <a:rPr lang="pt-BR" dirty="0"/>
              <a:t>Importu</a:t>
            </a:r>
            <a:r>
              <a:rPr lang="cs-CZ" dirty="0" err="1"/>
              <a:t>jeme</a:t>
            </a:r>
            <a:r>
              <a:rPr lang="pt-BR" dirty="0"/>
              <a:t> Firebase do své React aplikace.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Vytvořit si konfigurační soubor pro </a:t>
            </a:r>
            <a:r>
              <a:rPr lang="cs-CZ" dirty="0" err="1"/>
              <a:t>Firebase</a:t>
            </a:r>
            <a:r>
              <a:rPr lang="cs-CZ" dirty="0"/>
              <a:t> a začít používat sady SDK pro produkty, které chceme používat. Soubor bude vypadat cca takto, ale každý to má jiný, takže použijte své vlastní údaje</a:t>
            </a:r>
            <a:br>
              <a:rPr lang="cs-CZ" dirty="0"/>
            </a:br>
            <a:br>
              <a:rPr lang="cs-CZ" dirty="0"/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// Import the functions you need from the SDKs you need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import {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initializeApp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 } from "firebase/app";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import {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getAnalytics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 } from "firebase/analytics";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// TODO: Add SDKs for Firebase products that you want to use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// https://firebase.google.com/docs/web/setup#available-libraries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// Your web app's Firebase configuration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// For Firebase JS SDK v7.20.0 and later,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measurementId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 is optional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 err="1">
                <a:effectLst/>
                <a:latin typeface="Roboto Mono" panose="00000009000000000000" pitchFamily="49" charset="0"/>
              </a:rPr>
              <a:t>const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firebaseConfig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 = {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 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apiKey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: "AIzaSyBNZPx-DZhhWI81biKymeG-gHKoXAdape8",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 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authDomain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: "test-f6ea0.firebaseapp.com",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 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projectId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: "test-f6ea0",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 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storageBucket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: "test-f6ea0.appspot.com",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 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messagingSenderId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: "246299116659",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 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appId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: "1:246299116659:web:09b80a3ad705336f8b9606",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 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measurementId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: "G-24LYEJGLQF"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};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>
                <a:effectLst/>
                <a:latin typeface="Roboto Mono" panose="00000009000000000000" pitchFamily="49" charset="0"/>
              </a:rPr>
              <a:t>// Initialize Firebase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 err="1">
                <a:effectLst/>
                <a:latin typeface="Roboto Mono" panose="00000009000000000000" pitchFamily="49" charset="0"/>
              </a:rPr>
              <a:t>const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 app =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initializeApp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(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firebaseConfig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);</a:t>
            </a:r>
            <a:br>
              <a:rPr lang="en-GB" sz="1200" b="0" i="0" dirty="0">
                <a:effectLst/>
                <a:latin typeface="Roboto Mono" panose="00000009000000000000" pitchFamily="49" charset="0"/>
              </a:rPr>
            </a:br>
            <a:r>
              <a:rPr lang="en-GB" sz="1200" b="0" i="0" dirty="0" err="1">
                <a:effectLst/>
                <a:latin typeface="Roboto Mono" panose="00000009000000000000" pitchFamily="49" charset="0"/>
              </a:rPr>
              <a:t>const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 analytics = </a:t>
            </a:r>
            <a:r>
              <a:rPr lang="en-GB" sz="1200" b="0" i="0" dirty="0" err="1">
                <a:effectLst/>
                <a:latin typeface="Roboto Mono" panose="00000009000000000000" pitchFamily="49" charset="0"/>
              </a:rPr>
              <a:t>getAnalytics</a:t>
            </a:r>
            <a:r>
              <a:rPr lang="en-GB" sz="1200" b="0" i="0" dirty="0">
                <a:effectLst/>
                <a:latin typeface="Roboto Mono" panose="00000009000000000000" pitchFamily="49" charset="0"/>
              </a:rPr>
              <a:t>(app);</a:t>
            </a:r>
            <a:endParaRPr lang="en-GB" sz="1200" dirty="0"/>
          </a:p>
          <a:p>
            <a:pPr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265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Firebase je NoSQL </a:t>
            </a:r>
            <a:r>
              <a:rPr lang="en-US" dirty="0" err="1"/>
              <a:t>databáze</a:t>
            </a:r>
            <a:r>
              <a:rPr lang="en-US" dirty="0"/>
              <a:t>, </a:t>
            </a:r>
            <a:r>
              <a:rPr lang="en-US" dirty="0" err="1"/>
              <a:t>což</a:t>
            </a:r>
            <a:r>
              <a:rPr lang="en-US" dirty="0"/>
              <a:t> </a:t>
            </a:r>
            <a:r>
              <a:rPr lang="en-US" dirty="0" err="1"/>
              <a:t>znamená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nepoužívá</a:t>
            </a:r>
            <a:r>
              <a:rPr lang="en-US" dirty="0"/>
              <a:t> </a:t>
            </a:r>
            <a:r>
              <a:rPr lang="en-US" dirty="0" err="1"/>
              <a:t>relační</a:t>
            </a:r>
            <a:r>
              <a:rPr lang="en-US" dirty="0"/>
              <a:t> </a:t>
            </a:r>
            <a:r>
              <a:rPr lang="en-US" dirty="0" err="1"/>
              <a:t>datový</a:t>
            </a:r>
            <a:r>
              <a:rPr lang="en-US" dirty="0"/>
              <a:t> model, </a:t>
            </a:r>
            <a:r>
              <a:rPr lang="en-US" dirty="0" err="1"/>
              <a:t>který</a:t>
            </a:r>
            <a:r>
              <a:rPr lang="en-US" dirty="0"/>
              <a:t> je </a:t>
            </a:r>
            <a:r>
              <a:rPr lang="en-US" dirty="0" err="1"/>
              <a:t>běžný</a:t>
            </a:r>
            <a:r>
              <a:rPr lang="en-US" dirty="0"/>
              <a:t> v </a:t>
            </a:r>
            <a:r>
              <a:rPr lang="en-US" dirty="0" err="1"/>
              <a:t>tradičních</a:t>
            </a:r>
            <a:r>
              <a:rPr lang="en-US" dirty="0"/>
              <a:t> </a:t>
            </a:r>
            <a:r>
              <a:rPr lang="en-US" dirty="0" err="1"/>
              <a:t>relačních</a:t>
            </a:r>
            <a:r>
              <a:rPr lang="en-US" dirty="0"/>
              <a:t> </a:t>
            </a:r>
            <a:r>
              <a:rPr lang="en-US" dirty="0" err="1"/>
              <a:t>databázích</a:t>
            </a:r>
            <a:r>
              <a:rPr lang="en-US" dirty="0"/>
              <a:t>. Firebase </a:t>
            </a:r>
            <a:r>
              <a:rPr lang="en-US" dirty="0" err="1"/>
              <a:t>podporuje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datových</a:t>
            </a:r>
            <a:r>
              <a:rPr lang="en-US" dirty="0"/>
              <a:t> </a:t>
            </a:r>
            <a:r>
              <a:rPr lang="en-US" dirty="0" err="1"/>
              <a:t>modelů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Document model je </a:t>
            </a:r>
            <a:r>
              <a:rPr lang="en-GB" dirty="0" err="1"/>
              <a:t>založen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dokumentech</a:t>
            </a:r>
            <a:r>
              <a:rPr lang="en-GB" dirty="0"/>
              <a:t>, </a:t>
            </a:r>
            <a:r>
              <a:rPr lang="en-GB" dirty="0" err="1"/>
              <a:t>které</a:t>
            </a:r>
            <a:r>
              <a:rPr lang="en-GB" dirty="0"/>
              <a:t>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uloženy</a:t>
            </a:r>
            <a:r>
              <a:rPr lang="en-GB" dirty="0"/>
              <a:t> v </a:t>
            </a:r>
            <a:r>
              <a:rPr lang="en-GB" dirty="0" err="1"/>
              <a:t>kolekcích</a:t>
            </a:r>
            <a:r>
              <a:rPr lang="en-GB" dirty="0"/>
              <a:t>. </a:t>
            </a:r>
            <a:r>
              <a:rPr lang="en-GB" dirty="0" err="1"/>
              <a:t>Každý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/>
              <a:t>uložen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JSON </a:t>
            </a:r>
            <a:r>
              <a:rPr lang="en-GB" dirty="0" err="1"/>
              <a:t>objekt</a:t>
            </a:r>
            <a:r>
              <a:rPr lang="en-GB" dirty="0"/>
              <a:t>, </a:t>
            </a:r>
            <a:r>
              <a:rPr lang="en-GB" dirty="0" err="1"/>
              <a:t>který</a:t>
            </a:r>
            <a:r>
              <a:rPr lang="en-GB" dirty="0"/>
              <a:t> </a:t>
            </a:r>
            <a:r>
              <a:rPr lang="en-GB" dirty="0" err="1"/>
              <a:t>obsahuje</a:t>
            </a:r>
            <a:r>
              <a:rPr lang="en-GB" dirty="0"/>
              <a:t> </a:t>
            </a:r>
            <a:r>
              <a:rPr lang="en-GB" dirty="0" err="1"/>
              <a:t>datové</a:t>
            </a:r>
            <a:r>
              <a:rPr lang="en-GB" dirty="0"/>
              <a:t> pole a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hodnoty</a:t>
            </a:r>
            <a:r>
              <a:rPr lang="en-GB" dirty="0"/>
              <a:t>. </a:t>
            </a:r>
            <a:r>
              <a:rPr lang="en-GB" dirty="0" err="1"/>
              <a:t>Každý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 v </a:t>
            </a:r>
            <a:r>
              <a:rPr lang="en-GB" dirty="0" err="1"/>
              <a:t>kolekci</a:t>
            </a:r>
            <a:r>
              <a:rPr lang="en-GB" dirty="0"/>
              <a:t> </a:t>
            </a:r>
            <a:r>
              <a:rPr lang="en-GB" dirty="0" err="1"/>
              <a:t>musí</a:t>
            </a:r>
            <a:r>
              <a:rPr lang="en-GB" dirty="0"/>
              <a:t> </a:t>
            </a:r>
            <a:r>
              <a:rPr lang="en-GB" dirty="0" err="1"/>
              <a:t>mít</a:t>
            </a:r>
            <a:r>
              <a:rPr lang="en-GB" dirty="0"/>
              <a:t> </a:t>
            </a:r>
            <a:r>
              <a:rPr lang="en-GB" dirty="0" err="1"/>
              <a:t>unikátní</a:t>
            </a:r>
            <a:r>
              <a:rPr lang="en-GB" dirty="0"/>
              <a:t> </a:t>
            </a:r>
            <a:r>
              <a:rPr lang="en-GB" dirty="0" err="1"/>
              <a:t>identifikátor</a:t>
            </a:r>
            <a:r>
              <a:rPr lang="en-GB" dirty="0"/>
              <a:t> (ID), </a:t>
            </a:r>
            <a:r>
              <a:rPr lang="en-GB" dirty="0" err="1"/>
              <a:t>kterým</a:t>
            </a:r>
            <a:r>
              <a:rPr lang="en-GB" dirty="0"/>
              <a:t> se </a:t>
            </a:r>
            <a:r>
              <a:rPr lang="en-GB" dirty="0" err="1"/>
              <a:t>přistupuje</a:t>
            </a:r>
            <a:r>
              <a:rPr lang="en-GB" dirty="0"/>
              <a:t> k </a:t>
            </a:r>
            <a:r>
              <a:rPr lang="en-GB" dirty="0" err="1"/>
              <a:t>dokumentu</a:t>
            </a:r>
            <a:r>
              <a:rPr lang="en-GB" dirty="0"/>
              <a:t>. Document model se </a:t>
            </a:r>
            <a:r>
              <a:rPr lang="en-GB" dirty="0" err="1"/>
              <a:t>používá</a:t>
            </a:r>
            <a:r>
              <a:rPr lang="en-GB" dirty="0"/>
              <a:t> v Realtime Database a </a:t>
            </a:r>
            <a:r>
              <a:rPr lang="en-GB" dirty="0" err="1"/>
              <a:t>Firestore</a:t>
            </a:r>
            <a:r>
              <a:rPr lang="en-GB" dirty="0"/>
              <a:t> v Firebase.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Key-Value model se </a:t>
            </a:r>
            <a:r>
              <a:rPr lang="en-GB" dirty="0" err="1"/>
              <a:t>používá</a:t>
            </a:r>
            <a:r>
              <a:rPr lang="en-GB" dirty="0"/>
              <a:t> v Realtime Database a </a:t>
            </a:r>
            <a:r>
              <a:rPr lang="en-GB" dirty="0" err="1"/>
              <a:t>založený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stromové</a:t>
            </a:r>
            <a:r>
              <a:rPr lang="en-GB" dirty="0"/>
              <a:t> </a:t>
            </a:r>
            <a:r>
              <a:rPr lang="en-GB" dirty="0" err="1"/>
              <a:t>struktuře</a:t>
            </a:r>
            <a:r>
              <a:rPr lang="en-GB" dirty="0"/>
              <a:t>. Data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uložena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pár</a:t>
            </a:r>
            <a:r>
              <a:rPr lang="en-GB" dirty="0"/>
              <a:t> </a:t>
            </a:r>
            <a:r>
              <a:rPr lang="en-GB" dirty="0" err="1"/>
              <a:t>klíč-hodnota</a:t>
            </a:r>
            <a:r>
              <a:rPr lang="en-GB" dirty="0"/>
              <a:t>, </a:t>
            </a:r>
            <a:r>
              <a:rPr lang="en-GB" dirty="0" err="1"/>
              <a:t>kde</a:t>
            </a:r>
            <a:r>
              <a:rPr lang="en-GB" dirty="0"/>
              <a:t> </a:t>
            </a:r>
            <a:r>
              <a:rPr lang="en-GB" dirty="0" err="1"/>
              <a:t>klíčem</a:t>
            </a:r>
            <a:r>
              <a:rPr lang="en-GB" dirty="0"/>
              <a:t>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být</a:t>
            </a:r>
            <a:r>
              <a:rPr lang="en-GB" dirty="0"/>
              <a:t> </a:t>
            </a:r>
            <a:r>
              <a:rPr lang="en-GB" dirty="0" err="1"/>
              <a:t>jakýkoli</a:t>
            </a:r>
            <a:r>
              <a:rPr lang="en-GB" dirty="0"/>
              <a:t> </a:t>
            </a:r>
            <a:r>
              <a:rPr lang="en-GB" dirty="0" err="1"/>
              <a:t>řetězec</a:t>
            </a:r>
            <a:r>
              <a:rPr lang="en-GB" dirty="0"/>
              <a:t> a </a:t>
            </a:r>
            <a:r>
              <a:rPr lang="en-GB" dirty="0" err="1"/>
              <a:t>hodnota</a:t>
            </a:r>
            <a:r>
              <a:rPr lang="en-GB" dirty="0"/>
              <a:t>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být</a:t>
            </a:r>
            <a:r>
              <a:rPr lang="en-GB" dirty="0"/>
              <a:t> </a:t>
            </a:r>
            <a:r>
              <a:rPr lang="en-GB" dirty="0" err="1"/>
              <a:t>jakýkoli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. Key-Value model v Realtime Database se </a:t>
            </a:r>
            <a:r>
              <a:rPr lang="en-GB" dirty="0" err="1"/>
              <a:t>používá</a:t>
            </a:r>
            <a:r>
              <a:rPr lang="en-GB" dirty="0"/>
              <a:t> pro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v </a:t>
            </a:r>
            <a:r>
              <a:rPr lang="en-GB" dirty="0" err="1"/>
              <a:t>reálném</a:t>
            </a:r>
            <a:r>
              <a:rPr lang="en-GB" dirty="0"/>
              <a:t> </a:t>
            </a:r>
            <a:r>
              <a:rPr lang="en-GB" dirty="0" err="1"/>
              <a:t>čase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8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Limitace a rozšíření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C5C8A65D-C955-1A30-8DD7-E4EF79EB4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3579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30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A80-C1EE-DBDB-1F79-C2FB0A95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455" y="656160"/>
            <a:ext cx="9738157" cy="581235"/>
          </a:xfrm>
        </p:spPr>
        <p:txBody>
          <a:bodyPr>
            <a:normAutofit/>
          </a:bodyPr>
          <a:lstStyle/>
          <a:p>
            <a:r>
              <a:rPr lang="it-IT" sz="3000"/>
              <a:t>Firebase Realtime Database a Firestore Database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3719-42CE-E330-562C-16B2834F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Firebase Realtime Database a </a:t>
            </a:r>
            <a:r>
              <a:rPr lang="en-GB" dirty="0" err="1"/>
              <a:t>Firestore</a:t>
            </a:r>
            <a:r>
              <a:rPr lang="en-GB" dirty="0"/>
              <a:t> Database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různé</a:t>
            </a:r>
            <a:r>
              <a:rPr lang="en-GB" dirty="0"/>
              <a:t> NoSQL </a:t>
            </a:r>
            <a:r>
              <a:rPr lang="en-GB" dirty="0" err="1"/>
              <a:t>databázové</a:t>
            </a:r>
            <a:r>
              <a:rPr lang="en-GB" dirty="0"/>
              <a:t> </a:t>
            </a:r>
            <a:r>
              <a:rPr lang="en-GB" dirty="0" err="1"/>
              <a:t>služby</a:t>
            </a:r>
            <a:r>
              <a:rPr lang="en-GB" dirty="0"/>
              <a:t> </a:t>
            </a:r>
            <a:r>
              <a:rPr lang="en-GB" dirty="0" err="1"/>
              <a:t>nabízené</a:t>
            </a:r>
            <a:r>
              <a:rPr lang="en-GB" dirty="0"/>
              <a:t> </a:t>
            </a:r>
            <a:r>
              <a:rPr lang="en-GB" dirty="0" err="1"/>
              <a:t>společností</a:t>
            </a:r>
            <a:r>
              <a:rPr lang="en-GB" dirty="0"/>
              <a:t> Google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součást</a:t>
            </a:r>
            <a:r>
              <a:rPr lang="en-GB" dirty="0"/>
              <a:t> Firebase platformy. </a:t>
            </a:r>
            <a:endParaRPr lang="cs-CZ" dirty="0"/>
          </a:p>
          <a:p>
            <a:r>
              <a:rPr lang="en-GB" dirty="0"/>
              <a:t>I </a:t>
            </a:r>
            <a:r>
              <a:rPr lang="en-GB" dirty="0" err="1"/>
              <a:t>když</a:t>
            </a:r>
            <a:r>
              <a:rPr lang="en-GB" dirty="0"/>
              <a:t> </a:t>
            </a:r>
            <a:r>
              <a:rPr lang="en-GB" dirty="0" err="1"/>
              <a:t>obě</a:t>
            </a:r>
            <a:r>
              <a:rPr lang="en-GB" dirty="0"/>
              <a:t> </a:t>
            </a:r>
            <a:r>
              <a:rPr lang="en-GB" dirty="0" err="1"/>
              <a:t>tyto</a:t>
            </a:r>
            <a:r>
              <a:rPr lang="en-GB" dirty="0"/>
              <a:t> </a:t>
            </a:r>
            <a:r>
              <a:rPr lang="en-GB" dirty="0" err="1"/>
              <a:t>databázové</a:t>
            </a:r>
            <a:r>
              <a:rPr lang="en-GB" dirty="0"/>
              <a:t> </a:t>
            </a:r>
            <a:r>
              <a:rPr lang="en-GB" dirty="0" err="1"/>
              <a:t>služby</a:t>
            </a:r>
            <a:r>
              <a:rPr lang="en-GB" dirty="0"/>
              <a:t>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součástí</a:t>
            </a:r>
            <a:r>
              <a:rPr lang="en-GB" dirty="0"/>
              <a:t> Firebase platformy a </a:t>
            </a:r>
            <a:r>
              <a:rPr lang="en-GB" dirty="0" err="1"/>
              <a:t>nabízejí</a:t>
            </a:r>
            <a:r>
              <a:rPr lang="en-GB" dirty="0"/>
              <a:t> </a:t>
            </a:r>
            <a:r>
              <a:rPr lang="en-GB" dirty="0" err="1"/>
              <a:t>reálný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, </a:t>
            </a:r>
            <a:r>
              <a:rPr lang="en-GB" dirty="0" err="1"/>
              <a:t>automatickou</a:t>
            </a:r>
            <a:r>
              <a:rPr lang="en-GB" dirty="0"/>
              <a:t> </a:t>
            </a:r>
            <a:r>
              <a:rPr lang="en-GB" dirty="0" err="1"/>
              <a:t>synchronizaci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a </a:t>
            </a:r>
            <a:r>
              <a:rPr lang="en-GB" dirty="0" err="1"/>
              <a:t>snadnou</a:t>
            </a:r>
            <a:r>
              <a:rPr lang="en-GB" dirty="0"/>
              <a:t> </a:t>
            </a:r>
            <a:r>
              <a:rPr lang="en-GB" dirty="0" err="1"/>
              <a:t>integraci</a:t>
            </a:r>
            <a:r>
              <a:rPr lang="en-GB" dirty="0"/>
              <a:t> s </a:t>
            </a:r>
            <a:r>
              <a:rPr lang="en-GB" dirty="0" err="1"/>
              <a:t>ostatními</a:t>
            </a:r>
            <a:r>
              <a:rPr lang="en-GB" dirty="0"/>
              <a:t> </a:t>
            </a:r>
            <a:r>
              <a:rPr lang="en-GB" dirty="0" err="1"/>
              <a:t>nástroji</a:t>
            </a:r>
            <a:r>
              <a:rPr lang="en-GB" dirty="0"/>
              <a:t> Firebase, </a:t>
            </a:r>
            <a:r>
              <a:rPr lang="en-GB" dirty="0" err="1"/>
              <a:t>existuje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nimi</a:t>
            </a:r>
            <a:r>
              <a:rPr lang="en-GB" dirty="0"/>
              <a:t> </a:t>
            </a:r>
            <a:r>
              <a:rPr lang="en-GB" dirty="0" err="1"/>
              <a:t>několik</a:t>
            </a:r>
            <a:r>
              <a:rPr lang="en-GB" dirty="0"/>
              <a:t> </a:t>
            </a:r>
            <a:r>
              <a:rPr lang="en-GB" dirty="0" err="1"/>
              <a:t>rozdílů</a:t>
            </a:r>
            <a:r>
              <a:rPr lang="en-GB" dirty="0"/>
              <a:t>.</a:t>
            </a:r>
            <a:endParaRPr lang="cs-CZ" dirty="0"/>
          </a:p>
          <a:p>
            <a:r>
              <a:rPr lang="en-GB" dirty="0" err="1"/>
              <a:t>Celkově</a:t>
            </a:r>
            <a:r>
              <a:rPr lang="en-GB" dirty="0"/>
              <a:t> </a:t>
            </a:r>
            <a:r>
              <a:rPr lang="en-GB" dirty="0" err="1"/>
              <a:t>lze</a:t>
            </a:r>
            <a:r>
              <a:rPr lang="en-GB" dirty="0"/>
              <a:t> </a:t>
            </a:r>
            <a:r>
              <a:rPr lang="en-GB" dirty="0" err="1"/>
              <a:t>říci</a:t>
            </a:r>
            <a:r>
              <a:rPr lang="en-GB" dirty="0"/>
              <a:t>, </a:t>
            </a:r>
            <a:r>
              <a:rPr lang="en-GB" dirty="0" err="1"/>
              <a:t>že</a:t>
            </a:r>
            <a:r>
              <a:rPr lang="en-GB" dirty="0"/>
              <a:t> Firebase Realtime Database je </a:t>
            </a:r>
            <a:r>
              <a:rPr lang="en-GB" dirty="0" err="1"/>
              <a:t>vhodný</a:t>
            </a:r>
            <a:r>
              <a:rPr lang="en-GB" dirty="0"/>
              <a:t> pro </a:t>
            </a:r>
            <a:r>
              <a:rPr lang="en-GB" dirty="0" err="1"/>
              <a:t>aplikace</a:t>
            </a:r>
            <a:r>
              <a:rPr lang="en-GB" dirty="0"/>
              <a:t>, </a:t>
            </a:r>
            <a:r>
              <a:rPr lang="en-GB" dirty="0" err="1"/>
              <a:t>které</a:t>
            </a:r>
            <a:r>
              <a:rPr lang="en-GB" dirty="0"/>
              <a:t> </a:t>
            </a:r>
            <a:r>
              <a:rPr lang="en-GB" dirty="0" err="1"/>
              <a:t>vyžadují</a:t>
            </a:r>
            <a:r>
              <a:rPr lang="en-GB" dirty="0"/>
              <a:t> </a:t>
            </a:r>
            <a:r>
              <a:rPr lang="en-GB" dirty="0" err="1"/>
              <a:t>reálný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 a </a:t>
            </a:r>
            <a:r>
              <a:rPr lang="en-GB" dirty="0" err="1"/>
              <a:t>jednoduché</a:t>
            </a:r>
            <a:r>
              <a:rPr lang="en-GB" dirty="0"/>
              <a:t> </a:t>
            </a:r>
            <a:r>
              <a:rPr lang="en-GB" dirty="0" err="1"/>
              <a:t>dotazování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data, </a:t>
            </a:r>
            <a:r>
              <a:rPr lang="en-GB" dirty="0" err="1"/>
              <a:t>zatímco</a:t>
            </a:r>
            <a:r>
              <a:rPr lang="en-GB" dirty="0"/>
              <a:t> </a:t>
            </a:r>
            <a:r>
              <a:rPr lang="en-GB" dirty="0" err="1"/>
              <a:t>Firestore</a:t>
            </a:r>
            <a:r>
              <a:rPr lang="en-GB" dirty="0"/>
              <a:t> je </a:t>
            </a:r>
            <a:r>
              <a:rPr lang="en-GB" dirty="0" err="1"/>
              <a:t>vhodný</a:t>
            </a:r>
            <a:r>
              <a:rPr lang="en-GB" dirty="0"/>
              <a:t> pro </a:t>
            </a:r>
            <a:r>
              <a:rPr lang="en-GB" dirty="0" err="1"/>
              <a:t>aplikace</a:t>
            </a:r>
            <a:r>
              <a:rPr lang="en-GB" dirty="0"/>
              <a:t>, </a:t>
            </a:r>
            <a:r>
              <a:rPr lang="en-GB" dirty="0" err="1"/>
              <a:t>které</a:t>
            </a:r>
            <a:r>
              <a:rPr lang="en-GB" dirty="0"/>
              <a:t> </a:t>
            </a:r>
            <a:r>
              <a:rPr lang="en-GB" dirty="0" err="1"/>
              <a:t>vyžadují</a:t>
            </a:r>
            <a:r>
              <a:rPr lang="en-GB" dirty="0"/>
              <a:t> </a:t>
            </a:r>
            <a:r>
              <a:rPr lang="en-GB" dirty="0" err="1"/>
              <a:t>bohatší</a:t>
            </a:r>
            <a:r>
              <a:rPr lang="en-GB" dirty="0"/>
              <a:t> </a:t>
            </a:r>
            <a:r>
              <a:rPr lang="en-GB" dirty="0" err="1"/>
              <a:t>dotazovací</a:t>
            </a:r>
            <a:r>
              <a:rPr lang="en-GB" dirty="0"/>
              <a:t> </a:t>
            </a:r>
            <a:r>
              <a:rPr lang="en-GB" dirty="0" err="1"/>
              <a:t>možnosti</a:t>
            </a:r>
            <a:r>
              <a:rPr lang="en-GB" dirty="0"/>
              <a:t> a </a:t>
            </a:r>
            <a:r>
              <a:rPr lang="en-GB" dirty="0" err="1"/>
              <a:t>lepší</a:t>
            </a:r>
            <a:r>
              <a:rPr lang="en-GB" dirty="0"/>
              <a:t> </a:t>
            </a:r>
            <a:r>
              <a:rPr lang="en-GB" dirty="0" err="1"/>
              <a:t>škálovatelnost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64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A80-C1EE-DBDB-1F79-C2FB0A95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455" y="656160"/>
            <a:ext cx="9738157" cy="581235"/>
          </a:xfrm>
        </p:spPr>
        <p:txBody>
          <a:bodyPr>
            <a:normAutofit/>
          </a:bodyPr>
          <a:lstStyle/>
          <a:p>
            <a:r>
              <a:rPr lang="it-IT" sz="3000" dirty="0"/>
              <a:t>Firebase Realtime Database a Firestore Database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3719-42CE-E330-562C-16B2834F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Datový</a:t>
            </a:r>
            <a:r>
              <a:rPr lang="en-GB" dirty="0"/>
              <a:t> model: Firebase Realtime Database </a:t>
            </a:r>
            <a:r>
              <a:rPr lang="en-GB" dirty="0" err="1"/>
              <a:t>používá</a:t>
            </a:r>
            <a:r>
              <a:rPr lang="en-GB" dirty="0"/>
              <a:t> </a:t>
            </a:r>
            <a:r>
              <a:rPr lang="en-GB" dirty="0" err="1"/>
              <a:t>jednoduchý</a:t>
            </a:r>
            <a:r>
              <a:rPr lang="en-GB" dirty="0"/>
              <a:t> </a:t>
            </a:r>
            <a:r>
              <a:rPr lang="en-GB" dirty="0" err="1"/>
              <a:t>stromový</a:t>
            </a:r>
            <a:r>
              <a:rPr lang="en-GB" dirty="0"/>
              <a:t> </a:t>
            </a:r>
            <a:r>
              <a:rPr lang="en-GB" dirty="0" err="1"/>
              <a:t>datový</a:t>
            </a:r>
            <a:r>
              <a:rPr lang="en-GB" dirty="0"/>
              <a:t> model, </a:t>
            </a:r>
            <a:r>
              <a:rPr lang="en-GB" dirty="0" err="1"/>
              <a:t>kde</a:t>
            </a:r>
            <a:r>
              <a:rPr lang="en-GB" dirty="0"/>
              <a:t> </a:t>
            </a:r>
            <a:r>
              <a:rPr lang="en-GB" dirty="0" err="1"/>
              <a:t>každá</a:t>
            </a:r>
            <a:r>
              <a:rPr lang="en-GB" dirty="0"/>
              <a:t> cesta v </a:t>
            </a:r>
            <a:r>
              <a:rPr lang="en-GB" dirty="0" err="1"/>
              <a:t>databázi</a:t>
            </a:r>
            <a:r>
              <a:rPr lang="en-GB" dirty="0"/>
              <a:t> </a:t>
            </a:r>
            <a:r>
              <a:rPr lang="en-GB" dirty="0" err="1"/>
              <a:t>odpovídá</a:t>
            </a:r>
            <a:r>
              <a:rPr lang="en-GB" dirty="0"/>
              <a:t> </a:t>
            </a:r>
            <a:r>
              <a:rPr lang="en-GB" dirty="0" err="1"/>
              <a:t>klíči</a:t>
            </a:r>
            <a:r>
              <a:rPr lang="en-GB" dirty="0"/>
              <a:t> a </a:t>
            </a:r>
            <a:r>
              <a:rPr lang="en-GB" dirty="0" err="1"/>
              <a:t>obsahuje</a:t>
            </a:r>
            <a:r>
              <a:rPr lang="en-GB" dirty="0"/>
              <a:t> </a:t>
            </a:r>
            <a:r>
              <a:rPr lang="en-GB" dirty="0" err="1"/>
              <a:t>hodnotu</a:t>
            </a:r>
            <a:r>
              <a:rPr lang="en-GB" dirty="0"/>
              <a:t>. </a:t>
            </a:r>
            <a:r>
              <a:rPr lang="en-GB" dirty="0" err="1"/>
              <a:t>Firestore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druhé</a:t>
            </a:r>
            <a:r>
              <a:rPr lang="en-GB" dirty="0"/>
              <a:t> </a:t>
            </a:r>
            <a:r>
              <a:rPr lang="en-GB" dirty="0" err="1"/>
              <a:t>straně</a:t>
            </a:r>
            <a:r>
              <a:rPr lang="en-GB" dirty="0"/>
              <a:t> </a:t>
            </a:r>
            <a:r>
              <a:rPr lang="en-GB" dirty="0" err="1"/>
              <a:t>používá</a:t>
            </a:r>
            <a:r>
              <a:rPr lang="en-GB" dirty="0"/>
              <a:t> </a:t>
            </a:r>
            <a:r>
              <a:rPr lang="en-GB" dirty="0" err="1"/>
              <a:t>kolekce</a:t>
            </a:r>
            <a:r>
              <a:rPr lang="en-GB" dirty="0"/>
              <a:t> a </a:t>
            </a:r>
            <a:r>
              <a:rPr lang="en-GB" dirty="0" err="1"/>
              <a:t>dokumenty</a:t>
            </a:r>
            <a:r>
              <a:rPr lang="en-GB" dirty="0"/>
              <a:t>. </a:t>
            </a:r>
            <a:r>
              <a:rPr lang="en-GB" dirty="0" err="1"/>
              <a:t>Dokumenty</a:t>
            </a:r>
            <a:r>
              <a:rPr lang="en-GB" dirty="0"/>
              <a:t>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jednotky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v </a:t>
            </a:r>
            <a:r>
              <a:rPr lang="en-GB" dirty="0" err="1"/>
              <a:t>kolekci</a:t>
            </a:r>
            <a:r>
              <a:rPr lang="en-GB" dirty="0"/>
              <a:t> a </a:t>
            </a:r>
            <a:r>
              <a:rPr lang="en-GB" dirty="0" err="1"/>
              <a:t>obsahují</a:t>
            </a:r>
            <a:r>
              <a:rPr lang="en-GB" dirty="0"/>
              <a:t> </a:t>
            </a:r>
            <a:r>
              <a:rPr lang="en-GB" dirty="0" err="1"/>
              <a:t>vlastnosti</a:t>
            </a:r>
            <a:r>
              <a:rPr lang="en-GB" dirty="0"/>
              <a:t> a </a:t>
            </a:r>
            <a:r>
              <a:rPr lang="en-GB" dirty="0" err="1"/>
              <a:t>hodnoty</a:t>
            </a:r>
            <a:r>
              <a:rPr lang="en-GB" dirty="0"/>
              <a:t>, </a:t>
            </a:r>
            <a:r>
              <a:rPr lang="en-GB" dirty="0" err="1"/>
              <a:t>podobně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JSON </a:t>
            </a:r>
            <a:r>
              <a:rPr lang="en-GB" dirty="0" err="1"/>
              <a:t>objekty</a:t>
            </a:r>
            <a:r>
              <a:rPr lang="en-GB" dirty="0"/>
              <a:t>. </a:t>
            </a:r>
            <a:endParaRPr lang="cs-CZ" dirty="0"/>
          </a:p>
          <a:p>
            <a:r>
              <a:rPr lang="en-GB" dirty="0" err="1"/>
              <a:t>Dotazování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</a:t>
            </a:r>
            <a:r>
              <a:rPr lang="en-GB" dirty="0" err="1"/>
              <a:t>podporuje</a:t>
            </a:r>
            <a:r>
              <a:rPr lang="en-GB" dirty="0"/>
              <a:t> </a:t>
            </a:r>
            <a:r>
              <a:rPr lang="en-GB" dirty="0" err="1"/>
              <a:t>bohatší</a:t>
            </a:r>
            <a:r>
              <a:rPr lang="en-GB" dirty="0"/>
              <a:t> </a:t>
            </a:r>
            <a:r>
              <a:rPr lang="en-GB" dirty="0" err="1"/>
              <a:t>dotazovací</a:t>
            </a:r>
            <a:r>
              <a:rPr lang="en-GB" dirty="0"/>
              <a:t> </a:t>
            </a:r>
            <a:r>
              <a:rPr lang="en-GB" dirty="0" err="1"/>
              <a:t>možnosti</a:t>
            </a:r>
            <a:r>
              <a:rPr lang="en-GB" dirty="0"/>
              <a:t>,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dotazy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více</a:t>
            </a:r>
            <a:r>
              <a:rPr lang="en-GB" dirty="0"/>
              <a:t> </a:t>
            </a:r>
            <a:r>
              <a:rPr lang="en-GB" dirty="0" err="1"/>
              <a:t>polí</a:t>
            </a:r>
            <a:r>
              <a:rPr lang="en-GB" dirty="0"/>
              <a:t>, </a:t>
            </a:r>
            <a:r>
              <a:rPr lang="en-GB" dirty="0" err="1"/>
              <a:t>rozsahové</a:t>
            </a:r>
            <a:r>
              <a:rPr lang="en-GB" dirty="0"/>
              <a:t> </a:t>
            </a:r>
            <a:r>
              <a:rPr lang="en-GB" dirty="0" err="1"/>
              <a:t>dotazy</a:t>
            </a:r>
            <a:r>
              <a:rPr lang="en-GB" dirty="0"/>
              <a:t> a </a:t>
            </a:r>
            <a:r>
              <a:rPr lang="en-GB" dirty="0" err="1"/>
              <a:t>řazení</a:t>
            </a:r>
            <a:r>
              <a:rPr lang="en-GB" dirty="0"/>
              <a:t> </a:t>
            </a:r>
            <a:r>
              <a:rPr lang="en-GB" dirty="0" err="1"/>
              <a:t>výsledků</a:t>
            </a:r>
            <a:r>
              <a:rPr lang="en-GB" dirty="0"/>
              <a:t>, </a:t>
            </a:r>
            <a:r>
              <a:rPr lang="en-GB" dirty="0" err="1"/>
              <a:t>což</a:t>
            </a:r>
            <a:r>
              <a:rPr lang="en-GB" dirty="0"/>
              <a:t> </a:t>
            </a:r>
            <a:r>
              <a:rPr lang="en-GB" dirty="0" err="1"/>
              <a:t>umožňuje</a:t>
            </a:r>
            <a:r>
              <a:rPr lang="en-GB" dirty="0"/>
              <a:t> </a:t>
            </a:r>
            <a:r>
              <a:rPr lang="en-GB" dirty="0" err="1"/>
              <a:t>efektivnější</a:t>
            </a:r>
            <a:r>
              <a:rPr lang="en-GB" dirty="0"/>
              <a:t> a </a:t>
            </a:r>
            <a:r>
              <a:rPr lang="en-GB" dirty="0" err="1"/>
              <a:t>flexibilnější</a:t>
            </a:r>
            <a:r>
              <a:rPr lang="en-GB" dirty="0"/>
              <a:t> </a:t>
            </a:r>
            <a:r>
              <a:rPr lang="en-GB" dirty="0" err="1"/>
              <a:t>práci</a:t>
            </a:r>
            <a:r>
              <a:rPr lang="en-GB" dirty="0"/>
              <a:t> s </a:t>
            </a:r>
            <a:r>
              <a:rPr lang="en-GB" dirty="0" err="1"/>
              <a:t>daty</a:t>
            </a:r>
            <a:r>
              <a:rPr lang="en-GB" dirty="0"/>
              <a:t>. Firebase Realtime Database </a:t>
            </a:r>
            <a:r>
              <a:rPr lang="en-GB" dirty="0" err="1"/>
              <a:t>podporuje</a:t>
            </a:r>
            <a:r>
              <a:rPr lang="en-GB" dirty="0"/>
              <a:t> </a:t>
            </a:r>
            <a:r>
              <a:rPr lang="en-GB" dirty="0" err="1"/>
              <a:t>pouze</a:t>
            </a:r>
            <a:r>
              <a:rPr lang="en-GB" dirty="0"/>
              <a:t> </a:t>
            </a:r>
            <a:r>
              <a:rPr lang="en-GB" dirty="0" err="1"/>
              <a:t>jednoduché</a:t>
            </a:r>
            <a:r>
              <a:rPr lang="en-GB" dirty="0"/>
              <a:t> </a:t>
            </a:r>
            <a:r>
              <a:rPr lang="en-GB" dirty="0" err="1"/>
              <a:t>dotazy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pole. </a:t>
            </a:r>
            <a:endParaRPr lang="cs-CZ" dirty="0"/>
          </a:p>
          <a:p>
            <a:r>
              <a:rPr lang="en-GB" dirty="0" err="1"/>
              <a:t>Škálovatelnost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je </a:t>
            </a:r>
            <a:r>
              <a:rPr lang="en-GB" dirty="0" err="1"/>
              <a:t>navržen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, aby </a:t>
            </a:r>
            <a:r>
              <a:rPr lang="en-GB" dirty="0" err="1"/>
              <a:t>byl</a:t>
            </a:r>
            <a:r>
              <a:rPr lang="en-GB" dirty="0"/>
              <a:t> </a:t>
            </a:r>
            <a:r>
              <a:rPr lang="en-GB" dirty="0" err="1"/>
              <a:t>lépe</a:t>
            </a:r>
            <a:r>
              <a:rPr lang="en-GB" dirty="0"/>
              <a:t> </a:t>
            </a:r>
            <a:r>
              <a:rPr lang="en-GB" dirty="0" err="1"/>
              <a:t>škálovatelný</a:t>
            </a:r>
            <a:r>
              <a:rPr lang="en-GB" dirty="0"/>
              <a:t> </a:t>
            </a:r>
            <a:r>
              <a:rPr lang="en-GB" dirty="0" err="1"/>
              <a:t>než</a:t>
            </a:r>
            <a:r>
              <a:rPr lang="en-GB" dirty="0"/>
              <a:t> Firebase Realtime Database. </a:t>
            </a:r>
            <a:r>
              <a:rPr lang="en-GB" dirty="0" err="1"/>
              <a:t>Firestore</a:t>
            </a:r>
            <a:r>
              <a:rPr lang="en-GB" dirty="0"/>
              <a:t> </a:t>
            </a:r>
            <a:r>
              <a:rPr lang="en-GB" dirty="0" err="1"/>
              <a:t>používá</a:t>
            </a:r>
            <a:r>
              <a:rPr lang="en-GB" dirty="0"/>
              <a:t> </a:t>
            </a:r>
            <a:r>
              <a:rPr lang="en-GB" dirty="0" err="1"/>
              <a:t>indexy</a:t>
            </a:r>
            <a:r>
              <a:rPr lang="en-GB" dirty="0"/>
              <a:t> pro </a:t>
            </a:r>
            <a:r>
              <a:rPr lang="en-GB" dirty="0" err="1"/>
              <a:t>dotazy</a:t>
            </a:r>
            <a:r>
              <a:rPr lang="en-GB" dirty="0"/>
              <a:t>, </a:t>
            </a:r>
            <a:r>
              <a:rPr lang="en-GB" dirty="0" err="1"/>
              <a:t>což</a:t>
            </a:r>
            <a:r>
              <a:rPr lang="en-GB" dirty="0"/>
              <a:t> </a:t>
            </a:r>
            <a:r>
              <a:rPr lang="en-GB" dirty="0" err="1"/>
              <a:t>umožňuje</a:t>
            </a:r>
            <a:r>
              <a:rPr lang="en-GB" dirty="0"/>
              <a:t> </a:t>
            </a:r>
            <a:r>
              <a:rPr lang="en-GB" dirty="0" err="1"/>
              <a:t>efektivní</a:t>
            </a:r>
            <a:r>
              <a:rPr lang="en-GB" dirty="0"/>
              <a:t> </a:t>
            </a:r>
            <a:r>
              <a:rPr lang="en-GB" dirty="0" err="1"/>
              <a:t>dotazování</a:t>
            </a:r>
            <a:r>
              <a:rPr lang="en-GB" dirty="0"/>
              <a:t> a </a:t>
            </a:r>
            <a:r>
              <a:rPr lang="en-GB" dirty="0" err="1"/>
              <a:t>škálování</a:t>
            </a:r>
            <a:r>
              <a:rPr lang="en-GB" dirty="0"/>
              <a:t> </a:t>
            </a:r>
            <a:r>
              <a:rPr lang="en-GB" dirty="0" err="1"/>
              <a:t>databáze</a:t>
            </a:r>
            <a:r>
              <a:rPr lang="en-GB" dirty="0"/>
              <a:t>. </a:t>
            </a:r>
            <a:endParaRPr lang="cs-CZ" dirty="0"/>
          </a:p>
          <a:p>
            <a:r>
              <a:rPr lang="en-GB" dirty="0" err="1"/>
              <a:t>Cenová</a:t>
            </a:r>
            <a:r>
              <a:rPr lang="en-GB" dirty="0"/>
              <a:t> </a:t>
            </a:r>
            <a:r>
              <a:rPr lang="en-GB" dirty="0" err="1"/>
              <a:t>politika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je </a:t>
            </a:r>
            <a:r>
              <a:rPr lang="en-GB" dirty="0" err="1"/>
              <a:t>obecně</a:t>
            </a:r>
            <a:r>
              <a:rPr lang="en-GB" dirty="0"/>
              <a:t> </a:t>
            </a:r>
            <a:r>
              <a:rPr lang="en-GB" dirty="0" err="1"/>
              <a:t>dražší</a:t>
            </a:r>
            <a:r>
              <a:rPr lang="en-GB" dirty="0"/>
              <a:t> </a:t>
            </a:r>
            <a:r>
              <a:rPr lang="en-GB" dirty="0" err="1"/>
              <a:t>než</a:t>
            </a:r>
            <a:r>
              <a:rPr lang="en-GB" dirty="0"/>
              <a:t> Firebase Realtime Database. </a:t>
            </a:r>
            <a:r>
              <a:rPr lang="en-GB" dirty="0" err="1"/>
              <a:t>Firestore</a:t>
            </a:r>
            <a:r>
              <a:rPr lang="en-GB" dirty="0"/>
              <a:t> </a:t>
            </a:r>
            <a:r>
              <a:rPr lang="en-GB" dirty="0" err="1"/>
              <a:t>nabízí</a:t>
            </a:r>
            <a:r>
              <a:rPr lang="en-GB" dirty="0"/>
              <a:t> </a:t>
            </a:r>
            <a:r>
              <a:rPr lang="en-GB" dirty="0" err="1"/>
              <a:t>zdarma</a:t>
            </a:r>
            <a:r>
              <a:rPr lang="en-GB" dirty="0"/>
              <a:t> 1 GiB </a:t>
            </a:r>
            <a:r>
              <a:rPr lang="en-GB" dirty="0" err="1"/>
              <a:t>dat</a:t>
            </a:r>
            <a:r>
              <a:rPr lang="en-GB" dirty="0"/>
              <a:t> a 50 000 </a:t>
            </a:r>
            <a:r>
              <a:rPr lang="en-GB" dirty="0" err="1"/>
              <a:t>čtení</a:t>
            </a:r>
            <a:r>
              <a:rPr lang="en-GB" dirty="0"/>
              <a:t>/ </a:t>
            </a:r>
            <a:r>
              <a:rPr lang="en-GB" dirty="0" err="1"/>
              <a:t>zápisů</a:t>
            </a:r>
            <a:r>
              <a:rPr lang="en-GB" dirty="0"/>
              <a:t> za den, </a:t>
            </a:r>
            <a:r>
              <a:rPr lang="en-GB" dirty="0" err="1"/>
              <a:t>zatímco</a:t>
            </a:r>
            <a:r>
              <a:rPr lang="en-GB" dirty="0"/>
              <a:t> Firebase Realtime Database </a:t>
            </a:r>
            <a:r>
              <a:rPr lang="en-GB" dirty="0" err="1"/>
              <a:t>nabízí</a:t>
            </a:r>
            <a:r>
              <a:rPr lang="en-GB" dirty="0"/>
              <a:t> </a:t>
            </a:r>
            <a:r>
              <a:rPr lang="en-GB" dirty="0" err="1"/>
              <a:t>zdarma</a:t>
            </a:r>
            <a:r>
              <a:rPr lang="en-GB" dirty="0"/>
              <a:t> 1 GiB </a:t>
            </a:r>
            <a:r>
              <a:rPr lang="en-GB" dirty="0" err="1"/>
              <a:t>dat</a:t>
            </a:r>
            <a:r>
              <a:rPr lang="en-GB" dirty="0"/>
              <a:t> a 100 000 </a:t>
            </a:r>
            <a:r>
              <a:rPr lang="en-GB" dirty="0" err="1"/>
              <a:t>čtení</a:t>
            </a:r>
            <a:r>
              <a:rPr lang="en-GB" dirty="0"/>
              <a:t>/ </a:t>
            </a:r>
            <a:r>
              <a:rPr lang="en-GB" dirty="0" err="1"/>
              <a:t>zápisů</a:t>
            </a:r>
            <a:r>
              <a:rPr lang="en-GB" dirty="0"/>
              <a:t> za den.</a:t>
            </a:r>
          </a:p>
        </p:txBody>
      </p:sp>
    </p:spTree>
    <p:extLst>
      <p:ext uri="{BB962C8B-B14F-4D97-AF65-F5344CB8AC3E}">
        <p14:creationId xmlns:p14="http://schemas.microsoft.com/office/powerpoint/2010/main" val="111387421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1180</Words>
  <Application>Microsoft Office PowerPoint</Application>
  <PresentationFormat>Widescreen</PresentationFormat>
  <Paragraphs>51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Roboto Mono</vt:lpstr>
      <vt:lpstr>Söhne</vt:lpstr>
      <vt:lpstr>Wingdings</vt:lpstr>
      <vt:lpstr>Wingdings 3</vt:lpstr>
      <vt:lpstr>Stébla</vt:lpstr>
      <vt:lpstr>FIREBASE</vt:lpstr>
      <vt:lpstr>Basic Characteristics</vt:lpstr>
      <vt:lpstr>Basic Characteristics</vt:lpstr>
      <vt:lpstr>Stažení a instalace  </vt:lpstr>
      <vt:lpstr>Stažení a instalace </vt:lpstr>
      <vt:lpstr>Data Models</vt:lpstr>
      <vt:lpstr>Limitace a rozšíření</vt:lpstr>
      <vt:lpstr>Firebase Realtime Database a Firestore Database</vt:lpstr>
      <vt:lpstr>Firebase Realtime Database a Firestore Database</vt:lpstr>
      <vt:lpstr>Příklad a jak to vůbec funguje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Irena</dc:creator>
  <cp:lastModifiedBy>Xuan Anh Duong</cp:lastModifiedBy>
  <cp:revision>110</cp:revision>
  <dcterms:created xsi:type="dcterms:W3CDTF">2023-04-22T16:56:15Z</dcterms:created>
  <dcterms:modified xsi:type="dcterms:W3CDTF">2023-05-11T11:10:42Z</dcterms:modified>
</cp:coreProperties>
</file>