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61" r:id="rId3"/>
    <p:sldId id="257" r:id="rId4"/>
    <p:sldId id="262" r:id="rId5"/>
    <p:sldId id="312" r:id="rId6"/>
    <p:sldId id="265" r:id="rId7"/>
    <p:sldId id="289" r:id="rId8"/>
    <p:sldId id="264" r:id="rId9"/>
  </p:sldIdLst>
  <p:sldSz cx="9144000" cy="5143500" type="screen16x9"/>
  <p:notesSz cx="6858000" cy="9144000"/>
  <p:embeddedFontLst>
    <p:embeddedFont>
      <p:font typeface="Cabin" panose="020B0604020202020204" charset="0"/>
      <p:regular r:id="rId11"/>
      <p:bold r:id="rId12"/>
      <p:italic r:id="rId13"/>
      <p:boldItalic r:id="rId14"/>
    </p:embeddedFont>
    <p:embeddedFont>
      <p:font typeface="Fira Sans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DB"/>
    <a:srgbClr val="4FB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117639-059A-4AE9-9E71-F0D74DCC25BD}">
  <a:tblStyle styleId="{BC117639-059A-4AE9-9E71-F0D74DCC25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81" d="100"/>
          <a:sy n="81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cc160e6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cc160e6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d4ccffdb6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d4ccffdb6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d2d816df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d2d816df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Tư</a:t>
            </a:r>
            <a:r>
              <a:rPr lang="en-US" dirty="0"/>
              <a:t>̀ </a:t>
            </a:r>
            <a:r>
              <a:rPr lang="en-US" dirty="0" err="1"/>
              <a:t>góc</a:t>
            </a:r>
            <a:r>
              <a:rPr lang="en-US" dirty="0"/>
              <a:t> </a:t>
            </a:r>
            <a:r>
              <a:rPr lang="en-US" dirty="0" err="1"/>
              <a:t>nhìn</a:t>
            </a:r>
            <a:r>
              <a:rPr lang="en-US" dirty="0"/>
              <a:t> </a:t>
            </a:r>
            <a:r>
              <a:rPr lang="en-US" dirty="0" err="1"/>
              <a:t>người</a:t>
            </a:r>
            <a:r>
              <a:rPr lang="en-US" dirty="0"/>
              <a:t> </a:t>
            </a:r>
            <a:r>
              <a:rPr lang="en-US" dirty="0" err="1"/>
              <a:t>học</a:t>
            </a:r>
            <a:r>
              <a:rPr lang="en-US" dirty="0"/>
              <a:t>: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hiện</a:t>
            </a:r>
            <a:r>
              <a:rPr lang="en-US" dirty="0"/>
              <a:t> </a:t>
            </a:r>
            <a:r>
              <a:rPr lang="en-US" dirty="0" err="1"/>
              <a:t>ràng</a:t>
            </a:r>
            <a:r>
              <a:rPr lang="en-US" dirty="0"/>
              <a:t> </a:t>
            </a:r>
            <a:r>
              <a:rPr lang="en-US" dirty="0" err="1"/>
              <a:t>buộc</a:t>
            </a:r>
            <a:r>
              <a:rPr lang="en-US" dirty="0"/>
              <a:t>, validate,…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bày</a:t>
            </a:r>
            <a:r>
              <a:rPr lang="en-US" dirty="0"/>
              <a:t> sẽ </a:t>
            </a:r>
            <a:r>
              <a:rPr lang="en-US" dirty="0" err="1"/>
              <a:t>theo</a:t>
            </a:r>
            <a:r>
              <a:rPr lang="en-US" dirty="0"/>
              <a:t> 3 </a:t>
            </a:r>
            <a:r>
              <a:rPr lang="en-US" dirty="0" err="1"/>
              <a:t>luồng</a:t>
            </a:r>
            <a:r>
              <a:rPr lang="en-US" dirty="0"/>
              <a:t> </a:t>
            </a:r>
            <a:r>
              <a:rPr lang="en-US" dirty="0" err="1"/>
              <a:t>này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cc160e6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cc160e6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152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d4ccffdb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d4ccffdb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Tư</a:t>
            </a:r>
            <a:r>
              <a:rPr lang="en-US" dirty="0"/>
              <a:t>̣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dựng</a:t>
            </a:r>
            <a:r>
              <a:rPr lang="en-US" dirty="0"/>
              <a:t> template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trông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giống</a:t>
            </a:r>
            <a:r>
              <a:rPr lang="en-US" dirty="0"/>
              <a:t> 1 web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hãng</a:t>
            </a:r>
            <a:r>
              <a:rPr lang="en-US" dirty="0"/>
              <a:t> </a:t>
            </a:r>
            <a:r>
              <a:rPr lang="en-US" dirty="0" err="1"/>
              <a:t>hk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ba696f49d9_0_18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ba696f49d9_0_18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d4ccffd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d4ccffd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128000" y="0"/>
            <a:ext cx="19086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128000" cy="51435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54423" y="4501125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54423" y="546350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47800" y="963463"/>
            <a:ext cx="4831800" cy="24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47800" y="3442375"/>
            <a:ext cx="23148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-13200" y="0"/>
            <a:ext cx="4128000" cy="5143500"/>
          </a:xfrm>
          <a:prstGeom prst="rect">
            <a:avLst/>
          </a:prstGeom>
          <a:solidFill>
            <a:srgbClr val="93C47D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/>
          <p:nvPr/>
        </p:nvSpPr>
        <p:spPr>
          <a:xfrm>
            <a:off x="2271425" y="0"/>
            <a:ext cx="46608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/>
          <p:nvPr/>
        </p:nvSpPr>
        <p:spPr>
          <a:xfrm>
            <a:off x="5012750" y="0"/>
            <a:ext cx="4128000" cy="51435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2971350" y="0"/>
            <a:ext cx="61725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754800" y="1759900"/>
            <a:ext cx="3331200" cy="10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280750" y="1316850"/>
            <a:ext cx="3331500" cy="25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754955" y="2849800"/>
            <a:ext cx="33312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29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295598" y="5486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5295598" y="4503413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41280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54575" y="1152475"/>
            <a:ext cx="728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54575" y="448056"/>
            <a:ext cx="72849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2120850" y="0"/>
            <a:ext cx="49023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3238198" y="5486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238198" y="44988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948900"/>
            <a:ext cx="6367800" cy="32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2527200" y="0"/>
            <a:ext cx="4089600" cy="41271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1"/>
          </p:nvPr>
        </p:nvSpPr>
        <p:spPr>
          <a:xfrm>
            <a:off x="1093450" y="199225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2"/>
          </p:nvPr>
        </p:nvSpPr>
        <p:spPr>
          <a:xfrm>
            <a:off x="3520200" y="199225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3"/>
          </p:nvPr>
        </p:nvSpPr>
        <p:spPr>
          <a:xfrm>
            <a:off x="1093450" y="2461653"/>
            <a:ext cx="21036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4"/>
          </p:nvPr>
        </p:nvSpPr>
        <p:spPr>
          <a:xfrm>
            <a:off x="3520200" y="2461653"/>
            <a:ext cx="21036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5"/>
          </p:nvPr>
        </p:nvSpPr>
        <p:spPr>
          <a:xfrm>
            <a:off x="5946950" y="199225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6"/>
          </p:nvPr>
        </p:nvSpPr>
        <p:spPr>
          <a:xfrm>
            <a:off x="5946950" y="2461647"/>
            <a:ext cx="21036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0" y="0"/>
            <a:ext cx="7184700" cy="5143500"/>
          </a:xfrm>
          <a:prstGeom prst="rect">
            <a:avLst/>
          </a:prstGeom>
          <a:solidFill>
            <a:srgbClr val="93C47D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968625" y="445025"/>
            <a:ext cx="720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subTitle" idx="1"/>
          </p:nvPr>
        </p:nvSpPr>
        <p:spPr>
          <a:xfrm>
            <a:off x="968625" y="135790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subTitle" idx="2"/>
          </p:nvPr>
        </p:nvSpPr>
        <p:spPr>
          <a:xfrm>
            <a:off x="3395375" y="135790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3"/>
          </p:nvPr>
        </p:nvSpPr>
        <p:spPr>
          <a:xfrm>
            <a:off x="968625" y="1827301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subTitle" idx="4"/>
          </p:nvPr>
        </p:nvSpPr>
        <p:spPr>
          <a:xfrm>
            <a:off x="3395375" y="1827301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5"/>
          </p:nvPr>
        </p:nvSpPr>
        <p:spPr>
          <a:xfrm>
            <a:off x="968625" y="2752225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subTitle" idx="6"/>
          </p:nvPr>
        </p:nvSpPr>
        <p:spPr>
          <a:xfrm>
            <a:off x="3395375" y="2752225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7"/>
          </p:nvPr>
        </p:nvSpPr>
        <p:spPr>
          <a:xfrm>
            <a:off x="968625" y="3221626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8"/>
          </p:nvPr>
        </p:nvSpPr>
        <p:spPr>
          <a:xfrm>
            <a:off x="3395375" y="3221626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1054423" y="4503413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67" r:id="rId6"/>
    <p:sldLayoutId id="2147483672" r:id="rId7"/>
    <p:sldLayoutId id="2147483675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ctrTitle"/>
          </p:nvPr>
        </p:nvSpPr>
        <p:spPr>
          <a:xfrm>
            <a:off x="1359308" y="936408"/>
            <a:ext cx="2913000" cy="24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irline</a:t>
            </a:r>
            <a:br>
              <a:rPr lang="en-US" sz="2800" dirty="0"/>
            </a:br>
            <a:r>
              <a:rPr lang="en-US" sz="3600" dirty="0" err="1"/>
              <a:t>eservation</a:t>
            </a:r>
            <a:br>
              <a:rPr lang="en-US" sz="2800" dirty="0"/>
            </a:br>
            <a:r>
              <a:rPr lang="en-US" sz="3600" dirty="0" err="1"/>
              <a:t>ystem</a:t>
            </a:r>
            <a:endParaRPr sz="2800" dirty="0"/>
          </a:p>
        </p:txBody>
      </p:sp>
      <p:sp>
        <p:nvSpPr>
          <p:cNvPr id="229" name="Google Shape;229;p39"/>
          <p:cNvSpPr txBox="1">
            <a:spLocks noGrp="1"/>
          </p:cNvSpPr>
          <p:nvPr>
            <p:ph type="subTitle" idx="1"/>
          </p:nvPr>
        </p:nvSpPr>
        <p:spPr>
          <a:xfrm>
            <a:off x="947799" y="3442375"/>
            <a:ext cx="2800111" cy="1016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Member: 	Duong Xuan Binh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	Nguyen Tien </a:t>
            </a:r>
            <a:r>
              <a:rPr lang="en-US" i="1" dirty="0" err="1"/>
              <a:t>Dat</a:t>
            </a:r>
            <a:endParaRPr lang="en-U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Mentor: 	Dang Kim </a:t>
            </a:r>
            <a:r>
              <a:rPr lang="en-US" i="1" dirty="0" err="1"/>
              <a:t>Thi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58433-B33F-436E-97E0-17235FDAB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140" y="190202"/>
            <a:ext cx="4267060" cy="3662077"/>
          </a:xfrm>
          <a:prstGeom prst="rect">
            <a:avLst/>
          </a:prstGeom>
        </p:spPr>
      </p:pic>
      <p:grpSp>
        <p:nvGrpSpPr>
          <p:cNvPr id="7" name="그룹 49">
            <a:extLst>
              <a:ext uri="{FF2B5EF4-FFF2-40B4-BE49-F238E27FC236}">
                <a16:creationId xmlns:a16="http://schemas.microsoft.com/office/drawing/2014/main" id="{8F3B8373-7BF3-4A3F-A53E-E8634A18D840}"/>
              </a:ext>
            </a:extLst>
          </p:cNvPr>
          <p:cNvGrpSpPr/>
          <p:nvPr/>
        </p:nvGrpSpPr>
        <p:grpSpPr>
          <a:xfrm>
            <a:off x="5558973" y="2756590"/>
            <a:ext cx="3291202" cy="1702521"/>
            <a:chOff x="4320420" y="2476499"/>
            <a:chExt cx="2863414" cy="1481229"/>
          </a:xfrm>
          <a:solidFill>
            <a:srgbClr val="FFFDDB"/>
          </a:solidFill>
        </p:grpSpPr>
        <p:sp>
          <p:nvSpPr>
            <p:cNvPr id="8" name="Freeform 53">
              <a:extLst>
                <a:ext uri="{FF2B5EF4-FFF2-40B4-BE49-F238E27FC236}">
                  <a16:creationId xmlns:a16="http://schemas.microsoft.com/office/drawing/2014/main" id="{3EA48E86-72BC-418F-BA24-08D614B37A94}"/>
                </a:ext>
              </a:extLst>
            </p:cNvPr>
            <p:cNvSpPr/>
            <p:nvPr/>
          </p:nvSpPr>
          <p:spPr>
            <a:xfrm rot="5639961">
              <a:off x="6406998" y="2466792"/>
              <a:ext cx="767129" cy="786543"/>
            </a:xfrm>
            <a:custGeom>
              <a:avLst/>
              <a:gdLst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38125 w 2305050"/>
                <a:gd name="connsiteY16" fmla="*/ 217170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60071 w 2305050"/>
                <a:gd name="connsiteY16" fmla="*/ 2087575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6647 w 2305050"/>
                <a:gd name="connsiteY16" fmla="*/ 209489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81480 w 2305050"/>
                <a:gd name="connsiteY2" fmla="*/ 476174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04671 w 2305050"/>
                <a:gd name="connsiteY2" fmla="*/ 468859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70609 w 2305050"/>
                <a:gd name="connsiteY3" fmla="*/ 649910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82725 w 2305050"/>
                <a:gd name="connsiteY2" fmla="*/ 494463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294077"/>
                <a:gd name="connsiteY0" fmla="*/ 0 h 2363647"/>
                <a:gd name="connsiteX1" fmla="*/ 760552 w 2294077"/>
                <a:gd name="connsiteY1" fmla="*/ 572947 h 2363647"/>
                <a:gd name="connsiteX2" fmla="*/ 2030273 w 2294077"/>
                <a:gd name="connsiteY2" fmla="*/ 509092 h 2363647"/>
                <a:gd name="connsiteX3" fmla="*/ 2285239 w 2294077"/>
                <a:gd name="connsiteY3" fmla="*/ 657224 h 2363647"/>
                <a:gd name="connsiteX4" fmla="*/ 1132027 w 2294077"/>
                <a:gd name="connsiteY4" fmla="*/ 1020622 h 2363647"/>
                <a:gd name="connsiteX5" fmla="*/ 1617802 w 2294077"/>
                <a:gd name="connsiteY5" fmla="*/ 1544497 h 2363647"/>
                <a:gd name="connsiteX6" fmla="*/ 2065477 w 2294077"/>
                <a:gd name="connsiteY6" fmla="*/ 1544497 h 2363647"/>
                <a:gd name="connsiteX7" fmla="*/ 2294077 w 2294077"/>
                <a:gd name="connsiteY7" fmla="*/ 1734997 h 2363647"/>
                <a:gd name="connsiteX8" fmla="*/ 1827352 w 2294077"/>
                <a:gd name="connsiteY8" fmla="*/ 1868347 h 2363647"/>
                <a:gd name="connsiteX9" fmla="*/ 1998802 w 2294077"/>
                <a:gd name="connsiteY9" fmla="*/ 2115997 h 2363647"/>
                <a:gd name="connsiteX10" fmla="*/ 1722577 w 2294077"/>
                <a:gd name="connsiteY10" fmla="*/ 1982647 h 2363647"/>
                <a:gd name="connsiteX11" fmla="*/ 1532077 w 2294077"/>
                <a:gd name="connsiteY11" fmla="*/ 2363647 h 2363647"/>
                <a:gd name="connsiteX12" fmla="*/ 1303477 w 2294077"/>
                <a:gd name="connsiteY12" fmla="*/ 2144572 h 2363647"/>
                <a:gd name="connsiteX13" fmla="*/ 1436827 w 2294077"/>
                <a:gd name="connsiteY13" fmla="*/ 1782622 h 2363647"/>
                <a:gd name="connsiteX14" fmla="*/ 912952 w 2294077"/>
                <a:gd name="connsiteY14" fmla="*/ 1201597 h 2363647"/>
                <a:gd name="connsiteX15" fmla="*/ 403784 w 2294077"/>
                <a:gd name="connsiteY15" fmla="*/ 2316707 h 2363647"/>
                <a:gd name="connsiteX16" fmla="*/ 282017 w 2294077"/>
                <a:gd name="connsiteY16" fmla="*/ 2047340 h 2363647"/>
                <a:gd name="connsiteX17" fmla="*/ 509244 w 2294077"/>
                <a:gd name="connsiteY17" fmla="*/ 761923 h 2363647"/>
                <a:gd name="connsiteX18" fmla="*/ 0 w 2294077"/>
                <a:gd name="connsiteY18" fmla="*/ 0 h 2363647"/>
                <a:gd name="connsiteX0" fmla="*/ 6569 w 2300646"/>
                <a:gd name="connsiteY0" fmla="*/ 0 h 2363647"/>
                <a:gd name="connsiteX1" fmla="*/ 767121 w 2300646"/>
                <a:gd name="connsiteY1" fmla="*/ 572947 h 2363647"/>
                <a:gd name="connsiteX2" fmla="*/ 2036842 w 2300646"/>
                <a:gd name="connsiteY2" fmla="*/ 509092 h 2363647"/>
                <a:gd name="connsiteX3" fmla="*/ 2291808 w 2300646"/>
                <a:gd name="connsiteY3" fmla="*/ 657224 h 2363647"/>
                <a:gd name="connsiteX4" fmla="*/ 1138596 w 2300646"/>
                <a:gd name="connsiteY4" fmla="*/ 1020622 h 2363647"/>
                <a:gd name="connsiteX5" fmla="*/ 1624371 w 2300646"/>
                <a:gd name="connsiteY5" fmla="*/ 1544497 h 2363647"/>
                <a:gd name="connsiteX6" fmla="*/ 2072046 w 2300646"/>
                <a:gd name="connsiteY6" fmla="*/ 1544497 h 2363647"/>
                <a:gd name="connsiteX7" fmla="*/ 2300646 w 2300646"/>
                <a:gd name="connsiteY7" fmla="*/ 1734997 h 2363647"/>
                <a:gd name="connsiteX8" fmla="*/ 1833921 w 2300646"/>
                <a:gd name="connsiteY8" fmla="*/ 1868347 h 2363647"/>
                <a:gd name="connsiteX9" fmla="*/ 2005371 w 2300646"/>
                <a:gd name="connsiteY9" fmla="*/ 2115997 h 2363647"/>
                <a:gd name="connsiteX10" fmla="*/ 1729146 w 2300646"/>
                <a:gd name="connsiteY10" fmla="*/ 1982647 h 2363647"/>
                <a:gd name="connsiteX11" fmla="*/ 1538646 w 2300646"/>
                <a:gd name="connsiteY11" fmla="*/ 2363647 h 2363647"/>
                <a:gd name="connsiteX12" fmla="*/ 1310046 w 2300646"/>
                <a:gd name="connsiteY12" fmla="*/ 2144572 h 2363647"/>
                <a:gd name="connsiteX13" fmla="*/ 1443396 w 2300646"/>
                <a:gd name="connsiteY13" fmla="*/ 1782622 h 2363647"/>
                <a:gd name="connsiteX14" fmla="*/ 919521 w 2300646"/>
                <a:gd name="connsiteY14" fmla="*/ 1201597 h 2363647"/>
                <a:gd name="connsiteX15" fmla="*/ 410353 w 2300646"/>
                <a:gd name="connsiteY15" fmla="*/ 2316707 h 2363647"/>
                <a:gd name="connsiteX16" fmla="*/ 288586 w 2300646"/>
                <a:gd name="connsiteY16" fmla="*/ 2047340 h 2363647"/>
                <a:gd name="connsiteX17" fmla="*/ 515813 w 2300646"/>
                <a:gd name="connsiteY17" fmla="*/ 761923 h 2363647"/>
                <a:gd name="connsiteX18" fmla="*/ 6569 w 2300646"/>
                <a:gd name="connsiteY18" fmla="*/ 0 h 2363647"/>
                <a:gd name="connsiteX0" fmla="*/ 6569 w 2300646"/>
                <a:gd name="connsiteY0" fmla="*/ 5505 h 2369152"/>
                <a:gd name="connsiteX1" fmla="*/ 767121 w 2300646"/>
                <a:gd name="connsiteY1" fmla="*/ 578452 h 2369152"/>
                <a:gd name="connsiteX2" fmla="*/ 2036842 w 2300646"/>
                <a:gd name="connsiteY2" fmla="*/ 514597 h 2369152"/>
                <a:gd name="connsiteX3" fmla="*/ 2291808 w 2300646"/>
                <a:gd name="connsiteY3" fmla="*/ 662729 h 2369152"/>
                <a:gd name="connsiteX4" fmla="*/ 1138596 w 2300646"/>
                <a:gd name="connsiteY4" fmla="*/ 1026127 h 2369152"/>
                <a:gd name="connsiteX5" fmla="*/ 1624371 w 2300646"/>
                <a:gd name="connsiteY5" fmla="*/ 1550002 h 2369152"/>
                <a:gd name="connsiteX6" fmla="*/ 2072046 w 2300646"/>
                <a:gd name="connsiteY6" fmla="*/ 1550002 h 2369152"/>
                <a:gd name="connsiteX7" fmla="*/ 2300646 w 2300646"/>
                <a:gd name="connsiteY7" fmla="*/ 1740502 h 2369152"/>
                <a:gd name="connsiteX8" fmla="*/ 1833921 w 2300646"/>
                <a:gd name="connsiteY8" fmla="*/ 1873852 h 2369152"/>
                <a:gd name="connsiteX9" fmla="*/ 2005371 w 2300646"/>
                <a:gd name="connsiteY9" fmla="*/ 2121502 h 2369152"/>
                <a:gd name="connsiteX10" fmla="*/ 1729146 w 2300646"/>
                <a:gd name="connsiteY10" fmla="*/ 1988152 h 2369152"/>
                <a:gd name="connsiteX11" fmla="*/ 1538646 w 2300646"/>
                <a:gd name="connsiteY11" fmla="*/ 2369152 h 2369152"/>
                <a:gd name="connsiteX12" fmla="*/ 1310046 w 2300646"/>
                <a:gd name="connsiteY12" fmla="*/ 2150077 h 2369152"/>
                <a:gd name="connsiteX13" fmla="*/ 1443396 w 2300646"/>
                <a:gd name="connsiteY13" fmla="*/ 1788127 h 2369152"/>
                <a:gd name="connsiteX14" fmla="*/ 919521 w 2300646"/>
                <a:gd name="connsiteY14" fmla="*/ 1207102 h 2369152"/>
                <a:gd name="connsiteX15" fmla="*/ 410353 w 2300646"/>
                <a:gd name="connsiteY15" fmla="*/ 2322212 h 2369152"/>
                <a:gd name="connsiteX16" fmla="*/ 288586 w 2300646"/>
                <a:gd name="connsiteY16" fmla="*/ 2052845 h 2369152"/>
                <a:gd name="connsiteX17" fmla="*/ 515813 w 2300646"/>
                <a:gd name="connsiteY17" fmla="*/ 767428 h 2369152"/>
                <a:gd name="connsiteX18" fmla="*/ 6569 w 2300646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24119 w 2305244"/>
                <a:gd name="connsiteY14" fmla="*/ 1207102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73597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513830 w 2305244"/>
                <a:gd name="connsiteY13" fmla="*/ 1784469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50914 w 2305244"/>
                <a:gd name="connsiteY5" fmla="*/ 1597551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32752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24192 w 2305244"/>
                <a:gd name="connsiteY17" fmla="*/ 1641442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02246 w 2305244"/>
                <a:gd name="connsiteY17" fmla="*/ 1579262 h 2369152"/>
                <a:gd name="connsiteX0" fmla="*/ 2275983 w 2296406"/>
                <a:gd name="connsiteY0" fmla="*/ 1747817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7707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57695 w 2296406"/>
                <a:gd name="connsiteY0" fmla="*/ 1755133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9145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80482 w 2296406"/>
                <a:gd name="connsiteY5" fmla="*/ 2120816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733744 w 2296406"/>
                <a:gd name="connsiteY3" fmla="*/ 1988152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91681 w 2296406"/>
                <a:gd name="connsiteY2" fmla="*/ 2136133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42887 w 2296406"/>
                <a:gd name="connsiteY2" fmla="*/ 2194655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3889 w 2296406"/>
                <a:gd name="connsiteY1" fmla="*/ 183727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7546 w 2296406"/>
                <a:gd name="connsiteY1" fmla="*/ 1826304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7546 w 2296406"/>
                <a:gd name="connsiteY1" fmla="*/ 1826304 h 2354521"/>
                <a:gd name="connsiteX2" fmla="*/ 1955103 w 2296406"/>
                <a:gd name="connsiteY2" fmla="*/ 2095901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7546 w 2296406"/>
                <a:gd name="connsiteY1" fmla="*/ 1826304 h 2354521"/>
                <a:gd name="connsiteX2" fmla="*/ 1682537 w 2296406"/>
                <a:gd name="connsiteY2" fmla="*/ 1962549 h 2354521"/>
                <a:gd name="connsiteX3" fmla="*/ 1528613 w 2296406"/>
                <a:gd name="connsiteY3" fmla="*/ 2354521 h 2354521"/>
                <a:gd name="connsiteX4" fmla="*/ 1380482 w 2296406"/>
                <a:gd name="connsiteY4" fmla="*/ 2120816 h 2354521"/>
                <a:gd name="connsiteX5" fmla="*/ 1495542 w 2296406"/>
                <a:gd name="connsiteY5" fmla="*/ 1788127 h 2354521"/>
                <a:gd name="connsiteX6" fmla="*/ 909489 w 2296406"/>
                <a:gd name="connsiteY6" fmla="*/ 1225390 h 2354521"/>
                <a:gd name="connsiteX7" fmla="*/ 414951 w 2296406"/>
                <a:gd name="connsiteY7" fmla="*/ 2322212 h 2354521"/>
                <a:gd name="connsiteX8" fmla="*/ 293184 w 2296406"/>
                <a:gd name="connsiteY8" fmla="*/ 2052845 h 2354521"/>
                <a:gd name="connsiteX9" fmla="*/ 520411 w 2296406"/>
                <a:gd name="connsiteY9" fmla="*/ 767428 h 2354521"/>
                <a:gd name="connsiteX10" fmla="*/ 11167 w 2296406"/>
                <a:gd name="connsiteY10" fmla="*/ 5505 h 2354521"/>
                <a:gd name="connsiteX11" fmla="*/ 771719 w 2296406"/>
                <a:gd name="connsiteY11" fmla="*/ 578452 h 2354521"/>
                <a:gd name="connsiteX12" fmla="*/ 2041440 w 2296406"/>
                <a:gd name="connsiteY12" fmla="*/ 514597 h 2354521"/>
                <a:gd name="connsiteX13" fmla="*/ 2296406 w 2296406"/>
                <a:gd name="connsiteY13" fmla="*/ 662729 h 2354521"/>
                <a:gd name="connsiteX14" fmla="*/ 1124906 w 2296406"/>
                <a:gd name="connsiteY14" fmla="*/ 1004182 h 2354521"/>
                <a:gd name="connsiteX15" fmla="*/ 1676517 w 2296406"/>
                <a:gd name="connsiteY15" fmla="*/ 1608523 h 2354521"/>
                <a:gd name="connsiteX16" fmla="*/ 2094931 w 2296406"/>
                <a:gd name="connsiteY16" fmla="*/ 1557316 h 235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6406" h="2354521">
                  <a:moveTo>
                    <a:pt x="2279640" y="1747818"/>
                  </a:moveTo>
                  <a:lnTo>
                    <a:pt x="1827546" y="1826304"/>
                  </a:lnTo>
                  <a:cubicBezTo>
                    <a:pt x="1728029" y="1862093"/>
                    <a:pt x="1732359" y="1874513"/>
                    <a:pt x="1682537" y="1962549"/>
                  </a:cubicBezTo>
                  <a:lnTo>
                    <a:pt x="1528613" y="2354521"/>
                  </a:lnTo>
                  <a:lnTo>
                    <a:pt x="1380482" y="2120816"/>
                  </a:lnTo>
                  <a:lnTo>
                    <a:pt x="1495542" y="1788127"/>
                  </a:lnTo>
                  <a:lnTo>
                    <a:pt x="909489" y="1225390"/>
                  </a:lnTo>
                  <a:lnTo>
                    <a:pt x="414951" y="2322212"/>
                  </a:lnTo>
                  <a:lnTo>
                    <a:pt x="293184" y="2052845"/>
                  </a:lnTo>
                  <a:lnTo>
                    <a:pt x="520411" y="767428"/>
                  </a:lnTo>
                  <a:cubicBezTo>
                    <a:pt x="325060" y="542715"/>
                    <a:pt x="-71458" y="102202"/>
                    <a:pt x="11167" y="5505"/>
                  </a:cubicBezTo>
                  <a:cubicBezTo>
                    <a:pt x="111065" y="-52229"/>
                    <a:pt x="554777" y="358209"/>
                    <a:pt x="771719" y="578452"/>
                  </a:cubicBezTo>
                  <a:lnTo>
                    <a:pt x="2041440" y="514597"/>
                  </a:lnTo>
                  <a:lnTo>
                    <a:pt x="2296406" y="662729"/>
                  </a:lnTo>
                  <a:lnTo>
                    <a:pt x="1124906" y="1004182"/>
                  </a:lnTo>
                  <a:lnTo>
                    <a:pt x="1676517" y="1608523"/>
                  </a:lnTo>
                  <a:cubicBezTo>
                    <a:pt x="1795262" y="1589016"/>
                    <a:pt x="2094931" y="1557316"/>
                    <a:pt x="2094931" y="1557316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46">
              <a:extLst>
                <a:ext uri="{FF2B5EF4-FFF2-40B4-BE49-F238E27FC236}">
                  <a16:creationId xmlns:a16="http://schemas.microsoft.com/office/drawing/2014/main" id="{5516D1ED-AF1D-45BA-BC9F-B6B6B3AF3E38}"/>
                </a:ext>
              </a:extLst>
            </p:cNvPr>
            <p:cNvGrpSpPr/>
            <p:nvPr/>
          </p:nvGrpSpPr>
          <p:grpSpPr>
            <a:xfrm>
              <a:off x="4320420" y="3070081"/>
              <a:ext cx="2157467" cy="887647"/>
              <a:chOff x="7149737" y="1593671"/>
              <a:chExt cx="8656129" cy="3561393"/>
            </a:xfrm>
            <a:grpFill/>
          </p:grpSpPr>
          <p:sp>
            <p:nvSpPr>
              <p:cNvPr id="10" name="자유형: 도형 47">
                <a:extLst>
                  <a:ext uri="{FF2B5EF4-FFF2-40B4-BE49-F238E27FC236}">
                    <a16:creationId xmlns:a16="http://schemas.microsoft.com/office/drawing/2014/main" id="{3525399A-0561-4437-8AB2-5D5F354BF7F7}"/>
                  </a:ext>
                </a:extLst>
              </p:cNvPr>
              <p:cNvSpPr/>
              <p:nvPr/>
            </p:nvSpPr>
            <p:spPr>
              <a:xfrm>
                <a:off x="7184572" y="1593671"/>
                <a:ext cx="8299268" cy="3254855"/>
              </a:xfrm>
              <a:custGeom>
                <a:avLst/>
                <a:gdLst>
                  <a:gd name="connsiteX0" fmla="*/ 60960 w 8351520"/>
                  <a:gd name="connsiteY0" fmla="*/ 2229394 h 2229394"/>
                  <a:gd name="connsiteX1" fmla="*/ 0 w 8351520"/>
                  <a:gd name="connsiteY1" fmla="*/ 2229394 h 2229394"/>
                  <a:gd name="connsiteX2" fmla="*/ 8177349 w 8351520"/>
                  <a:gd name="connsiteY2" fmla="*/ 0 h 2229394"/>
                  <a:gd name="connsiteX3" fmla="*/ 8351520 w 8351520"/>
                  <a:gd name="connsiteY3" fmla="*/ 209005 h 2229394"/>
                  <a:gd name="connsiteX4" fmla="*/ 60960 w 8351520"/>
                  <a:gd name="connsiteY4" fmla="*/ 2229394 h 2229394"/>
                  <a:gd name="connsiteX0" fmla="*/ 60960 w 8351520"/>
                  <a:gd name="connsiteY0" fmla="*/ 2229394 h 2229394"/>
                  <a:gd name="connsiteX1" fmla="*/ 0 w 8351520"/>
                  <a:gd name="connsiteY1" fmla="*/ 2229394 h 2229394"/>
                  <a:gd name="connsiteX2" fmla="*/ 8177349 w 8351520"/>
                  <a:gd name="connsiteY2" fmla="*/ 0 h 2229394"/>
                  <a:gd name="connsiteX3" fmla="*/ 8351520 w 8351520"/>
                  <a:gd name="connsiteY3" fmla="*/ 209005 h 2229394"/>
                  <a:gd name="connsiteX4" fmla="*/ 60960 w 8351520"/>
                  <a:gd name="connsiteY4" fmla="*/ 2229394 h 2229394"/>
                  <a:gd name="connsiteX0" fmla="*/ 796478 w 8895450"/>
                  <a:gd name="connsiteY0" fmla="*/ 2481943 h 2481943"/>
                  <a:gd name="connsiteX1" fmla="*/ 543930 w 8895450"/>
                  <a:gd name="connsiteY1" fmla="*/ 2229394 h 2481943"/>
                  <a:gd name="connsiteX2" fmla="*/ 8721279 w 8895450"/>
                  <a:gd name="connsiteY2" fmla="*/ 0 h 2481943"/>
                  <a:gd name="connsiteX3" fmla="*/ 8895450 w 8895450"/>
                  <a:gd name="connsiteY3" fmla="*/ 209005 h 2481943"/>
                  <a:gd name="connsiteX4" fmla="*/ 796478 w 8895450"/>
                  <a:gd name="connsiteY4" fmla="*/ 2481943 h 2481943"/>
                  <a:gd name="connsiteX0" fmla="*/ 8351635 w 8351635"/>
                  <a:gd name="connsiteY0" fmla="*/ 209005 h 2229926"/>
                  <a:gd name="connsiteX1" fmla="*/ 115 w 8351635"/>
                  <a:gd name="connsiteY1" fmla="*/ 2229394 h 2229926"/>
                  <a:gd name="connsiteX2" fmla="*/ 8177464 w 8351635"/>
                  <a:gd name="connsiteY2" fmla="*/ 0 h 2229926"/>
                  <a:gd name="connsiteX3" fmla="*/ 8351635 w 8351635"/>
                  <a:gd name="connsiteY3" fmla="*/ 209005 h 2229926"/>
                  <a:gd name="connsiteX0" fmla="*/ 8351589 w 8351589"/>
                  <a:gd name="connsiteY0" fmla="*/ 209005 h 3365781"/>
                  <a:gd name="connsiteX1" fmla="*/ 69 w 8351589"/>
                  <a:gd name="connsiteY1" fmla="*/ 2229394 h 3365781"/>
                  <a:gd name="connsiteX2" fmla="*/ 8177418 w 8351589"/>
                  <a:gd name="connsiteY2" fmla="*/ 0 h 3365781"/>
                  <a:gd name="connsiteX3" fmla="*/ 8351589 w 8351589"/>
                  <a:gd name="connsiteY3" fmla="*/ 209005 h 3365781"/>
                  <a:gd name="connsiteX0" fmla="*/ 8299338 w 8299338"/>
                  <a:gd name="connsiteY0" fmla="*/ 209005 h 3402653"/>
                  <a:gd name="connsiteX1" fmla="*/ 70 w 8299338"/>
                  <a:gd name="connsiteY1" fmla="*/ 2272937 h 3402653"/>
                  <a:gd name="connsiteX2" fmla="*/ 8125167 w 8299338"/>
                  <a:gd name="connsiteY2" fmla="*/ 0 h 3402653"/>
                  <a:gd name="connsiteX3" fmla="*/ 8299338 w 8299338"/>
                  <a:gd name="connsiteY3" fmla="*/ 209005 h 3402653"/>
                  <a:gd name="connsiteX0" fmla="*/ 8299338 w 8299338"/>
                  <a:gd name="connsiteY0" fmla="*/ 209005 h 3424813"/>
                  <a:gd name="connsiteX1" fmla="*/ 70 w 8299338"/>
                  <a:gd name="connsiteY1" fmla="*/ 2299063 h 3424813"/>
                  <a:gd name="connsiteX2" fmla="*/ 8125167 w 8299338"/>
                  <a:gd name="connsiteY2" fmla="*/ 0 h 3424813"/>
                  <a:gd name="connsiteX3" fmla="*/ 8299338 w 8299338"/>
                  <a:gd name="connsiteY3" fmla="*/ 209005 h 3424813"/>
                  <a:gd name="connsiteX0" fmla="*/ 8299859 w 8299859"/>
                  <a:gd name="connsiteY0" fmla="*/ 209005 h 3609677"/>
                  <a:gd name="connsiteX1" fmla="*/ 591 w 8299859"/>
                  <a:gd name="connsiteY1" fmla="*/ 2299063 h 3609677"/>
                  <a:gd name="connsiteX2" fmla="*/ 8125688 w 8299859"/>
                  <a:gd name="connsiteY2" fmla="*/ 0 h 3609677"/>
                  <a:gd name="connsiteX3" fmla="*/ 8299859 w 8299859"/>
                  <a:gd name="connsiteY3" fmla="*/ 209005 h 3609677"/>
                  <a:gd name="connsiteX0" fmla="*/ 8299859 w 8299859"/>
                  <a:gd name="connsiteY0" fmla="*/ 209005 h 2343085"/>
                  <a:gd name="connsiteX1" fmla="*/ 591 w 8299859"/>
                  <a:gd name="connsiteY1" fmla="*/ 2299063 h 2343085"/>
                  <a:gd name="connsiteX2" fmla="*/ 8125688 w 8299859"/>
                  <a:gd name="connsiteY2" fmla="*/ 0 h 2343085"/>
                  <a:gd name="connsiteX3" fmla="*/ 8299859 w 8299859"/>
                  <a:gd name="connsiteY3" fmla="*/ 209005 h 2343085"/>
                  <a:gd name="connsiteX0" fmla="*/ 8315565 w 8315565"/>
                  <a:gd name="connsiteY0" fmla="*/ 209005 h 2538843"/>
                  <a:gd name="connsiteX1" fmla="*/ 16297 w 8315565"/>
                  <a:gd name="connsiteY1" fmla="*/ 2299063 h 2538843"/>
                  <a:gd name="connsiteX2" fmla="*/ 8141394 w 8315565"/>
                  <a:gd name="connsiteY2" fmla="*/ 0 h 2538843"/>
                  <a:gd name="connsiteX3" fmla="*/ 8315565 w 8315565"/>
                  <a:gd name="connsiteY3" fmla="*/ 209005 h 2538843"/>
                  <a:gd name="connsiteX0" fmla="*/ 8315565 w 8315565"/>
                  <a:gd name="connsiteY0" fmla="*/ 209005 h 2538843"/>
                  <a:gd name="connsiteX1" fmla="*/ 16297 w 8315565"/>
                  <a:gd name="connsiteY1" fmla="*/ 2299063 h 2538843"/>
                  <a:gd name="connsiteX2" fmla="*/ 8141394 w 8315565"/>
                  <a:gd name="connsiteY2" fmla="*/ 0 h 2538843"/>
                  <a:gd name="connsiteX3" fmla="*/ 8315565 w 8315565"/>
                  <a:gd name="connsiteY3" fmla="*/ 209005 h 2538843"/>
                  <a:gd name="connsiteX0" fmla="*/ 8329316 w 8329316"/>
                  <a:gd name="connsiteY0" fmla="*/ 209005 h 2508085"/>
                  <a:gd name="connsiteX1" fmla="*/ 30048 w 8329316"/>
                  <a:gd name="connsiteY1" fmla="*/ 2299063 h 2508085"/>
                  <a:gd name="connsiteX2" fmla="*/ 8155145 w 8329316"/>
                  <a:gd name="connsiteY2" fmla="*/ 0 h 2508085"/>
                  <a:gd name="connsiteX3" fmla="*/ 8329316 w 8329316"/>
                  <a:gd name="connsiteY3" fmla="*/ 209005 h 2508085"/>
                  <a:gd name="connsiteX0" fmla="*/ 8329316 w 8329316"/>
                  <a:gd name="connsiteY0" fmla="*/ 209005 h 2299063"/>
                  <a:gd name="connsiteX1" fmla="*/ 30048 w 8329316"/>
                  <a:gd name="connsiteY1" fmla="*/ 2299063 h 2299063"/>
                  <a:gd name="connsiteX2" fmla="*/ 8155145 w 8329316"/>
                  <a:gd name="connsiteY2" fmla="*/ 0 h 2299063"/>
                  <a:gd name="connsiteX3" fmla="*/ 8329316 w 8329316"/>
                  <a:gd name="connsiteY3" fmla="*/ 209005 h 2299063"/>
                  <a:gd name="connsiteX0" fmla="*/ 8329316 w 8329316"/>
                  <a:gd name="connsiteY0" fmla="*/ 209005 h 3198200"/>
                  <a:gd name="connsiteX1" fmla="*/ 30048 w 8329316"/>
                  <a:gd name="connsiteY1" fmla="*/ 2299063 h 3198200"/>
                  <a:gd name="connsiteX2" fmla="*/ 8155145 w 8329316"/>
                  <a:gd name="connsiteY2" fmla="*/ 0 h 3198200"/>
                  <a:gd name="connsiteX3" fmla="*/ 8329316 w 8329316"/>
                  <a:gd name="connsiteY3" fmla="*/ 209005 h 3198200"/>
                  <a:gd name="connsiteX0" fmla="*/ 8299268 w 8299268"/>
                  <a:gd name="connsiteY0" fmla="*/ 209005 h 3198200"/>
                  <a:gd name="connsiteX1" fmla="*/ 0 w 8299268"/>
                  <a:gd name="connsiteY1" fmla="*/ 2299063 h 3198200"/>
                  <a:gd name="connsiteX2" fmla="*/ 8125097 w 8299268"/>
                  <a:gd name="connsiteY2" fmla="*/ 0 h 3198200"/>
                  <a:gd name="connsiteX3" fmla="*/ 8299268 w 8299268"/>
                  <a:gd name="connsiteY3" fmla="*/ 209005 h 3198200"/>
                  <a:gd name="connsiteX0" fmla="*/ 8299268 w 8299268"/>
                  <a:gd name="connsiteY0" fmla="*/ 209005 h 3289727"/>
                  <a:gd name="connsiteX1" fmla="*/ 0 w 8299268"/>
                  <a:gd name="connsiteY1" fmla="*/ 2299063 h 3289727"/>
                  <a:gd name="connsiteX2" fmla="*/ 8125097 w 8299268"/>
                  <a:gd name="connsiteY2" fmla="*/ 0 h 3289727"/>
                  <a:gd name="connsiteX3" fmla="*/ 8299268 w 8299268"/>
                  <a:gd name="connsiteY3" fmla="*/ 209005 h 3289727"/>
                  <a:gd name="connsiteX0" fmla="*/ 8299268 w 8299268"/>
                  <a:gd name="connsiteY0" fmla="*/ 209005 h 3289727"/>
                  <a:gd name="connsiteX1" fmla="*/ 0 w 8299268"/>
                  <a:gd name="connsiteY1" fmla="*/ 2299063 h 3289727"/>
                  <a:gd name="connsiteX2" fmla="*/ 8125097 w 8299268"/>
                  <a:gd name="connsiteY2" fmla="*/ 0 h 3289727"/>
                  <a:gd name="connsiteX3" fmla="*/ 8299268 w 8299268"/>
                  <a:gd name="connsiteY3" fmla="*/ 209005 h 3289727"/>
                  <a:gd name="connsiteX0" fmla="*/ 8299268 w 8299268"/>
                  <a:gd name="connsiteY0" fmla="*/ 209005 h 3217213"/>
                  <a:gd name="connsiteX1" fmla="*/ 0 w 8299268"/>
                  <a:gd name="connsiteY1" fmla="*/ 2211977 h 3217213"/>
                  <a:gd name="connsiteX2" fmla="*/ 8125097 w 8299268"/>
                  <a:gd name="connsiteY2" fmla="*/ 0 h 3217213"/>
                  <a:gd name="connsiteX3" fmla="*/ 8299268 w 8299268"/>
                  <a:gd name="connsiteY3" fmla="*/ 209005 h 3217213"/>
                  <a:gd name="connsiteX0" fmla="*/ 8299268 w 8299268"/>
                  <a:gd name="connsiteY0" fmla="*/ 209005 h 3228397"/>
                  <a:gd name="connsiteX1" fmla="*/ 0 w 8299268"/>
                  <a:gd name="connsiteY1" fmla="*/ 2211977 h 3228397"/>
                  <a:gd name="connsiteX2" fmla="*/ 8125097 w 8299268"/>
                  <a:gd name="connsiteY2" fmla="*/ 0 h 3228397"/>
                  <a:gd name="connsiteX3" fmla="*/ 8299268 w 8299268"/>
                  <a:gd name="connsiteY3" fmla="*/ 209005 h 3228397"/>
                  <a:gd name="connsiteX0" fmla="*/ 8299268 w 8299268"/>
                  <a:gd name="connsiteY0" fmla="*/ 209005 h 3228397"/>
                  <a:gd name="connsiteX1" fmla="*/ 0 w 8299268"/>
                  <a:gd name="connsiteY1" fmla="*/ 2211977 h 3228397"/>
                  <a:gd name="connsiteX2" fmla="*/ 8125097 w 8299268"/>
                  <a:gd name="connsiteY2" fmla="*/ 0 h 3228397"/>
                  <a:gd name="connsiteX3" fmla="*/ 8299268 w 8299268"/>
                  <a:gd name="connsiteY3" fmla="*/ 209005 h 3228397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278840"/>
                  <a:gd name="connsiteX1" fmla="*/ 0 w 8299268"/>
                  <a:gd name="connsiteY1" fmla="*/ 2211977 h 3278840"/>
                  <a:gd name="connsiteX2" fmla="*/ 8125097 w 8299268"/>
                  <a:gd name="connsiteY2" fmla="*/ 0 h 3278840"/>
                  <a:gd name="connsiteX3" fmla="*/ 8299268 w 8299268"/>
                  <a:gd name="connsiteY3" fmla="*/ 209005 h 3278840"/>
                  <a:gd name="connsiteX0" fmla="*/ 8299268 w 8299268"/>
                  <a:gd name="connsiteY0" fmla="*/ 209005 h 3221755"/>
                  <a:gd name="connsiteX1" fmla="*/ 0 w 8299268"/>
                  <a:gd name="connsiteY1" fmla="*/ 2211977 h 3221755"/>
                  <a:gd name="connsiteX2" fmla="*/ 8125097 w 8299268"/>
                  <a:gd name="connsiteY2" fmla="*/ 0 h 3221755"/>
                  <a:gd name="connsiteX3" fmla="*/ 8299268 w 8299268"/>
                  <a:gd name="connsiteY3" fmla="*/ 209005 h 3221755"/>
                  <a:gd name="connsiteX0" fmla="*/ 8299268 w 8299268"/>
                  <a:gd name="connsiteY0" fmla="*/ 209005 h 3289761"/>
                  <a:gd name="connsiteX1" fmla="*/ 0 w 8299268"/>
                  <a:gd name="connsiteY1" fmla="*/ 2211977 h 3289761"/>
                  <a:gd name="connsiteX2" fmla="*/ 8125097 w 8299268"/>
                  <a:gd name="connsiteY2" fmla="*/ 0 h 3289761"/>
                  <a:gd name="connsiteX3" fmla="*/ 8299268 w 8299268"/>
                  <a:gd name="connsiteY3" fmla="*/ 209005 h 3289761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99188 w 8399188"/>
                  <a:gd name="connsiteY0" fmla="*/ 209005 h 3156821"/>
                  <a:gd name="connsiteX1" fmla="*/ 3792354 w 8399188"/>
                  <a:gd name="connsiteY1" fmla="*/ 2969621 h 3156821"/>
                  <a:gd name="connsiteX2" fmla="*/ 99920 w 8399188"/>
                  <a:gd name="connsiteY2" fmla="*/ 2211977 h 3156821"/>
                  <a:gd name="connsiteX3" fmla="*/ 3722685 w 8399188"/>
                  <a:gd name="connsiteY3" fmla="*/ 2760616 h 3156821"/>
                  <a:gd name="connsiteX4" fmla="*/ 8225017 w 8399188"/>
                  <a:gd name="connsiteY4" fmla="*/ 0 h 3156821"/>
                  <a:gd name="connsiteX5" fmla="*/ 8399188 w 8399188"/>
                  <a:gd name="connsiteY5" fmla="*/ 209005 h 3156821"/>
                  <a:gd name="connsiteX0" fmla="*/ 8399188 w 8399188"/>
                  <a:gd name="connsiteY0" fmla="*/ 209005 h 3156821"/>
                  <a:gd name="connsiteX1" fmla="*/ 3792354 w 8399188"/>
                  <a:gd name="connsiteY1" fmla="*/ 2969621 h 3156821"/>
                  <a:gd name="connsiteX2" fmla="*/ 99920 w 8399188"/>
                  <a:gd name="connsiteY2" fmla="*/ 2211977 h 3156821"/>
                  <a:gd name="connsiteX3" fmla="*/ 3722685 w 8399188"/>
                  <a:gd name="connsiteY3" fmla="*/ 2760616 h 3156821"/>
                  <a:gd name="connsiteX4" fmla="*/ 8225017 w 8399188"/>
                  <a:gd name="connsiteY4" fmla="*/ 0 h 3156821"/>
                  <a:gd name="connsiteX5" fmla="*/ 8399188 w 8399188"/>
                  <a:gd name="connsiteY5" fmla="*/ 209005 h 3156821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29678"/>
                  <a:gd name="connsiteX1" fmla="*/ 3692434 w 8299268"/>
                  <a:gd name="connsiteY1" fmla="*/ 2969621 h 3229678"/>
                  <a:gd name="connsiteX2" fmla="*/ 0 w 8299268"/>
                  <a:gd name="connsiteY2" fmla="*/ 2211977 h 3229678"/>
                  <a:gd name="connsiteX3" fmla="*/ 3622765 w 8299268"/>
                  <a:gd name="connsiteY3" fmla="*/ 2760616 h 3229678"/>
                  <a:gd name="connsiteX4" fmla="*/ 8125097 w 8299268"/>
                  <a:gd name="connsiteY4" fmla="*/ 0 h 3229678"/>
                  <a:gd name="connsiteX5" fmla="*/ 8299268 w 8299268"/>
                  <a:gd name="connsiteY5" fmla="*/ 209005 h 3229678"/>
                  <a:gd name="connsiteX0" fmla="*/ 8299317 w 8299317"/>
                  <a:gd name="connsiteY0" fmla="*/ 209005 h 3118885"/>
                  <a:gd name="connsiteX1" fmla="*/ 3692483 w 8299317"/>
                  <a:gd name="connsiteY1" fmla="*/ 2969621 h 3118885"/>
                  <a:gd name="connsiteX2" fmla="*/ 49 w 8299317"/>
                  <a:gd name="connsiteY2" fmla="*/ 2211977 h 3118885"/>
                  <a:gd name="connsiteX3" fmla="*/ 3622814 w 8299317"/>
                  <a:gd name="connsiteY3" fmla="*/ 2760616 h 3118885"/>
                  <a:gd name="connsiteX4" fmla="*/ 8125146 w 8299317"/>
                  <a:gd name="connsiteY4" fmla="*/ 0 h 3118885"/>
                  <a:gd name="connsiteX5" fmla="*/ 8299317 w 8299317"/>
                  <a:gd name="connsiteY5" fmla="*/ 209005 h 3118885"/>
                  <a:gd name="connsiteX0" fmla="*/ 8313517 w 8313517"/>
                  <a:gd name="connsiteY0" fmla="*/ 209005 h 3229102"/>
                  <a:gd name="connsiteX1" fmla="*/ 3706683 w 8313517"/>
                  <a:gd name="connsiteY1" fmla="*/ 2969621 h 3229102"/>
                  <a:gd name="connsiteX2" fmla="*/ 14249 w 8313517"/>
                  <a:gd name="connsiteY2" fmla="*/ 2211977 h 3229102"/>
                  <a:gd name="connsiteX3" fmla="*/ 3637014 w 8313517"/>
                  <a:gd name="connsiteY3" fmla="*/ 2760616 h 3229102"/>
                  <a:gd name="connsiteX4" fmla="*/ 8139346 w 8313517"/>
                  <a:gd name="connsiteY4" fmla="*/ 0 h 3229102"/>
                  <a:gd name="connsiteX5" fmla="*/ 8313517 w 8313517"/>
                  <a:gd name="connsiteY5" fmla="*/ 209005 h 3229102"/>
                  <a:gd name="connsiteX0" fmla="*/ 8313517 w 8313517"/>
                  <a:gd name="connsiteY0" fmla="*/ 209005 h 3229102"/>
                  <a:gd name="connsiteX1" fmla="*/ 3706683 w 8313517"/>
                  <a:gd name="connsiteY1" fmla="*/ 2969621 h 3229102"/>
                  <a:gd name="connsiteX2" fmla="*/ 14249 w 8313517"/>
                  <a:gd name="connsiteY2" fmla="*/ 2211977 h 3229102"/>
                  <a:gd name="connsiteX3" fmla="*/ 3637014 w 8313517"/>
                  <a:gd name="connsiteY3" fmla="*/ 2760616 h 3229102"/>
                  <a:gd name="connsiteX4" fmla="*/ 8139346 w 8313517"/>
                  <a:gd name="connsiteY4" fmla="*/ 0 h 3229102"/>
                  <a:gd name="connsiteX5" fmla="*/ 8313517 w 8313517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47117"/>
                  <a:gd name="connsiteX1" fmla="*/ 3692434 w 8299268"/>
                  <a:gd name="connsiteY1" fmla="*/ 2969621 h 3247117"/>
                  <a:gd name="connsiteX2" fmla="*/ 0 w 8299268"/>
                  <a:gd name="connsiteY2" fmla="*/ 2211977 h 3247117"/>
                  <a:gd name="connsiteX3" fmla="*/ 3622765 w 8299268"/>
                  <a:gd name="connsiteY3" fmla="*/ 2760616 h 3247117"/>
                  <a:gd name="connsiteX4" fmla="*/ 8125097 w 8299268"/>
                  <a:gd name="connsiteY4" fmla="*/ 0 h 3247117"/>
                  <a:gd name="connsiteX5" fmla="*/ 8299268 w 8299268"/>
                  <a:gd name="connsiteY5" fmla="*/ 209005 h 3247117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579222 w 8299268"/>
                  <a:gd name="connsiteY3" fmla="*/ 2786741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99268" h="3254855">
                    <a:moveTo>
                      <a:pt x="8299268" y="209005"/>
                    </a:moveTo>
                    <a:cubicBezTo>
                      <a:pt x="7437119" y="918753"/>
                      <a:pt x="5206274" y="2522580"/>
                      <a:pt x="3692434" y="2969621"/>
                    </a:cubicBezTo>
                    <a:cubicBezTo>
                      <a:pt x="1490618" y="3564706"/>
                      <a:pt x="268514" y="3188789"/>
                      <a:pt x="0" y="2211977"/>
                    </a:cubicBezTo>
                    <a:cubicBezTo>
                      <a:pt x="410754" y="3194594"/>
                      <a:pt x="1876697" y="3268615"/>
                      <a:pt x="3579222" y="2786741"/>
                    </a:cubicBezTo>
                    <a:cubicBezTo>
                      <a:pt x="5124994" y="2270032"/>
                      <a:pt x="7254240" y="667657"/>
                      <a:pt x="8125097" y="0"/>
                    </a:cubicBezTo>
                    <a:lnTo>
                      <a:pt x="8299268" y="20900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자유형: 도형 48">
                <a:extLst>
                  <a:ext uri="{FF2B5EF4-FFF2-40B4-BE49-F238E27FC236}">
                    <a16:creationId xmlns:a16="http://schemas.microsoft.com/office/drawing/2014/main" id="{C0FD5751-8213-4683-99B6-D164EB2EE982}"/>
                  </a:ext>
                </a:extLst>
              </p:cNvPr>
              <p:cNvSpPr/>
              <p:nvPr/>
            </p:nvSpPr>
            <p:spPr>
              <a:xfrm>
                <a:off x="7149737" y="2033664"/>
                <a:ext cx="8656129" cy="3121400"/>
              </a:xfrm>
              <a:custGeom>
                <a:avLst/>
                <a:gdLst>
                  <a:gd name="connsiteX0" fmla="*/ 60960 w 8351520"/>
                  <a:gd name="connsiteY0" fmla="*/ 2229394 h 2229394"/>
                  <a:gd name="connsiteX1" fmla="*/ 0 w 8351520"/>
                  <a:gd name="connsiteY1" fmla="*/ 2229394 h 2229394"/>
                  <a:gd name="connsiteX2" fmla="*/ 8177349 w 8351520"/>
                  <a:gd name="connsiteY2" fmla="*/ 0 h 2229394"/>
                  <a:gd name="connsiteX3" fmla="*/ 8351520 w 8351520"/>
                  <a:gd name="connsiteY3" fmla="*/ 209005 h 2229394"/>
                  <a:gd name="connsiteX4" fmla="*/ 60960 w 8351520"/>
                  <a:gd name="connsiteY4" fmla="*/ 2229394 h 2229394"/>
                  <a:gd name="connsiteX0" fmla="*/ 60960 w 8351520"/>
                  <a:gd name="connsiteY0" fmla="*/ 2229394 h 2229394"/>
                  <a:gd name="connsiteX1" fmla="*/ 0 w 8351520"/>
                  <a:gd name="connsiteY1" fmla="*/ 2229394 h 2229394"/>
                  <a:gd name="connsiteX2" fmla="*/ 8177349 w 8351520"/>
                  <a:gd name="connsiteY2" fmla="*/ 0 h 2229394"/>
                  <a:gd name="connsiteX3" fmla="*/ 8351520 w 8351520"/>
                  <a:gd name="connsiteY3" fmla="*/ 209005 h 2229394"/>
                  <a:gd name="connsiteX4" fmla="*/ 60960 w 8351520"/>
                  <a:gd name="connsiteY4" fmla="*/ 2229394 h 2229394"/>
                  <a:gd name="connsiteX0" fmla="*/ 796478 w 8895450"/>
                  <a:gd name="connsiteY0" fmla="*/ 2481943 h 2481943"/>
                  <a:gd name="connsiteX1" fmla="*/ 543930 w 8895450"/>
                  <a:gd name="connsiteY1" fmla="*/ 2229394 h 2481943"/>
                  <a:gd name="connsiteX2" fmla="*/ 8721279 w 8895450"/>
                  <a:gd name="connsiteY2" fmla="*/ 0 h 2481943"/>
                  <a:gd name="connsiteX3" fmla="*/ 8895450 w 8895450"/>
                  <a:gd name="connsiteY3" fmla="*/ 209005 h 2481943"/>
                  <a:gd name="connsiteX4" fmla="*/ 796478 w 8895450"/>
                  <a:gd name="connsiteY4" fmla="*/ 2481943 h 2481943"/>
                  <a:gd name="connsiteX0" fmla="*/ 8351635 w 8351635"/>
                  <a:gd name="connsiteY0" fmla="*/ 209005 h 2229926"/>
                  <a:gd name="connsiteX1" fmla="*/ 115 w 8351635"/>
                  <a:gd name="connsiteY1" fmla="*/ 2229394 h 2229926"/>
                  <a:gd name="connsiteX2" fmla="*/ 8177464 w 8351635"/>
                  <a:gd name="connsiteY2" fmla="*/ 0 h 2229926"/>
                  <a:gd name="connsiteX3" fmla="*/ 8351635 w 8351635"/>
                  <a:gd name="connsiteY3" fmla="*/ 209005 h 2229926"/>
                  <a:gd name="connsiteX0" fmla="*/ 8351589 w 8351589"/>
                  <a:gd name="connsiteY0" fmla="*/ 209005 h 3365781"/>
                  <a:gd name="connsiteX1" fmla="*/ 69 w 8351589"/>
                  <a:gd name="connsiteY1" fmla="*/ 2229394 h 3365781"/>
                  <a:gd name="connsiteX2" fmla="*/ 8177418 w 8351589"/>
                  <a:gd name="connsiteY2" fmla="*/ 0 h 3365781"/>
                  <a:gd name="connsiteX3" fmla="*/ 8351589 w 8351589"/>
                  <a:gd name="connsiteY3" fmla="*/ 209005 h 3365781"/>
                  <a:gd name="connsiteX0" fmla="*/ 8299338 w 8299338"/>
                  <a:gd name="connsiteY0" fmla="*/ 209005 h 3402653"/>
                  <a:gd name="connsiteX1" fmla="*/ 70 w 8299338"/>
                  <a:gd name="connsiteY1" fmla="*/ 2272937 h 3402653"/>
                  <a:gd name="connsiteX2" fmla="*/ 8125167 w 8299338"/>
                  <a:gd name="connsiteY2" fmla="*/ 0 h 3402653"/>
                  <a:gd name="connsiteX3" fmla="*/ 8299338 w 8299338"/>
                  <a:gd name="connsiteY3" fmla="*/ 209005 h 3402653"/>
                  <a:gd name="connsiteX0" fmla="*/ 8299338 w 8299338"/>
                  <a:gd name="connsiteY0" fmla="*/ 209005 h 3424813"/>
                  <a:gd name="connsiteX1" fmla="*/ 70 w 8299338"/>
                  <a:gd name="connsiteY1" fmla="*/ 2299063 h 3424813"/>
                  <a:gd name="connsiteX2" fmla="*/ 8125167 w 8299338"/>
                  <a:gd name="connsiteY2" fmla="*/ 0 h 3424813"/>
                  <a:gd name="connsiteX3" fmla="*/ 8299338 w 8299338"/>
                  <a:gd name="connsiteY3" fmla="*/ 209005 h 3424813"/>
                  <a:gd name="connsiteX0" fmla="*/ 8299859 w 8299859"/>
                  <a:gd name="connsiteY0" fmla="*/ 209005 h 3609677"/>
                  <a:gd name="connsiteX1" fmla="*/ 591 w 8299859"/>
                  <a:gd name="connsiteY1" fmla="*/ 2299063 h 3609677"/>
                  <a:gd name="connsiteX2" fmla="*/ 8125688 w 8299859"/>
                  <a:gd name="connsiteY2" fmla="*/ 0 h 3609677"/>
                  <a:gd name="connsiteX3" fmla="*/ 8299859 w 8299859"/>
                  <a:gd name="connsiteY3" fmla="*/ 209005 h 3609677"/>
                  <a:gd name="connsiteX0" fmla="*/ 8299859 w 8299859"/>
                  <a:gd name="connsiteY0" fmla="*/ 209005 h 2343085"/>
                  <a:gd name="connsiteX1" fmla="*/ 591 w 8299859"/>
                  <a:gd name="connsiteY1" fmla="*/ 2299063 h 2343085"/>
                  <a:gd name="connsiteX2" fmla="*/ 8125688 w 8299859"/>
                  <a:gd name="connsiteY2" fmla="*/ 0 h 2343085"/>
                  <a:gd name="connsiteX3" fmla="*/ 8299859 w 8299859"/>
                  <a:gd name="connsiteY3" fmla="*/ 209005 h 2343085"/>
                  <a:gd name="connsiteX0" fmla="*/ 8315565 w 8315565"/>
                  <a:gd name="connsiteY0" fmla="*/ 209005 h 2538843"/>
                  <a:gd name="connsiteX1" fmla="*/ 16297 w 8315565"/>
                  <a:gd name="connsiteY1" fmla="*/ 2299063 h 2538843"/>
                  <a:gd name="connsiteX2" fmla="*/ 8141394 w 8315565"/>
                  <a:gd name="connsiteY2" fmla="*/ 0 h 2538843"/>
                  <a:gd name="connsiteX3" fmla="*/ 8315565 w 8315565"/>
                  <a:gd name="connsiteY3" fmla="*/ 209005 h 2538843"/>
                  <a:gd name="connsiteX0" fmla="*/ 8315565 w 8315565"/>
                  <a:gd name="connsiteY0" fmla="*/ 209005 h 2538843"/>
                  <a:gd name="connsiteX1" fmla="*/ 16297 w 8315565"/>
                  <a:gd name="connsiteY1" fmla="*/ 2299063 h 2538843"/>
                  <a:gd name="connsiteX2" fmla="*/ 8141394 w 8315565"/>
                  <a:gd name="connsiteY2" fmla="*/ 0 h 2538843"/>
                  <a:gd name="connsiteX3" fmla="*/ 8315565 w 8315565"/>
                  <a:gd name="connsiteY3" fmla="*/ 209005 h 2538843"/>
                  <a:gd name="connsiteX0" fmla="*/ 8329316 w 8329316"/>
                  <a:gd name="connsiteY0" fmla="*/ 209005 h 2508085"/>
                  <a:gd name="connsiteX1" fmla="*/ 30048 w 8329316"/>
                  <a:gd name="connsiteY1" fmla="*/ 2299063 h 2508085"/>
                  <a:gd name="connsiteX2" fmla="*/ 8155145 w 8329316"/>
                  <a:gd name="connsiteY2" fmla="*/ 0 h 2508085"/>
                  <a:gd name="connsiteX3" fmla="*/ 8329316 w 8329316"/>
                  <a:gd name="connsiteY3" fmla="*/ 209005 h 2508085"/>
                  <a:gd name="connsiteX0" fmla="*/ 8329316 w 8329316"/>
                  <a:gd name="connsiteY0" fmla="*/ 209005 h 2299063"/>
                  <a:gd name="connsiteX1" fmla="*/ 30048 w 8329316"/>
                  <a:gd name="connsiteY1" fmla="*/ 2299063 h 2299063"/>
                  <a:gd name="connsiteX2" fmla="*/ 8155145 w 8329316"/>
                  <a:gd name="connsiteY2" fmla="*/ 0 h 2299063"/>
                  <a:gd name="connsiteX3" fmla="*/ 8329316 w 8329316"/>
                  <a:gd name="connsiteY3" fmla="*/ 209005 h 2299063"/>
                  <a:gd name="connsiteX0" fmla="*/ 8329316 w 8329316"/>
                  <a:gd name="connsiteY0" fmla="*/ 209005 h 3198200"/>
                  <a:gd name="connsiteX1" fmla="*/ 30048 w 8329316"/>
                  <a:gd name="connsiteY1" fmla="*/ 2299063 h 3198200"/>
                  <a:gd name="connsiteX2" fmla="*/ 8155145 w 8329316"/>
                  <a:gd name="connsiteY2" fmla="*/ 0 h 3198200"/>
                  <a:gd name="connsiteX3" fmla="*/ 8329316 w 8329316"/>
                  <a:gd name="connsiteY3" fmla="*/ 209005 h 3198200"/>
                  <a:gd name="connsiteX0" fmla="*/ 8299268 w 8299268"/>
                  <a:gd name="connsiteY0" fmla="*/ 209005 h 3198200"/>
                  <a:gd name="connsiteX1" fmla="*/ 0 w 8299268"/>
                  <a:gd name="connsiteY1" fmla="*/ 2299063 h 3198200"/>
                  <a:gd name="connsiteX2" fmla="*/ 8125097 w 8299268"/>
                  <a:gd name="connsiteY2" fmla="*/ 0 h 3198200"/>
                  <a:gd name="connsiteX3" fmla="*/ 8299268 w 8299268"/>
                  <a:gd name="connsiteY3" fmla="*/ 209005 h 3198200"/>
                  <a:gd name="connsiteX0" fmla="*/ 8299268 w 8299268"/>
                  <a:gd name="connsiteY0" fmla="*/ 209005 h 3289727"/>
                  <a:gd name="connsiteX1" fmla="*/ 0 w 8299268"/>
                  <a:gd name="connsiteY1" fmla="*/ 2299063 h 3289727"/>
                  <a:gd name="connsiteX2" fmla="*/ 8125097 w 8299268"/>
                  <a:gd name="connsiteY2" fmla="*/ 0 h 3289727"/>
                  <a:gd name="connsiteX3" fmla="*/ 8299268 w 8299268"/>
                  <a:gd name="connsiteY3" fmla="*/ 209005 h 3289727"/>
                  <a:gd name="connsiteX0" fmla="*/ 8299268 w 8299268"/>
                  <a:gd name="connsiteY0" fmla="*/ 209005 h 3289727"/>
                  <a:gd name="connsiteX1" fmla="*/ 0 w 8299268"/>
                  <a:gd name="connsiteY1" fmla="*/ 2299063 h 3289727"/>
                  <a:gd name="connsiteX2" fmla="*/ 8125097 w 8299268"/>
                  <a:gd name="connsiteY2" fmla="*/ 0 h 3289727"/>
                  <a:gd name="connsiteX3" fmla="*/ 8299268 w 8299268"/>
                  <a:gd name="connsiteY3" fmla="*/ 209005 h 3289727"/>
                  <a:gd name="connsiteX0" fmla="*/ 8299268 w 8299268"/>
                  <a:gd name="connsiteY0" fmla="*/ 209005 h 3217213"/>
                  <a:gd name="connsiteX1" fmla="*/ 0 w 8299268"/>
                  <a:gd name="connsiteY1" fmla="*/ 2211977 h 3217213"/>
                  <a:gd name="connsiteX2" fmla="*/ 8125097 w 8299268"/>
                  <a:gd name="connsiteY2" fmla="*/ 0 h 3217213"/>
                  <a:gd name="connsiteX3" fmla="*/ 8299268 w 8299268"/>
                  <a:gd name="connsiteY3" fmla="*/ 209005 h 3217213"/>
                  <a:gd name="connsiteX0" fmla="*/ 8299268 w 8299268"/>
                  <a:gd name="connsiteY0" fmla="*/ 209005 h 3228397"/>
                  <a:gd name="connsiteX1" fmla="*/ 0 w 8299268"/>
                  <a:gd name="connsiteY1" fmla="*/ 2211977 h 3228397"/>
                  <a:gd name="connsiteX2" fmla="*/ 8125097 w 8299268"/>
                  <a:gd name="connsiteY2" fmla="*/ 0 h 3228397"/>
                  <a:gd name="connsiteX3" fmla="*/ 8299268 w 8299268"/>
                  <a:gd name="connsiteY3" fmla="*/ 209005 h 3228397"/>
                  <a:gd name="connsiteX0" fmla="*/ 8299268 w 8299268"/>
                  <a:gd name="connsiteY0" fmla="*/ 209005 h 3228397"/>
                  <a:gd name="connsiteX1" fmla="*/ 0 w 8299268"/>
                  <a:gd name="connsiteY1" fmla="*/ 2211977 h 3228397"/>
                  <a:gd name="connsiteX2" fmla="*/ 8125097 w 8299268"/>
                  <a:gd name="connsiteY2" fmla="*/ 0 h 3228397"/>
                  <a:gd name="connsiteX3" fmla="*/ 8299268 w 8299268"/>
                  <a:gd name="connsiteY3" fmla="*/ 209005 h 3228397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278840"/>
                  <a:gd name="connsiteX1" fmla="*/ 0 w 8299268"/>
                  <a:gd name="connsiteY1" fmla="*/ 2211977 h 3278840"/>
                  <a:gd name="connsiteX2" fmla="*/ 8125097 w 8299268"/>
                  <a:gd name="connsiteY2" fmla="*/ 0 h 3278840"/>
                  <a:gd name="connsiteX3" fmla="*/ 8299268 w 8299268"/>
                  <a:gd name="connsiteY3" fmla="*/ 209005 h 3278840"/>
                  <a:gd name="connsiteX0" fmla="*/ 8299268 w 8299268"/>
                  <a:gd name="connsiteY0" fmla="*/ 209005 h 3221755"/>
                  <a:gd name="connsiteX1" fmla="*/ 0 w 8299268"/>
                  <a:gd name="connsiteY1" fmla="*/ 2211977 h 3221755"/>
                  <a:gd name="connsiteX2" fmla="*/ 8125097 w 8299268"/>
                  <a:gd name="connsiteY2" fmla="*/ 0 h 3221755"/>
                  <a:gd name="connsiteX3" fmla="*/ 8299268 w 8299268"/>
                  <a:gd name="connsiteY3" fmla="*/ 209005 h 3221755"/>
                  <a:gd name="connsiteX0" fmla="*/ 8299268 w 8299268"/>
                  <a:gd name="connsiteY0" fmla="*/ 209005 h 3289761"/>
                  <a:gd name="connsiteX1" fmla="*/ 0 w 8299268"/>
                  <a:gd name="connsiteY1" fmla="*/ 2211977 h 3289761"/>
                  <a:gd name="connsiteX2" fmla="*/ 8125097 w 8299268"/>
                  <a:gd name="connsiteY2" fmla="*/ 0 h 3289761"/>
                  <a:gd name="connsiteX3" fmla="*/ 8299268 w 8299268"/>
                  <a:gd name="connsiteY3" fmla="*/ 209005 h 3289761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99188 w 8399188"/>
                  <a:gd name="connsiteY0" fmla="*/ 209005 h 3156821"/>
                  <a:gd name="connsiteX1" fmla="*/ 3792354 w 8399188"/>
                  <a:gd name="connsiteY1" fmla="*/ 2969621 h 3156821"/>
                  <a:gd name="connsiteX2" fmla="*/ 99920 w 8399188"/>
                  <a:gd name="connsiteY2" fmla="*/ 2211977 h 3156821"/>
                  <a:gd name="connsiteX3" fmla="*/ 3722685 w 8399188"/>
                  <a:gd name="connsiteY3" fmla="*/ 2760616 h 3156821"/>
                  <a:gd name="connsiteX4" fmla="*/ 8225017 w 8399188"/>
                  <a:gd name="connsiteY4" fmla="*/ 0 h 3156821"/>
                  <a:gd name="connsiteX5" fmla="*/ 8399188 w 8399188"/>
                  <a:gd name="connsiteY5" fmla="*/ 209005 h 3156821"/>
                  <a:gd name="connsiteX0" fmla="*/ 8399188 w 8399188"/>
                  <a:gd name="connsiteY0" fmla="*/ 209005 h 3156821"/>
                  <a:gd name="connsiteX1" fmla="*/ 3792354 w 8399188"/>
                  <a:gd name="connsiteY1" fmla="*/ 2969621 h 3156821"/>
                  <a:gd name="connsiteX2" fmla="*/ 99920 w 8399188"/>
                  <a:gd name="connsiteY2" fmla="*/ 2211977 h 3156821"/>
                  <a:gd name="connsiteX3" fmla="*/ 3722685 w 8399188"/>
                  <a:gd name="connsiteY3" fmla="*/ 2760616 h 3156821"/>
                  <a:gd name="connsiteX4" fmla="*/ 8225017 w 8399188"/>
                  <a:gd name="connsiteY4" fmla="*/ 0 h 3156821"/>
                  <a:gd name="connsiteX5" fmla="*/ 8399188 w 8399188"/>
                  <a:gd name="connsiteY5" fmla="*/ 209005 h 3156821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29678"/>
                  <a:gd name="connsiteX1" fmla="*/ 3692434 w 8299268"/>
                  <a:gd name="connsiteY1" fmla="*/ 2969621 h 3229678"/>
                  <a:gd name="connsiteX2" fmla="*/ 0 w 8299268"/>
                  <a:gd name="connsiteY2" fmla="*/ 2211977 h 3229678"/>
                  <a:gd name="connsiteX3" fmla="*/ 3622765 w 8299268"/>
                  <a:gd name="connsiteY3" fmla="*/ 2760616 h 3229678"/>
                  <a:gd name="connsiteX4" fmla="*/ 8125097 w 8299268"/>
                  <a:gd name="connsiteY4" fmla="*/ 0 h 3229678"/>
                  <a:gd name="connsiteX5" fmla="*/ 8299268 w 8299268"/>
                  <a:gd name="connsiteY5" fmla="*/ 209005 h 3229678"/>
                  <a:gd name="connsiteX0" fmla="*/ 8299317 w 8299317"/>
                  <a:gd name="connsiteY0" fmla="*/ 209005 h 3118885"/>
                  <a:gd name="connsiteX1" fmla="*/ 3692483 w 8299317"/>
                  <a:gd name="connsiteY1" fmla="*/ 2969621 h 3118885"/>
                  <a:gd name="connsiteX2" fmla="*/ 49 w 8299317"/>
                  <a:gd name="connsiteY2" fmla="*/ 2211977 h 3118885"/>
                  <a:gd name="connsiteX3" fmla="*/ 3622814 w 8299317"/>
                  <a:gd name="connsiteY3" fmla="*/ 2760616 h 3118885"/>
                  <a:gd name="connsiteX4" fmla="*/ 8125146 w 8299317"/>
                  <a:gd name="connsiteY4" fmla="*/ 0 h 3118885"/>
                  <a:gd name="connsiteX5" fmla="*/ 8299317 w 8299317"/>
                  <a:gd name="connsiteY5" fmla="*/ 209005 h 3118885"/>
                  <a:gd name="connsiteX0" fmla="*/ 8313517 w 8313517"/>
                  <a:gd name="connsiteY0" fmla="*/ 209005 h 3229102"/>
                  <a:gd name="connsiteX1" fmla="*/ 3706683 w 8313517"/>
                  <a:gd name="connsiteY1" fmla="*/ 2969621 h 3229102"/>
                  <a:gd name="connsiteX2" fmla="*/ 14249 w 8313517"/>
                  <a:gd name="connsiteY2" fmla="*/ 2211977 h 3229102"/>
                  <a:gd name="connsiteX3" fmla="*/ 3637014 w 8313517"/>
                  <a:gd name="connsiteY3" fmla="*/ 2760616 h 3229102"/>
                  <a:gd name="connsiteX4" fmla="*/ 8139346 w 8313517"/>
                  <a:gd name="connsiteY4" fmla="*/ 0 h 3229102"/>
                  <a:gd name="connsiteX5" fmla="*/ 8313517 w 8313517"/>
                  <a:gd name="connsiteY5" fmla="*/ 209005 h 3229102"/>
                  <a:gd name="connsiteX0" fmla="*/ 8313517 w 8313517"/>
                  <a:gd name="connsiteY0" fmla="*/ 209005 h 3229102"/>
                  <a:gd name="connsiteX1" fmla="*/ 3706683 w 8313517"/>
                  <a:gd name="connsiteY1" fmla="*/ 2969621 h 3229102"/>
                  <a:gd name="connsiteX2" fmla="*/ 14249 w 8313517"/>
                  <a:gd name="connsiteY2" fmla="*/ 2211977 h 3229102"/>
                  <a:gd name="connsiteX3" fmla="*/ 3637014 w 8313517"/>
                  <a:gd name="connsiteY3" fmla="*/ 2760616 h 3229102"/>
                  <a:gd name="connsiteX4" fmla="*/ 8139346 w 8313517"/>
                  <a:gd name="connsiteY4" fmla="*/ 0 h 3229102"/>
                  <a:gd name="connsiteX5" fmla="*/ 8313517 w 8313517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47117"/>
                  <a:gd name="connsiteX1" fmla="*/ 3692434 w 8299268"/>
                  <a:gd name="connsiteY1" fmla="*/ 2969621 h 3247117"/>
                  <a:gd name="connsiteX2" fmla="*/ 0 w 8299268"/>
                  <a:gd name="connsiteY2" fmla="*/ 2211977 h 3247117"/>
                  <a:gd name="connsiteX3" fmla="*/ 3622765 w 8299268"/>
                  <a:gd name="connsiteY3" fmla="*/ 2760616 h 3247117"/>
                  <a:gd name="connsiteX4" fmla="*/ 8125097 w 8299268"/>
                  <a:gd name="connsiteY4" fmla="*/ 0 h 3247117"/>
                  <a:gd name="connsiteX5" fmla="*/ 8299268 w 8299268"/>
                  <a:gd name="connsiteY5" fmla="*/ 209005 h 3247117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579222 w 8299268"/>
                  <a:gd name="connsiteY3" fmla="*/ 2786741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332666 w 8332666"/>
                  <a:gd name="connsiteY0" fmla="*/ 209005 h 3190835"/>
                  <a:gd name="connsiteX1" fmla="*/ 3725832 w 8332666"/>
                  <a:gd name="connsiteY1" fmla="*/ 2969621 h 3190835"/>
                  <a:gd name="connsiteX2" fmla="*/ 0 w 8332666"/>
                  <a:gd name="connsiteY2" fmla="*/ 1898469 h 3190835"/>
                  <a:gd name="connsiteX3" fmla="*/ 3612620 w 8332666"/>
                  <a:gd name="connsiteY3" fmla="*/ 2786741 h 3190835"/>
                  <a:gd name="connsiteX4" fmla="*/ 8158495 w 8332666"/>
                  <a:gd name="connsiteY4" fmla="*/ 0 h 3190835"/>
                  <a:gd name="connsiteX5" fmla="*/ 8332666 w 8332666"/>
                  <a:gd name="connsiteY5" fmla="*/ 209005 h 3190835"/>
                  <a:gd name="connsiteX0" fmla="*/ 8332666 w 8332666"/>
                  <a:gd name="connsiteY0" fmla="*/ 209005 h 3190835"/>
                  <a:gd name="connsiteX1" fmla="*/ 3725832 w 8332666"/>
                  <a:gd name="connsiteY1" fmla="*/ 2969621 h 3190835"/>
                  <a:gd name="connsiteX2" fmla="*/ 0 w 8332666"/>
                  <a:gd name="connsiteY2" fmla="*/ 1898469 h 3190835"/>
                  <a:gd name="connsiteX3" fmla="*/ 3696116 w 8332666"/>
                  <a:gd name="connsiteY3" fmla="*/ 2708364 h 3190835"/>
                  <a:gd name="connsiteX4" fmla="*/ 8158495 w 8332666"/>
                  <a:gd name="connsiteY4" fmla="*/ 0 h 3190835"/>
                  <a:gd name="connsiteX5" fmla="*/ 8332666 w 8332666"/>
                  <a:gd name="connsiteY5" fmla="*/ 209005 h 3190835"/>
                  <a:gd name="connsiteX0" fmla="*/ 8332666 w 8332666"/>
                  <a:gd name="connsiteY0" fmla="*/ 209005 h 3111838"/>
                  <a:gd name="connsiteX1" fmla="*/ 3792629 w 8332666"/>
                  <a:gd name="connsiteY1" fmla="*/ 2873827 h 3111838"/>
                  <a:gd name="connsiteX2" fmla="*/ 0 w 8332666"/>
                  <a:gd name="connsiteY2" fmla="*/ 1898469 h 3111838"/>
                  <a:gd name="connsiteX3" fmla="*/ 3696116 w 8332666"/>
                  <a:gd name="connsiteY3" fmla="*/ 2708364 h 3111838"/>
                  <a:gd name="connsiteX4" fmla="*/ 8158495 w 8332666"/>
                  <a:gd name="connsiteY4" fmla="*/ 0 h 3111838"/>
                  <a:gd name="connsiteX5" fmla="*/ 8332666 w 8332666"/>
                  <a:gd name="connsiteY5" fmla="*/ 209005 h 3111838"/>
                  <a:gd name="connsiteX0" fmla="*/ 8332666 w 8332666"/>
                  <a:gd name="connsiteY0" fmla="*/ 209005 h 3111838"/>
                  <a:gd name="connsiteX1" fmla="*/ 3792629 w 8332666"/>
                  <a:gd name="connsiteY1" fmla="*/ 2873827 h 3111838"/>
                  <a:gd name="connsiteX2" fmla="*/ 0 w 8332666"/>
                  <a:gd name="connsiteY2" fmla="*/ 1898469 h 3111838"/>
                  <a:gd name="connsiteX3" fmla="*/ 3696116 w 8332666"/>
                  <a:gd name="connsiteY3" fmla="*/ 2708364 h 3111838"/>
                  <a:gd name="connsiteX4" fmla="*/ 8158495 w 8332666"/>
                  <a:gd name="connsiteY4" fmla="*/ 0 h 3111838"/>
                  <a:gd name="connsiteX5" fmla="*/ 8332666 w 8332666"/>
                  <a:gd name="connsiteY5" fmla="*/ 209005 h 3111838"/>
                  <a:gd name="connsiteX0" fmla="*/ 8332666 w 8332666"/>
                  <a:gd name="connsiteY0" fmla="*/ 209005 h 3111838"/>
                  <a:gd name="connsiteX1" fmla="*/ 3792629 w 8332666"/>
                  <a:gd name="connsiteY1" fmla="*/ 2873827 h 3111838"/>
                  <a:gd name="connsiteX2" fmla="*/ 0 w 8332666"/>
                  <a:gd name="connsiteY2" fmla="*/ 1898469 h 3111838"/>
                  <a:gd name="connsiteX3" fmla="*/ 3696116 w 8332666"/>
                  <a:gd name="connsiteY3" fmla="*/ 2708364 h 3111838"/>
                  <a:gd name="connsiteX4" fmla="*/ 8158495 w 8332666"/>
                  <a:gd name="connsiteY4" fmla="*/ 0 h 3111838"/>
                  <a:gd name="connsiteX5" fmla="*/ 8332666 w 8332666"/>
                  <a:gd name="connsiteY5" fmla="*/ 209005 h 3111838"/>
                  <a:gd name="connsiteX0" fmla="*/ 8332666 w 8332666"/>
                  <a:gd name="connsiteY0" fmla="*/ 209005 h 3133171"/>
                  <a:gd name="connsiteX1" fmla="*/ 3767580 w 8332666"/>
                  <a:gd name="connsiteY1" fmla="*/ 2899953 h 3133171"/>
                  <a:gd name="connsiteX2" fmla="*/ 0 w 8332666"/>
                  <a:gd name="connsiteY2" fmla="*/ 1898469 h 3133171"/>
                  <a:gd name="connsiteX3" fmla="*/ 3696116 w 8332666"/>
                  <a:gd name="connsiteY3" fmla="*/ 2708364 h 3133171"/>
                  <a:gd name="connsiteX4" fmla="*/ 8158495 w 8332666"/>
                  <a:gd name="connsiteY4" fmla="*/ 0 h 3133171"/>
                  <a:gd name="connsiteX5" fmla="*/ 8332666 w 8332666"/>
                  <a:gd name="connsiteY5" fmla="*/ 209005 h 3133171"/>
                  <a:gd name="connsiteX0" fmla="*/ 8332666 w 8332666"/>
                  <a:gd name="connsiteY0" fmla="*/ 209005 h 3133171"/>
                  <a:gd name="connsiteX1" fmla="*/ 3767580 w 8332666"/>
                  <a:gd name="connsiteY1" fmla="*/ 2899953 h 3133171"/>
                  <a:gd name="connsiteX2" fmla="*/ 0 w 8332666"/>
                  <a:gd name="connsiteY2" fmla="*/ 1898469 h 3133171"/>
                  <a:gd name="connsiteX3" fmla="*/ 3662717 w 8332666"/>
                  <a:gd name="connsiteY3" fmla="*/ 2699655 h 3133171"/>
                  <a:gd name="connsiteX4" fmla="*/ 8158495 w 8332666"/>
                  <a:gd name="connsiteY4" fmla="*/ 0 h 3133171"/>
                  <a:gd name="connsiteX5" fmla="*/ 8332666 w 8332666"/>
                  <a:gd name="connsiteY5" fmla="*/ 209005 h 3133171"/>
                  <a:gd name="connsiteX0" fmla="*/ 8299267 w 8299267"/>
                  <a:gd name="connsiteY0" fmla="*/ 235130 h 3133171"/>
                  <a:gd name="connsiteX1" fmla="*/ 3767580 w 8299267"/>
                  <a:gd name="connsiteY1" fmla="*/ 2899953 h 3133171"/>
                  <a:gd name="connsiteX2" fmla="*/ 0 w 8299267"/>
                  <a:gd name="connsiteY2" fmla="*/ 1898469 h 3133171"/>
                  <a:gd name="connsiteX3" fmla="*/ 3662717 w 8299267"/>
                  <a:gd name="connsiteY3" fmla="*/ 2699655 h 3133171"/>
                  <a:gd name="connsiteX4" fmla="*/ 8158495 w 8299267"/>
                  <a:gd name="connsiteY4" fmla="*/ 0 h 3133171"/>
                  <a:gd name="connsiteX5" fmla="*/ 8299267 w 8299267"/>
                  <a:gd name="connsiteY5" fmla="*/ 235130 h 3133171"/>
                  <a:gd name="connsiteX0" fmla="*/ 8299267 w 8299267"/>
                  <a:gd name="connsiteY0" fmla="*/ 235130 h 3133171"/>
                  <a:gd name="connsiteX1" fmla="*/ 3767580 w 8299267"/>
                  <a:gd name="connsiteY1" fmla="*/ 2899953 h 3133171"/>
                  <a:gd name="connsiteX2" fmla="*/ 0 w 8299267"/>
                  <a:gd name="connsiteY2" fmla="*/ 1898469 h 3133171"/>
                  <a:gd name="connsiteX3" fmla="*/ 3662717 w 8299267"/>
                  <a:gd name="connsiteY3" fmla="*/ 2699655 h 3133171"/>
                  <a:gd name="connsiteX4" fmla="*/ 8158495 w 8299267"/>
                  <a:gd name="connsiteY4" fmla="*/ 0 h 3133171"/>
                  <a:gd name="connsiteX5" fmla="*/ 8299267 w 8299267"/>
                  <a:gd name="connsiteY5" fmla="*/ 235130 h 3133171"/>
                  <a:gd name="connsiteX0" fmla="*/ 8299267 w 8299267"/>
                  <a:gd name="connsiteY0" fmla="*/ 235130 h 3133171"/>
                  <a:gd name="connsiteX1" fmla="*/ 3767580 w 8299267"/>
                  <a:gd name="connsiteY1" fmla="*/ 2899953 h 3133171"/>
                  <a:gd name="connsiteX2" fmla="*/ 0 w 8299267"/>
                  <a:gd name="connsiteY2" fmla="*/ 1898469 h 3133171"/>
                  <a:gd name="connsiteX3" fmla="*/ 3662717 w 8299267"/>
                  <a:gd name="connsiteY3" fmla="*/ 2699655 h 3133171"/>
                  <a:gd name="connsiteX4" fmla="*/ 8158495 w 8299267"/>
                  <a:gd name="connsiteY4" fmla="*/ 0 h 3133171"/>
                  <a:gd name="connsiteX5" fmla="*/ 8299267 w 8299267"/>
                  <a:gd name="connsiteY5" fmla="*/ 235130 h 3133171"/>
                  <a:gd name="connsiteX0" fmla="*/ 8299267 w 8299267"/>
                  <a:gd name="connsiteY0" fmla="*/ 235130 h 3121895"/>
                  <a:gd name="connsiteX1" fmla="*/ 3767580 w 8299267"/>
                  <a:gd name="connsiteY1" fmla="*/ 2899953 h 3121895"/>
                  <a:gd name="connsiteX2" fmla="*/ 0 w 8299267"/>
                  <a:gd name="connsiteY2" fmla="*/ 1898469 h 3121895"/>
                  <a:gd name="connsiteX3" fmla="*/ 3662717 w 8299267"/>
                  <a:gd name="connsiteY3" fmla="*/ 2699655 h 3121895"/>
                  <a:gd name="connsiteX4" fmla="*/ 8158495 w 8299267"/>
                  <a:gd name="connsiteY4" fmla="*/ 0 h 3121895"/>
                  <a:gd name="connsiteX5" fmla="*/ 8299267 w 8299267"/>
                  <a:gd name="connsiteY5" fmla="*/ 235130 h 3121895"/>
                  <a:gd name="connsiteX0" fmla="*/ 8299267 w 8299267"/>
                  <a:gd name="connsiteY0" fmla="*/ 235130 h 3128957"/>
                  <a:gd name="connsiteX1" fmla="*/ 3767580 w 8299267"/>
                  <a:gd name="connsiteY1" fmla="*/ 2899953 h 3128957"/>
                  <a:gd name="connsiteX2" fmla="*/ 0 w 8299267"/>
                  <a:gd name="connsiteY2" fmla="*/ 1898469 h 3128957"/>
                  <a:gd name="connsiteX3" fmla="*/ 3662717 w 8299267"/>
                  <a:gd name="connsiteY3" fmla="*/ 2699655 h 3128957"/>
                  <a:gd name="connsiteX4" fmla="*/ 8158495 w 8299267"/>
                  <a:gd name="connsiteY4" fmla="*/ 0 h 3128957"/>
                  <a:gd name="connsiteX5" fmla="*/ 8299267 w 8299267"/>
                  <a:gd name="connsiteY5" fmla="*/ 235130 h 3128957"/>
                  <a:gd name="connsiteX0" fmla="*/ 8299267 w 8299267"/>
                  <a:gd name="connsiteY0" fmla="*/ 235130 h 3128957"/>
                  <a:gd name="connsiteX1" fmla="*/ 3767580 w 8299267"/>
                  <a:gd name="connsiteY1" fmla="*/ 2899953 h 3128957"/>
                  <a:gd name="connsiteX2" fmla="*/ 0 w 8299267"/>
                  <a:gd name="connsiteY2" fmla="*/ 1898469 h 3128957"/>
                  <a:gd name="connsiteX3" fmla="*/ 3662717 w 8299267"/>
                  <a:gd name="connsiteY3" fmla="*/ 2699655 h 3128957"/>
                  <a:gd name="connsiteX4" fmla="*/ 8158495 w 8299267"/>
                  <a:gd name="connsiteY4" fmla="*/ 0 h 3128957"/>
                  <a:gd name="connsiteX5" fmla="*/ 8299267 w 8299267"/>
                  <a:gd name="connsiteY5" fmla="*/ 235130 h 3128957"/>
                  <a:gd name="connsiteX0" fmla="*/ 8299267 w 8299267"/>
                  <a:gd name="connsiteY0" fmla="*/ 235130 h 3121400"/>
                  <a:gd name="connsiteX1" fmla="*/ 3767580 w 8299267"/>
                  <a:gd name="connsiteY1" fmla="*/ 2899953 h 3121400"/>
                  <a:gd name="connsiteX2" fmla="*/ 0 w 8299267"/>
                  <a:gd name="connsiteY2" fmla="*/ 1898469 h 3121400"/>
                  <a:gd name="connsiteX3" fmla="*/ 3662717 w 8299267"/>
                  <a:gd name="connsiteY3" fmla="*/ 2699655 h 3121400"/>
                  <a:gd name="connsiteX4" fmla="*/ 8158495 w 8299267"/>
                  <a:gd name="connsiteY4" fmla="*/ 0 h 3121400"/>
                  <a:gd name="connsiteX5" fmla="*/ 8299267 w 8299267"/>
                  <a:gd name="connsiteY5" fmla="*/ 235130 h 3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99267" h="3121400">
                    <a:moveTo>
                      <a:pt x="8299267" y="235130"/>
                    </a:moveTo>
                    <a:cubicBezTo>
                      <a:pt x="7044692" y="1319346"/>
                      <a:pt x="5281420" y="2452912"/>
                      <a:pt x="3767580" y="2899953"/>
                    </a:cubicBezTo>
                    <a:cubicBezTo>
                      <a:pt x="1766154" y="3451495"/>
                      <a:pt x="260165" y="2918823"/>
                      <a:pt x="0" y="1898469"/>
                    </a:cubicBezTo>
                    <a:cubicBezTo>
                      <a:pt x="302210" y="2863669"/>
                      <a:pt x="1960192" y="3181529"/>
                      <a:pt x="3662717" y="2699655"/>
                    </a:cubicBezTo>
                    <a:cubicBezTo>
                      <a:pt x="5208489" y="2182946"/>
                      <a:pt x="7028803" y="989874"/>
                      <a:pt x="8158495" y="0"/>
                    </a:cubicBezTo>
                    <a:lnTo>
                      <a:pt x="8299267" y="2351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Google Shape;228;p39">
            <a:extLst>
              <a:ext uri="{FF2B5EF4-FFF2-40B4-BE49-F238E27FC236}">
                <a16:creationId xmlns:a16="http://schemas.microsoft.com/office/drawing/2014/main" id="{3364B1D2-F817-4641-B08B-967559D2FF66}"/>
              </a:ext>
            </a:extLst>
          </p:cNvPr>
          <p:cNvSpPr txBox="1">
            <a:spLocks/>
          </p:cNvSpPr>
          <p:nvPr/>
        </p:nvSpPr>
        <p:spPr>
          <a:xfrm>
            <a:off x="949245" y="913830"/>
            <a:ext cx="687644" cy="24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"/>
              <a:buNone/>
              <a:defRPr sz="5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"/>
              <a:buNone/>
              <a:defRPr sz="5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"/>
              <a:buNone/>
              <a:defRPr sz="5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"/>
              <a:buNone/>
              <a:defRPr sz="5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"/>
              <a:buNone/>
              <a:defRPr sz="5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"/>
              <a:buNone/>
              <a:defRPr sz="5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"/>
              <a:buNone/>
              <a:defRPr sz="5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"/>
              <a:buNone/>
              <a:defRPr sz="5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"/>
              <a:buNone/>
              <a:defRPr sz="5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dirty="0"/>
              <a:t>A</a:t>
            </a:r>
            <a:br>
              <a:rPr lang="en-US" sz="2800" dirty="0"/>
            </a:br>
            <a:r>
              <a:rPr lang="en-US" dirty="0"/>
              <a:t>R</a:t>
            </a:r>
            <a:br>
              <a:rPr lang="en-US" sz="2800" dirty="0"/>
            </a:br>
            <a:r>
              <a:rPr lang="en-US" dirty="0"/>
              <a:t>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28" grpId="1"/>
      <p:bldP spid="228" grpId="2"/>
      <p:bldP spid="229" grpId="0" uiExpand="1" build="p"/>
      <p:bldP spid="229" grpId="1" uiExpand="1" build="p"/>
      <p:bldP spid="229" grpId="2" uiExpand="1" build="p"/>
      <p:bldP spid="229" grpId="3" build="p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4380090" y="2026800"/>
            <a:ext cx="3717498" cy="1089900"/>
          </a:xfrm>
          <a:prstGeom prst="rect">
            <a:avLst/>
          </a:prstGeom>
        </p:spPr>
        <p:txBody>
          <a:bodyPr spcFirstLastPara="1" wrap="square" lIns="9142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SUBJECT</a:t>
            </a:r>
            <a:br>
              <a:rPr lang="en" dirty="0"/>
            </a:br>
            <a:r>
              <a:rPr lang="en" dirty="0"/>
              <a:t>STATEMENT</a:t>
            </a:r>
            <a:endParaRPr dirty="0"/>
          </a:p>
        </p:txBody>
      </p:sp>
      <p:sp>
        <p:nvSpPr>
          <p:cNvPr id="276" name="Google Shape;276;p44"/>
          <p:cNvSpPr txBox="1">
            <a:spLocks noGrp="1"/>
          </p:cNvSpPr>
          <p:nvPr>
            <p:ph type="title" idx="2"/>
          </p:nvPr>
        </p:nvSpPr>
        <p:spPr>
          <a:xfrm>
            <a:off x="1280750" y="1316850"/>
            <a:ext cx="3331500" cy="2509800"/>
          </a:xfrm>
          <a:prstGeom prst="rect">
            <a:avLst/>
          </a:prstGeom>
        </p:spPr>
        <p:txBody>
          <a:bodyPr spcFirstLastPara="1" wrap="square" lIns="91425" tIns="91425" rIns="2286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  <p:bldP spid="2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929550" y="869518"/>
            <a:ext cx="7284900" cy="413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b="1" dirty="0"/>
              <a:t>The Airline Reservation System (ARS) </a:t>
            </a:r>
            <a:r>
              <a:rPr lang="en-US" sz="1600" dirty="0"/>
              <a:t>is a software application to assist an airline with transactions related to making ticket reservations, which includes blocking, reserving, canceling and rescheduling tickets.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b="1" dirty="0"/>
              <a:t>Function Requirement:  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User Account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Registration and creation of user profile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Check availability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Making reservations/Blocking/Confirmation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Confirm ticket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Reschedule ticket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Cancellation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Update Profile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View ticket status</a:t>
            </a:r>
          </a:p>
          <a:p>
            <a:pPr marL="2292350" lvl="5" indent="-287338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Query flight details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/>
          </a:p>
        </p:txBody>
      </p:sp>
      <p:sp>
        <p:nvSpPr>
          <p:cNvPr id="235" name="Google Shape;235;p40"/>
          <p:cNvSpPr txBox="1">
            <a:spLocks noGrp="1"/>
          </p:cNvSpPr>
          <p:nvPr>
            <p:ph type="title"/>
          </p:nvPr>
        </p:nvSpPr>
        <p:spPr>
          <a:xfrm>
            <a:off x="954575" y="290010"/>
            <a:ext cx="72849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ARS?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uiExpand="1" build="p"/>
      <p:bldP spid="23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8;p26">
            <a:extLst>
              <a:ext uri="{FF2B5EF4-FFF2-40B4-BE49-F238E27FC236}">
                <a16:creationId xmlns:a16="http://schemas.microsoft.com/office/drawing/2014/main" id="{C247E441-B2F1-4D6A-8CD6-1249051C1739}"/>
              </a:ext>
            </a:extLst>
          </p:cNvPr>
          <p:cNvSpPr/>
          <p:nvPr/>
        </p:nvSpPr>
        <p:spPr>
          <a:xfrm>
            <a:off x="0" y="1701844"/>
            <a:ext cx="9144000" cy="1945800"/>
          </a:xfrm>
          <a:prstGeom prst="rect">
            <a:avLst/>
          </a:prstGeom>
          <a:solidFill>
            <a:srgbClr val="93C47D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OBJECTIVE</a:t>
            </a:r>
            <a:endParaRPr dirty="0"/>
          </a:p>
        </p:txBody>
      </p:sp>
      <p:sp>
        <p:nvSpPr>
          <p:cNvPr id="283" name="Google Shape;283;p45"/>
          <p:cNvSpPr txBox="1">
            <a:spLocks noGrp="1"/>
          </p:cNvSpPr>
          <p:nvPr>
            <p:ph type="subTitle" idx="1"/>
          </p:nvPr>
        </p:nvSpPr>
        <p:spPr>
          <a:xfrm>
            <a:off x="1093450" y="199225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GUEST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subTitle" idx="2"/>
          </p:nvPr>
        </p:nvSpPr>
        <p:spPr>
          <a:xfrm>
            <a:off x="3520200" y="199225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USER</a:t>
            </a:r>
            <a:endParaRPr dirty="0"/>
          </a:p>
        </p:txBody>
      </p:sp>
      <p:sp>
        <p:nvSpPr>
          <p:cNvPr id="285" name="Google Shape;285;p45"/>
          <p:cNvSpPr txBox="1">
            <a:spLocks noGrp="1"/>
          </p:cNvSpPr>
          <p:nvPr>
            <p:ph type="subTitle" idx="3"/>
          </p:nvPr>
        </p:nvSpPr>
        <p:spPr>
          <a:xfrm>
            <a:off x="1093450" y="2461653"/>
            <a:ext cx="21036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Only access a limited function</a:t>
            </a:r>
            <a:endParaRPr dirty="0"/>
          </a:p>
        </p:txBody>
      </p:sp>
      <p:sp>
        <p:nvSpPr>
          <p:cNvPr id="286" name="Google Shape;286;p45"/>
          <p:cNvSpPr txBox="1">
            <a:spLocks noGrp="1"/>
          </p:cNvSpPr>
          <p:nvPr>
            <p:ph type="subTitle" idx="4"/>
          </p:nvPr>
        </p:nvSpPr>
        <p:spPr>
          <a:xfrm>
            <a:off x="3520200" y="2461653"/>
            <a:ext cx="21036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Access all function of the system</a:t>
            </a:r>
            <a:endParaRPr dirty="0"/>
          </a:p>
        </p:txBody>
      </p:sp>
      <p:sp>
        <p:nvSpPr>
          <p:cNvPr id="287" name="Google Shape;287;p45"/>
          <p:cNvSpPr txBox="1">
            <a:spLocks noGrp="1"/>
          </p:cNvSpPr>
          <p:nvPr>
            <p:ph type="subTitle" idx="5"/>
          </p:nvPr>
        </p:nvSpPr>
        <p:spPr>
          <a:xfrm>
            <a:off x="5946950" y="199225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288" name="Google Shape;288;p45"/>
          <p:cNvSpPr txBox="1">
            <a:spLocks noGrp="1"/>
          </p:cNvSpPr>
          <p:nvPr>
            <p:ph type="subTitle" idx="6"/>
          </p:nvPr>
        </p:nvSpPr>
        <p:spPr>
          <a:xfrm>
            <a:off x="5946950" y="2461647"/>
            <a:ext cx="21036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Manage and control the system</a:t>
            </a:r>
            <a:br>
              <a:rPr lang="en" dirty="0"/>
            </a:br>
            <a:r>
              <a:rPr lang="en" dirty="0"/>
              <a:t>(optional)</a:t>
            </a:r>
            <a:endParaRPr dirty="0"/>
          </a:p>
        </p:txBody>
      </p:sp>
      <p:sp>
        <p:nvSpPr>
          <p:cNvPr id="11" name="Google Shape;285;p45">
            <a:extLst>
              <a:ext uri="{FF2B5EF4-FFF2-40B4-BE49-F238E27FC236}">
                <a16:creationId xmlns:a16="http://schemas.microsoft.com/office/drawing/2014/main" id="{98BB6D08-406C-4A44-870D-6871F9F7EB6F}"/>
              </a:ext>
            </a:extLst>
          </p:cNvPr>
          <p:cNvSpPr txBox="1">
            <a:spLocks/>
          </p:cNvSpPr>
          <p:nvPr/>
        </p:nvSpPr>
        <p:spPr>
          <a:xfrm>
            <a:off x="319644" y="1601530"/>
            <a:ext cx="2103600" cy="381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l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View static pages</a:t>
            </a:r>
          </a:p>
          <a:p>
            <a:pPr marL="0" indent="0" algn="l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Flight status</a:t>
            </a:r>
          </a:p>
          <a:p>
            <a:pPr marL="0" indent="0" algn="l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Query flight</a:t>
            </a:r>
          </a:p>
          <a:p>
            <a:pPr marL="0" indent="0" algn="l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Select flight</a:t>
            </a:r>
          </a:p>
          <a:p>
            <a:pPr marL="0" indent="0" algn="l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Select seat</a:t>
            </a:r>
          </a:p>
          <a:p>
            <a:pPr marL="0" indent="0" algn="l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Block/Buy ticket</a:t>
            </a:r>
          </a:p>
          <a:p>
            <a:pPr marL="0" indent="0" algn="l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Cancel ticket</a:t>
            </a:r>
          </a:p>
          <a:p>
            <a:pPr marL="0" indent="0" algn="l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Booking manage</a:t>
            </a:r>
          </a:p>
          <a:p>
            <a:pPr marL="0" indent="0" algn="l">
              <a:spcAft>
                <a:spcPts val="1600"/>
              </a:spcAft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14" name="Google Shape;285;p45">
            <a:extLst>
              <a:ext uri="{FF2B5EF4-FFF2-40B4-BE49-F238E27FC236}">
                <a16:creationId xmlns:a16="http://schemas.microsoft.com/office/drawing/2014/main" id="{B56AD360-6BE4-4D22-9CDD-58DED6545E73}"/>
              </a:ext>
            </a:extLst>
          </p:cNvPr>
          <p:cNvSpPr txBox="1">
            <a:spLocks/>
          </p:cNvSpPr>
          <p:nvPr/>
        </p:nvSpPr>
        <p:spPr>
          <a:xfrm>
            <a:off x="6830601" y="1591168"/>
            <a:ext cx="2103600" cy="10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Display all table</a:t>
            </a:r>
          </a:p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CRUD Flight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28090C-C176-4AD8-AA3A-5C02A29ED046}"/>
              </a:ext>
            </a:extLst>
          </p:cNvPr>
          <p:cNvGrpSpPr/>
          <p:nvPr/>
        </p:nvGrpSpPr>
        <p:grpSpPr>
          <a:xfrm>
            <a:off x="4601825" y="1601530"/>
            <a:ext cx="2103600" cy="3531183"/>
            <a:chOff x="3919241" y="1125778"/>
            <a:chExt cx="2103600" cy="3531183"/>
          </a:xfrm>
        </p:grpSpPr>
        <p:sp>
          <p:nvSpPr>
            <p:cNvPr id="45" name="Google Shape;285;p45">
              <a:extLst>
                <a:ext uri="{FF2B5EF4-FFF2-40B4-BE49-F238E27FC236}">
                  <a16:creationId xmlns:a16="http://schemas.microsoft.com/office/drawing/2014/main" id="{AC9D6F4C-E727-4A3B-A6F7-44CA6531B87D}"/>
                </a:ext>
              </a:extLst>
            </p:cNvPr>
            <p:cNvSpPr txBox="1">
              <a:spLocks/>
            </p:cNvSpPr>
            <p:nvPr/>
          </p:nvSpPr>
          <p:spPr>
            <a:xfrm>
              <a:off x="3919241" y="1125778"/>
              <a:ext cx="2103600" cy="3531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  <a:defRPr sz="16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9pPr>
            </a:lstStyle>
            <a:p>
              <a:pPr marL="0" indent="0">
                <a:spcAft>
                  <a:spcPts val="1600"/>
                </a:spcAft>
                <a:buSzPts val="1100"/>
                <a:buFont typeface="Arial"/>
                <a:buNone/>
              </a:pPr>
              <a:endParaRPr lang="en-US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90DB5A5-B7E4-4448-B655-5626271F73BD}"/>
                </a:ext>
              </a:extLst>
            </p:cNvPr>
            <p:cNvGrpSpPr/>
            <p:nvPr/>
          </p:nvGrpSpPr>
          <p:grpSpPr>
            <a:xfrm>
              <a:off x="4844040" y="1239775"/>
              <a:ext cx="254001" cy="157287"/>
              <a:chOff x="1580444" y="1389291"/>
              <a:chExt cx="254001" cy="157287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354620D-DD0D-4535-B448-1D621516B504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FA07069-1774-4A14-915D-0CE5E38751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9A5C147-B0A4-4B11-A4F8-BA3D7DB05CB4}"/>
                </a:ext>
              </a:extLst>
            </p:cNvPr>
            <p:cNvGrpSpPr/>
            <p:nvPr/>
          </p:nvGrpSpPr>
          <p:grpSpPr>
            <a:xfrm>
              <a:off x="4844040" y="1693942"/>
              <a:ext cx="254001" cy="157287"/>
              <a:chOff x="1580444" y="1389291"/>
              <a:chExt cx="254001" cy="157287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C259B69-3CD8-44DC-A0CC-51472DA19650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C8DEAC1-4371-47C1-B75B-73B581F2E2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DC85CCF-A92F-4290-B783-46A8201DF9A6}"/>
                </a:ext>
              </a:extLst>
            </p:cNvPr>
            <p:cNvGrpSpPr/>
            <p:nvPr/>
          </p:nvGrpSpPr>
          <p:grpSpPr>
            <a:xfrm>
              <a:off x="4844040" y="2128212"/>
              <a:ext cx="254001" cy="157287"/>
              <a:chOff x="1580444" y="1389291"/>
              <a:chExt cx="254001" cy="157287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74048FB-B6A2-48B9-9000-BD4A9FE2D181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5810C2E-2C4B-4968-A2F4-128C991A70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E5D4068-4BEA-4AAE-91AF-05A2E5A2E2CE}"/>
                </a:ext>
              </a:extLst>
            </p:cNvPr>
            <p:cNvGrpSpPr/>
            <p:nvPr/>
          </p:nvGrpSpPr>
          <p:grpSpPr>
            <a:xfrm>
              <a:off x="4844040" y="3024440"/>
              <a:ext cx="254001" cy="173016"/>
              <a:chOff x="1580444" y="1389291"/>
              <a:chExt cx="254001" cy="157287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7D9876D-EFD6-46ED-AB57-C4CC6FE415BA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1265CA8-052D-486C-8673-3626502D9F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A9A1A07-B2DC-4A85-B1FD-778971AD60B9}"/>
                </a:ext>
              </a:extLst>
            </p:cNvPr>
            <p:cNvGrpSpPr/>
            <p:nvPr/>
          </p:nvGrpSpPr>
          <p:grpSpPr>
            <a:xfrm>
              <a:off x="4844040" y="2607390"/>
              <a:ext cx="254001" cy="157287"/>
              <a:chOff x="1580444" y="1389291"/>
              <a:chExt cx="254001" cy="157287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6EB4EC6-CFE8-49D0-965B-8160EBA13E7A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3AF1ED7-9081-4015-8E7B-1365234DF9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18F05E7-AEAD-41D4-AB19-A6E356812AA9}"/>
                </a:ext>
              </a:extLst>
            </p:cNvPr>
            <p:cNvGrpSpPr/>
            <p:nvPr/>
          </p:nvGrpSpPr>
          <p:grpSpPr>
            <a:xfrm>
              <a:off x="4844040" y="3466381"/>
              <a:ext cx="254001" cy="173016"/>
              <a:chOff x="1580444" y="1389291"/>
              <a:chExt cx="254001" cy="157287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F0264EA-4802-4FB3-8C9C-01D3B74A64CE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24ADDCE-F8D4-4AD6-A7FD-29F3AA7C75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8D5B191-AA17-43E9-AD4A-035F3FFA2424}"/>
                </a:ext>
              </a:extLst>
            </p:cNvPr>
            <p:cNvGrpSpPr/>
            <p:nvPr/>
          </p:nvGrpSpPr>
          <p:grpSpPr>
            <a:xfrm>
              <a:off x="4844040" y="3931361"/>
              <a:ext cx="254001" cy="173016"/>
              <a:chOff x="1580444" y="1389291"/>
              <a:chExt cx="254001" cy="15728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0C15F2B-5CBF-4033-9D83-A433F10D680C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46F996A-EEE1-40C1-B79E-27DD4A757B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CABAFD0-7600-48D9-88DF-239D29388DDD}"/>
                </a:ext>
              </a:extLst>
            </p:cNvPr>
            <p:cNvGrpSpPr/>
            <p:nvPr/>
          </p:nvGrpSpPr>
          <p:grpSpPr>
            <a:xfrm>
              <a:off x="4842600" y="4354424"/>
              <a:ext cx="254001" cy="173016"/>
              <a:chOff x="1580444" y="1389291"/>
              <a:chExt cx="254001" cy="157287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AB72FE3-E6BA-4FFE-B0AB-B7E4C11903E5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1E6947C-D80A-4AC6-BB85-B1F729D8EC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51D8EFA2-BD44-43DE-B20B-781CF61860C3}"/>
              </a:ext>
            </a:extLst>
          </p:cNvPr>
          <p:cNvGrpSpPr/>
          <p:nvPr/>
        </p:nvGrpSpPr>
        <p:grpSpPr>
          <a:xfrm>
            <a:off x="2186398" y="1638121"/>
            <a:ext cx="2103600" cy="3531183"/>
            <a:chOff x="681044" y="1319492"/>
            <a:chExt cx="2103600" cy="3531183"/>
          </a:xfrm>
        </p:grpSpPr>
        <p:sp>
          <p:nvSpPr>
            <p:cNvPr id="12" name="Google Shape;285;p45">
              <a:extLst>
                <a:ext uri="{FF2B5EF4-FFF2-40B4-BE49-F238E27FC236}">
                  <a16:creationId xmlns:a16="http://schemas.microsoft.com/office/drawing/2014/main" id="{E8F344DF-E88A-4855-A0EF-43BAA09234C5}"/>
                </a:ext>
              </a:extLst>
            </p:cNvPr>
            <p:cNvSpPr txBox="1">
              <a:spLocks/>
            </p:cNvSpPr>
            <p:nvPr/>
          </p:nvSpPr>
          <p:spPr>
            <a:xfrm>
              <a:off x="681044" y="1319492"/>
              <a:ext cx="2103600" cy="3531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  <a:defRPr sz="16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bin"/>
                <a:buNone/>
                <a:defRPr sz="1400" b="0" i="0" u="none" strike="noStrike" cap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defRPr>
              </a:lvl9pPr>
            </a:lstStyle>
            <a:p>
              <a:pPr marL="0" indent="0">
                <a:spcAft>
                  <a:spcPts val="1600"/>
                </a:spcAft>
                <a:buSzPts val="1100"/>
                <a:buFont typeface="Arial"/>
                <a:buNone/>
              </a:pPr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72CA3AA-83EE-43E5-89BD-6F19D4D4C1DD}"/>
                </a:ext>
              </a:extLst>
            </p:cNvPr>
            <p:cNvGrpSpPr/>
            <p:nvPr/>
          </p:nvGrpSpPr>
          <p:grpSpPr>
            <a:xfrm>
              <a:off x="1605843" y="1433489"/>
              <a:ext cx="254001" cy="157287"/>
              <a:chOff x="1580444" y="1389291"/>
              <a:chExt cx="254001" cy="157287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20D7BDE-99FF-480C-B1D3-A421173F2ADE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7F694AD-2F13-4FA8-B593-914C322812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FD61FE5-BDFD-4E8D-812D-35AEF550901E}"/>
                </a:ext>
              </a:extLst>
            </p:cNvPr>
            <p:cNvGrpSpPr/>
            <p:nvPr/>
          </p:nvGrpSpPr>
          <p:grpSpPr>
            <a:xfrm>
              <a:off x="1605843" y="1887656"/>
              <a:ext cx="254001" cy="157287"/>
              <a:chOff x="1580444" y="1389291"/>
              <a:chExt cx="254001" cy="157287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C186796-4AA3-4A5F-9D19-4DF531742B8A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E87F00E-10C7-4051-8E29-9E80EB348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23AD415-4472-4A58-84C8-C67EC4C64E73}"/>
                </a:ext>
              </a:extLst>
            </p:cNvPr>
            <p:cNvGrpSpPr/>
            <p:nvPr/>
          </p:nvGrpSpPr>
          <p:grpSpPr>
            <a:xfrm>
              <a:off x="1605843" y="2321926"/>
              <a:ext cx="254001" cy="157287"/>
              <a:chOff x="1580444" y="1389291"/>
              <a:chExt cx="254001" cy="157287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A908D11-823B-4F76-8BFF-EE2C93A35806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F9FE6D5-7FA3-4E4D-8EA6-FC45E1D7CA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180B00-EFC8-437E-8B32-55AAF2704FFE}"/>
                </a:ext>
              </a:extLst>
            </p:cNvPr>
            <p:cNvGrpSpPr/>
            <p:nvPr/>
          </p:nvGrpSpPr>
          <p:grpSpPr>
            <a:xfrm>
              <a:off x="1605843" y="2801104"/>
              <a:ext cx="254001" cy="157287"/>
              <a:chOff x="1580444" y="1389291"/>
              <a:chExt cx="254001" cy="157287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C8B40AC-460F-4117-9DF2-A37BD3A47B24}"/>
                  </a:ext>
                </a:extLst>
              </p:cNvPr>
              <p:cNvCxnSpPr/>
              <p:nvPr/>
            </p:nvCxnSpPr>
            <p:spPr>
              <a:xfrm>
                <a:off x="1580444" y="1444978"/>
                <a:ext cx="90312" cy="101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37C0BEF-2C0E-4E91-BEBF-79F78CB6F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756" y="1389291"/>
                <a:ext cx="163689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D3631C5-1082-4283-800A-88458821AA02}"/>
                </a:ext>
              </a:extLst>
            </p:cNvPr>
            <p:cNvGrpSpPr/>
            <p:nvPr/>
          </p:nvGrpSpPr>
          <p:grpSpPr>
            <a:xfrm>
              <a:off x="1604403" y="3203168"/>
              <a:ext cx="254001" cy="213154"/>
              <a:chOff x="1604403" y="3203168"/>
              <a:chExt cx="254001" cy="21315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2260D72-95AF-479A-B2C7-CE9F8FA14E79}"/>
                  </a:ext>
                </a:extLst>
              </p:cNvPr>
              <p:cNvCxnSpPr/>
              <p:nvPr/>
            </p:nvCxnSpPr>
            <p:spPr>
              <a:xfrm>
                <a:off x="1604403" y="3228859"/>
                <a:ext cx="254001" cy="1874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9A3DBAB-D078-4F4E-B7D4-5F34C42D1C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3771" y="3203168"/>
                <a:ext cx="226258" cy="205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7B9B320-4644-4347-93D3-F3E5DDEEA090}"/>
                </a:ext>
              </a:extLst>
            </p:cNvPr>
            <p:cNvGrpSpPr/>
            <p:nvPr/>
          </p:nvGrpSpPr>
          <p:grpSpPr>
            <a:xfrm>
              <a:off x="1613771" y="3659134"/>
              <a:ext cx="254001" cy="213154"/>
              <a:chOff x="1604403" y="3203168"/>
              <a:chExt cx="254001" cy="213154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0D726D0-F310-4EE2-9740-2C6E90536361}"/>
                  </a:ext>
                </a:extLst>
              </p:cNvPr>
              <p:cNvCxnSpPr/>
              <p:nvPr/>
            </p:nvCxnSpPr>
            <p:spPr>
              <a:xfrm>
                <a:off x="1604403" y="3228859"/>
                <a:ext cx="254001" cy="1874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C98A4D7-428A-468F-99BD-EB6EF9828D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3771" y="3203168"/>
                <a:ext cx="226258" cy="205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E6DAED1-4591-4E17-AF7B-DEA6AC500312}"/>
                </a:ext>
              </a:extLst>
            </p:cNvPr>
            <p:cNvGrpSpPr/>
            <p:nvPr/>
          </p:nvGrpSpPr>
          <p:grpSpPr>
            <a:xfrm>
              <a:off x="1599419" y="4091211"/>
              <a:ext cx="254001" cy="213154"/>
              <a:chOff x="1604403" y="3203168"/>
              <a:chExt cx="254001" cy="213154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251D75D-8505-4867-8497-0ACAB08F2692}"/>
                  </a:ext>
                </a:extLst>
              </p:cNvPr>
              <p:cNvCxnSpPr/>
              <p:nvPr/>
            </p:nvCxnSpPr>
            <p:spPr>
              <a:xfrm>
                <a:off x="1604403" y="3228859"/>
                <a:ext cx="254001" cy="1874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B8AE7F8-82EA-49B0-B69E-D5BEE61119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3771" y="3203168"/>
                <a:ext cx="226258" cy="205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F6C5D8E-CFD2-48C7-8A94-DD655308D9FA}"/>
                </a:ext>
              </a:extLst>
            </p:cNvPr>
            <p:cNvGrpSpPr/>
            <p:nvPr/>
          </p:nvGrpSpPr>
          <p:grpSpPr>
            <a:xfrm>
              <a:off x="1611040" y="4529930"/>
              <a:ext cx="254001" cy="213154"/>
              <a:chOff x="1604403" y="3203168"/>
              <a:chExt cx="254001" cy="213154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559CB28-5C25-458B-A74D-7013033AD03C}"/>
                  </a:ext>
                </a:extLst>
              </p:cNvPr>
              <p:cNvCxnSpPr/>
              <p:nvPr/>
            </p:nvCxnSpPr>
            <p:spPr>
              <a:xfrm>
                <a:off x="1604403" y="3228859"/>
                <a:ext cx="254001" cy="1874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ED754E9-02B6-4C0E-9B23-14A8F20707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3771" y="3203168"/>
                <a:ext cx="226258" cy="205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Google Shape;139;p26">
            <a:extLst>
              <a:ext uri="{FF2B5EF4-FFF2-40B4-BE49-F238E27FC236}">
                <a16:creationId xmlns:a16="http://schemas.microsoft.com/office/drawing/2014/main" id="{AB6BD080-2E99-43BA-A412-2DBA1FC07053}"/>
              </a:ext>
            </a:extLst>
          </p:cNvPr>
          <p:cNvSpPr/>
          <p:nvPr/>
        </p:nvSpPr>
        <p:spPr>
          <a:xfrm>
            <a:off x="3268025" y="4439971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7284E-6 L -0.00052 -0.3768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885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8.64198E-7 L 0.12951 -0.3669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6" y="-1836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8.64198E-7 L 0.11145 -0.36698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1836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46914E-7 L 0.12813 -0.3657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-1830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46914E-7 L 0.11267 -0.3657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18302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8.64198E-7 L 0.0842 -0.36605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-1830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6788 0.56358 L 0.85191 0.2891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-1373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32099E-6 L 0.08542 -0.3700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1851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82" grpId="0"/>
      <p:bldP spid="282" grpId="1"/>
      <p:bldP spid="283" grpId="0" build="p"/>
      <p:bldP spid="283" grpId="1" build="p"/>
      <p:bldP spid="284" grpId="0" build="p"/>
      <p:bldP spid="284" grpId="1" build="p"/>
      <p:bldP spid="285" grpId="0" build="p"/>
      <p:bldP spid="285" grpId="1" build="p"/>
      <p:bldP spid="286" grpId="0" build="p"/>
      <p:bldP spid="286" grpId="1" build="p"/>
      <p:bldP spid="287" grpId="0" build="p"/>
      <p:bldP spid="287" grpId="1" build="p"/>
      <p:bldP spid="288" grpId="0" uiExpand="1" build="p"/>
      <p:bldP spid="288" grpId="1" uiExpand="1" build="p"/>
      <p:bldP spid="288" grpId="2" build="p"/>
      <p:bldP spid="11" grpId="0"/>
      <p:bldP spid="11" grpId="1"/>
      <p:bldP spid="11" grpId="2"/>
      <p:bldP spid="11" grpId="3"/>
      <p:bldP spid="14" grpId="0"/>
      <p:bldP spid="14" grpId="1"/>
      <p:bldP spid="14" grpId="2"/>
      <p:bldP spid="14" grpId="3"/>
      <p:bldP spid="88" grpId="0" animBg="1"/>
      <p:bldP spid="88" grpId="1" animBg="1"/>
      <p:bldP spid="8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4380090" y="2026800"/>
            <a:ext cx="3717498" cy="1089900"/>
          </a:xfrm>
          <a:prstGeom prst="rect">
            <a:avLst/>
          </a:prstGeom>
        </p:spPr>
        <p:txBody>
          <a:bodyPr spcFirstLastPara="1" wrap="square" lIns="9142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br>
              <a:rPr lang="en" dirty="0"/>
            </a:br>
            <a:r>
              <a:rPr lang="en" dirty="0"/>
              <a:t>LAUNCHING</a:t>
            </a:r>
            <a:endParaRPr dirty="0"/>
          </a:p>
        </p:txBody>
      </p:sp>
      <p:sp>
        <p:nvSpPr>
          <p:cNvPr id="276" name="Google Shape;276;p44"/>
          <p:cNvSpPr txBox="1">
            <a:spLocks noGrp="1"/>
          </p:cNvSpPr>
          <p:nvPr>
            <p:ph type="title" idx="2"/>
          </p:nvPr>
        </p:nvSpPr>
        <p:spPr>
          <a:xfrm>
            <a:off x="1280750" y="1316850"/>
            <a:ext cx="3331500" cy="2509800"/>
          </a:xfrm>
          <a:prstGeom prst="rect">
            <a:avLst/>
          </a:prstGeom>
        </p:spPr>
        <p:txBody>
          <a:bodyPr spcFirstLastPara="1" wrap="square" lIns="91425" tIns="91425" rIns="2286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  <p:bldP spid="2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968625" y="445025"/>
            <a:ext cx="720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 DEVELOPMENT TECHNOLOGIES </a:t>
            </a:r>
            <a:endParaRPr dirty="0"/>
          </a:p>
        </p:txBody>
      </p:sp>
      <p:sp>
        <p:nvSpPr>
          <p:cNvPr id="306" name="Google Shape;306;p48"/>
          <p:cNvSpPr txBox="1">
            <a:spLocks noGrp="1"/>
          </p:cNvSpPr>
          <p:nvPr>
            <p:ph type="subTitle" idx="1"/>
          </p:nvPr>
        </p:nvSpPr>
        <p:spPr>
          <a:xfrm>
            <a:off x="968625" y="135790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Technique</a:t>
            </a:r>
            <a:endParaRPr dirty="0"/>
          </a:p>
        </p:txBody>
      </p:sp>
      <p:sp>
        <p:nvSpPr>
          <p:cNvPr id="307" name="Google Shape;307;p48"/>
          <p:cNvSpPr txBox="1">
            <a:spLocks noGrp="1"/>
          </p:cNvSpPr>
          <p:nvPr>
            <p:ph type="subTitle" idx="2"/>
          </p:nvPr>
        </p:nvSpPr>
        <p:spPr>
          <a:xfrm>
            <a:off x="3395375" y="135790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Template</a:t>
            </a:r>
            <a:endParaRPr dirty="0"/>
          </a:p>
        </p:txBody>
      </p:sp>
      <p:sp>
        <p:nvSpPr>
          <p:cNvPr id="308" name="Google Shape;308;p48"/>
          <p:cNvSpPr txBox="1">
            <a:spLocks noGrp="1"/>
          </p:cNvSpPr>
          <p:nvPr>
            <p:ph type="subTitle" idx="3"/>
          </p:nvPr>
        </p:nvSpPr>
        <p:spPr>
          <a:xfrm>
            <a:off x="968625" y="1827301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HTML, CSS, JS, J</a:t>
            </a:r>
            <a:r>
              <a:rPr lang="en-US" dirty="0"/>
              <a:t>q</a:t>
            </a:r>
            <a:r>
              <a:rPr lang="en" dirty="0"/>
              <a:t>uery, AJAX, PHP</a:t>
            </a:r>
          </a:p>
        </p:txBody>
      </p:sp>
      <p:sp>
        <p:nvSpPr>
          <p:cNvPr id="309" name="Google Shape;309;p48"/>
          <p:cNvSpPr txBox="1">
            <a:spLocks noGrp="1"/>
          </p:cNvSpPr>
          <p:nvPr>
            <p:ph type="subTitle" idx="4"/>
          </p:nvPr>
        </p:nvSpPr>
        <p:spPr>
          <a:xfrm>
            <a:off x="3395375" y="1827301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 template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10" name="Google Shape;310;p48"/>
          <p:cNvSpPr txBox="1">
            <a:spLocks noGrp="1"/>
          </p:cNvSpPr>
          <p:nvPr>
            <p:ph type="subTitle" idx="5"/>
          </p:nvPr>
        </p:nvSpPr>
        <p:spPr>
          <a:xfrm>
            <a:off x="968625" y="2752225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Framework</a:t>
            </a:r>
            <a:endParaRPr dirty="0"/>
          </a:p>
        </p:txBody>
      </p:sp>
      <p:sp>
        <p:nvSpPr>
          <p:cNvPr id="311" name="Google Shape;311;p48"/>
          <p:cNvSpPr txBox="1">
            <a:spLocks noGrp="1"/>
          </p:cNvSpPr>
          <p:nvPr>
            <p:ph type="subTitle" idx="6"/>
          </p:nvPr>
        </p:nvSpPr>
        <p:spPr>
          <a:xfrm>
            <a:off x="3395375" y="2752225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Package</a:t>
            </a:r>
            <a:endParaRPr dirty="0"/>
          </a:p>
        </p:txBody>
      </p:sp>
      <p:sp>
        <p:nvSpPr>
          <p:cNvPr id="312" name="Google Shape;312;p48"/>
          <p:cNvSpPr txBox="1">
            <a:spLocks noGrp="1"/>
          </p:cNvSpPr>
          <p:nvPr>
            <p:ph type="subTitle" idx="7"/>
          </p:nvPr>
        </p:nvSpPr>
        <p:spPr>
          <a:xfrm>
            <a:off x="968625" y="3221626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Owl carousel, Laravel</a:t>
            </a:r>
          </a:p>
        </p:txBody>
      </p:sp>
      <p:sp>
        <p:nvSpPr>
          <p:cNvPr id="313" name="Google Shape;313;p48"/>
          <p:cNvSpPr txBox="1">
            <a:spLocks noGrp="1"/>
          </p:cNvSpPr>
          <p:nvPr>
            <p:ph type="subTitle" idx="8"/>
          </p:nvPr>
        </p:nvSpPr>
        <p:spPr>
          <a:xfrm>
            <a:off x="3395375" y="3221626"/>
            <a:ext cx="210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Laravel Mail CSS </a:t>
            </a:r>
            <a:r>
              <a:rPr lang="en-US" dirty="0" err="1"/>
              <a:t>Inliner</a:t>
            </a:r>
            <a:endParaRPr lang="en-US" dirty="0"/>
          </a:p>
          <a:p>
            <a:pPr marL="0" indent="0"/>
            <a:r>
              <a:rPr lang="en-US" dirty="0"/>
              <a:t> </a:t>
            </a:r>
          </a:p>
        </p:txBody>
      </p:sp>
      <p:sp>
        <p:nvSpPr>
          <p:cNvPr id="314" name="Google Shape;314;p48"/>
          <p:cNvSpPr/>
          <p:nvPr/>
        </p:nvSpPr>
        <p:spPr>
          <a:xfrm>
            <a:off x="1054423" y="4503413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D7F0D-C510-465D-9D48-622FAF033C59}"/>
              </a:ext>
            </a:extLst>
          </p:cNvPr>
          <p:cNvGrpSpPr/>
          <p:nvPr/>
        </p:nvGrpSpPr>
        <p:grpSpPr>
          <a:xfrm>
            <a:off x="6500479" y="2605261"/>
            <a:ext cx="1589098" cy="2093214"/>
            <a:chOff x="6787627" y="2093667"/>
            <a:chExt cx="1701248" cy="2726278"/>
          </a:xfrm>
        </p:grpSpPr>
        <p:grpSp>
          <p:nvGrpSpPr>
            <p:cNvPr id="12" name="Group 115">
              <a:extLst>
                <a:ext uri="{FF2B5EF4-FFF2-40B4-BE49-F238E27FC236}">
                  <a16:creationId xmlns:a16="http://schemas.microsoft.com/office/drawing/2014/main" id="{872B4A34-8999-4BE8-9011-C33DC4275C31}"/>
                </a:ext>
              </a:extLst>
            </p:cNvPr>
            <p:cNvGrpSpPr/>
            <p:nvPr/>
          </p:nvGrpSpPr>
          <p:grpSpPr>
            <a:xfrm>
              <a:off x="6996076" y="2093667"/>
              <a:ext cx="1093501" cy="1741553"/>
              <a:chOff x="6867874" y="3721883"/>
              <a:chExt cx="1093501" cy="1741553"/>
            </a:xfrm>
          </p:grpSpPr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B8D0169D-558A-433A-A5D3-4BBE4A313BAC}"/>
                  </a:ext>
                </a:extLst>
              </p:cNvPr>
              <p:cNvSpPr/>
              <p:nvPr/>
            </p:nvSpPr>
            <p:spPr>
              <a:xfrm>
                <a:off x="6867874" y="3721883"/>
                <a:ext cx="1093501" cy="1741553"/>
              </a:xfrm>
              <a:custGeom>
                <a:avLst/>
                <a:gdLst/>
                <a:ahLst/>
                <a:cxnLst/>
                <a:rect l="l" t="t" r="r" b="b"/>
                <a:pathLst>
                  <a:path w="1093501" h="1741553">
                    <a:moveTo>
                      <a:pt x="422037" y="0"/>
                    </a:moveTo>
                    <a:lnTo>
                      <a:pt x="422037" y="630979"/>
                    </a:lnTo>
                    <a:cubicBezTo>
                      <a:pt x="422037" y="680563"/>
                      <a:pt x="455258" y="722388"/>
                      <a:pt x="500795" y="734926"/>
                    </a:cubicBezTo>
                    <a:lnTo>
                      <a:pt x="500795" y="955639"/>
                    </a:lnTo>
                    <a:cubicBezTo>
                      <a:pt x="500795" y="982077"/>
                      <a:pt x="522227" y="1003509"/>
                      <a:pt x="548664" y="1003509"/>
                    </a:cubicBezTo>
                    <a:cubicBezTo>
                      <a:pt x="575102" y="1003509"/>
                      <a:pt x="596533" y="982077"/>
                      <a:pt x="596533" y="955639"/>
                    </a:cubicBezTo>
                    <a:lnTo>
                      <a:pt x="596533" y="735077"/>
                    </a:lnTo>
                    <a:cubicBezTo>
                      <a:pt x="642317" y="722690"/>
                      <a:pt x="675778" y="680742"/>
                      <a:pt x="675778" y="630979"/>
                    </a:cubicBezTo>
                    <a:lnTo>
                      <a:pt x="675778" y="658"/>
                    </a:lnTo>
                    <a:cubicBezTo>
                      <a:pt x="911634" y="31647"/>
                      <a:pt x="1093500" y="233580"/>
                      <a:pt x="1093500" y="477990"/>
                    </a:cubicBezTo>
                    <a:lnTo>
                      <a:pt x="1093500" y="780133"/>
                    </a:lnTo>
                    <a:lnTo>
                      <a:pt x="1093501" y="780133"/>
                    </a:lnTo>
                    <a:lnTo>
                      <a:pt x="1093501" y="1260843"/>
                    </a:lnTo>
                    <a:cubicBezTo>
                      <a:pt x="1093501" y="1526332"/>
                      <a:pt x="878279" y="1741553"/>
                      <a:pt x="612791" y="1741553"/>
                    </a:cubicBezTo>
                    <a:lnTo>
                      <a:pt x="480710" y="1741553"/>
                    </a:lnTo>
                    <a:cubicBezTo>
                      <a:pt x="215222" y="1741553"/>
                      <a:pt x="1" y="1526332"/>
                      <a:pt x="1" y="1260843"/>
                    </a:cubicBezTo>
                    <a:lnTo>
                      <a:pt x="1" y="787709"/>
                    </a:lnTo>
                    <a:lnTo>
                      <a:pt x="0" y="787709"/>
                    </a:lnTo>
                    <a:lnTo>
                      <a:pt x="0" y="477990"/>
                    </a:lnTo>
                    <a:cubicBezTo>
                      <a:pt x="0" y="232085"/>
                      <a:pt x="184097" y="29180"/>
                      <a:pt x="4220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ounded Rectangle 108">
                <a:extLst>
                  <a:ext uri="{FF2B5EF4-FFF2-40B4-BE49-F238E27FC236}">
                    <a16:creationId xmlns:a16="http://schemas.microsoft.com/office/drawing/2014/main" id="{FCA38C96-6FD0-413C-8280-916ED901A679}"/>
                  </a:ext>
                </a:extLst>
              </p:cNvPr>
              <p:cNvSpPr/>
              <p:nvPr/>
            </p:nvSpPr>
            <p:spPr>
              <a:xfrm>
                <a:off x="7309131" y="3809649"/>
                <a:ext cx="210986" cy="4572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Freeform 62">
              <a:extLst>
                <a:ext uri="{FF2B5EF4-FFF2-40B4-BE49-F238E27FC236}">
                  <a16:creationId xmlns:a16="http://schemas.microsoft.com/office/drawing/2014/main" id="{0BBA021F-532A-44D2-B3A8-D2ECD66236A1}"/>
                </a:ext>
              </a:extLst>
            </p:cNvPr>
            <p:cNvSpPr/>
            <p:nvPr/>
          </p:nvSpPr>
          <p:spPr>
            <a:xfrm>
              <a:off x="6787627" y="2480451"/>
              <a:ext cx="1701248" cy="2339494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  <a:gd name="connsiteX0" fmla="*/ 0 w 1518129"/>
                <a:gd name="connsiteY0" fmla="*/ 891306 h 2174861"/>
                <a:gd name="connsiteX1" fmla="*/ 227051 w 1518129"/>
                <a:gd name="connsiteY1" fmla="*/ 1320850 h 2174861"/>
                <a:gd name="connsiteX2" fmla="*/ 462841 w 1518129"/>
                <a:gd name="connsiteY2" fmla="*/ 1655174 h 2174861"/>
                <a:gd name="connsiteX3" fmla="*/ 644540 w 1518129"/>
                <a:gd name="connsiteY3" fmla="*/ 1879748 h 2174861"/>
                <a:gd name="connsiteX4" fmla="*/ 678137 w 1518129"/>
                <a:gd name="connsiteY4" fmla="*/ 2115210 h 2174861"/>
                <a:gd name="connsiteX5" fmla="*/ 1339145 w 1518129"/>
                <a:gd name="connsiteY5" fmla="*/ 2174859 h 2174861"/>
                <a:gd name="connsiteX6" fmla="*/ 1358227 w 1518129"/>
                <a:gd name="connsiteY6" fmla="*/ 1930484 h 2174861"/>
                <a:gd name="connsiteX7" fmla="*/ 1516859 w 1518129"/>
                <a:gd name="connsiteY7" fmla="*/ 1069958 h 2174861"/>
                <a:gd name="connsiteX8" fmla="*/ 1464891 w 1518129"/>
                <a:gd name="connsiteY8" fmla="*/ 644162 h 2174861"/>
                <a:gd name="connsiteX9" fmla="*/ 1272486 w 1518129"/>
                <a:gd name="connsiteY9" fmla="*/ 612493 h 2174861"/>
                <a:gd name="connsiteX10" fmla="*/ 1264720 w 1518129"/>
                <a:gd name="connsiteY10" fmla="*/ 911472 h 2174861"/>
                <a:gd name="connsiteX11" fmla="*/ 1252622 w 1518129"/>
                <a:gd name="connsiteY11" fmla="*/ 600743 h 2174861"/>
                <a:gd name="connsiteX12" fmla="*/ 1022817 w 1518129"/>
                <a:gd name="connsiteY12" fmla="*/ 558366 h 2174861"/>
                <a:gd name="connsiteX13" fmla="*/ 1053082 w 1518129"/>
                <a:gd name="connsiteY13" fmla="*/ 887580 h 2174861"/>
                <a:gd name="connsiteX14" fmla="*/ 1001757 w 1518129"/>
                <a:gd name="connsiteY14" fmla="*/ 557324 h 2174861"/>
                <a:gd name="connsiteX15" fmla="*/ 806783 w 1518129"/>
                <a:gd name="connsiteY15" fmla="*/ 513030 h 2174861"/>
                <a:gd name="connsiteX16" fmla="*/ 810613 w 1518129"/>
                <a:gd name="connsiteY16" fmla="*/ 901237 h 2174861"/>
                <a:gd name="connsiteX17" fmla="*/ 778941 w 1518129"/>
                <a:gd name="connsiteY17" fmla="*/ 121917 h 2174861"/>
                <a:gd name="connsiteX18" fmla="*/ 582042 w 1518129"/>
                <a:gd name="connsiteY18" fmla="*/ 161731 h 2174861"/>
                <a:gd name="connsiteX19" fmla="*/ 554580 w 1518129"/>
                <a:gd name="connsiteY19" fmla="*/ 1197645 h 2174861"/>
                <a:gd name="connsiteX20" fmla="*/ 419736 w 1518129"/>
                <a:gd name="connsiteY20" fmla="*/ 1153389 h 2174861"/>
                <a:gd name="connsiteX21" fmla="*/ 0 w 1518129"/>
                <a:gd name="connsiteY21" fmla="*/ 891306 h 2174861"/>
                <a:gd name="connsiteX0" fmla="*/ 0 w 1518129"/>
                <a:gd name="connsiteY0" fmla="*/ 891306 h 2116848"/>
                <a:gd name="connsiteX1" fmla="*/ 227051 w 1518129"/>
                <a:gd name="connsiteY1" fmla="*/ 1320850 h 2116848"/>
                <a:gd name="connsiteX2" fmla="*/ 462841 w 1518129"/>
                <a:gd name="connsiteY2" fmla="*/ 1655174 h 2116848"/>
                <a:gd name="connsiteX3" fmla="*/ 644540 w 1518129"/>
                <a:gd name="connsiteY3" fmla="*/ 1879748 h 2116848"/>
                <a:gd name="connsiteX4" fmla="*/ 678137 w 1518129"/>
                <a:gd name="connsiteY4" fmla="*/ 2115210 h 2116848"/>
                <a:gd name="connsiteX5" fmla="*/ 1358227 w 1518129"/>
                <a:gd name="connsiteY5" fmla="*/ 1930484 h 2116848"/>
                <a:gd name="connsiteX6" fmla="*/ 1516859 w 1518129"/>
                <a:gd name="connsiteY6" fmla="*/ 1069958 h 2116848"/>
                <a:gd name="connsiteX7" fmla="*/ 1464891 w 1518129"/>
                <a:gd name="connsiteY7" fmla="*/ 644162 h 2116848"/>
                <a:gd name="connsiteX8" fmla="*/ 1272486 w 1518129"/>
                <a:gd name="connsiteY8" fmla="*/ 612493 h 2116848"/>
                <a:gd name="connsiteX9" fmla="*/ 1264720 w 1518129"/>
                <a:gd name="connsiteY9" fmla="*/ 911472 h 2116848"/>
                <a:gd name="connsiteX10" fmla="*/ 1252622 w 1518129"/>
                <a:gd name="connsiteY10" fmla="*/ 600743 h 2116848"/>
                <a:gd name="connsiteX11" fmla="*/ 1022817 w 1518129"/>
                <a:gd name="connsiteY11" fmla="*/ 558366 h 2116848"/>
                <a:gd name="connsiteX12" fmla="*/ 1053082 w 1518129"/>
                <a:gd name="connsiteY12" fmla="*/ 887580 h 2116848"/>
                <a:gd name="connsiteX13" fmla="*/ 1001757 w 1518129"/>
                <a:gd name="connsiteY13" fmla="*/ 557324 h 2116848"/>
                <a:gd name="connsiteX14" fmla="*/ 806783 w 1518129"/>
                <a:gd name="connsiteY14" fmla="*/ 513030 h 2116848"/>
                <a:gd name="connsiteX15" fmla="*/ 810613 w 1518129"/>
                <a:gd name="connsiteY15" fmla="*/ 901237 h 2116848"/>
                <a:gd name="connsiteX16" fmla="*/ 778941 w 1518129"/>
                <a:gd name="connsiteY16" fmla="*/ 121917 h 2116848"/>
                <a:gd name="connsiteX17" fmla="*/ 582042 w 1518129"/>
                <a:gd name="connsiteY17" fmla="*/ 161731 h 2116848"/>
                <a:gd name="connsiteX18" fmla="*/ 554580 w 1518129"/>
                <a:gd name="connsiteY18" fmla="*/ 1197645 h 2116848"/>
                <a:gd name="connsiteX19" fmla="*/ 419736 w 1518129"/>
                <a:gd name="connsiteY19" fmla="*/ 1153389 h 2116848"/>
                <a:gd name="connsiteX20" fmla="*/ 0 w 1518129"/>
                <a:gd name="connsiteY20" fmla="*/ 891306 h 2116848"/>
                <a:gd name="connsiteX0" fmla="*/ 0 w 1518129"/>
                <a:gd name="connsiteY0" fmla="*/ 891306 h 1987766"/>
                <a:gd name="connsiteX1" fmla="*/ 227051 w 1518129"/>
                <a:gd name="connsiteY1" fmla="*/ 1320850 h 1987766"/>
                <a:gd name="connsiteX2" fmla="*/ 462841 w 1518129"/>
                <a:gd name="connsiteY2" fmla="*/ 1655174 h 1987766"/>
                <a:gd name="connsiteX3" fmla="*/ 644540 w 1518129"/>
                <a:gd name="connsiteY3" fmla="*/ 1879748 h 1987766"/>
                <a:gd name="connsiteX4" fmla="*/ 1358227 w 1518129"/>
                <a:gd name="connsiteY4" fmla="*/ 1930484 h 1987766"/>
                <a:gd name="connsiteX5" fmla="*/ 1516859 w 1518129"/>
                <a:gd name="connsiteY5" fmla="*/ 1069958 h 1987766"/>
                <a:gd name="connsiteX6" fmla="*/ 1464891 w 1518129"/>
                <a:gd name="connsiteY6" fmla="*/ 644162 h 1987766"/>
                <a:gd name="connsiteX7" fmla="*/ 1272486 w 1518129"/>
                <a:gd name="connsiteY7" fmla="*/ 612493 h 1987766"/>
                <a:gd name="connsiteX8" fmla="*/ 1264720 w 1518129"/>
                <a:gd name="connsiteY8" fmla="*/ 911472 h 1987766"/>
                <a:gd name="connsiteX9" fmla="*/ 1252622 w 1518129"/>
                <a:gd name="connsiteY9" fmla="*/ 600743 h 1987766"/>
                <a:gd name="connsiteX10" fmla="*/ 1022817 w 1518129"/>
                <a:gd name="connsiteY10" fmla="*/ 558366 h 1987766"/>
                <a:gd name="connsiteX11" fmla="*/ 1053082 w 1518129"/>
                <a:gd name="connsiteY11" fmla="*/ 887580 h 1987766"/>
                <a:gd name="connsiteX12" fmla="*/ 1001757 w 1518129"/>
                <a:gd name="connsiteY12" fmla="*/ 557324 h 1987766"/>
                <a:gd name="connsiteX13" fmla="*/ 806783 w 1518129"/>
                <a:gd name="connsiteY13" fmla="*/ 513030 h 1987766"/>
                <a:gd name="connsiteX14" fmla="*/ 810613 w 1518129"/>
                <a:gd name="connsiteY14" fmla="*/ 901237 h 1987766"/>
                <a:gd name="connsiteX15" fmla="*/ 778941 w 1518129"/>
                <a:gd name="connsiteY15" fmla="*/ 121917 h 1987766"/>
                <a:gd name="connsiteX16" fmla="*/ 582042 w 1518129"/>
                <a:gd name="connsiteY16" fmla="*/ 161731 h 1987766"/>
                <a:gd name="connsiteX17" fmla="*/ 554580 w 1518129"/>
                <a:gd name="connsiteY17" fmla="*/ 1197645 h 1987766"/>
                <a:gd name="connsiteX18" fmla="*/ 419736 w 1518129"/>
                <a:gd name="connsiteY18" fmla="*/ 1153389 h 1987766"/>
                <a:gd name="connsiteX19" fmla="*/ 0 w 1518129"/>
                <a:gd name="connsiteY19" fmla="*/ 891306 h 1987766"/>
                <a:gd name="connsiteX0" fmla="*/ 0 w 1518129"/>
                <a:gd name="connsiteY0" fmla="*/ 891306 h 1934599"/>
                <a:gd name="connsiteX1" fmla="*/ 227051 w 1518129"/>
                <a:gd name="connsiteY1" fmla="*/ 1320850 h 1934599"/>
                <a:gd name="connsiteX2" fmla="*/ 462841 w 1518129"/>
                <a:gd name="connsiteY2" fmla="*/ 1655174 h 1934599"/>
                <a:gd name="connsiteX3" fmla="*/ 644540 w 1518129"/>
                <a:gd name="connsiteY3" fmla="*/ 1879748 h 1934599"/>
                <a:gd name="connsiteX4" fmla="*/ 1358227 w 1518129"/>
                <a:gd name="connsiteY4" fmla="*/ 1930484 h 1934599"/>
                <a:gd name="connsiteX5" fmla="*/ 1516859 w 1518129"/>
                <a:gd name="connsiteY5" fmla="*/ 1069958 h 1934599"/>
                <a:gd name="connsiteX6" fmla="*/ 1464891 w 1518129"/>
                <a:gd name="connsiteY6" fmla="*/ 644162 h 1934599"/>
                <a:gd name="connsiteX7" fmla="*/ 1272486 w 1518129"/>
                <a:gd name="connsiteY7" fmla="*/ 612493 h 1934599"/>
                <a:gd name="connsiteX8" fmla="*/ 1264720 w 1518129"/>
                <a:gd name="connsiteY8" fmla="*/ 911472 h 1934599"/>
                <a:gd name="connsiteX9" fmla="*/ 1252622 w 1518129"/>
                <a:gd name="connsiteY9" fmla="*/ 600743 h 1934599"/>
                <a:gd name="connsiteX10" fmla="*/ 1022817 w 1518129"/>
                <a:gd name="connsiteY10" fmla="*/ 558366 h 1934599"/>
                <a:gd name="connsiteX11" fmla="*/ 1053082 w 1518129"/>
                <a:gd name="connsiteY11" fmla="*/ 887580 h 1934599"/>
                <a:gd name="connsiteX12" fmla="*/ 1001757 w 1518129"/>
                <a:gd name="connsiteY12" fmla="*/ 557324 h 1934599"/>
                <a:gd name="connsiteX13" fmla="*/ 806783 w 1518129"/>
                <a:gd name="connsiteY13" fmla="*/ 513030 h 1934599"/>
                <a:gd name="connsiteX14" fmla="*/ 810613 w 1518129"/>
                <a:gd name="connsiteY14" fmla="*/ 901237 h 1934599"/>
                <a:gd name="connsiteX15" fmla="*/ 778941 w 1518129"/>
                <a:gd name="connsiteY15" fmla="*/ 121917 h 1934599"/>
                <a:gd name="connsiteX16" fmla="*/ 582042 w 1518129"/>
                <a:gd name="connsiteY16" fmla="*/ 161731 h 1934599"/>
                <a:gd name="connsiteX17" fmla="*/ 554580 w 1518129"/>
                <a:gd name="connsiteY17" fmla="*/ 1197645 h 1934599"/>
                <a:gd name="connsiteX18" fmla="*/ 419736 w 1518129"/>
                <a:gd name="connsiteY18" fmla="*/ 1153389 h 1934599"/>
                <a:gd name="connsiteX19" fmla="*/ 0 w 1518129"/>
                <a:gd name="connsiteY19" fmla="*/ 891306 h 1934599"/>
                <a:gd name="connsiteX0" fmla="*/ 0 w 1518129"/>
                <a:gd name="connsiteY0" fmla="*/ 891306 h 1914832"/>
                <a:gd name="connsiteX1" fmla="*/ 227051 w 1518129"/>
                <a:gd name="connsiteY1" fmla="*/ 1320850 h 1914832"/>
                <a:gd name="connsiteX2" fmla="*/ 462841 w 1518129"/>
                <a:gd name="connsiteY2" fmla="*/ 1655174 h 1914832"/>
                <a:gd name="connsiteX3" fmla="*/ 644540 w 1518129"/>
                <a:gd name="connsiteY3" fmla="*/ 1879748 h 1914832"/>
                <a:gd name="connsiteX4" fmla="*/ 1366786 w 1518129"/>
                <a:gd name="connsiteY4" fmla="*/ 1904807 h 1914832"/>
                <a:gd name="connsiteX5" fmla="*/ 1516859 w 1518129"/>
                <a:gd name="connsiteY5" fmla="*/ 1069958 h 1914832"/>
                <a:gd name="connsiteX6" fmla="*/ 1464891 w 1518129"/>
                <a:gd name="connsiteY6" fmla="*/ 644162 h 1914832"/>
                <a:gd name="connsiteX7" fmla="*/ 1272486 w 1518129"/>
                <a:gd name="connsiteY7" fmla="*/ 612493 h 1914832"/>
                <a:gd name="connsiteX8" fmla="*/ 1264720 w 1518129"/>
                <a:gd name="connsiteY8" fmla="*/ 911472 h 1914832"/>
                <a:gd name="connsiteX9" fmla="*/ 1252622 w 1518129"/>
                <a:gd name="connsiteY9" fmla="*/ 600743 h 1914832"/>
                <a:gd name="connsiteX10" fmla="*/ 1022817 w 1518129"/>
                <a:gd name="connsiteY10" fmla="*/ 558366 h 1914832"/>
                <a:gd name="connsiteX11" fmla="*/ 1053082 w 1518129"/>
                <a:gd name="connsiteY11" fmla="*/ 887580 h 1914832"/>
                <a:gd name="connsiteX12" fmla="*/ 1001757 w 1518129"/>
                <a:gd name="connsiteY12" fmla="*/ 557324 h 1914832"/>
                <a:gd name="connsiteX13" fmla="*/ 806783 w 1518129"/>
                <a:gd name="connsiteY13" fmla="*/ 513030 h 1914832"/>
                <a:gd name="connsiteX14" fmla="*/ 810613 w 1518129"/>
                <a:gd name="connsiteY14" fmla="*/ 901237 h 1914832"/>
                <a:gd name="connsiteX15" fmla="*/ 778941 w 1518129"/>
                <a:gd name="connsiteY15" fmla="*/ 121917 h 1914832"/>
                <a:gd name="connsiteX16" fmla="*/ 582042 w 1518129"/>
                <a:gd name="connsiteY16" fmla="*/ 161731 h 1914832"/>
                <a:gd name="connsiteX17" fmla="*/ 554580 w 1518129"/>
                <a:gd name="connsiteY17" fmla="*/ 1197645 h 1914832"/>
                <a:gd name="connsiteX18" fmla="*/ 419736 w 1518129"/>
                <a:gd name="connsiteY18" fmla="*/ 1153389 h 1914832"/>
                <a:gd name="connsiteX19" fmla="*/ 0 w 1518129"/>
                <a:gd name="connsiteY19" fmla="*/ 891306 h 1914832"/>
                <a:gd name="connsiteX0" fmla="*/ 0 w 1518129"/>
                <a:gd name="connsiteY0" fmla="*/ 891306 h 1910129"/>
                <a:gd name="connsiteX1" fmla="*/ 227051 w 1518129"/>
                <a:gd name="connsiteY1" fmla="*/ 1320850 h 1910129"/>
                <a:gd name="connsiteX2" fmla="*/ 462841 w 1518129"/>
                <a:gd name="connsiteY2" fmla="*/ 1655174 h 1910129"/>
                <a:gd name="connsiteX3" fmla="*/ 644540 w 1518129"/>
                <a:gd name="connsiteY3" fmla="*/ 1879748 h 1910129"/>
                <a:gd name="connsiteX4" fmla="*/ 1366786 w 1518129"/>
                <a:gd name="connsiteY4" fmla="*/ 1904807 h 1910129"/>
                <a:gd name="connsiteX5" fmla="*/ 1516859 w 1518129"/>
                <a:gd name="connsiteY5" fmla="*/ 1069958 h 1910129"/>
                <a:gd name="connsiteX6" fmla="*/ 1464891 w 1518129"/>
                <a:gd name="connsiteY6" fmla="*/ 644162 h 1910129"/>
                <a:gd name="connsiteX7" fmla="*/ 1272486 w 1518129"/>
                <a:gd name="connsiteY7" fmla="*/ 612493 h 1910129"/>
                <a:gd name="connsiteX8" fmla="*/ 1264720 w 1518129"/>
                <a:gd name="connsiteY8" fmla="*/ 911472 h 1910129"/>
                <a:gd name="connsiteX9" fmla="*/ 1252622 w 1518129"/>
                <a:gd name="connsiteY9" fmla="*/ 600743 h 1910129"/>
                <a:gd name="connsiteX10" fmla="*/ 1022817 w 1518129"/>
                <a:gd name="connsiteY10" fmla="*/ 558366 h 1910129"/>
                <a:gd name="connsiteX11" fmla="*/ 1053082 w 1518129"/>
                <a:gd name="connsiteY11" fmla="*/ 887580 h 1910129"/>
                <a:gd name="connsiteX12" fmla="*/ 1001757 w 1518129"/>
                <a:gd name="connsiteY12" fmla="*/ 557324 h 1910129"/>
                <a:gd name="connsiteX13" fmla="*/ 806783 w 1518129"/>
                <a:gd name="connsiteY13" fmla="*/ 513030 h 1910129"/>
                <a:gd name="connsiteX14" fmla="*/ 810613 w 1518129"/>
                <a:gd name="connsiteY14" fmla="*/ 901237 h 1910129"/>
                <a:gd name="connsiteX15" fmla="*/ 778941 w 1518129"/>
                <a:gd name="connsiteY15" fmla="*/ 121917 h 1910129"/>
                <a:gd name="connsiteX16" fmla="*/ 582042 w 1518129"/>
                <a:gd name="connsiteY16" fmla="*/ 161731 h 1910129"/>
                <a:gd name="connsiteX17" fmla="*/ 554580 w 1518129"/>
                <a:gd name="connsiteY17" fmla="*/ 1197645 h 1910129"/>
                <a:gd name="connsiteX18" fmla="*/ 419736 w 1518129"/>
                <a:gd name="connsiteY18" fmla="*/ 1153389 h 1910129"/>
                <a:gd name="connsiteX19" fmla="*/ 0 w 1518129"/>
                <a:gd name="connsiteY19" fmla="*/ 891306 h 1910129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10576"/>
                <a:gd name="connsiteX1" fmla="*/ 227051 w 1518129"/>
                <a:gd name="connsiteY1" fmla="*/ 1320850 h 1910576"/>
                <a:gd name="connsiteX2" fmla="*/ 462841 w 1518129"/>
                <a:gd name="connsiteY2" fmla="*/ 1655174 h 1910576"/>
                <a:gd name="connsiteX3" fmla="*/ 655952 w 1518129"/>
                <a:gd name="connsiteY3" fmla="*/ 1885455 h 1910576"/>
                <a:gd name="connsiteX4" fmla="*/ 1366786 w 1518129"/>
                <a:gd name="connsiteY4" fmla="*/ 1899100 h 1910576"/>
                <a:gd name="connsiteX5" fmla="*/ 1516859 w 1518129"/>
                <a:gd name="connsiteY5" fmla="*/ 1069958 h 1910576"/>
                <a:gd name="connsiteX6" fmla="*/ 1464891 w 1518129"/>
                <a:gd name="connsiteY6" fmla="*/ 644162 h 1910576"/>
                <a:gd name="connsiteX7" fmla="*/ 1272486 w 1518129"/>
                <a:gd name="connsiteY7" fmla="*/ 612493 h 1910576"/>
                <a:gd name="connsiteX8" fmla="*/ 1264720 w 1518129"/>
                <a:gd name="connsiteY8" fmla="*/ 911472 h 1910576"/>
                <a:gd name="connsiteX9" fmla="*/ 1252622 w 1518129"/>
                <a:gd name="connsiteY9" fmla="*/ 600743 h 1910576"/>
                <a:gd name="connsiteX10" fmla="*/ 1022817 w 1518129"/>
                <a:gd name="connsiteY10" fmla="*/ 558366 h 1910576"/>
                <a:gd name="connsiteX11" fmla="*/ 1053082 w 1518129"/>
                <a:gd name="connsiteY11" fmla="*/ 887580 h 1910576"/>
                <a:gd name="connsiteX12" fmla="*/ 1001757 w 1518129"/>
                <a:gd name="connsiteY12" fmla="*/ 557324 h 1910576"/>
                <a:gd name="connsiteX13" fmla="*/ 806783 w 1518129"/>
                <a:gd name="connsiteY13" fmla="*/ 513030 h 1910576"/>
                <a:gd name="connsiteX14" fmla="*/ 810613 w 1518129"/>
                <a:gd name="connsiteY14" fmla="*/ 901237 h 1910576"/>
                <a:gd name="connsiteX15" fmla="*/ 778941 w 1518129"/>
                <a:gd name="connsiteY15" fmla="*/ 121917 h 1910576"/>
                <a:gd name="connsiteX16" fmla="*/ 582042 w 1518129"/>
                <a:gd name="connsiteY16" fmla="*/ 161731 h 1910576"/>
                <a:gd name="connsiteX17" fmla="*/ 554580 w 1518129"/>
                <a:gd name="connsiteY17" fmla="*/ 1197645 h 1910576"/>
                <a:gd name="connsiteX18" fmla="*/ 419736 w 1518129"/>
                <a:gd name="connsiteY18" fmla="*/ 1153389 h 1910576"/>
                <a:gd name="connsiteX19" fmla="*/ 0 w 1518129"/>
                <a:gd name="connsiteY19" fmla="*/ 891306 h 1910576"/>
                <a:gd name="connsiteX0" fmla="*/ 0 w 1518129"/>
                <a:gd name="connsiteY0" fmla="*/ 891306 h 1918220"/>
                <a:gd name="connsiteX1" fmla="*/ 227051 w 1518129"/>
                <a:gd name="connsiteY1" fmla="*/ 1320850 h 1918220"/>
                <a:gd name="connsiteX2" fmla="*/ 462841 w 1518129"/>
                <a:gd name="connsiteY2" fmla="*/ 1655174 h 1918220"/>
                <a:gd name="connsiteX3" fmla="*/ 670217 w 1518129"/>
                <a:gd name="connsiteY3" fmla="*/ 1896868 h 1918220"/>
                <a:gd name="connsiteX4" fmla="*/ 1366786 w 1518129"/>
                <a:gd name="connsiteY4" fmla="*/ 1899100 h 1918220"/>
                <a:gd name="connsiteX5" fmla="*/ 1516859 w 1518129"/>
                <a:gd name="connsiteY5" fmla="*/ 1069958 h 1918220"/>
                <a:gd name="connsiteX6" fmla="*/ 1464891 w 1518129"/>
                <a:gd name="connsiteY6" fmla="*/ 644162 h 1918220"/>
                <a:gd name="connsiteX7" fmla="*/ 1272486 w 1518129"/>
                <a:gd name="connsiteY7" fmla="*/ 612493 h 1918220"/>
                <a:gd name="connsiteX8" fmla="*/ 1264720 w 1518129"/>
                <a:gd name="connsiteY8" fmla="*/ 911472 h 1918220"/>
                <a:gd name="connsiteX9" fmla="*/ 1252622 w 1518129"/>
                <a:gd name="connsiteY9" fmla="*/ 600743 h 1918220"/>
                <a:gd name="connsiteX10" fmla="*/ 1022817 w 1518129"/>
                <a:gd name="connsiteY10" fmla="*/ 558366 h 1918220"/>
                <a:gd name="connsiteX11" fmla="*/ 1053082 w 1518129"/>
                <a:gd name="connsiteY11" fmla="*/ 887580 h 1918220"/>
                <a:gd name="connsiteX12" fmla="*/ 1001757 w 1518129"/>
                <a:gd name="connsiteY12" fmla="*/ 557324 h 1918220"/>
                <a:gd name="connsiteX13" fmla="*/ 806783 w 1518129"/>
                <a:gd name="connsiteY13" fmla="*/ 513030 h 1918220"/>
                <a:gd name="connsiteX14" fmla="*/ 810613 w 1518129"/>
                <a:gd name="connsiteY14" fmla="*/ 901237 h 1918220"/>
                <a:gd name="connsiteX15" fmla="*/ 778941 w 1518129"/>
                <a:gd name="connsiteY15" fmla="*/ 121917 h 1918220"/>
                <a:gd name="connsiteX16" fmla="*/ 582042 w 1518129"/>
                <a:gd name="connsiteY16" fmla="*/ 161731 h 1918220"/>
                <a:gd name="connsiteX17" fmla="*/ 554580 w 1518129"/>
                <a:gd name="connsiteY17" fmla="*/ 1197645 h 1918220"/>
                <a:gd name="connsiteX18" fmla="*/ 419736 w 1518129"/>
                <a:gd name="connsiteY18" fmla="*/ 1153389 h 1918220"/>
                <a:gd name="connsiteX19" fmla="*/ 0 w 1518129"/>
                <a:gd name="connsiteY19" fmla="*/ 891306 h 1918220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0789"/>
                <a:gd name="connsiteX1" fmla="*/ 227051 w 1518129"/>
                <a:gd name="connsiteY1" fmla="*/ 1320850 h 1900789"/>
                <a:gd name="connsiteX2" fmla="*/ 462841 w 1518129"/>
                <a:gd name="connsiteY2" fmla="*/ 1655174 h 1900789"/>
                <a:gd name="connsiteX3" fmla="*/ 670217 w 1518129"/>
                <a:gd name="connsiteY3" fmla="*/ 1896868 h 1900789"/>
                <a:gd name="connsiteX4" fmla="*/ 1366786 w 1518129"/>
                <a:gd name="connsiteY4" fmla="*/ 1899100 h 1900789"/>
                <a:gd name="connsiteX5" fmla="*/ 1516859 w 1518129"/>
                <a:gd name="connsiteY5" fmla="*/ 1069958 h 1900789"/>
                <a:gd name="connsiteX6" fmla="*/ 1464891 w 1518129"/>
                <a:gd name="connsiteY6" fmla="*/ 644162 h 1900789"/>
                <a:gd name="connsiteX7" fmla="*/ 1272486 w 1518129"/>
                <a:gd name="connsiteY7" fmla="*/ 612493 h 1900789"/>
                <a:gd name="connsiteX8" fmla="*/ 1264720 w 1518129"/>
                <a:gd name="connsiteY8" fmla="*/ 911472 h 1900789"/>
                <a:gd name="connsiteX9" fmla="*/ 1252622 w 1518129"/>
                <a:gd name="connsiteY9" fmla="*/ 600743 h 1900789"/>
                <a:gd name="connsiteX10" fmla="*/ 1022817 w 1518129"/>
                <a:gd name="connsiteY10" fmla="*/ 558366 h 1900789"/>
                <a:gd name="connsiteX11" fmla="*/ 1053082 w 1518129"/>
                <a:gd name="connsiteY11" fmla="*/ 887580 h 1900789"/>
                <a:gd name="connsiteX12" fmla="*/ 1001757 w 1518129"/>
                <a:gd name="connsiteY12" fmla="*/ 557324 h 1900789"/>
                <a:gd name="connsiteX13" fmla="*/ 806783 w 1518129"/>
                <a:gd name="connsiteY13" fmla="*/ 513030 h 1900789"/>
                <a:gd name="connsiteX14" fmla="*/ 810613 w 1518129"/>
                <a:gd name="connsiteY14" fmla="*/ 901237 h 1900789"/>
                <a:gd name="connsiteX15" fmla="*/ 778941 w 1518129"/>
                <a:gd name="connsiteY15" fmla="*/ 121917 h 1900789"/>
                <a:gd name="connsiteX16" fmla="*/ 582042 w 1518129"/>
                <a:gd name="connsiteY16" fmla="*/ 161731 h 1900789"/>
                <a:gd name="connsiteX17" fmla="*/ 554580 w 1518129"/>
                <a:gd name="connsiteY17" fmla="*/ 1197645 h 1900789"/>
                <a:gd name="connsiteX18" fmla="*/ 419736 w 1518129"/>
                <a:gd name="connsiteY18" fmla="*/ 1153389 h 1900789"/>
                <a:gd name="connsiteX19" fmla="*/ 0 w 1518129"/>
                <a:gd name="connsiteY19" fmla="*/ 891306 h 1900789"/>
                <a:gd name="connsiteX0" fmla="*/ 0 w 1518129"/>
                <a:gd name="connsiteY0" fmla="*/ 891306 h 1899182"/>
                <a:gd name="connsiteX1" fmla="*/ 227051 w 1518129"/>
                <a:gd name="connsiteY1" fmla="*/ 1320850 h 1899182"/>
                <a:gd name="connsiteX2" fmla="*/ 462841 w 1518129"/>
                <a:gd name="connsiteY2" fmla="*/ 1655174 h 1899182"/>
                <a:gd name="connsiteX3" fmla="*/ 670217 w 1518129"/>
                <a:gd name="connsiteY3" fmla="*/ 1896868 h 1899182"/>
                <a:gd name="connsiteX4" fmla="*/ 1366786 w 1518129"/>
                <a:gd name="connsiteY4" fmla="*/ 1899100 h 1899182"/>
                <a:gd name="connsiteX5" fmla="*/ 1516859 w 1518129"/>
                <a:gd name="connsiteY5" fmla="*/ 1069958 h 1899182"/>
                <a:gd name="connsiteX6" fmla="*/ 1464891 w 1518129"/>
                <a:gd name="connsiteY6" fmla="*/ 644162 h 1899182"/>
                <a:gd name="connsiteX7" fmla="*/ 1272486 w 1518129"/>
                <a:gd name="connsiteY7" fmla="*/ 612493 h 1899182"/>
                <a:gd name="connsiteX8" fmla="*/ 1264720 w 1518129"/>
                <a:gd name="connsiteY8" fmla="*/ 911472 h 1899182"/>
                <a:gd name="connsiteX9" fmla="*/ 1252622 w 1518129"/>
                <a:gd name="connsiteY9" fmla="*/ 600743 h 1899182"/>
                <a:gd name="connsiteX10" fmla="*/ 1022817 w 1518129"/>
                <a:gd name="connsiteY10" fmla="*/ 558366 h 1899182"/>
                <a:gd name="connsiteX11" fmla="*/ 1053082 w 1518129"/>
                <a:gd name="connsiteY11" fmla="*/ 887580 h 1899182"/>
                <a:gd name="connsiteX12" fmla="*/ 1001757 w 1518129"/>
                <a:gd name="connsiteY12" fmla="*/ 557324 h 1899182"/>
                <a:gd name="connsiteX13" fmla="*/ 806783 w 1518129"/>
                <a:gd name="connsiteY13" fmla="*/ 513030 h 1899182"/>
                <a:gd name="connsiteX14" fmla="*/ 810613 w 1518129"/>
                <a:gd name="connsiteY14" fmla="*/ 901237 h 1899182"/>
                <a:gd name="connsiteX15" fmla="*/ 778941 w 1518129"/>
                <a:gd name="connsiteY15" fmla="*/ 121917 h 1899182"/>
                <a:gd name="connsiteX16" fmla="*/ 582042 w 1518129"/>
                <a:gd name="connsiteY16" fmla="*/ 161731 h 1899182"/>
                <a:gd name="connsiteX17" fmla="*/ 554580 w 1518129"/>
                <a:gd name="connsiteY17" fmla="*/ 1197645 h 1899182"/>
                <a:gd name="connsiteX18" fmla="*/ 419736 w 1518129"/>
                <a:gd name="connsiteY18" fmla="*/ 1153389 h 1899182"/>
                <a:gd name="connsiteX19" fmla="*/ 0 w 1518129"/>
                <a:gd name="connsiteY19" fmla="*/ 891306 h 1899182"/>
                <a:gd name="connsiteX0" fmla="*/ 0 w 1518129"/>
                <a:gd name="connsiteY0" fmla="*/ 891306 h 1898397"/>
                <a:gd name="connsiteX1" fmla="*/ 227051 w 1518129"/>
                <a:gd name="connsiteY1" fmla="*/ 1320850 h 1898397"/>
                <a:gd name="connsiteX2" fmla="*/ 462841 w 1518129"/>
                <a:gd name="connsiteY2" fmla="*/ 1655174 h 1898397"/>
                <a:gd name="connsiteX3" fmla="*/ 670217 w 1518129"/>
                <a:gd name="connsiteY3" fmla="*/ 1896868 h 1898397"/>
                <a:gd name="connsiteX4" fmla="*/ 1366786 w 1518129"/>
                <a:gd name="connsiteY4" fmla="*/ 1893394 h 1898397"/>
                <a:gd name="connsiteX5" fmla="*/ 1516859 w 1518129"/>
                <a:gd name="connsiteY5" fmla="*/ 1069958 h 1898397"/>
                <a:gd name="connsiteX6" fmla="*/ 1464891 w 1518129"/>
                <a:gd name="connsiteY6" fmla="*/ 644162 h 1898397"/>
                <a:gd name="connsiteX7" fmla="*/ 1272486 w 1518129"/>
                <a:gd name="connsiteY7" fmla="*/ 612493 h 1898397"/>
                <a:gd name="connsiteX8" fmla="*/ 1264720 w 1518129"/>
                <a:gd name="connsiteY8" fmla="*/ 911472 h 1898397"/>
                <a:gd name="connsiteX9" fmla="*/ 1252622 w 1518129"/>
                <a:gd name="connsiteY9" fmla="*/ 600743 h 1898397"/>
                <a:gd name="connsiteX10" fmla="*/ 1022817 w 1518129"/>
                <a:gd name="connsiteY10" fmla="*/ 558366 h 1898397"/>
                <a:gd name="connsiteX11" fmla="*/ 1053082 w 1518129"/>
                <a:gd name="connsiteY11" fmla="*/ 887580 h 1898397"/>
                <a:gd name="connsiteX12" fmla="*/ 1001757 w 1518129"/>
                <a:gd name="connsiteY12" fmla="*/ 557324 h 1898397"/>
                <a:gd name="connsiteX13" fmla="*/ 806783 w 1518129"/>
                <a:gd name="connsiteY13" fmla="*/ 513030 h 1898397"/>
                <a:gd name="connsiteX14" fmla="*/ 810613 w 1518129"/>
                <a:gd name="connsiteY14" fmla="*/ 901237 h 1898397"/>
                <a:gd name="connsiteX15" fmla="*/ 778941 w 1518129"/>
                <a:gd name="connsiteY15" fmla="*/ 121917 h 1898397"/>
                <a:gd name="connsiteX16" fmla="*/ 582042 w 1518129"/>
                <a:gd name="connsiteY16" fmla="*/ 161731 h 1898397"/>
                <a:gd name="connsiteX17" fmla="*/ 554580 w 1518129"/>
                <a:gd name="connsiteY17" fmla="*/ 1197645 h 1898397"/>
                <a:gd name="connsiteX18" fmla="*/ 419736 w 1518129"/>
                <a:gd name="connsiteY18" fmla="*/ 1153389 h 1898397"/>
                <a:gd name="connsiteX19" fmla="*/ 0 w 1518129"/>
                <a:gd name="connsiteY19" fmla="*/ 891306 h 1898397"/>
                <a:gd name="connsiteX0" fmla="*/ 0 w 1518129"/>
                <a:gd name="connsiteY0" fmla="*/ 891306 h 2083506"/>
                <a:gd name="connsiteX1" fmla="*/ 227051 w 1518129"/>
                <a:gd name="connsiteY1" fmla="*/ 1320850 h 2083506"/>
                <a:gd name="connsiteX2" fmla="*/ 462841 w 1518129"/>
                <a:gd name="connsiteY2" fmla="*/ 1655174 h 2083506"/>
                <a:gd name="connsiteX3" fmla="*/ 685760 w 1518129"/>
                <a:gd name="connsiteY3" fmla="*/ 2083377 h 2083506"/>
                <a:gd name="connsiteX4" fmla="*/ 1366786 w 1518129"/>
                <a:gd name="connsiteY4" fmla="*/ 1893394 h 2083506"/>
                <a:gd name="connsiteX5" fmla="*/ 1516859 w 1518129"/>
                <a:gd name="connsiteY5" fmla="*/ 1069958 h 2083506"/>
                <a:gd name="connsiteX6" fmla="*/ 1464891 w 1518129"/>
                <a:gd name="connsiteY6" fmla="*/ 644162 h 2083506"/>
                <a:gd name="connsiteX7" fmla="*/ 1272486 w 1518129"/>
                <a:gd name="connsiteY7" fmla="*/ 612493 h 2083506"/>
                <a:gd name="connsiteX8" fmla="*/ 1264720 w 1518129"/>
                <a:gd name="connsiteY8" fmla="*/ 911472 h 2083506"/>
                <a:gd name="connsiteX9" fmla="*/ 1252622 w 1518129"/>
                <a:gd name="connsiteY9" fmla="*/ 600743 h 2083506"/>
                <a:gd name="connsiteX10" fmla="*/ 1022817 w 1518129"/>
                <a:gd name="connsiteY10" fmla="*/ 558366 h 2083506"/>
                <a:gd name="connsiteX11" fmla="*/ 1053082 w 1518129"/>
                <a:gd name="connsiteY11" fmla="*/ 887580 h 2083506"/>
                <a:gd name="connsiteX12" fmla="*/ 1001757 w 1518129"/>
                <a:gd name="connsiteY12" fmla="*/ 557324 h 2083506"/>
                <a:gd name="connsiteX13" fmla="*/ 806783 w 1518129"/>
                <a:gd name="connsiteY13" fmla="*/ 513030 h 2083506"/>
                <a:gd name="connsiteX14" fmla="*/ 810613 w 1518129"/>
                <a:gd name="connsiteY14" fmla="*/ 901237 h 2083506"/>
                <a:gd name="connsiteX15" fmla="*/ 778941 w 1518129"/>
                <a:gd name="connsiteY15" fmla="*/ 121917 h 2083506"/>
                <a:gd name="connsiteX16" fmla="*/ 582042 w 1518129"/>
                <a:gd name="connsiteY16" fmla="*/ 161731 h 2083506"/>
                <a:gd name="connsiteX17" fmla="*/ 554580 w 1518129"/>
                <a:gd name="connsiteY17" fmla="*/ 1197645 h 2083506"/>
                <a:gd name="connsiteX18" fmla="*/ 419736 w 1518129"/>
                <a:gd name="connsiteY18" fmla="*/ 1153389 h 2083506"/>
                <a:gd name="connsiteX19" fmla="*/ 0 w 1518129"/>
                <a:gd name="connsiteY19" fmla="*/ 891306 h 2083506"/>
                <a:gd name="connsiteX0" fmla="*/ 0 w 1518129"/>
                <a:gd name="connsiteY0" fmla="*/ 891306 h 2087673"/>
                <a:gd name="connsiteX1" fmla="*/ 227051 w 1518129"/>
                <a:gd name="connsiteY1" fmla="*/ 1320850 h 2087673"/>
                <a:gd name="connsiteX2" fmla="*/ 462841 w 1518129"/>
                <a:gd name="connsiteY2" fmla="*/ 1655174 h 2087673"/>
                <a:gd name="connsiteX3" fmla="*/ 685760 w 1518129"/>
                <a:gd name="connsiteY3" fmla="*/ 2083377 h 2087673"/>
                <a:gd name="connsiteX4" fmla="*/ 1304616 w 1518129"/>
                <a:gd name="connsiteY4" fmla="*/ 2087673 h 2087673"/>
                <a:gd name="connsiteX5" fmla="*/ 1516859 w 1518129"/>
                <a:gd name="connsiteY5" fmla="*/ 1069958 h 2087673"/>
                <a:gd name="connsiteX6" fmla="*/ 1464891 w 1518129"/>
                <a:gd name="connsiteY6" fmla="*/ 644162 h 2087673"/>
                <a:gd name="connsiteX7" fmla="*/ 1272486 w 1518129"/>
                <a:gd name="connsiteY7" fmla="*/ 612493 h 2087673"/>
                <a:gd name="connsiteX8" fmla="*/ 1264720 w 1518129"/>
                <a:gd name="connsiteY8" fmla="*/ 911472 h 2087673"/>
                <a:gd name="connsiteX9" fmla="*/ 1252622 w 1518129"/>
                <a:gd name="connsiteY9" fmla="*/ 600743 h 2087673"/>
                <a:gd name="connsiteX10" fmla="*/ 1022817 w 1518129"/>
                <a:gd name="connsiteY10" fmla="*/ 558366 h 2087673"/>
                <a:gd name="connsiteX11" fmla="*/ 1053082 w 1518129"/>
                <a:gd name="connsiteY11" fmla="*/ 887580 h 2087673"/>
                <a:gd name="connsiteX12" fmla="*/ 1001757 w 1518129"/>
                <a:gd name="connsiteY12" fmla="*/ 557324 h 2087673"/>
                <a:gd name="connsiteX13" fmla="*/ 806783 w 1518129"/>
                <a:gd name="connsiteY13" fmla="*/ 513030 h 2087673"/>
                <a:gd name="connsiteX14" fmla="*/ 810613 w 1518129"/>
                <a:gd name="connsiteY14" fmla="*/ 901237 h 2087673"/>
                <a:gd name="connsiteX15" fmla="*/ 778941 w 1518129"/>
                <a:gd name="connsiteY15" fmla="*/ 121917 h 2087673"/>
                <a:gd name="connsiteX16" fmla="*/ 582042 w 1518129"/>
                <a:gd name="connsiteY16" fmla="*/ 161731 h 2087673"/>
                <a:gd name="connsiteX17" fmla="*/ 554580 w 1518129"/>
                <a:gd name="connsiteY17" fmla="*/ 1197645 h 2087673"/>
                <a:gd name="connsiteX18" fmla="*/ 419736 w 1518129"/>
                <a:gd name="connsiteY18" fmla="*/ 1153389 h 2087673"/>
                <a:gd name="connsiteX19" fmla="*/ 0 w 1518129"/>
                <a:gd name="connsiteY19" fmla="*/ 891306 h 208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18129" h="2087673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45749" y="2041189"/>
                    <a:pt x="685760" y="2083377"/>
                  </a:cubicBezTo>
                  <a:cubicBezTo>
                    <a:pt x="889200" y="2089319"/>
                    <a:pt x="1008846" y="2083505"/>
                    <a:pt x="1304616" y="2087673"/>
                  </a:cubicBezTo>
                  <a:cubicBezTo>
                    <a:pt x="1468370" y="1792044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/>
      <p:bldP spid="306" grpId="0" build="p"/>
      <p:bldP spid="306" grpId="2" build="p"/>
      <p:bldP spid="307" grpId="0" build="p"/>
      <p:bldP spid="307" grpId="1" build="p"/>
      <p:bldP spid="308" grpId="0" build="p"/>
      <p:bldP spid="308" grpId="1" build="p"/>
      <p:bldP spid="309" grpId="0" build="p"/>
      <p:bldP spid="309" grpId="1" build="p"/>
      <p:bldP spid="310" grpId="0" build="p"/>
      <p:bldP spid="310" grpId="1" build="p"/>
      <p:bldP spid="311" grpId="0" build="p"/>
      <p:bldP spid="311" grpId="1" build="p"/>
      <p:bldP spid="312" grpId="0" build="p"/>
      <p:bldP spid="312" grpId="1" build="p"/>
      <p:bldP spid="313" grpId="0" build="p"/>
      <p:bldP spid="31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grpSp>
        <p:nvGrpSpPr>
          <p:cNvPr id="754" name="Google Shape;754;p72"/>
          <p:cNvGrpSpPr/>
          <p:nvPr/>
        </p:nvGrpSpPr>
        <p:grpSpPr>
          <a:xfrm>
            <a:off x="2933515" y="1301068"/>
            <a:ext cx="3276970" cy="2820297"/>
            <a:chOff x="4691600" y="1070360"/>
            <a:chExt cx="3543819" cy="3056570"/>
          </a:xfrm>
        </p:grpSpPr>
        <p:sp>
          <p:nvSpPr>
            <p:cNvPr id="755" name="Google Shape;755;p72"/>
            <p:cNvSpPr/>
            <p:nvPr/>
          </p:nvSpPr>
          <p:spPr>
            <a:xfrm>
              <a:off x="4691600" y="1177795"/>
              <a:ext cx="3543819" cy="2399504"/>
            </a:xfrm>
            <a:custGeom>
              <a:avLst/>
              <a:gdLst/>
              <a:ahLst/>
              <a:cxnLst/>
              <a:rect l="l" t="t" r="r" b="b"/>
              <a:pathLst>
                <a:path w="95915" h="64948" extrusionOk="0">
                  <a:moveTo>
                    <a:pt x="3184" y="0"/>
                  </a:moveTo>
                  <a:cubicBezTo>
                    <a:pt x="1444" y="0"/>
                    <a:pt x="1" y="1444"/>
                    <a:pt x="1" y="3184"/>
                  </a:cubicBezTo>
                  <a:lnTo>
                    <a:pt x="1" y="61764"/>
                  </a:lnTo>
                  <a:cubicBezTo>
                    <a:pt x="1" y="63525"/>
                    <a:pt x="1444" y="64948"/>
                    <a:pt x="3184" y="64948"/>
                  </a:cubicBezTo>
                  <a:lnTo>
                    <a:pt x="92731" y="64948"/>
                  </a:lnTo>
                  <a:cubicBezTo>
                    <a:pt x="94492" y="64948"/>
                    <a:pt x="95914" y="63525"/>
                    <a:pt x="95914" y="61764"/>
                  </a:cubicBezTo>
                  <a:lnTo>
                    <a:pt x="95914" y="3184"/>
                  </a:lnTo>
                  <a:cubicBezTo>
                    <a:pt x="95914" y="1444"/>
                    <a:pt x="94492" y="0"/>
                    <a:pt x="92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2"/>
            <p:cNvSpPr/>
            <p:nvPr/>
          </p:nvSpPr>
          <p:spPr>
            <a:xfrm>
              <a:off x="4691600" y="1070360"/>
              <a:ext cx="3543819" cy="2186996"/>
            </a:xfrm>
            <a:custGeom>
              <a:avLst/>
              <a:gdLst/>
              <a:ahLst/>
              <a:cxnLst/>
              <a:rect l="l" t="t" r="r" b="b"/>
              <a:pathLst>
                <a:path w="95915" h="59196" extrusionOk="0">
                  <a:moveTo>
                    <a:pt x="92731" y="3142"/>
                  </a:moveTo>
                  <a:lnTo>
                    <a:pt x="92731" y="55567"/>
                  </a:lnTo>
                  <a:lnTo>
                    <a:pt x="3184" y="55567"/>
                  </a:lnTo>
                  <a:lnTo>
                    <a:pt x="3184" y="3142"/>
                  </a:lnTo>
                  <a:close/>
                  <a:moveTo>
                    <a:pt x="3184" y="1"/>
                  </a:moveTo>
                  <a:cubicBezTo>
                    <a:pt x="1444" y="1"/>
                    <a:pt x="1" y="1423"/>
                    <a:pt x="1" y="3184"/>
                  </a:cubicBezTo>
                  <a:lnTo>
                    <a:pt x="1" y="59196"/>
                  </a:lnTo>
                  <a:lnTo>
                    <a:pt x="95914" y="59196"/>
                  </a:lnTo>
                  <a:lnTo>
                    <a:pt x="95914" y="3184"/>
                  </a:lnTo>
                  <a:cubicBezTo>
                    <a:pt x="95914" y="1423"/>
                    <a:pt x="94492" y="1"/>
                    <a:pt x="927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2"/>
            <p:cNvSpPr/>
            <p:nvPr/>
          </p:nvSpPr>
          <p:spPr>
            <a:xfrm>
              <a:off x="6064707" y="3577231"/>
              <a:ext cx="797586" cy="432109"/>
            </a:xfrm>
            <a:custGeom>
              <a:avLst/>
              <a:gdLst/>
              <a:ahLst/>
              <a:cxnLst/>
              <a:rect l="l" t="t" r="r" b="b"/>
              <a:pathLst>
                <a:path w="21587" h="11696" extrusionOk="0">
                  <a:moveTo>
                    <a:pt x="1" y="1"/>
                  </a:moveTo>
                  <a:lnTo>
                    <a:pt x="1" y="11695"/>
                  </a:lnTo>
                  <a:lnTo>
                    <a:pt x="21586" y="11695"/>
                  </a:lnTo>
                  <a:lnTo>
                    <a:pt x="21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2"/>
            <p:cNvSpPr/>
            <p:nvPr/>
          </p:nvSpPr>
          <p:spPr>
            <a:xfrm>
              <a:off x="5757306" y="4009297"/>
              <a:ext cx="1412392" cy="117633"/>
            </a:xfrm>
            <a:custGeom>
              <a:avLst/>
              <a:gdLst/>
              <a:ahLst/>
              <a:cxnLst/>
              <a:rect l="l" t="t" r="r" b="b"/>
              <a:pathLst>
                <a:path w="38227" h="3184" extrusionOk="0">
                  <a:moveTo>
                    <a:pt x="1" y="0"/>
                  </a:moveTo>
                  <a:lnTo>
                    <a:pt x="1" y="3184"/>
                  </a:lnTo>
                  <a:lnTo>
                    <a:pt x="38226" y="3184"/>
                  </a:lnTo>
                  <a:lnTo>
                    <a:pt x="38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2"/>
            <p:cNvSpPr/>
            <p:nvPr/>
          </p:nvSpPr>
          <p:spPr>
            <a:xfrm>
              <a:off x="6388586" y="3335725"/>
              <a:ext cx="150598" cy="150588"/>
            </a:xfrm>
            <a:custGeom>
              <a:avLst/>
              <a:gdLst/>
              <a:ahLst/>
              <a:cxnLst/>
              <a:rect l="l" t="t" r="r" b="b"/>
              <a:pathLst>
                <a:path w="4076" h="4076" extrusionOk="0">
                  <a:moveTo>
                    <a:pt x="2038" y="0"/>
                  </a:moveTo>
                  <a:cubicBezTo>
                    <a:pt x="913" y="0"/>
                    <a:pt x="1" y="913"/>
                    <a:pt x="1" y="2038"/>
                  </a:cubicBezTo>
                  <a:cubicBezTo>
                    <a:pt x="1" y="3163"/>
                    <a:pt x="913" y="4075"/>
                    <a:pt x="2038" y="4075"/>
                  </a:cubicBezTo>
                  <a:cubicBezTo>
                    <a:pt x="3163" y="4075"/>
                    <a:pt x="4076" y="3163"/>
                    <a:pt x="4076" y="2038"/>
                  </a:cubicBezTo>
                  <a:cubicBezTo>
                    <a:pt x="4076" y="913"/>
                    <a:pt x="3163" y="0"/>
                    <a:pt x="2038" y="0"/>
                  </a:cubicBezTo>
                  <a:close/>
                </a:path>
              </a:pathLst>
            </a:custGeom>
            <a:solidFill>
              <a:srgbClr val="FCFBF4"/>
            </a:solidFill>
            <a:ln w="9525" cap="flat" cmpd="sng">
              <a:solidFill>
                <a:srgbClr val="FCFB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72">
            <a:hlinkClick r:id="rId3"/>
          </p:cNvPr>
          <p:cNvSpPr txBox="1"/>
          <p:nvPr/>
        </p:nvSpPr>
        <p:spPr>
          <a:xfrm>
            <a:off x="2801525" y="4411470"/>
            <a:ext cx="36006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>
                <a:latin typeface="Cabin"/>
                <a:ea typeface="Cabin"/>
                <a:cs typeface="Cabin"/>
                <a:sym typeface="Cabin"/>
              </a:rPr>
              <a:t>Click </a:t>
            </a:r>
            <a:r>
              <a:rPr lang="en" sz="1600" i="1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here</a:t>
            </a:r>
            <a:endParaRPr sz="1600" i="1" dirty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CD639B9-F48A-494D-8A94-8ED30CB605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00" r="9900" b="2906"/>
          <a:stretch/>
        </p:blipFill>
        <p:spPr>
          <a:xfrm>
            <a:off x="2970060" y="1469577"/>
            <a:ext cx="3240952" cy="1812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" grpId="0"/>
      <p:bldP spid="7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>
            <a:spLocks noGrp="1"/>
          </p:cNvSpPr>
          <p:nvPr>
            <p:ph type="title"/>
          </p:nvPr>
        </p:nvSpPr>
        <p:spPr>
          <a:xfrm>
            <a:off x="1388100" y="948900"/>
            <a:ext cx="6367800" cy="32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br>
              <a:rPr lang="en" dirty="0"/>
            </a:br>
            <a:r>
              <a:rPr lang="en" dirty="0"/>
              <a:t>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3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  <p:bldP spid="300" grpId="1"/>
    </p:bldLst>
  </p:timing>
</p:sld>
</file>

<file path=ppt/theme/theme1.xml><?xml version="1.0" encoding="utf-8"?>
<a:theme xmlns:a="http://schemas.openxmlformats.org/drawingml/2006/main" name="Zero Waste Cardboard Backgrounds by Slidesgo">
  <a:themeElements>
    <a:clrScheme name="Simple Light">
      <a:dk1>
        <a:srgbClr val="000000"/>
      </a:dk1>
      <a:lt1>
        <a:srgbClr val="FFFFFF"/>
      </a:lt1>
      <a:dk2>
        <a:srgbClr val="93C47D"/>
      </a:dk2>
      <a:lt2>
        <a:srgbClr val="FFD966"/>
      </a:lt2>
      <a:accent1>
        <a:srgbClr val="40DADA"/>
      </a:accent1>
      <a:accent2>
        <a:srgbClr val="93C47D"/>
      </a:accent2>
      <a:accent3>
        <a:srgbClr val="FFD966"/>
      </a:accent3>
      <a:accent4>
        <a:srgbClr val="FFFFFF"/>
      </a:accent4>
      <a:accent5>
        <a:srgbClr val="000000"/>
      </a:accent5>
      <a:accent6>
        <a:srgbClr val="40DAD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224</Words>
  <Application>Microsoft Office PowerPoint</Application>
  <PresentationFormat>On-screen Show 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Open Sans</vt:lpstr>
      <vt:lpstr>Cabin</vt:lpstr>
      <vt:lpstr>Roboto Condensed Light</vt:lpstr>
      <vt:lpstr>Fira Sans</vt:lpstr>
      <vt:lpstr>Zero Waste Cardboard Backgrounds by Slidesgo</vt:lpstr>
      <vt:lpstr>irline eservation ystem</vt:lpstr>
      <vt:lpstr>SUBJECT STATEMENT</vt:lpstr>
      <vt:lpstr>WHAT IS ARS?</vt:lpstr>
      <vt:lpstr>SYSTEM OBJECTIVE</vt:lpstr>
      <vt:lpstr>PROJECT LAUNCHING</vt:lpstr>
      <vt:lpstr>CORE DEVELOPMENT TECHNOLOGIES 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Arline Reservation System</dc:title>
  <cp:lastModifiedBy>Binh Duong</cp:lastModifiedBy>
  <cp:revision>23</cp:revision>
  <dcterms:modified xsi:type="dcterms:W3CDTF">2021-04-28T08:44:50Z</dcterms:modified>
</cp:coreProperties>
</file>