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312" r:id="rId6"/>
    <p:sldId id="265" r:id="rId7"/>
    <p:sldId id="289" r:id="rId8"/>
    <p:sldId id="264" r:id="rId9"/>
  </p:sldIdLst>
  <p:sldSz cx="9144000" cy="5143500" type="screen16x9"/>
  <p:notesSz cx="6858000" cy="9144000"/>
  <p:embeddedFontLst>
    <p:embeddedFont>
      <p:font typeface="Cabin" panose="020B0604020202020204" charset="0"/>
      <p:regular r:id="rId11"/>
      <p:bold r:id="rId12"/>
      <p:italic r:id="rId13"/>
      <p:boldItalic r:id="rId14"/>
    </p:embeddedFont>
    <p:embeddedFont>
      <p:font typeface="Fira Sans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4FB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17639-059A-4AE9-9E71-F0D74DCC25BD}">
  <a:tblStyle styleId="{BC117639-059A-4AE9-9E71-F0D74DCC25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c160e6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c160e6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d4ccffdb6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d4ccffdb6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d2d816df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d2d816df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c160e6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c160e6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15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d4ccffdb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d4ccffdb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ba696f49d9_0_18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ba696f49d9_0_18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d4ccff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d4ccff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971350" y="0"/>
            <a:ext cx="61725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754800" y="1759900"/>
            <a:ext cx="33312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754955" y="2849800"/>
            <a:ext cx="33312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29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2955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295598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120850" y="0"/>
            <a:ext cx="49023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948900"/>
            <a:ext cx="63678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2527200" y="0"/>
            <a:ext cx="4089600" cy="41271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10934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2"/>
          </p:nvPr>
        </p:nvSpPr>
        <p:spPr>
          <a:xfrm>
            <a:off x="352020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3"/>
          </p:nvPr>
        </p:nvSpPr>
        <p:spPr>
          <a:xfrm>
            <a:off x="109345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4"/>
          </p:nvPr>
        </p:nvSpPr>
        <p:spPr>
          <a:xfrm>
            <a:off x="352020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5"/>
          </p:nvPr>
        </p:nvSpPr>
        <p:spPr>
          <a:xfrm>
            <a:off x="59469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6"/>
          </p:nvPr>
        </p:nvSpPr>
        <p:spPr>
          <a:xfrm>
            <a:off x="5946950" y="2461647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0"/>
            <a:ext cx="71847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2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3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4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5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6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7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8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7" r:id="rId6"/>
    <p:sldLayoutId id="2147483672" r:id="rId7"/>
    <p:sldLayoutId id="2147483675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ctrTitle"/>
          </p:nvPr>
        </p:nvSpPr>
        <p:spPr>
          <a:xfrm>
            <a:off x="1359308" y="936408"/>
            <a:ext cx="29130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irline</a:t>
            </a:r>
            <a:br>
              <a:rPr lang="en-US" sz="2800" dirty="0"/>
            </a:br>
            <a:r>
              <a:rPr lang="en-US" sz="3600" dirty="0" err="1"/>
              <a:t>eservation</a:t>
            </a:r>
            <a:br>
              <a:rPr lang="en-US" sz="2800" dirty="0"/>
            </a:br>
            <a:r>
              <a:rPr lang="en-US" sz="3600" dirty="0" err="1"/>
              <a:t>ystem</a:t>
            </a:r>
            <a:endParaRPr sz="2800"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947799" y="3442375"/>
            <a:ext cx="2800111" cy="1016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Member: 	Duong Xuan Binh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	Nguyen Tien </a:t>
            </a:r>
            <a:r>
              <a:rPr lang="en-US" i="1" dirty="0" err="1"/>
              <a:t>Dat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Mentor: 	Dang Kim </a:t>
            </a:r>
            <a:r>
              <a:rPr lang="en-US" i="1" dirty="0" err="1"/>
              <a:t>Thi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58433-B33F-436E-97E0-17235FDAB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40" y="190202"/>
            <a:ext cx="4267060" cy="3662077"/>
          </a:xfrm>
          <a:prstGeom prst="rect">
            <a:avLst/>
          </a:prstGeom>
        </p:spPr>
      </p:pic>
      <p:grpSp>
        <p:nvGrpSpPr>
          <p:cNvPr id="7" name="그룹 49">
            <a:extLst>
              <a:ext uri="{FF2B5EF4-FFF2-40B4-BE49-F238E27FC236}">
                <a16:creationId xmlns:a16="http://schemas.microsoft.com/office/drawing/2014/main" id="{8F3B8373-7BF3-4A3F-A53E-E8634A18D840}"/>
              </a:ext>
            </a:extLst>
          </p:cNvPr>
          <p:cNvGrpSpPr/>
          <p:nvPr/>
        </p:nvGrpSpPr>
        <p:grpSpPr>
          <a:xfrm>
            <a:off x="5558973" y="2756590"/>
            <a:ext cx="3291202" cy="1702521"/>
            <a:chOff x="4320420" y="2476499"/>
            <a:chExt cx="2863414" cy="1481229"/>
          </a:xfrm>
          <a:solidFill>
            <a:srgbClr val="FFFDDB"/>
          </a:solidFill>
        </p:grpSpPr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3EA48E86-72BC-418F-BA24-08D614B37A94}"/>
                </a:ext>
              </a:extLst>
            </p:cNvPr>
            <p:cNvSpPr/>
            <p:nvPr/>
          </p:nvSpPr>
          <p:spPr>
            <a:xfrm rot="5639961">
              <a:off x="6406998" y="2466792"/>
              <a:ext cx="767129" cy="786543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3 w 2296406"/>
                <a:gd name="connsiteY2" fmla="*/ 2095901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682537 w 2296406"/>
                <a:gd name="connsiteY2" fmla="*/ 1962549 h 2354521"/>
                <a:gd name="connsiteX3" fmla="*/ 1528613 w 2296406"/>
                <a:gd name="connsiteY3" fmla="*/ 2354521 h 2354521"/>
                <a:gd name="connsiteX4" fmla="*/ 1380482 w 2296406"/>
                <a:gd name="connsiteY4" fmla="*/ 2120816 h 2354521"/>
                <a:gd name="connsiteX5" fmla="*/ 1495542 w 2296406"/>
                <a:gd name="connsiteY5" fmla="*/ 1788127 h 2354521"/>
                <a:gd name="connsiteX6" fmla="*/ 909489 w 2296406"/>
                <a:gd name="connsiteY6" fmla="*/ 1225390 h 2354521"/>
                <a:gd name="connsiteX7" fmla="*/ 414951 w 2296406"/>
                <a:gd name="connsiteY7" fmla="*/ 2322212 h 2354521"/>
                <a:gd name="connsiteX8" fmla="*/ 293184 w 2296406"/>
                <a:gd name="connsiteY8" fmla="*/ 2052845 h 2354521"/>
                <a:gd name="connsiteX9" fmla="*/ 520411 w 2296406"/>
                <a:gd name="connsiteY9" fmla="*/ 767428 h 2354521"/>
                <a:gd name="connsiteX10" fmla="*/ 11167 w 2296406"/>
                <a:gd name="connsiteY10" fmla="*/ 5505 h 2354521"/>
                <a:gd name="connsiteX11" fmla="*/ 771719 w 2296406"/>
                <a:gd name="connsiteY11" fmla="*/ 578452 h 2354521"/>
                <a:gd name="connsiteX12" fmla="*/ 2041440 w 2296406"/>
                <a:gd name="connsiteY12" fmla="*/ 514597 h 2354521"/>
                <a:gd name="connsiteX13" fmla="*/ 2296406 w 2296406"/>
                <a:gd name="connsiteY13" fmla="*/ 662729 h 2354521"/>
                <a:gd name="connsiteX14" fmla="*/ 1124906 w 2296406"/>
                <a:gd name="connsiteY14" fmla="*/ 1004182 h 2354521"/>
                <a:gd name="connsiteX15" fmla="*/ 1676517 w 2296406"/>
                <a:gd name="connsiteY15" fmla="*/ 1608523 h 2354521"/>
                <a:gd name="connsiteX16" fmla="*/ 2094931 w 2296406"/>
                <a:gd name="connsiteY16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728029" y="1862093"/>
                    <a:pt x="1732359" y="1874513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46">
              <a:extLst>
                <a:ext uri="{FF2B5EF4-FFF2-40B4-BE49-F238E27FC236}">
                  <a16:creationId xmlns:a16="http://schemas.microsoft.com/office/drawing/2014/main" id="{5516D1ED-AF1D-45BA-BC9F-B6B6B3AF3E38}"/>
                </a:ext>
              </a:extLst>
            </p:cNvPr>
            <p:cNvGrpSpPr/>
            <p:nvPr/>
          </p:nvGrpSpPr>
          <p:grpSpPr>
            <a:xfrm>
              <a:off x="4320420" y="3070081"/>
              <a:ext cx="2157467" cy="887647"/>
              <a:chOff x="7149737" y="1593671"/>
              <a:chExt cx="8656129" cy="3561393"/>
            </a:xfrm>
            <a:grpFill/>
          </p:grpSpPr>
          <p:sp>
            <p:nvSpPr>
              <p:cNvPr id="10" name="자유형: 도형 47">
                <a:extLst>
                  <a:ext uri="{FF2B5EF4-FFF2-40B4-BE49-F238E27FC236}">
                    <a16:creationId xmlns:a16="http://schemas.microsoft.com/office/drawing/2014/main" id="{3525399A-0561-4437-8AB2-5D5F354BF7F7}"/>
                  </a:ext>
                </a:extLst>
              </p:cNvPr>
              <p:cNvSpPr/>
              <p:nvPr/>
            </p:nvSpPr>
            <p:spPr>
              <a:xfrm>
                <a:off x="7184572" y="1593671"/>
                <a:ext cx="8299268" cy="3254855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8" h="3254855">
                    <a:moveTo>
                      <a:pt x="8299268" y="209005"/>
                    </a:moveTo>
                    <a:cubicBezTo>
                      <a:pt x="7437119" y="918753"/>
                      <a:pt x="5206274" y="2522580"/>
                      <a:pt x="3692434" y="2969621"/>
                    </a:cubicBezTo>
                    <a:cubicBezTo>
                      <a:pt x="1490618" y="3564706"/>
                      <a:pt x="268514" y="3188789"/>
                      <a:pt x="0" y="2211977"/>
                    </a:cubicBezTo>
                    <a:cubicBezTo>
                      <a:pt x="410754" y="3194594"/>
                      <a:pt x="1876697" y="3268615"/>
                      <a:pt x="3579222" y="2786741"/>
                    </a:cubicBezTo>
                    <a:cubicBezTo>
                      <a:pt x="5124994" y="2270032"/>
                      <a:pt x="7254240" y="667657"/>
                      <a:pt x="8125097" y="0"/>
                    </a:cubicBezTo>
                    <a:lnTo>
                      <a:pt x="8299268" y="2090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48">
                <a:extLst>
                  <a:ext uri="{FF2B5EF4-FFF2-40B4-BE49-F238E27FC236}">
                    <a16:creationId xmlns:a16="http://schemas.microsoft.com/office/drawing/2014/main" id="{C0FD5751-8213-4683-99B6-D164EB2EE982}"/>
                  </a:ext>
                </a:extLst>
              </p:cNvPr>
              <p:cNvSpPr/>
              <p:nvPr/>
            </p:nvSpPr>
            <p:spPr>
              <a:xfrm>
                <a:off x="7149737" y="2033664"/>
                <a:ext cx="8656129" cy="3121400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12620 w 8332666"/>
                  <a:gd name="connsiteY3" fmla="*/ 2786741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96116 w 8332666"/>
                  <a:gd name="connsiteY3" fmla="*/ 2708364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96116 w 8332666"/>
                  <a:gd name="connsiteY3" fmla="*/ 2708364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62717 w 8332666"/>
                  <a:gd name="connsiteY3" fmla="*/ 2699655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21895"/>
                  <a:gd name="connsiteX1" fmla="*/ 3767580 w 8299267"/>
                  <a:gd name="connsiteY1" fmla="*/ 2899953 h 3121895"/>
                  <a:gd name="connsiteX2" fmla="*/ 0 w 8299267"/>
                  <a:gd name="connsiteY2" fmla="*/ 1898469 h 3121895"/>
                  <a:gd name="connsiteX3" fmla="*/ 3662717 w 8299267"/>
                  <a:gd name="connsiteY3" fmla="*/ 2699655 h 3121895"/>
                  <a:gd name="connsiteX4" fmla="*/ 8158495 w 8299267"/>
                  <a:gd name="connsiteY4" fmla="*/ 0 h 3121895"/>
                  <a:gd name="connsiteX5" fmla="*/ 8299267 w 8299267"/>
                  <a:gd name="connsiteY5" fmla="*/ 235130 h 3121895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1400"/>
                  <a:gd name="connsiteX1" fmla="*/ 3767580 w 8299267"/>
                  <a:gd name="connsiteY1" fmla="*/ 2899953 h 3121400"/>
                  <a:gd name="connsiteX2" fmla="*/ 0 w 8299267"/>
                  <a:gd name="connsiteY2" fmla="*/ 1898469 h 3121400"/>
                  <a:gd name="connsiteX3" fmla="*/ 3662717 w 8299267"/>
                  <a:gd name="connsiteY3" fmla="*/ 2699655 h 3121400"/>
                  <a:gd name="connsiteX4" fmla="*/ 8158495 w 8299267"/>
                  <a:gd name="connsiteY4" fmla="*/ 0 h 3121400"/>
                  <a:gd name="connsiteX5" fmla="*/ 8299267 w 8299267"/>
                  <a:gd name="connsiteY5" fmla="*/ 235130 h 3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7" h="3121400">
                    <a:moveTo>
                      <a:pt x="8299267" y="235130"/>
                    </a:moveTo>
                    <a:cubicBezTo>
                      <a:pt x="7044692" y="1319346"/>
                      <a:pt x="5281420" y="2452912"/>
                      <a:pt x="3767580" y="2899953"/>
                    </a:cubicBezTo>
                    <a:cubicBezTo>
                      <a:pt x="1766154" y="3451495"/>
                      <a:pt x="260165" y="2918823"/>
                      <a:pt x="0" y="1898469"/>
                    </a:cubicBezTo>
                    <a:cubicBezTo>
                      <a:pt x="302210" y="2863669"/>
                      <a:pt x="1960192" y="3181529"/>
                      <a:pt x="3662717" y="2699655"/>
                    </a:cubicBezTo>
                    <a:cubicBezTo>
                      <a:pt x="5208489" y="2182946"/>
                      <a:pt x="7028803" y="989874"/>
                      <a:pt x="8158495" y="0"/>
                    </a:cubicBezTo>
                    <a:lnTo>
                      <a:pt x="8299267" y="2351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Google Shape;228;p39">
            <a:extLst>
              <a:ext uri="{FF2B5EF4-FFF2-40B4-BE49-F238E27FC236}">
                <a16:creationId xmlns:a16="http://schemas.microsoft.com/office/drawing/2014/main" id="{3364B1D2-F817-4641-B08B-967559D2FF66}"/>
              </a:ext>
            </a:extLst>
          </p:cNvPr>
          <p:cNvSpPr txBox="1">
            <a:spLocks/>
          </p:cNvSpPr>
          <p:nvPr/>
        </p:nvSpPr>
        <p:spPr>
          <a:xfrm>
            <a:off x="949245" y="913830"/>
            <a:ext cx="687644" cy="24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/>
              <a:t>A</a:t>
            </a:r>
            <a:br>
              <a:rPr lang="en-US" sz="2800" dirty="0"/>
            </a:br>
            <a:r>
              <a:rPr lang="en-US" dirty="0"/>
              <a:t>R</a:t>
            </a:r>
            <a:br>
              <a:rPr lang="en-US" sz="2800" dirty="0"/>
            </a:br>
            <a:r>
              <a:rPr lang="en-US" dirty="0"/>
              <a:t>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8" grpId="1"/>
      <p:bldP spid="229" grpId="0" uiExpand="1" build="p"/>
      <p:bldP spid="229" grpId="1" uiExpand="1" build="p"/>
      <p:bldP spid="229" grpId="2" uiExpand="1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4380090" y="2026800"/>
            <a:ext cx="3717498" cy="10899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 idx="2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2286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929550" y="869518"/>
            <a:ext cx="7284900" cy="413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dirty="0"/>
              <a:t>The Airline Reservation System (ARS) </a:t>
            </a:r>
            <a:r>
              <a:rPr lang="en-US" sz="1600" dirty="0"/>
              <a:t>is a software application to assist an airline with transactions related to making ticket reservations, which includes blocking, reserving, canceling and rescheduling tickets.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dirty="0"/>
              <a:t>Function Requirement:  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User Account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Registration and creation of user profile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Check availability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Making reservations/Blocking/Confirmation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Confirm ticket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Reschedule ticket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Cancellation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Update Profile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View ticket status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Query flight details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954575" y="290010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ARS?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uiExpand="1" build="p"/>
      <p:bldP spid="2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8;p26">
            <a:extLst>
              <a:ext uri="{FF2B5EF4-FFF2-40B4-BE49-F238E27FC236}">
                <a16:creationId xmlns:a16="http://schemas.microsoft.com/office/drawing/2014/main" id="{C247E441-B2F1-4D6A-8CD6-1249051C1739}"/>
              </a:ext>
            </a:extLst>
          </p:cNvPr>
          <p:cNvSpPr/>
          <p:nvPr/>
        </p:nvSpPr>
        <p:spPr>
          <a:xfrm>
            <a:off x="0" y="1701844"/>
            <a:ext cx="9144000" cy="19458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OBJECTIVE</a:t>
            </a:r>
            <a:endParaRPr dirty="0"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1"/>
          </p:nvPr>
        </p:nvSpPr>
        <p:spPr>
          <a:xfrm>
            <a:off x="10934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subTitle" idx="2"/>
          </p:nvPr>
        </p:nvSpPr>
        <p:spPr>
          <a:xfrm>
            <a:off x="352020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285" name="Google Shape;285;p45"/>
          <p:cNvSpPr txBox="1">
            <a:spLocks noGrp="1"/>
          </p:cNvSpPr>
          <p:nvPr>
            <p:ph type="subTitle" idx="3"/>
          </p:nvPr>
        </p:nvSpPr>
        <p:spPr>
          <a:xfrm>
            <a:off x="109345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Only access a limited function</a:t>
            </a:r>
            <a:endParaRPr dirty="0"/>
          </a:p>
        </p:txBody>
      </p:sp>
      <p:sp>
        <p:nvSpPr>
          <p:cNvPr id="286" name="Google Shape;286;p45"/>
          <p:cNvSpPr txBox="1">
            <a:spLocks noGrp="1"/>
          </p:cNvSpPr>
          <p:nvPr>
            <p:ph type="subTitle" idx="4"/>
          </p:nvPr>
        </p:nvSpPr>
        <p:spPr>
          <a:xfrm>
            <a:off x="352020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Access all function of the system</a:t>
            </a:r>
            <a:endParaRPr dirty="0"/>
          </a:p>
        </p:txBody>
      </p:sp>
      <p:sp>
        <p:nvSpPr>
          <p:cNvPr id="287" name="Google Shape;287;p45"/>
          <p:cNvSpPr txBox="1">
            <a:spLocks noGrp="1"/>
          </p:cNvSpPr>
          <p:nvPr>
            <p:ph type="subTitle" idx="5"/>
          </p:nvPr>
        </p:nvSpPr>
        <p:spPr>
          <a:xfrm>
            <a:off x="59469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288" name="Google Shape;288;p45"/>
          <p:cNvSpPr txBox="1">
            <a:spLocks noGrp="1"/>
          </p:cNvSpPr>
          <p:nvPr>
            <p:ph type="subTitle" idx="6"/>
          </p:nvPr>
        </p:nvSpPr>
        <p:spPr>
          <a:xfrm>
            <a:off x="5946950" y="2461647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Manage and control the system</a:t>
            </a:r>
            <a:br>
              <a:rPr lang="en" dirty="0"/>
            </a:br>
            <a:r>
              <a:rPr lang="en" dirty="0"/>
              <a:t>(optional)</a:t>
            </a:r>
            <a:endParaRPr dirty="0"/>
          </a:p>
        </p:txBody>
      </p:sp>
      <p:sp>
        <p:nvSpPr>
          <p:cNvPr id="11" name="Google Shape;285;p45">
            <a:extLst>
              <a:ext uri="{FF2B5EF4-FFF2-40B4-BE49-F238E27FC236}">
                <a16:creationId xmlns:a16="http://schemas.microsoft.com/office/drawing/2014/main" id="{98BB6D08-406C-4A44-870D-6871F9F7EB6F}"/>
              </a:ext>
            </a:extLst>
          </p:cNvPr>
          <p:cNvSpPr txBox="1">
            <a:spLocks/>
          </p:cNvSpPr>
          <p:nvPr/>
        </p:nvSpPr>
        <p:spPr>
          <a:xfrm>
            <a:off x="319644" y="1601530"/>
            <a:ext cx="2103600" cy="381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View static pages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Flight status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Query flight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Select flight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Select seat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Block/Buy ticket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Cancel ticket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Booking manage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4" name="Google Shape;285;p45">
            <a:extLst>
              <a:ext uri="{FF2B5EF4-FFF2-40B4-BE49-F238E27FC236}">
                <a16:creationId xmlns:a16="http://schemas.microsoft.com/office/drawing/2014/main" id="{B56AD360-6BE4-4D22-9CDD-58DED6545E73}"/>
              </a:ext>
            </a:extLst>
          </p:cNvPr>
          <p:cNvSpPr txBox="1">
            <a:spLocks/>
          </p:cNvSpPr>
          <p:nvPr/>
        </p:nvSpPr>
        <p:spPr>
          <a:xfrm>
            <a:off x="6830601" y="1591168"/>
            <a:ext cx="21036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Display all table</a:t>
            </a:r>
          </a:p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CRUD Flight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28090C-C176-4AD8-AA3A-5C02A29ED046}"/>
              </a:ext>
            </a:extLst>
          </p:cNvPr>
          <p:cNvGrpSpPr/>
          <p:nvPr/>
        </p:nvGrpSpPr>
        <p:grpSpPr>
          <a:xfrm>
            <a:off x="4601825" y="1601530"/>
            <a:ext cx="2103600" cy="3531183"/>
            <a:chOff x="3919241" y="1125778"/>
            <a:chExt cx="2103600" cy="3531183"/>
          </a:xfrm>
        </p:grpSpPr>
        <p:sp>
          <p:nvSpPr>
            <p:cNvPr id="45" name="Google Shape;285;p45">
              <a:extLst>
                <a:ext uri="{FF2B5EF4-FFF2-40B4-BE49-F238E27FC236}">
                  <a16:creationId xmlns:a16="http://schemas.microsoft.com/office/drawing/2014/main" id="{AC9D6F4C-E727-4A3B-A6F7-44CA6531B87D}"/>
                </a:ext>
              </a:extLst>
            </p:cNvPr>
            <p:cNvSpPr txBox="1">
              <a:spLocks/>
            </p:cNvSpPr>
            <p:nvPr/>
          </p:nvSpPr>
          <p:spPr>
            <a:xfrm>
              <a:off x="3919241" y="1125778"/>
              <a:ext cx="2103600" cy="3531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  <a:defRPr sz="16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9pPr>
            </a:lstStyle>
            <a:p>
              <a:pPr marL="0" indent="0">
                <a:spcAft>
                  <a:spcPts val="1600"/>
                </a:spcAft>
                <a:buSzPts val="1100"/>
                <a:buFont typeface="Arial"/>
                <a:buNone/>
              </a:pPr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0DB5A5-B7E4-4448-B655-5626271F73BD}"/>
                </a:ext>
              </a:extLst>
            </p:cNvPr>
            <p:cNvGrpSpPr/>
            <p:nvPr/>
          </p:nvGrpSpPr>
          <p:grpSpPr>
            <a:xfrm>
              <a:off x="4844040" y="1239775"/>
              <a:ext cx="254001" cy="157287"/>
              <a:chOff x="1580444" y="1389291"/>
              <a:chExt cx="254001" cy="15728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354620D-DD0D-4535-B448-1D621516B504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FA07069-1774-4A14-915D-0CE5E38751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A5C147-B0A4-4B11-A4F8-BA3D7DB05CB4}"/>
                </a:ext>
              </a:extLst>
            </p:cNvPr>
            <p:cNvGrpSpPr/>
            <p:nvPr/>
          </p:nvGrpSpPr>
          <p:grpSpPr>
            <a:xfrm>
              <a:off x="4844040" y="1693942"/>
              <a:ext cx="254001" cy="157287"/>
              <a:chOff x="1580444" y="1389291"/>
              <a:chExt cx="254001" cy="15728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C259B69-3CD8-44DC-A0CC-51472DA19650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C8DEAC1-4371-47C1-B75B-73B581F2E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C85CCF-A92F-4290-B783-46A8201DF9A6}"/>
                </a:ext>
              </a:extLst>
            </p:cNvPr>
            <p:cNvGrpSpPr/>
            <p:nvPr/>
          </p:nvGrpSpPr>
          <p:grpSpPr>
            <a:xfrm>
              <a:off x="4844040" y="2128212"/>
              <a:ext cx="254001" cy="157287"/>
              <a:chOff x="1580444" y="1389291"/>
              <a:chExt cx="254001" cy="15728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74048FB-B6A2-48B9-9000-BD4A9FE2D181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5810C2E-2C4B-4968-A2F4-128C991A7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E5D4068-4BEA-4AAE-91AF-05A2E5A2E2CE}"/>
                </a:ext>
              </a:extLst>
            </p:cNvPr>
            <p:cNvGrpSpPr/>
            <p:nvPr/>
          </p:nvGrpSpPr>
          <p:grpSpPr>
            <a:xfrm>
              <a:off x="4844040" y="3024440"/>
              <a:ext cx="254001" cy="173016"/>
              <a:chOff x="1580444" y="1389291"/>
              <a:chExt cx="254001" cy="15728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D9876D-EFD6-46ED-AB57-C4CC6FE415BA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1265CA8-052D-486C-8673-3626502D9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A9A1A07-B2DC-4A85-B1FD-778971AD60B9}"/>
                </a:ext>
              </a:extLst>
            </p:cNvPr>
            <p:cNvGrpSpPr/>
            <p:nvPr/>
          </p:nvGrpSpPr>
          <p:grpSpPr>
            <a:xfrm>
              <a:off x="4844040" y="2607390"/>
              <a:ext cx="254001" cy="157287"/>
              <a:chOff x="1580444" y="1389291"/>
              <a:chExt cx="254001" cy="15728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6EB4EC6-CFE8-49D0-965B-8160EBA13E7A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3AF1ED7-9081-4015-8E7B-1365234DF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18F05E7-AEAD-41D4-AB19-A6E356812AA9}"/>
                </a:ext>
              </a:extLst>
            </p:cNvPr>
            <p:cNvGrpSpPr/>
            <p:nvPr/>
          </p:nvGrpSpPr>
          <p:grpSpPr>
            <a:xfrm>
              <a:off x="4844040" y="3466381"/>
              <a:ext cx="254001" cy="173016"/>
              <a:chOff x="1580444" y="1389291"/>
              <a:chExt cx="254001" cy="15728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F0264EA-4802-4FB3-8C9C-01D3B74A64CE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24ADDCE-F8D4-4AD6-A7FD-29F3AA7C75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8D5B191-AA17-43E9-AD4A-035F3FFA2424}"/>
                </a:ext>
              </a:extLst>
            </p:cNvPr>
            <p:cNvGrpSpPr/>
            <p:nvPr/>
          </p:nvGrpSpPr>
          <p:grpSpPr>
            <a:xfrm>
              <a:off x="4844040" y="3931361"/>
              <a:ext cx="254001" cy="173016"/>
              <a:chOff x="1580444" y="1389291"/>
              <a:chExt cx="254001" cy="15728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0C15F2B-5CBF-4033-9D83-A433F10D680C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46F996A-EEE1-40C1-B79E-27DD4A757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CABAFD0-7600-48D9-88DF-239D29388DDD}"/>
                </a:ext>
              </a:extLst>
            </p:cNvPr>
            <p:cNvGrpSpPr/>
            <p:nvPr/>
          </p:nvGrpSpPr>
          <p:grpSpPr>
            <a:xfrm>
              <a:off x="4842600" y="4354424"/>
              <a:ext cx="254001" cy="173016"/>
              <a:chOff x="1580444" y="1389291"/>
              <a:chExt cx="254001" cy="15728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AB72FE3-E6BA-4FFE-B0AB-B7E4C11903E5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1E6947C-D80A-4AC6-BB85-B1F729D8E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1D8EFA2-BD44-43DE-B20B-781CF61860C3}"/>
              </a:ext>
            </a:extLst>
          </p:cNvPr>
          <p:cNvGrpSpPr/>
          <p:nvPr/>
        </p:nvGrpSpPr>
        <p:grpSpPr>
          <a:xfrm>
            <a:off x="2186398" y="1638121"/>
            <a:ext cx="2103600" cy="3531183"/>
            <a:chOff x="681044" y="1319492"/>
            <a:chExt cx="2103600" cy="3531183"/>
          </a:xfrm>
        </p:grpSpPr>
        <p:sp>
          <p:nvSpPr>
            <p:cNvPr id="12" name="Google Shape;285;p45">
              <a:extLst>
                <a:ext uri="{FF2B5EF4-FFF2-40B4-BE49-F238E27FC236}">
                  <a16:creationId xmlns:a16="http://schemas.microsoft.com/office/drawing/2014/main" id="{E8F344DF-E88A-4855-A0EF-43BAA09234C5}"/>
                </a:ext>
              </a:extLst>
            </p:cNvPr>
            <p:cNvSpPr txBox="1">
              <a:spLocks/>
            </p:cNvSpPr>
            <p:nvPr/>
          </p:nvSpPr>
          <p:spPr>
            <a:xfrm>
              <a:off x="681044" y="1319492"/>
              <a:ext cx="2103600" cy="3531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  <a:defRPr sz="16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9pPr>
            </a:lstStyle>
            <a:p>
              <a:pPr marL="0" indent="0">
                <a:spcAft>
                  <a:spcPts val="1600"/>
                </a:spcAft>
                <a:buSzPts val="1100"/>
                <a:buFont typeface="Arial"/>
                <a:buNone/>
              </a:pPr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2CA3AA-83EE-43E5-89BD-6F19D4D4C1DD}"/>
                </a:ext>
              </a:extLst>
            </p:cNvPr>
            <p:cNvGrpSpPr/>
            <p:nvPr/>
          </p:nvGrpSpPr>
          <p:grpSpPr>
            <a:xfrm>
              <a:off x="1605843" y="1433489"/>
              <a:ext cx="254001" cy="157287"/>
              <a:chOff x="1580444" y="1389291"/>
              <a:chExt cx="254001" cy="15728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20D7BDE-99FF-480C-B1D3-A421173F2ADE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7F694AD-2F13-4FA8-B593-914C322812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D61FE5-BDFD-4E8D-812D-35AEF550901E}"/>
                </a:ext>
              </a:extLst>
            </p:cNvPr>
            <p:cNvGrpSpPr/>
            <p:nvPr/>
          </p:nvGrpSpPr>
          <p:grpSpPr>
            <a:xfrm>
              <a:off x="1605843" y="1887656"/>
              <a:ext cx="254001" cy="157287"/>
              <a:chOff x="1580444" y="1389291"/>
              <a:chExt cx="254001" cy="15728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186796-4AA3-4A5F-9D19-4DF531742B8A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E87F00E-10C7-4051-8E29-9E80EB348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23AD415-4472-4A58-84C8-C67EC4C64E73}"/>
                </a:ext>
              </a:extLst>
            </p:cNvPr>
            <p:cNvGrpSpPr/>
            <p:nvPr/>
          </p:nvGrpSpPr>
          <p:grpSpPr>
            <a:xfrm>
              <a:off x="1605843" y="2321926"/>
              <a:ext cx="254001" cy="157287"/>
              <a:chOff x="1580444" y="1389291"/>
              <a:chExt cx="254001" cy="15728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A908D11-823B-4F76-8BFF-EE2C93A35806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9FE6D5-7FA3-4E4D-8EA6-FC45E1D7C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180B00-EFC8-437E-8B32-55AAF2704FFE}"/>
                </a:ext>
              </a:extLst>
            </p:cNvPr>
            <p:cNvGrpSpPr/>
            <p:nvPr/>
          </p:nvGrpSpPr>
          <p:grpSpPr>
            <a:xfrm>
              <a:off x="1605843" y="2801104"/>
              <a:ext cx="254001" cy="157287"/>
              <a:chOff x="1580444" y="1389291"/>
              <a:chExt cx="254001" cy="15728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8B40AC-460F-4117-9DF2-A37BD3A47B24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37C0BEF-2C0E-4E91-BEBF-79F78CB6F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3631C5-1082-4283-800A-88458821AA02}"/>
                </a:ext>
              </a:extLst>
            </p:cNvPr>
            <p:cNvGrpSpPr/>
            <p:nvPr/>
          </p:nvGrpSpPr>
          <p:grpSpPr>
            <a:xfrm>
              <a:off x="1604403" y="3203168"/>
              <a:ext cx="254001" cy="213154"/>
              <a:chOff x="1604403" y="3203168"/>
              <a:chExt cx="254001" cy="21315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2260D72-95AF-479A-B2C7-CE9F8FA14E79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A3DBAB-D078-4F4E-B7D4-5F34C42D1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B9B320-4644-4347-93D3-F3E5DDEEA090}"/>
                </a:ext>
              </a:extLst>
            </p:cNvPr>
            <p:cNvGrpSpPr/>
            <p:nvPr/>
          </p:nvGrpSpPr>
          <p:grpSpPr>
            <a:xfrm>
              <a:off x="1613771" y="3659134"/>
              <a:ext cx="254001" cy="213154"/>
              <a:chOff x="1604403" y="3203168"/>
              <a:chExt cx="254001" cy="21315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0D726D0-F310-4EE2-9740-2C6E90536361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C98A4D7-428A-468F-99BD-EB6EF9828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E6DAED1-4591-4E17-AF7B-DEA6AC500312}"/>
                </a:ext>
              </a:extLst>
            </p:cNvPr>
            <p:cNvGrpSpPr/>
            <p:nvPr/>
          </p:nvGrpSpPr>
          <p:grpSpPr>
            <a:xfrm>
              <a:off x="1599419" y="4091211"/>
              <a:ext cx="254001" cy="213154"/>
              <a:chOff x="1604403" y="3203168"/>
              <a:chExt cx="254001" cy="213154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251D75D-8505-4867-8497-0ACAB08F2692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B8AE7F8-82EA-49B0-B69E-D5BEE6111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F6C5D8E-CFD2-48C7-8A94-DD655308D9FA}"/>
                </a:ext>
              </a:extLst>
            </p:cNvPr>
            <p:cNvGrpSpPr/>
            <p:nvPr/>
          </p:nvGrpSpPr>
          <p:grpSpPr>
            <a:xfrm>
              <a:off x="1611040" y="4529930"/>
              <a:ext cx="254001" cy="213154"/>
              <a:chOff x="1604403" y="3203168"/>
              <a:chExt cx="254001" cy="213154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559CB28-5C25-458B-A74D-7013033AD03C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ED754E9-02B6-4C0E-9B23-14A8F2070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Google Shape;139;p26">
            <a:extLst>
              <a:ext uri="{FF2B5EF4-FFF2-40B4-BE49-F238E27FC236}">
                <a16:creationId xmlns:a16="http://schemas.microsoft.com/office/drawing/2014/main" id="{AB6BD080-2E99-43BA-A412-2DBA1FC07053}"/>
              </a:ext>
            </a:extLst>
          </p:cNvPr>
          <p:cNvSpPr/>
          <p:nvPr/>
        </p:nvSpPr>
        <p:spPr>
          <a:xfrm>
            <a:off x="3268025" y="4439971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284E-6 L -0.00052 -0.3768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85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8.64198E-7 L 0.12951 -0.3669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-1836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0.11145 -0.3669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36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7 L 0.12813 -0.3657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1830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46914E-7 L 0.11267 -0.3657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8302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64198E-7 L 0.0842 -0.3660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1830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788 0.56358 L 0.85191 0.2891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137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2099E-6 L 0.08542 -0.370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1851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82" grpId="0"/>
      <p:bldP spid="282" grpId="1"/>
      <p:bldP spid="283" grpId="0" build="p"/>
      <p:bldP spid="283" grpId="1" build="p"/>
      <p:bldP spid="284" grpId="0" build="p"/>
      <p:bldP spid="284" grpId="1" build="p"/>
      <p:bldP spid="285" grpId="0" build="p"/>
      <p:bldP spid="285" grpId="1" build="p"/>
      <p:bldP spid="286" grpId="0" build="p"/>
      <p:bldP spid="286" grpId="1" build="p"/>
      <p:bldP spid="287" grpId="0" build="p"/>
      <p:bldP spid="287" grpId="1" build="p"/>
      <p:bldP spid="288" grpId="0" uiExpand="1" build="p"/>
      <p:bldP spid="288" grpId="1" uiExpand="1" build="p"/>
      <p:bldP spid="288" grpId="2" build="p"/>
      <p:bldP spid="11" grpId="0"/>
      <p:bldP spid="11" grpId="1"/>
      <p:bldP spid="11" grpId="2"/>
      <p:bldP spid="11" grpId="3"/>
      <p:bldP spid="14" grpId="0"/>
      <p:bldP spid="14" grpId="1"/>
      <p:bldP spid="14" grpId="2"/>
      <p:bldP spid="14" grpId="3"/>
      <p:bldP spid="88" grpId="0" animBg="1"/>
      <p:bldP spid="88" grpId="1" animBg="1"/>
      <p:bldP spid="8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4380090" y="2026800"/>
            <a:ext cx="3717498" cy="10899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LAUNCHING</a:t>
            </a:r>
            <a:endParaRPr dirty="0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 idx="2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2286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DEVELOPMENT TECHNOLOGIES </a:t>
            </a:r>
            <a:endParaRPr dirty="0"/>
          </a:p>
        </p:txBody>
      </p: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Technique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Template</a:t>
            </a:r>
            <a:endParaRPr dirty="0"/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HTML, CSS, JS, J</a:t>
            </a:r>
            <a:r>
              <a:rPr lang="en-US" dirty="0"/>
              <a:t>q</a:t>
            </a:r>
            <a:r>
              <a:rPr lang="en" dirty="0"/>
              <a:t>uery, AJAX, PHP</a:t>
            </a: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5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6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Package</a:t>
            </a:r>
            <a:endParaRPr dirty="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7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Owl carousel, Laravel</a:t>
            </a:r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8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Laravel Mail CSS </a:t>
            </a:r>
            <a:r>
              <a:rPr lang="en-US" dirty="0" err="1"/>
              <a:t>Inliner</a:t>
            </a:r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sp>
        <p:nvSpPr>
          <p:cNvPr id="314" name="Google Shape;314;p48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D7F0D-C510-465D-9D48-622FAF033C59}"/>
              </a:ext>
            </a:extLst>
          </p:cNvPr>
          <p:cNvGrpSpPr/>
          <p:nvPr/>
        </p:nvGrpSpPr>
        <p:grpSpPr>
          <a:xfrm>
            <a:off x="6500479" y="2605261"/>
            <a:ext cx="1589098" cy="2093214"/>
            <a:chOff x="6787627" y="2093667"/>
            <a:chExt cx="1701248" cy="2726278"/>
          </a:xfrm>
        </p:grpSpPr>
        <p:grpSp>
          <p:nvGrpSpPr>
            <p:cNvPr id="12" name="Group 115">
              <a:extLst>
                <a:ext uri="{FF2B5EF4-FFF2-40B4-BE49-F238E27FC236}">
                  <a16:creationId xmlns:a16="http://schemas.microsoft.com/office/drawing/2014/main" id="{872B4A34-8999-4BE8-9011-C33DC4275C31}"/>
                </a:ext>
              </a:extLst>
            </p:cNvPr>
            <p:cNvGrpSpPr/>
            <p:nvPr/>
          </p:nvGrpSpPr>
          <p:grpSpPr>
            <a:xfrm>
              <a:off x="6996076" y="2093667"/>
              <a:ext cx="1093501" cy="1741553"/>
              <a:chOff x="6867874" y="3721883"/>
              <a:chExt cx="1093501" cy="1741553"/>
            </a:xfrm>
          </p:grpSpPr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B8D0169D-558A-433A-A5D3-4BBE4A313BAC}"/>
                  </a:ext>
                </a:extLst>
              </p:cNvPr>
              <p:cNvSpPr/>
              <p:nvPr/>
            </p:nvSpPr>
            <p:spPr>
              <a:xfrm>
                <a:off x="6867874" y="3721883"/>
                <a:ext cx="1093501" cy="1741553"/>
              </a:xfrm>
              <a:custGeom>
                <a:avLst/>
                <a:gdLst/>
                <a:ahLst/>
                <a:cxnLst/>
                <a:rect l="l" t="t" r="r" b="b"/>
                <a:pathLst>
                  <a:path w="1093501" h="1741553">
                    <a:moveTo>
                      <a:pt x="422037" y="0"/>
                    </a:moveTo>
                    <a:lnTo>
                      <a:pt x="422037" y="630979"/>
                    </a:lnTo>
                    <a:cubicBezTo>
                      <a:pt x="422037" y="680563"/>
                      <a:pt x="455258" y="722388"/>
                      <a:pt x="500795" y="734926"/>
                    </a:cubicBezTo>
                    <a:lnTo>
                      <a:pt x="500795" y="955639"/>
                    </a:lnTo>
                    <a:cubicBezTo>
                      <a:pt x="500795" y="982077"/>
                      <a:pt x="522227" y="1003509"/>
                      <a:pt x="548664" y="1003509"/>
                    </a:cubicBezTo>
                    <a:cubicBezTo>
                      <a:pt x="575102" y="1003509"/>
                      <a:pt x="596533" y="982077"/>
                      <a:pt x="596533" y="955639"/>
                    </a:cubicBezTo>
                    <a:lnTo>
                      <a:pt x="596533" y="735077"/>
                    </a:lnTo>
                    <a:cubicBezTo>
                      <a:pt x="642317" y="722690"/>
                      <a:pt x="675778" y="680742"/>
                      <a:pt x="675778" y="630979"/>
                    </a:cubicBezTo>
                    <a:lnTo>
                      <a:pt x="675778" y="658"/>
                    </a:lnTo>
                    <a:cubicBezTo>
                      <a:pt x="911634" y="31647"/>
                      <a:pt x="1093500" y="233580"/>
                      <a:pt x="1093500" y="477990"/>
                    </a:cubicBezTo>
                    <a:lnTo>
                      <a:pt x="1093500" y="780133"/>
                    </a:lnTo>
                    <a:lnTo>
                      <a:pt x="1093501" y="780133"/>
                    </a:lnTo>
                    <a:lnTo>
                      <a:pt x="1093501" y="1260843"/>
                    </a:lnTo>
                    <a:cubicBezTo>
                      <a:pt x="1093501" y="1526332"/>
                      <a:pt x="878279" y="1741553"/>
                      <a:pt x="612791" y="1741553"/>
                    </a:cubicBezTo>
                    <a:lnTo>
                      <a:pt x="480710" y="1741553"/>
                    </a:lnTo>
                    <a:cubicBezTo>
                      <a:pt x="215222" y="1741553"/>
                      <a:pt x="1" y="1526332"/>
                      <a:pt x="1" y="1260843"/>
                    </a:cubicBezTo>
                    <a:lnTo>
                      <a:pt x="1" y="787709"/>
                    </a:lnTo>
                    <a:lnTo>
                      <a:pt x="0" y="787709"/>
                    </a:lnTo>
                    <a:lnTo>
                      <a:pt x="0" y="477990"/>
                    </a:lnTo>
                    <a:cubicBezTo>
                      <a:pt x="0" y="232085"/>
                      <a:pt x="184097" y="29180"/>
                      <a:pt x="4220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ed Rectangle 108">
                <a:extLst>
                  <a:ext uri="{FF2B5EF4-FFF2-40B4-BE49-F238E27FC236}">
                    <a16:creationId xmlns:a16="http://schemas.microsoft.com/office/drawing/2014/main" id="{FCA38C96-6FD0-413C-8280-916ED901A679}"/>
                  </a:ext>
                </a:extLst>
              </p:cNvPr>
              <p:cNvSpPr/>
              <p:nvPr/>
            </p:nvSpPr>
            <p:spPr>
              <a:xfrm>
                <a:off x="7309131" y="3809649"/>
                <a:ext cx="210986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0BBA021F-532A-44D2-B3A8-D2ECD66236A1}"/>
                </a:ext>
              </a:extLst>
            </p:cNvPr>
            <p:cNvSpPr/>
            <p:nvPr/>
          </p:nvSpPr>
          <p:spPr>
            <a:xfrm>
              <a:off x="6787627" y="2480451"/>
              <a:ext cx="1701248" cy="2339494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83506"/>
                <a:gd name="connsiteX1" fmla="*/ 227051 w 1518129"/>
                <a:gd name="connsiteY1" fmla="*/ 1320850 h 2083506"/>
                <a:gd name="connsiteX2" fmla="*/ 462841 w 1518129"/>
                <a:gd name="connsiteY2" fmla="*/ 1655174 h 2083506"/>
                <a:gd name="connsiteX3" fmla="*/ 685760 w 1518129"/>
                <a:gd name="connsiteY3" fmla="*/ 2083377 h 2083506"/>
                <a:gd name="connsiteX4" fmla="*/ 1366786 w 1518129"/>
                <a:gd name="connsiteY4" fmla="*/ 1893394 h 2083506"/>
                <a:gd name="connsiteX5" fmla="*/ 1516859 w 1518129"/>
                <a:gd name="connsiteY5" fmla="*/ 1069958 h 2083506"/>
                <a:gd name="connsiteX6" fmla="*/ 1464891 w 1518129"/>
                <a:gd name="connsiteY6" fmla="*/ 644162 h 2083506"/>
                <a:gd name="connsiteX7" fmla="*/ 1272486 w 1518129"/>
                <a:gd name="connsiteY7" fmla="*/ 612493 h 2083506"/>
                <a:gd name="connsiteX8" fmla="*/ 1264720 w 1518129"/>
                <a:gd name="connsiteY8" fmla="*/ 911472 h 2083506"/>
                <a:gd name="connsiteX9" fmla="*/ 1252622 w 1518129"/>
                <a:gd name="connsiteY9" fmla="*/ 600743 h 2083506"/>
                <a:gd name="connsiteX10" fmla="*/ 1022817 w 1518129"/>
                <a:gd name="connsiteY10" fmla="*/ 558366 h 2083506"/>
                <a:gd name="connsiteX11" fmla="*/ 1053082 w 1518129"/>
                <a:gd name="connsiteY11" fmla="*/ 887580 h 2083506"/>
                <a:gd name="connsiteX12" fmla="*/ 1001757 w 1518129"/>
                <a:gd name="connsiteY12" fmla="*/ 557324 h 2083506"/>
                <a:gd name="connsiteX13" fmla="*/ 806783 w 1518129"/>
                <a:gd name="connsiteY13" fmla="*/ 513030 h 2083506"/>
                <a:gd name="connsiteX14" fmla="*/ 810613 w 1518129"/>
                <a:gd name="connsiteY14" fmla="*/ 901237 h 2083506"/>
                <a:gd name="connsiteX15" fmla="*/ 778941 w 1518129"/>
                <a:gd name="connsiteY15" fmla="*/ 121917 h 2083506"/>
                <a:gd name="connsiteX16" fmla="*/ 582042 w 1518129"/>
                <a:gd name="connsiteY16" fmla="*/ 161731 h 2083506"/>
                <a:gd name="connsiteX17" fmla="*/ 554580 w 1518129"/>
                <a:gd name="connsiteY17" fmla="*/ 1197645 h 2083506"/>
                <a:gd name="connsiteX18" fmla="*/ 419736 w 1518129"/>
                <a:gd name="connsiteY18" fmla="*/ 1153389 h 2083506"/>
                <a:gd name="connsiteX19" fmla="*/ 0 w 1518129"/>
                <a:gd name="connsiteY19" fmla="*/ 891306 h 2083506"/>
                <a:gd name="connsiteX0" fmla="*/ 0 w 1518129"/>
                <a:gd name="connsiteY0" fmla="*/ 891306 h 2087673"/>
                <a:gd name="connsiteX1" fmla="*/ 227051 w 1518129"/>
                <a:gd name="connsiteY1" fmla="*/ 1320850 h 2087673"/>
                <a:gd name="connsiteX2" fmla="*/ 462841 w 1518129"/>
                <a:gd name="connsiteY2" fmla="*/ 1655174 h 2087673"/>
                <a:gd name="connsiteX3" fmla="*/ 685760 w 1518129"/>
                <a:gd name="connsiteY3" fmla="*/ 2083377 h 2087673"/>
                <a:gd name="connsiteX4" fmla="*/ 1304616 w 1518129"/>
                <a:gd name="connsiteY4" fmla="*/ 2087673 h 2087673"/>
                <a:gd name="connsiteX5" fmla="*/ 1516859 w 1518129"/>
                <a:gd name="connsiteY5" fmla="*/ 1069958 h 2087673"/>
                <a:gd name="connsiteX6" fmla="*/ 1464891 w 1518129"/>
                <a:gd name="connsiteY6" fmla="*/ 644162 h 2087673"/>
                <a:gd name="connsiteX7" fmla="*/ 1272486 w 1518129"/>
                <a:gd name="connsiteY7" fmla="*/ 612493 h 2087673"/>
                <a:gd name="connsiteX8" fmla="*/ 1264720 w 1518129"/>
                <a:gd name="connsiteY8" fmla="*/ 911472 h 2087673"/>
                <a:gd name="connsiteX9" fmla="*/ 1252622 w 1518129"/>
                <a:gd name="connsiteY9" fmla="*/ 600743 h 2087673"/>
                <a:gd name="connsiteX10" fmla="*/ 1022817 w 1518129"/>
                <a:gd name="connsiteY10" fmla="*/ 558366 h 2087673"/>
                <a:gd name="connsiteX11" fmla="*/ 1053082 w 1518129"/>
                <a:gd name="connsiteY11" fmla="*/ 887580 h 2087673"/>
                <a:gd name="connsiteX12" fmla="*/ 1001757 w 1518129"/>
                <a:gd name="connsiteY12" fmla="*/ 557324 h 2087673"/>
                <a:gd name="connsiteX13" fmla="*/ 806783 w 1518129"/>
                <a:gd name="connsiteY13" fmla="*/ 513030 h 2087673"/>
                <a:gd name="connsiteX14" fmla="*/ 810613 w 1518129"/>
                <a:gd name="connsiteY14" fmla="*/ 901237 h 2087673"/>
                <a:gd name="connsiteX15" fmla="*/ 778941 w 1518129"/>
                <a:gd name="connsiteY15" fmla="*/ 121917 h 2087673"/>
                <a:gd name="connsiteX16" fmla="*/ 582042 w 1518129"/>
                <a:gd name="connsiteY16" fmla="*/ 161731 h 2087673"/>
                <a:gd name="connsiteX17" fmla="*/ 554580 w 1518129"/>
                <a:gd name="connsiteY17" fmla="*/ 1197645 h 2087673"/>
                <a:gd name="connsiteX18" fmla="*/ 419736 w 1518129"/>
                <a:gd name="connsiteY18" fmla="*/ 1153389 h 2087673"/>
                <a:gd name="connsiteX19" fmla="*/ 0 w 1518129"/>
                <a:gd name="connsiteY19" fmla="*/ 891306 h 208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87673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45749" y="2041189"/>
                    <a:pt x="685760" y="2083377"/>
                  </a:cubicBezTo>
                  <a:cubicBezTo>
                    <a:pt x="889200" y="2089319"/>
                    <a:pt x="1008846" y="2083505"/>
                    <a:pt x="1304616" y="2087673"/>
                  </a:cubicBezTo>
                  <a:cubicBezTo>
                    <a:pt x="1468370" y="1792044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6" grpId="0" build="p"/>
      <p:bldP spid="306" grpId="2" build="p"/>
      <p:bldP spid="307" grpId="0" build="p"/>
      <p:bldP spid="307" grpId="1" build="p"/>
      <p:bldP spid="308" grpId="0" build="p"/>
      <p:bldP spid="308" grpId="1" build="p"/>
      <p:bldP spid="309" grpId="0" build="p"/>
      <p:bldP spid="309" grpId="1" build="p"/>
      <p:bldP spid="310" grpId="0" build="p"/>
      <p:bldP spid="310" grpId="1" build="p"/>
      <p:bldP spid="311" grpId="0" build="p"/>
      <p:bldP spid="311" grpId="1" build="p"/>
      <p:bldP spid="312" grpId="0" build="p"/>
      <p:bldP spid="312" grpId="1" build="p"/>
      <p:bldP spid="313" grpId="0" build="p"/>
      <p:bldP spid="31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grpSp>
        <p:nvGrpSpPr>
          <p:cNvPr id="754" name="Google Shape;754;p72"/>
          <p:cNvGrpSpPr/>
          <p:nvPr/>
        </p:nvGrpSpPr>
        <p:grpSpPr>
          <a:xfrm>
            <a:off x="2933515" y="1301068"/>
            <a:ext cx="3276970" cy="2820297"/>
            <a:chOff x="4691600" y="1070360"/>
            <a:chExt cx="3543819" cy="3056570"/>
          </a:xfrm>
        </p:grpSpPr>
        <p:sp>
          <p:nvSpPr>
            <p:cNvPr id="755" name="Google Shape;755;p72"/>
            <p:cNvSpPr/>
            <p:nvPr/>
          </p:nvSpPr>
          <p:spPr>
            <a:xfrm>
              <a:off x="4691600" y="1177795"/>
              <a:ext cx="3543819" cy="2399504"/>
            </a:xfrm>
            <a:custGeom>
              <a:avLst/>
              <a:gdLst/>
              <a:ahLst/>
              <a:cxnLst/>
              <a:rect l="l" t="t" r="r" b="b"/>
              <a:pathLst>
                <a:path w="95915" h="64948" extrusionOk="0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2"/>
            <p:cNvSpPr/>
            <p:nvPr/>
          </p:nvSpPr>
          <p:spPr>
            <a:xfrm>
              <a:off x="4691600" y="1070360"/>
              <a:ext cx="3543819" cy="2186996"/>
            </a:xfrm>
            <a:custGeom>
              <a:avLst/>
              <a:gdLst/>
              <a:ahLst/>
              <a:cxnLst/>
              <a:rect l="l" t="t" r="r" b="b"/>
              <a:pathLst>
                <a:path w="95915" h="59196" extrusionOk="0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2"/>
            <p:cNvSpPr/>
            <p:nvPr/>
          </p:nvSpPr>
          <p:spPr>
            <a:xfrm>
              <a:off x="6064707" y="3577231"/>
              <a:ext cx="797586" cy="432109"/>
            </a:xfrm>
            <a:custGeom>
              <a:avLst/>
              <a:gdLst/>
              <a:ahLst/>
              <a:cxnLst/>
              <a:rect l="l" t="t" r="r" b="b"/>
              <a:pathLst>
                <a:path w="21587" h="11696" extrusionOk="0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2"/>
            <p:cNvSpPr/>
            <p:nvPr/>
          </p:nvSpPr>
          <p:spPr>
            <a:xfrm>
              <a:off x="5757306" y="4009297"/>
              <a:ext cx="1412392" cy="117633"/>
            </a:xfrm>
            <a:custGeom>
              <a:avLst/>
              <a:gdLst/>
              <a:ahLst/>
              <a:cxnLst/>
              <a:rect l="l" t="t" r="r" b="b"/>
              <a:pathLst>
                <a:path w="38227" h="3184" extrusionOk="0">
                  <a:moveTo>
                    <a:pt x="1" y="0"/>
                  </a:moveTo>
                  <a:lnTo>
                    <a:pt x="1" y="3184"/>
                  </a:lnTo>
                  <a:lnTo>
                    <a:pt x="38226" y="3184"/>
                  </a:lnTo>
                  <a:lnTo>
                    <a:pt x="38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2"/>
            <p:cNvSpPr/>
            <p:nvPr/>
          </p:nvSpPr>
          <p:spPr>
            <a:xfrm>
              <a:off x="6388586" y="3335725"/>
              <a:ext cx="150598" cy="150588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solidFill>
              <a:srgbClr val="FCFBF4"/>
            </a:solidFill>
            <a:ln w="9525" cap="flat" cmpd="sng">
              <a:solidFill>
                <a:srgbClr val="FCFB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72">
            <a:hlinkClick r:id="rId3"/>
          </p:cNvPr>
          <p:cNvSpPr txBox="1"/>
          <p:nvPr/>
        </p:nvSpPr>
        <p:spPr>
          <a:xfrm>
            <a:off x="2801525" y="4411470"/>
            <a:ext cx="36006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latin typeface="Cabin"/>
                <a:ea typeface="Cabin"/>
                <a:cs typeface="Cabin"/>
                <a:sym typeface="Cabin"/>
              </a:rPr>
              <a:t>Click </a:t>
            </a:r>
            <a:r>
              <a:rPr lang="en" sz="1600" i="1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here</a:t>
            </a:r>
            <a:endParaRPr sz="1600" i="1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D639B9-F48A-494D-8A94-8ED30CB6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00" r="9900" b="2906"/>
          <a:stretch/>
        </p:blipFill>
        <p:spPr>
          <a:xfrm>
            <a:off x="2970060" y="1469577"/>
            <a:ext cx="3240952" cy="1812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/>
      <p:bldP spid="7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1388100" y="948900"/>
            <a:ext cx="63678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0" grpId="1"/>
    </p:bldLst>
  </p:timing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190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Condensed Light</vt:lpstr>
      <vt:lpstr>Cabin</vt:lpstr>
      <vt:lpstr>Open Sans</vt:lpstr>
      <vt:lpstr>Fira Sans</vt:lpstr>
      <vt:lpstr>Arial</vt:lpstr>
      <vt:lpstr>Zero Waste Cardboard Backgrounds by Slidesgo</vt:lpstr>
      <vt:lpstr>irline eservation ystem</vt:lpstr>
      <vt:lpstr>SUBJECT STATEMENT</vt:lpstr>
      <vt:lpstr>WHAT IS ARS?</vt:lpstr>
      <vt:lpstr>SYSTEM OBJECTIVE</vt:lpstr>
      <vt:lpstr>PROJECT LAUNCHING</vt:lpstr>
      <vt:lpstr>CORE DEVELOPMENT TECHNOLOGIES 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Arline Reservation System</dc:title>
  <cp:lastModifiedBy>Binh Duong</cp:lastModifiedBy>
  <cp:revision>21</cp:revision>
  <dcterms:modified xsi:type="dcterms:W3CDTF">2021-04-27T15:59:08Z</dcterms:modified>
</cp:coreProperties>
</file>