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9"/>
    <p:restoredTop sz="94632"/>
  </p:normalViewPr>
  <p:slideViewPr>
    <p:cSldViewPr snapToGrid="0">
      <p:cViewPr varScale="1">
        <p:scale>
          <a:sx n="190" d="100"/>
          <a:sy n="190" d="100"/>
        </p:scale>
        <p:origin x="7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19594" y="106786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309804" y="10656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309804" y="319784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17804" y="1364425"/>
            <a:ext cx="1001790" cy="22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2" idx="1"/>
          </p:cNvCxnSpPr>
          <p:nvPr/>
        </p:nvCxnSpPr>
        <p:spPr>
          <a:xfrm flipV="1">
            <a:off x="3927594" y="1364425"/>
            <a:ext cx="695581" cy="22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C6FDE411-B9C0-52AE-06D6-ED21B572DB56}"/>
              </a:ext>
            </a:extLst>
          </p:cNvPr>
          <p:cNvSpPr/>
          <p:nvPr/>
        </p:nvSpPr>
        <p:spPr>
          <a:xfrm>
            <a:off x="4623175" y="1065625"/>
            <a:ext cx="1308000" cy="597600"/>
          </a:xfrm>
          <a:prstGeom prst="rect">
            <a:avLst/>
          </a:prstGeom>
          <a:solidFill>
            <a:srgbClr val="CFE2F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IAM/container image can Using: </a:t>
            </a:r>
            <a:r>
              <a:rPr lang="en" sz="1000" b="1" dirty="0" err="1"/>
              <a:t>Anchore</a:t>
            </a:r>
            <a:endParaRPr sz="1000" b="1" dirty="0"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BA9F1351-5B3F-A564-DED1-7B4FD13C82D0}"/>
              </a:ext>
            </a:extLst>
          </p:cNvPr>
          <p:cNvSpPr/>
          <p:nvPr/>
        </p:nvSpPr>
        <p:spPr>
          <a:xfrm>
            <a:off x="4623175" y="3204194"/>
            <a:ext cx="1308000" cy="597600"/>
          </a:xfrm>
          <a:prstGeom prst="rect">
            <a:avLst/>
          </a:prstGeom>
          <a:solidFill>
            <a:srgbClr val="CFE2F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compliance 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Using: </a:t>
            </a:r>
            <a:r>
              <a:rPr lang="en" sz="1000" b="1" dirty="0" err="1"/>
              <a:t>Terrascan</a:t>
            </a:r>
            <a:endParaRPr sz="1000" b="1" dirty="0"/>
          </a:p>
        </p:txBody>
      </p:sp>
      <p:cxnSp>
        <p:nvCxnSpPr>
          <p:cNvPr id="14" name="Google Shape;59;p13">
            <a:extLst>
              <a:ext uri="{FF2B5EF4-FFF2-40B4-BE49-F238E27FC236}">
                <a16:creationId xmlns:a16="http://schemas.microsoft.com/office/drawing/2014/main" id="{EA486445-874D-CBCD-2907-817B7AC4E2E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17804" y="3483886"/>
            <a:ext cx="3005371" cy="19108"/>
          </a:xfrm>
          <a:prstGeom prst="bentConnector3">
            <a:avLst>
              <a:gd name="adj1" fmla="val -2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62;p13">
            <a:extLst>
              <a:ext uri="{FF2B5EF4-FFF2-40B4-BE49-F238E27FC236}">
                <a16:creationId xmlns:a16="http://schemas.microsoft.com/office/drawing/2014/main" id="{B08B8F9C-C07E-A7C7-3811-8FF27371B28A}"/>
              </a:ext>
            </a:extLst>
          </p:cNvPr>
          <p:cNvCxnSpPr>
            <a:cxnSpLocks/>
            <a:endCxn id="56" idx="0"/>
          </p:cNvCxnSpPr>
          <p:nvPr/>
        </p:nvCxnSpPr>
        <p:spPr>
          <a:xfrm rot="16200000" flipH="1">
            <a:off x="5053119" y="1887281"/>
            <a:ext cx="448200" cy="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2;p13">
            <a:extLst>
              <a:ext uri="{FF2B5EF4-FFF2-40B4-BE49-F238E27FC236}">
                <a16:creationId xmlns:a16="http://schemas.microsoft.com/office/drawing/2014/main" id="{C8805849-23B4-4DA2-C04D-717139C3A00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041377" y="2968308"/>
            <a:ext cx="471684" cy="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62;p13">
            <a:extLst>
              <a:ext uri="{FF2B5EF4-FFF2-40B4-BE49-F238E27FC236}">
                <a16:creationId xmlns:a16="http://schemas.microsoft.com/office/drawing/2014/main" id="{AA75DEA3-214B-7896-0DED-75911F3523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14281" y="2956565"/>
            <a:ext cx="448200" cy="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965C0F25-A5B1-80A8-8C72-78083EBA3836}"/>
              </a:ext>
            </a:extLst>
          </p:cNvPr>
          <p:cNvSpPr/>
          <p:nvPr/>
        </p:nvSpPr>
        <p:spPr>
          <a:xfrm>
            <a:off x="6795296" y="3204194"/>
            <a:ext cx="1666500" cy="597600"/>
          </a:xfrm>
          <a:prstGeom prst="rect">
            <a:avLst/>
          </a:prstGeom>
          <a:solidFill>
            <a:srgbClr val="CFE2F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Using: AWS Inspector</a:t>
            </a:r>
            <a:endParaRPr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Dinh Duc Duong (FHM.S68)</cp:lastModifiedBy>
  <cp:revision>1</cp:revision>
  <dcterms:modified xsi:type="dcterms:W3CDTF">2023-06-21T15:39:15Z</dcterms:modified>
</cp:coreProperties>
</file>