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  <p:sldMasterId id="2147483676" r:id="rId3"/>
    <p:sldMasterId id="2147483683" r:id="rId4"/>
    <p:sldMasterId id="2147483692" r:id="rId5"/>
    <p:sldMasterId id="2147483699" r:id="rId6"/>
  </p:sldMasterIdLst>
  <p:sldIdLst>
    <p:sldId id="256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86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10363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60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16480"/>
            <a:ext cx="10972800" cy="3931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2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2856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5960"/>
            <a:ext cx="538480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5960"/>
            <a:ext cx="538480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709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17" y="855347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227846"/>
            <a:ext cx="6815667" cy="54015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917" y="2135506"/>
            <a:ext cx="4011084" cy="41890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8647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105400"/>
            <a:ext cx="7315200" cy="567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14400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673090"/>
            <a:ext cx="7315200" cy="8039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360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5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36637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62200"/>
            <a:ext cx="10972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0588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46459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332038"/>
            <a:ext cx="53848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332038"/>
            <a:ext cx="53848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712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0917" y="855347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66733" y="1227846"/>
            <a:ext cx="6815667" cy="54015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917" y="2135506"/>
            <a:ext cx="4011084" cy="41890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41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748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89717" y="5105400"/>
            <a:ext cx="7315200" cy="567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14400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673090"/>
            <a:ext cx="7315200" cy="8039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68163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10363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693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361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663699"/>
          </a:xfrm>
        </p:spPr>
        <p:txBody>
          <a:bodyPr anchor="t"/>
          <a:lstStyle>
            <a:lvl1pPr algn="l">
              <a:defRPr sz="5333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bg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12352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311400"/>
            <a:ext cx="5384800" cy="42672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311400"/>
            <a:ext cx="5384800" cy="42672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15112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922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441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1219200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219202"/>
            <a:ext cx="6815667" cy="525780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2471739"/>
            <a:ext cx="4011084" cy="40052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63805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2070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0191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773739"/>
            <a:ext cx="7315200" cy="804863"/>
          </a:xfrm>
        </p:spPr>
        <p:txBody>
          <a:bodyPr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45708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5382157" y="-175152"/>
            <a:ext cx="3429000" cy="91133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10922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946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9791"/>
            <a:ext cx="10363200" cy="14706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3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663699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0940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16480"/>
            <a:ext cx="10972800" cy="3931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956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80736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5960"/>
            <a:ext cx="5384800" cy="402336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5960"/>
            <a:ext cx="5384800" cy="402336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8186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18" y="855347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227845"/>
            <a:ext cx="6815667" cy="540155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918" y="2135506"/>
            <a:ext cx="4011084" cy="4189095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14463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105400"/>
            <a:ext cx="7315200" cy="56769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14400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673090"/>
            <a:ext cx="7315200" cy="80391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33834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000" baseline="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8699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1101"/>
            <a:ext cx="10972800" cy="1143000"/>
          </a:xfrm>
        </p:spPr>
        <p:txBody>
          <a:bodyPr>
            <a:normAutofit/>
          </a:bodyPr>
          <a:lstStyle>
            <a:lvl1pPr algn="l"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62200"/>
            <a:ext cx="10972800" cy="3886200"/>
          </a:xfrm>
        </p:spPr>
        <p:txBody>
          <a:bodyPr/>
          <a:lstStyle>
            <a:lvl2pPr marL="990575" indent="-380990">
              <a:buFont typeface="Arial" panose="020B0604020202020204" pitchFamily="34" charset="0"/>
              <a:buChar char="•"/>
              <a:defRPr sz="2300" baseline="0"/>
            </a:lvl2pPr>
            <a:lvl3pPr>
              <a:defRPr baseline="0"/>
            </a:lvl3pPr>
            <a:lvl4pPr marL="2133547" indent="-304792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306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51772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332037"/>
            <a:ext cx="5384800" cy="4144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332037"/>
            <a:ext cx="5384800" cy="4144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93205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0918" y="855347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66733" y="1227845"/>
            <a:ext cx="6815667" cy="540155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918" y="2135506"/>
            <a:ext cx="4011084" cy="4189095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143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311400"/>
            <a:ext cx="53848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311400"/>
            <a:ext cx="53848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630051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89717" y="5105400"/>
            <a:ext cx="7315200" cy="56769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14400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673090"/>
            <a:ext cx="7315200" cy="80391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807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922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9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121920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219202"/>
            <a:ext cx="6815667" cy="52578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2471739"/>
            <a:ext cx="4011084" cy="40052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384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2070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019174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773739"/>
            <a:ext cx="7315200" cy="8048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615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5382157" y="-175153"/>
            <a:ext cx="3429000" cy="91133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10922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4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25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2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slideLayout" Target="../slideLayouts/slideLayout31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slideLayout" Target="../slideLayouts/slideLayout37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0922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05038"/>
            <a:ext cx="109728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40280"/>
            <a:ext cx="109728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0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39963"/>
            <a:ext cx="109728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5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0922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05037"/>
            <a:ext cx="109728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6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xStyles>
    <p:titleStyle>
      <a:lvl1pPr algn="l" defTabSz="609585" rtl="0" eaLnBrk="1" latinLnBrk="0" hangingPunct="1">
        <a:spcBef>
          <a:spcPct val="0"/>
        </a:spcBef>
        <a:buNone/>
        <a:defRPr sz="5867" kern="1200">
          <a:solidFill>
            <a:schemeClr val="bg1"/>
          </a:solidFill>
          <a:latin typeface="Arial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bg1"/>
          </a:solidFill>
          <a:latin typeface="Arial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bg1"/>
          </a:solidFill>
          <a:latin typeface="Arial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Arial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bg1"/>
          </a:solidFill>
          <a:latin typeface="Arial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bg1"/>
          </a:solidFill>
          <a:latin typeface="Arial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40280"/>
            <a:ext cx="109728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29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39963"/>
            <a:ext cx="109728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09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</p:sldLayoutIdLst>
  <p:txStyles>
    <p:titleStyle>
      <a:lvl1pPr algn="ctr" defTabSz="609585" rtl="0" eaLnBrk="1" latinLnBrk="0" hangingPunct="1">
        <a:spcBef>
          <a:spcPct val="0"/>
        </a:spcBef>
        <a:buNone/>
        <a:defRPr sz="3500" kern="1200" baseline="0">
          <a:solidFill>
            <a:schemeClr val="tx1">
              <a:lumMod val="75000"/>
              <a:lumOff val="25000"/>
            </a:schemeClr>
          </a:solidFill>
          <a:latin typeface="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25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5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2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help session 03082018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 Jiang</a:t>
            </a:r>
          </a:p>
        </p:txBody>
      </p:sp>
    </p:spTree>
    <p:extLst>
      <p:ext uri="{BB962C8B-B14F-4D97-AF65-F5344CB8AC3E}">
        <p14:creationId xmlns:p14="http://schemas.microsoft.com/office/powerpoint/2010/main" val="215946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/>
              <a:t>do linear </a:t>
            </a:r>
            <a:r>
              <a:rPr lang="en-US" dirty="0"/>
              <a:t>r</a:t>
            </a:r>
            <a:r>
              <a:rPr lang="en-US"/>
              <a:t>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loss function</a:t>
            </a:r>
          </a:p>
          <a:p>
            <a:r>
              <a:rPr lang="en-US" dirty="0"/>
              <a:t>Find the minimum of loss function</a:t>
            </a:r>
          </a:p>
          <a:p>
            <a:r>
              <a:rPr lang="en-US" dirty="0"/>
              <a:t>Get model parameters</a:t>
            </a:r>
          </a:p>
        </p:txBody>
      </p:sp>
      <p:sp>
        <p:nvSpPr>
          <p:cNvPr id="4" name="Oval 3"/>
          <p:cNvSpPr/>
          <p:nvPr/>
        </p:nvSpPr>
        <p:spPr>
          <a:xfrm>
            <a:off x="7980218" y="4814455"/>
            <a:ext cx="116378" cy="116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351519" y="5256414"/>
            <a:ext cx="116378" cy="116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456814" y="4788131"/>
            <a:ext cx="116378" cy="116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590116" y="4530436"/>
            <a:ext cx="116378" cy="116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034549" y="4799214"/>
            <a:ext cx="116378" cy="116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849687" y="3715789"/>
            <a:ext cx="3832167" cy="19534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219602" y="2618509"/>
            <a:ext cx="2655918" cy="320040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590116" y="4009968"/>
            <a:ext cx="116378" cy="116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129057" y="4126346"/>
            <a:ext cx="116378" cy="116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63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 descent </a:t>
            </a:r>
          </a:p>
        </p:txBody>
      </p:sp>
      <p:pic>
        <p:nvPicPr>
          <p:cNvPr id="1026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586" y="2235200"/>
            <a:ext cx="6669197" cy="361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222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Intersect</a:t>
            </a:r>
          </a:p>
          <a:p>
            <a:r>
              <a:rPr lang="en-US" dirty="0"/>
              <a:t>Interaction </a:t>
            </a:r>
          </a:p>
          <a:p>
            <a:r>
              <a:rPr lang="en-US" dirty="0"/>
              <a:t>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50700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7826-E1F7-4637-9C0B-30FD537B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8A169-7DC1-4F2E-9A65-995080FD9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5723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proposal">
  <a:themeElements>
    <a:clrScheme name="Custom 1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403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_proposal" id="{32D8C4CF-1622-4337-AFA0-68A98631992F}" vid="{AABF699D-2296-46BA-9D82-1CECE068717F}"/>
    </a:ext>
  </a:extLst>
</a:theme>
</file>

<file path=ppt/theme/theme2.xml><?xml version="1.0" encoding="utf-8"?>
<a:theme xmlns:a="http://schemas.openxmlformats.org/drawingml/2006/main" name="4-3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4-3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PT_Theme_UT_16_9">
  <a:themeElements>
    <a:clrScheme name="Custom 1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403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Theme_UT_16_9" id="{A5663231-F7AE-46D7-8CA4-4FB7C7CB59AF}" vid="{54AE9475-6903-4F5E-A445-BE9391D78D20}"/>
    </a:ext>
  </a:extLst>
</a:theme>
</file>

<file path=ppt/theme/theme5.xml><?xml version="1.0" encoding="utf-8"?>
<a:theme xmlns:a="http://schemas.openxmlformats.org/drawingml/2006/main" name="1_4-3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_4-3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Theme_proposal</Template>
  <TotalTime>26</TotalTime>
  <Words>30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Theme_proposal</vt:lpstr>
      <vt:lpstr>4-3 Light Background</vt:lpstr>
      <vt:lpstr>4-3 White Backgroud</vt:lpstr>
      <vt:lpstr>PPT_Theme_UT_16_9</vt:lpstr>
      <vt:lpstr>1_4-3 Light Background</vt:lpstr>
      <vt:lpstr>1_4-3 White Backgroud</vt:lpstr>
      <vt:lpstr>R help session 03082018 </vt:lpstr>
      <vt:lpstr>How to do linear regression</vt:lpstr>
      <vt:lpstr>Gradient descent </vt:lpstr>
      <vt:lpstr>PowerPoint Presentation</vt:lpstr>
      <vt:lpstr>PowerPoint Presentation</vt:lpstr>
    </vt:vector>
  </TitlesOfParts>
  <Company>The 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help session 03082018 </dc:title>
  <dc:creator>Jiang, Han</dc:creator>
  <cp:lastModifiedBy>Han Jiang</cp:lastModifiedBy>
  <cp:revision>5</cp:revision>
  <dcterms:created xsi:type="dcterms:W3CDTF">2018-03-08T20:08:12Z</dcterms:created>
  <dcterms:modified xsi:type="dcterms:W3CDTF">2018-03-09T19:25:36Z</dcterms:modified>
</cp:coreProperties>
</file>