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25"/>
  </p:notesMasterIdLst>
  <p:sldIdLst>
    <p:sldId id="256" r:id="rId2"/>
    <p:sldId id="257" r:id="rId3"/>
    <p:sldId id="394" r:id="rId4"/>
    <p:sldId id="259" r:id="rId5"/>
    <p:sldId id="265" r:id="rId6"/>
    <p:sldId id="395" r:id="rId7"/>
    <p:sldId id="400" r:id="rId8"/>
    <p:sldId id="397" r:id="rId9"/>
    <p:sldId id="401" r:id="rId10"/>
    <p:sldId id="407" r:id="rId11"/>
    <p:sldId id="408" r:id="rId12"/>
    <p:sldId id="396" r:id="rId13"/>
    <p:sldId id="402" r:id="rId14"/>
    <p:sldId id="398" r:id="rId15"/>
    <p:sldId id="403" r:id="rId16"/>
    <p:sldId id="399" r:id="rId17"/>
    <p:sldId id="404" r:id="rId18"/>
    <p:sldId id="387" r:id="rId19"/>
    <p:sldId id="392" r:id="rId20"/>
    <p:sldId id="385" r:id="rId21"/>
    <p:sldId id="388" r:id="rId22"/>
    <p:sldId id="409" r:id="rId23"/>
    <p:sldId id="410" r:id="rId24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26"/>
    </p:embeddedFont>
    <p:embeddedFont>
      <p:font typeface="Manjari" panose="020B0604020202020204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7DD254-8F8D-4444-A924-3CA865426CDB}">
  <a:tblStyle styleId="{AC7DD254-8F8D-4444-A924-3CA865426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AD6213-596F-4AA3-809B-BBF7DE7A3A6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115B32-7148-414B-BF6D-63C9F4F4D426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8D36E-88C3-4804-B679-9E86385ABDC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0220AA-2525-4D9D-B577-4AEFF099D81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FDD359-DAED-4B97-A5B8-C2E1C191C0BF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9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70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9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16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46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2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6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04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222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3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25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13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61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56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5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8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0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dirty="0">
                <a:solidFill>
                  <a:srgbClr val="000000"/>
                </a:solidFill>
                <a:effectLst/>
                <a:latin typeface="Hammersmith One" panose="020B0604020202020204" charset="0"/>
              </a:rPr>
              <a:t>Requirements Analysis and Design</a:t>
            </a:r>
            <a:endParaRPr sz="45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4162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Student: 521H0220 – Bui Hai Duong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Teacher: Mr. Pham Thai Ky </a:t>
            </a:r>
            <a:r>
              <a:rPr lang="en-US" dirty="0" err="1"/>
              <a:t>Trung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6224-8E68-F46E-CAE0-52111AED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0113"/>
              </p:ext>
            </p:extLst>
          </p:nvPr>
        </p:nvGraphicFramePr>
        <p:xfrm>
          <a:off x="1353312" y="899750"/>
          <a:ext cx="6437376" cy="274320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184482">
                  <a:extLst>
                    <a:ext uri="{9D8B030D-6E8A-4147-A177-3AD203B41FA5}">
                      <a16:colId xmlns:a16="http://schemas.microsoft.com/office/drawing/2014/main" val="945288404"/>
                    </a:ext>
                  </a:extLst>
                </a:gridCol>
                <a:gridCol w="4252894">
                  <a:extLst>
                    <a:ext uri="{9D8B030D-6E8A-4147-A177-3AD203B41FA5}">
                      <a16:colId xmlns:a16="http://schemas.microsoft.com/office/drawing/2014/main" val="30740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working status of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Triggering event: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admin want to check working status of a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performs checking the working status of the staff whether they are still a staff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ready for the admin 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status of the staff has been checked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54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description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F61CA-D24B-562F-BD1E-F7F84FD5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08360"/>
              </p:ext>
            </p:extLst>
          </p:nvPr>
        </p:nvGraphicFramePr>
        <p:xfrm>
          <a:off x="1524000" y="1173734"/>
          <a:ext cx="6096000" cy="168656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884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1044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2089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the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performs checking the working status of a staff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staff and return the checking status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UI is not available for the admin to 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62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6224-8E68-F46E-CAE0-52111AED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835"/>
              </p:ext>
            </p:extLst>
          </p:nvPr>
        </p:nvGraphicFramePr>
        <p:xfrm>
          <a:off x="1353312" y="899750"/>
          <a:ext cx="6437376" cy="289052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184482">
                  <a:extLst>
                    <a:ext uri="{9D8B030D-6E8A-4147-A177-3AD203B41FA5}">
                      <a16:colId xmlns:a16="http://schemas.microsoft.com/office/drawing/2014/main" val="945288404"/>
                    </a:ext>
                  </a:extLst>
                </a:gridCol>
                <a:gridCol w="4252894">
                  <a:extLst>
                    <a:ext uri="{9D8B030D-6E8A-4147-A177-3AD203B41FA5}">
                      <a16:colId xmlns:a16="http://schemas.microsoft.com/office/drawing/2014/main" val="30740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staff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Triggering event: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a staff no longer working in a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performs deleting an account of a staff no longer working for their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ready for the admin and staff to use.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There is a staff no longer working in a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account of the old staff has no longer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description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F61CA-D24B-562F-BD1E-F7F84FD5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47157"/>
              </p:ext>
            </p:extLst>
          </p:nvPr>
        </p:nvGraphicFramePr>
        <p:xfrm>
          <a:off x="1524000" y="1173734"/>
          <a:ext cx="6096000" cy="183388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884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1044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2089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the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performs deleting the account of the old staff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the account from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not available for the admin to use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staff still working in the store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6224-8E68-F46E-CAE0-52111AED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59819"/>
              </p:ext>
            </p:extLst>
          </p:nvPr>
        </p:nvGraphicFramePr>
        <p:xfrm>
          <a:off x="1353312" y="899750"/>
          <a:ext cx="6437376" cy="318516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184482">
                  <a:extLst>
                    <a:ext uri="{9D8B030D-6E8A-4147-A177-3AD203B41FA5}">
                      <a16:colId xmlns:a16="http://schemas.microsoft.com/office/drawing/2014/main" val="945288404"/>
                    </a:ext>
                  </a:extLst>
                </a:gridCol>
                <a:gridCol w="4252894">
                  <a:extLst>
                    <a:ext uri="{9D8B030D-6E8A-4147-A177-3AD203B41FA5}">
                      <a16:colId xmlns:a16="http://schemas.microsoft.com/office/drawing/2014/main" val="30740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account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update account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Triggering event: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want to update the new information for their working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staff performs updating their personal information in their working account given by the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ready for the admin and staff to use.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staff need to update the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information needed to be update has been sent to the admin to be verified.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09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description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F61CA-D24B-562F-BD1E-F7F84FD5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23487"/>
              </p:ext>
            </p:extLst>
          </p:nvPr>
        </p:nvGraphicFramePr>
        <p:xfrm>
          <a:off x="1524000" y="1173734"/>
          <a:ext cx="6096000" cy="168656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884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1044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2089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the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staff update their information on the account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the verified request for the admin for the updating.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UI is not available for the admin to 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5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6224-8E68-F46E-CAE0-52111AED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17820"/>
              </p:ext>
            </p:extLst>
          </p:nvPr>
        </p:nvGraphicFramePr>
        <p:xfrm>
          <a:off x="1353312" y="899750"/>
          <a:ext cx="6437376" cy="289052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184482">
                  <a:extLst>
                    <a:ext uri="{9D8B030D-6E8A-4147-A177-3AD203B41FA5}">
                      <a16:colId xmlns:a16="http://schemas.microsoft.com/office/drawing/2014/main" val="945288404"/>
                    </a:ext>
                  </a:extLst>
                </a:gridCol>
                <a:gridCol w="4252894">
                  <a:extLst>
                    <a:ext uri="{9D8B030D-6E8A-4147-A177-3AD203B41FA5}">
                      <a16:colId xmlns:a16="http://schemas.microsoft.com/office/drawing/2014/main" val="30740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account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updated information account of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Triggering event: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verified request sent to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admin performs verifying the account of the staff if they have some new updated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ready for the admin and staff to use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admin received the verified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staff information had been updated in the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description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F61CA-D24B-562F-BD1E-F7F84FD5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36125"/>
              </p:ext>
            </p:extLst>
          </p:nvPr>
        </p:nvGraphicFramePr>
        <p:xfrm>
          <a:off x="1524000" y="1173734"/>
          <a:ext cx="6096000" cy="204724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884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1044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2089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the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performs verifying the staff account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new information in staff account and save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not available for the admin to use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admin haven’t received the request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updated information is invalid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16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pic>
        <p:nvPicPr>
          <p:cNvPr id="3" name="Picture 2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A8501458-0BFF-F72B-16CF-CEE06265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58" y="523025"/>
            <a:ext cx="3389702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Class Diagram</a:t>
            </a:r>
            <a:endParaRPr dirty="0"/>
          </a:p>
        </p:txBody>
      </p:sp>
      <p:pic>
        <p:nvPicPr>
          <p:cNvPr id="3" name="Picture 2" descr="A diagram of a server&#10;&#10;Description automatically generated">
            <a:extLst>
              <a:ext uri="{FF2B5EF4-FFF2-40B4-BE49-F238E27FC236}">
                <a16:creationId xmlns:a16="http://schemas.microsoft.com/office/drawing/2014/main" id="{B3D8C19A-76F5-4312-8A2A-A38E90AF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54" y="1064525"/>
            <a:ext cx="7006812" cy="29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000" dirty="0"/>
              <a:t>Introduction. 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000" dirty="0"/>
              <a:t>Analyze model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000" dirty="0"/>
              <a:t>Design model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the slide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</a:t>
            </a:r>
            <a:r>
              <a:rPr lang="en" dirty="0">
                <a:solidFill>
                  <a:schemeClr val="accent2"/>
                </a:solidFill>
              </a:rPr>
              <a:t>model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Sequence Diagram</a:t>
            </a: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36858F-0FA5-4532-08B1-5F3F15C2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62" y="1000799"/>
            <a:ext cx="4997438" cy="3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9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DESIGN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A3FF7-9285-ECE3-0193-83951A7B7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626" y="523025"/>
            <a:ext cx="5128974" cy="37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04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WATCHING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2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This slide represent for the Account Management based on three types of model: Analysis model, Design model and Programming model. The Account Management is the use case with the main function of managing the staff account of the on the website.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6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Analysis model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Design model</a:t>
            </a:r>
            <a:endParaRPr dirty="0"/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 a use case.</a:t>
            </a:r>
            <a:endParaRPr dirty="0"/>
          </a:p>
        </p:txBody>
      </p:sp>
      <p:sp>
        <p:nvSpPr>
          <p:cNvPr id="2048" name="Google Shape;2048;p86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phase of the use case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Analyze model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6224-8E68-F46E-CAE0-52111AED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74274"/>
              </p:ext>
            </p:extLst>
          </p:nvPr>
        </p:nvGraphicFramePr>
        <p:xfrm>
          <a:off x="1353312" y="899750"/>
          <a:ext cx="6437376" cy="318516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184482">
                  <a:extLst>
                    <a:ext uri="{9D8B030D-6E8A-4147-A177-3AD203B41FA5}">
                      <a16:colId xmlns:a16="http://schemas.microsoft.com/office/drawing/2014/main" val="945288404"/>
                    </a:ext>
                  </a:extLst>
                </a:gridCol>
                <a:gridCol w="4252894">
                  <a:extLst>
                    <a:ext uri="{9D8B030D-6E8A-4147-A177-3AD203B41FA5}">
                      <a16:colId xmlns:a16="http://schemas.microsoft.com/office/drawing/2014/main" val="30740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to the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Triggering event: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or staff wants to perform login to their account for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login process required admin and staff provide username and password for the use of their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Admin,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ready for the admin and staff to use.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username and password is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admin or staff member is successfully logged in and has access to their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1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description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F61CA-D24B-562F-BD1E-F7F84FD5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85335"/>
              </p:ext>
            </p:extLst>
          </p:nvPr>
        </p:nvGraphicFramePr>
        <p:xfrm>
          <a:off x="1524000" y="1173734"/>
          <a:ext cx="6096000" cy="162052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884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1044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2089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the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or staff enter the username and password.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checking the given username and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UI is not available for the admin to use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or password invalid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126224-8E68-F46E-CAE0-52111AED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7507"/>
              </p:ext>
            </p:extLst>
          </p:nvPr>
        </p:nvGraphicFramePr>
        <p:xfrm>
          <a:off x="1353312" y="899750"/>
          <a:ext cx="6437376" cy="303784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184482">
                  <a:extLst>
                    <a:ext uri="{9D8B030D-6E8A-4147-A177-3AD203B41FA5}">
                      <a16:colId xmlns:a16="http://schemas.microsoft.com/office/drawing/2014/main" val="945288404"/>
                    </a:ext>
                  </a:extLst>
                </a:gridCol>
                <a:gridCol w="4252894">
                  <a:extLst>
                    <a:ext uri="{9D8B030D-6E8A-4147-A177-3AD203B41FA5}">
                      <a16:colId xmlns:a16="http://schemas.microsoft.com/office/drawing/2014/main" val="30740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account for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Triggering event: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there is a new staff working for the retail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admin performs creating a new account if there is a new staff working in their retail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ready for the admin to use.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There is a new staff working in the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staff have accessed to the website through the new account for 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11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description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F61CA-D24B-562F-BD1E-F7F84FD5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98731"/>
              </p:ext>
            </p:extLst>
          </p:nvPr>
        </p:nvGraphicFramePr>
        <p:xfrm>
          <a:off x="1524000" y="1173734"/>
          <a:ext cx="6096000" cy="1833880"/>
        </p:xfrm>
        <a:graphic>
          <a:graphicData uri="http://schemas.openxmlformats.org/drawingml/2006/table">
            <a:tbl>
              <a:tblPr firstRow="1" bandRow="1">
                <a:tableStyleId>{AC7DD254-8F8D-4444-A924-3CA865426CDB}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884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1044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22089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the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6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performs creating a new account for the staff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account and save it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UI is not available for the admin to use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There is no new staff working in the store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5589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898</Words>
  <Application>Microsoft Office PowerPoint</Application>
  <PresentationFormat>On-screen Show (16:9)</PresentationFormat>
  <Paragraphs>173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Hammersmith One</vt:lpstr>
      <vt:lpstr>Roboto Condensed Light</vt:lpstr>
      <vt:lpstr>Manjari</vt:lpstr>
      <vt:lpstr>Arial</vt:lpstr>
      <vt:lpstr>Times New Roman</vt:lpstr>
      <vt:lpstr>Elegant Education Pack for Students XL by Slidesgo</vt:lpstr>
      <vt:lpstr>Requirements Analysis and Design</vt:lpstr>
      <vt:lpstr>Summary the slide</vt:lpstr>
      <vt:lpstr>Introduction</vt:lpstr>
      <vt:lpstr>Table of contents</vt:lpstr>
      <vt:lpstr>Analyze model </vt:lpstr>
      <vt:lpstr>Usecase description</vt:lpstr>
      <vt:lpstr>Use case description</vt:lpstr>
      <vt:lpstr>Usecase description</vt:lpstr>
      <vt:lpstr>Use case description</vt:lpstr>
      <vt:lpstr>Usecase description</vt:lpstr>
      <vt:lpstr>Use case description</vt:lpstr>
      <vt:lpstr>Usecase description</vt:lpstr>
      <vt:lpstr>Use case description</vt:lpstr>
      <vt:lpstr>Usecase description</vt:lpstr>
      <vt:lpstr>Use case description</vt:lpstr>
      <vt:lpstr>Usecase description</vt:lpstr>
      <vt:lpstr>Use case description</vt:lpstr>
      <vt:lpstr>Activity Diagram</vt:lpstr>
      <vt:lpstr>Domain Class Diagram</vt:lpstr>
      <vt:lpstr>Design model </vt:lpstr>
      <vt:lpstr>System Sequence Diagram</vt:lpstr>
      <vt:lpstr>UI DESIGN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Design</dc:title>
  <cp:lastModifiedBy>Hải Dương Bùi</cp:lastModifiedBy>
  <cp:revision>7</cp:revision>
  <dcterms:modified xsi:type="dcterms:W3CDTF">2023-12-15T01:45:35Z</dcterms:modified>
</cp:coreProperties>
</file>