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3300-86C9-29E9-3337-F53ED40E9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42A16-C906-7246-0B85-9A94BE3BF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08C6C-38E8-80D1-92F4-3B1D2F66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4FFD-7B2B-4CB8-8A38-069C3CA48BA7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E6EE3-B01C-D305-5C66-7AD7F57C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D763A-4D1E-C0B6-9F12-FF047F7C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46E-4A27-4307-9574-875FA78D3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76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D0E0-DA55-1796-52E4-71B8D1EC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5ADC3-3E64-24F3-A9EE-EC9CA4EAC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BF021-B2FB-8314-1E9F-6CDFF939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4FFD-7B2B-4CB8-8A38-069C3CA48BA7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6C136-F058-355C-991F-40F402AF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96AE7-0185-1BD2-5471-2D4E6B71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46E-4A27-4307-9574-875FA78D3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0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4D966-40FA-C484-65BA-A8C688E07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694E1-C5D8-D358-F892-76FE09BA5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C6B97-4F0C-305A-D2FF-1CFE905B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4FFD-7B2B-4CB8-8A38-069C3CA48BA7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43F6-D8D8-914C-0AC0-5B977000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4CAEF-E9B8-BF46-5227-F028D3EC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46E-4A27-4307-9574-875FA78D3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04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E0DA-7D4D-F318-4F12-EF28FC62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03E4-2075-6D3B-6483-E20F369D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F928B-075B-CE04-30B3-AA131565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4FFD-7B2B-4CB8-8A38-069C3CA48BA7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9D98E-2513-407F-03BD-3308B966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2C60F-7B06-8941-F416-60A602C9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46E-4A27-4307-9574-875FA78D3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00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75D7-BAC2-9052-E624-7F2A0247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4D05B-6FA0-1C56-B8DF-CD540A4F0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C9542-D5CD-27CE-A5B2-A9F3FA37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4FFD-7B2B-4CB8-8A38-069C3CA48BA7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BED3E-83B2-E1E2-A8E0-70A5CDFA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7AE0A-ED57-5C2D-2BCE-EF654CAB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46E-4A27-4307-9574-875FA78D3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53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5199-7DD5-3FFC-B236-C932F986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5E169-7D52-A5E9-24F9-B3F32ED92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8A9D0-6B1A-39E9-7F3C-B8730257C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77418-A37E-551F-7B3F-FA998930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4FFD-7B2B-4CB8-8A38-069C3CA48BA7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E7042-6CDD-53BB-F3F6-FD2BB722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EE886-071C-1E72-4CCC-3EDD59ED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46E-4A27-4307-9574-875FA78D3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71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DD10-C455-D0C5-9E6A-64ECE4C3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897CA-F2F0-3935-2A58-DC4977B49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6E2BD-A69A-2302-6B91-FCC0A4857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A3F45-4624-F4FF-CB01-95C09210D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4FEB6-CDF8-F892-144E-F2BBBBDCE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D45B4-5946-6BEA-0952-9FE02EB7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4FFD-7B2B-4CB8-8A38-069C3CA48BA7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4DD615-70AE-DE05-98B8-21941C00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28D79-8B57-ECAE-4042-A907FE44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46E-4A27-4307-9574-875FA78D3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55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433B-AAD9-4CDF-E9C2-A7253212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D2B97-FF5E-2DF2-067B-5E5AB8C6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4FFD-7B2B-4CB8-8A38-069C3CA48BA7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E2397-780A-64EA-10FA-7DBD8AAC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A01E4-BAEA-A585-987E-C6C0BADF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46E-4A27-4307-9574-875FA78D3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25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1AB92-0868-313A-317D-2DF558DD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4FFD-7B2B-4CB8-8A38-069C3CA48BA7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F4E92-3F83-244E-0ECA-D31A0FE9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74E73-E020-5068-4613-3B3B5E7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46E-4A27-4307-9574-875FA78D3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0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20A9-34ED-2358-E898-DFA37161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C09F3-834B-96DE-9983-F7D93841E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E2497-2F02-086A-F67C-A5E712AF1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C51E4-F457-3335-60AF-E6163E50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4FFD-7B2B-4CB8-8A38-069C3CA48BA7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34C50-5ACF-9A05-0A3B-EA3F33C4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4D1B6-F062-404F-E9CF-F315943A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46E-4A27-4307-9574-875FA78D3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72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3D4B-A7E4-04B4-9512-26D0EED3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CE1CB-005A-BF4F-8639-E85C32C17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1DA33-9C55-559C-C7F4-4E86F46A0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4BB99-C82C-D3B9-410E-927E0A19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4FFD-7B2B-4CB8-8A38-069C3CA48BA7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90543-A54E-B55F-6868-F753BC46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96EA9-9CC5-FC05-31E4-C12AB00F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A46E-4A27-4307-9574-875FA78D3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35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47B8DD-D37C-3985-F90C-9456D9AD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7B258-1CAE-1143-5D0A-58DB0729A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F6CB2-6874-077A-BD34-8A3F08C5F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1F4FFD-7B2B-4CB8-8A38-069C3CA48BA7}" type="datetimeFigureOut">
              <a:rPr lang="en-GB" smtClean="0"/>
              <a:t>10/09/2024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089A3-A270-FF8A-8C84-BD98D214B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FE46A-E1C2-F119-C152-6C8564160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C3A46E-4A27-4307-9574-875FA78D3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24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48533A-BAFB-3BE5-41C2-A7B5CFA742BB}"/>
              </a:ext>
            </a:extLst>
          </p:cNvPr>
          <p:cNvSpPr/>
          <p:nvPr/>
        </p:nvSpPr>
        <p:spPr>
          <a:xfrm>
            <a:off x="126648" y="276386"/>
            <a:ext cx="11734426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2400" b="0" cap="none" spc="0" dirty="0">
                <a:ln w="0"/>
                <a:solidFill>
                  <a:schemeClr val="tx1"/>
                </a:solidFill>
              </a:rPr>
              <a:t>To Front End Developers</a:t>
            </a:r>
            <a:br>
              <a:rPr lang="en-GB" sz="2400" b="0" cap="none" spc="0" dirty="0">
                <a:ln w="0"/>
                <a:solidFill>
                  <a:schemeClr val="tx1"/>
                </a:solidFill>
              </a:rPr>
            </a:br>
            <a:r>
              <a:rPr lang="en-GB" sz="2400" b="0" cap="none" spc="0" dirty="0">
                <a:ln w="0"/>
                <a:solidFill>
                  <a:schemeClr val="tx1"/>
                </a:solidFill>
              </a:rPr>
              <a:t>Using PowerPoint gives a quick and easy way to design and export SVG or PNG graphics</a:t>
            </a:r>
            <a:br>
              <a:rPr lang="en-GB" sz="2400" b="0" cap="none" spc="0" dirty="0">
                <a:ln w="0"/>
                <a:solidFill>
                  <a:schemeClr val="tx1"/>
                </a:solidFill>
              </a:rPr>
            </a:br>
            <a:r>
              <a:rPr lang="en-GB" sz="2400" b="0" cap="none" spc="0" dirty="0">
                <a:ln w="0"/>
                <a:solidFill>
                  <a:schemeClr val="tx1"/>
                </a:solidFill>
              </a:rPr>
              <a:t>It is perhaps the most underrated and unused application which can easily compete with </a:t>
            </a:r>
            <a:r>
              <a:rPr lang="en-GB" sz="2400" dirty="0">
                <a:ln w="0"/>
              </a:rPr>
              <a:t>Adobe Photoshop or Illustrator</a:t>
            </a:r>
          </a:p>
          <a:p>
            <a:endParaRPr lang="en-GB" sz="2400" b="0" cap="none" spc="0" dirty="0">
              <a:ln w="0"/>
              <a:solidFill>
                <a:schemeClr val="tx1"/>
              </a:solidFill>
            </a:endParaRPr>
          </a:p>
          <a:p>
            <a:r>
              <a:rPr lang="en-GB" sz="2400" dirty="0">
                <a:ln w="0"/>
              </a:rPr>
              <a:t>This is just a boiler template file, use it as your scratchpad. It is added to the .</a:t>
            </a:r>
            <a:r>
              <a:rPr lang="en-GB" sz="2400" dirty="0" err="1">
                <a:ln w="0"/>
              </a:rPr>
              <a:t>gitignore</a:t>
            </a:r>
            <a:r>
              <a:rPr lang="en-GB" sz="2400" dirty="0">
                <a:ln w="0"/>
              </a:rPr>
              <a:t> file a</a:t>
            </a:r>
            <a:r>
              <a:rPr lang="en-GB" sz="2400" b="0" cap="none" spc="0" dirty="0">
                <a:ln w="0"/>
                <a:solidFill>
                  <a:schemeClr val="tx1"/>
                </a:solidFill>
              </a:rPr>
              <a:t>nd will not sync up with the repository</a:t>
            </a:r>
            <a:r>
              <a:rPr lang="en-GB" sz="2400" dirty="0">
                <a:ln w="0"/>
              </a:rPr>
              <a:t> when you push changes.</a:t>
            </a:r>
            <a:endParaRPr lang="en-GB" sz="2400" b="0" cap="none" spc="0" dirty="0">
              <a:ln w="0"/>
              <a:solidFill>
                <a:schemeClr val="tx1"/>
              </a:solidFill>
            </a:endParaRPr>
          </a:p>
        </p:txBody>
      </p:sp>
      <p:pic>
        <p:nvPicPr>
          <p:cNvPr id="8" name="Picture 7" descr="A cartoon of a cake&#10;&#10;Description automatically generated">
            <a:extLst>
              <a:ext uri="{FF2B5EF4-FFF2-40B4-BE49-F238E27FC236}">
                <a16:creationId xmlns:a16="http://schemas.microsoft.com/office/drawing/2014/main" id="{FFF02C73-C265-4D28-398D-25F027EAA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61" y="5654249"/>
            <a:ext cx="1003565" cy="10035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E0F807-5641-92A9-A19D-15E1642AFC1F}"/>
              </a:ext>
            </a:extLst>
          </p:cNvPr>
          <p:cNvSpPr/>
          <p:nvPr/>
        </p:nvSpPr>
        <p:spPr>
          <a:xfrm>
            <a:off x="1355832" y="5740532"/>
            <a:ext cx="192076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2400" b="1" dirty="0">
                <a:latin typeface="Cochocib Script Latin Pro" panose="02000503000000020003" pitchFamily="2" charset="0"/>
              </a:rPr>
              <a:t>Yours truly</a:t>
            </a:r>
          </a:p>
          <a:p>
            <a:r>
              <a:rPr lang="en-GB" sz="2400" dirty="0"/>
              <a:t>AkashCraft</a:t>
            </a:r>
          </a:p>
        </p:txBody>
      </p:sp>
    </p:spTree>
    <p:extLst>
      <p:ext uri="{BB962C8B-B14F-4D97-AF65-F5344CB8AC3E}">
        <p14:creationId xmlns:p14="http://schemas.microsoft.com/office/powerpoint/2010/main" val="278768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E7FFE8-60AF-08E3-5728-79FA012A06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5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Cochocib Script Latin Pro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Akash Samanta</dc:creator>
  <cp:lastModifiedBy>Akash Samanta</cp:lastModifiedBy>
  <cp:revision>2</cp:revision>
  <dcterms:created xsi:type="dcterms:W3CDTF">2024-09-11T01:51:38Z</dcterms:created>
  <dcterms:modified xsi:type="dcterms:W3CDTF">2024-09-11T02:00:15Z</dcterms:modified>
</cp:coreProperties>
</file>