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17348200" cy="9753600"/>
  <p:embeddedFontLst>
    <p:embeddedFont>
      <p:font typeface="Oswald Regular"/>
      <p:regular r:id="rId32"/>
      <p:bold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BenchNine"/>
      <p:regular r:id="rId38"/>
      <p:bold r:id="rId39"/>
    </p:embeddedFont>
    <p:embeddedFont>
      <p:font typeface="Advent Pro Light"/>
      <p:regular r:id="rId40"/>
      <p:bold r:id="rId41"/>
    </p:embeddedFont>
    <p:embeddedFont>
      <p:font typeface="Oswald"/>
      <p:regular r:id="rId42"/>
      <p:bold r:id="rId43"/>
    </p:embeddedFont>
    <p:embeddedFont>
      <p:font typeface="Advent Pro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dventProLight-regular.fntdata"/><Relationship Id="rId20" Type="http://schemas.openxmlformats.org/officeDocument/2006/relationships/slide" Target="slides/slide16.xml"/><Relationship Id="rId42" Type="http://schemas.openxmlformats.org/officeDocument/2006/relationships/font" Target="fonts/Oswald-regular.fntdata"/><Relationship Id="rId41" Type="http://schemas.openxmlformats.org/officeDocument/2006/relationships/font" Target="fonts/AdventProLight-bold.fntdata"/><Relationship Id="rId22" Type="http://schemas.openxmlformats.org/officeDocument/2006/relationships/slide" Target="slides/slide18.xml"/><Relationship Id="rId44" Type="http://schemas.openxmlformats.org/officeDocument/2006/relationships/font" Target="fonts/AdventPro-regular.fntdata"/><Relationship Id="rId21" Type="http://schemas.openxmlformats.org/officeDocument/2006/relationships/slide" Target="slides/slide17.xml"/><Relationship Id="rId43" Type="http://schemas.openxmlformats.org/officeDocument/2006/relationships/font" Target="fonts/Oswald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Advent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swaldRegular-bold.fntdata"/><Relationship Id="rId10" Type="http://schemas.openxmlformats.org/officeDocument/2006/relationships/slide" Target="slides/slide6.xml"/><Relationship Id="rId32" Type="http://schemas.openxmlformats.org/officeDocument/2006/relationships/font" Target="fonts/OswaldRegular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BenchNine-bold.fntdata"/><Relationship Id="rId16" Type="http://schemas.openxmlformats.org/officeDocument/2006/relationships/slide" Target="slides/slide12.xml"/><Relationship Id="rId38" Type="http://schemas.openxmlformats.org/officeDocument/2006/relationships/font" Target="fonts/BenchNine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0d8ce4700_0_0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0d8ce4700_0_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bc5bb1e25_0_15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bc5bb1e25_0_15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9bc5bb1e25_0_9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9bc5bb1e25_0_9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bc5bb1e25_0_37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9bc5bb1e25_0_3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9bc5bb1e25_0_178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9bc5bb1e25_0_178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9bc5bb1e25_0_194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9bc5bb1e25_0_19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3ae3d234d_1_0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3ae3d234d_1_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9bc5bb1e25_0_217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9bc5bb1e25_0_21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9bc5bb1e25_0_234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9bc5bb1e25_0_23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9bc5bb1e25_0_454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9bc5bb1e25_0_45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bc5bb1e25_0_466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bc5bb1e25_0_466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0d8ce4700_0_198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0d8ce4700_0_198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9bc5bb1e25_0_478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9bc5bb1e25_0_478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9bc5bb1e25_0_505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9bc5bb1e25_0_505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9bc5bb1e25_0_522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9bc5bb1e25_0_52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9bc5bb1e25_0_499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9bc5bb1e25_0_499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9bc5bb1e25_0_515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9bc5bb1e25_0_515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a0b6c00757_0_0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a0b6c00757_0_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Dans les deux cas, l’argument e </a:t>
            </a: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représente</a:t>
            </a: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l’événement React qui sera passé en second argument après l’ID. Avec une fonction fléchée, nous devons passer l’argument explicitement, alors qu’avec bind tous les arguments sont automatiquement transmis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4c68a97855_1_65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4c68a97855_1_65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4c68a97855_0_54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4c68a97855_0_5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0d8ce4700_0_208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0d8ce4700_0_208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0d8ce4700_0_216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0d8ce4700_0_216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a0d8ce4700_0_346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a0d8ce4700_0_346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a0d8ce4700_0_353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a0d8ce4700_0_35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0d8ce4700_0_359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a0d8ce4700_0_359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a0a04ca445_0_237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a0a04ca445_0_23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cd42ffe99_1_20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cd42ffe99_1_2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React → basé sur virtual-dom (représentation idéale, ou « virtuelle », d’une interface utilisateur) synchronisée avec le DOM “réel” (la réconciliation)</a:t>
            </a:r>
            <a:endParaRPr sz="1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Un composant React ne crée pas de HTML mais une représentation sous forme d’objets et de nœuds de ce à quoi le HTML final doit ressembler</a:t>
            </a:r>
            <a:endParaRPr sz="1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React → trouve les opérations minimales à exécuter pour que le DOM réel soit conforme au virtuel contrairement à jQuery ou AngularJS qui modifient au fur et à mesure (parfois react peut aller jusqu’à remplacer toute l’interface)</a:t>
            </a:r>
            <a:endParaRPr sz="1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[Javascript est souvent critiqué pour sa lenteur, mais en réalité c’est le DOM qui en est en grande parti responsable]</a:t>
            </a:r>
            <a:endParaRPr sz="1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rgbClr val="43434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i="0" sz="60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rgbClr val="43434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rgbClr val="FFC39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rgbClr val="43434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rgbClr val="FFC39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79" name="Google Shape;79;p14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rgbClr val="43434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rgbClr val="FFC39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rgbClr val="43434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rgbClr val="FFC39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96" name="Google Shape;96;p18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97" name="Google Shape;97;p18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rgbClr val="43434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rgbClr val="FFC39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20075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buNone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buNone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buNone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buNone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buNone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buNone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buNone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buNone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rgbClr val="43434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rgbClr val="43434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i="0" sz="600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27" name="Google Shape;127;p22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-US" sz="1000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-US" sz="1000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-US" sz="1000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-US" sz="1000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rgbClr val="43434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rgbClr val="FFC39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rgbClr val="43434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rgbClr val="FFC39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rgbClr val="43434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None/>
              <a:defRPr i="0" sz="12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rgbClr val="FFC39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9" name="Google Shape;29;p6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1" name="Google Shape;31;p6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3" name="Google Shape;33;p6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" name="Google Shape;34;p6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5" name="Google Shape;35;p6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38" name="Google Shape;38;p6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rgbClr val="434343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i="0" sz="60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rgbClr val="FFC39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rgbClr val="43434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16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16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rgbClr val="FFC39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59" name="Google Shape;59;p10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61" name="Google Shape;61;p10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63" name="Google Shape;63;p10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r">
              <a:buNone/>
              <a:defRPr sz="130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lvl="2" algn="r">
              <a:buNone/>
              <a:defRPr sz="130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lvl="3" algn="r">
              <a:buNone/>
              <a:defRPr sz="130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lvl="4" algn="r">
              <a:buNone/>
              <a:defRPr sz="130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lvl="5" algn="r">
              <a:buNone/>
              <a:defRPr sz="130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lvl="6" algn="r">
              <a:buNone/>
              <a:defRPr sz="130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lvl="7" algn="r">
              <a:buNone/>
              <a:defRPr sz="130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lvl="8" algn="r">
              <a:buNone/>
              <a:defRPr sz="130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5.jpg"/><Relationship Id="rId6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7.png"/><Relationship Id="rId9" Type="http://schemas.openxmlformats.org/officeDocument/2006/relationships/image" Target="../media/image24.png"/><Relationship Id="rId5" Type="http://schemas.openxmlformats.org/officeDocument/2006/relationships/image" Target="../media/image49.png"/><Relationship Id="rId6" Type="http://schemas.openxmlformats.org/officeDocument/2006/relationships/image" Target="../media/image20.png"/><Relationship Id="rId7" Type="http://schemas.openxmlformats.org/officeDocument/2006/relationships/image" Target="../media/image26.png"/><Relationship Id="rId8" Type="http://schemas.openxmlformats.org/officeDocument/2006/relationships/image" Target="../media/image30.png"/><Relationship Id="rId10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/>
              <a:t>ReactJS</a:t>
            </a:r>
            <a:r>
              <a:rPr lang="en-US" sz="5800">
                <a:solidFill>
                  <a:srgbClr val="FFC39F"/>
                </a:solidFill>
              </a:rPr>
              <a:t> PRESENTATION</a:t>
            </a:r>
            <a:endParaRPr sz="5800">
              <a:solidFill>
                <a:srgbClr val="FFC39F"/>
              </a:solidFill>
            </a:endParaRPr>
          </a:p>
        </p:txBody>
      </p:sp>
      <p:sp>
        <p:nvSpPr>
          <p:cNvPr id="144" name="Google Shape;144;p27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dvent Pro"/>
                <a:ea typeface="Advent Pro"/>
                <a:cs typeface="Advent Pro"/>
                <a:sym typeface="Advent Pro"/>
              </a:rPr>
              <a:t>Armand DUPONT, Marjorie STAQUET, Pierrick TAVERNE</a:t>
            </a:r>
            <a:endParaRPr sz="110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45" name="Google Shape;145;p27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46" name="Google Shape;146;p27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71589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7783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032224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rgbClr val="F7B6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1" name="Google Shape;3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813" y="412750"/>
            <a:ext cx="1296974" cy="97272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7"/>
          <p:cNvSpPr/>
          <p:nvPr/>
        </p:nvSpPr>
        <p:spPr>
          <a:xfrm>
            <a:off x="7046950" y="1399600"/>
            <a:ext cx="1406700" cy="3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7011950" y="188950"/>
            <a:ext cx="1476600" cy="22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0149" y="4236675"/>
            <a:ext cx="4318561" cy="9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080810" cy="97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8575" y="1220800"/>
            <a:ext cx="1859899" cy="13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6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Outils &amp; supports</a:t>
            </a:r>
            <a:endParaRPr/>
          </a:p>
        </p:txBody>
      </p:sp>
      <p:sp>
        <p:nvSpPr>
          <p:cNvPr id="534" name="Google Shape;53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5" name="Google Shape;5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027" y="1065350"/>
            <a:ext cx="6407825" cy="39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25" y="869675"/>
            <a:ext cx="3869775" cy="7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7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Présence d’une communauté</a:t>
            </a:r>
            <a:endParaRPr/>
          </a:p>
        </p:txBody>
      </p:sp>
      <p:sp>
        <p:nvSpPr>
          <p:cNvPr id="542" name="Google Shape;54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3" name="Google Shape;5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25" y="1188050"/>
            <a:ext cx="6561199" cy="23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2150" y="1666975"/>
            <a:ext cx="5034625" cy="242942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7"/>
          <p:cNvSpPr txBox="1"/>
          <p:nvPr/>
        </p:nvSpPr>
        <p:spPr>
          <a:xfrm>
            <a:off x="349425" y="4262950"/>
            <a:ext cx="35781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https://fr.reactjs.org/community/support.html</a:t>
            </a:r>
            <a:endParaRPr b="1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8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Maintenance</a:t>
            </a:r>
            <a:endParaRPr/>
          </a:p>
        </p:txBody>
      </p:sp>
      <p:sp>
        <p:nvSpPr>
          <p:cNvPr id="551" name="Google Shape;55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2" name="Google Shape;552;p38"/>
          <p:cNvSpPr txBox="1"/>
          <p:nvPr/>
        </p:nvSpPr>
        <p:spPr>
          <a:xfrm>
            <a:off x="335450" y="1341775"/>
            <a:ext cx="52275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&gt; Son code est maintenu par facebook et est extrêmement stable.</a:t>
            </a:r>
            <a:endParaRPr sz="1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&gt; Le code react est rétro compatible </a:t>
            </a:r>
            <a:endParaRPr sz="1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	</a:t>
            </a:r>
            <a:r>
              <a:rPr lang="en-US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=&gt;</a:t>
            </a:r>
            <a:r>
              <a:rPr lang="en-US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garantit une stabilité de votre site web</a:t>
            </a:r>
            <a:endParaRPr sz="1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	</a:t>
            </a:r>
            <a:r>
              <a:rPr lang="en-US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!=</a:t>
            </a:r>
            <a:r>
              <a:rPr lang="en-US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angular et vueJS chaque version casse tout</a:t>
            </a:r>
            <a:endParaRPr sz="1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3" name="Google Shape;553;p38"/>
          <p:cNvSpPr txBox="1"/>
          <p:nvPr/>
        </p:nvSpPr>
        <p:spPr>
          <a:xfrm>
            <a:off x="4346800" y="2697550"/>
            <a:ext cx="4696200" cy="14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&gt; Composée d’une équipe principale d’une vingtaine de per</a:t>
            </a:r>
            <a:r>
              <a:rPr lang="en-US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so</a:t>
            </a:r>
            <a:r>
              <a:rPr lang="en-US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nnes</a:t>
            </a:r>
            <a:endParaRPr sz="1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&gt; Plus de mille contributeurs occasionnels.</a:t>
            </a:r>
            <a:endParaRPr sz="1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&gt; Plus de 20 000 modules sur npm avaient un rapport à l’écosystème React</a:t>
            </a:r>
            <a:endParaRPr sz="1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4" name="Google Shape;554;p38"/>
          <p:cNvSpPr/>
          <p:nvPr/>
        </p:nvSpPr>
        <p:spPr>
          <a:xfrm rot="2097210">
            <a:off x="976965" y="3013679"/>
            <a:ext cx="2178094" cy="2126553"/>
          </a:xfrm>
          <a:custGeom>
            <a:rect b="b" l="l" r="r" t="t"/>
            <a:pathLst>
              <a:path extrusionOk="0" h="17963" w="18146">
                <a:moveTo>
                  <a:pt x="13608" y="0"/>
                </a:moveTo>
                <a:cubicBezTo>
                  <a:pt x="12036" y="0"/>
                  <a:pt x="10506" y="1008"/>
                  <a:pt x="8894" y="1008"/>
                </a:cubicBezTo>
                <a:cubicBezTo>
                  <a:pt x="8786" y="1008"/>
                  <a:pt x="8677" y="1004"/>
                  <a:pt x="8567" y="994"/>
                </a:cubicBezTo>
                <a:cubicBezTo>
                  <a:pt x="7830" y="950"/>
                  <a:pt x="7149" y="620"/>
                  <a:pt x="6412" y="576"/>
                </a:cubicBezTo>
                <a:cubicBezTo>
                  <a:pt x="6340" y="571"/>
                  <a:pt x="6268" y="568"/>
                  <a:pt x="6197" y="568"/>
                </a:cubicBezTo>
                <a:cubicBezTo>
                  <a:pt x="5037" y="568"/>
                  <a:pt x="3895" y="1226"/>
                  <a:pt x="3212" y="2137"/>
                </a:cubicBezTo>
                <a:cubicBezTo>
                  <a:pt x="2431" y="3149"/>
                  <a:pt x="2112" y="4425"/>
                  <a:pt x="2112" y="5668"/>
                </a:cubicBezTo>
                <a:cubicBezTo>
                  <a:pt x="2112" y="6580"/>
                  <a:pt x="2244" y="7548"/>
                  <a:pt x="1925" y="8417"/>
                </a:cubicBezTo>
                <a:cubicBezTo>
                  <a:pt x="1562" y="9374"/>
                  <a:pt x="682" y="10066"/>
                  <a:pt x="363" y="11067"/>
                </a:cubicBezTo>
                <a:cubicBezTo>
                  <a:pt x="0" y="12398"/>
                  <a:pt x="869" y="13816"/>
                  <a:pt x="1881" y="14784"/>
                </a:cubicBezTo>
                <a:cubicBezTo>
                  <a:pt x="3157" y="15972"/>
                  <a:pt x="4487" y="16434"/>
                  <a:pt x="6181" y="16709"/>
                </a:cubicBezTo>
                <a:cubicBezTo>
                  <a:pt x="7311" y="16911"/>
                  <a:pt x="8016" y="17962"/>
                  <a:pt x="9132" y="17962"/>
                </a:cubicBezTo>
                <a:cubicBezTo>
                  <a:pt x="9287" y="17962"/>
                  <a:pt x="9450" y="17942"/>
                  <a:pt x="9623" y="17896"/>
                </a:cubicBezTo>
                <a:cubicBezTo>
                  <a:pt x="10723" y="17621"/>
                  <a:pt x="11547" y="16621"/>
                  <a:pt x="11822" y="15521"/>
                </a:cubicBezTo>
                <a:cubicBezTo>
                  <a:pt x="11910" y="15191"/>
                  <a:pt x="12009" y="14872"/>
                  <a:pt x="12141" y="14553"/>
                </a:cubicBezTo>
                <a:cubicBezTo>
                  <a:pt x="12372" y="14146"/>
                  <a:pt x="12691" y="13871"/>
                  <a:pt x="13054" y="13596"/>
                </a:cubicBezTo>
                <a:cubicBezTo>
                  <a:pt x="14297" y="12541"/>
                  <a:pt x="15583" y="11485"/>
                  <a:pt x="16540" y="10154"/>
                </a:cubicBezTo>
                <a:cubicBezTo>
                  <a:pt x="17508" y="8824"/>
                  <a:pt x="18146" y="7218"/>
                  <a:pt x="18058" y="5624"/>
                </a:cubicBezTo>
                <a:cubicBezTo>
                  <a:pt x="18003" y="4524"/>
                  <a:pt x="17596" y="3424"/>
                  <a:pt x="17046" y="2456"/>
                </a:cubicBezTo>
                <a:cubicBezTo>
                  <a:pt x="16452" y="1357"/>
                  <a:pt x="15528" y="345"/>
                  <a:pt x="14297" y="70"/>
                </a:cubicBezTo>
                <a:cubicBezTo>
                  <a:pt x="14066" y="21"/>
                  <a:pt x="13837" y="0"/>
                  <a:pt x="13608" y="0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38"/>
          <p:cNvGrpSpPr/>
          <p:nvPr/>
        </p:nvGrpSpPr>
        <p:grpSpPr>
          <a:xfrm>
            <a:off x="-125766" y="3180553"/>
            <a:ext cx="4011607" cy="1868026"/>
            <a:chOff x="237975" y="877025"/>
            <a:chExt cx="7143175" cy="3960200"/>
          </a:xfrm>
        </p:grpSpPr>
        <p:sp>
          <p:nvSpPr>
            <p:cNvPr id="556" name="Google Shape;556;p38"/>
            <p:cNvSpPr/>
            <p:nvPr/>
          </p:nvSpPr>
          <p:spPr>
            <a:xfrm>
              <a:off x="1940025" y="1676025"/>
              <a:ext cx="5441125" cy="3161200"/>
            </a:xfrm>
            <a:custGeom>
              <a:rect b="b" l="l" r="r" t="t"/>
              <a:pathLst>
                <a:path extrusionOk="0" h="126448" w="217645">
                  <a:moveTo>
                    <a:pt x="217645" y="0"/>
                  </a:moveTo>
                  <a:lnTo>
                    <a:pt x="203566" y="8378"/>
                  </a:lnTo>
                  <a:lnTo>
                    <a:pt x="208262" y="10053"/>
                  </a:lnTo>
                  <a:lnTo>
                    <a:pt x="180774" y="53631"/>
                  </a:lnTo>
                  <a:lnTo>
                    <a:pt x="160998" y="49275"/>
                  </a:lnTo>
                  <a:lnTo>
                    <a:pt x="146249" y="68716"/>
                  </a:lnTo>
                  <a:lnTo>
                    <a:pt x="119101" y="61003"/>
                  </a:lnTo>
                  <a:lnTo>
                    <a:pt x="105506" y="91380"/>
                  </a:lnTo>
                  <a:lnTo>
                    <a:pt x="88263" y="84130"/>
                  </a:lnTo>
                  <a:lnTo>
                    <a:pt x="66812" y="107261"/>
                  </a:lnTo>
                  <a:lnTo>
                    <a:pt x="35308" y="104575"/>
                  </a:lnTo>
                  <a:lnTo>
                    <a:pt x="0" y="126447"/>
                  </a:lnTo>
                  <a:lnTo>
                    <a:pt x="34420" y="126447"/>
                  </a:lnTo>
                  <a:lnTo>
                    <a:pt x="40334" y="120330"/>
                  </a:lnTo>
                  <a:lnTo>
                    <a:pt x="70497" y="124351"/>
                  </a:lnTo>
                  <a:lnTo>
                    <a:pt x="93295" y="101895"/>
                  </a:lnTo>
                  <a:lnTo>
                    <a:pt x="112399" y="110612"/>
                  </a:lnTo>
                  <a:lnTo>
                    <a:pt x="125803" y="78433"/>
                  </a:lnTo>
                  <a:lnTo>
                    <a:pt x="147930" y="86141"/>
                  </a:lnTo>
                  <a:lnTo>
                    <a:pt x="165019" y="60668"/>
                  </a:lnTo>
                  <a:lnTo>
                    <a:pt x="182115" y="66699"/>
                  </a:lnTo>
                  <a:lnTo>
                    <a:pt x="212953" y="12740"/>
                  </a:lnTo>
                  <a:lnTo>
                    <a:pt x="217310" y="15755"/>
                  </a:lnTo>
                  <a:lnTo>
                    <a:pt x="217645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6502175" y="882825"/>
              <a:ext cx="155875" cy="121800"/>
            </a:xfrm>
            <a:custGeom>
              <a:rect b="b" l="l" r="r" t="t"/>
              <a:pathLst>
                <a:path extrusionOk="0" h="4872" w="6235">
                  <a:moveTo>
                    <a:pt x="5945" y="0"/>
                  </a:moveTo>
                  <a:cubicBezTo>
                    <a:pt x="5527" y="0"/>
                    <a:pt x="3797" y="976"/>
                    <a:pt x="3638" y="1055"/>
                  </a:cubicBezTo>
                  <a:cubicBezTo>
                    <a:pt x="3464" y="1145"/>
                    <a:pt x="0" y="3050"/>
                    <a:pt x="0" y="3050"/>
                  </a:cubicBezTo>
                  <a:lnTo>
                    <a:pt x="650" y="4347"/>
                  </a:lnTo>
                  <a:lnTo>
                    <a:pt x="1085" y="4172"/>
                  </a:lnTo>
                  <a:cubicBezTo>
                    <a:pt x="1085" y="4172"/>
                    <a:pt x="1735" y="4778"/>
                    <a:pt x="2165" y="4864"/>
                  </a:cubicBezTo>
                  <a:cubicBezTo>
                    <a:pt x="2191" y="4869"/>
                    <a:pt x="2218" y="4871"/>
                    <a:pt x="2246" y="4871"/>
                  </a:cubicBezTo>
                  <a:cubicBezTo>
                    <a:pt x="2669" y="4871"/>
                    <a:pt x="3221" y="4292"/>
                    <a:pt x="3506" y="4172"/>
                  </a:cubicBezTo>
                  <a:cubicBezTo>
                    <a:pt x="3607" y="4129"/>
                    <a:pt x="3761" y="4115"/>
                    <a:pt x="3938" y="4115"/>
                  </a:cubicBezTo>
                  <a:cubicBezTo>
                    <a:pt x="4291" y="4115"/>
                    <a:pt x="4735" y="4172"/>
                    <a:pt x="5022" y="4172"/>
                  </a:cubicBezTo>
                  <a:cubicBezTo>
                    <a:pt x="5452" y="4172"/>
                    <a:pt x="5538" y="3826"/>
                    <a:pt x="5452" y="3651"/>
                  </a:cubicBezTo>
                  <a:cubicBezTo>
                    <a:pt x="5382" y="3508"/>
                    <a:pt x="5217" y="3331"/>
                    <a:pt x="4962" y="3331"/>
                  </a:cubicBezTo>
                  <a:cubicBezTo>
                    <a:pt x="4913" y="3331"/>
                    <a:pt x="4860" y="3338"/>
                    <a:pt x="4804" y="3352"/>
                  </a:cubicBezTo>
                  <a:cubicBezTo>
                    <a:pt x="4747" y="3366"/>
                    <a:pt x="4675" y="3373"/>
                    <a:pt x="4595" y="3373"/>
                  </a:cubicBezTo>
                  <a:cubicBezTo>
                    <a:pt x="4185" y="3373"/>
                    <a:pt x="3549" y="3191"/>
                    <a:pt x="3549" y="2832"/>
                  </a:cubicBezTo>
                  <a:cubicBezTo>
                    <a:pt x="3549" y="2400"/>
                    <a:pt x="3894" y="1794"/>
                    <a:pt x="4372" y="1406"/>
                  </a:cubicBezTo>
                  <a:cubicBezTo>
                    <a:pt x="4846" y="1013"/>
                    <a:pt x="6235" y="193"/>
                    <a:pt x="6017" y="18"/>
                  </a:cubicBezTo>
                  <a:cubicBezTo>
                    <a:pt x="6001" y="6"/>
                    <a:pt x="5977" y="0"/>
                    <a:pt x="59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6497000" y="878175"/>
              <a:ext cx="160775" cy="131050"/>
            </a:xfrm>
            <a:custGeom>
              <a:rect b="b" l="l" r="r" t="t"/>
              <a:pathLst>
                <a:path extrusionOk="0" h="5242" w="6431">
                  <a:moveTo>
                    <a:pt x="6162" y="1"/>
                  </a:moveTo>
                  <a:cubicBezTo>
                    <a:pt x="5917" y="1"/>
                    <a:pt x="5381" y="202"/>
                    <a:pt x="3921" y="990"/>
                  </a:cubicBezTo>
                  <a:cubicBezTo>
                    <a:pt x="3840" y="1034"/>
                    <a:pt x="3782" y="1066"/>
                    <a:pt x="3761" y="1076"/>
                  </a:cubicBezTo>
                  <a:cubicBezTo>
                    <a:pt x="3585" y="1167"/>
                    <a:pt x="261" y="2991"/>
                    <a:pt x="123" y="3071"/>
                  </a:cubicBezTo>
                  <a:cubicBezTo>
                    <a:pt x="32" y="3118"/>
                    <a:pt x="0" y="3231"/>
                    <a:pt x="48" y="3320"/>
                  </a:cubicBezTo>
                  <a:cubicBezTo>
                    <a:pt x="81" y="3383"/>
                    <a:pt x="144" y="3417"/>
                    <a:pt x="210" y="3417"/>
                  </a:cubicBezTo>
                  <a:cubicBezTo>
                    <a:pt x="240" y="3417"/>
                    <a:pt x="270" y="3410"/>
                    <a:pt x="298" y="3395"/>
                  </a:cubicBezTo>
                  <a:cubicBezTo>
                    <a:pt x="1495" y="2735"/>
                    <a:pt x="3793" y="1476"/>
                    <a:pt x="3926" y="1412"/>
                  </a:cubicBezTo>
                  <a:cubicBezTo>
                    <a:pt x="3953" y="1395"/>
                    <a:pt x="4011" y="1363"/>
                    <a:pt x="4096" y="1321"/>
                  </a:cubicBezTo>
                  <a:cubicBezTo>
                    <a:pt x="5011" y="821"/>
                    <a:pt x="5527" y="582"/>
                    <a:pt x="5814" y="465"/>
                  </a:cubicBezTo>
                  <a:lnTo>
                    <a:pt x="5814" y="465"/>
                  </a:lnTo>
                  <a:cubicBezTo>
                    <a:pt x="5601" y="639"/>
                    <a:pt x="5293" y="847"/>
                    <a:pt x="5080" y="1002"/>
                  </a:cubicBezTo>
                  <a:cubicBezTo>
                    <a:pt x="4835" y="1167"/>
                    <a:pt x="4606" y="1326"/>
                    <a:pt x="4463" y="1449"/>
                  </a:cubicBezTo>
                  <a:cubicBezTo>
                    <a:pt x="3948" y="1869"/>
                    <a:pt x="3575" y="2529"/>
                    <a:pt x="3575" y="3018"/>
                  </a:cubicBezTo>
                  <a:cubicBezTo>
                    <a:pt x="3575" y="3129"/>
                    <a:pt x="3612" y="3300"/>
                    <a:pt x="3808" y="3454"/>
                  </a:cubicBezTo>
                  <a:cubicBezTo>
                    <a:pt x="4050" y="3642"/>
                    <a:pt x="4471" y="3742"/>
                    <a:pt x="4798" y="3742"/>
                  </a:cubicBezTo>
                  <a:cubicBezTo>
                    <a:pt x="4895" y="3742"/>
                    <a:pt x="4985" y="3733"/>
                    <a:pt x="5058" y="3715"/>
                  </a:cubicBezTo>
                  <a:cubicBezTo>
                    <a:pt x="5096" y="3705"/>
                    <a:pt x="5131" y="3701"/>
                    <a:pt x="5164" y="3701"/>
                  </a:cubicBezTo>
                  <a:cubicBezTo>
                    <a:pt x="5368" y="3701"/>
                    <a:pt x="5467" y="3866"/>
                    <a:pt x="5495" y="3921"/>
                  </a:cubicBezTo>
                  <a:cubicBezTo>
                    <a:pt x="5511" y="3948"/>
                    <a:pt x="5516" y="4012"/>
                    <a:pt x="5479" y="4071"/>
                  </a:cubicBezTo>
                  <a:cubicBezTo>
                    <a:pt x="5426" y="4156"/>
                    <a:pt x="5313" y="4172"/>
                    <a:pt x="5229" y="4172"/>
                  </a:cubicBezTo>
                  <a:cubicBezTo>
                    <a:pt x="5096" y="4172"/>
                    <a:pt x="4925" y="4161"/>
                    <a:pt x="4750" y="4145"/>
                  </a:cubicBezTo>
                  <a:cubicBezTo>
                    <a:pt x="4549" y="4129"/>
                    <a:pt x="4343" y="4114"/>
                    <a:pt x="4156" y="4114"/>
                  </a:cubicBezTo>
                  <a:cubicBezTo>
                    <a:pt x="3951" y="4114"/>
                    <a:pt x="3769" y="4132"/>
                    <a:pt x="3639" y="4188"/>
                  </a:cubicBezTo>
                  <a:cubicBezTo>
                    <a:pt x="3521" y="4240"/>
                    <a:pt x="3383" y="4341"/>
                    <a:pt x="3229" y="4459"/>
                  </a:cubicBezTo>
                  <a:cubicBezTo>
                    <a:pt x="2987" y="4636"/>
                    <a:pt x="2672" y="4873"/>
                    <a:pt x="2458" y="4873"/>
                  </a:cubicBezTo>
                  <a:cubicBezTo>
                    <a:pt x="2441" y="4873"/>
                    <a:pt x="2425" y="4872"/>
                    <a:pt x="2409" y="4869"/>
                  </a:cubicBezTo>
                  <a:cubicBezTo>
                    <a:pt x="2097" y="4805"/>
                    <a:pt x="1586" y="4380"/>
                    <a:pt x="1420" y="4225"/>
                  </a:cubicBezTo>
                  <a:cubicBezTo>
                    <a:pt x="1386" y="4190"/>
                    <a:pt x="1342" y="4174"/>
                    <a:pt x="1297" y="4174"/>
                  </a:cubicBezTo>
                  <a:cubicBezTo>
                    <a:pt x="1273" y="4174"/>
                    <a:pt x="1248" y="4179"/>
                    <a:pt x="1223" y="4188"/>
                  </a:cubicBezTo>
                  <a:lnTo>
                    <a:pt x="788" y="4358"/>
                  </a:lnTo>
                  <a:cubicBezTo>
                    <a:pt x="697" y="4395"/>
                    <a:pt x="649" y="4507"/>
                    <a:pt x="686" y="4597"/>
                  </a:cubicBezTo>
                  <a:cubicBezTo>
                    <a:pt x="716" y="4671"/>
                    <a:pt x="788" y="4716"/>
                    <a:pt x="862" y="4716"/>
                  </a:cubicBezTo>
                  <a:cubicBezTo>
                    <a:pt x="884" y="4716"/>
                    <a:pt x="905" y="4712"/>
                    <a:pt x="926" y="4704"/>
                  </a:cubicBezTo>
                  <a:lnTo>
                    <a:pt x="1255" y="4571"/>
                  </a:lnTo>
                  <a:cubicBezTo>
                    <a:pt x="1458" y="4751"/>
                    <a:pt x="1952" y="5156"/>
                    <a:pt x="2335" y="5230"/>
                  </a:cubicBezTo>
                  <a:cubicBezTo>
                    <a:pt x="2377" y="5241"/>
                    <a:pt x="2416" y="5241"/>
                    <a:pt x="2453" y="5241"/>
                  </a:cubicBezTo>
                  <a:cubicBezTo>
                    <a:pt x="2792" y="5241"/>
                    <a:pt x="3155" y="4975"/>
                    <a:pt x="3447" y="4756"/>
                  </a:cubicBezTo>
                  <a:cubicBezTo>
                    <a:pt x="3580" y="4655"/>
                    <a:pt x="3708" y="4560"/>
                    <a:pt x="3788" y="4528"/>
                  </a:cubicBezTo>
                  <a:cubicBezTo>
                    <a:pt x="3862" y="4497"/>
                    <a:pt x="3987" y="4486"/>
                    <a:pt x="4134" y="4486"/>
                  </a:cubicBezTo>
                  <a:cubicBezTo>
                    <a:pt x="4316" y="4486"/>
                    <a:pt x="4532" y="4503"/>
                    <a:pt x="4724" y="4518"/>
                  </a:cubicBezTo>
                  <a:cubicBezTo>
                    <a:pt x="4910" y="4528"/>
                    <a:pt x="5085" y="4544"/>
                    <a:pt x="5229" y="4544"/>
                  </a:cubicBezTo>
                  <a:cubicBezTo>
                    <a:pt x="5569" y="4544"/>
                    <a:pt x="5728" y="4368"/>
                    <a:pt x="5792" y="4262"/>
                  </a:cubicBezTo>
                  <a:cubicBezTo>
                    <a:pt x="5888" y="4108"/>
                    <a:pt x="5904" y="3911"/>
                    <a:pt x="5824" y="3757"/>
                  </a:cubicBezTo>
                  <a:cubicBezTo>
                    <a:pt x="5723" y="3548"/>
                    <a:pt x="5494" y="3332"/>
                    <a:pt x="5171" y="3332"/>
                  </a:cubicBezTo>
                  <a:cubicBezTo>
                    <a:pt x="5107" y="3332"/>
                    <a:pt x="5040" y="3340"/>
                    <a:pt x="4969" y="3358"/>
                  </a:cubicBezTo>
                  <a:cubicBezTo>
                    <a:pt x="4925" y="3368"/>
                    <a:pt x="4868" y="3373"/>
                    <a:pt x="4804" y="3373"/>
                  </a:cubicBezTo>
                  <a:cubicBezTo>
                    <a:pt x="4564" y="3373"/>
                    <a:pt x="4218" y="3304"/>
                    <a:pt x="4037" y="3161"/>
                  </a:cubicBezTo>
                  <a:cubicBezTo>
                    <a:pt x="3941" y="3087"/>
                    <a:pt x="3941" y="3033"/>
                    <a:pt x="3941" y="3018"/>
                  </a:cubicBezTo>
                  <a:cubicBezTo>
                    <a:pt x="3941" y="2635"/>
                    <a:pt x="4267" y="2087"/>
                    <a:pt x="4697" y="1731"/>
                  </a:cubicBezTo>
                  <a:cubicBezTo>
                    <a:pt x="4835" y="1618"/>
                    <a:pt x="5058" y="1464"/>
                    <a:pt x="5293" y="1304"/>
                  </a:cubicBezTo>
                  <a:cubicBezTo>
                    <a:pt x="6096" y="747"/>
                    <a:pt x="6425" y="496"/>
                    <a:pt x="6430" y="263"/>
                  </a:cubicBezTo>
                  <a:cubicBezTo>
                    <a:pt x="6430" y="182"/>
                    <a:pt x="6399" y="108"/>
                    <a:pt x="6341" y="60"/>
                  </a:cubicBezTo>
                  <a:cubicBezTo>
                    <a:pt x="6299" y="26"/>
                    <a:pt x="6249" y="1"/>
                    <a:pt x="6162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6463625" y="959050"/>
              <a:ext cx="62375" cy="81125"/>
            </a:xfrm>
            <a:custGeom>
              <a:rect b="b" l="l" r="r" t="t"/>
              <a:pathLst>
                <a:path extrusionOk="0" h="3245" w="2495">
                  <a:moveTo>
                    <a:pt x="1542" y="1"/>
                  </a:moveTo>
                  <a:lnTo>
                    <a:pt x="0" y="826"/>
                  </a:lnTo>
                  <a:lnTo>
                    <a:pt x="1112" y="3245"/>
                  </a:lnTo>
                  <a:lnTo>
                    <a:pt x="2495" y="2159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456700" y="952875"/>
              <a:ext cx="76100" cy="93425"/>
            </a:xfrm>
            <a:custGeom>
              <a:rect b="b" l="l" r="r" t="t"/>
              <a:pathLst>
                <a:path extrusionOk="0" h="3737" w="3044">
                  <a:moveTo>
                    <a:pt x="1703" y="587"/>
                  </a:moveTo>
                  <a:lnTo>
                    <a:pt x="2469" y="2332"/>
                  </a:lnTo>
                  <a:lnTo>
                    <a:pt x="1485" y="3103"/>
                  </a:lnTo>
                  <a:lnTo>
                    <a:pt x="601" y="1178"/>
                  </a:lnTo>
                  <a:lnTo>
                    <a:pt x="1703" y="587"/>
                  </a:lnTo>
                  <a:close/>
                  <a:moveTo>
                    <a:pt x="1823" y="1"/>
                  </a:moveTo>
                  <a:cubicBezTo>
                    <a:pt x="1782" y="1"/>
                    <a:pt x="1742" y="10"/>
                    <a:pt x="1703" y="30"/>
                  </a:cubicBezTo>
                  <a:lnTo>
                    <a:pt x="160" y="854"/>
                  </a:lnTo>
                  <a:cubicBezTo>
                    <a:pt x="49" y="918"/>
                    <a:pt x="0" y="1056"/>
                    <a:pt x="54" y="1173"/>
                  </a:cubicBezTo>
                  <a:lnTo>
                    <a:pt x="1166" y="3594"/>
                  </a:lnTo>
                  <a:cubicBezTo>
                    <a:pt x="1198" y="3663"/>
                    <a:pt x="1256" y="3710"/>
                    <a:pt x="1330" y="3732"/>
                  </a:cubicBezTo>
                  <a:cubicBezTo>
                    <a:pt x="1352" y="3737"/>
                    <a:pt x="1367" y="3737"/>
                    <a:pt x="1389" y="3737"/>
                  </a:cubicBezTo>
                  <a:cubicBezTo>
                    <a:pt x="1443" y="3737"/>
                    <a:pt x="1495" y="3721"/>
                    <a:pt x="1544" y="3683"/>
                  </a:cubicBezTo>
                  <a:lnTo>
                    <a:pt x="2926" y="2604"/>
                  </a:lnTo>
                  <a:cubicBezTo>
                    <a:pt x="3017" y="2534"/>
                    <a:pt x="3043" y="2413"/>
                    <a:pt x="3000" y="2311"/>
                  </a:cubicBezTo>
                  <a:lnTo>
                    <a:pt x="2049" y="147"/>
                  </a:lnTo>
                  <a:cubicBezTo>
                    <a:pt x="2022" y="83"/>
                    <a:pt x="1969" y="35"/>
                    <a:pt x="1905" y="13"/>
                  </a:cubicBezTo>
                  <a:cubicBezTo>
                    <a:pt x="1878" y="5"/>
                    <a:pt x="1850" y="1"/>
                    <a:pt x="182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5737325" y="979675"/>
              <a:ext cx="780700" cy="456775"/>
            </a:xfrm>
            <a:custGeom>
              <a:rect b="b" l="l" r="r" t="t"/>
              <a:pathLst>
                <a:path extrusionOk="0" h="18271" w="31228">
                  <a:moveTo>
                    <a:pt x="29052" y="1"/>
                  </a:moveTo>
                  <a:lnTo>
                    <a:pt x="16505" y="6090"/>
                  </a:lnTo>
                  <a:cubicBezTo>
                    <a:pt x="16505" y="6090"/>
                    <a:pt x="5370" y="7902"/>
                    <a:pt x="3587" y="7902"/>
                  </a:cubicBezTo>
                  <a:cubicBezTo>
                    <a:pt x="3516" y="7902"/>
                    <a:pt x="3461" y="7899"/>
                    <a:pt x="3421" y="7893"/>
                  </a:cubicBezTo>
                  <a:cubicBezTo>
                    <a:pt x="3241" y="7868"/>
                    <a:pt x="3023" y="7857"/>
                    <a:pt x="2784" y="7857"/>
                  </a:cubicBezTo>
                  <a:cubicBezTo>
                    <a:pt x="1628" y="7857"/>
                    <a:pt x="1" y="8106"/>
                    <a:pt x="1" y="8106"/>
                  </a:cubicBezTo>
                  <a:lnTo>
                    <a:pt x="4022" y="18270"/>
                  </a:lnTo>
                  <a:lnTo>
                    <a:pt x="17708" y="13611"/>
                  </a:lnTo>
                  <a:lnTo>
                    <a:pt x="31227" y="4729"/>
                  </a:lnTo>
                  <a:lnTo>
                    <a:pt x="290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730825" y="973500"/>
              <a:ext cx="794000" cy="469200"/>
            </a:xfrm>
            <a:custGeom>
              <a:rect b="b" l="l" r="r" t="t"/>
              <a:pathLst>
                <a:path extrusionOk="0" h="18768" w="31760">
                  <a:moveTo>
                    <a:pt x="29195" y="577"/>
                  </a:moveTo>
                  <a:lnTo>
                    <a:pt x="31173" y="4885"/>
                  </a:lnTo>
                  <a:lnTo>
                    <a:pt x="17855" y="13635"/>
                  </a:lnTo>
                  <a:lnTo>
                    <a:pt x="4425" y="18208"/>
                  </a:lnTo>
                  <a:lnTo>
                    <a:pt x="607" y="8555"/>
                  </a:lnTo>
                  <a:cubicBezTo>
                    <a:pt x="1127" y="8484"/>
                    <a:pt x="2214" y="8351"/>
                    <a:pt x="3039" y="8351"/>
                  </a:cubicBezTo>
                  <a:cubicBezTo>
                    <a:pt x="3266" y="8351"/>
                    <a:pt x="3474" y="8361"/>
                    <a:pt x="3644" y="8385"/>
                  </a:cubicBezTo>
                  <a:cubicBezTo>
                    <a:pt x="3686" y="8391"/>
                    <a:pt x="3745" y="8394"/>
                    <a:pt x="3818" y="8394"/>
                  </a:cubicBezTo>
                  <a:cubicBezTo>
                    <a:pt x="5557" y="8394"/>
                    <a:pt x="15618" y="6775"/>
                    <a:pt x="16802" y="6582"/>
                  </a:cubicBezTo>
                  <a:cubicBezTo>
                    <a:pt x="16829" y="6577"/>
                    <a:pt x="16851" y="6571"/>
                    <a:pt x="16871" y="6560"/>
                  </a:cubicBezTo>
                  <a:lnTo>
                    <a:pt x="29195" y="577"/>
                  </a:lnTo>
                  <a:close/>
                  <a:moveTo>
                    <a:pt x="29317" y="0"/>
                  </a:moveTo>
                  <a:cubicBezTo>
                    <a:pt x="29279" y="0"/>
                    <a:pt x="29241" y="8"/>
                    <a:pt x="29206" y="24"/>
                  </a:cubicBezTo>
                  <a:lnTo>
                    <a:pt x="16691" y="6098"/>
                  </a:lnTo>
                  <a:cubicBezTo>
                    <a:pt x="12082" y="6844"/>
                    <a:pt x="5127" y="7902"/>
                    <a:pt x="3854" y="7902"/>
                  </a:cubicBezTo>
                  <a:cubicBezTo>
                    <a:pt x="3794" y="7902"/>
                    <a:pt x="3746" y="7900"/>
                    <a:pt x="3713" y="7895"/>
                  </a:cubicBezTo>
                  <a:cubicBezTo>
                    <a:pt x="3522" y="7868"/>
                    <a:pt x="3293" y="7857"/>
                    <a:pt x="3044" y="7857"/>
                  </a:cubicBezTo>
                  <a:cubicBezTo>
                    <a:pt x="1887" y="7857"/>
                    <a:pt x="303" y="8101"/>
                    <a:pt x="224" y="8114"/>
                  </a:cubicBezTo>
                  <a:cubicBezTo>
                    <a:pt x="149" y="8124"/>
                    <a:pt x="80" y="8167"/>
                    <a:pt x="43" y="8231"/>
                  </a:cubicBezTo>
                  <a:cubicBezTo>
                    <a:pt x="6" y="8300"/>
                    <a:pt x="0" y="8374"/>
                    <a:pt x="32" y="8449"/>
                  </a:cubicBezTo>
                  <a:lnTo>
                    <a:pt x="4053" y="18608"/>
                  </a:lnTo>
                  <a:cubicBezTo>
                    <a:pt x="4090" y="18704"/>
                    <a:pt x="4181" y="18767"/>
                    <a:pt x="4282" y="18767"/>
                  </a:cubicBezTo>
                  <a:cubicBezTo>
                    <a:pt x="4309" y="18767"/>
                    <a:pt x="4334" y="18762"/>
                    <a:pt x="4361" y="18751"/>
                  </a:cubicBezTo>
                  <a:lnTo>
                    <a:pt x="18047" y="14092"/>
                  </a:lnTo>
                  <a:cubicBezTo>
                    <a:pt x="18069" y="14081"/>
                    <a:pt x="18084" y="14076"/>
                    <a:pt x="18100" y="14066"/>
                  </a:cubicBezTo>
                  <a:lnTo>
                    <a:pt x="31620" y="5183"/>
                  </a:lnTo>
                  <a:cubicBezTo>
                    <a:pt x="31722" y="5114"/>
                    <a:pt x="31759" y="4986"/>
                    <a:pt x="31711" y="4875"/>
                  </a:cubicBezTo>
                  <a:lnTo>
                    <a:pt x="29536" y="145"/>
                  </a:lnTo>
                  <a:cubicBezTo>
                    <a:pt x="29509" y="82"/>
                    <a:pt x="29456" y="34"/>
                    <a:pt x="29398" y="13"/>
                  </a:cubicBezTo>
                  <a:cubicBezTo>
                    <a:pt x="29371" y="4"/>
                    <a:pt x="29344" y="0"/>
                    <a:pt x="2931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308600" y="1913400"/>
              <a:ext cx="1146800" cy="1355400"/>
            </a:xfrm>
            <a:custGeom>
              <a:rect b="b" l="l" r="r" t="t"/>
              <a:pathLst>
                <a:path extrusionOk="0" h="54216" w="45872">
                  <a:moveTo>
                    <a:pt x="25931" y="0"/>
                  </a:moveTo>
                  <a:lnTo>
                    <a:pt x="5639" y="7345"/>
                  </a:lnTo>
                  <a:lnTo>
                    <a:pt x="6597" y="29957"/>
                  </a:lnTo>
                  <a:lnTo>
                    <a:pt x="1" y="52625"/>
                  </a:lnTo>
                  <a:lnTo>
                    <a:pt x="4363" y="54216"/>
                  </a:lnTo>
                  <a:cubicBezTo>
                    <a:pt x="4363" y="54216"/>
                    <a:pt x="15517" y="34504"/>
                    <a:pt x="16570" y="32930"/>
                  </a:cubicBezTo>
                  <a:cubicBezTo>
                    <a:pt x="17617" y="31355"/>
                    <a:pt x="19283" y="14867"/>
                    <a:pt x="20857" y="14867"/>
                  </a:cubicBezTo>
                  <a:cubicBezTo>
                    <a:pt x="22431" y="14867"/>
                    <a:pt x="29756" y="15473"/>
                    <a:pt x="29756" y="15473"/>
                  </a:cubicBezTo>
                  <a:lnTo>
                    <a:pt x="26883" y="33993"/>
                  </a:lnTo>
                  <a:lnTo>
                    <a:pt x="30053" y="35977"/>
                  </a:lnTo>
                  <a:cubicBezTo>
                    <a:pt x="30053" y="35977"/>
                    <a:pt x="45872" y="9622"/>
                    <a:pt x="42899" y="7171"/>
                  </a:cubicBezTo>
                  <a:cubicBezTo>
                    <a:pt x="39925" y="4723"/>
                    <a:pt x="28027" y="2447"/>
                    <a:pt x="28027" y="2447"/>
                  </a:cubicBezTo>
                  <a:lnTo>
                    <a:pt x="25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5301050" y="1906075"/>
              <a:ext cx="1160200" cy="1370300"/>
            </a:xfrm>
            <a:custGeom>
              <a:rect b="b" l="l" r="r" t="t"/>
              <a:pathLst>
                <a:path extrusionOk="0" h="54812" w="46408">
                  <a:moveTo>
                    <a:pt x="26153" y="586"/>
                  </a:moveTo>
                  <a:lnTo>
                    <a:pt x="28202" y="2969"/>
                  </a:lnTo>
                  <a:lnTo>
                    <a:pt x="28286" y="2984"/>
                  </a:lnTo>
                  <a:cubicBezTo>
                    <a:pt x="28403" y="3006"/>
                    <a:pt x="40152" y="5277"/>
                    <a:pt x="43041" y="7655"/>
                  </a:cubicBezTo>
                  <a:cubicBezTo>
                    <a:pt x="45089" y="9340"/>
                    <a:pt x="36573" y="25404"/>
                    <a:pt x="30276" y="35924"/>
                  </a:cubicBezTo>
                  <a:lnTo>
                    <a:pt x="27451" y="34164"/>
                  </a:lnTo>
                  <a:lnTo>
                    <a:pt x="30345" y="15543"/>
                  </a:lnTo>
                  <a:lnTo>
                    <a:pt x="30078" y="15521"/>
                  </a:lnTo>
                  <a:cubicBezTo>
                    <a:pt x="29781" y="15494"/>
                    <a:pt x="22723" y="14915"/>
                    <a:pt x="21159" y="14915"/>
                  </a:cubicBezTo>
                  <a:cubicBezTo>
                    <a:pt x="20138" y="14915"/>
                    <a:pt x="19441" y="18398"/>
                    <a:pt x="18196" y="25792"/>
                  </a:cubicBezTo>
                  <a:cubicBezTo>
                    <a:pt x="17643" y="29079"/>
                    <a:pt x="17069" y="32477"/>
                    <a:pt x="16664" y="33084"/>
                  </a:cubicBezTo>
                  <a:cubicBezTo>
                    <a:pt x="15665" y="34590"/>
                    <a:pt x="5750" y="52089"/>
                    <a:pt x="4554" y="54205"/>
                  </a:cubicBezTo>
                  <a:lnTo>
                    <a:pt x="607" y="52769"/>
                  </a:lnTo>
                  <a:lnTo>
                    <a:pt x="7139" y="30319"/>
                  </a:lnTo>
                  <a:lnTo>
                    <a:pt x="7149" y="30282"/>
                  </a:lnTo>
                  <a:lnTo>
                    <a:pt x="6192" y="7808"/>
                  </a:lnTo>
                  <a:lnTo>
                    <a:pt x="26153" y="586"/>
                  </a:lnTo>
                  <a:close/>
                  <a:moveTo>
                    <a:pt x="26307" y="1"/>
                  </a:moveTo>
                  <a:lnTo>
                    <a:pt x="5686" y="7469"/>
                  </a:lnTo>
                  <a:lnTo>
                    <a:pt x="6649" y="30218"/>
                  </a:lnTo>
                  <a:lnTo>
                    <a:pt x="0" y="53073"/>
                  </a:lnTo>
                  <a:lnTo>
                    <a:pt x="4777" y="54812"/>
                  </a:lnTo>
                  <a:lnTo>
                    <a:pt x="4883" y="54625"/>
                  </a:lnTo>
                  <a:cubicBezTo>
                    <a:pt x="4994" y="54429"/>
                    <a:pt x="16043" y="34909"/>
                    <a:pt x="17074" y="33361"/>
                  </a:cubicBezTo>
                  <a:cubicBezTo>
                    <a:pt x="17536" y="32664"/>
                    <a:pt x="18068" y="29521"/>
                    <a:pt x="18680" y="25871"/>
                  </a:cubicBezTo>
                  <a:cubicBezTo>
                    <a:pt x="19330" y="22021"/>
                    <a:pt x="20420" y="15570"/>
                    <a:pt x="21159" y="15410"/>
                  </a:cubicBezTo>
                  <a:cubicBezTo>
                    <a:pt x="22536" y="15410"/>
                    <a:pt x="28445" y="15882"/>
                    <a:pt x="29776" y="15990"/>
                  </a:cubicBezTo>
                  <a:lnTo>
                    <a:pt x="26914" y="34409"/>
                  </a:lnTo>
                  <a:lnTo>
                    <a:pt x="30441" y="36611"/>
                  </a:lnTo>
                  <a:lnTo>
                    <a:pt x="30568" y="36398"/>
                  </a:lnTo>
                  <a:cubicBezTo>
                    <a:pt x="32201" y="33680"/>
                    <a:pt x="46408" y="9787"/>
                    <a:pt x="43354" y="7277"/>
                  </a:cubicBezTo>
                  <a:cubicBezTo>
                    <a:pt x="40467" y="4894"/>
                    <a:pt x="29621" y="2740"/>
                    <a:pt x="28462" y="2517"/>
                  </a:cubicBezTo>
                  <a:lnTo>
                    <a:pt x="26307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202500" y="1182275"/>
              <a:ext cx="879775" cy="1071225"/>
            </a:xfrm>
            <a:custGeom>
              <a:rect b="b" l="l" r="r" t="t"/>
              <a:pathLst>
                <a:path extrusionOk="0" h="42849" w="35191">
                  <a:moveTo>
                    <a:pt x="21454" y="0"/>
                  </a:moveTo>
                  <a:cubicBezTo>
                    <a:pt x="21433" y="0"/>
                    <a:pt x="21414" y="1"/>
                    <a:pt x="21394" y="2"/>
                  </a:cubicBezTo>
                  <a:cubicBezTo>
                    <a:pt x="19862" y="124"/>
                    <a:pt x="11266" y="4832"/>
                    <a:pt x="11266" y="4832"/>
                  </a:cubicBezTo>
                  <a:lnTo>
                    <a:pt x="9149" y="5661"/>
                  </a:lnTo>
                  <a:cubicBezTo>
                    <a:pt x="9149" y="5661"/>
                    <a:pt x="0" y="12353"/>
                    <a:pt x="0" y="13176"/>
                  </a:cubicBezTo>
                  <a:cubicBezTo>
                    <a:pt x="0" y="14001"/>
                    <a:pt x="9729" y="42383"/>
                    <a:pt x="10197" y="42734"/>
                  </a:cubicBezTo>
                  <a:cubicBezTo>
                    <a:pt x="10308" y="42817"/>
                    <a:pt x="11208" y="42848"/>
                    <a:pt x="12522" y="42848"/>
                  </a:cubicBezTo>
                  <a:cubicBezTo>
                    <a:pt x="16822" y="42848"/>
                    <a:pt x="25553" y="42511"/>
                    <a:pt x="25553" y="42511"/>
                  </a:cubicBezTo>
                  <a:lnTo>
                    <a:pt x="25319" y="39335"/>
                  </a:lnTo>
                  <a:lnTo>
                    <a:pt x="25319" y="39335"/>
                  </a:lnTo>
                  <a:lnTo>
                    <a:pt x="27436" y="42021"/>
                  </a:lnTo>
                  <a:cubicBezTo>
                    <a:pt x="27436" y="42021"/>
                    <a:pt x="29910" y="40277"/>
                    <a:pt x="31084" y="39096"/>
                  </a:cubicBezTo>
                  <a:cubicBezTo>
                    <a:pt x="32265" y="37921"/>
                    <a:pt x="35191" y="32618"/>
                    <a:pt x="35191" y="32618"/>
                  </a:cubicBezTo>
                  <a:cubicBezTo>
                    <a:pt x="35191" y="32618"/>
                    <a:pt x="27318" y="10252"/>
                    <a:pt x="26611" y="7304"/>
                  </a:cubicBezTo>
                  <a:cubicBezTo>
                    <a:pt x="25913" y="4401"/>
                    <a:pt x="22997" y="0"/>
                    <a:pt x="2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5196275" y="1176200"/>
              <a:ext cx="892800" cy="1083350"/>
            </a:xfrm>
            <a:custGeom>
              <a:rect b="b" l="l" r="r" t="t"/>
              <a:pathLst>
                <a:path extrusionOk="0" h="43334" w="35712">
                  <a:moveTo>
                    <a:pt x="21621" y="0"/>
                  </a:moveTo>
                  <a:cubicBezTo>
                    <a:pt x="20057" y="123"/>
                    <a:pt x="11750" y="4665"/>
                    <a:pt x="11394" y="4856"/>
                  </a:cubicBezTo>
                  <a:cubicBezTo>
                    <a:pt x="11276" y="4925"/>
                    <a:pt x="11234" y="5075"/>
                    <a:pt x="11298" y="5192"/>
                  </a:cubicBezTo>
                  <a:cubicBezTo>
                    <a:pt x="11342" y="5276"/>
                    <a:pt x="11428" y="5322"/>
                    <a:pt x="11516" y="5322"/>
                  </a:cubicBezTo>
                  <a:cubicBezTo>
                    <a:pt x="11556" y="5322"/>
                    <a:pt x="11596" y="5313"/>
                    <a:pt x="11632" y="5293"/>
                  </a:cubicBezTo>
                  <a:cubicBezTo>
                    <a:pt x="14010" y="3990"/>
                    <a:pt x="20445" y="585"/>
                    <a:pt x="21658" y="494"/>
                  </a:cubicBezTo>
                  <a:cubicBezTo>
                    <a:pt x="21675" y="494"/>
                    <a:pt x="21690" y="489"/>
                    <a:pt x="21707" y="489"/>
                  </a:cubicBezTo>
                  <a:cubicBezTo>
                    <a:pt x="23015" y="489"/>
                    <a:pt x="25919" y="4681"/>
                    <a:pt x="26621" y="7606"/>
                  </a:cubicBezTo>
                  <a:cubicBezTo>
                    <a:pt x="27307" y="10458"/>
                    <a:pt x="34514" y="30978"/>
                    <a:pt x="35169" y="32839"/>
                  </a:cubicBezTo>
                  <a:cubicBezTo>
                    <a:pt x="34769" y="33563"/>
                    <a:pt x="32216" y="38115"/>
                    <a:pt x="31163" y="39168"/>
                  </a:cubicBezTo>
                  <a:cubicBezTo>
                    <a:pt x="30201" y="40126"/>
                    <a:pt x="28333" y="41493"/>
                    <a:pt x="27733" y="41924"/>
                  </a:cubicBezTo>
                  <a:lnTo>
                    <a:pt x="25259" y="38790"/>
                  </a:lnTo>
                  <a:lnTo>
                    <a:pt x="25536" y="42519"/>
                  </a:lnTo>
                  <a:cubicBezTo>
                    <a:pt x="21272" y="42681"/>
                    <a:pt x="15491" y="42856"/>
                    <a:pt x="12514" y="42856"/>
                  </a:cubicBezTo>
                  <a:cubicBezTo>
                    <a:pt x="11487" y="42856"/>
                    <a:pt x="10794" y="42835"/>
                    <a:pt x="10611" y="42786"/>
                  </a:cubicBezTo>
                  <a:cubicBezTo>
                    <a:pt x="9887" y="41498"/>
                    <a:pt x="590" y="14516"/>
                    <a:pt x="494" y="13441"/>
                  </a:cubicBezTo>
                  <a:cubicBezTo>
                    <a:pt x="671" y="12845"/>
                    <a:pt x="5292" y="9213"/>
                    <a:pt x="9548" y="6106"/>
                  </a:cubicBezTo>
                  <a:cubicBezTo>
                    <a:pt x="9654" y="6022"/>
                    <a:pt x="9680" y="5867"/>
                    <a:pt x="9600" y="5760"/>
                  </a:cubicBezTo>
                  <a:cubicBezTo>
                    <a:pt x="9553" y="5694"/>
                    <a:pt x="9478" y="5657"/>
                    <a:pt x="9402" y="5657"/>
                  </a:cubicBezTo>
                  <a:cubicBezTo>
                    <a:pt x="9351" y="5657"/>
                    <a:pt x="9300" y="5674"/>
                    <a:pt x="9255" y="5708"/>
                  </a:cubicBezTo>
                  <a:cubicBezTo>
                    <a:pt x="6472" y="7739"/>
                    <a:pt x="0" y="12564"/>
                    <a:pt x="0" y="13419"/>
                  </a:cubicBezTo>
                  <a:cubicBezTo>
                    <a:pt x="0" y="14096"/>
                    <a:pt x="4734" y="27866"/>
                    <a:pt x="4936" y="28457"/>
                  </a:cubicBezTo>
                  <a:cubicBezTo>
                    <a:pt x="7201" y="35031"/>
                    <a:pt x="9968" y="42924"/>
                    <a:pt x="10297" y="43174"/>
                  </a:cubicBezTo>
                  <a:cubicBezTo>
                    <a:pt x="10451" y="43290"/>
                    <a:pt x="11574" y="43334"/>
                    <a:pt x="13213" y="43334"/>
                  </a:cubicBezTo>
                  <a:cubicBezTo>
                    <a:pt x="16557" y="43334"/>
                    <a:pt x="22058" y="43147"/>
                    <a:pt x="25812" y="43003"/>
                  </a:cubicBezTo>
                  <a:lnTo>
                    <a:pt x="26067" y="42993"/>
                  </a:lnTo>
                  <a:lnTo>
                    <a:pt x="25871" y="40366"/>
                  </a:lnTo>
                  <a:lnTo>
                    <a:pt x="27637" y="42600"/>
                  </a:lnTo>
                  <a:lnTo>
                    <a:pt x="27829" y="42467"/>
                  </a:lnTo>
                  <a:cubicBezTo>
                    <a:pt x="27930" y="42392"/>
                    <a:pt x="30333" y="40695"/>
                    <a:pt x="31509" y="39514"/>
                  </a:cubicBezTo>
                  <a:cubicBezTo>
                    <a:pt x="32700" y="38328"/>
                    <a:pt x="35535" y="33195"/>
                    <a:pt x="35658" y="32977"/>
                  </a:cubicBezTo>
                  <a:lnTo>
                    <a:pt x="35712" y="32881"/>
                  </a:lnTo>
                  <a:lnTo>
                    <a:pt x="35673" y="32780"/>
                  </a:lnTo>
                  <a:cubicBezTo>
                    <a:pt x="35594" y="32557"/>
                    <a:pt x="27797" y="10388"/>
                    <a:pt x="27100" y="7490"/>
                  </a:cubicBezTo>
                  <a:cubicBezTo>
                    <a:pt x="26445" y="4745"/>
                    <a:pt x="23499" y="0"/>
                    <a:pt x="21695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5405025" y="1185225"/>
              <a:ext cx="240175" cy="335925"/>
            </a:xfrm>
            <a:custGeom>
              <a:rect b="b" l="l" r="r" t="t"/>
              <a:pathLst>
                <a:path extrusionOk="0" h="13437" w="9607">
                  <a:moveTo>
                    <a:pt x="2101" y="1"/>
                  </a:moveTo>
                  <a:lnTo>
                    <a:pt x="602" y="2846"/>
                  </a:lnTo>
                  <a:cubicBezTo>
                    <a:pt x="602" y="2846"/>
                    <a:pt x="0" y="5693"/>
                    <a:pt x="150" y="7043"/>
                  </a:cubicBezTo>
                  <a:cubicBezTo>
                    <a:pt x="304" y="8389"/>
                    <a:pt x="3319" y="13436"/>
                    <a:pt x="3319" y="13436"/>
                  </a:cubicBezTo>
                  <a:lnTo>
                    <a:pt x="5846" y="10937"/>
                  </a:lnTo>
                  <a:lnTo>
                    <a:pt x="9606" y="10964"/>
                  </a:lnTo>
                  <a:cubicBezTo>
                    <a:pt x="9606" y="10964"/>
                    <a:pt x="8245" y="4645"/>
                    <a:pt x="6144" y="2394"/>
                  </a:cubicBezTo>
                  <a:cubicBezTo>
                    <a:pt x="4048" y="150"/>
                    <a:pt x="2101" y="1"/>
                    <a:pt x="2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5398925" y="1178725"/>
              <a:ext cx="254000" cy="352400"/>
            </a:xfrm>
            <a:custGeom>
              <a:rect b="b" l="l" r="r" t="t"/>
              <a:pathLst>
                <a:path extrusionOk="0" h="14096" w="10160">
                  <a:moveTo>
                    <a:pt x="2478" y="527"/>
                  </a:moveTo>
                  <a:cubicBezTo>
                    <a:pt x="2968" y="617"/>
                    <a:pt x="4537" y="1032"/>
                    <a:pt x="6207" y="2825"/>
                  </a:cubicBezTo>
                  <a:cubicBezTo>
                    <a:pt x="7979" y="4723"/>
                    <a:pt x="9239" y="9697"/>
                    <a:pt x="9543" y="10973"/>
                  </a:cubicBezTo>
                  <a:lnTo>
                    <a:pt x="5989" y="10952"/>
                  </a:lnTo>
                  <a:lnTo>
                    <a:pt x="3617" y="13298"/>
                  </a:lnTo>
                  <a:cubicBezTo>
                    <a:pt x="2691" y="11734"/>
                    <a:pt x="750" y="8276"/>
                    <a:pt x="644" y="7276"/>
                  </a:cubicBezTo>
                  <a:cubicBezTo>
                    <a:pt x="505" y="6059"/>
                    <a:pt x="1015" y="3511"/>
                    <a:pt x="1079" y="3192"/>
                  </a:cubicBezTo>
                  <a:lnTo>
                    <a:pt x="2478" y="527"/>
                  </a:lnTo>
                  <a:close/>
                  <a:moveTo>
                    <a:pt x="2202" y="0"/>
                  </a:moveTo>
                  <a:lnTo>
                    <a:pt x="627" y="2990"/>
                  </a:lnTo>
                  <a:lnTo>
                    <a:pt x="600" y="3054"/>
                  </a:lnTo>
                  <a:cubicBezTo>
                    <a:pt x="580" y="3176"/>
                    <a:pt x="0" y="5958"/>
                    <a:pt x="149" y="7330"/>
                  </a:cubicBezTo>
                  <a:cubicBezTo>
                    <a:pt x="303" y="8713"/>
                    <a:pt x="3229" y="13617"/>
                    <a:pt x="3351" y="13824"/>
                  </a:cubicBezTo>
                  <a:lnTo>
                    <a:pt x="3516" y="14096"/>
                  </a:lnTo>
                  <a:lnTo>
                    <a:pt x="6192" y="11447"/>
                  </a:lnTo>
                  <a:lnTo>
                    <a:pt x="10159" y="11474"/>
                  </a:lnTo>
                  <a:lnTo>
                    <a:pt x="10090" y="11170"/>
                  </a:lnTo>
                  <a:cubicBezTo>
                    <a:pt x="10037" y="10909"/>
                    <a:pt x="8691" y="4760"/>
                    <a:pt x="6568" y="2489"/>
                  </a:cubicBezTo>
                  <a:cubicBezTo>
                    <a:pt x="4430" y="197"/>
                    <a:pt x="2446" y="22"/>
                    <a:pt x="2362" y="10"/>
                  </a:cubicBezTo>
                  <a:lnTo>
                    <a:pt x="2202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408750" y="1166500"/>
              <a:ext cx="161200" cy="299300"/>
            </a:xfrm>
            <a:custGeom>
              <a:rect b="b" l="l" r="r" t="t"/>
              <a:pathLst>
                <a:path extrusionOk="0" h="11972" w="6448">
                  <a:moveTo>
                    <a:pt x="3" y="4345"/>
                  </a:moveTo>
                  <a:cubicBezTo>
                    <a:pt x="1" y="4345"/>
                    <a:pt x="1" y="4346"/>
                    <a:pt x="1" y="4346"/>
                  </a:cubicBezTo>
                  <a:cubicBezTo>
                    <a:pt x="1" y="4345"/>
                    <a:pt x="2" y="4345"/>
                    <a:pt x="3" y="4345"/>
                  </a:cubicBezTo>
                  <a:close/>
                  <a:moveTo>
                    <a:pt x="4495" y="0"/>
                  </a:moveTo>
                  <a:cubicBezTo>
                    <a:pt x="4495" y="0"/>
                    <a:pt x="1504" y="4038"/>
                    <a:pt x="3" y="4345"/>
                  </a:cubicBezTo>
                  <a:lnTo>
                    <a:pt x="3" y="4345"/>
                  </a:lnTo>
                  <a:cubicBezTo>
                    <a:pt x="7" y="4344"/>
                    <a:pt x="15" y="4343"/>
                    <a:pt x="27" y="4343"/>
                  </a:cubicBezTo>
                  <a:cubicBezTo>
                    <a:pt x="146" y="4343"/>
                    <a:pt x="639" y="4458"/>
                    <a:pt x="899" y="6292"/>
                  </a:cubicBezTo>
                  <a:cubicBezTo>
                    <a:pt x="1163" y="8113"/>
                    <a:pt x="4022" y="11971"/>
                    <a:pt x="5260" y="11971"/>
                  </a:cubicBezTo>
                  <a:cubicBezTo>
                    <a:pt x="5448" y="11971"/>
                    <a:pt x="5598" y="11883"/>
                    <a:pt x="5697" y="11686"/>
                  </a:cubicBezTo>
                  <a:cubicBezTo>
                    <a:pt x="6447" y="10186"/>
                    <a:pt x="6298" y="6744"/>
                    <a:pt x="5995" y="5095"/>
                  </a:cubicBezTo>
                  <a:cubicBezTo>
                    <a:pt x="5697" y="3447"/>
                    <a:pt x="4495" y="0"/>
                    <a:pt x="4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5407275" y="1153450"/>
              <a:ext cx="169425" cy="318525"/>
            </a:xfrm>
            <a:custGeom>
              <a:rect b="b" l="l" r="r" t="t"/>
              <a:pathLst>
                <a:path extrusionOk="0" h="12741" w="6777">
                  <a:moveTo>
                    <a:pt x="4474" y="1043"/>
                  </a:moveTo>
                  <a:cubicBezTo>
                    <a:pt x="4805" y="2022"/>
                    <a:pt x="5581" y="4394"/>
                    <a:pt x="5809" y="5660"/>
                  </a:cubicBezTo>
                  <a:cubicBezTo>
                    <a:pt x="6133" y="7426"/>
                    <a:pt x="6219" y="10729"/>
                    <a:pt x="5532" y="12095"/>
                  </a:cubicBezTo>
                  <a:cubicBezTo>
                    <a:pt x="5479" y="12201"/>
                    <a:pt x="5420" y="12245"/>
                    <a:pt x="5320" y="12245"/>
                  </a:cubicBezTo>
                  <a:cubicBezTo>
                    <a:pt x="5299" y="12245"/>
                    <a:pt x="5276" y="12243"/>
                    <a:pt x="5251" y="12240"/>
                  </a:cubicBezTo>
                  <a:cubicBezTo>
                    <a:pt x="4091" y="12053"/>
                    <a:pt x="1447" y="8479"/>
                    <a:pt x="1203" y="6777"/>
                  </a:cubicBezTo>
                  <a:cubicBezTo>
                    <a:pt x="1076" y="5884"/>
                    <a:pt x="879" y="5261"/>
                    <a:pt x="607" y="4921"/>
                  </a:cubicBezTo>
                  <a:cubicBezTo>
                    <a:pt x="1932" y="4224"/>
                    <a:pt x="3751" y="1974"/>
                    <a:pt x="4474" y="1043"/>
                  </a:cubicBezTo>
                  <a:close/>
                  <a:moveTo>
                    <a:pt x="4633" y="0"/>
                  </a:moveTo>
                  <a:lnTo>
                    <a:pt x="4358" y="373"/>
                  </a:lnTo>
                  <a:cubicBezTo>
                    <a:pt x="3538" y="1480"/>
                    <a:pt x="1166" y="4389"/>
                    <a:pt x="17" y="4623"/>
                  </a:cubicBezTo>
                  <a:cubicBezTo>
                    <a:pt x="11" y="4623"/>
                    <a:pt x="6" y="4628"/>
                    <a:pt x="1" y="4628"/>
                  </a:cubicBezTo>
                  <a:lnTo>
                    <a:pt x="65" y="4910"/>
                  </a:lnTo>
                  <a:lnTo>
                    <a:pt x="81" y="5113"/>
                  </a:lnTo>
                  <a:cubicBezTo>
                    <a:pt x="86" y="5113"/>
                    <a:pt x="485" y="5219"/>
                    <a:pt x="713" y="6851"/>
                  </a:cubicBezTo>
                  <a:cubicBezTo>
                    <a:pt x="969" y="8623"/>
                    <a:pt x="3719" y="12495"/>
                    <a:pt x="5171" y="12729"/>
                  </a:cubicBezTo>
                  <a:cubicBezTo>
                    <a:pt x="5224" y="12734"/>
                    <a:pt x="5272" y="12740"/>
                    <a:pt x="5320" y="12740"/>
                  </a:cubicBezTo>
                  <a:cubicBezTo>
                    <a:pt x="5607" y="12740"/>
                    <a:pt x="5836" y="12596"/>
                    <a:pt x="5974" y="12319"/>
                  </a:cubicBezTo>
                  <a:cubicBezTo>
                    <a:pt x="6777" y="10713"/>
                    <a:pt x="6580" y="7133"/>
                    <a:pt x="6298" y="5570"/>
                  </a:cubicBezTo>
                  <a:cubicBezTo>
                    <a:pt x="6001" y="3920"/>
                    <a:pt x="4842" y="581"/>
                    <a:pt x="4788" y="442"/>
                  </a:cubicBezTo>
                  <a:lnTo>
                    <a:pt x="4633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272150" y="977050"/>
              <a:ext cx="277725" cy="369625"/>
            </a:xfrm>
            <a:custGeom>
              <a:rect b="b" l="l" r="r" t="t"/>
              <a:pathLst>
                <a:path extrusionOk="0" h="14785" w="11109">
                  <a:moveTo>
                    <a:pt x="5211" y="1"/>
                  </a:moveTo>
                  <a:cubicBezTo>
                    <a:pt x="2639" y="1"/>
                    <a:pt x="0" y="3511"/>
                    <a:pt x="284" y="5583"/>
                  </a:cubicBezTo>
                  <a:cubicBezTo>
                    <a:pt x="284" y="5583"/>
                    <a:pt x="3688" y="12903"/>
                    <a:pt x="4922" y="14237"/>
                  </a:cubicBezTo>
                  <a:cubicBezTo>
                    <a:pt x="5277" y="14620"/>
                    <a:pt x="5783" y="14784"/>
                    <a:pt x="6338" y="14784"/>
                  </a:cubicBezTo>
                  <a:cubicBezTo>
                    <a:pt x="7720" y="14784"/>
                    <a:pt x="9400" y="13765"/>
                    <a:pt x="9768" y="12589"/>
                  </a:cubicBezTo>
                  <a:cubicBezTo>
                    <a:pt x="10284" y="10939"/>
                    <a:pt x="11108" y="8365"/>
                    <a:pt x="8327" y="2488"/>
                  </a:cubicBezTo>
                  <a:cubicBezTo>
                    <a:pt x="7473" y="687"/>
                    <a:pt x="6349" y="1"/>
                    <a:pt x="5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5266075" y="970925"/>
              <a:ext cx="290175" cy="382000"/>
            </a:xfrm>
            <a:custGeom>
              <a:rect b="b" l="l" r="r" t="t"/>
              <a:pathLst>
                <a:path extrusionOk="0" h="15280" w="11607">
                  <a:moveTo>
                    <a:pt x="5455" y="493"/>
                  </a:moveTo>
                  <a:cubicBezTo>
                    <a:pt x="6621" y="493"/>
                    <a:pt x="7611" y="1289"/>
                    <a:pt x="8346" y="2840"/>
                  </a:cubicBezTo>
                  <a:cubicBezTo>
                    <a:pt x="11074" y="8605"/>
                    <a:pt x="10298" y="11094"/>
                    <a:pt x="9776" y="12765"/>
                  </a:cubicBezTo>
                  <a:cubicBezTo>
                    <a:pt x="9510" y="13605"/>
                    <a:pt x="8425" y="14445"/>
                    <a:pt x="7255" y="14705"/>
                  </a:cubicBezTo>
                  <a:cubicBezTo>
                    <a:pt x="7072" y="14746"/>
                    <a:pt x="6830" y="14785"/>
                    <a:pt x="6571" y="14785"/>
                  </a:cubicBezTo>
                  <a:cubicBezTo>
                    <a:pt x="6152" y="14785"/>
                    <a:pt x="5687" y="14682"/>
                    <a:pt x="5351" y="14317"/>
                  </a:cubicBezTo>
                  <a:cubicBezTo>
                    <a:pt x="4197" y="13067"/>
                    <a:pt x="1027" y="6302"/>
                    <a:pt x="771" y="5759"/>
                  </a:cubicBezTo>
                  <a:cubicBezTo>
                    <a:pt x="575" y="4100"/>
                    <a:pt x="2421" y="1276"/>
                    <a:pt x="4617" y="621"/>
                  </a:cubicBezTo>
                  <a:cubicBezTo>
                    <a:pt x="4905" y="535"/>
                    <a:pt x="5185" y="493"/>
                    <a:pt x="5455" y="493"/>
                  </a:cubicBezTo>
                  <a:close/>
                  <a:moveTo>
                    <a:pt x="5447" y="1"/>
                  </a:moveTo>
                  <a:cubicBezTo>
                    <a:pt x="5077" y="1"/>
                    <a:pt x="4744" y="66"/>
                    <a:pt x="4473" y="148"/>
                  </a:cubicBezTo>
                  <a:cubicBezTo>
                    <a:pt x="2197" y="829"/>
                    <a:pt x="0" y="3818"/>
                    <a:pt x="287" y="5860"/>
                  </a:cubicBezTo>
                  <a:lnTo>
                    <a:pt x="304" y="5929"/>
                  </a:lnTo>
                  <a:cubicBezTo>
                    <a:pt x="447" y="6233"/>
                    <a:pt x="3739" y="13301"/>
                    <a:pt x="4984" y="14653"/>
                  </a:cubicBezTo>
                  <a:cubicBezTo>
                    <a:pt x="5367" y="15068"/>
                    <a:pt x="5921" y="15280"/>
                    <a:pt x="6574" y="15280"/>
                  </a:cubicBezTo>
                  <a:cubicBezTo>
                    <a:pt x="6825" y="15280"/>
                    <a:pt x="7085" y="15248"/>
                    <a:pt x="7362" y="15190"/>
                  </a:cubicBezTo>
                  <a:cubicBezTo>
                    <a:pt x="8718" y="14881"/>
                    <a:pt x="9930" y="13924"/>
                    <a:pt x="10255" y="12892"/>
                  </a:cubicBezTo>
                  <a:cubicBezTo>
                    <a:pt x="10792" y="11169"/>
                    <a:pt x="11606" y="8568"/>
                    <a:pt x="8793" y="2632"/>
                  </a:cubicBezTo>
                  <a:cubicBezTo>
                    <a:pt x="7790" y="513"/>
                    <a:pt x="6478" y="1"/>
                    <a:pt x="5447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394925" y="1146275"/>
              <a:ext cx="26375" cy="26225"/>
            </a:xfrm>
            <a:custGeom>
              <a:rect b="b" l="l" r="r" t="t"/>
              <a:pathLst>
                <a:path extrusionOk="0" h="1049" w="1055">
                  <a:moveTo>
                    <a:pt x="527" y="0"/>
                  </a:moveTo>
                  <a:cubicBezTo>
                    <a:pt x="240" y="0"/>
                    <a:pt x="1" y="235"/>
                    <a:pt x="1" y="527"/>
                  </a:cubicBezTo>
                  <a:cubicBezTo>
                    <a:pt x="1" y="814"/>
                    <a:pt x="240" y="1048"/>
                    <a:pt x="527" y="1048"/>
                  </a:cubicBezTo>
                  <a:cubicBezTo>
                    <a:pt x="814" y="1048"/>
                    <a:pt x="1054" y="814"/>
                    <a:pt x="1054" y="527"/>
                  </a:cubicBezTo>
                  <a:cubicBezTo>
                    <a:pt x="1054" y="235"/>
                    <a:pt x="814" y="0"/>
                    <a:pt x="52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5329775" y="1167425"/>
              <a:ext cx="26225" cy="26350"/>
            </a:xfrm>
            <a:custGeom>
              <a:rect b="b" l="l" r="r" t="t"/>
              <a:pathLst>
                <a:path extrusionOk="0" h="1054" w="1049">
                  <a:moveTo>
                    <a:pt x="521" y="0"/>
                  </a:moveTo>
                  <a:cubicBezTo>
                    <a:pt x="234" y="0"/>
                    <a:pt x="0" y="239"/>
                    <a:pt x="0" y="526"/>
                  </a:cubicBezTo>
                  <a:cubicBezTo>
                    <a:pt x="0" y="820"/>
                    <a:pt x="234" y="1053"/>
                    <a:pt x="521" y="1053"/>
                  </a:cubicBezTo>
                  <a:cubicBezTo>
                    <a:pt x="813" y="1053"/>
                    <a:pt x="1048" y="820"/>
                    <a:pt x="1048" y="526"/>
                  </a:cubicBezTo>
                  <a:cubicBezTo>
                    <a:pt x="1048" y="239"/>
                    <a:pt x="813" y="0"/>
                    <a:pt x="521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5361425" y="1168050"/>
              <a:ext cx="45500" cy="63225"/>
            </a:xfrm>
            <a:custGeom>
              <a:rect b="b" l="l" r="r" t="t"/>
              <a:pathLst>
                <a:path extrusionOk="0" h="2529" w="1820">
                  <a:moveTo>
                    <a:pt x="272" y="0"/>
                  </a:moveTo>
                  <a:cubicBezTo>
                    <a:pt x="252" y="0"/>
                    <a:pt x="232" y="2"/>
                    <a:pt x="212" y="7"/>
                  </a:cubicBezTo>
                  <a:cubicBezTo>
                    <a:pt x="80" y="44"/>
                    <a:pt x="1" y="177"/>
                    <a:pt x="32" y="310"/>
                  </a:cubicBezTo>
                  <a:lnTo>
                    <a:pt x="543" y="2342"/>
                  </a:lnTo>
                  <a:cubicBezTo>
                    <a:pt x="558" y="2406"/>
                    <a:pt x="600" y="2465"/>
                    <a:pt x="664" y="2497"/>
                  </a:cubicBezTo>
                  <a:cubicBezTo>
                    <a:pt x="696" y="2518"/>
                    <a:pt x="740" y="2528"/>
                    <a:pt x="782" y="2528"/>
                  </a:cubicBezTo>
                  <a:cubicBezTo>
                    <a:pt x="809" y="2528"/>
                    <a:pt x="835" y="2523"/>
                    <a:pt x="862" y="2518"/>
                  </a:cubicBezTo>
                  <a:lnTo>
                    <a:pt x="1622" y="2263"/>
                  </a:lnTo>
                  <a:cubicBezTo>
                    <a:pt x="1749" y="2219"/>
                    <a:pt x="1820" y="2082"/>
                    <a:pt x="1776" y="1949"/>
                  </a:cubicBezTo>
                  <a:cubicBezTo>
                    <a:pt x="1742" y="1847"/>
                    <a:pt x="1647" y="1782"/>
                    <a:pt x="1545" y="1782"/>
                  </a:cubicBezTo>
                  <a:cubicBezTo>
                    <a:pt x="1520" y="1782"/>
                    <a:pt x="1494" y="1786"/>
                    <a:pt x="1469" y="1794"/>
                  </a:cubicBezTo>
                  <a:lnTo>
                    <a:pt x="958" y="1964"/>
                  </a:lnTo>
                  <a:lnTo>
                    <a:pt x="511" y="189"/>
                  </a:lnTo>
                  <a:cubicBezTo>
                    <a:pt x="484" y="75"/>
                    <a:pt x="383" y="0"/>
                    <a:pt x="272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5385075" y="1223175"/>
              <a:ext cx="58000" cy="39875"/>
            </a:xfrm>
            <a:custGeom>
              <a:rect b="b" l="l" r="r" t="t"/>
              <a:pathLst>
                <a:path extrusionOk="0" h="1595" w="2320">
                  <a:moveTo>
                    <a:pt x="2040" y="1"/>
                  </a:moveTo>
                  <a:cubicBezTo>
                    <a:pt x="1949" y="1"/>
                    <a:pt x="1861" y="50"/>
                    <a:pt x="1819" y="137"/>
                  </a:cubicBezTo>
                  <a:cubicBezTo>
                    <a:pt x="1366" y="1035"/>
                    <a:pt x="539" y="1101"/>
                    <a:pt x="326" y="1101"/>
                  </a:cubicBezTo>
                  <a:cubicBezTo>
                    <a:pt x="300" y="1101"/>
                    <a:pt x="283" y="1100"/>
                    <a:pt x="277" y="1100"/>
                  </a:cubicBezTo>
                  <a:cubicBezTo>
                    <a:pt x="274" y="1099"/>
                    <a:pt x="271" y="1099"/>
                    <a:pt x="268" y="1099"/>
                  </a:cubicBezTo>
                  <a:cubicBezTo>
                    <a:pt x="139" y="1099"/>
                    <a:pt x="22" y="1199"/>
                    <a:pt x="12" y="1328"/>
                  </a:cubicBezTo>
                  <a:cubicBezTo>
                    <a:pt x="0" y="1467"/>
                    <a:pt x="108" y="1583"/>
                    <a:pt x="240" y="1595"/>
                  </a:cubicBezTo>
                  <a:lnTo>
                    <a:pt x="314" y="1595"/>
                  </a:lnTo>
                  <a:cubicBezTo>
                    <a:pt x="607" y="1595"/>
                    <a:pt x="1682" y="1514"/>
                    <a:pt x="2261" y="355"/>
                  </a:cubicBezTo>
                  <a:cubicBezTo>
                    <a:pt x="2320" y="233"/>
                    <a:pt x="2271" y="83"/>
                    <a:pt x="2150" y="26"/>
                  </a:cubicBezTo>
                  <a:cubicBezTo>
                    <a:pt x="2115" y="9"/>
                    <a:pt x="2077" y="1"/>
                    <a:pt x="204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5304900" y="1121400"/>
              <a:ext cx="39925" cy="39925"/>
            </a:xfrm>
            <a:custGeom>
              <a:rect b="b" l="l" r="r" t="t"/>
              <a:pathLst>
                <a:path extrusionOk="0" h="1597" w="1597">
                  <a:moveTo>
                    <a:pt x="1346" y="1"/>
                  </a:moveTo>
                  <a:cubicBezTo>
                    <a:pt x="283" y="1"/>
                    <a:pt x="1" y="884"/>
                    <a:pt x="1" y="1352"/>
                  </a:cubicBezTo>
                  <a:cubicBezTo>
                    <a:pt x="1" y="1490"/>
                    <a:pt x="112" y="1596"/>
                    <a:pt x="245" y="1596"/>
                  </a:cubicBezTo>
                  <a:cubicBezTo>
                    <a:pt x="384" y="1596"/>
                    <a:pt x="495" y="1490"/>
                    <a:pt x="495" y="1352"/>
                  </a:cubicBezTo>
                  <a:cubicBezTo>
                    <a:pt x="495" y="1262"/>
                    <a:pt x="516" y="496"/>
                    <a:pt x="1346" y="496"/>
                  </a:cubicBezTo>
                  <a:cubicBezTo>
                    <a:pt x="1484" y="496"/>
                    <a:pt x="1596" y="384"/>
                    <a:pt x="1596" y="251"/>
                  </a:cubicBezTo>
                  <a:cubicBezTo>
                    <a:pt x="1596" y="113"/>
                    <a:pt x="1484" y="1"/>
                    <a:pt x="1346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5367525" y="1100650"/>
              <a:ext cx="50150" cy="26775"/>
            </a:xfrm>
            <a:custGeom>
              <a:rect b="b" l="l" r="r" t="t"/>
              <a:pathLst>
                <a:path extrusionOk="0" h="1071" w="2006">
                  <a:moveTo>
                    <a:pt x="1176" y="1"/>
                  </a:moveTo>
                  <a:cubicBezTo>
                    <a:pt x="618" y="1"/>
                    <a:pt x="225" y="415"/>
                    <a:pt x="64" y="708"/>
                  </a:cubicBezTo>
                  <a:cubicBezTo>
                    <a:pt x="0" y="825"/>
                    <a:pt x="44" y="975"/>
                    <a:pt x="165" y="1044"/>
                  </a:cubicBezTo>
                  <a:cubicBezTo>
                    <a:pt x="203" y="1059"/>
                    <a:pt x="245" y="1071"/>
                    <a:pt x="282" y="1071"/>
                  </a:cubicBezTo>
                  <a:cubicBezTo>
                    <a:pt x="368" y="1071"/>
                    <a:pt x="452" y="1027"/>
                    <a:pt x="501" y="943"/>
                  </a:cubicBezTo>
                  <a:cubicBezTo>
                    <a:pt x="529" y="890"/>
                    <a:pt x="762" y="501"/>
                    <a:pt x="1187" y="501"/>
                  </a:cubicBezTo>
                  <a:cubicBezTo>
                    <a:pt x="1311" y="501"/>
                    <a:pt x="1451" y="534"/>
                    <a:pt x="1607" y="619"/>
                  </a:cubicBezTo>
                  <a:cubicBezTo>
                    <a:pt x="1644" y="639"/>
                    <a:pt x="1684" y="648"/>
                    <a:pt x="1724" y="648"/>
                  </a:cubicBezTo>
                  <a:cubicBezTo>
                    <a:pt x="1812" y="648"/>
                    <a:pt x="1898" y="603"/>
                    <a:pt x="1942" y="523"/>
                  </a:cubicBezTo>
                  <a:cubicBezTo>
                    <a:pt x="2006" y="400"/>
                    <a:pt x="1964" y="251"/>
                    <a:pt x="1841" y="187"/>
                  </a:cubicBezTo>
                  <a:cubicBezTo>
                    <a:pt x="1600" y="55"/>
                    <a:pt x="1377" y="1"/>
                    <a:pt x="1176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5165325" y="902275"/>
              <a:ext cx="353675" cy="232325"/>
            </a:xfrm>
            <a:custGeom>
              <a:rect b="b" l="l" r="r" t="t"/>
              <a:pathLst>
                <a:path extrusionOk="0" h="9293" w="14147">
                  <a:moveTo>
                    <a:pt x="12047" y="0"/>
                  </a:moveTo>
                  <a:cubicBezTo>
                    <a:pt x="10886" y="0"/>
                    <a:pt x="10231" y="326"/>
                    <a:pt x="10227" y="330"/>
                  </a:cubicBezTo>
                  <a:cubicBezTo>
                    <a:pt x="10149" y="367"/>
                    <a:pt x="10054" y="382"/>
                    <a:pt x="9948" y="382"/>
                  </a:cubicBezTo>
                  <a:cubicBezTo>
                    <a:pt x="9500" y="382"/>
                    <a:pt x="8846" y="115"/>
                    <a:pt x="8404" y="115"/>
                  </a:cubicBezTo>
                  <a:cubicBezTo>
                    <a:pt x="8365" y="115"/>
                    <a:pt x="8327" y="118"/>
                    <a:pt x="8291" y="122"/>
                  </a:cubicBezTo>
                  <a:cubicBezTo>
                    <a:pt x="7833" y="181"/>
                    <a:pt x="7322" y="314"/>
                    <a:pt x="6791" y="512"/>
                  </a:cubicBezTo>
                  <a:cubicBezTo>
                    <a:pt x="4275" y="1437"/>
                    <a:pt x="1244" y="3728"/>
                    <a:pt x="434" y="5793"/>
                  </a:cubicBezTo>
                  <a:cubicBezTo>
                    <a:pt x="0" y="6902"/>
                    <a:pt x="722" y="7197"/>
                    <a:pt x="1611" y="7197"/>
                  </a:cubicBezTo>
                  <a:cubicBezTo>
                    <a:pt x="2617" y="7197"/>
                    <a:pt x="3839" y="6819"/>
                    <a:pt x="3839" y="6819"/>
                  </a:cubicBezTo>
                  <a:lnTo>
                    <a:pt x="3839" y="6819"/>
                  </a:lnTo>
                  <a:cubicBezTo>
                    <a:pt x="3839" y="6819"/>
                    <a:pt x="1366" y="9293"/>
                    <a:pt x="3424" y="9293"/>
                  </a:cubicBezTo>
                  <a:cubicBezTo>
                    <a:pt x="5488" y="9293"/>
                    <a:pt x="10742" y="4762"/>
                    <a:pt x="10742" y="4761"/>
                  </a:cubicBezTo>
                  <a:lnTo>
                    <a:pt x="10742" y="4761"/>
                  </a:lnTo>
                  <a:cubicBezTo>
                    <a:pt x="10742" y="4761"/>
                    <a:pt x="9711" y="6303"/>
                    <a:pt x="10844" y="6718"/>
                  </a:cubicBezTo>
                  <a:cubicBezTo>
                    <a:pt x="11797" y="7061"/>
                    <a:pt x="12385" y="8202"/>
                    <a:pt x="12854" y="8202"/>
                  </a:cubicBezTo>
                  <a:cubicBezTo>
                    <a:pt x="12945" y="8202"/>
                    <a:pt x="13031" y="8159"/>
                    <a:pt x="13115" y="8058"/>
                  </a:cubicBezTo>
                  <a:cubicBezTo>
                    <a:pt x="13631" y="7442"/>
                    <a:pt x="14147" y="7335"/>
                    <a:pt x="14147" y="7335"/>
                  </a:cubicBezTo>
                  <a:cubicBezTo>
                    <a:pt x="14147" y="7335"/>
                    <a:pt x="13525" y="5171"/>
                    <a:pt x="13732" y="3314"/>
                  </a:cubicBezTo>
                  <a:cubicBezTo>
                    <a:pt x="13940" y="1463"/>
                    <a:pt x="13940" y="122"/>
                    <a:pt x="12497" y="16"/>
                  </a:cubicBezTo>
                  <a:cubicBezTo>
                    <a:pt x="12340" y="5"/>
                    <a:pt x="12189" y="0"/>
                    <a:pt x="1204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475650" y="1053300"/>
              <a:ext cx="65950" cy="86125"/>
            </a:xfrm>
            <a:custGeom>
              <a:rect b="b" l="l" r="r" t="t"/>
              <a:pathLst>
                <a:path extrusionOk="0" h="3445" w="2638">
                  <a:moveTo>
                    <a:pt x="1202" y="1"/>
                  </a:moveTo>
                  <a:cubicBezTo>
                    <a:pt x="629" y="1"/>
                    <a:pt x="0" y="1555"/>
                    <a:pt x="0" y="1555"/>
                  </a:cubicBezTo>
                  <a:lnTo>
                    <a:pt x="659" y="3257"/>
                  </a:lnTo>
                  <a:cubicBezTo>
                    <a:pt x="659" y="3257"/>
                    <a:pt x="1138" y="3444"/>
                    <a:pt x="1588" y="3444"/>
                  </a:cubicBezTo>
                  <a:cubicBezTo>
                    <a:pt x="1837" y="3444"/>
                    <a:pt x="2077" y="3387"/>
                    <a:pt x="2223" y="3208"/>
                  </a:cubicBezTo>
                  <a:cubicBezTo>
                    <a:pt x="2638" y="2709"/>
                    <a:pt x="2144" y="1023"/>
                    <a:pt x="1515" y="188"/>
                  </a:cubicBezTo>
                  <a:cubicBezTo>
                    <a:pt x="1416" y="56"/>
                    <a:pt x="1310" y="1"/>
                    <a:pt x="1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468725" y="1047075"/>
              <a:ext cx="80350" cy="98575"/>
            </a:xfrm>
            <a:custGeom>
              <a:rect b="b" l="l" r="r" t="t"/>
              <a:pathLst>
                <a:path extrusionOk="0" h="3943" w="3214">
                  <a:moveTo>
                    <a:pt x="1475" y="1"/>
                  </a:moveTo>
                  <a:cubicBezTo>
                    <a:pt x="1448" y="1"/>
                    <a:pt x="1423" y="3"/>
                    <a:pt x="1399" y="6"/>
                  </a:cubicBezTo>
                  <a:cubicBezTo>
                    <a:pt x="751" y="96"/>
                    <a:pt x="202" y="1331"/>
                    <a:pt x="49" y="1709"/>
                  </a:cubicBezTo>
                  <a:cubicBezTo>
                    <a:pt x="0" y="1836"/>
                    <a:pt x="59" y="1979"/>
                    <a:pt x="187" y="2033"/>
                  </a:cubicBezTo>
                  <a:cubicBezTo>
                    <a:pt x="216" y="2044"/>
                    <a:pt x="247" y="2049"/>
                    <a:pt x="277" y="2049"/>
                  </a:cubicBezTo>
                  <a:cubicBezTo>
                    <a:pt x="376" y="2049"/>
                    <a:pt x="469" y="1992"/>
                    <a:pt x="506" y="1894"/>
                  </a:cubicBezTo>
                  <a:cubicBezTo>
                    <a:pt x="766" y="1245"/>
                    <a:pt x="1218" y="533"/>
                    <a:pt x="1468" y="501"/>
                  </a:cubicBezTo>
                  <a:cubicBezTo>
                    <a:pt x="1471" y="500"/>
                    <a:pt x="1475" y="498"/>
                    <a:pt x="1481" y="498"/>
                  </a:cubicBezTo>
                  <a:cubicBezTo>
                    <a:pt x="1501" y="498"/>
                    <a:pt x="1539" y="512"/>
                    <a:pt x="1596" y="585"/>
                  </a:cubicBezTo>
                  <a:cubicBezTo>
                    <a:pt x="2251" y="1458"/>
                    <a:pt x="2585" y="2968"/>
                    <a:pt x="2315" y="3298"/>
                  </a:cubicBezTo>
                  <a:cubicBezTo>
                    <a:pt x="2224" y="3405"/>
                    <a:pt x="2056" y="3443"/>
                    <a:pt x="1865" y="3443"/>
                  </a:cubicBezTo>
                  <a:cubicBezTo>
                    <a:pt x="1571" y="3443"/>
                    <a:pt x="1223" y="3352"/>
                    <a:pt x="1027" y="3277"/>
                  </a:cubicBezTo>
                  <a:cubicBezTo>
                    <a:pt x="998" y="3266"/>
                    <a:pt x="968" y="3261"/>
                    <a:pt x="939" y="3261"/>
                  </a:cubicBezTo>
                  <a:cubicBezTo>
                    <a:pt x="839" y="3261"/>
                    <a:pt x="745" y="3322"/>
                    <a:pt x="707" y="3420"/>
                  </a:cubicBezTo>
                  <a:cubicBezTo>
                    <a:pt x="660" y="3548"/>
                    <a:pt x="724" y="3687"/>
                    <a:pt x="852" y="3740"/>
                  </a:cubicBezTo>
                  <a:cubicBezTo>
                    <a:pt x="931" y="3771"/>
                    <a:pt x="1389" y="3942"/>
                    <a:pt x="1856" y="3942"/>
                  </a:cubicBezTo>
                  <a:cubicBezTo>
                    <a:pt x="2170" y="3942"/>
                    <a:pt x="2489" y="3862"/>
                    <a:pt x="2691" y="3612"/>
                  </a:cubicBezTo>
                  <a:cubicBezTo>
                    <a:pt x="3213" y="2985"/>
                    <a:pt x="2639" y="1155"/>
                    <a:pt x="1989" y="293"/>
                  </a:cubicBezTo>
                  <a:cubicBezTo>
                    <a:pt x="1817" y="62"/>
                    <a:pt x="1628" y="1"/>
                    <a:pt x="1475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5152100" y="877025"/>
              <a:ext cx="274100" cy="188550"/>
            </a:xfrm>
            <a:custGeom>
              <a:rect b="b" l="l" r="r" t="t"/>
              <a:pathLst>
                <a:path extrusionOk="0" h="7542" w="10964">
                  <a:moveTo>
                    <a:pt x="8350" y="0"/>
                  </a:moveTo>
                  <a:cubicBezTo>
                    <a:pt x="7666" y="0"/>
                    <a:pt x="6814" y="163"/>
                    <a:pt x="5762" y="606"/>
                  </a:cubicBezTo>
                  <a:cubicBezTo>
                    <a:pt x="5698" y="633"/>
                    <a:pt x="5671" y="702"/>
                    <a:pt x="5698" y="766"/>
                  </a:cubicBezTo>
                  <a:cubicBezTo>
                    <a:pt x="5718" y="814"/>
                    <a:pt x="5766" y="844"/>
                    <a:pt x="5813" y="844"/>
                  </a:cubicBezTo>
                  <a:cubicBezTo>
                    <a:pt x="5828" y="844"/>
                    <a:pt x="5843" y="841"/>
                    <a:pt x="5857" y="835"/>
                  </a:cubicBezTo>
                  <a:cubicBezTo>
                    <a:pt x="6895" y="397"/>
                    <a:pt x="7721" y="238"/>
                    <a:pt x="8376" y="238"/>
                  </a:cubicBezTo>
                  <a:cubicBezTo>
                    <a:pt x="9671" y="238"/>
                    <a:pt x="10290" y="863"/>
                    <a:pt x="10527" y="1191"/>
                  </a:cubicBezTo>
                  <a:cubicBezTo>
                    <a:pt x="10355" y="1179"/>
                    <a:pt x="10099" y="1166"/>
                    <a:pt x="9779" y="1166"/>
                  </a:cubicBezTo>
                  <a:cubicBezTo>
                    <a:pt x="7555" y="1166"/>
                    <a:pt x="2218" y="1773"/>
                    <a:pt x="28" y="7372"/>
                  </a:cubicBezTo>
                  <a:cubicBezTo>
                    <a:pt x="1" y="7436"/>
                    <a:pt x="33" y="7510"/>
                    <a:pt x="96" y="7531"/>
                  </a:cubicBezTo>
                  <a:cubicBezTo>
                    <a:pt x="113" y="7542"/>
                    <a:pt x="123" y="7542"/>
                    <a:pt x="140" y="7542"/>
                  </a:cubicBezTo>
                  <a:cubicBezTo>
                    <a:pt x="192" y="7542"/>
                    <a:pt x="236" y="7510"/>
                    <a:pt x="256" y="7463"/>
                  </a:cubicBezTo>
                  <a:cubicBezTo>
                    <a:pt x="2387" y="2013"/>
                    <a:pt x="7591" y="1416"/>
                    <a:pt x="9763" y="1416"/>
                  </a:cubicBezTo>
                  <a:cubicBezTo>
                    <a:pt x="10356" y="1416"/>
                    <a:pt x="10723" y="1460"/>
                    <a:pt x="10740" y="1463"/>
                  </a:cubicBezTo>
                  <a:lnTo>
                    <a:pt x="10964" y="1490"/>
                  </a:lnTo>
                  <a:lnTo>
                    <a:pt x="10868" y="1287"/>
                  </a:lnTo>
                  <a:cubicBezTo>
                    <a:pt x="10859" y="1267"/>
                    <a:pt x="10256" y="0"/>
                    <a:pt x="8350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495850" y="1453125"/>
              <a:ext cx="198150" cy="327850"/>
            </a:xfrm>
            <a:custGeom>
              <a:rect b="b" l="l" r="r" t="t"/>
              <a:pathLst>
                <a:path extrusionOk="0" h="13114" w="7926">
                  <a:moveTo>
                    <a:pt x="5970" y="1"/>
                  </a:moveTo>
                  <a:cubicBezTo>
                    <a:pt x="5960" y="1"/>
                    <a:pt x="5951" y="1"/>
                    <a:pt x="5941" y="2"/>
                  </a:cubicBezTo>
                  <a:cubicBezTo>
                    <a:pt x="5809" y="19"/>
                    <a:pt x="5713" y="147"/>
                    <a:pt x="5729" y="279"/>
                  </a:cubicBezTo>
                  <a:lnTo>
                    <a:pt x="7308" y="12055"/>
                  </a:lnTo>
                  <a:lnTo>
                    <a:pt x="464" y="3896"/>
                  </a:lnTo>
                  <a:cubicBezTo>
                    <a:pt x="416" y="3840"/>
                    <a:pt x="347" y="3810"/>
                    <a:pt x="277" y="3810"/>
                  </a:cubicBezTo>
                  <a:cubicBezTo>
                    <a:pt x="221" y="3810"/>
                    <a:pt x="165" y="3829"/>
                    <a:pt x="118" y="3869"/>
                  </a:cubicBezTo>
                  <a:cubicBezTo>
                    <a:pt x="11" y="3955"/>
                    <a:pt x="0" y="4109"/>
                    <a:pt x="86" y="4215"/>
                  </a:cubicBezTo>
                  <a:lnTo>
                    <a:pt x="7473" y="13028"/>
                  </a:lnTo>
                  <a:cubicBezTo>
                    <a:pt x="7522" y="13082"/>
                    <a:pt x="7596" y="13114"/>
                    <a:pt x="7665" y="13114"/>
                  </a:cubicBezTo>
                  <a:cubicBezTo>
                    <a:pt x="7697" y="13114"/>
                    <a:pt x="7734" y="13109"/>
                    <a:pt x="7765" y="13092"/>
                  </a:cubicBezTo>
                  <a:cubicBezTo>
                    <a:pt x="7868" y="13050"/>
                    <a:pt x="7925" y="12944"/>
                    <a:pt x="7910" y="12837"/>
                  </a:cubicBezTo>
                  <a:lnTo>
                    <a:pt x="6218" y="216"/>
                  </a:lnTo>
                  <a:cubicBezTo>
                    <a:pt x="6203" y="87"/>
                    <a:pt x="6088" y="1"/>
                    <a:pt x="597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669900" y="1768675"/>
              <a:ext cx="142175" cy="356050"/>
            </a:xfrm>
            <a:custGeom>
              <a:rect b="b" l="l" r="r" t="t"/>
              <a:pathLst>
                <a:path extrusionOk="0" h="14242" w="5687">
                  <a:moveTo>
                    <a:pt x="700" y="1"/>
                  </a:moveTo>
                  <a:cubicBezTo>
                    <a:pt x="579" y="1"/>
                    <a:pt x="473" y="92"/>
                    <a:pt x="459" y="220"/>
                  </a:cubicBezTo>
                  <a:lnTo>
                    <a:pt x="6" y="4130"/>
                  </a:lnTo>
                  <a:cubicBezTo>
                    <a:pt x="1" y="4177"/>
                    <a:pt x="12" y="4226"/>
                    <a:pt x="32" y="4268"/>
                  </a:cubicBezTo>
                  <a:lnTo>
                    <a:pt x="5187" y="14108"/>
                  </a:lnTo>
                  <a:cubicBezTo>
                    <a:pt x="5229" y="14193"/>
                    <a:pt x="5315" y="14241"/>
                    <a:pt x="5405" y="14241"/>
                  </a:cubicBezTo>
                  <a:cubicBezTo>
                    <a:pt x="5442" y="14241"/>
                    <a:pt x="5485" y="14230"/>
                    <a:pt x="5516" y="14214"/>
                  </a:cubicBezTo>
                  <a:cubicBezTo>
                    <a:pt x="5639" y="14151"/>
                    <a:pt x="5686" y="14001"/>
                    <a:pt x="5622" y="13879"/>
                  </a:cubicBezTo>
                  <a:lnTo>
                    <a:pt x="506" y="4108"/>
                  </a:lnTo>
                  <a:lnTo>
                    <a:pt x="948" y="273"/>
                  </a:lnTo>
                  <a:cubicBezTo>
                    <a:pt x="963" y="141"/>
                    <a:pt x="867" y="18"/>
                    <a:pt x="729" y="3"/>
                  </a:cubicBezTo>
                  <a:cubicBezTo>
                    <a:pt x="719" y="2"/>
                    <a:pt x="709" y="1"/>
                    <a:pt x="70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335475" y="1380275"/>
              <a:ext cx="317175" cy="385675"/>
            </a:xfrm>
            <a:custGeom>
              <a:rect b="b" l="l" r="r" t="t"/>
              <a:pathLst>
                <a:path extrusionOk="0" h="15427" w="12687">
                  <a:moveTo>
                    <a:pt x="504" y="0"/>
                  </a:moveTo>
                  <a:cubicBezTo>
                    <a:pt x="387" y="0"/>
                    <a:pt x="276" y="91"/>
                    <a:pt x="256" y="214"/>
                  </a:cubicBezTo>
                  <a:cubicBezTo>
                    <a:pt x="246" y="305"/>
                    <a:pt x="1" y="2448"/>
                    <a:pt x="762" y="4880"/>
                  </a:cubicBezTo>
                  <a:cubicBezTo>
                    <a:pt x="1511" y="7283"/>
                    <a:pt x="3123" y="9932"/>
                    <a:pt x="3192" y="10043"/>
                  </a:cubicBezTo>
                  <a:cubicBezTo>
                    <a:pt x="3237" y="10121"/>
                    <a:pt x="3315" y="10164"/>
                    <a:pt x="3399" y="10164"/>
                  </a:cubicBezTo>
                  <a:cubicBezTo>
                    <a:pt x="3425" y="10164"/>
                    <a:pt x="3453" y="10159"/>
                    <a:pt x="3479" y="10151"/>
                  </a:cubicBezTo>
                  <a:lnTo>
                    <a:pt x="5900" y="9390"/>
                  </a:lnTo>
                  <a:lnTo>
                    <a:pt x="5272" y="11656"/>
                  </a:lnTo>
                  <a:cubicBezTo>
                    <a:pt x="5245" y="11751"/>
                    <a:pt x="5277" y="11857"/>
                    <a:pt x="5357" y="11916"/>
                  </a:cubicBezTo>
                  <a:cubicBezTo>
                    <a:pt x="5527" y="12049"/>
                    <a:pt x="9506" y="15124"/>
                    <a:pt x="12400" y="15426"/>
                  </a:cubicBezTo>
                  <a:lnTo>
                    <a:pt x="12425" y="15426"/>
                  </a:lnTo>
                  <a:cubicBezTo>
                    <a:pt x="12548" y="15426"/>
                    <a:pt x="12660" y="15331"/>
                    <a:pt x="12670" y="15208"/>
                  </a:cubicBezTo>
                  <a:cubicBezTo>
                    <a:pt x="12687" y="15070"/>
                    <a:pt x="12585" y="14948"/>
                    <a:pt x="12452" y="14938"/>
                  </a:cubicBezTo>
                  <a:cubicBezTo>
                    <a:pt x="9979" y="14677"/>
                    <a:pt x="6506" y="12161"/>
                    <a:pt x="5794" y="11624"/>
                  </a:cubicBezTo>
                  <a:lnTo>
                    <a:pt x="6501" y="9081"/>
                  </a:lnTo>
                  <a:cubicBezTo>
                    <a:pt x="6521" y="8997"/>
                    <a:pt x="6496" y="8901"/>
                    <a:pt x="6432" y="8837"/>
                  </a:cubicBezTo>
                  <a:cubicBezTo>
                    <a:pt x="6386" y="8791"/>
                    <a:pt x="6324" y="8767"/>
                    <a:pt x="6261" y="8767"/>
                  </a:cubicBezTo>
                  <a:cubicBezTo>
                    <a:pt x="6236" y="8767"/>
                    <a:pt x="6211" y="8771"/>
                    <a:pt x="6187" y="8778"/>
                  </a:cubicBezTo>
                  <a:lnTo>
                    <a:pt x="3516" y="9623"/>
                  </a:lnTo>
                  <a:cubicBezTo>
                    <a:pt x="3150" y="9002"/>
                    <a:pt x="1862" y="6746"/>
                    <a:pt x="1235" y="4730"/>
                  </a:cubicBezTo>
                  <a:cubicBezTo>
                    <a:pt x="506" y="2406"/>
                    <a:pt x="745" y="294"/>
                    <a:pt x="751" y="273"/>
                  </a:cubicBezTo>
                  <a:cubicBezTo>
                    <a:pt x="767" y="140"/>
                    <a:pt x="671" y="17"/>
                    <a:pt x="533" y="2"/>
                  </a:cubicBezTo>
                  <a:cubicBezTo>
                    <a:pt x="523" y="1"/>
                    <a:pt x="514" y="0"/>
                    <a:pt x="504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609125" y="1249800"/>
              <a:ext cx="185250" cy="583825"/>
            </a:xfrm>
            <a:custGeom>
              <a:rect b="b" l="l" r="r" t="t"/>
              <a:pathLst>
                <a:path extrusionOk="0" h="23353" w="7410">
                  <a:moveTo>
                    <a:pt x="279" y="0"/>
                  </a:moveTo>
                  <a:cubicBezTo>
                    <a:pt x="212" y="0"/>
                    <a:pt x="145" y="27"/>
                    <a:pt x="97" y="78"/>
                  </a:cubicBezTo>
                  <a:cubicBezTo>
                    <a:pt x="1" y="179"/>
                    <a:pt x="6" y="338"/>
                    <a:pt x="107" y="429"/>
                  </a:cubicBezTo>
                  <a:cubicBezTo>
                    <a:pt x="129" y="444"/>
                    <a:pt x="2065" y="2237"/>
                    <a:pt x="3241" y="3710"/>
                  </a:cubicBezTo>
                  <a:cubicBezTo>
                    <a:pt x="4251" y="4976"/>
                    <a:pt x="5060" y="7035"/>
                    <a:pt x="5262" y="7571"/>
                  </a:cubicBezTo>
                  <a:lnTo>
                    <a:pt x="3394" y="9869"/>
                  </a:lnTo>
                  <a:cubicBezTo>
                    <a:pt x="3342" y="9928"/>
                    <a:pt x="3325" y="10013"/>
                    <a:pt x="3347" y="10092"/>
                  </a:cubicBezTo>
                  <a:cubicBezTo>
                    <a:pt x="3374" y="10173"/>
                    <a:pt x="3432" y="10231"/>
                    <a:pt x="3511" y="10258"/>
                  </a:cubicBezTo>
                  <a:lnTo>
                    <a:pt x="6209" y="11108"/>
                  </a:lnTo>
                  <a:cubicBezTo>
                    <a:pt x="6293" y="12220"/>
                    <a:pt x="6639" y="18800"/>
                    <a:pt x="3681" y="22965"/>
                  </a:cubicBezTo>
                  <a:cubicBezTo>
                    <a:pt x="3607" y="23076"/>
                    <a:pt x="3634" y="23230"/>
                    <a:pt x="3745" y="23311"/>
                  </a:cubicBezTo>
                  <a:cubicBezTo>
                    <a:pt x="3788" y="23336"/>
                    <a:pt x="3836" y="23353"/>
                    <a:pt x="3884" y="23353"/>
                  </a:cubicBezTo>
                  <a:cubicBezTo>
                    <a:pt x="3963" y="23353"/>
                    <a:pt x="4039" y="23316"/>
                    <a:pt x="4086" y="23252"/>
                  </a:cubicBezTo>
                  <a:cubicBezTo>
                    <a:pt x="7410" y="18566"/>
                    <a:pt x="6719" y="11209"/>
                    <a:pt x="6687" y="10902"/>
                  </a:cubicBezTo>
                  <a:cubicBezTo>
                    <a:pt x="6676" y="10801"/>
                    <a:pt x="6612" y="10720"/>
                    <a:pt x="6516" y="10688"/>
                  </a:cubicBezTo>
                  <a:lnTo>
                    <a:pt x="4007" y="9896"/>
                  </a:lnTo>
                  <a:lnTo>
                    <a:pt x="5730" y="7774"/>
                  </a:lnTo>
                  <a:cubicBezTo>
                    <a:pt x="5788" y="7705"/>
                    <a:pt x="5804" y="7615"/>
                    <a:pt x="5772" y="7534"/>
                  </a:cubicBezTo>
                  <a:cubicBezTo>
                    <a:pt x="5735" y="7428"/>
                    <a:pt x="4842" y="4922"/>
                    <a:pt x="3629" y="3402"/>
                  </a:cubicBezTo>
                  <a:cubicBezTo>
                    <a:pt x="2426" y="1902"/>
                    <a:pt x="464" y="83"/>
                    <a:pt x="443" y="66"/>
                  </a:cubicBezTo>
                  <a:cubicBezTo>
                    <a:pt x="398" y="21"/>
                    <a:pt x="339" y="0"/>
                    <a:pt x="279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4730725" y="2216450"/>
              <a:ext cx="132725" cy="81100"/>
            </a:xfrm>
            <a:custGeom>
              <a:rect b="b" l="l" r="r" t="t"/>
              <a:pathLst>
                <a:path extrusionOk="0" h="3244" w="5309">
                  <a:moveTo>
                    <a:pt x="5308" y="0"/>
                  </a:moveTo>
                  <a:lnTo>
                    <a:pt x="4961" y="258"/>
                  </a:lnTo>
                  <a:lnTo>
                    <a:pt x="4961" y="258"/>
                  </a:lnTo>
                  <a:cubicBezTo>
                    <a:pt x="5146" y="127"/>
                    <a:pt x="5308" y="1"/>
                    <a:pt x="5308" y="0"/>
                  </a:cubicBezTo>
                  <a:close/>
                  <a:moveTo>
                    <a:pt x="4961" y="258"/>
                  </a:moveTo>
                  <a:cubicBezTo>
                    <a:pt x="4761" y="400"/>
                    <a:pt x="4533" y="548"/>
                    <a:pt x="4453" y="548"/>
                  </a:cubicBezTo>
                  <a:cubicBezTo>
                    <a:pt x="4293" y="548"/>
                    <a:pt x="2384" y="782"/>
                    <a:pt x="2384" y="782"/>
                  </a:cubicBezTo>
                  <a:cubicBezTo>
                    <a:pt x="2384" y="782"/>
                    <a:pt x="1405" y="1292"/>
                    <a:pt x="899" y="1447"/>
                  </a:cubicBezTo>
                  <a:cubicBezTo>
                    <a:pt x="388" y="1601"/>
                    <a:pt x="0" y="1915"/>
                    <a:pt x="155" y="2075"/>
                  </a:cubicBezTo>
                  <a:cubicBezTo>
                    <a:pt x="241" y="2161"/>
                    <a:pt x="414" y="2211"/>
                    <a:pt x="604" y="2211"/>
                  </a:cubicBezTo>
                  <a:cubicBezTo>
                    <a:pt x="754" y="2211"/>
                    <a:pt x="915" y="2180"/>
                    <a:pt x="1053" y="2112"/>
                  </a:cubicBezTo>
                  <a:cubicBezTo>
                    <a:pt x="1367" y="1957"/>
                    <a:pt x="2734" y="1761"/>
                    <a:pt x="2735" y="1761"/>
                  </a:cubicBezTo>
                  <a:lnTo>
                    <a:pt x="2735" y="1761"/>
                  </a:lnTo>
                  <a:lnTo>
                    <a:pt x="936" y="3244"/>
                  </a:lnTo>
                  <a:lnTo>
                    <a:pt x="4961" y="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4728575" y="2211850"/>
              <a:ext cx="140200" cy="90375"/>
            </a:xfrm>
            <a:custGeom>
              <a:rect b="b" l="l" r="r" t="t"/>
              <a:pathLst>
                <a:path extrusionOk="0" h="3615" w="5608">
                  <a:moveTo>
                    <a:pt x="5395" y="1"/>
                  </a:moveTo>
                  <a:cubicBezTo>
                    <a:pt x="5356" y="1"/>
                    <a:pt x="5316" y="13"/>
                    <a:pt x="5283" y="40"/>
                  </a:cubicBezTo>
                  <a:cubicBezTo>
                    <a:pt x="4991" y="269"/>
                    <a:pt x="4613" y="524"/>
                    <a:pt x="4539" y="546"/>
                  </a:cubicBezTo>
                  <a:cubicBezTo>
                    <a:pt x="4379" y="546"/>
                    <a:pt x="2767" y="742"/>
                    <a:pt x="2443" y="786"/>
                  </a:cubicBezTo>
                  <a:cubicBezTo>
                    <a:pt x="2421" y="786"/>
                    <a:pt x="2401" y="791"/>
                    <a:pt x="2384" y="801"/>
                  </a:cubicBezTo>
                  <a:cubicBezTo>
                    <a:pt x="2374" y="806"/>
                    <a:pt x="1416" y="1306"/>
                    <a:pt x="926" y="1456"/>
                  </a:cubicBezTo>
                  <a:cubicBezTo>
                    <a:pt x="528" y="1577"/>
                    <a:pt x="97" y="1822"/>
                    <a:pt x="28" y="2099"/>
                  </a:cubicBezTo>
                  <a:cubicBezTo>
                    <a:pt x="1" y="2205"/>
                    <a:pt x="33" y="2311"/>
                    <a:pt x="108" y="2386"/>
                  </a:cubicBezTo>
                  <a:cubicBezTo>
                    <a:pt x="235" y="2513"/>
                    <a:pt x="457" y="2580"/>
                    <a:pt x="694" y="2580"/>
                  </a:cubicBezTo>
                  <a:cubicBezTo>
                    <a:pt x="875" y="2580"/>
                    <a:pt x="1064" y="2541"/>
                    <a:pt x="1225" y="2460"/>
                  </a:cubicBezTo>
                  <a:cubicBezTo>
                    <a:pt x="1353" y="2397"/>
                    <a:pt x="1762" y="2306"/>
                    <a:pt x="2177" y="2237"/>
                  </a:cubicBezTo>
                  <a:lnTo>
                    <a:pt x="2177" y="2237"/>
                  </a:lnTo>
                  <a:lnTo>
                    <a:pt x="906" y="3285"/>
                  </a:lnTo>
                  <a:cubicBezTo>
                    <a:pt x="825" y="3349"/>
                    <a:pt x="815" y="3466"/>
                    <a:pt x="879" y="3545"/>
                  </a:cubicBezTo>
                  <a:cubicBezTo>
                    <a:pt x="916" y="3588"/>
                    <a:pt x="970" y="3614"/>
                    <a:pt x="1022" y="3614"/>
                  </a:cubicBezTo>
                  <a:cubicBezTo>
                    <a:pt x="1065" y="3614"/>
                    <a:pt x="1108" y="3599"/>
                    <a:pt x="1139" y="3572"/>
                  </a:cubicBezTo>
                  <a:lnTo>
                    <a:pt x="2937" y="2088"/>
                  </a:lnTo>
                  <a:cubicBezTo>
                    <a:pt x="3001" y="2035"/>
                    <a:pt x="3022" y="1945"/>
                    <a:pt x="2990" y="1871"/>
                  </a:cubicBezTo>
                  <a:cubicBezTo>
                    <a:pt x="2957" y="1798"/>
                    <a:pt x="2889" y="1757"/>
                    <a:pt x="2817" y="1757"/>
                  </a:cubicBezTo>
                  <a:cubicBezTo>
                    <a:pt x="2810" y="1757"/>
                    <a:pt x="2802" y="1757"/>
                    <a:pt x="2794" y="1758"/>
                  </a:cubicBezTo>
                  <a:cubicBezTo>
                    <a:pt x="2650" y="1780"/>
                    <a:pt x="1385" y="1966"/>
                    <a:pt x="1054" y="2131"/>
                  </a:cubicBezTo>
                  <a:cubicBezTo>
                    <a:pt x="941" y="2187"/>
                    <a:pt x="815" y="2209"/>
                    <a:pt x="702" y="2209"/>
                  </a:cubicBezTo>
                  <a:cubicBezTo>
                    <a:pt x="581" y="2209"/>
                    <a:pt x="474" y="2184"/>
                    <a:pt x="411" y="2151"/>
                  </a:cubicBezTo>
                  <a:cubicBezTo>
                    <a:pt x="480" y="2067"/>
                    <a:pt x="709" y="1908"/>
                    <a:pt x="1039" y="1807"/>
                  </a:cubicBezTo>
                  <a:cubicBezTo>
                    <a:pt x="1512" y="1663"/>
                    <a:pt x="2352" y="1237"/>
                    <a:pt x="2522" y="1147"/>
                  </a:cubicBezTo>
                  <a:cubicBezTo>
                    <a:pt x="3256" y="1056"/>
                    <a:pt x="4427" y="918"/>
                    <a:pt x="4539" y="918"/>
                  </a:cubicBezTo>
                  <a:cubicBezTo>
                    <a:pt x="4682" y="918"/>
                    <a:pt x="5011" y="722"/>
                    <a:pt x="5512" y="332"/>
                  </a:cubicBezTo>
                  <a:cubicBezTo>
                    <a:pt x="5592" y="269"/>
                    <a:pt x="5607" y="152"/>
                    <a:pt x="5544" y="72"/>
                  </a:cubicBezTo>
                  <a:cubicBezTo>
                    <a:pt x="5506" y="26"/>
                    <a:pt x="5451" y="1"/>
                    <a:pt x="5395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4691625" y="2300600"/>
              <a:ext cx="38075" cy="36050"/>
            </a:xfrm>
            <a:custGeom>
              <a:rect b="b" l="l" r="r" t="t"/>
              <a:pathLst>
                <a:path extrusionOk="0" h="1442" w="1523">
                  <a:moveTo>
                    <a:pt x="255" y="1"/>
                  </a:moveTo>
                  <a:cubicBezTo>
                    <a:pt x="174" y="1"/>
                    <a:pt x="106" y="49"/>
                    <a:pt x="81" y="192"/>
                  </a:cubicBezTo>
                  <a:cubicBezTo>
                    <a:pt x="1" y="618"/>
                    <a:pt x="783" y="1208"/>
                    <a:pt x="1522" y="1442"/>
                  </a:cubicBezTo>
                  <a:lnTo>
                    <a:pt x="624" y="192"/>
                  </a:lnTo>
                  <a:cubicBezTo>
                    <a:pt x="624" y="192"/>
                    <a:pt x="415" y="1"/>
                    <a:pt x="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4686300" y="2295900"/>
              <a:ext cx="48575" cy="45275"/>
            </a:xfrm>
            <a:custGeom>
              <a:rect b="b" l="l" r="r" t="t"/>
              <a:pathLst>
                <a:path extrusionOk="0" h="1811" w="1943">
                  <a:moveTo>
                    <a:pt x="467" y="0"/>
                  </a:moveTo>
                  <a:cubicBezTo>
                    <a:pt x="429" y="0"/>
                    <a:pt x="390" y="6"/>
                    <a:pt x="351" y="19"/>
                  </a:cubicBezTo>
                  <a:cubicBezTo>
                    <a:pt x="262" y="51"/>
                    <a:pt x="150" y="130"/>
                    <a:pt x="108" y="343"/>
                  </a:cubicBezTo>
                  <a:cubicBezTo>
                    <a:pt x="0" y="939"/>
                    <a:pt x="953" y="1577"/>
                    <a:pt x="1682" y="1806"/>
                  </a:cubicBezTo>
                  <a:cubicBezTo>
                    <a:pt x="1698" y="1811"/>
                    <a:pt x="1719" y="1811"/>
                    <a:pt x="1735" y="1811"/>
                  </a:cubicBezTo>
                  <a:cubicBezTo>
                    <a:pt x="1814" y="1811"/>
                    <a:pt x="1890" y="1764"/>
                    <a:pt x="1910" y="1683"/>
                  </a:cubicBezTo>
                  <a:cubicBezTo>
                    <a:pt x="1942" y="1588"/>
                    <a:pt x="1890" y="1482"/>
                    <a:pt x="1794" y="1450"/>
                  </a:cubicBezTo>
                  <a:cubicBezTo>
                    <a:pt x="1038" y="1215"/>
                    <a:pt x="427" y="672"/>
                    <a:pt x="474" y="412"/>
                  </a:cubicBezTo>
                  <a:cubicBezTo>
                    <a:pt x="479" y="391"/>
                    <a:pt x="479" y="380"/>
                    <a:pt x="479" y="375"/>
                  </a:cubicBezTo>
                  <a:cubicBezTo>
                    <a:pt x="533" y="380"/>
                    <a:pt x="639" y="449"/>
                    <a:pt x="714" y="513"/>
                  </a:cubicBezTo>
                  <a:cubicBezTo>
                    <a:pt x="749" y="546"/>
                    <a:pt x="793" y="562"/>
                    <a:pt x="838" y="562"/>
                  </a:cubicBezTo>
                  <a:cubicBezTo>
                    <a:pt x="888" y="562"/>
                    <a:pt x="938" y="542"/>
                    <a:pt x="974" y="503"/>
                  </a:cubicBezTo>
                  <a:cubicBezTo>
                    <a:pt x="1043" y="428"/>
                    <a:pt x="1038" y="311"/>
                    <a:pt x="964" y="242"/>
                  </a:cubicBezTo>
                  <a:cubicBezTo>
                    <a:pt x="896" y="179"/>
                    <a:pt x="686" y="0"/>
                    <a:pt x="46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4703350" y="2305575"/>
              <a:ext cx="57575" cy="30025"/>
            </a:xfrm>
            <a:custGeom>
              <a:rect b="b" l="l" r="r" t="t"/>
              <a:pathLst>
                <a:path extrusionOk="0" h="1201" w="2303">
                  <a:moveTo>
                    <a:pt x="267" y="0"/>
                  </a:moveTo>
                  <a:cubicBezTo>
                    <a:pt x="122" y="0"/>
                    <a:pt x="0" y="48"/>
                    <a:pt x="197" y="265"/>
                  </a:cubicBezTo>
                  <a:cubicBezTo>
                    <a:pt x="548" y="653"/>
                    <a:pt x="1952" y="1164"/>
                    <a:pt x="2303" y="1201"/>
                  </a:cubicBezTo>
                  <a:lnTo>
                    <a:pt x="511" y="30"/>
                  </a:lnTo>
                  <a:cubicBezTo>
                    <a:pt x="511" y="30"/>
                    <a:pt x="381" y="0"/>
                    <a:pt x="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4699225" y="2300850"/>
              <a:ext cx="66625" cy="39400"/>
            </a:xfrm>
            <a:custGeom>
              <a:rect b="b" l="l" r="r" t="t"/>
              <a:pathLst>
                <a:path extrusionOk="0" h="1576" w="2665">
                  <a:moveTo>
                    <a:pt x="434" y="1"/>
                  </a:moveTo>
                  <a:cubicBezTo>
                    <a:pt x="295" y="1"/>
                    <a:pt x="170" y="37"/>
                    <a:pt x="106" y="145"/>
                  </a:cubicBezTo>
                  <a:cubicBezTo>
                    <a:pt x="0" y="326"/>
                    <a:pt x="165" y="518"/>
                    <a:pt x="224" y="576"/>
                  </a:cubicBezTo>
                  <a:cubicBezTo>
                    <a:pt x="627" y="1028"/>
                    <a:pt x="2095" y="1534"/>
                    <a:pt x="2451" y="1576"/>
                  </a:cubicBezTo>
                  <a:lnTo>
                    <a:pt x="2468" y="1576"/>
                  </a:lnTo>
                  <a:cubicBezTo>
                    <a:pt x="2564" y="1576"/>
                    <a:pt x="2643" y="1507"/>
                    <a:pt x="2654" y="1411"/>
                  </a:cubicBezTo>
                  <a:cubicBezTo>
                    <a:pt x="2665" y="1310"/>
                    <a:pt x="2590" y="1220"/>
                    <a:pt x="2490" y="1208"/>
                  </a:cubicBezTo>
                  <a:cubicBezTo>
                    <a:pt x="2181" y="1171"/>
                    <a:pt x="946" y="725"/>
                    <a:pt x="553" y="385"/>
                  </a:cubicBezTo>
                  <a:lnTo>
                    <a:pt x="553" y="385"/>
                  </a:lnTo>
                  <a:cubicBezTo>
                    <a:pt x="580" y="390"/>
                    <a:pt x="607" y="395"/>
                    <a:pt x="632" y="400"/>
                  </a:cubicBezTo>
                  <a:cubicBezTo>
                    <a:pt x="647" y="403"/>
                    <a:pt x="661" y="405"/>
                    <a:pt x="674" y="405"/>
                  </a:cubicBezTo>
                  <a:cubicBezTo>
                    <a:pt x="760" y="405"/>
                    <a:pt x="833" y="349"/>
                    <a:pt x="851" y="262"/>
                  </a:cubicBezTo>
                  <a:cubicBezTo>
                    <a:pt x="877" y="162"/>
                    <a:pt x="814" y="59"/>
                    <a:pt x="718" y="39"/>
                  </a:cubicBezTo>
                  <a:cubicBezTo>
                    <a:pt x="628" y="17"/>
                    <a:pt x="528" y="1"/>
                    <a:pt x="43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4719000" y="2298950"/>
              <a:ext cx="53650" cy="27875"/>
            </a:xfrm>
            <a:custGeom>
              <a:rect b="b" l="l" r="r" t="t"/>
              <a:pathLst>
                <a:path extrusionOk="0" h="1115" w="2146">
                  <a:moveTo>
                    <a:pt x="220" y="0"/>
                  </a:moveTo>
                  <a:cubicBezTo>
                    <a:pt x="85" y="0"/>
                    <a:pt x="1" y="28"/>
                    <a:pt x="1" y="98"/>
                  </a:cubicBezTo>
                  <a:cubicBezTo>
                    <a:pt x="1" y="449"/>
                    <a:pt x="1640" y="1115"/>
                    <a:pt x="2145" y="1115"/>
                  </a:cubicBezTo>
                  <a:lnTo>
                    <a:pt x="2107" y="449"/>
                  </a:lnTo>
                  <a:cubicBezTo>
                    <a:pt x="2107" y="449"/>
                    <a:pt x="759" y="0"/>
                    <a:pt x="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4714375" y="2294450"/>
              <a:ext cx="62900" cy="37025"/>
            </a:xfrm>
            <a:custGeom>
              <a:rect b="b" l="l" r="r" t="t"/>
              <a:pathLst>
                <a:path extrusionOk="0" h="1481" w="2516">
                  <a:moveTo>
                    <a:pt x="414" y="1"/>
                  </a:moveTo>
                  <a:cubicBezTo>
                    <a:pt x="278" y="1"/>
                    <a:pt x="172" y="20"/>
                    <a:pt x="107" y="67"/>
                  </a:cubicBezTo>
                  <a:cubicBezTo>
                    <a:pt x="38" y="119"/>
                    <a:pt x="1" y="194"/>
                    <a:pt x="1" y="278"/>
                  </a:cubicBezTo>
                  <a:cubicBezTo>
                    <a:pt x="1" y="843"/>
                    <a:pt x="1867" y="1481"/>
                    <a:pt x="2330" y="1481"/>
                  </a:cubicBezTo>
                  <a:cubicBezTo>
                    <a:pt x="2436" y="1481"/>
                    <a:pt x="2516" y="1395"/>
                    <a:pt x="2516" y="1295"/>
                  </a:cubicBezTo>
                  <a:cubicBezTo>
                    <a:pt x="2516" y="1194"/>
                    <a:pt x="2436" y="1108"/>
                    <a:pt x="2330" y="1108"/>
                  </a:cubicBezTo>
                  <a:cubicBezTo>
                    <a:pt x="1904" y="1108"/>
                    <a:pt x="745" y="629"/>
                    <a:pt x="441" y="364"/>
                  </a:cubicBezTo>
                  <a:lnTo>
                    <a:pt x="441" y="364"/>
                  </a:lnTo>
                  <a:cubicBezTo>
                    <a:pt x="767" y="379"/>
                    <a:pt x="1565" y="582"/>
                    <a:pt x="2235" y="806"/>
                  </a:cubicBezTo>
                  <a:cubicBezTo>
                    <a:pt x="2254" y="812"/>
                    <a:pt x="2275" y="815"/>
                    <a:pt x="2294" y="815"/>
                  </a:cubicBezTo>
                  <a:cubicBezTo>
                    <a:pt x="2371" y="815"/>
                    <a:pt x="2443" y="768"/>
                    <a:pt x="2468" y="688"/>
                  </a:cubicBezTo>
                  <a:cubicBezTo>
                    <a:pt x="2500" y="592"/>
                    <a:pt x="2447" y="486"/>
                    <a:pt x="2351" y="455"/>
                  </a:cubicBezTo>
                  <a:cubicBezTo>
                    <a:pt x="1681" y="232"/>
                    <a:pt x="877" y="1"/>
                    <a:pt x="41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4759050" y="2241850"/>
              <a:ext cx="129800" cy="93125"/>
            </a:xfrm>
            <a:custGeom>
              <a:rect b="b" l="l" r="r" t="t"/>
              <a:pathLst>
                <a:path extrusionOk="0" h="3725" w="5192">
                  <a:moveTo>
                    <a:pt x="5191" y="0"/>
                  </a:moveTo>
                  <a:lnTo>
                    <a:pt x="1558" y="2930"/>
                  </a:lnTo>
                  <a:cubicBezTo>
                    <a:pt x="1558" y="2930"/>
                    <a:pt x="667" y="2096"/>
                    <a:pt x="297" y="2096"/>
                  </a:cubicBezTo>
                  <a:cubicBezTo>
                    <a:pt x="229" y="2096"/>
                    <a:pt x="178" y="2124"/>
                    <a:pt x="154" y="2191"/>
                  </a:cubicBezTo>
                  <a:cubicBezTo>
                    <a:pt x="1" y="2617"/>
                    <a:pt x="937" y="3595"/>
                    <a:pt x="1602" y="3713"/>
                  </a:cubicBezTo>
                  <a:cubicBezTo>
                    <a:pt x="1647" y="3721"/>
                    <a:pt x="1694" y="3724"/>
                    <a:pt x="1745" y="3724"/>
                  </a:cubicBezTo>
                  <a:cubicBezTo>
                    <a:pt x="2438" y="3724"/>
                    <a:pt x="3636" y="3008"/>
                    <a:pt x="4256" y="2463"/>
                  </a:cubicBezTo>
                  <a:cubicBezTo>
                    <a:pt x="4921" y="1877"/>
                    <a:pt x="5191" y="1"/>
                    <a:pt x="5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4756925" y="2237250"/>
              <a:ext cx="136825" cy="102350"/>
            </a:xfrm>
            <a:custGeom>
              <a:rect b="b" l="l" r="r" t="t"/>
              <a:pathLst>
                <a:path extrusionOk="0" h="4094" w="5473">
                  <a:moveTo>
                    <a:pt x="5274" y="1"/>
                  </a:moveTo>
                  <a:cubicBezTo>
                    <a:pt x="5185" y="1"/>
                    <a:pt x="5110" y="67"/>
                    <a:pt x="5096" y="158"/>
                  </a:cubicBezTo>
                  <a:cubicBezTo>
                    <a:pt x="5021" y="663"/>
                    <a:pt x="4718" y="2061"/>
                    <a:pt x="4218" y="2508"/>
                  </a:cubicBezTo>
                  <a:cubicBezTo>
                    <a:pt x="3547" y="3100"/>
                    <a:pt x="2409" y="3724"/>
                    <a:pt x="1830" y="3724"/>
                  </a:cubicBezTo>
                  <a:cubicBezTo>
                    <a:pt x="1790" y="3724"/>
                    <a:pt x="1753" y="3721"/>
                    <a:pt x="1719" y="3715"/>
                  </a:cubicBezTo>
                  <a:cubicBezTo>
                    <a:pt x="1299" y="3641"/>
                    <a:pt x="734" y="3146"/>
                    <a:pt x="506" y="2758"/>
                  </a:cubicBezTo>
                  <a:cubicBezTo>
                    <a:pt x="410" y="2593"/>
                    <a:pt x="394" y="2482"/>
                    <a:pt x="378" y="2466"/>
                  </a:cubicBezTo>
                  <a:cubicBezTo>
                    <a:pt x="383" y="2465"/>
                    <a:pt x="387" y="2464"/>
                    <a:pt x="393" y="2464"/>
                  </a:cubicBezTo>
                  <a:cubicBezTo>
                    <a:pt x="543" y="2464"/>
                    <a:pt x="1064" y="2826"/>
                    <a:pt x="1516" y="3248"/>
                  </a:cubicBezTo>
                  <a:cubicBezTo>
                    <a:pt x="1554" y="3284"/>
                    <a:pt x="1602" y="3301"/>
                    <a:pt x="1648" y="3301"/>
                  </a:cubicBezTo>
                  <a:cubicBezTo>
                    <a:pt x="1698" y="3301"/>
                    <a:pt x="1747" y="3281"/>
                    <a:pt x="1782" y="3242"/>
                  </a:cubicBezTo>
                  <a:cubicBezTo>
                    <a:pt x="1851" y="3168"/>
                    <a:pt x="1846" y="3050"/>
                    <a:pt x="1771" y="2981"/>
                  </a:cubicBezTo>
                  <a:cubicBezTo>
                    <a:pt x="1478" y="2702"/>
                    <a:pt x="776" y="2096"/>
                    <a:pt x="370" y="2096"/>
                  </a:cubicBezTo>
                  <a:cubicBezTo>
                    <a:pt x="343" y="2096"/>
                    <a:pt x="317" y="2099"/>
                    <a:pt x="293" y="2104"/>
                  </a:cubicBezTo>
                  <a:cubicBezTo>
                    <a:pt x="187" y="2131"/>
                    <a:pt x="106" y="2200"/>
                    <a:pt x="64" y="2311"/>
                  </a:cubicBezTo>
                  <a:cubicBezTo>
                    <a:pt x="0" y="2482"/>
                    <a:pt x="43" y="2694"/>
                    <a:pt x="187" y="2944"/>
                  </a:cubicBezTo>
                  <a:cubicBezTo>
                    <a:pt x="457" y="3413"/>
                    <a:pt x="1112" y="3982"/>
                    <a:pt x="1655" y="4078"/>
                  </a:cubicBezTo>
                  <a:cubicBezTo>
                    <a:pt x="1707" y="4088"/>
                    <a:pt x="1766" y="4093"/>
                    <a:pt x="1825" y="4093"/>
                  </a:cubicBezTo>
                  <a:cubicBezTo>
                    <a:pt x="2639" y="4093"/>
                    <a:pt x="3916" y="3269"/>
                    <a:pt x="4463" y="2785"/>
                  </a:cubicBezTo>
                  <a:cubicBezTo>
                    <a:pt x="5170" y="2163"/>
                    <a:pt x="5447" y="290"/>
                    <a:pt x="5463" y="210"/>
                  </a:cubicBezTo>
                  <a:cubicBezTo>
                    <a:pt x="5473" y="109"/>
                    <a:pt x="5404" y="18"/>
                    <a:pt x="5303" y="3"/>
                  </a:cubicBezTo>
                  <a:cubicBezTo>
                    <a:pt x="5293" y="1"/>
                    <a:pt x="5283" y="1"/>
                    <a:pt x="527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4818475" y="2243825"/>
              <a:ext cx="46975" cy="54700"/>
            </a:xfrm>
            <a:custGeom>
              <a:rect b="b" l="l" r="r" t="t"/>
              <a:pathLst>
                <a:path extrusionOk="0" h="2188" w="1879">
                  <a:moveTo>
                    <a:pt x="1879" y="1"/>
                  </a:moveTo>
                  <a:cubicBezTo>
                    <a:pt x="1878" y="1"/>
                    <a:pt x="1017" y="234"/>
                    <a:pt x="666" y="899"/>
                  </a:cubicBezTo>
                  <a:cubicBezTo>
                    <a:pt x="315" y="1564"/>
                    <a:pt x="1" y="2187"/>
                    <a:pt x="1" y="2187"/>
                  </a:cubicBezTo>
                  <a:lnTo>
                    <a:pt x="1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4815025" y="2240750"/>
              <a:ext cx="53875" cy="60800"/>
            </a:xfrm>
            <a:custGeom>
              <a:rect b="b" l="l" r="r" t="t"/>
              <a:pathLst>
                <a:path extrusionOk="0" h="2432" w="2155">
                  <a:moveTo>
                    <a:pt x="2018" y="1"/>
                  </a:moveTo>
                  <a:cubicBezTo>
                    <a:pt x="2007" y="1"/>
                    <a:pt x="1996" y="3"/>
                    <a:pt x="1985" y="6"/>
                  </a:cubicBezTo>
                  <a:cubicBezTo>
                    <a:pt x="1948" y="12"/>
                    <a:pt x="1069" y="261"/>
                    <a:pt x="698" y="964"/>
                  </a:cubicBezTo>
                  <a:cubicBezTo>
                    <a:pt x="347" y="1629"/>
                    <a:pt x="33" y="2257"/>
                    <a:pt x="33" y="2257"/>
                  </a:cubicBezTo>
                  <a:cubicBezTo>
                    <a:pt x="1" y="2315"/>
                    <a:pt x="28" y="2389"/>
                    <a:pt x="85" y="2421"/>
                  </a:cubicBezTo>
                  <a:cubicBezTo>
                    <a:pt x="102" y="2432"/>
                    <a:pt x="123" y="2432"/>
                    <a:pt x="139" y="2432"/>
                  </a:cubicBezTo>
                  <a:cubicBezTo>
                    <a:pt x="187" y="2432"/>
                    <a:pt x="229" y="2411"/>
                    <a:pt x="251" y="2368"/>
                  </a:cubicBezTo>
                  <a:cubicBezTo>
                    <a:pt x="251" y="2363"/>
                    <a:pt x="564" y="1741"/>
                    <a:pt x="915" y="1081"/>
                  </a:cubicBezTo>
                  <a:cubicBezTo>
                    <a:pt x="1234" y="475"/>
                    <a:pt x="2043" y="246"/>
                    <a:pt x="2049" y="241"/>
                  </a:cubicBezTo>
                  <a:cubicBezTo>
                    <a:pt x="2112" y="224"/>
                    <a:pt x="2154" y="155"/>
                    <a:pt x="2134" y="92"/>
                  </a:cubicBezTo>
                  <a:cubicBezTo>
                    <a:pt x="2120" y="39"/>
                    <a:pt x="2071" y="1"/>
                    <a:pt x="2018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4853600" y="2187050"/>
              <a:ext cx="88325" cy="86325"/>
            </a:xfrm>
            <a:custGeom>
              <a:rect b="b" l="l" r="r" t="t"/>
              <a:pathLst>
                <a:path extrusionOk="0" h="3453" w="3533">
                  <a:moveTo>
                    <a:pt x="1107" y="1"/>
                  </a:moveTo>
                  <a:lnTo>
                    <a:pt x="0" y="1176"/>
                  </a:lnTo>
                  <a:lnTo>
                    <a:pt x="2128" y="3452"/>
                  </a:lnTo>
                  <a:lnTo>
                    <a:pt x="3532" y="1538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4846825" y="2180875"/>
              <a:ext cx="101475" cy="98750"/>
            </a:xfrm>
            <a:custGeom>
              <a:rect b="b" l="l" r="r" t="t"/>
              <a:pathLst>
                <a:path extrusionOk="0" h="3950" w="4059">
                  <a:moveTo>
                    <a:pt x="1415" y="567"/>
                  </a:moveTo>
                  <a:lnTo>
                    <a:pt x="3447" y="1848"/>
                  </a:lnTo>
                  <a:lnTo>
                    <a:pt x="2372" y="3316"/>
                  </a:lnTo>
                  <a:lnTo>
                    <a:pt x="607" y="1423"/>
                  </a:lnTo>
                  <a:lnTo>
                    <a:pt x="1415" y="567"/>
                  </a:lnTo>
                  <a:close/>
                  <a:moveTo>
                    <a:pt x="1373" y="1"/>
                  </a:moveTo>
                  <a:cubicBezTo>
                    <a:pt x="1308" y="1"/>
                    <a:pt x="1244" y="27"/>
                    <a:pt x="1196" y="78"/>
                  </a:cubicBezTo>
                  <a:lnTo>
                    <a:pt x="90" y="1259"/>
                  </a:lnTo>
                  <a:cubicBezTo>
                    <a:pt x="0" y="1348"/>
                    <a:pt x="0" y="1497"/>
                    <a:pt x="90" y="1593"/>
                  </a:cubicBezTo>
                  <a:lnTo>
                    <a:pt x="2218" y="3869"/>
                  </a:lnTo>
                  <a:cubicBezTo>
                    <a:pt x="2266" y="3918"/>
                    <a:pt x="2330" y="3950"/>
                    <a:pt x="2399" y="3950"/>
                  </a:cubicBezTo>
                  <a:cubicBezTo>
                    <a:pt x="2404" y="3950"/>
                    <a:pt x="2409" y="3944"/>
                    <a:pt x="2414" y="3944"/>
                  </a:cubicBezTo>
                  <a:cubicBezTo>
                    <a:pt x="2483" y="3944"/>
                    <a:pt x="2553" y="3907"/>
                    <a:pt x="2596" y="3849"/>
                  </a:cubicBezTo>
                  <a:lnTo>
                    <a:pt x="4005" y="1929"/>
                  </a:lnTo>
                  <a:cubicBezTo>
                    <a:pt x="4042" y="1875"/>
                    <a:pt x="4058" y="1806"/>
                    <a:pt x="4047" y="1737"/>
                  </a:cubicBezTo>
                  <a:cubicBezTo>
                    <a:pt x="4032" y="1667"/>
                    <a:pt x="3995" y="1610"/>
                    <a:pt x="3936" y="1571"/>
                  </a:cubicBezTo>
                  <a:lnTo>
                    <a:pt x="1505" y="40"/>
                  </a:lnTo>
                  <a:cubicBezTo>
                    <a:pt x="1464" y="13"/>
                    <a:pt x="1418" y="1"/>
                    <a:pt x="137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881250" y="1511675"/>
              <a:ext cx="486700" cy="793600"/>
            </a:xfrm>
            <a:custGeom>
              <a:rect b="b" l="l" r="r" t="t"/>
              <a:pathLst>
                <a:path extrusionOk="0" h="31744" w="19468">
                  <a:moveTo>
                    <a:pt x="12850" y="0"/>
                  </a:moveTo>
                  <a:lnTo>
                    <a:pt x="10596" y="14889"/>
                  </a:lnTo>
                  <a:lnTo>
                    <a:pt x="1" y="27016"/>
                  </a:lnTo>
                  <a:lnTo>
                    <a:pt x="3580" y="31744"/>
                  </a:lnTo>
                  <a:lnTo>
                    <a:pt x="15356" y="20309"/>
                  </a:lnTo>
                  <a:cubicBezTo>
                    <a:pt x="16277" y="19415"/>
                    <a:pt x="16984" y="18313"/>
                    <a:pt x="17409" y="17101"/>
                  </a:cubicBezTo>
                  <a:lnTo>
                    <a:pt x="19468" y="11277"/>
                  </a:lnTo>
                  <a:cubicBezTo>
                    <a:pt x="19468" y="11277"/>
                    <a:pt x="19313" y="5261"/>
                    <a:pt x="17058" y="2857"/>
                  </a:cubicBezTo>
                  <a:lnTo>
                    <a:pt x="128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874450" y="1505500"/>
              <a:ext cx="499600" cy="806050"/>
            </a:xfrm>
            <a:custGeom>
              <a:rect b="b" l="l" r="r" t="t"/>
              <a:pathLst>
                <a:path extrusionOk="0" h="32242" w="19984">
                  <a:moveTo>
                    <a:pt x="13120" y="0"/>
                  </a:moveTo>
                  <a:cubicBezTo>
                    <a:pt x="12998" y="0"/>
                    <a:pt x="12897" y="86"/>
                    <a:pt x="12879" y="210"/>
                  </a:cubicBezTo>
                  <a:lnTo>
                    <a:pt x="10633" y="15023"/>
                  </a:lnTo>
                  <a:lnTo>
                    <a:pt x="86" y="27103"/>
                  </a:lnTo>
                  <a:cubicBezTo>
                    <a:pt x="6" y="27189"/>
                    <a:pt x="1" y="27321"/>
                    <a:pt x="76" y="27412"/>
                  </a:cubicBezTo>
                  <a:lnTo>
                    <a:pt x="3656" y="32140"/>
                  </a:lnTo>
                  <a:cubicBezTo>
                    <a:pt x="3693" y="32199"/>
                    <a:pt x="3762" y="32236"/>
                    <a:pt x="3830" y="32241"/>
                  </a:cubicBezTo>
                  <a:lnTo>
                    <a:pt x="3852" y="32241"/>
                  </a:lnTo>
                  <a:cubicBezTo>
                    <a:pt x="3916" y="32241"/>
                    <a:pt x="3975" y="32214"/>
                    <a:pt x="4022" y="32172"/>
                  </a:cubicBezTo>
                  <a:lnTo>
                    <a:pt x="15798" y="20736"/>
                  </a:lnTo>
                  <a:cubicBezTo>
                    <a:pt x="16745" y="19817"/>
                    <a:pt x="17479" y="18673"/>
                    <a:pt x="17916" y="17433"/>
                  </a:cubicBezTo>
                  <a:lnTo>
                    <a:pt x="19974" y="11608"/>
                  </a:lnTo>
                  <a:cubicBezTo>
                    <a:pt x="19979" y="11577"/>
                    <a:pt x="19984" y="11551"/>
                    <a:pt x="19984" y="11519"/>
                  </a:cubicBezTo>
                  <a:cubicBezTo>
                    <a:pt x="19979" y="11269"/>
                    <a:pt x="19804" y="5380"/>
                    <a:pt x="17511" y="2934"/>
                  </a:cubicBezTo>
                  <a:cubicBezTo>
                    <a:pt x="17464" y="2882"/>
                    <a:pt x="17399" y="2856"/>
                    <a:pt x="17334" y="2856"/>
                  </a:cubicBezTo>
                  <a:cubicBezTo>
                    <a:pt x="17273" y="2856"/>
                    <a:pt x="17212" y="2879"/>
                    <a:pt x="17165" y="2923"/>
                  </a:cubicBezTo>
                  <a:cubicBezTo>
                    <a:pt x="17064" y="3019"/>
                    <a:pt x="17059" y="3173"/>
                    <a:pt x="17150" y="3274"/>
                  </a:cubicBezTo>
                  <a:cubicBezTo>
                    <a:pt x="19218" y="5476"/>
                    <a:pt x="19468" y="10933"/>
                    <a:pt x="19490" y="11487"/>
                  </a:cubicBezTo>
                  <a:lnTo>
                    <a:pt x="17447" y="17269"/>
                  </a:lnTo>
                  <a:cubicBezTo>
                    <a:pt x="17038" y="18438"/>
                    <a:pt x="16346" y="19513"/>
                    <a:pt x="15458" y="20380"/>
                  </a:cubicBezTo>
                  <a:lnTo>
                    <a:pt x="3879" y="31625"/>
                  </a:lnTo>
                  <a:lnTo>
                    <a:pt x="587" y="27273"/>
                  </a:lnTo>
                  <a:lnTo>
                    <a:pt x="11054" y="15295"/>
                  </a:lnTo>
                  <a:cubicBezTo>
                    <a:pt x="11080" y="15263"/>
                    <a:pt x="11102" y="15215"/>
                    <a:pt x="11107" y="15173"/>
                  </a:cubicBezTo>
                  <a:lnTo>
                    <a:pt x="13367" y="286"/>
                  </a:lnTo>
                  <a:cubicBezTo>
                    <a:pt x="13384" y="146"/>
                    <a:pt x="13293" y="24"/>
                    <a:pt x="13161" y="3"/>
                  </a:cubicBezTo>
                  <a:cubicBezTo>
                    <a:pt x="13147" y="1"/>
                    <a:pt x="13133" y="0"/>
                    <a:pt x="13120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6606425" y="913250"/>
              <a:ext cx="28200" cy="53675"/>
            </a:xfrm>
            <a:custGeom>
              <a:rect b="b" l="l" r="r" t="t"/>
              <a:pathLst>
                <a:path extrusionOk="0" h="2147" w="1128">
                  <a:moveTo>
                    <a:pt x="212" y="0"/>
                  </a:moveTo>
                  <a:cubicBezTo>
                    <a:pt x="126" y="0"/>
                    <a:pt x="41" y="61"/>
                    <a:pt x="22" y="152"/>
                  </a:cubicBezTo>
                  <a:cubicBezTo>
                    <a:pt x="1" y="253"/>
                    <a:pt x="65" y="348"/>
                    <a:pt x="165" y="370"/>
                  </a:cubicBezTo>
                  <a:cubicBezTo>
                    <a:pt x="171" y="370"/>
                    <a:pt x="681" y="481"/>
                    <a:pt x="708" y="812"/>
                  </a:cubicBezTo>
                  <a:cubicBezTo>
                    <a:pt x="740" y="1141"/>
                    <a:pt x="432" y="1678"/>
                    <a:pt x="310" y="1853"/>
                  </a:cubicBezTo>
                  <a:cubicBezTo>
                    <a:pt x="251" y="1939"/>
                    <a:pt x="273" y="2056"/>
                    <a:pt x="357" y="2115"/>
                  </a:cubicBezTo>
                  <a:cubicBezTo>
                    <a:pt x="389" y="2135"/>
                    <a:pt x="426" y="2147"/>
                    <a:pt x="464" y="2147"/>
                  </a:cubicBezTo>
                  <a:cubicBezTo>
                    <a:pt x="522" y="2147"/>
                    <a:pt x="580" y="2120"/>
                    <a:pt x="612" y="2066"/>
                  </a:cubicBezTo>
                  <a:cubicBezTo>
                    <a:pt x="666" y="1987"/>
                    <a:pt x="1128" y="1301"/>
                    <a:pt x="1081" y="775"/>
                  </a:cubicBezTo>
                  <a:cubicBezTo>
                    <a:pt x="1022" y="168"/>
                    <a:pt x="273" y="14"/>
                    <a:pt x="241" y="2"/>
                  </a:cubicBezTo>
                  <a:cubicBezTo>
                    <a:pt x="231" y="1"/>
                    <a:pt x="222" y="0"/>
                    <a:pt x="212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6618650" y="919725"/>
              <a:ext cx="34500" cy="47200"/>
            </a:xfrm>
            <a:custGeom>
              <a:rect b="b" l="l" r="r" t="t"/>
              <a:pathLst>
                <a:path extrusionOk="0" h="1888" w="1380">
                  <a:moveTo>
                    <a:pt x="293" y="1"/>
                  </a:moveTo>
                  <a:cubicBezTo>
                    <a:pt x="238" y="1"/>
                    <a:pt x="198" y="3"/>
                    <a:pt x="182" y="5"/>
                  </a:cubicBezTo>
                  <a:cubicBezTo>
                    <a:pt x="76" y="10"/>
                    <a:pt x="1" y="94"/>
                    <a:pt x="7" y="196"/>
                  </a:cubicBezTo>
                  <a:cubicBezTo>
                    <a:pt x="12" y="292"/>
                    <a:pt x="93" y="372"/>
                    <a:pt x="183" y="372"/>
                  </a:cubicBezTo>
                  <a:cubicBezTo>
                    <a:pt x="188" y="372"/>
                    <a:pt x="193" y="372"/>
                    <a:pt x="199" y="371"/>
                  </a:cubicBezTo>
                  <a:cubicBezTo>
                    <a:pt x="217" y="371"/>
                    <a:pt x="236" y="370"/>
                    <a:pt x="255" y="370"/>
                  </a:cubicBezTo>
                  <a:cubicBezTo>
                    <a:pt x="520" y="370"/>
                    <a:pt x="886" y="435"/>
                    <a:pt x="916" y="573"/>
                  </a:cubicBezTo>
                  <a:cubicBezTo>
                    <a:pt x="970" y="808"/>
                    <a:pt x="746" y="1334"/>
                    <a:pt x="592" y="1611"/>
                  </a:cubicBezTo>
                  <a:cubicBezTo>
                    <a:pt x="538" y="1702"/>
                    <a:pt x="570" y="1813"/>
                    <a:pt x="661" y="1861"/>
                  </a:cubicBezTo>
                  <a:cubicBezTo>
                    <a:pt x="687" y="1876"/>
                    <a:pt x="719" y="1888"/>
                    <a:pt x="751" y="1888"/>
                  </a:cubicBezTo>
                  <a:cubicBezTo>
                    <a:pt x="815" y="1888"/>
                    <a:pt x="879" y="1850"/>
                    <a:pt x="911" y="1792"/>
                  </a:cubicBezTo>
                  <a:cubicBezTo>
                    <a:pt x="958" y="1707"/>
                    <a:pt x="1379" y="941"/>
                    <a:pt x="1277" y="494"/>
                  </a:cubicBezTo>
                  <a:cubicBezTo>
                    <a:pt x="1181" y="57"/>
                    <a:pt x="558" y="1"/>
                    <a:pt x="29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5288675" y="3229025"/>
              <a:ext cx="248000" cy="146275"/>
            </a:xfrm>
            <a:custGeom>
              <a:rect b="b" l="l" r="r" t="t"/>
              <a:pathLst>
                <a:path extrusionOk="0" h="5851" w="9920">
                  <a:moveTo>
                    <a:pt x="798" y="0"/>
                  </a:moveTo>
                  <a:cubicBezTo>
                    <a:pt x="798" y="0"/>
                    <a:pt x="54" y="383"/>
                    <a:pt x="54" y="889"/>
                  </a:cubicBezTo>
                  <a:cubicBezTo>
                    <a:pt x="54" y="1399"/>
                    <a:pt x="0" y="2984"/>
                    <a:pt x="0" y="2984"/>
                  </a:cubicBezTo>
                  <a:lnTo>
                    <a:pt x="1303" y="3548"/>
                  </a:lnTo>
                  <a:lnTo>
                    <a:pt x="1585" y="2873"/>
                  </a:lnTo>
                  <a:cubicBezTo>
                    <a:pt x="1585" y="2873"/>
                    <a:pt x="2187" y="3575"/>
                    <a:pt x="2783" y="3771"/>
                  </a:cubicBezTo>
                  <a:cubicBezTo>
                    <a:pt x="3312" y="3946"/>
                    <a:pt x="7292" y="5850"/>
                    <a:pt x="8723" y="5850"/>
                  </a:cubicBezTo>
                  <a:cubicBezTo>
                    <a:pt x="8901" y="5850"/>
                    <a:pt x="9040" y="5821"/>
                    <a:pt x="9127" y="5755"/>
                  </a:cubicBezTo>
                  <a:cubicBezTo>
                    <a:pt x="9920" y="5160"/>
                    <a:pt x="6154" y="3575"/>
                    <a:pt x="6154" y="3575"/>
                  </a:cubicBezTo>
                  <a:lnTo>
                    <a:pt x="5160" y="1591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5929600" y="2763225"/>
              <a:ext cx="225950" cy="192300"/>
            </a:xfrm>
            <a:custGeom>
              <a:rect b="b" l="l" r="r" t="t"/>
              <a:pathLst>
                <a:path extrusionOk="0" h="7692" w="9038">
                  <a:moveTo>
                    <a:pt x="2043" y="0"/>
                  </a:moveTo>
                  <a:cubicBezTo>
                    <a:pt x="2043" y="0"/>
                    <a:pt x="718" y="133"/>
                    <a:pt x="586" y="628"/>
                  </a:cubicBezTo>
                  <a:cubicBezTo>
                    <a:pt x="458" y="1117"/>
                    <a:pt x="1" y="2639"/>
                    <a:pt x="1" y="2639"/>
                  </a:cubicBezTo>
                  <a:lnTo>
                    <a:pt x="1113" y="3516"/>
                  </a:lnTo>
                  <a:lnTo>
                    <a:pt x="1560" y="2931"/>
                  </a:lnTo>
                  <a:cubicBezTo>
                    <a:pt x="1560" y="2931"/>
                    <a:pt x="3256" y="5410"/>
                    <a:pt x="3777" y="5755"/>
                  </a:cubicBezTo>
                  <a:cubicBezTo>
                    <a:pt x="4258" y="6066"/>
                    <a:pt x="6713" y="7691"/>
                    <a:pt x="7838" y="7691"/>
                  </a:cubicBezTo>
                  <a:cubicBezTo>
                    <a:pt x="7946" y="7691"/>
                    <a:pt x="8042" y="7677"/>
                    <a:pt x="8122" y="7644"/>
                  </a:cubicBezTo>
                  <a:cubicBezTo>
                    <a:pt x="9038" y="7271"/>
                    <a:pt x="5191" y="4564"/>
                    <a:pt x="5191" y="4564"/>
                  </a:cubicBezTo>
                  <a:lnTo>
                    <a:pt x="5213" y="1984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3672675" y="3864100"/>
              <a:ext cx="226050" cy="192175"/>
            </a:xfrm>
            <a:custGeom>
              <a:rect b="b" l="l" r="r" t="t"/>
              <a:pathLst>
                <a:path extrusionOk="0" h="7687" w="9042">
                  <a:moveTo>
                    <a:pt x="2043" y="0"/>
                  </a:moveTo>
                  <a:cubicBezTo>
                    <a:pt x="2043" y="0"/>
                    <a:pt x="717" y="133"/>
                    <a:pt x="590" y="622"/>
                  </a:cubicBezTo>
                  <a:cubicBezTo>
                    <a:pt x="462" y="1117"/>
                    <a:pt x="0" y="2633"/>
                    <a:pt x="0" y="2633"/>
                  </a:cubicBezTo>
                  <a:lnTo>
                    <a:pt x="1117" y="3511"/>
                  </a:lnTo>
                  <a:lnTo>
                    <a:pt x="1564" y="2931"/>
                  </a:lnTo>
                  <a:cubicBezTo>
                    <a:pt x="1564" y="2931"/>
                    <a:pt x="3255" y="5409"/>
                    <a:pt x="3781" y="5750"/>
                  </a:cubicBezTo>
                  <a:cubicBezTo>
                    <a:pt x="4262" y="6065"/>
                    <a:pt x="6707" y="7687"/>
                    <a:pt x="7833" y="7687"/>
                  </a:cubicBezTo>
                  <a:cubicBezTo>
                    <a:pt x="7942" y="7687"/>
                    <a:pt x="8040" y="7672"/>
                    <a:pt x="8121" y="7638"/>
                  </a:cubicBezTo>
                  <a:cubicBezTo>
                    <a:pt x="9042" y="7266"/>
                    <a:pt x="5197" y="4564"/>
                    <a:pt x="5197" y="4564"/>
                  </a:cubicBezTo>
                  <a:lnTo>
                    <a:pt x="5217" y="1984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741050" y="4117675"/>
              <a:ext cx="225950" cy="192175"/>
            </a:xfrm>
            <a:custGeom>
              <a:rect b="b" l="l" r="r" t="t"/>
              <a:pathLst>
                <a:path extrusionOk="0" h="7687" w="9038">
                  <a:moveTo>
                    <a:pt x="2038" y="1"/>
                  </a:moveTo>
                  <a:cubicBezTo>
                    <a:pt x="2038" y="1"/>
                    <a:pt x="719" y="134"/>
                    <a:pt x="586" y="622"/>
                  </a:cubicBezTo>
                  <a:cubicBezTo>
                    <a:pt x="459" y="1118"/>
                    <a:pt x="0" y="2633"/>
                    <a:pt x="0" y="2633"/>
                  </a:cubicBezTo>
                  <a:lnTo>
                    <a:pt x="1112" y="3511"/>
                  </a:lnTo>
                  <a:lnTo>
                    <a:pt x="1559" y="2925"/>
                  </a:lnTo>
                  <a:cubicBezTo>
                    <a:pt x="1559" y="2925"/>
                    <a:pt x="3256" y="5409"/>
                    <a:pt x="3778" y="5750"/>
                  </a:cubicBezTo>
                  <a:cubicBezTo>
                    <a:pt x="4257" y="6066"/>
                    <a:pt x="6711" y="7686"/>
                    <a:pt x="7837" y="7686"/>
                  </a:cubicBezTo>
                  <a:cubicBezTo>
                    <a:pt x="7946" y="7686"/>
                    <a:pt x="8042" y="7671"/>
                    <a:pt x="8123" y="7638"/>
                  </a:cubicBezTo>
                  <a:cubicBezTo>
                    <a:pt x="9037" y="7266"/>
                    <a:pt x="5192" y="4564"/>
                    <a:pt x="5192" y="4564"/>
                  </a:cubicBezTo>
                  <a:lnTo>
                    <a:pt x="5214" y="1979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3662425" y="2031700"/>
              <a:ext cx="352350" cy="320275"/>
            </a:xfrm>
            <a:custGeom>
              <a:rect b="b" l="l" r="r" t="t"/>
              <a:pathLst>
                <a:path extrusionOk="0" h="12811" w="14094">
                  <a:moveTo>
                    <a:pt x="5716" y="0"/>
                  </a:moveTo>
                  <a:cubicBezTo>
                    <a:pt x="2992" y="0"/>
                    <a:pt x="0" y="3727"/>
                    <a:pt x="835" y="6124"/>
                  </a:cubicBezTo>
                  <a:cubicBezTo>
                    <a:pt x="1682" y="8549"/>
                    <a:pt x="5330" y="10624"/>
                    <a:pt x="5330" y="10624"/>
                  </a:cubicBezTo>
                  <a:cubicBezTo>
                    <a:pt x="5330" y="10624"/>
                    <a:pt x="7293" y="12656"/>
                    <a:pt x="10484" y="12804"/>
                  </a:cubicBezTo>
                  <a:cubicBezTo>
                    <a:pt x="10581" y="12808"/>
                    <a:pt x="10675" y="12811"/>
                    <a:pt x="10767" y="12811"/>
                  </a:cubicBezTo>
                  <a:cubicBezTo>
                    <a:pt x="13696" y="12811"/>
                    <a:pt x="14093" y="10600"/>
                    <a:pt x="12660" y="7651"/>
                  </a:cubicBezTo>
                  <a:cubicBezTo>
                    <a:pt x="11187" y="4614"/>
                    <a:pt x="8563" y="87"/>
                    <a:pt x="5814" y="2"/>
                  </a:cubicBezTo>
                  <a:cubicBezTo>
                    <a:pt x="5781" y="1"/>
                    <a:pt x="5749" y="0"/>
                    <a:pt x="5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3667750" y="2025425"/>
              <a:ext cx="343900" cy="332650"/>
            </a:xfrm>
            <a:custGeom>
              <a:rect b="b" l="l" r="r" t="t"/>
              <a:pathLst>
                <a:path extrusionOk="0" h="13306" w="13756">
                  <a:moveTo>
                    <a:pt x="5590" y="498"/>
                  </a:moveTo>
                  <a:cubicBezTo>
                    <a:pt x="8095" y="577"/>
                    <a:pt x="10579" y="4625"/>
                    <a:pt x="12228" y="8013"/>
                  </a:cubicBezTo>
                  <a:cubicBezTo>
                    <a:pt x="13063" y="9736"/>
                    <a:pt x="13233" y="11135"/>
                    <a:pt x="12697" y="11955"/>
                  </a:cubicBezTo>
                  <a:cubicBezTo>
                    <a:pt x="12319" y="12524"/>
                    <a:pt x="11596" y="12812"/>
                    <a:pt x="10551" y="12812"/>
                  </a:cubicBezTo>
                  <a:cubicBezTo>
                    <a:pt x="10463" y="12812"/>
                    <a:pt x="10374" y="12810"/>
                    <a:pt x="10282" y="12806"/>
                  </a:cubicBezTo>
                  <a:cubicBezTo>
                    <a:pt x="7233" y="12667"/>
                    <a:pt x="5313" y="10720"/>
                    <a:pt x="5298" y="10705"/>
                  </a:cubicBezTo>
                  <a:lnTo>
                    <a:pt x="5239" y="10662"/>
                  </a:lnTo>
                  <a:cubicBezTo>
                    <a:pt x="5202" y="10641"/>
                    <a:pt x="1660" y="8604"/>
                    <a:pt x="857" y="6296"/>
                  </a:cubicBezTo>
                  <a:cubicBezTo>
                    <a:pt x="516" y="5322"/>
                    <a:pt x="857" y="4008"/>
                    <a:pt x="1761" y="2779"/>
                  </a:cubicBezTo>
                  <a:cubicBezTo>
                    <a:pt x="2787" y="1386"/>
                    <a:pt x="4250" y="498"/>
                    <a:pt x="5510" y="498"/>
                  </a:cubicBezTo>
                  <a:close/>
                  <a:moveTo>
                    <a:pt x="5487" y="0"/>
                  </a:moveTo>
                  <a:cubicBezTo>
                    <a:pt x="4084" y="0"/>
                    <a:pt x="2473" y="977"/>
                    <a:pt x="1361" y="2487"/>
                  </a:cubicBezTo>
                  <a:cubicBezTo>
                    <a:pt x="362" y="3849"/>
                    <a:pt x="0" y="5332"/>
                    <a:pt x="389" y="6455"/>
                  </a:cubicBezTo>
                  <a:cubicBezTo>
                    <a:pt x="1223" y="8849"/>
                    <a:pt x="4585" y="10853"/>
                    <a:pt x="4967" y="11071"/>
                  </a:cubicBezTo>
                  <a:cubicBezTo>
                    <a:pt x="5218" y="11327"/>
                    <a:pt x="7170" y="13162"/>
                    <a:pt x="10255" y="13300"/>
                  </a:cubicBezTo>
                  <a:cubicBezTo>
                    <a:pt x="10361" y="13305"/>
                    <a:pt x="10457" y="13305"/>
                    <a:pt x="10559" y="13305"/>
                  </a:cubicBezTo>
                  <a:cubicBezTo>
                    <a:pt x="11777" y="13305"/>
                    <a:pt x="12633" y="12944"/>
                    <a:pt x="13105" y="12225"/>
                  </a:cubicBezTo>
                  <a:cubicBezTo>
                    <a:pt x="13755" y="11242"/>
                    <a:pt x="13601" y="9711"/>
                    <a:pt x="12670" y="7796"/>
                  </a:cubicBezTo>
                  <a:cubicBezTo>
                    <a:pt x="10967" y="4290"/>
                    <a:pt x="8362" y="93"/>
                    <a:pt x="5606" y="3"/>
                  </a:cubicBezTo>
                  <a:cubicBezTo>
                    <a:pt x="5566" y="1"/>
                    <a:pt x="5527" y="0"/>
                    <a:pt x="548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3611475" y="2015125"/>
              <a:ext cx="251900" cy="294150"/>
            </a:xfrm>
            <a:custGeom>
              <a:rect b="b" l="l" r="r" t="t"/>
              <a:pathLst>
                <a:path extrusionOk="0" h="11766" w="10076">
                  <a:moveTo>
                    <a:pt x="7868" y="0"/>
                  </a:moveTo>
                  <a:cubicBezTo>
                    <a:pt x="7056" y="0"/>
                    <a:pt x="5986" y="390"/>
                    <a:pt x="4672" y="1143"/>
                  </a:cubicBezTo>
                  <a:cubicBezTo>
                    <a:pt x="1884" y="2739"/>
                    <a:pt x="1" y="6952"/>
                    <a:pt x="2097" y="9357"/>
                  </a:cubicBezTo>
                  <a:cubicBezTo>
                    <a:pt x="4193" y="11765"/>
                    <a:pt x="6682" y="11105"/>
                    <a:pt x="7368" y="11287"/>
                  </a:cubicBezTo>
                  <a:cubicBezTo>
                    <a:pt x="7368" y="11287"/>
                    <a:pt x="7905" y="9217"/>
                    <a:pt x="7942" y="7531"/>
                  </a:cubicBezTo>
                  <a:cubicBezTo>
                    <a:pt x="7984" y="5846"/>
                    <a:pt x="7304" y="6293"/>
                    <a:pt x="6842" y="4362"/>
                  </a:cubicBezTo>
                  <a:cubicBezTo>
                    <a:pt x="6379" y="2431"/>
                    <a:pt x="10075" y="3441"/>
                    <a:pt x="9612" y="1511"/>
                  </a:cubicBezTo>
                  <a:cubicBezTo>
                    <a:pt x="9367" y="492"/>
                    <a:pt x="8780" y="0"/>
                    <a:pt x="7868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2791975" y="3351900"/>
              <a:ext cx="962775" cy="815275"/>
            </a:xfrm>
            <a:custGeom>
              <a:rect b="b" l="l" r="r" t="t"/>
              <a:pathLst>
                <a:path extrusionOk="0" h="32611" w="38511">
                  <a:moveTo>
                    <a:pt x="22011" y="0"/>
                  </a:moveTo>
                  <a:lnTo>
                    <a:pt x="23335" y="5755"/>
                  </a:lnTo>
                  <a:lnTo>
                    <a:pt x="18223" y="20977"/>
                  </a:lnTo>
                  <a:lnTo>
                    <a:pt x="1" y="30632"/>
                  </a:lnTo>
                  <a:lnTo>
                    <a:pt x="3177" y="32610"/>
                  </a:lnTo>
                  <a:lnTo>
                    <a:pt x="26403" y="24956"/>
                  </a:lnTo>
                  <a:lnTo>
                    <a:pt x="38510" y="5877"/>
                  </a:lnTo>
                  <a:lnTo>
                    <a:pt x="22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2779625" y="3342325"/>
              <a:ext cx="984400" cy="831600"/>
            </a:xfrm>
            <a:custGeom>
              <a:rect b="b" l="l" r="r" t="t"/>
              <a:pathLst>
                <a:path extrusionOk="0" h="33264" w="39376">
                  <a:moveTo>
                    <a:pt x="22844" y="771"/>
                  </a:moveTo>
                  <a:lnTo>
                    <a:pt x="38626" y="6388"/>
                  </a:lnTo>
                  <a:lnTo>
                    <a:pt x="26738" y="25131"/>
                  </a:lnTo>
                  <a:lnTo>
                    <a:pt x="3703" y="32721"/>
                  </a:lnTo>
                  <a:lnTo>
                    <a:pt x="990" y="31030"/>
                  </a:lnTo>
                  <a:lnTo>
                    <a:pt x="18919" y="21531"/>
                  </a:lnTo>
                  <a:lnTo>
                    <a:pt x="24084" y="6149"/>
                  </a:lnTo>
                  <a:lnTo>
                    <a:pt x="22844" y="771"/>
                  </a:lnTo>
                  <a:close/>
                  <a:moveTo>
                    <a:pt x="22159" y="0"/>
                  </a:moveTo>
                  <a:lnTo>
                    <a:pt x="23573" y="6122"/>
                  </a:lnTo>
                  <a:lnTo>
                    <a:pt x="18516" y="21185"/>
                  </a:lnTo>
                  <a:lnTo>
                    <a:pt x="1" y="30993"/>
                  </a:lnTo>
                  <a:lnTo>
                    <a:pt x="3639" y="33264"/>
                  </a:lnTo>
                  <a:lnTo>
                    <a:pt x="27063" y="25546"/>
                  </a:lnTo>
                  <a:lnTo>
                    <a:pt x="39376" y="6127"/>
                  </a:lnTo>
                  <a:lnTo>
                    <a:pt x="22159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3317225" y="3056625"/>
              <a:ext cx="1084425" cy="858825"/>
            </a:xfrm>
            <a:custGeom>
              <a:rect b="b" l="l" r="r" t="t"/>
              <a:pathLst>
                <a:path extrusionOk="0" h="34353" w="43377">
                  <a:moveTo>
                    <a:pt x="11098" y="0"/>
                  </a:moveTo>
                  <a:cubicBezTo>
                    <a:pt x="6822" y="0"/>
                    <a:pt x="2457" y="6184"/>
                    <a:pt x="2457" y="6184"/>
                  </a:cubicBezTo>
                  <a:cubicBezTo>
                    <a:pt x="2457" y="6184"/>
                    <a:pt x="0" y="6205"/>
                    <a:pt x="687" y="13262"/>
                  </a:cubicBezTo>
                  <a:cubicBezTo>
                    <a:pt x="1064" y="17116"/>
                    <a:pt x="5627" y="18224"/>
                    <a:pt x="10750" y="18224"/>
                  </a:cubicBezTo>
                  <a:cubicBezTo>
                    <a:pt x="17685" y="18224"/>
                    <a:pt x="25648" y="16194"/>
                    <a:pt x="25648" y="16193"/>
                  </a:cubicBezTo>
                  <a:lnTo>
                    <a:pt x="25648" y="16193"/>
                  </a:lnTo>
                  <a:lnTo>
                    <a:pt x="15287" y="32283"/>
                  </a:lnTo>
                  <a:lnTo>
                    <a:pt x="19781" y="34352"/>
                  </a:lnTo>
                  <a:cubicBezTo>
                    <a:pt x="19781" y="34352"/>
                    <a:pt x="43377" y="13928"/>
                    <a:pt x="43377" y="9061"/>
                  </a:cubicBezTo>
                  <a:cubicBezTo>
                    <a:pt x="43377" y="7077"/>
                    <a:pt x="39261" y="6490"/>
                    <a:pt x="34386" y="6490"/>
                  </a:cubicBezTo>
                  <a:cubicBezTo>
                    <a:pt x="27299" y="6490"/>
                    <a:pt x="18606" y="7731"/>
                    <a:pt x="18606" y="7731"/>
                  </a:cubicBezTo>
                  <a:cubicBezTo>
                    <a:pt x="18606" y="7731"/>
                    <a:pt x="17053" y="1758"/>
                    <a:pt x="12409" y="210"/>
                  </a:cubicBezTo>
                  <a:cubicBezTo>
                    <a:pt x="11976" y="66"/>
                    <a:pt x="11537" y="0"/>
                    <a:pt x="110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3317875" y="3050425"/>
              <a:ext cx="1090000" cy="872325"/>
            </a:xfrm>
            <a:custGeom>
              <a:rect b="b" l="l" r="r" t="t"/>
              <a:pathLst>
                <a:path extrusionOk="0" h="34893" w="43600">
                  <a:moveTo>
                    <a:pt x="11077" y="497"/>
                  </a:moveTo>
                  <a:cubicBezTo>
                    <a:pt x="11490" y="497"/>
                    <a:pt x="11900" y="558"/>
                    <a:pt x="12304" y="693"/>
                  </a:cubicBezTo>
                  <a:cubicBezTo>
                    <a:pt x="16767" y="2181"/>
                    <a:pt x="18324" y="7984"/>
                    <a:pt x="18341" y="8043"/>
                  </a:cubicBezTo>
                  <a:lnTo>
                    <a:pt x="18394" y="8256"/>
                  </a:lnTo>
                  <a:lnTo>
                    <a:pt x="18611" y="8224"/>
                  </a:lnTo>
                  <a:cubicBezTo>
                    <a:pt x="18747" y="8207"/>
                    <a:pt x="27443" y="6982"/>
                    <a:pt x="34445" y="6982"/>
                  </a:cubicBezTo>
                  <a:cubicBezTo>
                    <a:pt x="38170" y="6982"/>
                    <a:pt x="41416" y="7329"/>
                    <a:pt x="42637" y="8389"/>
                  </a:cubicBezTo>
                  <a:cubicBezTo>
                    <a:pt x="42951" y="8660"/>
                    <a:pt x="43106" y="8963"/>
                    <a:pt x="43106" y="9309"/>
                  </a:cubicBezTo>
                  <a:cubicBezTo>
                    <a:pt x="43106" y="13830"/>
                    <a:pt x="21532" y="32729"/>
                    <a:pt x="19713" y="34313"/>
                  </a:cubicBezTo>
                  <a:lnTo>
                    <a:pt x="15623" y="32425"/>
                  </a:lnTo>
                  <a:lnTo>
                    <a:pt x="26165" y="16043"/>
                  </a:lnTo>
                  <a:lnTo>
                    <a:pt x="26165" y="16043"/>
                  </a:lnTo>
                  <a:lnTo>
                    <a:pt x="25558" y="16203"/>
                  </a:lnTo>
                  <a:cubicBezTo>
                    <a:pt x="25443" y="16231"/>
                    <a:pt x="17532" y="18219"/>
                    <a:pt x="10696" y="18219"/>
                  </a:cubicBezTo>
                  <a:cubicBezTo>
                    <a:pt x="7494" y="18219"/>
                    <a:pt x="4527" y="17783"/>
                    <a:pt x="2708" y="16505"/>
                  </a:cubicBezTo>
                  <a:cubicBezTo>
                    <a:pt x="1634" y="15756"/>
                    <a:pt x="1027" y="14740"/>
                    <a:pt x="906" y="13485"/>
                  </a:cubicBezTo>
                  <a:cubicBezTo>
                    <a:pt x="517" y="9469"/>
                    <a:pt x="1145" y="7804"/>
                    <a:pt x="1741" y="7118"/>
                  </a:cubicBezTo>
                  <a:cubicBezTo>
                    <a:pt x="2102" y="6698"/>
                    <a:pt x="2426" y="6681"/>
                    <a:pt x="2431" y="6681"/>
                  </a:cubicBezTo>
                  <a:lnTo>
                    <a:pt x="2559" y="6676"/>
                  </a:lnTo>
                  <a:lnTo>
                    <a:pt x="2634" y="6575"/>
                  </a:lnTo>
                  <a:cubicBezTo>
                    <a:pt x="2682" y="6508"/>
                    <a:pt x="6984" y="497"/>
                    <a:pt x="11077" y="497"/>
                  </a:cubicBezTo>
                  <a:close/>
                  <a:moveTo>
                    <a:pt x="11064" y="1"/>
                  </a:moveTo>
                  <a:cubicBezTo>
                    <a:pt x="6950" y="1"/>
                    <a:pt x="2876" y="5400"/>
                    <a:pt x="2293" y="6202"/>
                  </a:cubicBezTo>
                  <a:cubicBezTo>
                    <a:pt x="2107" y="6241"/>
                    <a:pt x="1756" y="6362"/>
                    <a:pt x="1395" y="6756"/>
                  </a:cubicBezTo>
                  <a:cubicBezTo>
                    <a:pt x="720" y="7511"/>
                    <a:pt x="1" y="9293"/>
                    <a:pt x="416" y="13532"/>
                  </a:cubicBezTo>
                  <a:cubicBezTo>
                    <a:pt x="555" y="14936"/>
                    <a:pt x="1230" y="16070"/>
                    <a:pt x="2426" y="16910"/>
                  </a:cubicBezTo>
                  <a:cubicBezTo>
                    <a:pt x="4358" y="18267"/>
                    <a:pt x="7452" y="18728"/>
                    <a:pt x="10761" y="18728"/>
                  </a:cubicBezTo>
                  <a:cubicBezTo>
                    <a:pt x="16581" y="18728"/>
                    <a:pt x="23069" y="17303"/>
                    <a:pt x="25080" y="16824"/>
                  </a:cubicBezTo>
                  <a:lnTo>
                    <a:pt x="25080" y="16824"/>
                  </a:lnTo>
                  <a:lnTo>
                    <a:pt x="14899" y="32638"/>
                  </a:lnTo>
                  <a:lnTo>
                    <a:pt x="19799" y="34892"/>
                  </a:lnTo>
                  <a:lnTo>
                    <a:pt x="19920" y="34786"/>
                  </a:lnTo>
                  <a:cubicBezTo>
                    <a:pt x="20884" y="33952"/>
                    <a:pt x="43600" y="14229"/>
                    <a:pt x="43600" y="9309"/>
                  </a:cubicBezTo>
                  <a:cubicBezTo>
                    <a:pt x="43600" y="8814"/>
                    <a:pt x="43383" y="8384"/>
                    <a:pt x="42961" y="8016"/>
                  </a:cubicBezTo>
                  <a:cubicBezTo>
                    <a:pt x="41631" y="6862"/>
                    <a:pt x="38190" y="6489"/>
                    <a:pt x="34295" y="6489"/>
                  </a:cubicBezTo>
                  <a:cubicBezTo>
                    <a:pt x="27867" y="6489"/>
                    <a:pt x="20203" y="7506"/>
                    <a:pt x="18756" y="7709"/>
                  </a:cubicBezTo>
                  <a:cubicBezTo>
                    <a:pt x="18426" y="6597"/>
                    <a:pt x="16735" y="1650"/>
                    <a:pt x="12464" y="224"/>
                  </a:cubicBezTo>
                  <a:cubicBezTo>
                    <a:pt x="12000" y="70"/>
                    <a:pt x="11532" y="1"/>
                    <a:pt x="1106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3733775" y="2267025"/>
              <a:ext cx="99400" cy="68375"/>
            </a:xfrm>
            <a:custGeom>
              <a:rect b="b" l="l" r="r" t="t"/>
              <a:pathLst>
                <a:path extrusionOk="0" h="2735" w="3976">
                  <a:moveTo>
                    <a:pt x="2361" y="1"/>
                  </a:moveTo>
                  <a:cubicBezTo>
                    <a:pt x="1247" y="1"/>
                    <a:pt x="0" y="163"/>
                    <a:pt x="316" y="929"/>
                  </a:cubicBezTo>
                  <a:cubicBezTo>
                    <a:pt x="691" y="1836"/>
                    <a:pt x="1523" y="2734"/>
                    <a:pt x="2516" y="2734"/>
                  </a:cubicBezTo>
                  <a:cubicBezTo>
                    <a:pt x="2978" y="2734"/>
                    <a:pt x="3474" y="2540"/>
                    <a:pt x="3976" y="2062"/>
                  </a:cubicBezTo>
                  <a:lnTo>
                    <a:pt x="3929" y="89"/>
                  </a:lnTo>
                  <a:cubicBezTo>
                    <a:pt x="3929" y="89"/>
                    <a:pt x="3181" y="1"/>
                    <a:pt x="2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3732500" y="2260750"/>
              <a:ext cx="107600" cy="80850"/>
            </a:xfrm>
            <a:custGeom>
              <a:rect b="b" l="l" r="r" t="t"/>
              <a:pathLst>
                <a:path extrusionOk="0" h="3234" w="4304">
                  <a:moveTo>
                    <a:pt x="2440" y="0"/>
                  </a:moveTo>
                  <a:cubicBezTo>
                    <a:pt x="1539" y="0"/>
                    <a:pt x="541" y="111"/>
                    <a:pt x="202" y="558"/>
                  </a:cubicBezTo>
                  <a:cubicBezTo>
                    <a:pt x="96" y="701"/>
                    <a:pt x="1" y="941"/>
                    <a:pt x="138" y="1275"/>
                  </a:cubicBezTo>
                  <a:cubicBezTo>
                    <a:pt x="447" y="2026"/>
                    <a:pt x="1160" y="2972"/>
                    <a:pt x="2166" y="3190"/>
                  </a:cubicBezTo>
                  <a:cubicBezTo>
                    <a:pt x="2282" y="3217"/>
                    <a:pt x="2416" y="3234"/>
                    <a:pt x="2564" y="3234"/>
                  </a:cubicBezTo>
                  <a:cubicBezTo>
                    <a:pt x="3016" y="3234"/>
                    <a:pt x="3590" y="3068"/>
                    <a:pt x="4197" y="2493"/>
                  </a:cubicBezTo>
                  <a:cubicBezTo>
                    <a:pt x="4299" y="2397"/>
                    <a:pt x="4304" y="2244"/>
                    <a:pt x="4208" y="2142"/>
                  </a:cubicBezTo>
                  <a:cubicBezTo>
                    <a:pt x="4159" y="2093"/>
                    <a:pt x="4094" y="2068"/>
                    <a:pt x="4029" y="2068"/>
                  </a:cubicBezTo>
                  <a:cubicBezTo>
                    <a:pt x="3968" y="2068"/>
                    <a:pt x="3906" y="2090"/>
                    <a:pt x="3857" y="2137"/>
                  </a:cubicBezTo>
                  <a:cubicBezTo>
                    <a:pt x="3438" y="2535"/>
                    <a:pt x="3005" y="2739"/>
                    <a:pt x="2570" y="2739"/>
                  </a:cubicBezTo>
                  <a:cubicBezTo>
                    <a:pt x="2469" y="2739"/>
                    <a:pt x="2368" y="2728"/>
                    <a:pt x="2266" y="2706"/>
                  </a:cubicBezTo>
                  <a:cubicBezTo>
                    <a:pt x="1452" y="2531"/>
                    <a:pt x="857" y="1727"/>
                    <a:pt x="597" y="1089"/>
                  </a:cubicBezTo>
                  <a:cubicBezTo>
                    <a:pt x="533" y="941"/>
                    <a:pt x="575" y="882"/>
                    <a:pt x="597" y="855"/>
                  </a:cubicBezTo>
                  <a:cubicBezTo>
                    <a:pt x="796" y="593"/>
                    <a:pt x="1587" y="499"/>
                    <a:pt x="2446" y="499"/>
                  </a:cubicBezTo>
                  <a:cubicBezTo>
                    <a:pt x="2962" y="499"/>
                    <a:pt x="3502" y="533"/>
                    <a:pt x="3953" y="585"/>
                  </a:cubicBezTo>
                  <a:cubicBezTo>
                    <a:pt x="3965" y="587"/>
                    <a:pt x="3977" y="587"/>
                    <a:pt x="3988" y="587"/>
                  </a:cubicBezTo>
                  <a:cubicBezTo>
                    <a:pt x="4110" y="587"/>
                    <a:pt x="4209" y="492"/>
                    <a:pt x="4223" y="366"/>
                  </a:cubicBezTo>
                  <a:cubicBezTo>
                    <a:pt x="4240" y="234"/>
                    <a:pt x="4144" y="111"/>
                    <a:pt x="4005" y="95"/>
                  </a:cubicBezTo>
                  <a:cubicBezTo>
                    <a:pt x="3776" y="67"/>
                    <a:pt x="3137" y="0"/>
                    <a:pt x="2440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3884350" y="2143125"/>
              <a:ext cx="26900" cy="23850"/>
            </a:xfrm>
            <a:custGeom>
              <a:rect b="b" l="l" r="r" t="t"/>
              <a:pathLst>
                <a:path extrusionOk="0" h="954" w="1076">
                  <a:moveTo>
                    <a:pt x="539" y="1"/>
                  </a:moveTo>
                  <a:cubicBezTo>
                    <a:pt x="486" y="1"/>
                    <a:pt x="432" y="10"/>
                    <a:pt x="378" y="29"/>
                  </a:cubicBezTo>
                  <a:cubicBezTo>
                    <a:pt x="133" y="113"/>
                    <a:pt x="0" y="385"/>
                    <a:pt x="86" y="636"/>
                  </a:cubicBezTo>
                  <a:cubicBezTo>
                    <a:pt x="158" y="829"/>
                    <a:pt x="344" y="954"/>
                    <a:pt x="540" y="954"/>
                  </a:cubicBezTo>
                  <a:cubicBezTo>
                    <a:pt x="591" y="954"/>
                    <a:pt x="642" y="945"/>
                    <a:pt x="692" y="928"/>
                  </a:cubicBezTo>
                  <a:cubicBezTo>
                    <a:pt x="942" y="837"/>
                    <a:pt x="1075" y="567"/>
                    <a:pt x="985" y="321"/>
                  </a:cubicBezTo>
                  <a:cubicBezTo>
                    <a:pt x="917" y="125"/>
                    <a:pt x="736" y="1"/>
                    <a:pt x="53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3855750" y="2111375"/>
              <a:ext cx="41000" cy="32625"/>
            </a:xfrm>
            <a:custGeom>
              <a:rect b="b" l="l" r="r" t="t"/>
              <a:pathLst>
                <a:path extrusionOk="0" h="1305" w="1640">
                  <a:moveTo>
                    <a:pt x="1163" y="1"/>
                  </a:moveTo>
                  <a:cubicBezTo>
                    <a:pt x="400" y="1"/>
                    <a:pt x="85" y="646"/>
                    <a:pt x="22" y="1017"/>
                  </a:cubicBezTo>
                  <a:cubicBezTo>
                    <a:pt x="1" y="1150"/>
                    <a:pt x="91" y="1277"/>
                    <a:pt x="224" y="1304"/>
                  </a:cubicBezTo>
                  <a:lnTo>
                    <a:pt x="267" y="1304"/>
                  </a:lnTo>
                  <a:cubicBezTo>
                    <a:pt x="384" y="1304"/>
                    <a:pt x="491" y="1219"/>
                    <a:pt x="511" y="1103"/>
                  </a:cubicBezTo>
                  <a:cubicBezTo>
                    <a:pt x="531" y="995"/>
                    <a:pt x="644" y="498"/>
                    <a:pt x="1175" y="498"/>
                  </a:cubicBezTo>
                  <a:cubicBezTo>
                    <a:pt x="1225" y="498"/>
                    <a:pt x="1278" y="502"/>
                    <a:pt x="1336" y="512"/>
                  </a:cubicBezTo>
                  <a:cubicBezTo>
                    <a:pt x="1349" y="514"/>
                    <a:pt x="1362" y="515"/>
                    <a:pt x="1375" y="515"/>
                  </a:cubicBezTo>
                  <a:cubicBezTo>
                    <a:pt x="1493" y="515"/>
                    <a:pt x="1598" y="429"/>
                    <a:pt x="1618" y="305"/>
                  </a:cubicBezTo>
                  <a:cubicBezTo>
                    <a:pt x="1640" y="171"/>
                    <a:pt x="1549" y="43"/>
                    <a:pt x="1416" y="23"/>
                  </a:cubicBezTo>
                  <a:cubicBezTo>
                    <a:pt x="1327" y="8"/>
                    <a:pt x="1243" y="1"/>
                    <a:pt x="116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3939525" y="2140650"/>
              <a:ext cx="42050" cy="52925"/>
            </a:xfrm>
            <a:custGeom>
              <a:rect b="b" l="l" r="r" t="t"/>
              <a:pathLst>
                <a:path extrusionOk="0" h="2117" w="1682">
                  <a:moveTo>
                    <a:pt x="0" y="1"/>
                  </a:moveTo>
                  <a:lnTo>
                    <a:pt x="1267" y="2117"/>
                  </a:lnTo>
                  <a:cubicBezTo>
                    <a:pt x="1267" y="2117"/>
                    <a:pt x="1603" y="1846"/>
                    <a:pt x="1640" y="995"/>
                  </a:cubicBezTo>
                  <a:cubicBezTo>
                    <a:pt x="1682" y="144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3933025" y="2134500"/>
              <a:ext cx="54925" cy="65225"/>
            </a:xfrm>
            <a:custGeom>
              <a:rect b="b" l="l" r="r" t="t"/>
              <a:pathLst>
                <a:path extrusionOk="0" h="2609" w="2197">
                  <a:moveTo>
                    <a:pt x="264" y="1"/>
                  </a:moveTo>
                  <a:cubicBezTo>
                    <a:pt x="143" y="1"/>
                    <a:pt x="26" y="98"/>
                    <a:pt x="12" y="230"/>
                  </a:cubicBezTo>
                  <a:cubicBezTo>
                    <a:pt x="0" y="363"/>
                    <a:pt x="101" y="485"/>
                    <a:pt x="240" y="497"/>
                  </a:cubicBezTo>
                  <a:cubicBezTo>
                    <a:pt x="543" y="522"/>
                    <a:pt x="1676" y="720"/>
                    <a:pt x="1654" y="1231"/>
                  </a:cubicBezTo>
                  <a:cubicBezTo>
                    <a:pt x="1623" y="1933"/>
                    <a:pt x="1372" y="2172"/>
                    <a:pt x="1372" y="2172"/>
                  </a:cubicBezTo>
                  <a:cubicBezTo>
                    <a:pt x="1266" y="2257"/>
                    <a:pt x="1250" y="2412"/>
                    <a:pt x="1335" y="2517"/>
                  </a:cubicBezTo>
                  <a:cubicBezTo>
                    <a:pt x="1384" y="2576"/>
                    <a:pt x="1458" y="2608"/>
                    <a:pt x="1527" y="2608"/>
                  </a:cubicBezTo>
                  <a:cubicBezTo>
                    <a:pt x="1580" y="2608"/>
                    <a:pt x="1639" y="2592"/>
                    <a:pt x="1681" y="2554"/>
                  </a:cubicBezTo>
                  <a:cubicBezTo>
                    <a:pt x="1723" y="2517"/>
                    <a:pt x="2106" y="2188"/>
                    <a:pt x="2150" y="1251"/>
                  </a:cubicBezTo>
                  <a:cubicBezTo>
                    <a:pt x="2197" y="193"/>
                    <a:pt x="479" y="18"/>
                    <a:pt x="282" y="1"/>
                  </a:cubicBezTo>
                  <a:cubicBezTo>
                    <a:pt x="276" y="1"/>
                    <a:pt x="270" y="1"/>
                    <a:pt x="26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3823200" y="2351800"/>
              <a:ext cx="101350" cy="102400"/>
            </a:xfrm>
            <a:custGeom>
              <a:rect b="b" l="l" r="r" t="t"/>
              <a:pathLst>
                <a:path extrusionOk="0" h="4096" w="4054">
                  <a:moveTo>
                    <a:pt x="4053" y="0"/>
                  </a:moveTo>
                  <a:cubicBezTo>
                    <a:pt x="4053" y="0"/>
                    <a:pt x="2681" y="155"/>
                    <a:pt x="2537" y="1139"/>
                  </a:cubicBezTo>
                  <a:cubicBezTo>
                    <a:pt x="2530" y="1187"/>
                    <a:pt x="2522" y="1238"/>
                    <a:pt x="2514" y="1290"/>
                  </a:cubicBezTo>
                  <a:lnTo>
                    <a:pt x="2514" y="1290"/>
                  </a:lnTo>
                  <a:lnTo>
                    <a:pt x="4053" y="0"/>
                  </a:lnTo>
                  <a:close/>
                  <a:moveTo>
                    <a:pt x="2514" y="1290"/>
                  </a:moveTo>
                  <a:lnTo>
                    <a:pt x="0" y="3394"/>
                  </a:lnTo>
                  <a:cubicBezTo>
                    <a:pt x="605" y="3940"/>
                    <a:pt x="1028" y="4095"/>
                    <a:pt x="1315" y="4095"/>
                  </a:cubicBezTo>
                  <a:cubicBezTo>
                    <a:pt x="1696" y="4095"/>
                    <a:pt x="1835" y="3819"/>
                    <a:pt x="1835" y="3819"/>
                  </a:cubicBezTo>
                  <a:cubicBezTo>
                    <a:pt x="1835" y="3819"/>
                    <a:pt x="2345" y="2290"/>
                    <a:pt x="2514" y="12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3816400" y="2345550"/>
              <a:ext cx="114650" cy="114775"/>
            </a:xfrm>
            <a:custGeom>
              <a:rect b="b" l="l" r="r" t="t"/>
              <a:pathLst>
                <a:path extrusionOk="0" h="4591" w="4586">
                  <a:moveTo>
                    <a:pt x="4315" y="0"/>
                  </a:moveTo>
                  <a:cubicBezTo>
                    <a:pt x="4308" y="0"/>
                    <a:pt x="4301" y="1"/>
                    <a:pt x="4294" y="1"/>
                  </a:cubicBezTo>
                  <a:cubicBezTo>
                    <a:pt x="4230" y="11"/>
                    <a:pt x="2735" y="193"/>
                    <a:pt x="2564" y="1357"/>
                  </a:cubicBezTo>
                  <a:cubicBezTo>
                    <a:pt x="2431" y="2304"/>
                    <a:pt x="1883" y="3952"/>
                    <a:pt x="1889" y="3952"/>
                  </a:cubicBezTo>
                  <a:cubicBezTo>
                    <a:pt x="1883" y="3963"/>
                    <a:pt x="1820" y="4064"/>
                    <a:pt x="1665" y="4091"/>
                  </a:cubicBezTo>
                  <a:cubicBezTo>
                    <a:pt x="1644" y="4095"/>
                    <a:pt x="1620" y="4097"/>
                    <a:pt x="1592" y="4097"/>
                  </a:cubicBezTo>
                  <a:cubicBezTo>
                    <a:pt x="1399" y="4097"/>
                    <a:pt x="1031" y="3993"/>
                    <a:pt x="437" y="3463"/>
                  </a:cubicBezTo>
                  <a:cubicBezTo>
                    <a:pt x="393" y="3418"/>
                    <a:pt x="334" y="3397"/>
                    <a:pt x="275" y="3397"/>
                  </a:cubicBezTo>
                  <a:cubicBezTo>
                    <a:pt x="208" y="3397"/>
                    <a:pt x="140" y="3425"/>
                    <a:pt x="91" y="3480"/>
                  </a:cubicBezTo>
                  <a:cubicBezTo>
                    <a:pt x="1" y="3581"/>
                    <a:pt x="6" y="3735"/>
                    <a:pt x="107" y="3831"/>
                  </a:cubicBezTo>
                  <a:cubicBezTo>
                    <a:pt x="671" y="4335"/>
                    <a:pt x="1166" y="4590"/>
                    <a:pt x="1586" y="4590"/>
                  </a:cubicBezTo>
                  <a:cubicBezTo>
                    <a:pt x="1650" y="4590"/>
                    <a:pt x="1709" y="4585"/>
                    <a:pt x="1766" y="4575"/>
                  </a:cubicBezTo>
                  <a:cubicBezTo>
                    <a:pt x="2155" y="4501"/>
                    <a:pt x="2309" y="4207"/>
                    <a:pt x="2340" y="4143"/>
                  </a:cubicBezTo>
                  <a:cubicBezTo>
                    <a:pt x="2362" y="4075"/>
                    <a:pt x="2910" y="2420"/>
                    <a:pt x="3054" y="1426"/>
                  </a:cubicBezTo>
                  <a:cubicBezTo>
                    <a:pt x="3165" y="639"/>
                    <a:pt x="4341" y="495"/>
                    <a:pt x="4351" y="495"/>
                  </a:cubicBezTo>
                  <a:cubicBezTo>
                    <a:pt x="4485" y="480"/>
                    <a:pt x="4586" y="357"/>
                    <a:pt x="4569" y="218"/>
                  </a:cubicBezTo>
                  <a:cubicBezTo>
                    <a:pt x="4555" y="93"/>
                    <a:pt x="4440" y="0"/>
                    <a:pt x="4315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2963925" y="3132075"/>
              <a:ext cx="83650" cy="76600"/>
            </a:xfrm>
            <a:custGeom>
              <a:rect b="b" l="l" r="r" t="t"/>
              <a:pathLst>
                <a:path extrusionOk="0" h="3064" w="3346">
                  <a:moveTo>
                    <a:pt x="3345" y="0"/>
                  </a:moveTo>
                  <a:lnTo>
                    <a:pt x="1" y="953"/>
                  </a:lnTo>
                  <a:lnTo>
                    <a:pt x="48" y="3064"/>
                  </a:lnTo>
                  <a:lnTo>
                    <a:pt x="2878" y="2474"/>
                  </a:lnTo>
                  <a:lnTo>
                    <a:pt x="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2957675" y="3123450"/>
              <a:ext cx="97875" cy="92825"/>
            </a:xfrm>
            <a:custGeom>
              <a:rect b="b" l="l" r="r" t="t"/>
              <a:pathLst>
                <a:path extrusionOk="0" h="3713" w="3915">
                  <a:moveTo>
                    <a:pt x="3283" y="691"/>
                  </a:moveTo>
                  <a:lnTo>
                    <a:pt x="2915" y="2611"/>
                  </a:lnTo>
                  <a:lnTo>
                    <a:pt x="538" y="3106"/>
                  </a:lnTo>
                  <a:lnTo>
                    <a:pt x="500" y="1484"/>
                  </a:lnTo>
                  <a:lnTo>
                    <a:pt x="3283" y="691"/>
                  </a:lnTo>
                  <a:close/>
                  <a:moveTo>
                    <a:pt x="3914" y="1"/>
                  </a:moveTo>
                  <a:lnTo>
                    <a:pt x="1" y="1111"/>
                  </a:lnTo>
                  <a:lnTo>
                    <a:pt x="59" y="3713"/>
                  </a:lnTo>
                  <a:lnTo>
                    <a:pt x="3340" y="3026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2963925" y="2380925"/>
              <a:ext cx="537600" cy="774975"/>
            </a:xfrm>
            <a:custGeom>
              <a:rect b="b" l="l" r="r" t="t"/>
              <a:pathLst>
                <a:path extrusionOk="0" h="30999" w="21504">
                  <a:moveTo>
                    <a:pt x="17968" y="1"/>
                  </a:moveTo>
                  <a:cubicBezTo>
                    <a:pt x="17968" y="1"/>
                    <a:pt x="12607" y="2910"/>
                    <a:pt x="9511" y="4235"/>
                  </a:cubicBezTo>
                  <a:cubicBezTo>
                    <a:pt x="6415" y="5564"/>
                    <a:pt x="441" y="8441"/>
                    <a:pt x="224" y="10431"/>
                  </a:cubicBezTo>
                  <a:cubicBezTo>
                    <a:pt x="1" y="12420"/>
                    <a:pt x="1" y="30999"/>
                    <a:pt x="1" y="30999"/>
                  </a:cubicBezTo>
                  <a:lnTo>
                    <a:pt x="3468" y="30755"/>
                  </a:lnTo>
                  <a:lnTo>
                    <a:pt x="7521" y="15297"/>
                  </a:lnTo>
                  <a:lnTo>
                    <a:pt x="19908" y="10649"/>
                  </a:lnTo>
                  <a:cubicBezTo>
                    <a:pt x="19908" y="10649"/>
                    <a:pt x="21504" y="5090"/>
                    <a:pt x="17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2957800" y="2372950"/>
              <a:ext cx="549475" cy="789625"/>
            </a:xfrm>
            <a:custGeom>
              <a:rect b="b" l="l" r="r" t="t"/>
              <a:pathLst>
                <a:path extrusionOk="0" h="31585" w="21979">
                  <a:moveTo>
                    <a:pt x="18133" y="644"/>
                  </a:moveTo>
                  <a:cubicBezTo>
                    <a:pt x="21127" y="5122"/>
                    <a:pt x="20143" y="9973"/>
                    <a:pt x="19947" y="10782"/>
                  </a:cubicBezTo>
                  <a:lnTo>
                    <a:pt x="7559" y="15430"/>
                  </a:lnTo>
                  <a:lnTo>
                    <a:pt x="3516" y="30839"/>
                  </a:lnTo>
                  <a:lnTo>
                    <a:pt x="490" y="31052"/>
                  </a:lnTo>
                  <a:cubicBezTo>
                    <a:pt x="495" y="28776"/>
                    <a:pt x="511" y="12601"/>
                    <a:pt x="713" y="10777"/>
                  </a:cubicBezTo>
                  <a:cubicBezTo>
                    <a:pt x="889" y="9170"/>
                    <a:pt x="5554" y="6628"/>
                    <a:pt x="9852" y="4782"/>
                  </a:cubicBezTo>
                  <a:cubicBezTo>
                    <a:pt x="12590" y="3612"/>
                    <a:pt x="17138" y="1181"/>
                    <a:pt x="18133" y="644"/>
                  </a:cubicBezTo>
                  <a:close/>
                  <a:moveTo>
                    <a:pt x="18287" y="0"/>
                  </a:moveTo>
                  <a:lnTo>
                    <a:pt x="18096" y="106"/>
                  </a:lnTo>
                  <a:cubicBezTo>
                    <a:pt x="18037" y="133"/>
                    <a:pt x="12707" y="3022"/>
                    <a:pt x="9660" y="4330"/>
                  </a:cubicBezTo>
                  <a:cubicBezTo>
                    <a:pt x="6904" y="5511"/>
                    <a:pt x="469" y="8494"/>
                    <a:pt x="219" y="10723"/>
                  </a:cubicBezTo>
                  <a:cubicBezTo>
                    <a:pt x="1" y="12702"/>
                    <a:pt x="1" y="30557"/>
                    <a:pt x="1" y="31318"/>
                  </a:cubicBezTo>
                  <a:lnTo>
                    <a:pt x="1" y="31584"/>
                  </a:lnTo>
                  <a:lnTo>
                    <a:pt x="3904" y="31307"/>
                  </a:lnTo>
                  <a:lnTo>
                    <a:pt x="7974" y="15803"/>
                  </a:lnTo>
                  <a:lnTo>
                    <a:pt x="20356" y="11160"/>
                  </a:lnTo>
                  <a:lnTo>
                    <a:pt x="20388" y="11037"/>
                  </a:lnTo>
                  <a:cubicBezTo>
                    <a:pt x="20404" y="10984"/>
                    <a:pt x="21979" y="5303"/>
                    <a:pt x="18415" y="182"/>
                  </a:cubicBezTo>
                  <a:lnTo>
                    <a:pt x="18287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3621975" y="2331250"/>
              <a:ext cx="289400" cy="172300"/>
            </a:xfrm>
            <a:custGeom>
              <a:rect b="b" l="l" r="r" t="t"/>
              <a:pathLst>
                <a:path extrusionOk="0" h="6892" w="11576">
                  <a:moveTo>
                    <a:pt x="2777" y="0"/>
                  </a:moveTo>
                  <a:cubicBezTo>
                    <a:pt x="1949" y="0"/>
                    <a:pt x="927" y="193"/>
                    <a:pt x="1" y="913"/>
                  </a:cubicBezTo>
                  <a:lnTo>
                    <a:pt x="5996" y="3918"/>
                  </a:lnTo>
                  <a:cubicBezTo>
                    <a:pt x="7262" y="4057"/>
                    <a:pt x="11575" y="6892"/>
                    <a:pt x="11575" y="6892"/>
                  </a:cubicBezTo>
                  <a:lnTo>
                    <a:pt x="10730" y="4779"/>
                  </a:lnTo>
                  <a:cubicBezTo>
                    <a:pt x="10448" y="2668"/>
                    <a:pt x="4422" y="254"/>
                    <a:pt x="4422" y="254"/>
                  </a:cubicBezTo>
                  <a:cubicBezTo>
                    <a:pt x="4422" y="254"/>
                    <a:pt x="3727" y="0"/>
                    <a:pt x="2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3614975" y="2324950"/>
              <a:ext cx="309425" cy="194700"/>
            </a:xfrm>
            <a:custGeom>
              <a:rect b="b" l="l" r="r" t="t"/>
              <a:pathLst>
                <a:path extrusionOk="0" h="7788" w="12377">
                  <a:moveTo>
                    <a:pt x="3060" y="1"/>
                  </a:moveTo>
                  <a:cubicBezTo>
                    <a:pt x="2190" y="1"/>
                    <a:pt x="1113" y="206"/>
                    <a:pt x="128" y="973"/>
                  </a:cubicBezTo>
                  <a:cubicBezTo>
                    <a:pt x="21" y="1059"/>
                    <a:pt x="0" y="1213"/>
                    <a:pt x="84" y="1319"/>
                  </a:cubicBezTo>
                  <a:cubicBezTo>
                    <a:pt x="134" y="1381"/>
                    <a:pt x="207" y="1414"/>
                    <a:pt x="281" y="1414"/>
                  </a:cubicBezTo>
                  <a:cubicBezTo>
                    <a:pt x="333" y="1414"/>
                    <a:pt x="386" y="1397"/>
                    <a:pt x="430" y="1361"/>
                  </a:cubicBezTo>
                  <a:cubicBezTo>
                    <a:pt x="1303" y="683"/>
                    <a:pt x="2276" y="503"/>
                    <a:pt x="3064" y="503"/>
                  </a:cubicBezTo>
                  <a:cubicBezTo>
                    <a:pt x="3951" y="503"/>
                    <a:pt x="4603" y="732"/>
                    <a:pt x="4611" y="734"/>
                  </a:cubicBezTo>
                  <a:cubicBezTo>
                    <a:pt x="6249" y="1388"/>
                    <a:pt x="10547" y="3447"/>
                    <a:pt x="10765" y="5063"/>
                  </a:cubicBezTo>
                  <a:lnTo>
                    <a:pt x="11340" y="6521"/>
                  </a:lnTo>
                  <a:cubicBezTo>
                    <a:pt x="10068" y="5718"/>
                    <a:pt x="7318" y="4037"/>
                    <a:pt x="6302" y="3926"/>
                  </a:cubicBezTo>
                  <a:cubicBezTo>
                    <a:pt x="6292" y="3925"/>
                    <a:pt x="6282" y="3924"/>
                    <a:pt x="6271" y="3924"/>
                  </a:cubicBezTo>
                  <a:cubicBezTo>
                    <a:pt x="6147" y="3924"/>
                    <a:pt x="6041" y="4015"/>
                    <a:pt x="6032" y="4144"/>
                  </a:cubicBezTo>
                  <a:cubicBezTo>
                    <a:pt x="6015" y="4277"/>
                    <a:pt x="6111" y="4399"/>
                    <a:pt x="6249" y="4415"/>
                  </a:cubicBezTo>
                  <a:cubicBezTo>
                    <a:pt x="7238" y="4527"/>
                    <a:pt x="10532" y="6575"/>
                    <a:pt x="11717" y="7351"/>
                  </a:cubicBezTo>
                  <a:lnTo>
                    <a:pt x="12376" y="7787"/>
                  </a:lnTo>
                  <a:lnTo>
                    <a:pt x="11249" y="4967"/>
                  </a:lnTo>
                  <a:cubicBezTo>
                    <a:pt x="10898" y="2745"/>
                    <a:pt x="5048" y="372"/>
                    <a:pt x="4787" y="271"/>
                  </a:cubicBezTo>
                  <a:cubicBezTo>
                    <a:pt x="4733" y="252"/>
                    <a:pt x="4023" y="1"/>
                    <a:pt x="306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2964975" y="2216125"/>
              <a:ext cx="598800" cy="247125"/>
            </a:xfrm>
            <a:custGeom>
              <a:rect b="b" l="l" r="r" t="t"/>
              <a:pathLst>
                <a:path extrusionOk="0" h="9885" w="23952">
                  <a:moveTo>
                    <a:pt x="16388" y="0"/>
                  </a:moveTo>
                  <a:cubicBezTo>
                    <a:pt x="15044" y="0"/>
                    <a:pt x="13575" y="839"/>
                    <a:pt x="11979" y="2439"/>
                  </a:cubicBezTo>
                  <a:cubicBezTo>
                    <a:pt x="9457" y="4960"/>
                    <a:pt x="4410" y="5274"/>
                    <a:pt x="3469" y="5274"/>
                  </a:cubicBezTo>
                  <a:cubicBezTo>
                    <a:pt x="2522" y="5274"/>
                    <a:pt x="1" y="8108"/>
                    <a:pt x="1" y="8108"/>
                  </a:cubicBezTo>
                  <a:lnTo>
                    <a:pt x="4410" y="9683"/>
                  </a:lnTo>
                  <a:cubicBezTo>
                    <a:pt x="4410" y="9683"/>
                    <a:pt x="4880" y="9885"/>
                    <a:pt x="5666" y="9885"/>
                  </a:cubicBezTo>
                  <a:cubicBezTo>
                    <a:pt x="6582" y="9885"/>
                    <a:pt x="7928" y="9610"/>
                    <a:pt x="9457" y="8422"/>
                  </a:cubicBezTo>
                  <a:cubicBezTo>
                    <a:pt x="12293" y="6220"/>
                    <a:pt x="14181" y="3379"/>
                    <a:pt x="16388" y="3379"/>
                  </a:cubicBezTo>
                  <a:cubicBezTo>
                    <a:pt x="18596" y="3379"/>
                    <a:pt x="23639" y="8741"/>
                    <a:pt x="23639" y="8741"/>
                  </a:cubicBezTo>
                  <a:lnTo>
                    <a:pt x="23951" y="6220"/>
                  </a:lnTo>
                  <a:cubicBezTo>
                    <a:pt x="23951" y="6220"/>
                    <a:pt x="20489" y="2439"/>
                    <a:pt x="18596" y="858"/>
                  </a:cubicBezTo>
                  <a:cubicBezTo>
                    <a:pt x="17902" y="281"/>
                    <a:pt x="17166" y="0"/>
                    <a:pt x="163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3251400" y="2369575"/>
              <a:ext cx="663700" cy="1019100"/>
            </a:xfrm>
            <a:custGeom>
              <a:rect b="b" l="l" r="r" t="t"/>
              <a:pathLst>
                <a:path extrusionOk="0" h="40764" w="26548">
                  <a:moveTo>
                    <a:pt x="8321" y="1"/>
                  </a:moveTo>
                  <a:cubicBezTo>
                    <a:pt x="7345" y="1"/>
                    <a:pt x="6654" y="129"/>
                    <a:pt x="6469" y="455"/>
                  </a:cubicBezTo>
                  <a:cubicBezTo>
                    <a:pt x="5581" y="2008"/>
                    <a:pt x="1554" y="16193"/>
                    <a:pt x="1108" y="22826"/>
                  </a:cubicBezTo>
                  <a:cubicBezTo>
                    <a:pt x="666" y="29464"/>
                    <a:pt x="1" y="39197"/>
                    <a:pt x="1" y="39197"/>
                  </a:cubicBezTo>
                  <a:cubicBezTo>
                    <a:pt x="1" y="39197"/>
                    <a:pt x="3336" y="40763"/>
                    <a:pt x="7420" y="40763"/>
                  </a:cubicBezTo>
                  <a:cubicBezTo>
                    <a:pt x="7673" y="40763"/>
                    <a:pt x="7928" y="40757"/>
                    <a:pt x="8186" y="40744"/>
                  </a:cubicBezTo>
                  <a:cubicBezTo>
                    <a:pt x="9766" y="40665"/>
                    <a:pt x="12074" y="39910"/>
                    <a:pt x="14389" y="38974"/>
                  </a:cubicBezTo>
                  <a:cubicBezTo>
                    <a:pt x="15697" y="38665"/>
                    <a:pt x="17293" y="38176"/>
                    <a:pt x="18585" y="37425"/>
                  </a:cubicBezTo>
                  <a:cubicBezTo>
                    <a:pt x="21239" y="35878"/>
                    <a:pt x="26548" y="34330"/>
                    <a:pt x="26548" y="34330"/>
                  </a:cubicBezTo>
                  <a:lnTo>
                    <a:pt x="25441" y="32559"/>
                  </a:lnTo>
                  <a:lnTo>
                    <a:pt x="22643" y="30161"/>
                  </a:lnTo>
                  <a:cubicBezTo>
                    <a:pt x="22809" y="28023"/>
                    <a:pt x="23261" y="25203"/>
                    <a:pt x="24334" y="21724"/>
                  </a:cubicBezTo>
                  <a:cubicBezTo>
                    <a:pt x="25473" y="18017"/>
                    <a:pt x="26084" y="15331"/>
                    <a:pt x="26408" y="13475"/>
                  </a:cubicBezTo>
                  <a:lnTo>
                    <a:pt x="19686" y="1817"/>
                  </a:lnTo>
                  <a:cubicBezTo>
                    <a:pt x="19686" y="1817"/>
                    <a:pt x="11990" y="1"/>
                    <a:pt x="8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3245025" y="2363875"/>
              <a:ext cx="679650" cy="1031000"/>
            </a:xfrm>
            <a:custGeom>
              <a:rect b="b" l="l" r="r" t="t"/>
              <a:pathLst>
                <a:path extrusionOk="0" h="41240" w="27186">
                  <a:moveTo>
                    <a:pt x="8691" y="0"/>
                  </a:moveTo>
                  <a:cubicBezTo>
                    <a:pt x="7557" y="0"/>
                    <a:pt x="6737" y="157"/>
                    <a:pt x="6506" y="560"/>
                  </a:cubicBezTo>
                  <a:cubicBezTo>
                    <a:pt x="5649" y="2065"/>
                    <a:pt x="1564" y="16342"/>
                    <a:pt x="1117" y="23037"/>
                  </a:cubicBezTo>
                  <a:cubicBezTo>
                    <a:pt x="676" y="29675"/>
                    <a:pt x="11" y="39409"/>
                    <a:pt x="11" y="39409"/>
                  </a:cubicBezTo>
                  <a:lnTo>
                    <a:pt x="0" y="39575"/>
                  </a:lnTo>
                  <a:lnTo>
                    <a:pt x="155" y="39649"/>
                  </a:lnTo>
                  <a:cubicBezTo>
                    <a:pt x="298" y="39718"/>
                    <a:pt x="3585" y="41239"/>
                    <a:pt x="7660" y="41239"/>
                  </a:cubicBezTo>
                  <a:cubicBezTo>
                    <a:pt x="7920" y="41239"/>
                    <a:pt x="8186" y="41234"/>
                    <a:pt x="8452" y="41218"/>
                  </a:cubicBezTo>
                  <a:cubicBezTo>
                    <a:pt x="9862" y="41149"/>
                    <a:pt x="11978" y="40547"/>
                    <a:pt x="14702" y="39441"/>
                  </a:cubicBezTo>
                  <a:cubicBezTo>
                    <a:pt x="16436" y="39037"/>
                    <a:pt x="17867" y="38505"/>
                    <a:pt x="18962" y="37867"/>
                  </a:cubicBezTo>
                  <a:cubicBezTo>
                    <a:pt x="21557" y="36351"/>
                    <a:pt x="26818" y="34808"/>
                    <a:pt x="26872" y="34793"/>
                  </a:cubicBezTo>
                  <a:lnTo>
                    <a:pt x="27186" y="34702"/>
                  </a:lnTo>
                  <a:lnTo>
                    <a:pt x="25904" y="32660"/>
                  </a:lnTo>
                  <a:lnTo>
                    <a:pt x="23153" y="30288"/>
                  </a:lnTo>
                  <a:cubicBezTo>
                    <a:pt x="23366" y="27723"/>
                    <a:pt x="23925" y="24942"/>
                    <a:pt x="24824" y="22022"/>
                  </a:cubicBezTo>
                  <a:cubicBezTo>
                    <a:pt x="25797" y="18851"/>
                    <a:pt x="26499" y="16070"/>
                    <a:pt x="26903" y="13745"/>
                  </a:cubicBezTo>
                  <a:cubicBezTo>
                    <a:pt x="26930" y="13613"/>
                    <a:pt x="26840" y="13485"/>
                    <a:pt x="26707" y="13458"/>
                  </a:cubicBezTo>
                  <a:cubicBezTo>
                    <a:pt x="26694" y="13456"/>
                    <a:pt x="26680" y="13455"/>
                    <a:pt x="26667" y="13455"/>
                  </a:cubicBezTo>
                  <a:cubicBezTo>
                    <a:pt x="26544" y="13455"/>
                    <a:pt x="26438" y="13540"/>
                    <a:pt x="26420" y="13661"/>
                  </a:cubicBezTo>
                  <a:cubicBezTo>
                    <a:pt x="26015" y="15964"/>
                    <a:pt x="25323" y="18729"/>
                    <a:pt x="24350" y="21878"/>
                  </a:cubicBezTo>
                  <a:cubicBezTo>
                    <a:pt x="23430" y="24878"/>
                    <a:pt x="22856" y="27740"/>
                    <a:pt x="22654" y="30372"/>
                  </a:cubicBezTo>
                  <a:lnTo>
                    <a:pt x="22642" y="30495"/>
                  </a:lnTo>
                  <a:lnTo>
                    <a:pt x="25504" y="32952"/>
                  </a:lnTo>
                  <a:lnTo>
                    <a:pt x="26420" y="34415"/>
                  </a:lnTo>
                  <a:cubicBezTo>
                    <a:pt x="25234" y="34771"/>
                    <a:pt x="21021" y="36096"/>
                    <a:pt x="18712" y="37442"/>
                  </a:cubicBezTo>
                  <a:cubicBezTo>
                    <a:pt x="17664" y="38053"/>
                    <a:pt x="16276" y="38564"/>
                    <a:pt x="14553" y="38973"/>
                  </a:cubicBezTo>
                  <a:cubicBezTo>
                    <a:pt x="11845" y="40069"/>
                    <a:pt x="9781" y="40660"/>
                    <a:pt x="8431" y="40724"/>
                  </a:cubicBezTo>
                  <a:cubicBezTo>
                    <a:pt x="8171" y="40737"/>
                    <a:pt x="7914" y="40743"/>
                    <a:pt x="7660" y="40743"/>
                  </a:cubicBezTo>
                  <a:cubicBezTo>
                    <a:pt x="4173" y="40743"/>
                    <a:pt x="1210" y="39563"/>
                    <a:pt x="516" y="39266"/>
                  </a:cubicBezTo>
                  <a:cubicBezTo>
                    <a:pt x="607" y="37936"/>
                    <a:pt x="1203" y="29191"/>
                    <a:pt x="1611" y="23075"/>
                  </a:cubicBezTo>
                  <a:cubicBezTo>
                    <a:pt x="2053" y="16426"/>
                    <a:pt x="6086" y="2294"/>
                    <a:pt x="6936" y="805"/>
                  </a:cubicBezTo>
                  <a:cubicBezTo>
                    <a:pt x="7072" y="566"/>
                    <a:pt x="7632" y="465"/>
                    <a:pt x="8473" y="465"/>
                  </a:cubicBezTo>
                  <a:cubicBezTo>
                    <a:pt x="11007" y="465"/>
                    <a:pt x="16098" y="1389"/>
                    <a:pt x="19888" y="2283"/>
                  </a:cubicBezTo>
                  <a:cubicBezTo>
                    <a:pt x="19907" y="2288"/>
                    <a:pt x="19925" y="2290"/>
                    <a:pt x="19944" y="2290"/>
                  </a:cubicBezTo>
                  <a:cubicBezTo>
                    <a:pt x="20056" y="2290"/>
                    <a:pt x="20158" y="2212"/>
                    <a:pt x="20185" y="2102"/>
                  </a:cubicBezTo>
                  <a:cubicBezTo>
                    <a:pt x="20217" y="1969"/>
                    <a:pt x="20133" y="1837"/>
                    <a:pt x="20000" y="1805"/>
                  </a:cubicBezTo>
                  <a:cubicBezTo>
                    <a:pt x="18428" y="1433"/>
                    <a:pt x="12122" y="0"/>
                    <a:pt x="8691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3823200" y="2482375"/>
              <a:ext cx="683475" cy="416250"/>
            </a:xfrm>
            <a:custGeom>
              <a:rect b="b" l="l" r="r" t="t"/>
              <a:pathLst>
                <a:path extrusionOk="0" h="16650" w="27339">
                  <a:moveTo>
                    <a:pt x="24945" y="1"/>
                  </a:moveTo>
                  <a:lnTo>
                    <a:pt x="13537" y="8335"/>
                  </a:lnTo>
                  <a:lnTo>
                    <a:pt x="7191" y="4230"/>
                  </a:lnTo>
                  <a:lnTo>
                    <a:pt x="1973" y="145"/>
                  </a:lnTo>
                  <a:lnTo>
                    <a:pt x="0" y="9585"/>
                  </a:lnTo>
                  <a:cubicBezTo>
                    <a:pt x="0" y="9585"/>
                    <a:pt x="12535" y="16650"/>
                    <a:pt x="14385" y="16650"/>
                  </a:cubicBezTo>
                  <a:cubicBezTo>
                    <a:pt x="14437" y="16650"/>
                    <a:pt x="14480" y="16644"/>
                    <a:pt x="14515" y="16633"/>
                  </a:cubicBezTo>
                  <a:cubicBezTo>
                    <a:pt x="15786" y="16207"/>
                    <a:pt x="27339" y="2819"/>
                    <a:pt x="27339" y="2819"/>
                  </a:cubicBezTo>
                  <a:lnTo>
                    <a:pt x="249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816150" y="2474150"/>
              <a:ext cx="698800" cy="430425"/>
            </a:xfrm>
            <a:custGeom>
              <a:rect b="b" l="l" r="r" t="t"/>
              <a:pathLst>
                <a:path extrusionOk="0" h="17217" w="27952">
                  <a:moveTo>
                    <a:pt x="25271" y="0"/>
                  </a:moveTo>
                  <a:lnTo>
                    <a:pt x="13807" y="8367"/>
                  </a:lnTo>
                  <a:lnTo>
                    <a:pt x="7623" y="4367"/>
                  </a:lnTo>
                  <a:lnTo>
                    <a:pt x="2409" y="276"/>
                  </a:lnTo>
                  <a:cubicBezTo>
                    <a:pt x="2365" y="243"/>
                    <a:pt x="2311" y="226"/>
                    <a:pt x="2258" y="226"/>
                  </a:cubicBezTo>
                  <a:cubicBezTo>
                    <a:pt x="2185" y="226"/>
                    <a:pt x="2113" y="257"/>
                    <a:pt x="2063" y="319"/>
                  </a:cubicBezTo>
                  <a:cubicBezTo>
                    <a:pt x="1979" y="430"/>
                    <a:pt x="1999" y="585"/>
                    <a:pt x="2107" y="670"/>
                  </a:cubicBezTo>
                  <a:lnTo>
                    <a:pt x="7335" y="4766"/>
                  </a:lnTo>
                  <a:lnTo>
                    <a:pt x="13824" y="8963"/>
                  </a:lnTo>
                  <a:lnTo>
                    <a:pt x="25190" y="665"/>
                  </a:lnTo>
                  <a:lnTo>
                    <a:pt x="27297" y="3148"/>
                  </a:lnTo>
                  <a:cubicBezTo>
                    <a:pt x="22669" y="8510"/>
                    <a:pt x="15595" y="16436"/>
                    <a:pt x="14723" y="16728"/>
                  </a:cubicBezTo>
                  <a:cubicBezTo>
                    <a:pt x="14699" y="16735"/>
                    <a:pt x="14670" y="16739"/>
                    <a:pt x="14634" y="16739"/>
                  </a:cubicBezTo>
                  <a:cubicBezTo>
                    <a:pt x="13522" y="16739"/>
                    <a:pt x="6574" y="13180"/>
                    <a:pt x="404" y="9702"/>
                  </a:cubicBezTo>
                  <a:cubicBezTo>
                    <a:pt x="366" y="9679"/>
                    <a:pt x="324" y="9669"/>
                    <a:pt x="283" y="9669"/>
                  </a:cubicBezTo>
                  <a:cubicBezTo>
                    <a:pt x="198" y="9669"/>
                    <a:pt x="116" y="9714"/>
                    <a:pt x="69" y="9793"/>
                  </a:cubicBezTo>
                  <a:cubicBezTo>
                    <a:pt x="0" y="9914"/>
                    <a:pt x="43" y="10063"/>
                    <a:pt x="165" y="10132"/>
                  </a:cubicBezTo>
                  <a:cubicBezTo>
                    <a:pt x="2313" y="11345"/>
                    <a:pt x="12830" y="17217"/>
                    <a:pt x="14712" y="17217"/>
                  </a:cubicBezTo>
                  <a:cubicBezTo>
                    <a:pt x="14776" y="17217"/>
                    <a:pt x="14835" y="17212"/>
                    <a:pt x="14877" y="17196"/>
                  </a:cubicBezTo>
                  <a:cubicBezTo>
                    <a:pt x="16175" y="16765"/>
                    <a:pt x="26621" y="4686"/>
                    <a:pt x="27812" y="3314"/>
                  </a:cubicBezTo>
                  <a:lnTo>
                    <a:pt x="27951" y="3155"/>
                  </a:lnTo>
                  <a:lnTo>
                    <a:pt x="25271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524625" y="2343075"/>
              <a:ext cx="41375" cy="69250"/>
            </a:xfrm>
            <a:custGeom>
              <a:rect b="b" l="l" r="r" t="t"/>
              <a:pathLst>
                <a:path extrusionOk="0" h="2770" w="1655">
                  <a:moveTo>
                    <a:pt x="1499" y="0"/>
                  </a:moveTo>
                  <a:cubicBezTo>
                    <a:pt x="1195" y="0"/>
                    <a:pt x="0" y="2769"/>
                    <a:pt x="0" y="2769"/>
                  </a:cubicBezTo>
                  <a:lnTo>
                    <a:pt x="1468" y="2035"/>
                  </a:lnTo>
                  <a:cubicBezTo>
                    <a:pt x="1468" y="2035"/>
                    <a:pt x="1655" y="839"/>
                    <a:pt x="1564" y="105"/>
                  </a:cubicBezTo>
                  <a:cubicBezTo>
                    <a:pt x="1555" y="33"/>
                    <a:pt x="1532" y="0"/>
                    <a:pt x="1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4519300" y="2338400"/>
              <a:ext cx="51325" cy="78575"/>
            </a:xfrm>
            <a:custGeom>
              <a:rect b="b" l="l" r="r" t="t"/>
              <a:pathLst>
                <a:path extrusionOk="0" h="3143" w="2053">
                  <a:moveTo>
                    <a:pt x="1702" y="1"/>
                  </a:moveTo>
                  <a:cubicBezTo>
                    <a:pt x="1544" y="1"/>
                    <a:pt x="1197" y="212"/>
                    <a:pt x="42" y="2882"/>
                  </a:cubicBezTo>
                  <a:cubicBezTo>
                    <a:pt x="0" y="2978"/>
                    <a:pt x="42" y="3084"/>
                    <a:pt x="138" y="3127"/>
                  </a:cubicBezTo>
                  <a:cubicBezTo>
                    <a:pt x="160" y="3138"/>
                    <a:pt x="187" y="3143"/>
                    <a:pt x="213" y="3143"/>
                  </a:cubicBezTo>
                  <a:cubicBezTo>
                    <a:pt x="282" y="3143"/>
                    <a:pt x="351" y="3101"/>
                    <a:pt x="383" y="3032"/>
                  </a:cubicBezTo>
                  <a:cubicBezTo>
                    <a:pt x="798" y="2063"/>
                    <a:pt x="1325" y="983"/>
                    <a:pt x="1613" y="548"/>
                  </a:cubicBezTo>
                  <a:lnTo>
                    <a:pt x="1613" y="548"/>
                  </a:lnTo>
                  <a:cubicBezTo>
                    <a:pt x="1644" y="1245"/>
                    <a:pt x="1500" y="2180"/>
                    <a:pt x="1500" y="2190"/>
                  </a:cubicBezTo>
                  <a:cubicBezTo>
                    <a:pt x="1485" y="2291"/>
                    <a:pt x="1554" y="2387"/>
                    <a:pt x="1655" y="2404"/>
                  </a:cubicBezTo>
                  <a:cubicBezTo>
                    <a:pt x="1664" y="2405"/>
                    <a:pt x="1674" y="2406"/>
                    <a:pt x="1683" y="2406"/>
                  </a:cubicBezTo>
                  <a:cubicBezTo>
                    <a:pt x="1773" y="2406"/>
                    <a:pt x="1853" y="2341"/>
                    <a:pt x="1868" y="2249"/>
                  </a:cubicBezTo>
                  <a:cubicBezTo>
                    <a:pt x="1873" y="2202"/>
                    <a:pt x="2053" y="1021"/>
                    <a:pt x="1957" y="265"/>
                  </a:cubicBezTo>
                  <a:cubicBezTo>
                    <a:pt x="1932" y="52"/>
                    <a:pt x="1798" y="10"/>
                    <a:pt x="1745" y="5"/>
                  </a:cubicBezTo>
                  <a:cubicBezTo>
                    <a:pt x="1733" y="3"/>
                    <a:pt x="1718" y="1"/>
                    <a:pt x="1702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4446825" y="2453650"/>
              <a:ext cx="80100" cy="78225"/>
            </a:xfrm>
            <a:custGeom>
              <a:rect b="b" l="l" r="r" t="t"/>
              <a:pathLst>
                <a:path extrusionOk="0" h="3129" w="3204">
                  <a:moveTo>
                    <a:pt x="1729" y="1"/>
                  </a:moveTo>
                  <a:lnTo>
                    <a:pt x="0" y="1150"/>
                  </a:lnTo>
                  <a:lnTo>
                    <a:pt x="1824" y="3128"/>
                  </a:lnTo>
                  <a:lnTo>
                    <a:pt x="3203" y="1655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4437375" y="2445550"/>
              <a:ext cx="97900" cy="95350"/>
            </a:xfrm>
            <a:custGeom>
              <a:rect b="b" l="l" r="r" t="t"/>
              <a:pathLst>
                <a:path extrusionOk="0" h="3814" w="3916">
                  <a:moveTo>
                    <a:pt x="2070" y="649"/>
                  </a:moveTo>
                  <a:lnTo>
                    <a:pt x="3245" y="1974"/>
                  </a:lnTo>
                  <a:lnTo>
                    <a:pt x="2202" y="3086"/>
                  </a:lnTo>
                  <a:lnTo>
                    <a:pt x="756" y="1522"/>
                  </a:lnTo>
                  <a:lnTo>
                    <a:pt x="2070" y="649"/>
                  </a:lnTo>
                  <a:close/>
                  <a:moveTo>
                    <a:pt x="2150" y="1"/>
                  </a:moveTo>
                  <a:lnTo>
                    <a:pt x="0" y="1432"/>
                  </a:lnTo>
                  <a:lnTo>
                    <a:pt x="2197" y="3814"/>
                  </a:lnTo>
                  <a:lnTo>
                    <a:pt x="3916" y="1984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4490025" y="2337575"/>
              <a:ext cx="195375" cy="116100"/>
            </a:xfrm>
            <a:custGeom>
              <a:rect b="b" l="l" r="r" t="t"/>
              <a:pathLst>
                <a:path extrusionOk="0" h="4644" w="7815">
                  <a:moveTo>
                    <a:pt x="7531" y="1"/>
                  </a:moveTo>
                  <a:cubicBezTo>
                    <a:pt x="7102" y="1"/>
                    <a:pt x="6346" y="505"/>
                    <a:pt x="6346" y="505"/>
                  </a:cubicBezTo>
                  <a:lnTo>
                    <a:pt x="1564" y="2714"/>
                  </a:lnTo>
                  <a:lnTo>
                    <a:pt x="1" y="4644"/>
                  </a:lnTo>
                  <a:lnTo>
                    <a:pt x="7814" y="229"/>
                  </a:lnTo>
                  <a:cubicBezTo>
                    <a:pt x="7791" y="63"/>
                    <a:pt x="7681" y="1"/>
                    <a:pt x="7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484850" y="2333025"/>
              <a:ext cx="205625" cy="125325"/>
            </a:xfrm>
            <a:custGeom>
              <a:rect b="b" l="l" r="r" t="t"/>
              <a:pathLst>
                <a:path extrusionOk="0" h="5013" w="8225">
                  <a:moveTo>
                    <a:pt x="7737" y="0"/>
                  </a:moveTo>
                  <a:cubicBezTo>
                    <a:pt x="7288" y="0"/>
                    <a:pt x="6663" y="392"/>
                    <a:pt x="6474" y="523"/>
                  </a:cubicBezTo>
                  <a:lnTo>
                    <a:pt x="1697" y="2725"/>
                  </a:lnTo>
                  <a:cubicBezTo>
                    <a:pt x="1671" y="2741"/>
                    <a:pt x="1650" y="2756"/>
                    <a:pt x="1628" y="2778"/>
                  </a:cubicBezTo>
                  <a:lnTo>
                    <a:pt x="65" y="4708"/>
                  </a:lnTo>
                  <a:cubicBezTo>
                    <a:pt x="1" y="4789"/>
                    <a:pt x="16" y="4906"/>
                    <a:pt x="97" y="4970"/>
                  </a:cubicBezTo>
                  <a:cubicBezTo>
                    <a:pt x="129" y="4996"/>
                    <a:pt x="171" y="5012"/>
                    <a:pt x="208" y="5012"/>
                  </a:cubicBezTo>
                  <a:cubicBezTo>
                    <a:pt x="266" y="5012"/>
                    <a:pt x="320" y="4985"/>
                    <a:pt x="352" y="4943"/>
                  </a:cubicBezTo>
                  <a:lnTo>
                    <a:pt x="1889" y="3044"/>
                  </a:lnTo>
                  <a:lnTo>
                    <a:pt x="6654" y="842"/>
                  </a:lnTo>
                  <a:cubicBezTo>
                    <a:pt x="7032" y="592"/>
                    <a:pt x="7522" y="368"/>
                    <a:pt x="7740" y="368"/>
                  </a:cubicBezTo>
                  <a:cubicBezTo>
                    <a:pt x="7768" y="368"/>
                    <a:pt x="7791" y="372"/>
                    <a:pt x="7809" y="380"/>
                  </a:cubicBezTo>
                  <a:cubicBezTo>
                    <a:pt x="7820" y="385"/>
                    <a:pt x="7835" y="390"/>
                    <a:pt x="7841" y="438"/>
                  </a:cubicBezTo>
                  <a:cubicBezTo>
                    <a:pt x="7855" y="530"/>
                    <a:pt x="7932" y="600"/>
                    <a:pt x="8022" y="600"/>
                  </a:cubicBezTo>
                  <a:cubicBezTo>
                    <a:pt x="8030" y="600"/>
                    <a:pt x="8039" y="599"/>
                    <a:pt x="8048" y="598"/>
                  </a:cubicBezTo>
                  <a:cubicBezTo>
                    <a:pt x="8149" y="581"/>
                    <a:pt x="8224" y="491"/>
                    <a:pt x="8208" y="390"/>
                  </a:cubicBezTo>
                  <a:cubicBezTo>
                    <a:pt x="8186" y="225"/>
                    <a:pt x="8097" y="103"/>
                    <a:pt x="7963" y="44"/>
                  </a:cubicBezTo>
                  <a:cubicBezTo>
                    <a:pt x="7896" y="13"/>
                    <a:pt x="7819" y="0"/>
                    <a:pt x="773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526900" y="2391550"/>
              <a:ext cx="181500" cy="103500"/>
            </a:xfrm>
            <a:custGeom>
              <a:rect b="b" l="l" r="r" t="t"/>
              <a:pathLst>
                <a:path extrusionOk="0" h="4140" w="7260">
                  <a:moveTo>
                    <a:pt x="7260" y="1"/>
                  </a:moveTo>
                  <a:lnTo>
                    <a:pt x="3398" y="1841"/>
                  </a:lnTo>
                  <a:cubicBezTo>
                    <a:pt x="3398" y="1841"/>
                    <a:pt x="3952" y="1673"/>
                    <a:pt x="4587" y="1524"/>
                  </a:cubicBezTo>
                  <a:lnTo>
                    <a:pt x="4587" y="1524"/>
                  </a:lnTo>
                  <a:lnTo>
                    <a:pt x="7260" y="1"/>
                  </a:lnTo>
                  <a:close/>
                  <a:moveTo>
                    <a:pt x="6024" y="1297"/>
                  </a:moveTo>
                  <a:cubicBezTo>
                    <a:pt x="5655" y="1297"/>
                    <a:pt x="5095" y="1405"/>
                    <a:pt x="4587" y="1524"/>
                  </a:cubicBezTo>
                  <a:lnTo>
                    <a:pt x="4587" y="1524"/>
                  </a:lnTo>
                  <a:lnTo>
                    <a:pt x="0" y="4139"/>
                  </a:lnTo>
                  <a:cubicBezTo>
                    <a:pt x="1010" y="4049"/>
                    <a:pt x="2207" y="2942"/>
                    <a:pt x="2483" y="2942"/>
                  </a:cubicBezTo>
                  <a:cubicBezTo>
                    <a:pt x="2755" y="2942"/>
                    <a:pt x="6435" y="2028"/>
                    <a:pt x="6435" y="1474"/>
                  </a:cubicBezTo>
                  <a:cubicBezTo>
                    <a:pt x="6435" y="1346"/>
                    <a:pt x="6273" y="1297"/>
                    <a:pt x="6024" y="12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522100" y="2387000"/>
              <a:ext cx="191625" cy="112700"/>
            </a:xfrm>
            <a:custGeom>
              <a:rect b="b" l="l" r="r" t="t"/>
              <a:pathLst>
                <a:path extrusionOk="0" h="4508" w="7665">
                  <a:moveTo>
                    <a:pt x="7454" y="1"/>
                  </a:moveTo>
                  <a:cubicBezTo>
                    <a:pt x="7427" y="1"/>
                    <a:pt x="7399" y="6"/>
                    <a:pt x="7373" y="18"/>
                  </a:cubicBezTo>
                  <a:lnTo>
                    <a:pt x="3511" y="1859"/>
                  </a:lnTo>
                  <a:cubicBezTo>
                    <a:pt x="3426" y="1896"/>
                    <a:pt x="3383" y="2002"/>
                    <a:pt x="3420" y="2092"/>
                  </a:cubicBezTo>
                  <a:cubicBezTo>
                    <a:pt x="3446" y="2165"/>
                    <a:pt x="3516" y="2206"/>
                    <a:pt x="3589" y="2206"/>
                  </a:cubicBezTo>
                  <a:cubicBezTo>
                    <a:pt x="3607" y="2206"/>
                    <a:pt x="3626" y="2204"/>
                    <a:pt x="3644" y="2198"/>
                  </a:cubicBezTo>
                  <a:cubicBezTo>
                    <a:pt x="4733" y="1870"/>
                    <a:pt x="5783" y="1659"/>
                    <a:pt x="6242" y="1659"/>
                  </a:cubicBezTo>
                  <a:cubicBezTo>
                    <a:pt x="6319" y="1659"/>
                    <a:pt x="6379" y="1665"/>
                    <a:pt x="6420" y="1677"/>
                  </a:cubicBezTo>
                  <a:cubicBezTo>
                    <a:pt x="6090" y="2092"/>
                    <a:pt x="3085" y="2927"/>
                    <a:pt x="2675" y="2944"/>
                  </a:cubicBezTo>
                  <a:cubicBezTo>
                    <a:pt x="2527" y="2944"/>
                    <a:pt x="2351" y="3050"/>
                    <a:pt x="1968" y="3300"/>
                  </a:cubicBezTo>
                  <a:cubicBezTo>
                    <a:pt x="1462" y="3629"/>
                    <a:pt x="777" y="4081"/>
                    <a:pt x="176" y="4135"/>
                  </a:cubicBezTo>
                  <a:cubicBezTo>
                    <a:pt x="75" y="4145"/>
                    <a:pt x="1" y="4236"/>
                    <a:pt x="6" y="4336"/>
                  </a:cubicBezTo>
                  <a:cubicBezTo>
                    <a:pt x="16" y="4432"/>
                    <a:pt x="96" y="4508"/>
                    <a:pt x="192" y="4508"/>
                  </a:cubicBezTo>
                  <a:lnTo>
                    <a:pt x="207" y="4508"/>
                  </a:lnTo>
                  <a:cubicBezTo>
                    <a:pt x="904" y="4444"/>
                    <a:pt x="1633" y="3965"/>
                    <a:pt x="2171" y="3614"/>
                  </a:cubicBezTo>
                  <a:cubicBezTo>
                    <a:pt x="2367" y="3481"/>
                    <a:pt x="2611" y="3322"/>
                    <a:pt x="2675" y="3310"/>
                  </a:cubicBezTo>
                  <a:cubicBezTo>
                    <a:pt x="2878" y="3310"/>
                    <a:pt x="6814" y="2448"/>
                    <a:pt x="6814" y="1656"/>
                  </a:cubicBezTo>
                  <a:cubicBezTo>
                    <a:pt x="6814" y="1555"/>
                    <a:pt x="6766" y="1464"/>
                    <a:pt x="6681" y="1400"/>
                  </a:cubicBezTo>
                  <a:cubicBezTo>
                    <a:pt x="6584" y="1329"/>
                    <a:pt x="6415" y="1300"/>
                    <a:pt x="6203" y="1300"/>
                  </a:cubicBezTo>
                  <a:cubicBezTo>
                    <a:pt x="5958" y="1300"/>
                    <a:pt x="5656" y="1339"/>
                    <a:pt x="5340" y="1395"/>
                  </a:cubicBezTo>
                  <a:lnTo>
                    <a:pt x="7532" y="354"/>
                  </a:lnTo>
                  <a:cubicBezTo>
                    <a:pt x="7628" y="310"/>
                    <a:pt x="7665" y="199"/>
                    <a:pt x="7622" y="103"/>
                  </a:cubicBezTo>
                  <a:cubicBezTo>
                    <a:pt x="7591" y="38"/>
                    <a:pt x="7525" y="1"/>
                    <a:pt x="745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576750" y="2354800"/>
              <a:ext cx="116250" cy="50625"/>
            </a:xfrm>
            <a:custGeom>
              <a:rect b="b" l="l" r="r" t="t"/>
              <a:pathLst>
                <a:path extrusionOk="0" h="2025" w="4650">
                  <a:moveTo>
                    <a:pt x="4440" y="1"/>
                  </a:moveTo>
                  <a:cubicBezTo>
                    <a:pt x="4417" y="1"/>
                    <a:pt x="4394" y="5"/>
                    <a:pt x="4372" y="14"/>
                  </a:cubicBezTo>
                  <a:lnTo>
                    <a:pt x="144" y="1667"/>
                  </a:lnTo>
                  <a:cubicBezTo>
                    <a:pt x="49" y="1705"/>
                    <a:pt x="0" y="1811"/>
                    <a:pt x="37" y="1907"/>
                  </a:cubicBezTo>
                  <a:cubicBezTo>
                    <a:pt x="69" y="1981"/>
                    <a:pt x="138" y="2025"/>
                    <a:pt x="213" y="2025"/>
                  </a:cubicBezTo>
                  <a:cubicBezTo>
                    <a:pt x="234" y="2025"/>
                    <a:pt x="255" y="2025"/>
                    <a:pt x="277" y="2013"/>
                  </a:cubicBezTo>
                  <a:lnTo>
                    <a:pt x="4505" y="359"/>
                  </a:lnTo>
                  <a:cubicBezTo>
                    <a:pt x="4601" y="322"/>
                    <a:pt x="4649" y="216"/>
                    <a:pt x="4612" y="120"/>
                  </a:cubicBezTo>
                  <a:cubicBezTo>
                    <a:pt x="4583" y="47"/>
                    <a:pt x="4514" y="1"/>
                    <a:pt x="444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588175" y="2368575"/>
              <a:ext cx="120900" cy="50675"/>
            </a:xfrm>
            <a:custGeom>
              <a:rect b="b" l="l" r="r" t="t"/>
              <a:pathLst>
                <a:path extrusionOk="0" h="2027" w="4836">
                  <a:moveTo>
                    <a:pt x="4625" y="1"/>
                  </a:moveTo>
                  <a:cubicBezTo>
                    <a:pt x="4604" y="1"/>
                    <a:pt x="4584" y="4"/>
                    <a:pt x="4564" y="11"/>
                  </a:cubicBezTo>
                  <a:cubicBezTo>
                    <a:pt x="4399" y="75"/>
                    <a:pt x="506" y="1489"/>
                    <a:pt x="134" y="1675"/>
                  </a:cubicBezTo>
                  <a:cubicBezTo>
                    <a:pt x="38" y="1723"/>
                    <a:pt x="0" y="1835"/>
                    <a:pt x="49" y="1926"/>
                  </a:cubicBezTo>
                  <a:cubicBezTo>
                    <a:pt x="80" y="1989"/>
                    <a:pt x="144" y="2026"/>
                    <a:pt x="213" y="2026"/>
                  </a:cubicBezTo>
                  <a:cubicBezTo>
                    <a:pt x="240" y="2026"/>
                    <a:pt x="272" y="2021"/>
                    <a:pt x="299" y="2005"/>
                  </a:cubicBezTo>
                  <a:cubicBezTo>
                    <a:pt x="581" y="1867"/>
                    <a:pt x="3294" y="867"/>
                    <a:pt x="4691" y="362"/>
                  </a:cubicBezTo>
                  <a:cubicBezTo>
                    <a:pt x="4787" y="325"/>
                    <a:pt x="4836" y="218"/>
                    <a:pt x="4799" y="122"/>
                  </a:cubicBezTo>
                  <a:cubicBezTo>
                    <a:pt x="4773" y="46"/>
                    <a:pt x="4701" y="1"/>
                    <a:pt x="4625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2989975" y="3189325"/>
              <a:ext cx="82875" cy="144250"/>
            </a:xfrm>
            <a:custGeom>
              <a:rect b="b" l="l" r="r" t="t"/>
              <a:pathLst>
                <a:path extrusionOk="0" h="5770" w="3315">
                  <a:moveTo>
                    <a:pt x="1834" y="1"/>
                  </a:moveTo>
                  <a:cubicBezTo>
                    <a:pt x="1802" y="1"/>
                    <a:pt x="1770" y="9"/>
                    <a:pt x="1740" y="25"/>
                  </a:cubicBezTo>
                  <a:cubicBezTo>
                    <a:pt x="1655" y="78"/>
                    <a:pt x="1623" y="189"/>
                    <a:pt x="1677" y="280"/>
                  </a:cubicBezTo>
                  <a:cubicBezTo>
                    <a:pt x="2028" y="891"/>
                    <a:pt x="2948" y="2593"/>
                    <a:pt x="2948" y="3130"/>
                  </a:cubicBezTo>
                  <a:cubicBezTo>
                    <a:pt x="2948" y="3535"/>
                    <a:pt x="1724" y="4966"/>
                    <a:pt x="847" y="5327"/>
                  </a:cubicBezTo>
                  <a:cubicBezTo>
                    <a:pt x="771" y="5359"/>
                    <a:pt x="658" y="5398"/>
                    <a:pt x="565" y="5398"/>
                  </a:cubicBezTo>
                  <a:cubicBezTo>
                    <a:pt x="513" y="5398"/>
                    <a:pt x="467" y="5386"/>
                    <a:pt x="437" y="5354"/>
                  </a:cubicBezTo>
                  <a:cubicBezTo>
                    <a:pt x="405" y="5327"/>
                    <a:pt x="373" y="5280"/>
                    <a:pt x="373" y="5184"/>
                  </a:cubicBezTo>
                  <a:cubicBezTo>
                    <a:pt x="395" y="4662"/>
                    <a:pt x="1352" y="3710"/>
                    <a:pt x="1724" y="3386"/>
                  </a:cubicBezTo>
                  <a:cubicBezTo>
                    <a:pt x="1788" y="3333"/>
                    <a:pt x="1804" y="3238"/>
                    <a:pt x="1761" y="3157"/>
                  </a:cubicBezTo>
                  <a:cubicBezTo>
                    <a:pt x="1728" y="3099"/>
                    <a:pt x="1664" y="3064"/>
                    <a:pt x="1598" y="3064"/>
                  </a:cubicBezTo>
                  <a:cubicBezTo>
                    <a:pt x="1580" y="3064"/>
                    <a:pt x="1562" y="3066"/>
                    <a:pt x="1544" y="3072"/>
                  </a:cubicBezTo>
                  <a:cubicBezTo>
                    <a:pt x="1538" y="3073"/>
                    <a:pt x="1496" y="3085"/>
                    <a:pt x="1431" y="3085"/>
                  </a:cubicBezTo>
                  <a:cubicBezTo>
                    <a:pt x="1249" y="3085"/>
                    <a:pt x="881" y="2995"/>
                    <a:pt x="591" y="2349"/>
                  </a:cubicBezTo>
                  <a:cubicBezTo>
                    <a:pt x="559" y="2279"/>
                    <a:pt x="494" y="2237"/>
                    <a:pt x="423" y="2237"/>
                  </a:cubicBezTo>
                  <a:cubicBezTo>
                    <a:pt x="398" y="2237"/>
                    <a:pt x="372" y="2242"/>
                    <a:pt x="346" y="2253"/>
                  </a:cubicBezTo>
                  <a:cubicBezTo>
                    <a:pt x="251" y="2296"/>
                    <a:pt x="214" y="2408"/>
                    <a:pt x="251" y="2497"/>
                  </a:cubicBezTo>
                  <a:cubicBezTo>
                    <a:pt x="516" y="3099"/>
                    <a:pt x="867" y="3333"/>
                    <a:pt x="1149" y="3413"/>
                  </a:cubicBezTo>
                  <a:cubicBezTo>
                    <a:pt x="719" y="3838"/>
                    <a:pt x="22" y="4610"/>
                    <a:pt x="6" y="5173"/>
                  </a:cubicBezTo>
                  <a:cubicBezTo>
                    <a:pt x="0" y="5349"/>
                    <a:pt x="59" y="5504"/>
                    <a:pt x="171" y="5620"/>
                  </a:cubicBezTo>
                  <a:cubicBezTo>
                    <a:pt x="251" y="5695"/>
                    <a:pt x="373" y="5769"/>
                    <a:pt x="565" y="5769"/>
                  </a:cubicBezTo>
                  <a:cubicBezTo>
                    <a:pt x="676" y="5769"/>
                    <a:pt x="820" y="5742"/>
                    <a:pt x="985" y="5673"/>
                  </a:cubicBezTo>
                  <a:cubicBezTo>
                    <a:pt x="1851" y="5312"/>
                    <a:pt x="3314" y="3812"/>
                    <a:pt x="3314" y="3130"/>
                  </a:cubicBezTo>
                  <a:cubicBezTo>
                    <a:pt x="3314" y="2396"/>
                    <a:pt x="2128" y="327"/>
                    <a:pt x="1996" y="94"/>
                  </a:cubicBezTo>
                  <a:cubicBezTo>
                    <a:pt x="1960" y="33"/>
                    <a:pt x="1898" y="1"/>
                    <a:pt x="183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2936000" y="3204000"/>
              <a:ext cx="136975" cy="158150"/>
            </a:xfrm>
            <a:custGeom>
              <a:rect b="b" l="l" r="r" t="t"/>
              <a:pathLst>
                <a:path extrusionOk="0" h="6326" w="5479">
                  <a:moveTo>
                    <a:pt x="1168" y="1"/>
                  </a:moveTo>
                  <a:cubicBezTo>
                    <a:pt x="1096" y="1"/>
                    <a:pt x="1028" y="42"/>
                    <a:pt x="1000" y="113"/>
                  </a:cubicBezTo>
                  <a:cubicBezTo>
                    <a:pt x="836" y="474"/>
                    <a:pt x="38" y="2288"/>
                    <a:pt x="38" y="2661"/>
                  </a:cubicBezTo>
                  <a:lnTo>
                    <a:pt x="38" y="2799"/>
                  </a:lnTo>
                  <a:cubicBezTo>
                    <a:pt x="1" y="5012"/>
                    <a:pt x="218" y="6076"/>
                    <a:pt x="755" y="6251"/>
                  </a:cubicBezTo>
                  <a:cubicBezTo>
                    <a:pt x="899" y="6304"/>
                    <a:pt x="1106" y="6326"/>
                    <a:pt x="1346" y="6326"/>
                  </a:cubicBezTo>
                  <a:cubicBezTo>
                    <a:pt x="2383" y="6326"/>
                    <a:pt x="4101" y="5916"/>
                    <a:pt x="4686" y="5528"/>
                  </a:cubicBezTo>
                  <a:cubicBezTo>
                    <a:pt x="5478" y="4996"/>
                    <a:pt x="5250" y="3294"/>
                    <a:pt x="5240" y="3225"/>
                  </a:cubicBezTo>
                  <a:cubicBezTo>
                    <a:pt x="5225" y="3133"/>
                    <a:pt x="5145" y="3063"/>
                    <a:pt x="5055" y="3063"/>
                  </a:cubicBezTo>
                  <a:cubicBezTo>
                    <a:pt x="5046" y="3063"/>
                    <a:pt x="5036" y="3064"/>
                    <a:pt x="5027" y="3066"/>
                  </a:cubicBezTo>
                  <a:cubicBezTo>
                    <a:pt x="4926" y="3081"/>
                    <a:pt x="4857" y="3177"/>
                    <a:pt x="4872" y="3277"/>
                  </a:cubicBezTo>
                  <a:cubicBezTo>
                    <a:pt x="4931" y="3704"/>
                    <a:pt x="4979" y="4885"/>
                    <a:pt x="4479" y="5219"/>
                  </a:cubicBezTo>
                  <a:cubicBezTo>
                    <a:pt x="3916" y="5594"/>
                    <a:pt x="2272" y="5955"/>
                    <a:pt x="1353" y="5955"/>
                  </a:cubicBezTo>
                  <a:cubicBezTo>
                    <a:pt x="1152" y="5955"/>
                    <a:pt x="986" y="5938"/>
                    <a:pt x="873" y="5899"/>
                  </a:cubicBezTo>
                  <a:cubicBezTo>
                    <a:pt x="750" y="5862"/>
                    <a:pt x="357" y="5517"/>
                    <a:pt x="409" y="2810"/>
                  </a:cubicBezTo>
                  <a:lnTo>
                    <a:pt x="409" y="2661"/>
                  </a:lnTo>
                  <a:cubicBezTo>
                    <a:pt x="409" y="2464"/>
                    <a:pt x="883" y="1289"/>
                    <a:pt x="1335" y="262"/>
                  </a:cubicBezTo>
                  <a:cubicBezTo>
                    <a:pt x="1378" y="172"/>
                    <a:pt x="1335" y="59"/>
                    <a:pt x="1245" y="17"/>
                  </a:cubicBezTo>
                  <a:cubicBezTo>
                    <a:pt x="1220" y="6"/>
                    <a:pt x="1194" y="1"/>
                    <a:pt x="1168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2956075" y="3290475"/>
              <a:ext cx="51350" cy="22875"/>
            </a:xfrm>
            <a:custGeom>
              <a:rect b="b" l="l" r="r" t="t"/>
              <a:pathLst>
                <a:path extrusionOk="0" h="915" w="2054">
                  <a:moveTo>
                    <a:pt x="1845" y="1"/>
                  </a:moveTo>
                  <a:cubicBezTo>
                    <a:pt x="1826" y="1"/>
                    <a:pt x="1807" y="4"/>
                    <a:pt x="1788" y="10"/>
                  </a:cubicBezTo>
                  <a:lnTo>
                    <a:pt x="149" y="558"/>
                  </a:lnTo>
                  <a:cubicBezTo>
                    <a:pt x="53" y="589"/>
                    <a:pt x="1" y="692"/>
                    <a:pt x="33" y="792"/>
                  </a:cubicBezTo>
                  <a:cubicBezTo>
                    <a:pt x="59" y="867"/>
                    <a:pt x="133" y="915"/>
                    <a:pt x="208" y="915"/>
                  </a:cubicBezTo>
                  <a:cubicBezTo>
                    <a:pt x="229" y="915"/>
                    <a:pt x="251" y="915"/>
                    <a:pt x="266" y="909"/>
                  </a:cubicBezTo>
                  <a:lnTo>
                    <a:pt x="1904" y="361"/>
                  </a:lnTo>
                  <a:cubicBezTo>
                    <a:pt x="2006" y="329"/>
                    <a:pt x="2053" y="223"/>
                    <a:pt x="2021" y="127"/>
                  </a:cubicBezTo>
                  <a:cubicBezTo>
                    <a:pt x="1996" y="50"/>
                    <a:pt x="1922" y="1"/>
                    <a:pt x="1845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2977750" y="3305625"/>
              <a:ext cx="6150" cy="51075"/>
            </a:xfrm>
            <a:custGeom>
              <a:rect b="b" l="l" r="r" t="t"/>
              <a:pathLst>
                <a:path extrusionOk="0" h="2043" w="246">
                  <a:moveTo>
                    <a:pt x="123" y="0"/>
                  </a:moveTo>
                  <a:cubicBezTo>
                    <a:pt x="54" y="0"/>
                    <a:pt x="1" y="59"/>
                    <a:pt x="1" y="128"/>
                  </a:cubicBezTo>
                  <a:lnTo>
                    <a:pt x="1" y="1920"/>
                  </a:lnTo>
                  <a:cubicBezTo>
                    <a:pt x="1" y="1989"/>
                    <a:pt x="54" y="2043"/>
                    <a:pt x="123" y="2043"/>
                  </a:cubicBezTo>
                  <a:cubicBezTo>
                    <a:pt x="192" y="2043"/>
                    <a:pt x="246" y="1989"/>
                    <a:pt x="246" y="1920"/>
                  </a:cubicBezTo>
                  <a:lnTo>
                    <a:pt x="246" y="128"/>
                  </a:lnTo>
                  <a:cubicBezTo>
                    <a:pt x="246" y="59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3004625" y="3325200"/>
              <a:ext cx="14775" cy="27650"/>
            </a:xfrm>
            <a:custGeom>
              <a:rect b="b" l="l" r="r" t="t"/>
              <a:pathLst>
                <a:path extrusionOk="0" h="1106" w="591">
                  <a:moveTo>
                    <a:pt x="448" y="0"/>
                  </a:moveTo>
                  <a:cubicBezTo>
                    <a:pt x="400" y="0"/>
                    <a:pt x="355" y="30"/>
                    <a:pt x="335" y="79"/>
                  </a:cubicBezTo>
                  <a:lnTo>
                    <a:pt x="26" y="940"/>
                  </a:lnTo>
                  <a:cubicBezTo>
                    <a:pt x="0" y="1004"/>
                    <a:pt x="37" y="1073"/>
                    <a:pt x="96" y="1100"/>
                  </a:cubicBezTo>
                  <a:cubicBezTo>
                    <a:pt x="111" y="1105"/>
                    <a:pt x="128" y="1105"/>
                    <a:pt x="138" y="1105"/>
                  </a:cubicBezTo>
                  <a:cubicBezTo>
                    <a:pt x="192" y="1105"/>
                    <a:pt x="239" y="1073"/>
                    <a:pt x="256" y="1026"/>
                  </a:cubicBezTo>
                  <a:lnTo>
                    <a:pt x="568" y="164"/>
                  </a:lnTo>
                  <a:cubicBezTo>
                    <a:pt x="590" y="100"/>
                    <a:pt x="558" y="30"/>
                    <a:pt x="494" y="10"/>
                  </a:cubicBezTo>
                  <a:cubicBezTo>
                    <a:pt x="479" y="3"/>
                    <a:pt x="463" y="0"/>
                    <a:pt x="448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033975" y="3305625"/>
              <a:ext cx="8550" cy="35500"/>
            </a:xfrm>
            <a:custGeom>
              <a:rect b="b" l="l" r="r" t="t"/>
              <a:pathLst>
                <a:path extrusionOk="0" h="1420" w="342">
                  <a:moveTo>
                    <a:pt x="214" y="0"/>
                  </a:moveTo>
                  <a:cubicBezTo>
                    <a:pt x="150" y="0"/>
                    <a:pt x="91" y="59"/>
                    <a:pt x="91" y="128"/>
                  </a:cubicBezTo>
                  <a:cubicBezTo>
                    <a:pt x="91" y="133"/>
                    <a:pt x="91" y="899"/>
                    <a:pt x="17" y="1272"/>
                  </a:cubicBezTo>
                  <a:cubicBezTo>
                    <a:pt x="1" y="1340"/>
                    <a:pt x="49" y="1404"/>
                    <a:pt x="113" y="1420"/>
                  </a:cubicBezTo>
                  <a:lnTo>
                    <a:pt x="140" y="1420"/>
                  </a:lnTo>
                  <a:cubicBezTo>
                    <a:pt x="199" y="1420"/>
                    <a:pt x="246" y="1377"/>
                    <a:pt x="256" y="1319"/>
                  </a:cubicBezTo>
                  <a:cubicBezTo>
                    <a:pt x="336" y="926"/>
                    <a:pt x="342" y="160"/>
                    <a:pt x="342" y="128"/>
                  </a:cubicBezTo>
                  <a:cubicBezTo>
                    <a:pt x="342" y="59"/>
                    <a:pt x="283" y="0"/>
                    <a:pt x="214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2971625" y="3260775"/>
              <a:ext cx="29950" cy="49100"/>
            </a:xfrm>
            <a:custGeom>
              <a:rect b="b" l="l" r="r" t="t"/>
              <a:pathLst>
                <a:path extrusionOk="0" h="1964" w="1198">
                  <a:moveTo>
                    <a:pt x="1062" y="0"/>
                  </a:moveTo>
                  <a:cubicBezTo>
                    <a:pt x="1001" y="0"/>
                    <a:pt x="952" y="50"/>
                    <a:pt x="948" y="113"/>
                  </a:cubicBezTo>
                  <a:cubicBezTo>
                    <a:pt x="905" y="518"/>
                    <a:pt x="676" y="1608"/>
                    <a:pt x="108" y="1720"/>
                  </a:cubicBezTo>
                  <a:cubicBezTo>
                    <a:pt x="44" y="1735"/>
                    <a:pt x="0" y="1799"/>
                    <a:pt x="12" y="1863"/>
                  </a:cubicBezTo>
                  <a:cubicBezTo>
                    <a:pt x="22" y="1927"/>
                    <a:pt x="76" y="1964"/>
                    <a:pt x="133" y="1964"/>
                  </a:cubicBezTo>
                  <a:lnTo>
                    <a:pt x="155" y="1964"/>
                  </a:lnTo>
                  <a:cubicBezTo>
                    <a:pt x="1017" y="1789"/>
                    <a:pt x="1186" y="204"/>
                    <a:pt x="1193" y="135"/>
                  </a:cubicBezTo>
                  <a:cubicBezTo>
                    <a:pt x="1198" y="66"/>
                    <a:pt x="1149" y="7"/>
                    <a:pt x="1080" y="2"/>
                  </a:cubicBezTo>
                  <a:cubicBezTo>
                    <a:pt x="1074" y="1"/>
                    <a:pt x="1068" y="0"/>
                    <a:pt x="1062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802775" y="1467000"/>
              <a:ext cx="804250" cy="240025"/>
            </a:xfrm>
            <a:custGeom>
              <a:rect b="b" l="l" r="r" t="t"/>
              <a:pathLst>
                <a:path extrusionOk="0" h="9601" w="32170">
                  <a:moveTo>
                    <a:pt x="30085" y="0"/>
                  </a:moveTo>
                  <a:lnTo>
                    <a:pt x="28665" y="1394"/>
                  </a:lnTo>
                  <a:lnTo>
                    <a:pt x="30521" y="3314"/>
                  </a:lnTo>
                  <a:cubicBezTo>
                    <a:pt x="30521" y="3314"/>
                    <a:pt x="31734" y="5219"/>
                    <a:pt x="28143" y="5734"/>
                  </a:cubicBezTo>
                  <a:cubicBezTo>
                    <a:pt x="27957" y="5761"/>
                    <a:pt x="27771" y="5773"/>
                    <a:pt x="27586" y="5773"/>
                  </a:cubicBezTo>
                  <a:cubicBezTo>
                    <a:pt x="23936" y="5773"/>
                    <a:pt x="20444" y="890"/>
                    <a:pt x="16568" y="890"/>
                  </a:cubicBezTo>
                  <a:cubicBezTo>
                    <a:pt x="16290" y="890"/>
                    <a:pt x="16011" y="915"/>
                    <a:pt x="15729" y="969"/>
                  </a:cubicBezTo>
                  <a:cubicBezTo>
                    <a:pt x="11315" y="1804"/>
                    <a:pt x="9091" y="3900"/>
                    <a:pt x="6948" y="4436"/>
                  </a:cubicBezTo>
                  <a:cubicBezTo>
                    <a:pt x="5682" y="4753"/>
                    <a:pt x="4493" y="4818"/>
                    <a:pt x="3731" y="4818"/>
                  </a:cubicBezTo>
                  <a:cubicBezTo>
                    <a:pt x="3202" y="4818"/>
                    <a:pt x="2879" y="4787"/>
                    <a:pt x="2879" y="4787"/>
                  </a:cubicBezTo>
                  <a:lnTo>
                    <a:pt x="1" y="7080"/>
                  </a:lnTo>
                  <a:lnTo>
                    <a:pt x="4384" y="9601"/>
                  </a:lnTo>
                  <a:cubicBezTo>
                    <a:pt x="4384" y="9601"/>
                    <a:pt x="7129" y="9048"/>
                    <a:pt x="9368" y="7548"/>
                  </a:cubicBezTo>
                  <a:cubicBezTo>
                    <a:pt x="11325" y="6242"/>
                    <a:pt x="13258" y="4018"/>
                    <a:pt x="15930" y="4018"/>
                  </a:cubicBezTo>
                  <a:cubicBezTo>
                    <a:pt x="16315" y="4018"/>
                    <a:pt x="16715" y="4064"/>
                    <a:pt x="17133" y="4165"/>
                  </a:cubicBezTo>
                  <a:cubicBezTo>
                    <a:pt x="19860" y="4834"/>
                    <a:pt x="24831" y="7786"/>
                    <a:pt x="27822" y="7786"/>
                  </a:cubicBezTo>
                  <a:cubicBezTo>
                    <a:pt x="28471" y="7786"/>
                    <a:pt x="29027" y="7647"/>
                    <a:pt x="29447" y="7315"/>
                  </a:cubicBezTo>
                  <a:cubicBezTo>
                    <a:pt x="31793" y="5457"/>
                    <a:pt x="31133" y="3075"/>
                    <a:pt x="31133" y="3075"/>
                  </a:cubicBezTo>
                  <a:lnTo>
                    <a:pt x="32169" y="17"/>
                  </a:lnTo>
                  <a:lnTo>
                    <a:pt x="300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3653775" y="1950475"/>
              <a:ext cx="219975" cy="193900"/>
            </a:xfrm>
            <a:custGeom>
              <a:rect b="b" l="l" r="r" t="t"/>
              <a:pathLst>
                <a:path extrusionOk="0" h="7756" w="8799">
                  <a:moveTo>
                    <a:pt x="5879" y="1"/>
                  </a:moveTo>
                  <a:cubicBezTo>
                    <a:pt x="5482" y="1"/>
                    <a:pt x="5070" y="91"/>
                    <a:pt x="4665" y="294"/>
                  </a:cubicBezTo>
                  <a:cubicBezTo>
                    <a:pt x="2799" y="1225"/>
                    <a:pt x="4532" y="1623"/>
                    <a:pt x="3464" y="2293"/>
                  </a:cubicBezTo>
                  <a:cubicBezTo>
                    <a:pt x="2399" y="2958"/>
                    <a:pt x="798" y="3889"/>
                    <a:pt x="400" y="5224"/>
                  </a:cubicBezTo>
                  <a:cubicBezTo>
                    <a:pt x="0" y="6559"/>
                    <a:pt x="665" y="7756"/>
                    <a:pt x="665" y="7756"/>
                  </a:cubicBezTo>
                  <a:lnTo>
                    <a:pt x="7863" y="4826"/>
                  </a:lnTo>
                  <a:cubicBezTo>
                    <a:pt x="7863" y="4826"/>
                    <a:pt x="8798" y="4028"/>
                    <a:pt x="8665" y="2426"/>
                  </a:cubicBezTo>
                  <a:cubicBezTo>
                    <a:pt x="8562" y="1173"/>
                    <a:pt x="7313" y="1"/>
                    <a:pt x="587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3817200" y="1984650"/>
              <a:ext cx="71950" cy="99500"/>
            </a:xfrm>
            <a:custGeom>
              <a:rect b="b" l="l" r="r" t="t"/>
              <a:pathLst>
                <a:path extrusionOk="0" h="3980" w="2878">
                  <a:moveTo>
                    <a:pt x="2660" y="0"/>
                  </a:moveTo>
                  <a:cubicBezTo>
                    <a:pt x="2656" y="0"/>
                    <a:pt x="2653" y="1"/>
                    <a:pt x="2649" y="1"/>
                  </a:cubicBezTo>
                  <a:cubicBezTo>
                    <a:pt x="2585" y="6"/>
                    <a:pt x="2532" y="65"/>
                    <a:pt x="2538" y="134"/>
                  </a:cubicBezTo>
                  <a:cubicBezTo>
                    <a:pt x="2623" y="1321"/>
                    <a:pt x="2384" y="2240"/>
                    <a:pt x="1825" y="2873"/>
                  </a:cubicBezTo>
                  <a:cubicBezTo>
                    <a:pt x="1117" y="3676"/>
                    <a:pt x="133" y="3735"/>
                    <a:pt x="123" y="3735"/>
                  </a:cubicBezTo>
                  <a:cubicBezTo>
                    <a:pt x="54" y="3740"/>
                    <a:pt x="1" y="3799"/>
                    <a:pt x="6" y="3862"/>
                  </a:cubicBezTo>
                  <a:cubicBezTo>
                    <a:pt x="6" y="3931"/>
                    <a:pt x="59" y="3980"/>
                    <a:pt x="128" y="3980"/>
                  </a:cubicBezTo>
                  <a:lnTo>
                    <a:pt x="133" y="3980"/>
                  </a:lnTo>
                  <a:cubicBezTo>
                    <a:pt x="177" y="3980"/>
                    <a:pt x="1230" y="3921"/>
                    <a:pt x="2006" y="3044"/>
                  </a:cubicBezTo>
                  <a:cubicBezTo>
                    <a:pt x="2617" y="2357"/>
                    <a:pt x="2878" y="1368"/>
                    <a:pt x="2782" y="118"/>
                  </a:cubicBezTo>
                  <a:cubicBezTo>
                    <a:pt x="2777" y="52"/>
                    <a:pt x="2734" y="0"/>
                    <a:pt x="2660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3693525" y="1997300"/>
              <a:ext cx="63600" cy="13575"/>
            </a:xfrm>
            <a:custGeom>
              <a:rect b="b" l="l" r="r" t="t"/>
              <a:pathLst>
                <a:path extrusionOk="0" h="543" w="2544">
                  <a:moveTo>
                    <a:pt x="1684" y="0"/>
                  </a:moveTo>
                  <a:cubicBezTo>
                    <a:pt x="1280" y="0"/>
                    <a:pt x="748" y="102"/>
                    <a:pt x="107" y="304"/>
                  </a:cubicBezTo>
                  <a:cubicBezTo>
                    <a:pt x="38" y="319"/>
                    <a:pt x="1" y="388"/>
                    <a:pt x="23" y="457"/>
                  </a:cubicBezTo>
                  <a:cubicBezTo>
                    <a:pt x="38" y="511"/>
                    <a:pt x="92" y="543"/>
                    <a:pt x="139" y="543"/>
                  </a:cubicBezTo>
                  <a:cubicBezTo>
                    <a:pt x="155" y="543"/>
                    <a:pt x="166" y="543"/>
                    <a:pt x="177" y="538"/>
                  </a:cubicBezTo>
                  <a:cubicBezTo>
                    <a:pt x="874" y="319"/>
                    <a:pt x="1356" y="247"/>
                    <a:pt x="1682" y="247"/>
                  </a:cubicBezTo>
                  <a:cubicBezTo>
                    <a:pt x="2101" y="247"/>
                    <a:pt x="2261" y="367"/>
                    <a:pt x="2288" y="447"/>
                  </a:cubicBezTo>
                  <a:cubicBezTo>
                    <a:pt x="2302" y="502"/>
                    <a:pt x="2351" y="541"/>
                    <a:pt x="2405" y="541"/>
                  </a:cubicBezTo>
                  <a:cubicBezTo>
                    <a:pt x="2414" y="541"/>
                    <a:pt x="2423" y="540"/>
                    <a:pt x="2431" y="538"/>
                  </a:cubicBezTo>
                  <a:cubicBezTo>
                    <a:pt x="2500" y="528"/>
                    <a:pt x="2544" y="464"/>
                    <a:pt x="2527" y="393"/>
                  </a:cubicBezTo>
                  <a:cubicBezTo>
                    <a:pt x="2522" y="368"/>
                    <a:pt x="2490" y="240"/>
                    <a:pt x="2315" y="133"/>
                  </a:cubicBezTo>
                  <a:cubicBezTo>
                    <a:pt x="2163" y="44"/>
                    <a:pt x="1951" y="0"/>
                    <a:pt x="1684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5331225" y="2253825"/>
              <a:ext cx="441750" cy="942250"/>
            </a:xfrm>
            <a:custGeom>
              <a:rect b="b" l="l" r="r" t="t"/>
              <a:pathLst>
                <a:path extrusionOk="0" h="37690" w="17670">
                  <a:moveTo>
                    <a:pt x="17669" y="0"/>
                  </a:moveTo>
                  <a:lnTo>
                    <a:pt x="17669" y="0"/>
                  </a:lnTo>
                  <a:cubicBezTo>
                    <a:pt x="14303" y="116"/>
                    <a:pt x="10410" y="229"/>
                    <a:pt x="7815" y="229"/>
                  </a:cubicBezTo>
                  <a:cubicBezTo>
                    <a:pt x="6639" y="229"/>
                    <a:pt x="5729" y="207"/>
                    <a:pt x="5250" y="148"/>
                  </a:cubicBezTo>
                  <a:lnTo>
                    <a:pt x="5250" y="148"/>
                  </a:lnTo>
                  <a:lnTo>
                    <a:pt x="5942" y="16372"/>
                  </a:lnTo>
                  <a:lnTo>
                    <a:pt x="5932" y="16409"/>
                  </a:lnTo>
                  <a:lnTo>
                    <a:pt x="2878" y="26886"/>
                  </a:lnTo>
                  <a:lnTo>
                    <a:pt x="1" y="37690"/>
                  </a:lnTo>
                  <a:lnTo>
                    <a:pt x="1" y="37690"/>
                  </a:lnTo>
                  <a:lnTo>
                    <a:pt x="686" y="37519"/>
                  </a:lnTo>
                  <a:lnTo>
                    <a:pt x="8782" y="17366"/>
                  </a:lnTo>
                  <a:lnTo>
                    <a:pt x="9819" y="1692"/>
                  </a:lnTo>
                  <a:lnTo>
                    <a:pt x="17669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5403175" y="2256850"/>
              <a:ext cx="76600" cy="669150"/>
            </a:xfrm>
            <a:custGeom>
              <a:rect b="b" l="l" r="r" t="t"/>
              <a:pathLst>
                <a:path extrusionOk="0" h="26766" w="3064">
                  <a:moveTo>
                    <a:pt x="2181" y="0"/>
                  </a:moveTo>
                  <a:lnTo>
                    <a:pt x="2814" y="16219"/>
                  </a:lnTo>
                  <a:lnTo>
                    <a:pt x="0" y="26765"/>
                  </a:lnTo>
                  <a:lnTo>
                    <a:pt x="3054" y="16288"/>
                  </a:lnTo>
                  <a:lnTo>
                    <a:pt x="3064" y="16251"/>
                  </a:lnTo>
                  <a:lnTo>
                    <a:pt x="2372" y="27"/>
                  </a:lnTo>
                  <a:cubicBezTo>
                    <a:pt x="2298" y="22"/>
                    <a:pt x="2234" y="12"/>
                    <a:pt x="2181" y="0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5337075" y="1780275"/>
              <a:ext cx="363450" cy="467300"/>
            </a:xfrm>
            <a:custGeom>
              <a:rect b="b" l="l" r="r" t="t"/>
              <a:pathLst>
                <a:path extrusionOk="0" h="18692" w="14538">
                  <a:moveTo>
                    <a:pt x="1458" y="1"/>
                  </a:moveTo>
                  <a:cubicBezTo>
                    <a:pt x="1474" y="298"/>
                    <a:pt x="1479" y="485"/>
                    <a:pt x="1479" y="528"/>
                  </a:cubicBezTo>
                  <a:cubicBezTo>
                    <a:pt x="1479" y="560"/>
                    <a:pt x="1474" y="586"/>
                    <a:pt x="1469" y="617"/>
                  </a:cubicBezTo>
                  <a:lnTo>
                    <a:pt x="1" y="4778"/>
                  </a:lnTo>
                  <a:cubicBezTo>
                    <a:pt x="2325" y="11506"/>
                    <a:pt x="4633" y="18005"/>
                    <a:pt x="4979" y="18623"/>
                  </a:cubicBezTo>
                  <a:cubicBezTo>
                    <a:pt x="5165" y="18670"/>
                    <a:pt x="5862" y="18692"/>
                    <a:pt x="6889" y="18692"/>
                  </a:cubicBezTo>
                  <a:cubicBezTo>
                    <a:pt x="8718" y="18692"/>
                    <a:pt x="11602" y="18628"/>
                    <a:pt x="14538" y="18537"/>
                  </a:cubicBezTo>
                  <a:lnTo>
                    <a:pt x="11825" y="18393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5332825" y="1899700"/>
              <a:ext cx="463450" cy="359850"/>
            </a:xfrm>
            <a:custGeom>
              <a:rect b="b" l="l" r="r" t="t"/>
              <a:pathLst>
                <a:path extrusionOk="0" h="14394" w="18538">
                  <a:moveTo>
                    <a:pt x="171" y="1"/>
                  </a:moveTo>
                  <a:lnTo>
                    <a:pt x="1" y="479"/>
                  </a:lnTo>
                  <a:lnTo>
                    <a:pt x="4984" y="14037"/>
                  </a:lnTo>
                  <a:lnTo>
                    <a:pt x="4995" y="14286"/>
                  </a:lnTo>
                  <a:cubicBezTo>
                    <a:pt x="5048" y="14298"/>
                    <a:pt x="5112" y="14308"/>
                    <a:pt x="5186" y="14313"/>
                  </a:cubicBezTo>
                  <a:cubicBezTo>
                    <a:pt x="5665" y="14372"/>
                    <a:pt x="6575" y="14394"/>
                    <a:pt x="7751" y="14394"/>
                  </a:cubicBezTo>
                  <a:cubicBezTo>
                    <a:pt x="10346" y="14394"/>
                    <a:pt x="14239" y="14281"/>
                    <a:pt x="17605" y="14165"/>
                  </a:cubicBezTo>
                  <a:lnTo>
                    <a:pt x="18537" y="13962"/>
                  </a:lnTo>
                  <a:lnTo>
                    <a:pt x="14708" y="13760"/>
                  </a:lnTo>
                  <a:cubicBezTo>
                    <a:pt x="11772" y="13851"/>
                    <a:pt x="8888" y="13915"/>
                    <a:pt x="7059" y="13915"/>
                  </a:cubicBezTo>
                  <a:cubicBezTo>
                    <a:pt x="6032" y="13915"/>
                    <a:pt x="5335" y="13893"/>
                    <a:pt x="5149" y="13846"/>
                  </a:cubicBezTo>
                  <a:cubicBezTo>
                    <a:pt x="4803" y="13228"/>
                    <a:pt x="2495" y="6729"/>
                    <a:pt x="171" y="1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5328975" y="1766475"/>
              <a:ext cx="45075" cy="145225"/>
            </a:xfrm>
            <a:custGeom>
              <a:rect b="b" l="l" r="r" t="t"/>
              <a:pathLst>
                <a:path extrusionOk="0" h="5809" w="1803">
                  <a:moveTo>
                    <a:pt x="1468" y="0"/>
                  </a:moveTo>
                  <a:cubicBezTo>
                    <a:pt x="1458" y="79"/>
                    <a:pt x="1441" y="175"/>
                    <a:pt x="1415" y="282"/>
                  </a:cubicBezTo>
                  <a:lnTo>
                    <a:pt x="1559" y="1085"/>
                  </a:lnTo>
                  <a:lnTo>
                    <a:pt x="0" y="5388"/>
                  </a:lnTo>
                  <a:lnTo>
                    <a:pt x="155" y="5808"/>
                  </a:lnTo>
                  <a:lnTo>
                    <a:pt x="325" y="5330"/>
                  </a:lnTo>
                  <a:lnTo>
                    <a:pt x="1793" y="1169"/>
                  </a:lnTo>
                  <a:cubicBezTo>
                    <a:pt x="1798" y="1138"/>
                    <a:pt x="1803" y="1112"/>
                    <a:pt x="1803" y="1080"/>
                  </a:cubicBezTo>
                  <a:cubicBezTo>
                    <a:pt x="1803" y="1037"/>
                    <a:pt x="1798" y="850"/>
                    <a:pt x="1782" y="553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5831725" y="2087075"/>
              <a:ext cx="426500" cy="684275"/>
            </a:xfrm>
            <a:custGeom>
              <a:rect b="b" l="l" r="r" t="t"/>
              <a:pathLst>
                <a:path extrusionOk="0" h="27371" w="17060">
                  <a:moveTo>
                    <a:pt x="8234" y="0"/>
                  </a:moveTo>
                  <a:lnTo>
                    <a:pt x="8234" y="0"/>
                  </a:lnTo>
                  <a:cubicBezTo>
                    <a:pt x="8187" y="74"/>
                    <a:pt x="8144" y="148"/>
                    <a:pt x="8097" y="224"/>
                  </a:cubicBezTo>
                  <a:cubicBezTo>
                    <a:pt x="7952" y="499"/>
                    <a:pt x="7772" y="787"/>
                    <a:pt x="7564" y="1069"/>
                  </a:cubicBezTo>
                  <a:cubicBezTo>
                    <a:pt x="7000" y="1947"/>
                    <a:pt x="6469" y="2706"/>
                    <a:pt x="6091" y="3079"/>
                  </a:cubicBezTo>
                  <a:cubicBezTo>
                    <a:pt x="4915" y="4260"/>
                    <a:pt x="2512" y="5957"/>
                    <a:pt x="2411" y="6032"/>
                  </a:cubicBezTo>
                  <a:lnTo>
                    <a:pt x="2219" y="6165"/>
                  </a:lnTo>
                  <a:lnTo>
                    <a:pt x="597" y="4106"/>
                  </a:lnTo>
                  <a:lnTo>
                    <a:pt x="522" y="4866"/>
                  </a:lnTo>
                  <a:lnTo>
                    <a:pt x="649" y="6558"/>
                  </a:lnTo>
                  <a:lnTo>
                    <a:pt x="394" y="6568"/>
                  </a:lnTo>
                  <a:lnTo>
                    <a:pt x="315" y="6568"/>
                  </a:lnTo>
                  <a:lnTo>
                    <a:pt x="1" y="7675"/>
                  </a:lnTo>
                  <a:cubicBezTo>
                    <a:pt x="1697" y="7691"/>
                    <a:pt x="8559" y="8254"/>
                    <a:pt x="8851" y="8281"/>
                  </a:cubicBezTo>
                  <a:lnTo>
                    <a:pt x="9118" y="8303"/>
                  </a:lnTo>
                  <a:lnTo>
                    <a:pt x="6224" y="26924"/>
                  </a:lnTo>
                  <a:lnTo>
                    <a:pt x="6612" y="27164"/>
                  </a:lnTo>
                  <a:lnTo>
                    <a:pt x="7740" y="27370"/>
                  </a:lnTo>
                  <a:cubicBezTo>
                    <a:pt x="7740" y="27370"/>
                    <a:pt x="16245" y="7398"/>
                    <a:pt x="16836" y="5026"/>
                  </a:cubicBezTo>
                  <a:cubicBezTo>
                    <a:pt x="17059" y="4132"/>
                    <a:pt x="15697" y="3855"/>
                    <a:pt x="13905" y="3855"/>
                  </a:cubicBezTo>
                  <a:cubicBezTo>
                    <a:pt x="10925" y="3855"/>
                    <a:pt x="6751" y="4628"/>
                    <a:pt x="6751" y="4628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5830000" y="2278925"/>
              <a:ext cx="229675" cy="487250"/>
            </a:xfrm>
            <a:custGeom>
              <a:rect b="b" l="l" r="r" t="t"/>
              <a:pathLst>
                <a:path extrusionOk="0" h="19490" w="9187">
                  <a:moveTo>
                    <a:pt x="70" y="1"/>
                  </a:moveTo>
                  <a:lnTo>
                    <a:pt x="1" y="246"/>
                  </a:lnTo>
                  <a:lnTo>
                    <a:pt x="8900" y="852"/>
                  </a:lnTo>
                  <a:lnTo>
                    <a:pt x="6027" y="19372"/>
                  </a:lnTo>
                  <a:lnTo>
                    <a:pt x="6681" y="19490"/>
                  </a:lnTo>
                  <a:lnTo>
                    <a:pt x="6293" y="19250"/>
                  </a:lnTo>
                  <a:lnTo>
                    <a:pt x="9187" y="629"/>
                  </a:lnTo>
                  <a:lnTo>
                    <a:pt x="8920" y="607"/>
                  </a:lnTo>
                  <a:cubicBezTo>
                    <a:pt x="8628" y="580"/>
                    <a:pt x="1766" y="17"/>
                    <a:pt x="70" y="1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5839575" y="2079225"/>
              <a:ext cx="200550" cy="172050"/>
            </a:xfrm>
            <a:custGeom>
              <a:rect b="b" l="l" r="r" t="t"/>
              <a:pathLst>
                <a:path extrusionOk="0" h="6882" w="8022">
                  <a:moveTo>
                    <a:pt x="8021" y="0"/>
                  </a:moveTo>
                  <a:lnTo>
                    <a:pt x="8021" y="0"/>
                  </a:lnTo>
                  <a:cubicBezTo>
                    <a:pt x="7958" y="175"/>
                    <a:pt x="7878" y="356"/>
                    <a:pt x="7783" y="538"/>
                  </a:cubicBezTo>
                  <a:cubicBezTo>
                    <a:pt x="7830" y="462"/>
                    <a:pt x="7873" y="388"/>
                    <a:pt x="7920" y="314"/>
                  </a:cubicBezTo>
                  <a:lnTo>
                    <a:pt x="8021" y="0"/>
                  </a:lnTo>
                  <a:close/>
                  <a:moveTo>
                    <a:pt x="7250" y="1383"/>
                  </a:moveTo>
                  <a:lnTo>
                    <a:pt x="7250" y="1383"/>
                  </a:lnTo>
                  <a:cubicBezTo>
                    <a:pt x="5512" y="3776"/>
                    <a:pt x="1953" y="6143"/>
                    <a:pt x="1953" y="6143"/>
                  </a:cubicBezTo>
                  <a:lnTo>
                    <a:pt x="310" y="4149"/>
                  </a:lnTo>
                  <a:lnTo>
                    <a:pt x="283" y="4420"/>
                  </a:lnTo>
                  <a:lnTo>
                    <a:pt x="1905" y="6479"/>
                  </a:lnTo>
                  <a:lnTo>
                    <a:pt x="2097" y="6346"/>
                  </a:lnTo>
                  <a:cubicBezTo>
                    <a:pt x="2198" y="6271"/>
                    <a:pt x="4601" y="4574"/>
                    <a:pt x="5777" y="3393"/>
                  </a:cubicBezTo>
                  <a:cubicBezTo>
                    <a:pt x="6155" y="3020"/>
                    <a:pt x="6686" y="2261"/>
                    <a:pt x="7250" y="1383"/>
                  </a:cubicBezTo>
                  <a:close/>
                  <a:moveTo>
                    <a:pt x="208" y="5180"/>
                  </a:moveTo>
                  <a:lnTo>
                    <a:pt x="70" y="6633"/>
                  </a:lnTo>
                  <a:lnTo>
                    <a:pt x="1" y="6882"/>
                  </a:lnTo>
                  <a:lnTo>
                    <a:pt x="80" y="6882"/>
                  </a:lnTo>
                  <a:lnTo>
                    <a:pt x="335" y="6872"/>
                  </a:lnTo>
                  <a:lnTo>
                    <a:pt x="208" y="5180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892125" y="1370325"/>
              <a:ext cx="158900" cy="61325"/>
            </a:xfrm>
            <a:custGeom>
              <a:rect b="b" l="l" r="r" t="t"/>
              <a:pathLst>
                <a:path extrusionOk="0" h="2453" w="6356">
                  <a:moveTo>
                    <a:pt x="6356" y="1"/>
                  </a:moveTo>
                  <a:lnTo>
                    <a:pt x="5324" y="352"/>
                  </a:lnTo>
                  <a:lnTo>
                    <a:pt x="5324" y="405"/>
                  </a:lnTo>
                  <a:lnTo>
                    <a:pt x="6356" y="1"/>
                  </a:lnTo>
                  <a:close/>
                  <a:moveTo>
                    <a:pt x="5202" y="395"/>
                  </a:moveTo>
                  <a:lnTo>
                    <a:pt x="0" y="2166"/>
                  </a:lnTo>
                  <a:cubicBezTo>
                    <a:pt x="32" y="2261"/>
                    <a:pt x="64" y="2352"/>
                    <a:pt x="96" y="2453"/>
                  </a:cubicBezTo>
                  <a:lnTo>
                    <a:pt x="5202" y="452"/>
                  </a:lnTo>
                  <a:lnTo>
                    <a:pt x="5202" y="395"/>
                  </a:lnTo>
                  <a:close/>
                </a:path>
              </a:pathLst>
            </a:custGeom>
            <a:solidFill>
              <a:srgbClr val="D1D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6022150" y="1379100"/>
              <a:ext cx="3100" cy="2550"/>
            </a:xfrm>
            <a:custGeom>
              <a:rect b="b" l="l" r="r" t="t"/>
              <a:pathLst>
                <a:path extrusionOk="0" h="102" w="124">
                  <a:moveTo>
                    <a:pt x="123" y="1"/>
                  </a:moveTo>
                  <a:lnTo>
                    <a:pt x="1" y="44"/>
                  </a:lnTo>
                  <a:lnTo>
                    <a:pt x="1" y="101"/>
                  </a:lnTo>
                  <a:lnTo>
                    <a:pt x="123" y="54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5D5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5848500" y="1063300"/>
              <a:ext cx="661675" cy="349475"/>
            </a:xfrm>
            <a:custGeom>
              <a:rect b="b" l="l" r="r" t="t"/>
              <a:pathLst>
                <a:path extrusionOk="0" h="13979" w="26467">
                  <a:moveTo>
                    <a:pt x="25872" y="0"/>
                  </a:moveTo>
                  <a:lnTo>
                    <a:pt x="10829" y="8405"/>
                  </a:lnTo>
                  <a:lnTo>
                    <a:pt x="0" y="9389"/>
                  </a:lnTo>
                  <a:cubicBezTo>
                    <a:pt x="469" y="10320"/>
                    <a:pt x="830" y="11240"/>
                    <a:pt x="1011" y="12006"/>
                  </a:cubicBezTo>
                  <a:cubicBezTo>
                    <a:pt x="1102" y="12377"/>
                    <a:pt x="1308" y="13064"/>
                    <a:pt x="1596" y="13978"/>
                  </a:cubicBezTo>
                  <a:lnTo>
                    <a:pt x="13148" y="10043"/>
                  </a:lnTo>
                  <a:lnTo>
                    <a:pt x="26466" y="1293"/>
                  </a:lnTo>
                  <a:lnTo>
                    <a:pt x="2587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5888375" y="1060775"/>
              <a:ext cx="629650" cy="363700"/>
            </a:xfrm>
            <a:custGeom>
              <a:rect b="b" l="l" r="r" t="t"/>
              <a:pathLst>
                <a:path extrusionOk="0" h="14548" w="25186">
                  <a:moveTo>
                    <a:pt x="24457" y="0"/>
                  </a:moveTo>
                  <a:lnTo>
                    <a:pt x="24277" y="101"/>
                  </a:lnTo>
                  <a:lnTo>
                    <a:pt x="24871" y="1394"/>
                  </a:lnTo>
                  <a:lnTo>
                    <a:pt x="11553" y="10144"/>
                  </a:lnTo>
                  <a:lnTo>
                    <a:pt x="1" y="14079"/>
                  </a:lnTo>
                  <a:cubicBezTo>
                    <a:pt x="49" y="14228"/>
                    <a:pt x="102" y="14388"/>
                    <a:pt x="150" y="14548"/>
                  </a:cubicBezTo>
                  <a:lnTo>
                    <a:pt x="5352" y="12777"/>
                  </a:lnTo>
                  <a:lnTo>
                    <a:pt x="5474" y="12734"/>
                  </a:lnTo>
                  <a:lnTo>
                    <a:pt x="6506" y="12383"/>
                  </a:lnTo>
                  <a:lnTo>
                    <a:pt x="11666" y="10367"/>
                  </a:lnTo>
                  <a:lnTo>
                    <a:pt x="25185" y="1485"/>
                  </a:lnTo>
                  <a:lnTo>
                    <a:pt x="24457" y="0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5877750" y="1419925"/>
              <a:ext cx="5200" cy="16650"/>
            </a:xfrm>
            <a:custGeom>
              <a:rect b="b" l="l" r="r" t="t"/>
              <a:pathLst>
                <a:path extrusionOk="0" h="666" w="208">
                  <a:moveTo>
                    <a:pt x="1" y="0"/>
                  </a:moveTo>
                  <a:lnTo>
                    <a:pt x="165" y="665"/>
                  </a:lnTo>
                  <a:lnTo>
                    <a:pt x="207" y="650"/>
                  </a:lnTo>
                  <a:cubicBezTo>
                    <a:pt x="133" y="422"/>
                    <a:pt x="64" y="203"/>
                    <a:pt x="1" y="0"/>
                  </a:cubicBezTo>
                  <a:close/>
                </a:path>
              </a:pathLst>
            </a:custGeom>
            <a:solidFill>
              <a:srgbClr val="D1D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5847300" y="1298000"/>
              <a:ext cx="47225" cy="138200"/>
            </a:xfrm>
            <a:custGeom>
              <a:rect b="b" l="l" r="r" t="t"/>
              <a:pathLst>
                <a:path extrusionOk="0" h="5528" w="1889">
                  <a:moveTo>
                    <a:pt x="48" y="1"/>
                  </a:moveTo>
                  <a:lnTo>
                    <a:pt x="1" y="6"/>
                  </a:lnTo>
                  <a:lnTo>
                    <a:pt x="1219" y="4877"/>
                  </a:lnTo>
                  <a:cubicBezTo>
                    <a:pt x="1282" y="5080"/>
                    <a:pt x="1351" y="5299"/>
                    <a:pt x="1425" y="5527"/>
                  </a:cubicBezTo>
                  <a:lnTo>
                    <a:pt x="1889" y="5346"/>
                  </a:lnTo>
                  <a:cubicBezTo>
                    <a:pt x="1857" y="5245"/>
                    <a:pt x="1825" y="5154"/>
                    <a:pt x="1793" y="5059"/>
                  </a:cubicBezTo>
                  <a:cubicBezTo>
                    <a:pt x="1745" y="4899"/>
                    <a:pt x="1692" y="4739"/>
                    <a:pt x="1644" y="4590"/>
                  </a:cubicBezTo>
                  <a:cubicBezTo>
                    <a:pt x="1356" y="3676"/>
                    <a:pt x="1150" y="2989"/>
                    <a:pt x="1059" y="2618"/>
                  </a:cubicBezTo>
                  <a:cubicBezTo>
                    <a:pt x="878" y="1852"/>
                    <a:pt x="517" y="932"/>
                    <a:pt x="48" y="1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4942550" y="1683750"/>
              <a:ext cx="418900" cy="612375"/>
            </a:xfrm>
            <a:custGeom>
              <a:rect b="b" l="l" r="r" t="t"/>
              <a:pathLst>
                <a:path extrusionOk="0" h="24495" w="16756">
                  <a:moveTo>
                    <a:pt x="16181" y="0"/>
                  </a:moveTo>
                  <a:cubicBezTo>
                    <a:pt x="15941" y="1267"/>
                    <a:pt x="14633" y="8160"/>
                    <a:pt x="14633" y="8697"/>
                  </a:cubicBezTo>
                  <a:cubicBezTo>
                    <a:pt x="14633" y="9292"/>
                    <a:pt x="1" y="22936"/>
                    <a:pt x="1" y="22936"/>
                  </a:cubicBezTo>
                  <a:lnTo>
                    <a:pt x="85" y="23079"/>
                  </a:lnTo>
                  <a:lnTo>
                    <a:pt x="1155" y="24495"/>
                  </a:lnTo>
                  <a:lnTo>
                    <a:pt x="12734" y="13250"/>
                  </a:lnTo>
                  <a:cubicBezTo>
                    <a:pt x="13622" y="12383"/>
                    <a:pt x="14314" y="11308"/>
                    <a:pt x="14723" y="10139"/>
                  </a:cubicBezTo>
                  <a:lnTo>
                    <a:pt x="16270" y="5755"/>
                  </a:lnTo>
                  <a:cubicBezTo>
                    <a:pt x="16452" y="5170"/>
                    <a:pt x="16628" y="4581"/>
                    <a:pt x="16756" y="4096"/>
                  </a:cubicBezTo>
                  <a:cubicBezTo>
                    <a:pt x="16717" y="3425"/>
                    <a:pt x="16590" y="1729"/>
                    <a:pt x="1618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4944675" y="1678700"/>
              <a:ext cx="419675" cy="626575"/>
            </a:xfrm>
            <a:custGeom>
              <a:rect b="b" l="l" r="r" t="t"/>
              <a:pathLst>
                <a:path extrusionOk="0" h="25063" w="16787">
                  <a:moveTo>
                    <a:pt x="16133" y="1"/>
                  </a:moveTo>
                  <a:cubicBezTo>
                    <a:pt x="16133" y="1"/>
                    <a:pt x="16117" y="75"/>
                    <a:pt x="16096" y="202"/>
                  </a:cubicBezTo>
                  <a:cubicBezTo>
                    <a:pt x="16505" y="1931"/>
                    <a:pt x="16632" y="3627"/>
                    <a:pt x="16671" y="4298"/>
                  </a:cubicBezTo>
                  <a:cubicBezTo>
                    <a:pt x="16718" y="4112"/>
                    <a:pt x="16760" y="3941"/>
                    <a:pt x="16787" y="3793"/>
                  </a:cubicBezTo>
                  <a:lnTo>
                    <a:pt x="16133" y="1"/>
                  </a:lnTo>
                  <a:close/>
                  <a:moveTo>
                    <a:pt x="16185" y="5957"/>
                  </a:moveTo>
                  <a:lnTo>
                    <a:pt x="14638" y="10341"/>
                  </a:lnTo>
                  <a:cubicBezTo>
                    <a:pt x="14229" y="11510"/>
                    <a:pt x="13537" y="12585"/>
                    <a:pt x="12649" y="13452"/>
                  </a:cubicBezTo>
                  <a:lnTo>
                    <a:pt x="1070" y="24697"/>
                  </a:lnTo>
                  <a:lnTo>
                    <a:pt x="0" y="23281"/>
                  </a:lnTo>
                  <a:lnTo>
                    <a:pt x="1043" y="25063"/>
                  </a:lnTo>
                  <a:lnTo>
                    <a:pt x="14154" y="12261"/>
                  </a:lnTo>
                  <a:lnTo>
                    <a:pt x="15372" y="8899"/>
                  </a:lnTo>
                  <a:lnTo>
                    <a:pt x="15292" y="8681"/>
                  </a:lnTo>
                  <a:cubicBezTo>
                    <a:pt x="15292" y="8681"/>
                    <a:pt x="15760" y="7324"/>
                    <a:pt x="16185" y="5957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5349300" y="1786125"/>
              <a:ext cx="12400" cy="41500"/>
            </a:xfrm>
            <a:custGeom>
              <a:rect b="b" l="l" r="r" t="t"/>
              <a:pathLst>
                <a:path extrusionOk="0" h="1660" w="496">
                  <a:moveTo>
                    <a:pt x="486" y="1"/>
                  </a:moveTo>
                  <a:cubicBezTo>
                    <a:pt x="358" y="486"/>
                    <a:pt x="182" y="1075"/>
                    <a:pt x="0" y="1660"/>
                  </a:cubicBezTo>
                  <a:lnTo>
                    <a:pt x="496" y="262"/>
                  </a:lnTo>
                  <a:cubicBezTo>
                    <a:pt x="496" y="214"/>
                    <a:pt x="491" y="123"/>
                    <a:pt x="486" y="1"/>
                  </a:cubicBezTo>
                  <a:close/>
                </a:path>
              </a:pathLst>
            </a:custGeom>
            <a:solidFill>
              <a:srgbClr val="ABB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326950" y="1773525"/>
              <a:ext cx="41000" cy="127675"/>
            </a:xfrm>
            <a:custGeom>
              <a:rect b="b" l="l" r="r" t="t"/>
              <a:pathLst>
                <a:path extrusionOk="0" h="5107" w="1640">
                  <a:moveTo>
                    <a:pt x="1496" y="0"/>
                  </a:moveTo>
                  <a:cubicBezTo>
                    <a:pt x="1469" y="148"/>
                    <a:pt x="1427" y="319"/>
                    <a:pt x="1380" y="505"/>
                  </a:cubicBezTo>
                  <a:cubicBezTo>
                    <a:pt x="1385" y="627"/>
                    <a:pt x="1390" y="718"/>
                    <a:pt x="1390" y="766"/>
                  </a:cubicBezTo>
                  <a:lnTo>
                    <a:pt x="894" y="2164"/>
                  </a:lnTo>
                  <a:cubicBezTo>
                    <a:pt x="469" y="3531"/>
                    <a:pt x="1" y="4888"/>
                    <a:pt x="1" y="4888"/>
                  </a:cubicBezTo>
                  <a:lnTo>
                    <a:pt x="81" y="5106"/>
                  </a:lnTo>
                  <a:lnTo>
                    <a:pt x="1640" y="803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rgbClr val="2426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2970025" y="2394875"/>
              <a:ext cx="430350" cy="754400"/>
            </a:xfrm>
            <a:custGeom>
              <a:rect b="b" l="l" r="r" t="t"/>
              <a:pathLst>
                <a:path extrusionOk="0" h="30176" w="17214">
                  <a:moveTo>
                    <a:pt x="17213" y="0"/>
                  </a:moveTo>
                  <a:lnTo>
                    <a:pt x="17213" y="0"/>
                  </a:lnTo>
                  <a:cubicBezTo>
                    <a:pt x="15702" y="805"/>
                    <a:pt x="11809" y="2857"/>
                    <a:pt x="9363" y="3905"/>
                  </a:cubicBezTo>
                  <a:cubicBezTo>
                    <a:pt x="8341" y="4347"/>
                    <a:pt x="7293" y="4826"/>
                    <a:pt x="6293" y="5320"/>
                  </a:cubicBezTo>
                  <a:cubicBezTo>
                    <a:pt x="4942" y="6027"/>
                    <a:pt x="3660" y="6734"/>
                    <a:pt x="2725" y="7325"/>
                  </a:cubicBezTo>
                  <a:cubicBezTo>
                    <a:pt x="2278" y="7617"/>
                    <a:pt x="1868" y="7910"/>
                    <a:pt x="1522" y="8197"/>
                  </a:cubicBezTo>
                  <a:cubicBezTo>
                    <a:pt x="1469" y="8246"/>
                    <a:pt x="1426" y="8288"/>
                    <a:pt x="1389" y="8336"/>
                  </a:cubicBezTo>
                  <a:cubicBezTo>
                    <a:pt x="719" y="9096"/>
                    <a:pt x="373" y="9766"/>
                    <a:pt x="197" y="10261"/>
                  </a:cubicBezTo>
                  <a:cubicBezTo>
                    <a:pt x="17" y="13251"/>
                    <a:pt x="6" y="28005"/>
                    <a:pt x="1" y="30175"/>
                  </a:cubicBezTo>
                  <a:lnTo>
                    <a:pt x="484" y="30143"/>
                  </a:lnTo>
                  <a:lnTo>
                    <a:pt x="1586" y="29691"/>
                  </a:lnTo>
                  <a:lnTo>
                    <a:pt x="3165" y="13080"/>
                  </a:lnTo>
                  <a:lnTo>
                    <a:pt x="13564" y="12117"/>
                  </a:lnTo>
                  <a:lnTo>
                    <a:pt x="13819" y="12021"/>
                  </a:lnTo>
                  <a:cubicBezTo>
                    <a:pt x="15005" y="6947"/>
                    <a:pt x="16479" y="1910"/>
                    <a:pt x="1721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2963925" y="2386100"/>
              <a:ext cx="439900" cy="769800"/>
            </a:xfrm>
            <a:custGeom>
              <a:rect b="b" l="l" r="r" t="t"/>
              <a:pathLst>
                <a:path extrusionOk="0" h="30792" w="17596">
                  <a:moveTo>
                    <a:pt x="17595" y="0"/>
                  </a:moveTo>
                  <a:lnTo>
                    <a:pt x="13697" y="2160"/>
                  </a:lnTo>
                  <a:cubicBezTo>
                    <a:pt x="13697" y="2160"/>
                    <a:pt x="9899" y="3915"/>
                    <a:pt x="6537" y="5671"/>
                  </a:cubicBezTo>
                  <a:cubicBezTo>
                    <a:pt x="7537" y="5177"/>
                    <a:pt x="8585" y="4698"/>
                    <a:pt x="9607" y="4256"/>
                  </a:cubicBezTo>
                  <a:cubicBezTo>
                    <a:pt x="12053" y="3208"/>
                    <a:pt x="15946" y="1156"/>
                    <a:pt x="17457" y="351"/>
                  </a:cubicBezTo>
                  <a:cubicBezTo>
                    <a:pt x="17505" y="219"/>
                    <a:pt x="17553" y="102"/>
                    <a:pt x="17595" y="0"/>
                  </a:cubicBezTo>
                  <a:close/>
                  <a:moveTo>
                    <a:pt x="2969" y="7676"/>
                  </a:moveTo>
                  <a:cubicBezTo>
                    <a:pt x="2441" y="8011"/>
                    <a:pt x="2022" y="8309"/>
                    <a:pt x="1766" y="8548"/>
                  </a:cubicBezTo>
                  <a:cubicBezTo>
                    <a:pt x="2112" y="8261"/>
                    <a:pt x="2522" y="7968"/>
                    <a:pt x="2969" y="7676"/>
                  </a:cubicBezTo>
                  <a:close/>
                  <a:moveTo>
                    <a:pt x="14063" y="12372"/>
                  </a:moveTo>
                  <a:lnTo>
                    <a:pt x="13808" y="12468"/>
                  </a:lnTo>
                  <a:lnTo>
                    <a:pt x="14048" y="12447"/>
                  </a:lnTo>
                  <a:cubicBezTo>
                    <a:pt x="14053" y="12421"/>
                    <a:pt x="14058" y="12394"/>
                    <a:pt x="14063" y="12372"/>
                  </a:cubicBezTo>
                  <a:close/>
                  <a:moveTo>
                    <a:pt x="441" y="10612"/>
                  </a:moveTo>
                  <a:lnTo>
                    <a:pt x="441" y="10612"/>
                  </a:lnTo>
                  <a:cubicBezTo>
                    <a:pt x="250" y="11133"/>
                    <a:pt x="250" y="11452"/>
                    <a:pt x="250" y="11452"/>
                  </a:cubicBezTo>
                  <a:lnTo>
                    <a:pt x="1" y="30792"/>
                  </a:lnTo>
                  <a:lnTo>
                    <a:pt x="1" y="30792"/>
                  </a:lnTo>
                  <a:lnTo>
                    <a:pt x="728" y="30494"/>
                  </a:lnTo>
                  <a:lnTo>
                    <a:pt x="245" y="30526"/>
                  </a:lnTo>
                  <a:cubicBezTo>
                    <a:pt x="250" y="28356"/>
                    <a:pt x="261" y="13602"/>
                    <a:pt x="441" y="10612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3309900" y="3376750"/>
              <a:ext cx="388575" cy="498125"/>
            </a:xfrm>
            <a:custGeom>
              <a:rect b="b" l="l" r="r" t="t"/>
              <a:pathLst>
                <a:path extrusionOk="0" h="19925" w="15543">
                  <a:moveTo>
                    <a:pt x="1" y="0"/>
                  </a:moveTo>
                  <a:lnTo>
                    <a:pt x="719" y="336"/>
                  </a:lnTo>
                  <a:cubicBezTo>
                    <a:pt x="714" y="283"/>
                    <a:pt x="714" y="234"/>
                    <a:pt x="708" y="187"/>
                  </a:cubicBezTo>
                  <a:cubicBezTo>
                    <a:pt x="459" y="123"/>
                    <a:pt x="224" y="64"/>
                    <a:pt x="1" y="0"/>
                  </a:cubicBezTo>
                  <a:close/>
                  <a:moveTo>
                    <a:pt x="15394" y="19664"/>
                  </a:moveTo>
                  <a:lnTo>
                    <a:pt x="15228" y="19925"/>
                  </a:lnTo>
                  <a:cubicBezTo>
                    <a:pt x="15309" y="19851"/>
                    <a:pt x="15420" y="19787"/>
                    <a:pt x="15543" y="19733"/>
                  </a:cubicBezTo>
                  <a:lnTo>
                    <a:pt x="15394" y="19664"/>
                  </a:lnTo>
                  <a:close/>
                </a:path>
              </a:pathLst>
            </a:custGeom>
            <a:solidFill>
              <a:srgbClr val="D1D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687400" y="3870075"/>
              <a:ext cx="35150" cy="11050"/>
            </a:xfrm>
            <a:custGeom>
              <a:rect b="b" l="l" r="r" t="t"/>
              <a:pathLst>
                <a:path extrusionOk="0" h="442" w="1406">
                  <a:moveTo>
                    <a:pt x="443" y="0"/>
                  </a:moveTo>
                  <a:cubicBezTo>
                    <a:pt x="320" y="54"/>
                    <a:pt x="209" y="118"/>
                    <a:pt x="128" y="192"/>
                  </a:cubicBezTo>
                  <a:lnTo>
                    <a:pt x="1" y="383"/>
                  </a:lnTo>
                  <a:lnTo>
                    <a:pt x="1405" y="442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2811925" y="3473425"/>
              <a:ext cx="920175" cy="647475"/>
            </a:xfrm>
            <a:custGeom>
              <a:rect b="b" l="l" r="r" t="t"/>
              <a:pathLst>
                <a:path extrusionOk="0" h="25899" w="36807">
                  <a:moveTo>
                    <a:pt x="22676" y="0"/>
                  </a:moveTo>
                  <a:lnTo>
                    <a:pt x="22622" y="160"/>
                  </a:lnTo>
                  <a:lnTo>
                    <a:pt x="22792" y="905"/>
                  </a:lnTo>
                  <a:lnTo>
                    <a:pt x="17627" y="16287"/>
                  </a:lnTo>
                  <a:lnTo>
                    <a:pt x="8602" y="21068"/>
                  </a:lnTo>
                  <a:lnTo>
                    <a:pt x="1" y="25898"/>
                  </a:lnTo>
                  <a:lnTo>
                    <a:pt x="1" y="25898"/>
                  </a:lnTo>
                  <a:cubicBezTo>
                    <a:pt x="1" y="25898"/>
                    <a:pt x="20563" y="17989"/>
                    <a:pt x="21356" y="17596"/>
                  </a:cubicBezTo>
                  <a:cubicBezTo>
                    <a:pt x="22149" y="17196"/>
                    <a:pt x="26101" y="6324"/>
                    <a:pt x="26101" y="6324"/>
                  </a:cubicBezTo>
                  <a:lnTo>
                    <a:pt x="36807" y="1426"/>
                  </a:lnTo>
                  <a:lnTo>
                    <a:pt x="36807" y="1426"/>
                  </a:lnTo>
                  <a:cubicBezTo>
                    <a:pt x="34924" y="1649"/>
                    <a:pt x="32925" y="1809"/>
                    <a:pt x="30994" y="1809"/>
                  </a:cubicBezTo>
                  <a:cubicBezTo>
                    <a:pt x="27696" y="1809"/>
                    <a:pt x="24606" y="1352"/>
                    <a:pt x="2267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3026950" y="3477400"/>
              <a:ext cx="354775" cy="522725"/>
            </a:xfrm>
            <a:custGeom>
              <a:rect b="b" l="l" r="r" t="t"/>
              <a:pathLst>
                <a:path extrusionOk="0" h="20909" w="14191">
                  <a:moveTo>
                    <a:pt x="14021" y="1"/>
                  </a:moveTo>
                  <a:lnTo>
                    <a:pt x="8824" y="15957"/>
                  </a:lnTo>
                  <a:lnTo>
                    <a:pt x="1" y="20909"/>
                  </a:lnTo>
                  <a:lnTo>
                    <a:pt x="1" y="20909"/>
                  </a:lnTo>
                  <a:lnTo>
                    <a:pt x="9026" y="16128"/>
                  </a:lnTo>
                  <a:lnTo>
                    <a:pt x="14191" y="746"/>
                  </a:lnTo>
                  <a:lnTo>
                    <a:pt x="14021" y="1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3340225" y="3335675"/>
              <a:ext cx="863950" cy="547975"/>
            </a:xfrm>
            <a:custGeom>
              <a:rect b="b" l="l" r="r" t="t"/>
              <a:pathLst>
                <a:path extrusionOk="0" h="21919" w="34558">
                  <a:moveTo>
                    <a:pt x="33170" y="1"/>
                  </a:moveTo>
                  <a:cubicBezTo>
                    <a:pt x="31233" y="1"/>
                    <a:pt x="27404" y="1612"/>
                    <a:pt x="23755" y="1744"/>
                  </a:cubicBezTo>
                  <a:cubicBezTo>
                    <a:pt x="20154" y="1883"/>
                    <a:pt x="15117" y="2554"/>
                    <a:pt x="12463" y="2554"/>
                  </a:cubicBezTo>
                  <a:cubicBezTo>
                    <a:pt x="11175" y="2554"/>
                    <a:pt x="10448" y="2394"/>
                    <a:pt x="10703" y="1947"/>
                  </a:cubicBezTo>
                  <a:cubicBezTo>
                    <a:pt x="11027" y="1383"/>
                    <a:pt x="11926" y="664"/>
                    <a:pt x="12883" y="6"/>
                  </a:cubicBezTo>
                  <a:lnTo>
                    <a:pt x="12883" y="6"/>
                  </a:lnTo>
                  <a:cubicBezTo>
                    <a:pt x="12277" y="212"/>
                    <a:pt x="11612" y="404"/>
                    <a:pt x="10894" y="569"/>
                  </a:cubicBezTo>
                  <a:cubicBezTo>
                    <a:pt x="8170" y="1675"/>
                    <a:pt x="6054" y="2277"/>
                    <a:pt x="4644" y="2346"/>
                  </a:cubicBezTo>
                  <a:cubicBezTo>
                    <a:pt x="4378" y="2362"/>
                    <a:pt x="4112" y="2367"/>
                    <a:pt x="3852" y="2367"/>
                  </a:cubicBezTo>
                  <a:cubicBezTo>
                    <a:pt x="2442" y="2367"/>
                    <a:pt x="1122" y="2186"/>
                    <a:pt x="0" y="1941"/>
                  </a:cubicBezTo>
                  <a:lnTo>
                    <a:pt x="0" y="1941"/>
                  </a:lnTo>
                  <a:cubicBezTo>
                    <a:pt x="6" y="1989"/>
                    <a:pt x="12" y="2032"/>
                    <a:pt x="12" y="2075"/>
                  </a:cubicBezTo>
                  <a:cubicBezTo>
                    <a:pt x="133" y="3330"/>
                    <a:pt x="740" y="4346"/>
                    <a:pt x="1814" y="5095"/>
                  </a:cubicBezTo>
                  <a:cubicBezTo>
                    <a:pt x="3633" y="6372"/>
                    <a:pt x="6596" y="6808"/>
                    <a:pt x="9798" y="6808"/>
                  </a:cubicBezTo>
                  <a:cubicBezTo>
                    <a:pt x="16632" y="6808"/>
                    <a:pt x="24547" y="4819"/>
                    <a:pt x="24664" y="4793"/>
                  </a:cubicBezTo>
                  <a:lnTo>
                    <a:pt x="25271" y="4633"/>
                  </a:lnTo>
                  <a:lnTo>
                    <a:pt x="25271" y="4633"/>
                  </a:lnTo>
                  <a:lnTo>
                    <a:pt x="14729" y="21015"/>
                  </a:lnTo>
                  <a:lnTo>
                    <a:pt x="16590" y="21871"/>
                  </a:lnTo>
                  <a:lnTo>
                    <a:pt x="17628" y="21919"/>
                  </a:lnTo>
                  <a:cubicBezTo>
                    <a:pt x="17628" y="21919"/>
                    <a:pt x="34037" y="4516"/>
                    <a:pt x="34435" y="1351"/>
                  </a:cubicBezTo>
                  <a:cubicBezTo>
                    <a:pt x="34558" y="345"/>
                    <a:pt x="34069" y="1"/>
                    <a:pt x="3317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3327575" y="3381400"/>
              <a:ext cx="644425" cy="501075"/>
            </a:xfrm>
            <a:custGeom>
              <a:rect b="b" l="l" r="r" t="t"/>
              <a:pathLst>
                <a:path extrusionOk="0" h="20043" w="25777">
                  <a:moveTo>
                    <a:pt x="1" y="1"/>
                  </a:moveTo>
                  <a:lnTo>
                    <a:pt x="1" y="1"/>
                  </a:lnTo>
                  <a:cubicBezTo>
                    <a:pt x="7" y="48"/>
                    <a:pt x="7" y="97"/>
                    <a:pt x="12" y="150"/>
                  </a:cubicBezTo>
                  <a:lnTo>
                    <a:pt x="273" y="271"/>
                  </a:lnTo>
                  <a:cubicBezTo>
                    <a:pt x="805" y="2208"/>
                    <a:pt x="2114" y="3479"/>
                    <a:pt x="2114" y="3479"/>
                  </a:cubicBezTo>
                  <a:lnTo>
                    <a:pt x="2050" y="3681"/>
                  </a:lnTo>
                  <a:cubicBezTo>
                    <a:pt x="3980" y="5033"/>
                    <a:pt x="7070" y="5490"/>
                    <a:pt x="10368" y="5490"/>
                  </a:cubicBezTo>
                  <a:cubicBezTo>
                    <a:pt x="12299" y="5490"/>
                    <a:pt x="14298" y="5330"/>
                    <a:pt x="16181" y="5107"/>
                  </a:cubicBezTo>
                  <a:lnTo>
                    <a:pt x="17086" y="4697"/>
                  </a:lnTo>
                  <a:lnTo>
                    <a:pt x="25234" y="3202"/>
                  </a:lnTo>
                  <a:lnTo>
                    <a:pt x="14687" y="19478"/>
                  </a:lnTo>
                  <a:lnTo>
                    <a:pt x="14836" y="19547"/>
                  </a:lnTo>
                  <a:lnTo>
                    <a:pt x="15798" y="19989"/>
                  </a:lnTo>
                  <a:lnTo>
                    <a:pt x="17096" y="20042"/>
                  </a:lnTo>
                  <a:lnTo>
                    <a:pt x="15235" y="19186"/>
                  </a:lnTo>
                  <a:lnTo>
                    <a:pt x="25777" y="2804"/>
                  </a:lnTo>
                  <a:lnTo>
                    <a:pt x="25777" y="2804"/>
                  </a:lnTo>
                  <a:lnTo>
                    <a:pt x="25170" y="2964"/>
                  </a:lnTo>
                  <a:cubicBezTo>
                    <a:pt x="25053" y="2990"/>
                    <a:pt x="17138" y="4979"/>
                    <a:pt x="10304" y="4979"/>
                  </a:cubicBezTo>
                  <a:cubicBezTo>
                    <a:pt x="7102" y="4979"/>
                    <a:pt x="4139" y="4543"/>
                    <a:pt x="2320" y="3266"/>
                  </a:cubicBezTo>
                  <a:cubicBezTo>
                    <a:pt x="1246" y="2517"/>
                    <a:pt x="639" y="1501"/>
                    <a:pt x="518" y="246"/>
                  </a:cubicBezTo>
                  <a:cubicBezTo>
                    <a:pt x="518" y="203"/>
                    <a:pt x="512" y="160"/>
                    <a:pt x="506" y="112"/>
                  </a:cubicBezTo>
                  <a:cubicBezTo>
                    <a:pt x="332" y="75"/>
                    <a:pt x="167" y="38"/>
                    <a:pt x="1" y="1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3257925" y="2375475"/>
              <a:ext cx="463675" cy="1007000"/>
            </a:xfrm>
            <a:custGeom>
              <a:rect b="b" l="l" r="r" t="t"/>
              <a:pathLst>
                <a:path extrusionOk="0" h="40280" w="18547">
                  <a:moveTo>
                    <a:pt x="7957" y="0"/>
                  </a:moveTo>
                  <a:cubicBezTo>
                    <a:pt x="7846" y="0"/>
                    <a:pt x="7745" y="5"/>
                    <a:pt x="7644" y="5"/>
                  </a:cubicBezTo>
                  <a:cubicBezTo>
                    <a:pt x="7287" y="54"/>
                    <a:pt x="6974" y="96"/>
                    <a:pt x="6729" y="133"/>
                  </a:cubicBezTo>
                  <a:cubicBezTo>
                    <a:pt x="6574" y="187"/>
                    <a:pt x="6468" y="256"/>
                    <a:pt x="6420" y="341"/>
                  </a:cubicBezTo>
                  <a:cubicBezTo>
                    <a:pt x="5570" y="1830"/>
                    <a:pt x="1537" y="15962"/>
                    <a:pt x="1095" y="22611"/>
                  </a:cubicBezTo>
                  <a:cubicBezTo>
                    <a:pt x="687" y="28727"/>
                    <a:pt x="91" y="37472"/>
                    <a:pt x="0" y="38802"/>
                  </a:cubicBezTo>
                  <a:cubicBezTo>
                    <a:pt x="692" y="39099"/>
                    <a:pt x="3660" y="40280"/>
                    <a:pt x="7149" y="40280"/>
                  </a:cubicBezTo>
                  <a:cubicBezTo>
                    <a:pt x="7399" y="40280"/>
                    <a:pt x="7654" y="40275"/>
                    <a:pt x="7915" y="40260"/>
                  </a:cubicBezTo>
                  <a:cubicBezTo>
                    <a:pt x="9265" y="40196"/>
                    <a:pt x="11329" y="39605"/>
                    <a:pt x="14037" y="38509"/>
                  </a:cubicBezTo>
                  <a:cubicBezTo>
                    <a:pt x="15760" y="38100"/>
                    <a:pt x="17148" y="37589"/>
                    <a:pt x="18196" y="36978"/>
                  </a:cubicBezTo>
                  <a:cubicBezTo>
                    <a:pt x="18260" y="36941"/>
                    <a:pt x="18329" y="36902"/>
                    <a:pt x="18399" y="36865"/>
                  </a:cubicBezTo>
                  <a:lnTo>
                    <a:pt x="18399" y="36865"/>
                  </a:lnTo>
                  <a:lnTo>
                    <a:pt x="12021" y="39168"/>
                  </a:lnTo>
                  <a:cubicBezTo>
                    <a:pt x="12021" y="39168"/>
                    <a:pt x="5298" y="29675"/>
                    <a:pt x="7473" y="26116"/>
                  </a:cubicBezTo>
                  <a:cubicBezTo>
                    <a:pt x="9648" y="22558"/>
                    <a:pt x="18547" y="8123"/>
                    <a:pt x="18149" y="6144"/>
                  </a:cubicBezTo>
                  <a:cubicBezTo>
                    <a:pt x="18058" y="5691"/>
                    <a:pt x="17563" y="5521"/>
                    <a:pt x="16845" y="5521"/>
                  </a:cubicBezTo>
                  <a:cubicBezTo>
                    <a:pt x="14410" y="5521"/>
                    <a:pt x="9447" y="7527"/>
                    <a:pt x="9447" y="7527"/>
                  </a:cubicBezTo>
                  <a:lnTo>
                    <a:pt x="15419" y="979"/>
                  </a:lnTo>
                  <a:cubicBezTo>
                    <a:pt x="12559" y="425"/>
                    <a:pt x="9670" y="0"/>
                    <a:pt x="795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3251400" y="2370800"/>
              <a:ext cx="485000" cy="1024075"/>
            </a:xfrm>
            <a:custGeom>
              <a:rect b="b" l="l" r="r" t="t"/>
              <a:pathLst>
                <a:path extrusionOk="0" h="40963" w="19400">
                  <a:moveTo>
                    <a:pt x="10522" y="1"/>
                  </a:moveTo>
                  <a:cubicBezTo>
                    <a:pt x="9665" y="1"/>
                    <a:pt x="8686" y="97"/>
                    <a:pt x="7905" y="192"/>
                  </a:cubicBezTo>
                  <a:cubicBezTo>
                    <a:pt x="8006" y="192"/>
                    <a:pt x="8107" y="187"/>
                    <a:pt x="8218" y="187"/>
                  </a:cubicBezTo>
                  <a:cubicBezTo>
                    <a:pt x="9931" y="187"/>
                    <a:pt x="12820" y="612"/>
                    <a:pt x="15680" y="1166"/>
                  </a:cubicBezTo>
                  <a:lnTo>
                    <a:pt x="15840" y="990"/>
                  </a:lnTo>
                  <a:cubicBezTo>
                    <a:pt x="15840" y="990"/>
                    <a:pt x="12494" y="33"/>
                    <a:pt x="10697" y="1"/>
                  </a:cubicBezTo>
                  <a:close/>
                  <a:moveTo>
                    <a:pt x="6990" y="320"/>
                  </a:moveTo>
                  <a:cubicBezTo>
                    <a:pt x="6666" y="374"/>
                    <a:pt x="6469" y="406"/>
                    <a:pt x="6469" y="406"/>
                  </a:cubicBezTo>
                  <a:lnTo>
                    <a:pt x="6096" y="612"/>
                  </a:lnTo>
                  <a:cubicBezTo>
                    <a:pt x="6054" y="714"/>
                    <a:pt x="6006" y="831"/>
                    <a:pt x="5958" y="963"/>
                  </a:cubicBezTo>
                  <a:cubicBezTo>
                    <a:pt x="5224" y="2873"/>
                    <a:pt x="3750" y="7910"/>
                    <a:pt x="2564" y="12984"/>
                  </a:cubicBezTo>
                  <a:cubicBezTo>
                    <a:pt x="2559" y="13006"/>
                    <a:pt x="2554" y="13033"/>
                    <a:pt x="2549" y="13059"/>
                  </a:cubicBezTo>
                  <a:lnTo>
                    <a:pt x="2591" y="13053"/>
                  </a:lnTo>
                  <a:lnTo>
                    <a:pt x="2591" y="13053"/>
                  </a:lnTo>
                  <a:lnTo>
                    <a:pt x="1405" y="20170"/>
                  </a:lnTo>
                  <a:lnTo>
                    <a:pt x="1108" y="22777"/>
                  </a:lnTo>
                  <a:lnTo>
                    <a:pt x="1" y="39148"/>
                  </a:lnTo>
                  <a:lnTo>
                    <a:pt x="2341" y="40238"/>
                  </a:lnTo>
                  <a:cubicBezTo>
                    <a:pt x="2564" y="40302"/>
                    <a:pt x="2799" y="40361"/>
                    <a:pt x="3048" y="40425"/>
                  </a:cubicBezTo>
                  <a:cubicBezTo>
                    <a:pt x="3214" y="40462"/>
                    <a:pt x="3379" y="40499"/>
                    <a:pt x="3553" y="40536"/>
                  </a:cubicBezTo>
                  <a:cubicBezTo>
                    <a:pt x="4675" y="40781"/>
                    <a:pt x="5995" y="40962"/>
                    <a:pt x="7405" y="40962"/>
                  </a:cubicBezTo>
                  <a:cubicBezTo>
                    <a:pt x="7665" y="40962"/>
                    <a:pt x="7931" y="40957"/>
                    <a:pt x="8197" y="40941"/>
                  </a:cubicBezTo>
                  <a:cubicBezTo>
                    <a:pt x="9607" y="40872"/>
                    <a:pt x="11723" y="40270"/>
                    <a:pt x="14447" y="39164"/>
                  </a:cubicBezTo>
                  <a:cubicBezTo>
                    <a:pt x="15165" y="38999"/>
                    <a:pt x="15830" y="38807"/>
                    <a:pt x="16436" y="38601"/>
                  </a:cubicBezTo>
                  <a:cubicBezTo>
                    <a:pt x="17856" y="37627"/>
                    <a:pt x="19399" y="36782"/>
                    <a:pt x="19399" y="36782"/>
                  </a:cubicBezTo>
                  <a:lnTo>
                    <a:pt x="19399" y="36782"/>
                  </a:lnTo>
                  <a:lnTo>
                    <a:pt x="18660" y="37052"/>
                  </a:lnTo>
                  <a:cubicBezTo>
                    <a:pt x="18590" y="37089"/>
                    <a:pt x="18521" y="37128"/>
                    <a:pt x="18457" y="37165"/>
                  </a:cubicBezTo>
                  <a:cubicBezTo>
                    <a:pt x="17409" y="37776"/>
                    <a:pt x="16021" y="38287"/>
                    <a:pt x="14298" y="38696"/>
                  </a:cubicBezTo>
                  <a:cubicBezTo>
                    <a:pt x="11590" y="39792"/>
                    <a:pt x="9526" y="40383"/>
                    <a:pt x="8176" y="40447"/>
                  </a:cubicBezTo>
                  <a:cubicBezTo>
                    <a:pt x="7915" y="40462"/>
                    <a:pt x="7660" y="40467"/>
                    <a:pt x="7410" y="40467"/>
                  </a:cubicBezTo>
                  <a:cubicBezTo>
                    <a:pt x="3921" y="40467"/>
                    <a:pt x="953" y="39286"/>
                    <a:pt x="261" y="38989"/>
                  </a:cubicBezTo>
                  <a:cubicBezTo>
                    <a:pt x="352" y="37659"/>
                    <a:pt x="948" y="28914"/>
                    <a:pt x="1356" y="22798"/>
                  </a:cubicBezTo>
                  <a:cubicBezTo>
                    <a:pt x="1798" y="16149"/>
                    <a:pt x="5831" y="2017"/>
                    <a:pt x="6681" y="528"/>
                  </a:cubicBezTo>
                  <a:cubicBezTo>
                    <a:pt x="6729" y="443"/>
                    <a:pt x="6835" y="374"/>
                    <a:pt x="6990" y="320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448200" y="3814375"/>
              <a:ext cx="1925475" cy="1022850"/>
            </a:xfrm>
            <a:custGeom>
              <a:rect b="b" l="l" r="r" t="t"/>
              <a:pathLst>
                <a:path extrusionOk="0" h="40914" w="77019">
                  <a:moveTo>
                    <a:pt x="77019" y="1"/>
                  </a:moveTo>
                  <a:lnTo>
                    <a:pt x="54483" y="5915"/>
                  </a:lnTo>
                  <a:lnTo>
                    <a:pt x="60024" y="9978"/>
                  </a:lnTo>
                  <a:lnTo>
                    <a:pt x="47094" y="19952"/>
                  </a:lnTo>
                  <a:lnTo>
                    <a:pt x="25298" y="13670"/>
                  </a:lnTo>
                  <a:lnTo>
                    <a:pt x="0" y="40913"/>
                  </a:lnTo>
                  <a:lnTo>
                    <a:pt x="16617" y="40913"/>
                  </a:lnTo>
                  <a:lnTo>
                    <a:pt x="27883" y="24015"/>
                  </a:lnTo>
                  <a:lnTo>
                    <a:pt x="47834" y="29185"/>
                  </a:lnTo>
                  <a:lnTo>
                    <a:pt x="64828" y="13302"/>
                  </a:lnTo>
                  <a:lnTo>
                    <a:pt x="69259" y="17733"/>
                  </a:lnTo>
                  <a:lnTo>
                    <a:pt x="77019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237975" y="3842150"/>
              <a:ext cx="611850" cy="397075"/>
            </a:xfrm>
            <a:custGeom>
              <a:rect b="b" l="l" r="r" t="t"/>
              <a:pathLst>
                <a:path extrusionOk="0" h="15883" w="24474">
                  <a:moveTo>
                    <a:pt x="6373" y="0"/>
                  </a:moveTo>
                  <a:lnTo>
                    <a:pt x="8958" y="5543"/>
                  </a:lnTo>
                  <a:lnTo>
                    <a:pt x="1" y="9554"/>
                  </a:lnTo>
                  <a:lnTo>
                    <a:pt x="1" y="15282"/>
                  </a:lnTo>
                  <a:lnTo>
                    <a:pt x="11915" y="10340"/>
                  </a:lnTo>
                  <a:lnTo>
                    <a:pt x="15607" y="15883"/>
                  </a:lnTo>
                  <a:lnTo>
                    <a:pt x="24473" y="2953"/>
                  </a:lnTo>
                  <a:lnTo>
                    <a:pt x="6373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9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 notoriété / son impact</a:t>
            </a:r>
            <a:endParaRPr/>
          </a:p>
        </p:txBody>
      </p:sp>
      <p:sp>
        <p:nvSpPr>
          <p:cNvPr id="691" name="Google Shape;69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2" name="Google Shape;6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425" y="939575"/>
            <a:ext cx="6885301" cy="402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/>
          <p:nvPr/>
        </p:nvSpPr>
        <p:spPr>
          <a:xfrm rot="10800000">
            <a:off x="0" y="-11"/>
            <a:ext cx="9144015" cy="2133286"/>
          </a:xfrm>
          <a:custGeom>
            <a:rect b="b" l="l" r="r" t="t"/>
            <a:pathLst>
              <a:path extrusionOk="0" h="22392" w="9598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40"/>
          <p:cNvGrpSpPr/>
          <p:nvPr/>
        </p:nvGrpSpPr>
        <p:grpSpPr>
          <a:xfrm rot="10800000">
            <a:off x="1750973" y="-27141"/>
            <a:ext cx="6601046" cy="1682330"/>
            <a:chOff x="1574550" y="3472451"/>
            <a:chExt cx="6601046" cy="1682330"/>
          </a:xfrm>
        </p:grpSpPr>
        <p:sp>
          <p:nvSpPr>
            <p:cNvPr id="699" name="Google Shape;699;p40"/>
            <p:cNvSpPr/>
            <p:nvPr/>
          </p:nvSpPr>
          <p:spPr>
            <a:xfrm>
              <a:off x="6715238" y="3874695"/>
              <a:ext cx="1185296" cy="1268805"/>
            </a:xfrm>
            <a:custGeom>
              <a:rect b="b" l="l" r="r" t="t"/>
              <a:pathLst>
                <a:path extrusionOk="0" h="18825" w="17586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560773" y="3472451"/>
              <a:ext cx="614823" cy="1660062"/>
            </a:xfrm>
            <a:custGeom>
              <a:rect b="b" l="l" r="r" t="t"/>
              <a:pathLst>
                <a:path extrusionOk="0" h="24630" w="9122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1574550" y="4189074"/>
              <a:ext cx="858406" cy="965707"/>
            </a:xfrm>
            <a:custGeom>
              <a:rect b="b" l="l" r="r" t="t"/>
              <a:pathLst>
                <a:path extrusionOk="0" h="14328" w="12736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2216132" y="4002983"/>
              <a:ext cx="713496" cy="1146878"/>
            </a:xfrm>
            <a:custGeom>
              <a:rect b="b" l="l" r="r" t="t"/>
              <a:pathLst>
                <a:path extrusionOk="0" h="17016" w="10586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2668117" y="4007296"/>
              <a:ext cx="713429" cy="1147013"/>
            </a:xfrm>
            <a:custGeom>
              <a:rect b="b" l="l" r="r" t="t"/>
              <a:pathLst>
                <a:path extrusionOk="0" h="17018" w="10585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5" name="Google Shape;705;p40"/>
          <p:cNvSpPr txBox="1"/>
          <p:nvPr>
            <p:ph idx="4294967295" type="title"/>
          </p:nvPr>
        </p:nvSpPr>
        <p:spPr>
          <a:xfrm>
            <a:off x="2026787" y="418375"/>
            <a:ext cx="7703700" cy="40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 notoriété / son impact</a:t>
            </a:r>
            <a:endParaRPr/>
          </a:p>
        </p:txBody>
      </p:sp>
      <p:pic>
        <p:nvPicPr>
          <p:cNvPr id="706" name="Google Shape;7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75" y="1655200"/>
            <a:ext cx="1004476" cy="10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5145" y="2133275"/>
            <a:ext cx="1122231" cy="1153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751" y="3330525"/>
            <a:ext cx="2013408" cy="1153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7700" y="2678151"/>
            <a:ext cx="1725325" cy="13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9225" y="1499957"/>
            <a:ext cx="2013400" cy="1510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13375" y="3689875"/>
            <a:ext cx="2938534" cy="8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53975" y="1110325"/>
            <a:ext cx="1256254" cy="10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03800" y="2279263"/>
            <a:ext cx="2248225" cy="12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1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 concurrents ?</a:t>
            </a:r>
            <a:endParaRPr/>
          </a:p>
        </p:txBody>
      </p:sp>
      <p:sp>
        <p:nvSpPr>
          <p:cNvPr id="719" name="Google Shape;719;p41"/>
          <p:cNvSpPr txBox="1"/>
          <p:nvPr>
            <p:ph idx="1" type="body"/>
          </p:nvPr>
        </p:nvSpPr>
        <p:spPr>
          <a:xfrm>
            <a:off x="1066175" y="1308625"/>
            <a:ext cx="1900500" cy="64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swald"/>
                <a:ea typeface="Oswald"/>
                <a:cs typeface="Oswald"/>
                <a:sym typeface="Oswald"/>
              </a:rPr>
              <a:t>Point commun :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-"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Même philosophie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0" name="Google Shape;7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150" y="2309425"/>
            <a:ext cx="1293445" cy="1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364" y="1954525"/>
            <a:ext cx="1421925" cy="1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3155" y="2456375"/>
            <a:ext cx="1559670" cy="1385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41"/>
          <p:cNvSpPr txBox="1"/>
          <p:nvPr/>
        </p:nvSpPr>
        <p:spPr>
          <a:xfrm>
            <a:off x="6340150" y="1266625"/>
            <a:ext cx="2337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Différences :</a:t>
            </a:r>
            <a:endParaRPr b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Oswald"/>
              <a:buChar char="-"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 syntaxe 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Oswald"/>
              <a:buChar char="-"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Les détails d'implémentation.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724" name="Google Shape;724;p41"/>
          <p:cNvSpPr txBox="1"/>
          <p:nvPr/>
        </p:nvSpPr>
        <p:spPr>
          <a:xfrm>
            <a:off x="2365300" y="3981850"/>
            <a:ext cx="38979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Leurs écosystèmes, outillages et nombres de déploiements majeurs sont en revanche beaucoup plus réduits que pour React.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725" name="Google Shape;72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2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Tests</a:t>
            </a:r>
            <a:endParaRPr/>
          </a:p>
        </p:txBody>
      </p:sp>
      <p:sp>
        <p:nvSpPr>
          <p:cNvPr id="731" name="Google Shape;73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2" name="Google Shape;732;p42"/>
          <p:cNvSpPr txBox="1"/>
          <p:nvPr/>
        </p:nvSpPr>
        <p:spPr>
          <a:xfrm>
            <a:off x="720225" y="3459800"/>
            <a:ext cx="183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https://jestjs.io/</a:t>
            </a:r>
            <a:endParaRPr b="1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733" name="Google Shape;733;p42"/>
          <p:cNvSpPr txBox="1"/>
          <p:nvPr/>
        </p:nvSpPr>
        <p:spPr>
          <a:xfrm>
            <a:off x="3142325" y="1041925"/>
            <a:ext cx="35559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Jest VS React-Testing-Library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34" name="Google Shape;7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75" y="1710300"/>
            <a:ext cx="2891570" cy="15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42"/>
          <p:cNvSpPr txBox="1"/>
          <p:nvPr/>
        </p:nvSpPr>
        <p:spPr>
          <a:xfrm>
            <a:off x="4137050" y="2748650"/>
            <a:ext cx="45624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https://testing-library.com/docs/react-testing-library/intro</a:t>
            </a:r>
            <a:endParaRPr b="1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pic>
        <p:nvPicPr>
          <p:cNvPr id="736" name="Google Shape;73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7047" y="1718188"/>
            <a:ext cx="4286880" cy="8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3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Toujours pas convaincu ? </a:t>
            </a:r>
            <a:endParaRPr/>
          </a:p>
        </p:txBody>
      </p:sp>
      <p:sp>
        <p:nvSpPr>
          <p:cNvPr id="742" name="Google Shape;742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3" name="Google Shape;743;p43"/>
          <p:cNvSpPr txBox="1"/>
          <p:nvPr/>
        </p:nvSpPr>
        <p:spPr>
          <a:xfrm>
            <a:off x="950425" y="1285875"/>
            <a:ext cx="48081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dvent Pro"/>
              <a:buAutoNum type="arabicParenR"/>
            </a:pPr>
            <a:r>
              <a:rPr b="1" lang="en-US" sz="17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Le contenu est référençable</a:t>
            </a:r>
            <a:endParaRPr b="1" sz="17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dvent Pro"/>
              <a:buAutoNum type="arabicParenR"/>
            </a:pPr>
            <a:r>
              <a:rPr b="1" lang="en-US" sz="17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React est très rapide</a:t>
            </a:r>
            <a:endParaRPr b="1" sz="17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dvent Pro"/>
              <a:buAutoNum type="arabicParenR"/>
            </a:pPr>
            <a:r>
              <a:rPr b="1" lang="en-US" sz="17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Le découpage en composants réutilisables</a:t>
            </a:r>
            <a:endParaRPr b="1" sz="17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dvent Pro"/>
              <a:buAutoNum type="arabicParenR"/>
            </a:pPr>
            <a:r>
              <a:rPr b="1" lang="en-US" sz="17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Une communauté prolifique</a:t>
            </a:r>
            <a:endParaRPr b="1" sz="17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dvent Pro"/>
              <a:buAutoNum type="arabicParenR"/>
            </a:pPr>
            <a:r>
              <a:rPr b="1" lang="en-US" sz="17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JavaScript natif</a:t>
            </a:r>
            <a:endParaRPr b="1" sz="17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dvent Pro"/>
              <a:buAutoNum type="arabicParenR"/>
            </a:pPr>
            <a:r>
              <a:rPr b="1" lang="en-US" sz="17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La syntace JXS facilite la prise en main</a:t>
            </a:r>
            <a:endParaRPr b="1" sz="17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dvent Pro"/>
              <a:buAutoNum type="arabicParenR"/>
            </a:pPr>
            <a:r>
              <a:rPr b="1" lang="en-US" sz="17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Langage de rendu universel</a:t>
            </a:r>
            <a:endParaRPr b="1" sz="17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dvent Pro"/>
              <a:buAutoNum type="alphaLcParenR"/>
            </a:pPr>
            <a:r>
              <a:rPr b="1" lang="en-US" sz="17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react-native</a:t>
            </a:r>
            <a:endParaRPr b="1" sz="17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dvent Pro"/>
              <a:buAutoNum type="alphaLcParenR"/>
            </a:pPr>
            <a:r>
              <a:rPr b="1" lang="en-US" sz="17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react-sketch</a:t>
            </a:r>
            <a:endParaRPr b="1" sz="17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dvent Pro"/>
              <a:buAutoNum type="alphaLcParenR"/>
            </a:pPr>
            <a:r>
              <a:rPr b="1" lang="en-US" sz="17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react-word</a:t>
            </a:r>
            <a:endParaRPr b="1" sz="17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dvent Pro"/>
              <a:buAutoNum type="alphaLcParenR"/>
            </a:pPr>
            <a:r>
              <a:rPr b="1" lang="en-US" sz="17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react-pdf</a:t>
            </a:r>
            <a:endParaRPr b="1" sz="17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744" name="Google Shape;744;p43"/>
          <p:cNvGrpSpPr/>
          <p:nvPr/>
        </p:nvGrpSpPr>
        <p:grpSpPr>
          <a:xfrm>
            <a:off x="5163700" y="1409700"/>
            <a:ext cx="3581800" cy="2800120"/>
            <a:chOff x="4646550" y="1170475"/>
            <a:chExt cx="3581800" cy="2800120"/>
          </a:xfrm>
        </p:grpSpPr>
        <p:sp>
          <p:nvSpPr>
            <p:cNvPr id="745" name="Google Shape;745;p43"/>
            <p:cNvSpPr/>
            <p:nvPr/>
          </p:nvSpPr>
          <p:spPr>
            <a:xfrm>
              <a:off x="4646550" y="1170475"/>
              <a:ext cx="3581800" cy="2409043"/>
            </a:xfrm>
            <a:custGeom>
              <a:rect b="b" l="l" r="r" t="t"/>
              <a:pathLst>
                <a:path extrusionOk="0" h="66890" w="99453">
                  <a:moveTo>
                    <a:pt x="63363" y="1"/>
                  </a:moveTo>
                  <a:cubicBezTo>
                    <a:pt x="59315" y="1"/>
                    <a:pt x="55387" y="905"/>
                    <a:pt x="52122" y="2508"/>
                  </a:cubicBezTo>
                  <a:cubicBezTo>
                    <a:pt x="43177" y="6898"/>
                    <a:pt x="40623" y="20137"/>
                    <a:pt x="32959" y="22628"/>
                  </a:cubicBezTo>
                  <a:cubicBezTo>
                    <a:pt x="31602" y="23068"/>
                    <a:pt x="30461" y="23239"/>
                    <a:pt x="29434" y="23239"/>
                  </a:cubicBezTo>
                  <a:cubicBezTo>
                    <a:pt x="27685" y="23239"/>
                    <a:pt x="26266" y="22745"/>
                    <a:pt x="24675" y="22252"/>
                  </a:cubicBezTo>
                  <a:cubicBezTo>
                    <a:pt x="23084" y="21759"/>
                    <a:pt x="21320" y="21264"/>
                    <a:pt x="18876" y="21264"/>
                  </a:cubicBezTo>
                  <a:cubicBezTo>
                    <a:pt x="17097" y="21264"/>
                    <a:pt x="14958" y="21526"/>
                    <a:pt x="12264" y="22242"/>
                  </a:cubicBezTo>
                  <a:cubicBezTo>
                    <a:pt x="1" y="25501"/>
                    <a:pt x="6326" y="43322"/>
                    <a:pt x="6326" y="43322"/>
                  </a:cubicBezTo>
                  <a:lnTo>
                    <a:pt x="30085" y="36040"/>
                  </a:lnTo>
                  <a:lnTo>
                    <a:pt x="88528" y="66890"/>
                  </a:lnTo>
                  <a:cubicBezTo>
                    <a:pt x="88528" y="66890"/>
                    <a:pt x="99452" y="57308"/>
                    <a:pt x="99452" y="44661"/>
                  </a:cubicBezTo>
                  <a:cubicBezTo>
                    <a:pt x="99452" y="32014"/>
                    <a:pt x="92362" y="32014"/>
                    <a:pt x="86228" y="15729"/>
                  </a:cubicBezTo>
                  <a:cubicBezTo>
                    <a:pt x="81997" y="4487"/>
                    <a:pt x="72381" y="1"/>
                    <a:pt x="6336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6481718" y="3227392"/>
              <a:ext cx="871131" cy="99654"/>
            </a:xfrm>
            <a:custGeom>
              <a:rect b="b" l="l" r="r" t="t"/>
              <a:pathLst>
                <a:path extrusionOk="0" h="2767" w="24188">
                  <a:moveTo>
                    <a:pt x="18819" y="1"/>
                  </a:moveTo>
                  <a:lnTo>
                    <a:pt x="1" y="849"/>
                  </a:lnTo>
                  <a:lnTo>
                    <a:pt x="24187" y="2766"/>
                  </a:lnTo>
                  <a:lnTo>
                    <a:pt x="18819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6419448" y="2930161"/>
              <a:ext cx="258516" cy="59425"/>
            </a:xfrm>
            <a:custGeom>
              <a:rect b="b" l="l" r="r" t="t"/>
              <a:pathLst>
                <a:path extrusionOk="0" h="1650" w="7178">
                  <a:moveTo>
                    <a:pt x="905" y="1"/>
                  </a:moveTo>
                  <a:lnTo>
                    <a:pt x="0" y="1062"/>
                  </a:lnTo>
                  <a:lnTo>
                    <a:pt x="7178" y="1650"/>
                  </a:lnTo>
                  <a:lnTo>
                    <a:pt x="5031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5025209" y="3060967"/>
              <a:ext cx="1284115" cy="754982"/>
            </a:xfrm>
            <a:custGeom>
              <a:rect b="b" l="l" r="r" t="t"/>
              <a:pathLst>
                <a:path extrusionOk="0" h="20963" w="35655">
                  <a:moveTo>
                    <a:pt x="12546" y="1"/>
                  </a:moveTo>
                  <a:lnTo>
                    <a:pt x="0" y="1817"/>
                  </a:lnTo>
                  <a:lnTo>
                    <a:pt x="19150" y="20963"/>
                  </a:lnTo>
                  <a:lnTo>
                    <a:pt x="35655" y="14359"/>
                  </a:lnTo>
                  <a:lnTo>
                    <a:pt x="12546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6897832" y="3703040"/>
              <a:ext cx="285491" cy="190231"/>
            </a:xfrm>
            <a:custGeom>
              <a:rect b="b" l="l" r="r" t="t"/>
              <a:pathLst>
                <a:path extrusionOk="0" h="5282" w="7927">
                  <a:moveTo>
                    <a:pt x="3963" y="0"/>
                  </a:moveTo>
                  <a:cubicBezTo>
                    <a:pt x="1775" y="0"/>
                    <a:pt x="0" y="1183"/>
                    <a:pt x="0" y="2641"/>
                  </a:cubicBezTo>
                  <a:cubicBezTo>
                    <a:pt x="0" y="4099"/>
                    <a:pt x="1775" y="5281"/>
                    <a:pt x="3963" y="5281"/>
                  </a:cubicBezTo>
                  <a:cubicBezTo>
                    <a:pt x="6152" y="5281"/>
                    <a:pt x="7926" y="4099"/>
                    <a:pt x="7926" y="2641"/>
                  </a:cubicBezTo>
                  <a:cubicBezTo>
                    <a:pt x="7926" y="1183"/>
                    <a:pt x="6152" y="0"/>
                    <a:pt x="396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7325867" y="3750507"/>
              <a:ext cx="362671" cy="220088"/>
            </a:xfrm>
            <a:custGeom>
              <a:rect b="b" l="l" r="r" t="t"/>
              <a:pathLst>
                <a:path extrusionOk="0" h="6111" w="10070">
                  <a:moveTo>
                    <a:pt x="5035" y="0"/>
                  </a:moveTo>
                  <a:cubicBezTo>
                    <a:pt x="2255" y="0"/>
                    <a:pt x="1" y="1368"/>
                    <a:pt x="1" y="3056"/>
                  </a:cubicBezTo>
                  <a:cubicBezTo>
                    <a:pt x="1" y="4743"/>
                    <a:pt x="2255" y="6110"/>
                    <a:pt x="5035" y="6110"/>
                  </a:cubicBezTo>
                  <a:cubicBezTo>
                    <a:pt x="7818" y="6110"/>
                    <a:pt x="10069" y="4743"/>
                    <a:pt x="10069" y="3056"/>
                  </a:cubicBezTo>
                  <a:cubicBezTo>
                    <a:pt x="10069" y="1368"/>
                    <a:pt x="7818" y="0"/>
                    <a:pt x="503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5882756" y="2557119"/>
              <a:ext cx="1882216" cy="986955"/>
            </a:xfrm>
            <a:custGeom>
              <a:rect b="b" l="l" r="r" t="t"/>
              <a:pathLst>
                <a:path extrusionOk="0" h="27404" w="52262">
                  <a:moveTo>
                    <a:pt x="140" y="1"/>
                  </a:moveTo>
                  <a:cubicBezTo>
                    <a:pt x="95" y="1"/>
                    <a:pt x="54" y="24"/>
                    <a:pt x="33" y="67"/>
                  </a:cubicBezTo>
                  <a:cubicBezTo>
                    <a:pt x="1" y="126"/>
                    <a:pt x="22" y="203"/>
                    <a:pt x="84" y="234"/>
                  </a:cubicBezTo>
                  <a:lnTo>
                    <a:pt x="52060" y="27389"/>
                  </a:lnTo>
                  <a:cubicBezTo>
                    <a:pt x="52081" y="27400"/>
                    <a:pt x="52098" y="27403"/>
                    <a:pt x="52119" y="27403"/>
                  </a:cubicBezTo>
                  <a:cubicBezTo>
                    <a:pt x="52164" y="27403"/>
                    <a:pt x="52206" y="27379"/>
                    <a:pt x="52227" y="27337"/>
                  </a:cubicBezTo>
                  <a:cubicBezTo>
                    <a:pt x="52262" y="27275"/>
                    <a:pt x="52237" y="27201"/>
                    <a:pt x="52174" y="27170"/>
                  </a:cubicBezTo>
                  <a:lnTo>
                    <a:pt x="200" y="15"/>
                  </a:lnTo>
                  <a:cubicBezTo>
                    <a:pt x="180" y="5"/>
                    <a:pt x="160" y="1"/>
                    <a:pt x="1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7802126" y="3559953"/>
              <a:ext cx="87120" cy="49124"/>
            </a:xfrm>
            <a:custGeom>
              <a:rect b="b" l="l" r="r" t="t"/>
              <a:pathLst>
                <a:path extrusionOk="0" h="1364" w="2419">
                  <a:moveTo>
                    <a:pt x="145" y="0"/>
                  </a:moveTo>
                  <a:cubicBezTo>
                    <a:pt x="100" y="0"/>
                    <a:pt x="57" y="25"/>
                    <a:pt x="36" y="66"/>
                  </a:cubicBezTo>
                  <a:cubicBezTo>
                    <a:pt x="1" y="125"/>
                    <a:pt x="25" y="202"/>
                    <a:pt x="88" y="233"/>
                  </a:cubicBezTo>
                  <a:lnTo>
                    <a:pt x="2220" y="1350"/>
                  </a:lnTo>
                  <a:cubicBezTo>
                    <a:pt x="2238" y="1357"/>
                    <a:pt x="2259" y="1364"/>
                    <a:pt x="2276" y="1364"/>
                  </a:cubicBezTo>
                  <a:cubicBezTo>
                    <a:pt x="2321" y="1364"/>
                    <a:pt x="2366" y="1339"/>
                    <a:pt x="2387" y="1294"/>
                  </a:cubicBezTo>
                  <a:cubicBezTo>
                    <a:pt x="2419" y="1235"/>
                    <a:pt x="2395" y="1162"/>
                    <a:pt x="2335" y="1127"/>
                  </a:cubicBezTo>
                  <a:lnTo>
                    <a:pt x="203" y="14"/>
                  </a:lnTo>
                  <a:cubicBezTo>
                    <a:pt x="184" y="5"/>
                    <a:pt x="164" y="0"/>
                    <a:pt x="1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5719754" y="2650470"/>
              <a:ext cx="392491" cy="101562"/>
            </a:xfrm>
            <a:custGeom>
              <a:rect b="b" l="l" r="r" t="t"/>
              <a:pathLst>
                <a:path extrusionOk="0" h="2820" w="10898">
                  <a:moveTo>
                    <a:pt x="141" y="1"/>
                  </a:moveTo>
                  <a:cubicBezTo>
                    <a:pt x="32" y="1"/>
                    <a:pt x="0" y="22"/>
                    <a:pt x="0" y="22"/>
                  </a:cubicBezTo>
                  <a:lnTo>
                    <a:pt x="477" y="1268"/>
                  </a:lnTo>
                  <a:cubicBezTo>
                    <a:pt x="477" y="1268"/>
                    <a:pt x="766" y="1459"/>
                    <a:pt x="1629" y="1846"/>
                  </a:cubicBezTo>
                  <a:cubicBezTo>
                    <a:pt x="2368" y="2173"/>
                    <a:pt x="3611" y="2819"/>
                    <a:pt x="5637" y="2819"/>
                  </a:cubicBezTo>
                  <a:cubicBezTo>
                    <a:pt x="5977" y="2819"/>
                    <a:pt x="6340" y="2801"/>
                    <a:pt x="6725" y="2760"/>
                  </a:cubicBezTo>
                  <a:cubicBezTo>
                    <a:pt x="9408" y="2472"/>
                    <a:pt x="10897" y="2493"/>
                    <a:pt x="10529" y="1003"/>
                  </a:cubicBezTo>
                  <a:cubicBezTo>
                    <a:pt x="10433" y="614"/>
                    <a:pt x="10021" y="476"/>
                    <a:pt x="9402" y="476"/>
                  </a:cubicBezTo>
                  <a:cubicBezTo>
                    <a:pt x="8649" y="476"/>
                    <a:pt x="7589" y="681"/>
                    <a:pt x="6420" y="885"/>
                  </a:cubicBezTo>
                  <a:cubicBezTo>
                    <a:pt x="5581" y="1031"/>
                    <a:pt x="4978" y="1147"/>
                    <a:pt x="4383" y="1147"/>
                  </a:cubicBezTo>
                  <a:cubicBezTo>
                    <a:pt x="3720" y="1147"/>
                    <a:pt x="3066" y="1003"/>
                    <a:pt x="2105" y="600"/>
                  </a:cubicBezTo>
                  <a:cubicBezTo>
                    <a:pt x="890" y="86"/>
                    <a:pt x="35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5714748" y="2646076"/>
              <a:ext cx="392347" cy="110458"/>
            </a:xfrm>
            <a:custGeom>
              <a:rect b="b" l="l" r="r" t="t"/>
              <a:pathLst>
                <a:path extrusionOk="0" h="3067" w="10894">
                  <a:moveTo>
                    <a:pt x="310" y="248"/>
                  </a:moveTo>
                  <a:lnTo>
                    <a:pt x="310" y="248"/>
                  </a:lnTo>
                  <a:cubicBezTo>
                    <a:pt x="512" y="256"/>
                    <a:pt x="1027" y="343"/>
                    <a:pt x="2199" y="833"/>
                  </a:cubicBezTo>
                  <a:cubicBezTo>
                    <a:pt x="3180" y="1246"/>
                    <a:pt x="3848" y="1392"/>
                    <a:pt x="4525" y="1392"/>
                  </a:cubicBezTo>
                  <a:cubicBezTo>
                    <a:pt x="5079" y="1392"/>
                    <a:pt x="5639" y="1294"/>
                    <a:pt x="6381" y="1163"/>
                  </a:cubicBezTo>
                  <a:lnTo>
                    <a:pt x="6983" y="1059"/>
                  </a:lnTo>
                  <a:cubicBezTo>
                    <a:pt x="7972" y="883"/>
                    <a:pt x="8888" y="721"/>
                    <a:pt x="9546" y="721"/>
                  </a:cubicBezTo>
                  <a:cubicBezTo>
                    <a:pt x="10099" y="721"/>
                    <a:pt x="10470" y="836"/>
                    <a:pt x="10549" y="1153"/>
                  </a:cubicBezTo>
                  <a:cubicBezTo>
                    <a:pt x="10636" y="1504"/>
                    <a:pt x="10612" y="1769"/>
                    <a:pt x="10480" y="1957"/>
                  </a:cubicBezTo>
                  <a:cubicBezTo>
                    <a:pt x="10149" y="2427"/>
                    <a:pt x="9091" y="2531"/>
                    <a:pt x="7627" y="2677"/>
                  </a:cubicBezTo>
                  <a:cubicBezTo>
                    <a:pt x="7380" y="2705"/>
                    <a:pt x="7122" y="2729"/>
                    <a:pt x="6851" y="2757"/>
                  </a:cubicBezTo>
                  <a:cubicBezTo>
                    <a:pt x="6467" y="2798"/>
                    <a:pt x="6107" y="2816"/>
                    <a:pt x="5769" y="2816"/>
                  </a:cubicBezTo>
                  <a:cubicBezTo>
                    <a:pt x="3941" y="2816"/>
                    <a:pt x="2763" y="2280"/>
                    <a:pt x="2011" y="1939"/>
                  </a:cubicBezTo>
                  <a:lnTo>
                    <a:pt x="1817" y="1852"/>
                  </a:lnTo>
                  <a:cubicBezTo>
                    <a:pt x="1135" y="1550"/>
                    <a:pt x="815" y="1365"/>
                    <a:pt x="717" y="1306"/>
                  </a:cubicBezTo>
                  <a:lnTo>
                    <a:pt x="310" y="248"/>
                  </a:lnTo>
                  <a:close/>
                  <a:moveTo>
                    <a:pt x="282" y="1"/>
                  </a:moveTo>
                  <a:cubicBezTo>
                    <a:pt x="155" y="1"/>
                    <a:pt x="96" y="25"/>
                    <a:pt x="70" y="43"/>
                  </a:cubicBezTo>
                  <a:cubicBezTo>
                    <a:pt x="22" y="75"/>
                    <a:pt x="1" y="137"/>
                    <a:pt x="22" y="189"/>
                  </a:cubicBezTo>
                  <a:lnTo>
                    <a:pt x="502" y="1435"/>
                  </a:lnTo>
                  <a:cubicBezTo>
                    <a:pt x="512" y="1459"/>
                    <a:pt x="526" y="1480"/>
                    <a:pt x="547" y="1494"/>
                  </a:cubicBezTo>
                  <a:cubicBezTo>
                    <a:pt x="560" y="1501"/>
                    <a:pt x="852" y="1696"/>
                    <a:pt x="1716" y="2079"/>
                  </a:cubicBezTo>
                  <a:lnTo>
                    <a:pt x="1907" y="2165"/>
                  </a:lnTo>
                  <a:cubicBezTo>
                    <a:pt x="2679" y="2517"/>
                    <a:pt x="3887" y="3066"/>
                    <a:pt x="5766" y="3066"/>
                  </a:cubicBezTo>
                  <a:cubicBezTo>
                    <a:pt x="6113" y="3066"/>
                    <a:pt x="6482" y="3046"/>
                    <a:pt x="6875" y="3004"/>
                  </a:cubicBezTo>
                  <a:cubicBezTo>
                    <a:pt x="7147" y="2976"/>
                    <a:pt x="7404" y="2949"/>
                    <a:pt x="7651" y="2924"/>
                  </a:cubicBezTo>
                  <a:cubicBezTo>
                    <a:pt x="9237" y="2767"/>
                    <a:pt x="10285" y="2663"/>
                    <a:pt x="10681" y="2099"/>
                  </a:cubicBezTo>
                  <a:cubicBezTo>
                    <a:pt x="10859" y="1849"/>
                    <a:pt x="10893" y="1518"/>
                    <a:pt x="10789" y="1094"/>
                  </a:cubicBezTo>
                  <a:cubicBezTo>
                    <a:pt x="10674" y="635"/>
                    <a:pt x="10218" y="476"/>
                    <a:pt x="9539" y="476"/>
                  </a:cubicBezTo>
                  <a:cubicBezTo>
                    <a:pt x="8857" y="476"/>
                    <a:pt x="7951" y="636"/>
                    <a:pt x="6938" y="815"/>
                  </a:cubicBezTo>
                  <a:lnTo>
                    <a:pt x="6339" y="920"/>
                  </a:lnTo>
                  <a:cubicBezTo>
                    <a:pt x="5597" y="1050"/>
                    <a:pt x="5050" y="1146"/>
                    <a:pt x="4517" y="1146"/>
                  </a:cubicBezTo>
                  <a:cubicBezTo>
                    <a:pt x="3867" y="1146"/>
                    <a:pt x="3236" y="1004"/>
                    <a:pt x="2293" y="606"/>
                  </a:cubicBezTo>
                  <a:cubicBezTo>
                    <a:pt x="1111" y="108"/>
                    <a:pt x="548" y="1"/>
                    <a:pt x="2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5565718" y="2598716"/>
              <a:ext cx="167866" cy="157494"/>
            </a:xfrm>
            <a:custGeom>
              <a:rect b="b" l="l" r="r" t="t"/>
              <a:pathLst>
                <a:path extrusionOk="0" h="4373" w="4661">
                  <a:moveTo>
                    <a:pt x="2889" y="0"/>
                  </a:moveTo>
                  <a:cubicBezTo>
                    <a:pt x="1716" y="0"/>
                    <a:pt x="1" y="1145"/>
                    <a:pt x="155" y="2228"/>
                  </a:cubicBezTo>
                  <a:cubicBezTo>
                    <a:pt x="155" y="2228"/>
                    <a:pt x="2006" y="4372"/>
                    <a:pt x="3170" y="4372"/>
                  </a:cubicBezTo>
                  <a:cubicBezTo>
                    <a:pt x="3331" y="4372"/>
                    <a:pt x="3478" y="4331"/>
                    <a:pt x="3606" y="4239"/>
                  </a:cubicBezTo>
                  <a:cubicBezTo>
                    <a:pt x="4661" y="3474"/>
                    <a:pt x="4563" y="982"/>
                    <a:pt x="3606" y="214"/>
                  </a:cubicBezTo>
                  <a:cubicBezTo>
                    <a:pt x="3420" y="66"/>
                    <a:pt x="3170" y="0"/>
                    <a:pt x="2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5562873" y="2594286"/>
              <a:ext cx="165057" cy="166281"/>
            </a:xfrm>
            <a:custGeom>
              <a:rect b="b" l="l" r="r" t="t"/>
              <a:pathLst>
                <a:path extrusionOk="0" h="4617" w="4583">
                  <a:moveTo>
                    <a:pt x="2965" y="249"/>
                  </a:moveTo>
                  <a:cubicBezTo>
                    <a:pt x="3227" y="249"/>
                    <a:pt x="3451" y="310"/>
                    <a:pt x="3608" y="434"/>
                  </a:cubicBezTo>
                  <a:cubicBezTo>
                    <a:pt x="4051" y="789"/>
                    <a:pt x="4335" y="1617"/>
                    <a:pt x="4315" y="2494"/>
                  </a:cubicBezTo>
                  <a:cubicBezTo>
                    <a:pt x="4297" y="3294"/>
                    <a:pt x="4033" y="3955"/>
                    <a:pt x="3612" y="4261"/>
                  </a:cubicBezTo>
                  <a:cubicBezTo>
                    <a:pt x="3508" y="4338"/>
                    <a:pt x="3384" y="4372"/>
                    <a:pt x="3247" y="4372"/>
                  </a:cubicBezTo>
                  <a:cubicBezTo>
                    <a:pt x="2366" y="4372"/>
                    <a:pt x="930" y="2958"/>
                    <a:pt x="352" y="2299"/>
                  </a:cubicBezTo>
                  <a:cubicBezTo>
                    <a:pt x="286" y="1648"/>
                    <a:pt x="961" y="1018"/>
                    <a:pt x="1567" y="674"/>
                  </a:cubicBezTo>
                  <a:cubicBezTo>
                    <a:pt x="2055" y="395"/>
                    <a:pt x="2557" y="249"/>
                    <a:pt x="2965" y="249"/>
                  </a:cubicBezTo>
                  <a:close/>
                  <a:moveTo>
                    <a:pt x="2972" y="1"/>
                  </a:moveTo>
                  <a:cubicBezTo>
                    <a:pt x="2477" y="1"/>
                    <a:pt x="1911" y="193"/>
                    <a:pt x="1445" y="458"/>
                  </a:cubicBezTo>
                  <a:cubicBezTo>
                    <a:pt x="727" y="869"/>
                    <a:pt x="1" y="1585"/>
                    <a:pt x="112" y="2368"/>
                  </a:cubicBezTo>
                  <a:cubicBezTo>
                    <a:pt x="115" y="2389"/>
                    <a:pt x="126" y="2414"/>
                    <a:pt x="140" y="2431"/>
                  </a:cubicBezTo>
                  <a:cubicBezTo>
                    <a:pt x="231" y="2532"/>
                    <a:pt x="2043" y="4616"/>
                    <a:pt x="3257" y="4616"/>
                  </a:cubicBezTo>
                  <a:cubicBezTo>
                    <a:pt x="3441" y="4616"/>
                    <a:pt x="3608" y="4570"/>
                    <a:pt x="3758" y="4463"/>
                  </a:cubicBezTo>
                  <a:cubicBezTo>
                    <a:pt x="4242" y="4111"/>
                    <a:pt x="4541" y="3377"/>
                    <a:pt x="4562" y="2500"/>
                  </a:cubicBezTo>
                  <a:cubicBezTo>
                    <a:pt x="4583" y="1533"/>
                    <a:pt x="4269" y="646"/>
                    <a:pt x="3762" y="243"/>
                  </a:cubicBezTo>
                  <a:cubicBezTo>
                    <a:pt x="3551" y="72"/>
                    <a:pt x="3274" y="1"/>
                    <a:pt x="29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5364252" y="2295507"/>
              <a:ext cx="472805" cy="501293"/>
            </a:xfrm>
            <a:custGeom>
              <a:rect b="b" l="l" r="r" t="t"/>
              <a:pathLst>
                <a:path extrusionOk="0" h="13919" w="13128">
                  <a:moveTo>
                    <a:pt x="7971" y="1"/>
                  </a:moveTo>
                  <a:cubicBezTo>
                    <a:pt x="6575" y="1"/>
                    <a:pt x="4701" y="113"/>
                    <a:pt x="3164" y="1065"/>
                  </a:cubicBezTo>
                  <a:cubicBezTo>
                    <a:pt x="1153" y="2311"/>
                    <a:pt x="1" y="7005"/>
                    <a:pt x="290" y="9113"/>
                  </a:cubicBezTo>
                  <a:cubicBezTo>
                    <a:pt x="562" y="11120"/>
                    <a:pt x="2574" y="13733"/>
                    <a:pt x="4336" y="13733"/>
                  </a:cubicBezTo>
                  <a:cubicBezTo>
                    <a:pt x="4425" y="13733"/>
                    <a:pt x="4513" y="13726"/>
                    <a:pt x="4601" y="13712"/>
                  </a:cubicBezTo>
                  <a:cubicBezTo>
                    <a:pt x="6420" y="13423"/>
                    <a:pt x="5558" y="11029"/>
                    <a:pt x="5558" y="11029"/>
                  </a:cubicBezTo>
                  <a:lnTo>
                    <a:pt x="8720" y="9113"/>
                  </a:lnTo>
                  <a:lnTo>
                    <a:pt x="8720" y="9113"/>
                  </a:lnTo>
                  <a:cubicBezTo>
                    <a:pt x="8720" y="9113"/>
                    <a:pt x="8529" y="11986"/>
                    <a:pt x="8431" y="12752"/>
                  </a:cubicBezTo>
                  <a:cubicBezTo>
                    <a:pt x="8356" y="13366"/>
                    <a:pt x="8341" y="13918"/>
                    <a:pt x="8826" y="13918"/>
                  </a:cubicBezTo>
                  <a:cubicBezTo>
                    <a:pt x="8948" y="13918"/>
                    <a:pt x="9102" y="13883"/>
                    <a:pt x="9294" y="13806"/>
                  </a:cubicBezTo>
                  <a:cubicBezTo>
                    <a:pt x="10255" y="13423"/>
                    <a:pt x="10157" y="12084"/>
                    <a:pt x="10348" y="11124"/>
                  </a:cubicBezTo>
                  <a:cubicBezTo>
                    <a:pt x="10539" y="10167"/>
                    <a:pt x="11785" y="9019"/>
                    <a:pt x="12456" y="7293"/>
                  </a:cubicBezTo>
                  <a:cubicBezTo>
                    <a:pt x="13128" y="5568"/>
                    <a:pt x="13031" y="2982"/>
                    <a:pt x="13031" y="2982"/>
                  </a:cubicBezTo>
                  <a:cubicBezTo>
                    <a:pt x="12456" y="968"/>
                    <a:pt x="10446" y="12"/>
                    <a:pt x="9102" y="12"/>
                  </a:cubicBezTo>
                  <a:cubicBezTo>
                    <a:pt x="8787" y="12"/>
                    <a:pt x="8402" y="1"/>
                    <a:pt x="7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5359138" y="2291077"/>
              <a:ext cx="482097" cy="510188"/>
            </a:xfrm>
            <a:custGeom>
              <a:rect b="b" l="l" r="r" t="t"/>
              <a:pathLst>
                <a:path extrusionOk="0" h="14166" w="13386">
                  <a:moveTo>
                    <a:pt x="8092" y="246"/>
                  </a:moveTo>
                  <a:cubicBezTo>
                    <a:pt x="8329" y="246"/>
                    <a:pt x="8555" y="249"/>
                    <a:pt x="8764" y="252"/>
                  </a:cubicBezTo>
                  <a:cubicBezTo>
                    <a:pt x="8939" y="256"/>
                    <a:pt x="9098" y="260"/>
                    <a:pt x="9244" y="260"/>
                  </a:cubicBezTo>
                  <a:cubicBezTo>
                    <a:pt x="10483" y="260"/>
                    <a:pt x="12477" y="1147"/>
                    <a:pt x="13051" y="3123"/>
                  </a:cubicBezTo>
                  <a:cubicBezTo>
                    <a:pt x="13058" y="3335"/>
                    <a:pt x="13110" y="5757"/>
                    <a:pt x="12484" y="7371"/>
                  </a:cubicBezTo>
                  <a:cubicBezTo>
                    <a:pt x="12146" y="8237"/>
                    <a:pt x="11662" y="8954"/>
                    <a:pt x="11238" y="9587"/>
                  </a:cubicBezTo>
                  <a:cubicBezTo>
                    <a:pt x="10824" y="10200"/>
                    <a:pt x="10469" y="10728"/>
                    <a:pt x="10368" y="11222"/>
                  </a:cubicBezTo>
                  <a:cubicBezTo>
                    <a:pt x="10326" y="11441"/>
                    <a:pt x="10299" y="11671"/>
                    <a:pt x="10267" y="11915"/>
                  </a:cubicBezTo>
                  <a:cubicBezTo>
                    <a:pt x="10170" y="12715"/>
                    <a:pt x="10069" y="13543"/>
                    <a:pt x="9390" y="13814"/>
                  </a:cubicBezTo>
                  <a:cubicBezTo>
                    <a:pt x="9259" y="13867"/>
                    <a:pt x="9101" y="13917"/>
                    <a:pt x="8971" y="13917"/>
                  </a:cubicBezTo>
                  <a:cubicBezTo>
                    <a:pt x="8901" y="13917"/>
                    <a:pt x="8839" y="13903"/>
                    <a:pt x="8793" y="13866"/>
                  </a:cubicBezTo>
                  <a:cubicBezTo>
                    <a:pt x="8618" y="13734"/>
                    <a:pt x="8646" y="13299"/>
                    <a:pt x="8698" y="12892"/>
                  </a:cubicBezTo>
                  <a:cubicBezTo>
                    <a:pt x="8793" y="12130"/>
                    <a:pt x="8977" y="9361"/>
                    <a:pt x="8987" y="9243"/>
                  </a:cubicBezTo>
                  <a:cubicBezTo>
                    <a:pt x="8987" y="9198"/>
                    <a:pt x="8966" y="9156"/>
                    <a:pt x="8928" y="9132"/>
                  </a:cubicBezTo>
                  <a:cubicBezTo>
                    <a:pt x="8907" y="9117"/>
                    <a:pt x="8883" y="9111"/>
                    <a:pt x="8862" y="9111"/>
                  </a:cubicBezTo>
                  <a:cubicBezTo>
                    <a:pt x="8841" y="9111"/>
                    <a:pt x="8817" y="9117"/>
                    <a:pt x="8799" y="9132"/>
                  </a:cubicBezTo>
                  <a:lnTo>
                    <a:pt x="5637" y="11045"/>
                  </a:lnTo>
                  <a:cubicBezTo>
                    <a:pt x="5584" y="11076"/>
                    <a:pt x="5564" y="11139"/>
                    <a:pt x="5584" y="11194"/>
                  </a:cubicBezTo>
                  <a:cubicBezTo>
                    <a:pt x="5588" y="11205"/>
                    <a:pt x="6023" y="12440"/>
                    <a:pt x="5584" y="13181"/>
                  </a:cubicBezTo>
                  <a:cubicBezTo>
                    <a:pt x="5414" y="13469"/>
                    <a:pt x="5125" y="13651"/>
                    <a:pt x="4722" y="13713"/>
                  </a:cubicBezTo>
                  <a:cubicBezTo>
                    <a:pt x="4642" y="13726"/>
                    <a:pt x="4559" y="13733"/>
                    <a:pt x="4476" y="13733"/>
                  </a:cubicBezTo>
                  <a:cubicBezTo>
                    <a:pt x="4000" y="13733"/>
                    <a:pt x="3472" y="13525"/>
                    <a:pt x="2937" y="13129"/>
                  </a:cubicBezTo>
                  <a:cubicBezTo>
                    <a:pt x="1764" y="12255"/>
                    <a:pt x="738" y="10575"/>
                    <a:pt x="554" y="9218"/>
                  </a:cubicBezTo>
                  <a:cubicBezTo>
                    <a:pt x="261" y="7072"/>
                    <a:pt x="1455" y="2479"/>
                    <a:pt x="3372" y="1293"/>
                  </a:cubicBezTo>
                  <a:cubicBezTo>
                    <a:pt x="4877" y="359"/>
                    <a:pt x="6693" y="246"/>
                    <a:pt x="8092" y="246"/>
                  </a:cubicBezTo>
                  <a:close/>
                  <a:moveTo>
                    <a:pt x="8158" y="0"/>
                  </a:moveTo>
                  <a:cubicBezTo>
                    <a:pt x="6764" y="0"/>
                    <a:pt x="4816" y="106"/>
                    <a:pt x="3240" y="1084"/>
                  </a:cubicBezTo>
                  <a:cubicBezTo>
                    <a:pt x="1218" y="2336"/>
                    <a:pt x="1" y="6992"/>
                    <a:pt x="306" y="9253"/>
                  </a:cubicBezTo>
                  <a:cubicBezTo>
                    <a:pt x="505" y="10690"/>
                    <a:pt x="1549" y="12402"/>
                    <a:pt x="2791" y="13328"/>
                  </a:cubicBezTo>
                  <a:cubicBezTo>
                    <a:pt x="3369" y="13758"/>
                    <a:pt x="3948" y="13978"/>
                    <a:pt x="4479" y="13978"/>
                  </a:cubicBezTo>
                  <a:cubicBezTo>
                    <a:pt x="4575" y="13978"/>
                    <a:pt x="4668" y="13971"/>
                    <a:pt x="4760" y="13957"/>
                  </a:cubicBezTo>
                  <a:cubicBezTo>
                    <a:pt x="5240" y="13880"/>
                    <a:pt x="5588" y="13662"/>
                    <a:pt x="5797" y="13307"/>
                  </a:cubicBezTo>
                  <a:cubicBezTo>
                    <a:pt x="6225" y="12586"/>
                    <a:pt x="5950" y="11532"/>
                    <a:pt x="5849" y="11208"/>
                  </a:cubicBezTo>
                  <a:lnTo>
                    <a:pt x="8722" y="9466"/>
                  </a:lnTo>
                  <a:lnTo>
                    <a:pt x="8722" y="9466"/>
                  </a:lnTo>
                  <a:cubicBezTo>
                    <a:pt x="8674" y="10171"/>
                    <a:pt x="8531" y="12235"/>
                    <a:pt x="8451" y="12861"/>
                  </a:cubicBezTo>
                  <a:cubicBezTo>
                    <a:pt x="8393" y="13348"/>
                    <a:pt x="8354" y="13845"/>
                    <a:pt x="8639" y="14065"/>
                  </a:cubicBezTo>
                  <a:cubicBezTo>
                    <a:pt x="8727" y="14131"/>
                    <a:pt x="8838" y="14166"/>
                    <a:pt x="8970" y="14166"/>
                  </a:cubicBezTo>
                  <a:cubicBezTo>
                    <a:pt x="9112" y="14166"/>
                    <a:pt x="9283" y="14124"/>
                    <a:pt x="9485" y="14044"/>
                  </a:cubicBezTo>
                  <a:cubicBezTo>
                    <a:pt x="10296" y="13720"/>
                    <a:pt x="10413" y="12777"/>
                    <a:pt x="10514" y="11942"/>
                  </a:cubicBezTo>
                  <a:cubicBezTo>
                    <a:pt x="10543" y="11706"/>
                    <a:pt x="10570" y="11480"/>
                    <a:pt x="10612" y="11271"/>
                  </a:cubicBezTo>
                  <a:cubicBezTo>
                    <a:pt x="10702" y="10826"/>
                    <a:pt x="11047" y="10314"/>
                    <a:pt x="11444" y="9726"/>
                  </a:cubicBezTo>
                  <a:cubicBezTo>
                    <a:pt x="11875" y="9082"/>
                    <a:pt x="12369" y="8352"/>
                    <a:pt x="12714" y="7462"/>
                  </a:cubicBezTo>
                  <a:cubicBezTo>
                    <a:pt x="13385" y="5732"/>
                    <a:pt x="13302" y="3206"/>
                    <a:pt x="13298" y="3099"/>
                  </a:cubicBezTo>
                  <a:cubicBezTo>
                    <a:pt x="13298" y="3088"/>
                    <a:pt x="13294" y="3081"/>
                    <a:pt x="13294" y="3070"/>
                  </a:cubicBezTo>
                  <a:cubicBezTo>
                    <a:pt x="12689" y="959"/>
                    <a:pt x="10564" y="9"/>
                    <a:pt x="9244" y="9"/>
                  </a:cubicBezTo>
                  <a:cubicBezTo>
                    <a:pt x="9102" y="9"/>
                    <a:pt x="8942" y="9"/>
                    <a:pt x="8768" y="5"/>
                  </a:cubicBezTo>
                  <a:cubicBezTo>
                    <a:pt x="8581" y="3"/>
                    <a:pt x="8376" y="0"/>
                    <a:pt x="8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5484397" y="2295903"/>
              <a:ext cx="145429" cy="144096"/>
            </a:xfrm>
            <a:custGeom>
              <a:rect b="b" l="l" r="r" t="t"/>
              <a:pathLst>
                <a:path extrusionOk="0" h="4001" w="4038">
                  <a:moveTo>
                    <a:pt x="4038" y="1"/>
                  </a:moveTo>
                  <a:lnTo>
                    <a:pt x="2061" y="309"/>
                  </a:lnTo>
                  <a:cubicBezTo>
                    <a:pt x="2061" y="309"/>
                    <a:pt x="1567" y="557"/>
                    <a:pt x="701" y="1917"/>
                  </a:cubicBezTo>
                  <a:cubicBezTo>
                    <a:pt x="1" y="3018"/>
                    <a:pt x="1007" y="4000"/>
                    <a:pt x="1907" y="4000"/>
                  </a:cubicBezTo>
                  <a:cubicBezTo>
                    <a:pt x="2116" y="4000"/>
                    <a:pt x="2319" y="3947"/>
                    <a:pt x="2493" y="3831"/>
                  </a:cubicBezTo>
                  <a:cubicBezTo>
                    <a:pt x="3422" y="3211"/>
                    <a:pt x="2618" y="1917"/>
                    <a:pt x="3296" y="1298"/>
                  </a:cubicBezTo>
                  <a:cubicBezTo>
                    <a:pt x="3975" y="682"/>
                    <a:pt x="4038" y="1"/>
                    <a:pt x="40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5429115" y="2360766"/>
              <a:ext cx="62594" cy="73218"/>
            </a:xfrm>
            <a:custGeom>
              <a:rect b="b" l="l" r="r" t="t"/>
              <a:pathLst>
                <a:path extrusionOk="0" h="2033" w="1738">
                  <a:moveTo>
                    <a:pt x="1577" y="0"/>
                  </a:moveTo>
                  <a:cubicBezTo>
                    <a:pt x="1331" y="0"/>
                    <a:pt x="817" y="422"/>
                    <a:pt x="817" y="422"/>
                  </a:cubicBezTo>
                  <a:cubicBezTo>
                    <a:pt x="817" y="422"/>
                    <a:pt x="75" y="917"/>
                    <a:pt x="13" y="1783"/>
                  </a:cubicBezTo>
                  <a:cubicBezTo>
                    <a:pt x="1" y="1958"/>
                    <a:pt x="54" y="2032"/>
                    <a:pt x="150" y="2032"/>
                  </a:cubicBezTo>
                  <a:cubicBezTo>
                    <a:pt x="523" y="2032"/>
                    <a:pt x="1533" y="891"/>
                    <a:pt x="1683" y="300"/>
                  </a:cubicBezTo>
                  <a:cubicBezTo>
                    <a:pt x="1738" y="78"/>
                    <a:pt x="1682" y="0"/>
                    <a:pt x="15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5630041" y="2299829"/>
              <a:ext cx="196606" cy="151263"/>
            </a:xfrm>
            <a:custGeom>
              <a:rect b="b" l="l" r="r" t="t"/>
              <a:pathLst>
                <a:path extrusionOk="0" h="4200" w="5459">
                  <a:moveTo>
                    <a:pt x="1522" y="0"/>
                  </a:moveTo>
                  <a:cubicBezTo>
                    <a:pt x="1243" y="0"/>
                    <a:pt x="985" y="54"/>
                    <a:pt x="766" y="180"/>
                  </a:cubicBezTo>
                  <a:cubicBezTo>
                    <a:pt x="766" y="180"/>
                    <a:pt x="1" y="1425"/>
                    <a:pt x="860" y="2765"/>
                  </a:cubicBezTo>
                  <a:cubicBezTo>
                    <a:pt x="1427" y="3649"/>
                    <a:pt x="2451" y="4199"/>
                    <a:pt x="3303" y="4199"/>
                  </a:cubicBezTo>
                  <a:cubicBezTo>
                    <a:pt x="3746" y="4199"/>
                    <a:pt x="4143" y="4050"/>
                    <a:pt x="4405" y="3722"/>
                  </a:cubicBezTo>
                  <a:cubicBezTo>
                    <a:pt x="5174" y="2765"/>
                    <a:pt x="5459" y="2285"/>
                    <a:pt x="5174" y="1808"/>
                  </a:cubicBezTo>
                  <a:cubicBezTo>
                    <a:pt x="4933" y="1406"/>
                    <a:pt x="2949" y="0"/>
                    <a:pt x="152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5625035" y="2295219"/>
              <a:ext cx="207626" cy="160339"/>
            </a:xfrm>
            <a:custGeom>
              <a:rect b="b" l="l" r="r" t="t"/>
              <a:pathLst>
                <a:path extrusionOk="0" h="4452" w="5765">
                  <a:moveTo>
                    <a:pt x="1667" y="249"/>
                  </a:moveTo>
                  <a:cubicBezTo>
                    <a:pt x="3041" y="249"/>
                    <a:pt x="4993" y="1645"/>
                    <a:pt x="5205" y="1998"/>
                  </a:cubicBezTo>
                  <a:cubicBezTo>
                    <a:pt x="5445" y="2403"/>
                    <a:pt x="5215" y="2813"/>
                    <a:pt x="4446" y="3773"/>
                  </a:cubicBezTo>
                  <a:cubicBezTo>
                    <a:pt x="4171" y="4121"/>
                    <a:pt x="3770" y="4204"/>
                    <a:pt x="3446" y="4204"/>
                  </a:cubicBezTo>
                  <a:cubicBezTo>
                    <a:pt x="3411" y="4204"/>
                    <a:pt x="3377" y="4203"/>
                    <a:pt x="3343" y="4201"/>
                  </a:cubicBezTo>
                  <a:cubicBezTo>
                    <a:pt x="2505" y="4156"/>
                    <a:pt x="1604" y="3606"/>
                    <a:pt x="1103" y="2827"/>
                  </a:cubicBezTo>
                  <a:cubicBezTo>
                    <a:pt x="355" y="1661"/>
                    <a:pt x="891" y="586"/>
                    <a:pt x="995" y="399"/>
                  </a:cubicBezTo>
                  <a:cubicBezTo>
                    <a:pt x="1192" y="294"/>
                    <a:pt x="1420" y="249"/>
                    <a:pt x="1667" y="249"/>
                  </a:cubicBezTo>
                  <a:close/>
                  <a:moveTo>
                    <a:pt x="1671" y="1"/>
                  </a:moveTo>
                  <a:cubicBezTo>
                    <a:pt x="1369" y="1"/>
                    <a:pt x="1087" y="60"/>
                    <a:pt x="843" y="200"/>
                  </a:cubicBezTo>
                  <a:cubicBezTo>
                    <a:pt x="825" y="211"/>
                    <a:pt x="811" y="224"/>
                    <a:pt x="801" y="242"/>
                  </a:cubicBezTo>
                  <a:cubicBezTo>
                    <a:pt x="766" y="294"/>
                    <a:pt x="0" y="1571"/>
                    <a:pt x="894" y="2959"/>
                  </a:cubicBezTo>
                  <a:cubicBezTo>
                    <a:pt x="1437" y="3801"/>
                    <a:pt x="2418" y="4399"/>
                    <a:pt x="3333" y="4448"/>
                  </a:cubicBezTo>
                  <a:cubicBezTo>
                    <a:pt x="3372" y="4452"/>
                    <a:pt x="3406" y="4452"/>
                    <a:pt x="3444" y="4452"/>
                  </a:cubicBezTo>
                  <a:cubicBezTo>
                    <a:pt x="3949" y="4452"/>
                    <a:pt x="4370" y="4267"/>
                    <a:pt x="4642" y="3930"/>
                  </a:cubicBezTo>
                  <a:cubicBezTo>
                    <a:pt x="5358" y="3036"/>
                    <a:pt x="5765" y="2451"/>
                    <a:pt x="5418" y="1870"/>
                  </a:cubicBezTo>
                  <a:cubicBezTo>
                    <a:pt x="5177" y="1473"/>
                    <a:pt x="3176" y="1"/>
                    <a:pt x="16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5602345" y="2016212"/>
              <a:ext cx="441724" cy="394760"/>
            </a:xfrm>
            <a:custGeom>
              <a:rect b="b" l="l" r="r" t="t"/>
              <a:pathLst>
                <a:path extrusionOk="0" h="10961" w="12265">
                  <a:moveTo>
                    <a:pt x="4437" y="1"/>
                  </a:moveTo>
                  <a:cubicBezTo>
                    <a:pt x="4427" y="1"/>
                    <a:pt x="4418" y="2"/>
                    <a:pt x="4408" y="4"/>
                  </a:cubicBezTo>
                  <a:cubicBezTo>
                    <a:pt x="4026" y="101"/>
                    <a:pt x="2683" y="2882"/>
                    <a:pt x="2683" y="2882"/>
                  </a:cubicBezTo>
                  <a:cubicBezTo>
                    <a:pt x="2683" y="2882"/>
                    <a:pt x="383" y="3073"/>
                    <a:pt x="192" y="3741"/>
                  </a:cubicBezTo>
                  <a:cubicBezTo>
                    <a:pt x="0" y="4412"/>
                    <a:pt x="1055" y="7574"/>
                    <a:pt x="1918" y="8915"/>
                  </a:cubicBezTo>
                  <a:cubicBezTo>
                    <a:pt x="2780" y="10257"/>
                    <a:pt x="4408" y="10929"/>
                    <a:pt x="5557" y="10929"/>
                  </a:cubicBezTo>
                  <a:cubicBezTo>
                    <a:pt x="5939" y="10929"/>
                    <a:pt x="6575" y="10960"/>
                    <a:pt x="7272" y="10960"/>
                  </a:cubicBezTo>
                  <a:cubicBezTo>
                    <a:pt x="8672" y="10960"/>
                    <a:pt x="10316" y="10833"/>
                    <a:pt x="10637" y="10066"/>
                  </a:cubicBezTo>
                  <a:cubicBezTo>
                    <a:pt x="11117" y="8915"/>
                    <a:pt x="10730" y="5466"/>
                    <a:pt x="10730" y="5466"/>
                  </a:cubicBezTo>
                  <a:cubicBezTo>
                    <a:pt x="10730" y="5466"/>
                    <a:pt x="12265" y="3932"/>
                    <a:pt x="11593" y="3647"/>
                  </a:cubicBezTo>
                  <a:cubicBezTo>
                    <a:pt x="10925" y="3358"/>
                    <a:pt x="8625" y="3358"/>
                    <a:pt x="8625" y="3358"/>
                  </a:cubicBezTo>
                  <a:cubicBezTo>
                    <a:pt x="8625" y="3358"/>
                    <a:pt x="8525" y="3376"/>
                    <a:pt x="8359" y="3376"/>
                  </a:cubicBezTo>
                  <a:cubicBezTo>
                    <a:pt x="7985" y="3376"/>
                    <a:pt x="7276" y="3284"/>
                    <a:pt x="6611" y="2686"/>
                  </a:cubicBezTo>
                  <a:cubicBezTo>
                    <a:pt x="5677" y="1848"/>
                    <a:pt x="4833" y="1"/>
                    <a:pt x="4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5597195" y="2011782"/>
              <a:ext cx="436610" cy="403692"/>
            </a:xfrm>
            <a:custGeom>
              <a:rect b="b" l="l" r="r" t="t"/>
              <a:pathLst>
                <a:path extrusionOk="0" h="11209" w="12123">
                  <a:moveTo>
                    <a:pt x="4583" y="249"/>
                  </a:moveTo>
                  <a:cubicBezTo>
                    <a:pt x="4715" y="249"/>
                    <a:pt x="5098" y="823"/>
                    <a:pt x="5380" y="1244"/>
                  </a:cubicBezTo>
                  <a:cubicBezTo>
                    <a:pt x="5762" y="1825"/>
                    <a:pt x="6201" y="2479"/>
                    <a:pt x="6674" y="2904"/>
                  </a:cubicBezTo>
                  <a:cubicBezTo>
                    <a:pt x="7365" y="3526"/>
                    <a:pt x="8098" y="3625"/>
                    <a:pt x="8495" y="3625"/>
                  </a:cubicBezTo>
                  <a:cubicBezTo>
                    <a:pt x="8642" y="3625"/>
                    <a:pt x="8743" y="3612"/>
                    <a:pt x="8779" y="3606"/>
                  </a:cubicBezTo>
                  <a:cubicBezTo>
                    <a:pt x="8943" y="3606"/>
                    <a:pt x="11072" y="3617"/>
                    <a:pt x="11687" y="3885"/>
                  </a:cubicBezTo>
                  <a:cubicBezTo>
                    <a:pt x="11757" y="3912"/>
                    <a:pt x="11774" y="3951"/>
                    <a:pt x="11778" y="3986"/>
                  </a:cubicBezTo>
                  <a:cubicBezTo>
                    <a:pt x="11840" y="4306"/>
                    <a:pt x="11204" y="5085"/>
                    <a:pt x="10786" y="5502"/>
                  </a:cubicBezTo>
                  <a:cubicBezTo>
                    <a:pt x="10762" y="5531"/>
                    <a:pt x="10748" y="5565"/>
                    <a:pt x="10751" y="5603"/>
                  </a:cubicBezTo>
                  <a:cubicBezTo>
                    <a:pt x="10755" y="5638"/>
                    <a:pt x="11127" y="9033"/>
                    <a:pt x="10664" y="10140"/>
                  </a:cubicBezTo>
                  <a:cubicBezTo>
                    <a:pt x="10372" y="10841"/>
                    <a:pt x="8767" y="10960"/>
                    <a:pt x="7413" y="10960"/>
                  </a:cubicBezTo>
                  <a:cubicBezTo>
                    <a:pt x="7013" y="10960"/>
                    <a:pt x="6635" y="10949"/>
                    <a:pt x="6319" y="10941"/>
                  </a:cubicBezTo>
                  <a:cubicBezTo>
                    <a:pt x="6075" y="10933"/>
                    <a:pt x="5867" y="10926"/>
                    <a:pt x="5700" y="10926"/>
                  </a:cubicBezTo>
                  <a:cubicBezTo>
                    <a:pt x="4569" y="10926"/>
                    <a:pt x="2989" y="10255"/>
                    <a:pt x="2165" y="8971"/>
                  </a:cubicBezTo>
                  <a:cubicBezTo>
                    <a:pt x="1264" y="7569"/>
                    <a:pt x="286" y="4490"/>
                    <a:pt x="457" y="3898"/>
                  </a:cubicBezTo>
                  <a:cubicBezTo>
                    <a:pt x="579" y="3471"/>
                    <a:pt x="1980" y="3199"/>
                    <a:pt x="2836" y="3126"/>
                  </a:cubicBezTo>
                  <a:cubicBezTo>
                    <a:pt x="2881" y="3123"/>
                    <a:pt x="2920" y="3095"/>
                    <a:pt x="2937" y="3057"/>
                  </a:cubicBezTo>
                  <a:cubicBezTo>
                    <a:pt x="3564" y="1766"/>
                    <a:pt x="4367" y="325"/>
                    <a:pt x="4580" y="249"/>
                  </a:cubicBezTo>
                  <a:close/>
                  <a:moveTo>
                    <a:pt x="4584" y="1"/>
                  </a:moveTo>
                  <a:cubicBezTo>
                    <a:pt x="4563" y="1"/>
                    <a:pt x="4542" y="3"/>
                    <a:pt x="4521" y="9"/>
                  </a:cubicBezTo>
                  <a:cubicBezTo>
                    <a:pt x="4127" y="106"/>
                    <a:pt x="3101" y="2156"/>
                    <a:pt x="2746" y="2886"/>
                  </a:cubicBezTo>
                  <a:cubicBezTo>
                    <a:pt x="2300" y="2928"/>
                    <a:pt x="412" y="3147"/>
                    <a:pt x="217" y="3832"/>
                  </a:cubicBezTo>
                  <a:cubicBezTo>
                    <a:pt x="1" y="4580"/>
                    <a:pt x="1142" y="7840"/>
                    <a:pt x="1956" y="9107"/>
                  </a:cubicBezTo>
                  <a:cubicBezTo>
                    <a:pt x="2830" y="10464"/>
                    <a:pt x="4500" y="11174"/>
                    <a:pt x="5700" y="11174"/>
                  </a:cubicBezTo>
                  <a:cubicBezTo>
                    <a:pt x="5863" y="11174"/>
                    <a:pt x="6072" y="11180"/>
                    <a:pt x="6312" y="11188"/>
                  </a:cubicBezTo>
                  <a:cubicBezTo>
                    <a:pt x="6646" y="11198"/>
                    <a:pt x="7036" y="11209"/>
                    <a:pt x="7440" y="11209"/>
                  </a:cubicBezTo>
                  <a:cubicBezTo>
                    <a:pt x="8887" y="11209"/>
                    <a:pt x="10546" y="11069"/>
                    <a:pt x="10894" y="10238"/>
                  </a:cubicBezTo>
                  <a:cubicBezTo>
                    <a:pt x="11350" y="9138"/>
                    <a:pt x="11054" y="6111"/>
                    <a:pt x="11005" y="5635"/>
                  </a:cubicBezTo>
                  <a:cubicBezTo>
                    <a:pt x="11231" y="5401"/>
                    <a:pt x="12122" y="4452"/>
                    <a:pt x="12021" y="3940"/>
                  </a:cubicBezTo>
                  <a:cubicBezTo>
                    <a:pt x="11997" y="3808"/>
                    <a:pt x="11917" y="3710"/>
                    <a:pt x="11785" y="3655"/>
                  </a:cubicBezTo>
                  <a:cubicBezTo>
                    <a:pt x="11100" y="3363"/>
                    <a:pt x="8863" y="3360"/>
                    <a:pt x="8768" y="3360"/>
                  </a:cubicBezTo>
                  <a:lnTo>
                    <a:pt x="8744" y="3360"/>
                  </a:lnTo>
                  <a:cubicBezTo>
                    <a:pt x="8741" y="3361"/>
                    <a:pt x="8653" y="3375"/>
                    <a:pt x="8507" y="3375"/>
                  </a:cubicBezTo>
                  <a:cubicBezTo>
                    <a:pt x="8157" y="3375"/>
                    <a:pt x="7472" y="3290"/>
                    <a:pt x="6838" y="2719"/>
                  </a:cubicBezTo>
                  <a:cubicBezTo>
                    <a:pt x="6388" y="2316"/>
                    <a:pt x="5961" y="1675"/>
                    <a:pt x="5585" y="1108"/>
                  </a:cubicBezTo>
                  <a:cubicBezTo>
                    <a:pt x="5101" y="380"/>
                    <a:pt x="4835" y="1"/>
                    <a:pt x="458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5760990" y="2275159"/>
              <a:ext cx="167038" cy="102931"/>
            </a:xfrm>
            <a:custGeom>
              <a:rect b="b" l="l" r="r" t="t"/>
              <a:pathLst>
                <a:path extrusionOk="0" h="2858" w="4638">
                  <a:moveTo>
                    <a:pt x="2473" y="0"/>
                  </a:moveTo>
                  <a:cubicBezTo>
                    <a:pt x="2326" y="0"/>
                    <a:pt x="2161" y="25"/>
                    <a:pt x="1977" y="82"/>
                  </a:cubicBezTo>
                  <a:cubicBezTo>
                    <a:pt x="804" y="455"/>
                    <a:pt x="0" y="1564"/>
                    <a:pt x="1298" y="2493"/>
                  </a:cubicBezTo>
                  <a:cubicBezTo>
                    <a:pt x="1647" y="2743"/>
                    <a:pt x="2095" y="2858"/>
                    <a:pt x="2529" y="2858"/>
                  </a:cubicBezTo>
                  <a:cubicBezTo>
                    <a:pt x="3627" y="2858"/>
                    <a:pt x="4637" y="2122"/>
                    <a:pt x="3748" y="962"/>
                  </a:cubicBezTo>
                  <a:cubicBezTo>
                    <a:pt x="3632" y="813"/>
                    <a:pt x="3518" y="660"/>
                    <a:pt x="3414" y="500"/>
                  </a:cubicBezTo>
                  <a:cubicBezTo>
                    <a:pt x="3270" y="292"/>
                    <a:pt x="2980" y="0"/>
                    <a:pt x="24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5695552" y="2016068"/>
              <a:ext cx="106136" cy="123423"/>
            </a:xfrm>
            <a:custGeom>
              <a:rect b="b" l="l" r="r" t="t"/>
              <a:pathLst>
                <a:path extrusionOk="0" h="3427" w="2947">
                  <a:moveTo>
                    <a:pt x="1877" y="0"/>
                  </a:moveTo>
                  <a:cubicBezTo>
                    <a:pt x="1859" y="0"/>
                    <a:pt x="1840" y="3"/>
                    <a:pt x="1820" y="8"/>
                  </a:cubicBezTo>
                  <a:cubicBezTo>
                    <a:pt x="1149" y="200"/>
                    <a:pt x="1" y="1640"/>
                    <a:pt x="95" y="2886"/>
                  </a:cubicBezTo>
                  <a:cubicBezTo>
                    <a:pt x="95" y="2886"/>
                    <a:pt x="1045" y="3427"/>
                    <a:pt x="1803" y="3427"/>
                  </a:cubicBezTo>
                  <a:cubicBezTo>
                    <a:pt x="1946" y="3427"/>
                    <a:pt x="2082" y="3408"/>
                    <a:pt x="2204" y="3362"/>
                  </a:cubicBezTo>
                  <a:cubicBezTo>
                    <a:pt x="2947" y="3085"/>
                    <a:pt x="2518" y="0"/>
                    <a:pt x="1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5690942" y="2011566"/>
              <a:ext cx="109053" cy="132355"/>
            </a:xfrm>
            <a:custGeom>
              <a:rect b="b" l="l" r="r" t="t"/>
              <a:pathLst>
                <a:path extrusionOk="0" h="3675" w="3028">
                  <a:moveTo>
                    <a:pt x="2006" y="252"/>
                  </a:moveTo>
                  <a:cubicBezTo>
                    <a:pt x="2101" y="252"/>
                    <a:pt x="2245" y="427"/>
                    <a:pt x="2377" y="822"/>
                  </a:cubicBezTo>
                  <a:cubicBezTo>
                    <a:pt x="2687" y="1758"/>
                    <a:pt x="2697" y="3220"/>
                    <a:pt x="2290" y="3372"/>
                  </a:cubicBezTo>
                  <a:cubicBezTo>
                    <a:pt x="2182" y="3413"/>
                    <a:pt x="2060" y="3430"/>
                    <a:pt x="1931" y="3430"/>
                  </a:cubicBezTo>
                  <a:cubicBezTo>
                    <a:pt x="1322" y="3430"/>
                    <a:pt x="557" y="3046"/>
                    <a:pt x="344" y="2934"/>
                  </a:cubicBezTo>
                  <a:cubicBezTo>
                    <a:pt x="296" y="1751"/>
                    <a:pt x="1399" y="422"/>
                    <a:pt x="1984" y="255"/>
                  </a:cubicBezTo>
                  <a:cubicBezTo>
                    <a:pt x="1991" y="253"/>
                    <a:pt x="1998" y="252"/>
                    <a:pt x="2006" y="252"/>
                  </a:cubicBezTo>
                  <a:close/>
                  <a:moveTo>
                    <a:pt x="2010" y="1"/>
                  </a:moveTo>
                  <a:cubicBezTo>
                    <a:pt x="1977" y="1"/>
                    <a:pt x="1944" y="6"/>
                    <a:pt x="1914" y="15"/>
                  </a:cubicBezTo>
                  <a:cubicBezTo>
                    <a:pt x="1163" y="230"/>
                    <a:pt x="0" y="1723"/>
                    <a:pt x="101" y="3017"/>
                  </a:cubicBezTo>
                  <a:cubicBezTo>
                    <a:pt x="105" y="3059"/>
                    <a:pt x="126" y="3098"/>
                    <a:pt x="164" y="3115"/>
                  </a:cubicBezTo>
                  <a:cubicBezTo>
                    <a:pt x="209" y="3143"/>
                    <a:pt x="1152" y="3675"/>
                    <a:pt x="1935" y="3675"/>
                  </a:cubicBezTo>
                  <a:cubicBezTo>
                    <a:pt x="2091" y="3675"/>
                    <a:pt x="2241" y="3654"/>
                    <a:pt x="2377" y="3605"/>
                  </a:cubicBezTo>
                  <a:cubicBezTo>
                    <a:pt x="3027" y="3358"/>
                    <a:pt x="2899" y="1615"/>
                    <a:pt x="2610" y="745"/>
                  </a:cubicBezTo>
                  <a:cubicBezTo>
                    <a:pt x="2416" y="153"/>
                    <a:pt x="2191" y="1"/>
                    <a:pt x="20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5919852" y="2147414"/>
              <a:ext cx="113375" cy="97096"/>
            </a:xfrm>
            <a:custGeom>
              <a:rect b="b" l="l" r="r" t="t"/>
              <a:pathLst>
                <a:path extrusionOk="0" h="2696" w="3148">
                  <a:moveTo>
                    <a:pt x="2662" y="0"/>
                  </a:moveTo>
                  <a:cubicBezTo>
                    <a:pt x="2336" y="0"/>
                    <a:pt x="1391" y="65"/>
                    <a:pt x="766" y="769"/>
                  </a:cubicBezTo>
                  <a:cubicBezTo>
                    <a:pt x="0" y="1632"/>
                    <a:pt x="477" y="2495"/>
                    <a:pt x="1532" y="2686"/>
                  </a:cubicBezTo>
                  <a:cubicBezTo>
                    <a:pt x="1566" y="2693"/>
                    <a:pt x="1599" y="2696"/>
                    <a:pt x="1632" y="2696"/>
                  </a:cubicBezTo>
                  <a:cubicBezTo>
                    <a:pt x="2622" y="2696"/>
                    <a:pt x="3148" y="4"/>
                    <a:pt x="2777" y="4"/>
                  </a:cubicBezTo>
                  <a:cubicBezTo>
                    <a:pt x="2777" y="4"/>
                    <a:pt x="2735" y="0"/>
                    <a:pt x="2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5926370" y="2142876"/>
              <a:ext cx="107037" cy="106064"/>
            </a:xfrm>
            <a:custGeom>
              <a:rect b="b" l="l" r="r" t="t"/>
              <a:pathLst>
                <a:path extrusionOk="0" h="2945" w="2972">
                  <a:moveTo>
                    <a:pt x="2568" y="252"/>
                  </a:moveTo>
                  <a:cubicBezTo>
                    <a:pt x="2658" y="436"/>
                    <a:pt x="2516" y="1494"/>
                    <a:pt x="2088" y="2196"/>
                  </a:cubicBezTo>
                  <a:cubicBezTo>
                    <a:pt x="1945" y="2433"/>
                    <a:pt x="1723" y="2698"/>
                    <a:pt x="1451" y="2698"/>
                  </a:cubicBezTo>
                  <a:cubicBezTo>
                    <a:pt x="1426" y="2698"/>
                    <a:pt x="1401" y="2695"/>
                    <a:pt x="1375" y="2691"/>
                  </a:cubicBezTo>
                  <a:cubicBezTo>
                    <a:pt x="867" y="2596"/>
                    <a:pt x="492" y="2336"/>
                    <a:pt x="373" y="1991"/>
                  </a:cubicBezTo>
                  <a:cubicBezTo>
                    <a:pt x="265" y="1678"/>
                    <a:pt x="373" y="1320"/>
                    <a:pt x="679" y="979"/>
                  </a:cubicBezTo>
                  <a:cubicBezTo>
                    <a:pt x="1274" y="307"/>
                    <a:pt x="2196" y="252"/>
                    <a:pt x="2491" y="252"/>
                  </a:cubicBezTo>
                  <a:close/>
                  <a:moveTo>
                    <a:pt x="2478" y="1"/>
                  </a:moveTo>
                  <a:cubicBezTo>
                    <a:pt x="2128" y="1"/>
                    <a:pt x="1152" y="72"/>
                    <a:pt x="492" y="815"/>
                  </a:cubicBezTo>
                  <a:cubicBezTo>
                    <a:pt x="126" y="1226"/>
                    <a:pt x="1" y="1671"/>
                    <a:pt x="140" y="2071"/>
                  </a:cubicBezTo>
                  <a:cubicBezTo>
                    <a:pt x="290" y="2503"/>
                    <a:pt x="735" y="2826"/>
                    <a:pt x="1330" y="2934"/>
                  </a:cubicBezTo>
                  <a:cubicBezTo>
                    <a:pt x="1368" y="2941"/>
                    <a:pt x="1406" y="2944"/>
                    <a:pt x="1452" y="2944"/>
                  </a:cubicBezTo>
                  <a:cubicBezTo>
                    <a:pt x="1653" y="2944"/>
                    <a:pt x="1918" y="2854"/>
                    <a:pt x="2182" y="2499"/>
                  </a:cubicBezTo>
                  <a:cubicBezTo>
                    <a:pt x="2679" y="1838"/>
                    <a:pt x="2972" y="502"/>
                    <a:pt x="2784" y="133"/>
                  </a:cubicBezTo>
                  <a:cubicBezTo>
                    <a:pt x="2746" y="54"/>
                    <a:pt x="2679" y="8"/>
                    <a:pt x="2603" y="4"/>
                  </a:cubicBezTo>
                  <a:cubicBezTo>
                    <a:pt x="2588" y="3"/>
                    <a:pt x="2544" y="1"/>
                    <a:pt x="247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5713271" y="2323166"/>
              <a:ext cx="65151" cy="37960"/>
            </a:xfrm>
            <a:custGeom>
              <a:rect b="b" l="l" r="r" t="t"/>
              <a:pathLst>
                <a:path extrusionOk="0" h="1054" w="1809">
                  <a:moveTo>
                    <a:pt x="147" y="0"/>
                  </a:moveTo>
                  <a:cubicBezTo>
                    <a:pt x="44" y="0"/>
                    <a:pt x="1" y="78"/>
                    <a:pt x="83" y="297"/>
                  </a:cubicBezTo>
                  <a:cubicBezTo>
                    <a:pt x="291" y="849"/>
                    <a:pt x="596" y="1053"/>
                    <a:pt x="930" y="1053"/>
                  </a:cubicBezTo>
                  <a:cubicBezTo>
                    <a:pt x="1060" y="1053"/>
                    <a:pt x="1194" y="1022"/>
                    <a:pt x="1328" y="969"/>
                  </a:cubicBezTo>
                  <a:cubicBezTo>
                    <a:pt x="1809" y="777"/>
                    <a:pt x="1040" y="489"/>
                    <a:pt x="1040" y="489"/>
                  </a:cubicBezTo>
                  <a:cubicBezTo>
                    <a:pt x="1040" y="489"/>
                    <a:pt x="404" y="0"/>
                    <a:pt x="14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5707833" y="2318773"/>
              <a:ext cx="63458" cy="46819"/>
            </a:xfrm>
            <a:custGeom>
              <a:rect b="b" l="l" r="r" t="t"/>
              <a:pathLst>
                <a:path extrusionOk="0" h="1300" w="1762">
                  <a:moveTo>
                    <a:pt x="314" y="246"/>
                  </a:moveTo>
                  <a:lnTo>
                    <a:pt x="314" y="246"/>
                  </a:lnTo>
                  <a:cubicBezTo>
                    <a:pt x="439" y="256"/>
                    <a:pt x="794" y="461"/>
                    <a:pt x="1118" y="708"/>
                  </a:cubicBezTo>
                  <a:cubicBezTo>
                    <a:pt x="1125" y="715"/>
                    <a:pt x="1139" y="722"/>
                    <a:pt x="1149" y="726"/>
                  </a:cubicBezTo>
                  <a:cubicBezTo>
                    <a:pt x="1320" y="792"/>
                    <a:pt x="1497" y="899"/>
                    <a:pt x="1518" y="927"/>
                  </a:cubicBezTo>
                  <a:cubicBezTo>
                    <a:pt x="1518" y="927"/>
                    <a:pt x="1504" y="948"/>
                    <a:pt x="1434" y="976"/>
                  </a:cubicBezTo>
                  <a:cubicBezTo>
                    <a:pt x="1309" y="1026"/>
                    <a:pt x="1191" y="1050"/>
                    <a:pt x="1083" y="1050"/>
                  </a:cubicBezTo>
                  <a:cubicBezTo>
                    <a:pt x="994" y="1050"/>
                    <a:pt x="911" y="1033"/>
                    <a:pt x="836" y="1000"/>
                  </a:cubicBezTo>
                  <a:cubicBezTo>
                    <a:pt x="638" y="914"/>
                    <a:pt x="474" y="702"/>
                    <a:pt x="349" y="374"/>
                  </a:cubicBezTo>
                  <a:cubicBezTo>
                    <a:pt x="325" y="308"/>
                    <a:pt x="318" y="266"/>
                    <a:pt x="314" y="246"/>
                  </a:cubicBezTo>
                  <a:close/>
                  <a:moveTo>
                    <a:pt x="293" y="0"/>
                  </a:moveTo>
                  <a:cubicBezTo>
                    <a:pt x="239" y="0"/>
                    <a:pt x="192" y="13"/>
                    <a:pt x="154" y="40"/>
                  </a:cubicBezTo>
                  <a:cubicBezTo>
                    <a:pt x="1" y="155"/>
                    <a:pt x="88" y="384"/>
                    <a:pt x="119" y="461"/>
                  </a:cubicBezTo>
                  <a:cubicBezTo>
                    <a:pt x="265" y="854"/>
                    <a:pt x="474" y="1112"/>
                    <a:pt x="735" y="1227"/>
                  </a:cubicBezTo>
                  <a:cubicBezTo>
                    <a:pt x="843" y="1275"/>
                    <a:pt x="958" y="1299"/>
                    <a:pt x="1079" y="1299"/>
                  </a:cubicBezTo>
                  <a:cubicBezTo>
                    <a:pt x="1219" y="1299"/>
                    <a:pt x="1368" y="1268"/>
                    <a:pt x="1525" y="1206"/>
                  </a:cubicBezTo>
                  <a:cubicBezTo>
                    <a:pt x="1682" y="1143"/>
                    <a:pt x="1762" y="1052"/>
                    <a:pt x="1762" y="938"/>
                  </a:cubicBezTo>
                  <a:cubicBezTo>
                    <a:pt x="1758" y="722"/>
                    <a:pt x="1417" y="565"/>
                    <a:pt x="1253" y="503"/>
                  </a:cubicBezTo>
                  <a:cubicBezTo>
                    <a:pt x="934" y="258"/>
                    <a:pt x="539" y="0"/>
                    <a:pt x="2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5700306" y="2234066"/>
              <a:ext cx="28488" cy="33890"/>
            </a:xfrm>
            <a:custGeom>
              <a:rect b="b" l="l" r="r" t="t"/>
              <a:pathLst>
                <a:path extrusionOk="0" h="941" w="791">
                  <a:moveTo>
                    <a:pt x="462" y="0"/>
                  </a:moveTo>
                  <a:cubicBezTo>
                    <a:pt x="300" y="0"/>
                    <a:pt x="135" y="157"/>
                    <a:pt x="71" y="382"/>
                  </a:cubicBezTo>
                  <a:cubicBezTo>
                    <a:pt x="1" y="635"/>
                    <a:pt x="89" y="883"/>
                    <a:pt x="266" y="931"/>
                  </a:cubicBezTo>
                  <a:cubicBezTo>
                    <a:pt x="287" y="937"/>
                    <a:pt x="310" y="940"/>
                    <a:pt x="332" y="940"/>
                  </a:cubicBezTo>
                  <a:cubicBezTo>
                    <a:pt x="491" y="940"/>
                    <a:pt x="654" y="785"/>
                    <a:pt x="718" y="562"/>
                  </a:cubicBezTo>
                  <a:cubicBezTo>
                    <a:pt x="791" y="308"/>
                    <a:pt x="704" y="61"/>
                    <a:pt x="527" y="9"/>
                  </a:cubicBezTo>
                  <a:cubicBezTo>
                    <a:pt x="506" y="3"/>
                    <a:pt x="484" y="0"/>
                    <a:pt x="4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5808098" y="2311714"/>
              <a:ext cx="36591" cy="27191"/>
            </a:xfrm>
            <a:custGeom>
              <a:rect b="b" l="l" r="r" t="t"/>
              <a:pathLst>
                <a:path extrusionOk="0" h="755" w="1016">
                  <a:moveTo>
                    <a:pt x="645" y="0"/>
                  </a:moveTo>
                  <a:cubicBezTo>
                    <a:pt x="548" y="0"/>
                    <a:pt x="440" y="30"/>
                    <a:pt x="338" y="90"/>
                  </a:cubicBezTo>
                  <a:cubicBezTo>
                    <a:pt x="112" y="222"/>
                    <a:pt x="1" y="462"/>
                    <a:pt x="94" y="619"/>
                  </a:cubicBezTo>
                  <a:cubicBezTo>
                    <a:pt x="147" y="708"/>
                    <a:pt x="252" y="754"/>
                    <a:pt x="374" y="754"/>
                  </a:cubicBezTo>
                  <a:cubicBezTo>
                    <a:pt x="470" y="754"/>
                    <a:pt x="578" y="726"/>
                    <a:pt x="679" y="668"/>
                  </a:cubicBezTo>
                  <a:cubicBezTo>
                    <a:pt x="908" y="532"/>
                    <a:pt x="1016" y="295"/>
                    <a:pt x="922" y="135"/>
                  </a:cubicBezTo>
                  <a:cubicBezTo>
                    <a:pt x="870" y="46"/>
                    <a:pt x="766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5512633" y="2540840"/>
              <a:ext cx="127745" cy="272850"/>
            </a:xfrm>
            <a:custGeom>
              <a:rect b="b" l="l" r="r" t="t"/>
              <a:pathLst>
                <a:path extrusionOk="0" h="7576" w="3547">
                  <a:moveTo>
                    <a:pt x="3546" y="1"/>
                  </a:moveTo>
                  <a:lnTo>
                    <a:pt x="290" y="384"/>
                  </a:lnTo>
                  <a:cubicBezTo>
                    <a:pt x="290" y="384"/>
                    <a:pt x="1" y="2492"/>
                    <a:pt x="383" y="3355"/>
                  </a:cubicBezTo>
                  <a:cubicBezTo>
                    <a:pt x="770" y="4217"/>
                    <a:pt x="1152" y="7474"/>
                    <a:pt x="1918" y="7572"/>
                  </a:cubicBezTo>
                  <a:cubicBezTo>
                    <a:pt x="1937" y="7574"/>
                    <a:pt x="1956" y="7575"/>
                    <a:pt x="1974" y="7575"/>
                  </a:cubicBezTo>
                  <a:cubicBezTo>
                    <a:pt x="2669" y="7575"/>
                    <a:pt x="2398" y="5838"/>
                    <a:pt x="2398" y="5558"/>
                  </a:cubicBezTo>
                  <a:cubicBezTo>
                    <a:pt x="2398" y="5272"/>
                    <a:pt x="2491" y="2207"/>
                    <a:pt x="2491" y="2207"/>
                  </a:cubicBezTo>
                  <a:cubicBezTo>
                    <a:pt x="2491" y="2207"/>
                    <a:pt x="3163" y="766"/>
                    <a:pt x="3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5508239" y="2536446"/>
              <a:ext cx="137253" cy="281601"/>
            </a:xfrm>
            <a:custGeom>
              <a:rect b="b" l="l" r="r" t="t"/>
              <a:pathLst>
                <a:path extrusionOk="0" h="7819" w="3811">
                  <a:moveTo>
                    <a:pt x="3670" y="0"/>
                  </a:moveTo>
                  <a:cubicBezTo>
                    <a:pt x="3623" y="0"/>
                    <a:pt x="3579" y="25"/>
                    <a:pt x="3556" y="67"/>
                  </a:cubicBezTo>
                  <a:cubicBezTo>
                    <a:pt x="3177" y="826"/>
                    <a:pt x="2509" y="2259"/>
                    <a:pt x="2502" y="2277"/>
                  </a:cubicBezTo>
                  <a:cubicBezTo>
                    <a:pt x="2495" y="2290"/>
                    <a:pt x="2492" y="2308"/>
                    <a:pt x="2492" y="2322"/>
                  </a:cubicBezTo>
                  <a:cubicBezTo>
                    <a:pt x="2488" y="2447"/>
                    <a:pt x="2395" y="5394"/>
                    <a:pt x="2395" y="5680"/>
                  </a:cubicBezTo>
                  <a:cubicBezTo>
                    <a:pt x="2395" y="5725"/>
                    <a:pt x="2401" y="5808"/>
                    <a:pt x="2411" y="5916"/>
                  </a:cubicBezTo>
                  <a:cubicBezTo>
                    <a:pt x="2443" y="6316"/>
                    <a:pt x="2523" y="7252"/>
                    <a:pt x="2252" y="7512"/>
                  </a:cubicBezTo>
                  <a:cubicBezTo>
                    <a:pt x="2209" y="7552"/>
                    <a:pt x="2160" y="7571"/>
                    <a:pt x="2098" y="7571"/>
                  </a:cubicBezTo>
                  <a:cubicBezTo>
                    <a:pt x="2084" y="7571"/>
                    <a:pt x="2069" y="7570"/>
                    <a:pt x="2053" y="7568"/>
                  </a:cubicBezTo>
                  <a:cubicBezTo>
                    <a:pt x="1629" y="7517"/>
                    <a:pt x="1263" y="5940"/>
                    <a:pt x="1024" y="4896"/>
                  </a:cubicBezTo>
                  <a:cubicBezTo>
                    <a:pt x="878" y="4267"/>
                    <a:pt x="752" y="3724"/>
                    <a:pt x="620" y="3428"/>
                  </a:cubicBezTo>
                  <a:cubicBezTo>
                    <a:pt x="255" y="2607"/>
                    <a:pt x="529" y="544"/>
                    <a:pt x="533" y="523"/>
                  </a:cubicBezTo>
                  <a:cubicBezTo>
                    <a:pt x="544" y="457"/>
                    <a:pt x="495" y="394"/>
                    <a:pt x="428" y="384"/>
                  </a:cubicBezTo>
                  <a:cubicBezTo>
                    <a:pt x="424" y="384"/>
                    <a:pt x="419" y="383"/>
                    <a:pt x="415" y="383"/>
                  </a:cubicBezTo>
                  <a:cubicBezTo>
                    <a:pt x="351" y="383"/>
                    <a:pt x="296" y="427"/>
                    <a:pt x="290" y="492"/>
                  </a:cubicBezTo>
                  <a:cubicBezTo>
                    <a:pt x="275" y="579"/>
                    <a:pt x="1" y="2642"/>
                    <a:pt x="394" y="3525"/>
                  </a:cubicBezTo>
                  <a:cubicBezTo>
                    <a:pt x="516" y="3804"/>
                    <a:pt x="645" y="4360"/>
                    <a:pt x="783" y="4952"/>
                  </a:cubicBezTo>
                  <a:cubicBezTo>
                    <a:pt x="1159" y="6584"/>
                    <a:pt x="1469" y="7746"/>
                    <a:pt x="2026" y="7815"/>
                  </a:cubicBezTo>
                  <a:cubicBezTo>
                    <a:pt x="2050" y="7819"/>
                    <a:pt x="2071" y="7819"/>
                    <a:pt x="2095" y="7819"/>
                  </a:cubicBezTo>
                  <a:cubicBezTo>
                    <a:pt x="2220" y="7819"/>
                    <a:pt x="2335" y="7777"/>
                    <a:pt x="2422" y="7690"/>
                  </a:cubicBezTo>
                  <a:cubicBezTo>
                    <a:pt x="2777" y="7350"/>
                    <a:pt x="2700" y="6403"/>
                    <a:pt x="2655" y="5895"/>
                  </a:cubicBezTo>
                  <a:cubicBezTo>
                    <a:pt x="2649" y="5797"/>
                    <a:pt x="2641" y="5721"/>
                    <a:pt x="2641" y="5680"/>
                  </a:cubicBezTo>
                  <a:cubicBezTo>
                    <a:pt x="2641" y="5411"/>
                    <a:pt x="2729" y="2653"/>
                    <a:pt x="2739" y="2356"/>
                  </a:cubicBezTo>
                  <a:cubicBezTo>
                    <a:pt x="2826" y="2168"/>
                    <a:pt x="3428" y="882"/>
                    <a:pt x="3779" y="179"/>
                  </a:cubicBezTo>
                  <a:cubicBezTo>
                    <a:pt x="3810" y="116"/>
                    <a:pt x="3786" y="43"/>
                    <a:pt x="3723" y="12"/>
                  </a:cubicBezTo>
                  <a:cubicBezTo>
                    <a:pt x="3706" y="4"/>
                    <a:pt x="3688" y="0"/>
                    <a:pt x="36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5404120" y="2543397"/>
              <a:ext cx="113303" cy="88201"/>
            </a:xfrm>
            <a:custGeom>
              <a:rect b="b" l="l" r="r" t="t"/>
              <a:pathLst>
                <a:path extrusionOk="0" h="2449" w="3146">
                  <a:moveTo>
                    <a:pt x="877" y="0"/>
                  </a:moveTo>
                  <a:cubicBezTo>
                    <a:pt x="451" y="0"/>
                    <a:pt x="130" y="93"/>
                    <a:pt x="105" y="101"/>
                  </a:cubicBezTo>
                  <a:cubicBezTo>
                    <a:pt x="39" y="117"/>
                    <a:pt x="0" y="188"/>
                    <a:pt x="21" y="254"/>
                  </a:cubicBezTo>
                  <a:cubicBezTo>
                    <a:pt x="38" y="308"/>
                    <a:pt x="87" y="342"/>
                    <a:pt x="141" y="342"/>
                  </a:cubicBezTo>
                  <a:cubicBezTo>
                    <a:pt x="152" y="342"/>
                    <a:pt x="163" y="340"/>
                    <a:pt x="175" y="337"/>
                  </a:cubicBezTo>
                  <a:cubicBezTo>
                    <a:pt x="180" y="335"/>
                    <a:pt x="478" y="250"/>
                    <a:pt x="875" y="250"/>
                  </a:cubicBezTo>
                  <a:cubicBezTo>
                    <a:pt x="1223" y="250"/>
                    <a:pt x="1647" y="316"/>
                    <a:pt x="2015" y="563"/>
                  </a:cubicBezTo>
                  <a:cubicBezTo>
                    <a:pt x="2513" y="901"/>
                    <a:pt x="2808" y="1495"/>
                    <a:pt x="2892" y="2338"/>
                  </a:cubicBezTo>
                  <a:cubicBezTo>
                    <a:pt x="2898" y="2400"/>
                    <a:pt x="2951" y="2449"/>
                    <a:pt x="3014" y="2449"/>
                  </a:cubicBezTo>
                  <a:lnTo>
                    <a:pt x="3027" y="2449"/>
                  </a:lnTo>
                  <a:cubicBezTo>
                    <a:pt x="3094" y="2442"/>
                    <a:pt x="3146" y="2383"/>
                    <a:pt x="3139" y="2314"/>
                  </a:cubicBezTo>
                  <a:cubicBezTo>
                    <a:pt x="3045" y="1395"/>
                    <a:pt x="2714" y="734"/>
                    <a:pt x="2150" y="358"/>
                  </a:cubicBezTo>
                  <a:cubicBezTo>
                    <a:pt x="1732" y="76"/>
                    <a:pt x="1261" y="0"/>
                    <a:pt x="8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5673150" y="2488115"/>
              <a:ext cx="92487" cy="140134"/>
            </a:xfrm>
            <a:custGeom>
              <a:rect b="b" l="l" r="r" t="t"/>
              <a:pathLst>
                <a:path extrusionOk="0" h="3891" w="2568">
                  <a:moveTo>
                    <a:pt x="2446" y="0"/>
                  </a:moveTo>
                  <a:cubicBezTo>
                    <a:pt x="2387" y="0"/>
                    <a:pt x="2321" y="53"/>
                    <a:pt x="2317" y="119"/>
                  </a:cubicBezTo>
                  <a:cubicBezTo>
                    <a:pt x="2227" y="2505"/>
                    <a:pt x="108" y="3643"/>
                    <a:pt x="87" y="3653"/>
                  </a:cubicBezTo>
                  <a:cubicBezTo>
                    <a:pt x="24" y="3688"/>
                    <a:pt x="0" y="3761"/>
                    <a:pt x="35" y="3823"/>
                  </a:cubicBezTo>
                  <a:cubicBezTo>
                    <a:pt x="56" y="3865"/>
                    <a:pt x="98" y="3890"/>
                    <a:pt x="143" y="3890"/>
                  </a:cubicBezTo>
                  <a:cubicBezTo>
                    <a:pt x="164" y="3890"/>
                    <a:pt x="181" y="3883"/>
                    <a:pt x="202" y="3876"/>
                  </a:cubicBezTo>
                  <a:cubicBezTo>
                    <a:pt x="223" y="3862"/>
                    <a:pt x="2471" y="2662"/>
                    <a:pt x="2568" y="129"/>
                  </a:cubicBezTo>
                  <a:cubicBezTo>
                    <a:pt x="2568" y="59"/>
                    <a:pt x="2516" y="3"/>
                    <a:pt x="244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5209028" y="2977196"/>
              <a:ext cx="1302807" cy="740432"/>
            </a:xfrm>
            <a:custGeom>
              <a:rect b="b" l="l" r="r" t="t"/>
              <a:pathLst>
                <a:path extrusionOk="0" h="20559" w="36174">
                  <a:moveTo>
                    <a:pt x="13343" y="0"/>
                  </a:moveTo>
                  <a:cubicBezTo>
                    <a:pt x="13282" y="0"/>
                    <a:pt x="13220" y="3"/>
                    <a:pt x="13158" y="10"/>
                  </a:cubicBezTo>
                  <a:lnTo>
                    <a:pt x="1" y="3743"/>
                  </a:lnTo>
                  <a:lnTo>
                    <a:pt x="17532" y="20558"/>
                  </a:lnTo>
                  <a:lnTo>
                    <a:pt x="35540" y="14949"/>
                  </a:lnTo>
                  <a:cubicBezTo>
                    <a:pt x="36027" y="14883"/>
                    <a:pt x="36174" y="14246"/>
                    <a:pt x="35759" y="13978"/>
                  </a:cubicBezTo>
                  <a:lnTo>
                    <a:pt x="14348" y="299"/>
                  </a:lnTo>
                  <a:cubicBezTo>
                    <a:pt x="14049" y="103"/>
                    <a:pt x="13698" y="0"/>
                    <a:pt x="133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5204274" y="2972875"/>
              <a:ext cx="1307453" cy="749112"/>
            </a:xfrm>
            <a:custGeom>
              <a:rect b="b" l="l" r="r" t="t"/>
              <a:pathLst>
                <a:path extrusionOk="0" h="20800" w="36303">
                  <a:moveTo>
                    <a:pt x="13475" y="243"/>
                  </a:moveTo>
                  <a:cubicBezTo>
                    <a:pt x="13807" y="243"/>
                    <a:pt x="14135" y="339"/>
                    <a:pt x="14414" y="523"/>
                  </a:cubicBezTo>
                  <a:lnTo>
                    <a:pt x="35825" y="14203"/>
                  </a:lnTo>
                  <a:cubicBezTo>
                    <a:pt x="35999" y="14315"/>
                    <a:pt x="36031" y="14499"/>
                    <a:pt x="35999" y="14634"/>
                  </a:cubicBezTo>
                  <a:cubicBezTo>
                    <a:pt x="35968" y="14766"/>
                    <a:pt x="35864" y="14920"/>
                    <a:pt x="35638" y="14951"/>
                  </a:cubicBezTo>
                  <a:lnTo>
                    <a:pt x="17698" y="20535"/>
                  </a:lnTo>
                  <a:lnTo>
                    <a:pt x="372" y="3922"/>
                  </a:lnTo>
                  <a:lnTo>
                    <a:pt x="13305" y="252"/>
                  </a:lnTo>
                  <a:cubicBezTo>
                    <a:pt x="13361" y="246"/>
                    <a:pt x="13418" y="243"/>
                    <a:pt x="13475" y="243"/>
                  </a:cubicBezTo>
                  <a:close/>
                  <a:moveTo>
                    <a:pt x="13479" y="0"/>
                  </a:moveTo>
                  <a:cubicBezTo>
                    <a:pt x="13406" y="0"/>
                    <a:pt x="13333" y="4"/>
                    <a:pt x="13260" y="12"/>
                  </a:cubicBezTo>
                  <a:lnTo>
                    <a:pt x="97" y="3741"/>
                  </a:lnTo>
                  <a:cubicBezTo>
                    <a:pt x="56" y="3755"/>
                    <a:pt x="21" y="3790"/>
                    <a:pt x="11" y="3832"/>
                  </a:cubicBezTo>
                  <a:cubicBezTo>
                    <a:pt x="1" y="3874"/>
                    <a:pt x="14" y="3922"/>
                    <a:pt x="46" y="3950"/>
                  </a:cubicBezTo>
                  <a:lnTo>
                    <a:pt x="17581" y="20765"/>
                  </a:lnTo>
                  <a:cubicBezTo>
                    <a:pt x="17602" y="20789"/>
                    <a:pt x="17632" y="20799"/>
                    <a:pt x="17664" y="20799"/>
                  </a:cubicBezTo>
                  <a:cubicBezTo>
                    <a:pt x="17678" y="20799"/>
                    <a:pt x="17688" y="20799"/>
                    <a:pt x="17703" y="20796"/>
                  </a:cubicBezTo>
                  <a:lnTo>
                    <a:pt x="35689" y="15191"/>
                  </a:lnTo>
                  <a:cubicBezTo>
                    <a:pt x="35964" y="15156"/>
                    <a:pt x="36180" y="14958"/>
                    <a:pt x="36243" y="14687"/>
                  </a:cubicBezTo>
                  <a:cubicBezTo>
                    <a:pt x="36302" y="14419"/>
                    <a:pt x="36190" y="14148"/>
                    <a:pt x="35957" y="13994"/>
                  </a:cubicBezTo>
                  <a:lnTo>
                    <a:pt x="14550" y="314"/>
                  </a:lnTo>
                  <a:cubicBezTo>
                    <a:pt x="14234" y="109"/>
                    <a:pt x="13864" y="0"/>
                    <a:pt x="134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5486558" y="3118519"/>
              <a:ext cx="144780" cy="68032"/>
            </a:xfrm>
            <a:custGeom>
              <a:rect b="b" l="l" r="r" t="t"/>
              <a:pathLst>
                <a:path extrusionOk="0" h="1889" w="4020">
                  <a:moveTo>
                    <a:pt x="2154" y="0"/>
                  </a:moveTo>
                  <a:lnTo>
                    <a:pt x="1" y="605"/>
                  </a:lnTo>
                  <a:lnTo>
                    <a:pt x="1865" y="1889"/>
                  </a:lnTo>
                  <a:lnTo>
                    <a:pt x="4020" y="128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5383700" y="3223502"/>
              <a:ext cx="144780" cy="68068"/>
            </a:xfrm>
            <a:custGeom>
              <a:rect b="b" l="l" r="r" t="t"/>
              <a:pathLst>
                <a:path extrusionOk="0" h="1890" w="4020">
                  <a:moveTo>
                    <a:pt x="2154" y="0"/>
                  </a:moveTo>
                  <a:lnTo>
                    <a:pt x="0" y="605"/>
                  </a:lnTo>
                  <a:lnTo>
                    <a:pt x="1861" y="1890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5655359" y="3146682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5733403" y="3200560"/>
              <a:ext cx="144780" cy="68212"/>
            </a:xfrm>
            <a:custGeom>
              <a:rect b="b" l="l" r="r" t="t"/>
              <a:pathLst>
                <a:path extrusionOk="0" h="1894" w="4020">
                  <a:moveTo>
                    <a:pt x="2155" y="1"/>
                  </a:moveTo>
                  <a:lnTo>
                    <a:pt x="0" y="610"/>
                  </a:lnTo>
                  <a:lnTo>
                    <a:pt x="1866" y="1894"/>
                  </a:lnTo>
                  <a:lnTo>
                    <a:pt x="4019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5564746" y="3172253"/>
              <a:ext cx="144780" cy="68212"/>
            </a:xfrm>
            <a:custGeom>
              <a:rect b="b" l="l" r="r" t="t"/>
              <a:pathLst>
                <a:path extrusionOk="0" h="1894" w="402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5396125" y="3144053"/>
              <a:ext cx="144600" cy="68068"/>
            </a:xfrm>
            <a:custGeom>
              <a:rect b="b" l="l" r="r" t="t"/>
              <a:pathLst>
                <a:path extrusionOk="0" h="1890" w="4015">
                  <a:moveTo>
                    <a:pt x="2154" y="1"/>
                  </a:moveTo>
                  <a:lnTo>
                    <a:pt x="0" y="610"/>
                  </a:lnTo>
                  <a:lnTo>
                    <a:pt x="1861" y="1890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5786921" y="3413336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5696308" y="3438907"/>
              <a:ext cx="144780" cy="68212"/>
            </a:xfrm>
            <a:custGeom>
              <a:rect b="b" l="l" r="r" t="t"/>
              <a:pathLst>
                <a:path extrusionOk="0" h="1894" w="402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5461888" y="3277272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5864965" y="3467214"/>
              <a:ext cx="144780" cy="68176"/>
            </a:xfrm>
            <a:custGeom>
              <a:rect b="b" l="l" r="r" t="t"/>
              <a:pathLst>
                <a:path extrusionOk="0" h="1893" w="4020">
                  <a:moveTo>
                    <a:pt x="2158" y="1"/>
                  </a:moveTo>
                  <a:lnTo>
                    <a:pt x="1" y="609"/>
                  </a:lnTo>
                  <a:lnTo>
                    <a:pt x="1866" y="1893"/>
                  </a:lnTo>
                  <a:lnTo>
                    <a:pt x="4019" y="1284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5540076" y="3331150"/>
              <a:ext cx="144636" cy="68176"/>
            </a:xfrm>
            <a:custGeom>
              <a:rect b="b" l="l" r="r" t="t"/>
              <a:pathLst>
                <a:path extrusionOk="0" h="1893" w="4016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5618120" y="3384993"/>
              <a:ext cx="144780" cy="68212"/>
            </a:xfrm>
            <a:custGeom>
              <a:rect b="b" l="l" r="r" t="t"/>
              <a:pathLst>
                <a:path extrusionOk="0" h="1894" w="4020">
                  <a:moveTo>
                    <a:pt x="2154" y="1"/>
                  </a:moveTo>
                  <a:lnTo>
                    <a:pt x="1" y="610"/>
                  </a:lnTo>
                  <a:lnTo>
                    <a:pt x="1865" y="1894"/>
                  </a:lnTo>
                  <a:lnTo>
                    <a:pt x="4020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5811591" y="3254475"/>
              <a:ext cx="144780" cy="68176"/>
            </a:xfrm>
            <a:custGeom>
              <a:rect b="b" l="l" r="r" t="t"/>
              <a:pathLst>
                <a:path extrusionOk="0" h="1893" w="4020">
                  <a:moveTo>
                    <a:pt x="2155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9" y="128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5474313" y="3197823"/>
              <a:ext cx="144600" cy="68176"/>
            </a:xfrm>
            <a:custGeom>
              <a:rect b="b" l="l" r="r" t="t"/>
              <a:pathLst>
                <a:path extrusionOk="0" h="1893" w="4015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5955578" y="3441680"/>
              <a:ext cx="144636" cy="68176"/>
            </a:xfrm>
            <a:custGeom>
              <a:rect b="b" l="l" r="r" t="t"/>
              <a:pathLst>
                <a:path extrusionOk="0" h="1893" w="4016">
                  <a:moveTo>
                    <a:pt x="2154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5721122" y="3280009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1"/>
                  </a:moveTo>
                  <a:lnTo>
                    <a:pt x="1" y="610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5552357" y="3251702"/>
              <a:ext cx="144744" cy="68212"/>
            </a:xfrm>
            <a:custGeom>
              <a:rect b="b" l="l" r="r" t="t"/>
              <a:pathLst>
                <a:path extrusionOk="0" h="1894" w="4019">
                  <a:moveTo>
                    <a:pt x="2154" y="0"/>
                  </a:moveTo>
                  <a:lnTo>
                    <a:pt x="1" y="609"/>
                  </a:lnTo>
                  <a:lnTo>
                    <a:pt x="1865" y="1893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5279689" y="3134941"/>
              <a:ext cx="92414" cy="44370"/>
            </a:xfrm>
            <a:custGeom>
              <a:rect b="b" l="l" r="r" t="t"/>
              <a:pathLst>
                <a:path extrusionOk="0" h="1232" w="2566">
                  <a:moveTo>
                    <a:pt x="1476" y="0"/>
                  </a:moveTo>
                  <a:lnTo>
                    <a:pt x="1" y="413"/>
                  </a:lnTo>
                  <a:lnTo>
                    <a:pt x="863" y="1232"/>
                  </a:lnTo>
                  <a:lnTo>
                    <a:pt x="2565" y="752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5319558" y="3169624"/>
              <a:ext cx="130734" cy="68176"/>
            </a:xfrm>
            <a:custGeom>
              <a:rect b="b" l="l" r="r" t="t"/>
              <a:pathLst>
                <a:path extrusionOk="0" h="1893" w="3630">
                  <a:moveTo>
                    <a:pt x="1764" y="1"/>
                  </a:moveTo>
                  <a:lnTo>
                    <a:pt x="0" y="498"/>
                  </a:lnTo>
                  <a:lnTo>
                    <a:pt x="1458" y="1879"/>
                  </a:lnTo>
                  <a:lnTo>
                    <a:pt x="1476" y="1893"/>
                  </a:lnTo>
                  <a:lnTo>
                    <a:pt x="3629" y="1284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5642934" y="3226131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1"/>
                  </a:moveTo>
                  <a:lnTo>
                    <a:pt x="1" y="609"/>
                  </a:lnTo>
                  <a:lnTo>
                    <a:pt x="1862" y="1894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5630545" y="3305580"/>
              <a:ext cx="144744" cy="68176"/>
            </a:xfrm>
            <a:custGeom>
              <a:rect b="b" l="l" r="r" t="t"/>
              <a:pathLst>
                <a:path extrusionOk="0" h="1893" w="4019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9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5967967" y="3362195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5" y="1"/>
                  </a:moveTo>
                  <a:lnTo>
                    <a:pt x="0" y="610"/>
                  </a:lnTo>
                  <a:lnTo>
                    <a:pt x="1862" y="1894"/>
                  </a:lnTo>
                  <a:lnTo>
                    <a:pt x="4016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5889779" y="3308317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5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6" y="1285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5877390" y="3387766"/>
              <a:ext cx="144744" cy="68212"/>
            </a:xfrm>
            <a:custGeom>
              <a:rect b="b" l="l" r="r" t="t"/>
              <a:pathLst>
                <a:path extrusionOk="0" h="1894" w="4019">
                  <a:moveTo>
                    <a:pt x="2154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8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5799202" y="3333887"/>
              <a:ext cx="144744" cy="68212"/>
            </a:xfrm>
            <a:custGeom>
              <a:rect b="b" l="l" r="r" t="t"/>
              <a:pathLst>
                <a:path extrusionOk="0" h="1894" w="4019">
                  <a:moveTo>
                    <a:pt x="2154" y="0"/>
                  </a:moveTo>
                  <a:lnTo>
                    <a:pt x="0" y="609"/>
                  </a:lnTo>
                  <a:lnTo>
                    <a:pt x="1865" y="1893"/>
                  </a:lnTo>
                  <a:lnTo>
                    <a:pt x="4018" y="1285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5708733" y="3359458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5442944" y="3302951"/>
              <a:ext cx="73110" cy="51898"/>
            </a:xfrm>
            <a:custGeom>
              <a:rect b="b" l="l" r="r" t="t"/>
              <a:pathLst>
                <a:path extrusionOk="0" h="1441" w="2030">
                  <a:moveTo>
                    <a:pt x="165" y="0"/>
                  </a:moveTo>
                  <a:lnTo>
                    <a:pt x="1" y="45"/>
                  </a:lnTo>
                  <a:lnTo>
                    <a:pt x="1469" y="1441"/>
                  </a:lnTo>
                  <a:lnTo>
                    <a:pt x="2029" y="128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6033766" y="3495522"/>
              <a:ext cx="156017" cy="77360"/>
            </a:xfrm>
            <a:custGeom>
              <a:rect b="b" l="l" r="r" t="t"/>
              <a:pathLst>
                <a:path extrusionOk="0" h="2148" w="4332">
                  <a:moveTo>
                    <a:pt x="2154" y="1"/>
                  </a:moveTo>
                  <a:lnTo>
                    <a:pt x="0" y="606"/>
                  </a:lnTo>
                  <a:lnTo>
                    <a:pt x="2234" y="2147"/>
                  </a:lnTo>
                  <a:lnTo>
                    <a:pt x="4332" y="1500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5943153" y="3521093"/>
              <a:ext cx="158430" cy="78981"/>
            </a:xfrm>
            <a:custGeom>
              <a:rect b="b" l="l" r="r" t="t"/>
              <a:pathLst>
                <a:path extrusionOk="0" h="2193" w="4399">
                  <a:moveTo>
                    <a:pt x="2155" y="0"/>
                  </a:moveTo>
                  <a:lnTo>
                    <a:pt x="1" y="609"/>
                  </a:lnTo>
                  <a:lnTo>
                    <a:pt x="2301" y="2192"/>
                  </a:lnTo>
                  <a:lnTo>
                    <a:pt x="4398" y="1545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5566259" y="3410563"/>
              <a:ext cx="106028" cy="61334"/>
            </a:xfrm>
            <a:custGeom>
              <a:rect b="b" l="l" r="r" t="t"/>
              <a:pathLst>
                <a:path extrusionOk="0" h="1703" w="2944">
                  <a:moveTo>
                    <a:pt x="1083" y="1"/>
                  </a:moveTo>
                  <a:lnTo>
                    <a:pt x="0" y="307"/>
                  </a:lnTo>
                  <a:lnTo>
                    <a:pt x="1473" y="1702"/>
                  </a:lnTo>
                  <a:lnTo>
                    <a:pt x="2944" y="1285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6046047" y="3416109"/>
              <a:ext cx="144744" cy="68068"/>
            </a:xfrm>
            <a:custGeom>
              <a:rect b="b" l="l" r="r" t="t"/>
              <a:pathLst>
                <a:path extrusionOk="0" h="1890" w="4019">
                  <a:moveTo>
                    <a:pt x="2154" y="0"/>
                  </a:moveTo>
                  <a:lnTo>
                    <a:pt x="0" y="609"/>
                  </a:lnTo>
                  <a:lnTo>
                    <a:pt x="1865" y="1889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5628024" y="3464441"/>
              <a:ext cx="122451" cy="65979"/>
            </a:xfrm>
            <a:custGeom>
              <a:rect b="b" l="l" r="r" t="t"/>
              <a:pathLst>
                <a:path extrusionOk="0" h="1832" w="3400">
                  <a:moveTo>
                    <a:pt x="1539" y="1"/>
                  </a:moveTo>
                  <a:lnTo>
                    <a:pt x="1" y="436"/>
                  </a:lnTo>
                  <a:lnTo>
                    <a:pt x="1469" y="1831"/>
                  </a:lnTo>
                  <a:lnTo>
                    <a:pt x="3400" y="1284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5689681" y="3518356"/>
              <a:ext cx="138982" cy="70553"/>
            </a:xfrm>
            <a:custGeom>
              <a:rect b="b" l="l" r="r" t="t"/>
              <a:pathLst>
                <a:path extrusionOk="0" h="1959" w="3859">
                  <a:moveTo>
                    <a:pt x="1994" y="0"/>
                  </a:moveTo>
                  <a:lnTo>
                    <a:pt x="0" y="564"/>
                  </a:lnTo>
                  <a:lnTo>
                    <a:pt x="1469" y="1958"/>
                  </a:lnTo>
                  <a:lnTo>
                    <a:pt x="3859" y="1284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5774496" y="3492785"/>
              <a:ext cx="144636" cy="68176"/>
            </a:xfrm>
            <a:custGeom>
              <a:rect b="b" l="l" r="r" t="t"/>
              <a:pathLst>
                <a:path extrusionOk="0" h="1893" w="4016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6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6214812" y="3438511"/>
              <a:ext cx="157169" cy="79989"/>
            </a:xfrm>
            <a:custGeom>
              <a:rect b="b" l="l" r="r" t="t"/>
              <a:pathLst>
                <a:path extrusionOk="0" h="2221" w="4364">
                  <a:moveTo>
                    <a:pt x="2728" y="0"/>
                  </a:moveTo>
                  <a:lnTo>
                    <a:pt x="1" y="769"/>
                  </a:lnTo>
                  <a:lnTo>
                    <a:pt x="2106" y="2221"/>
                  </a:lnTo>
                  <a:lnTo>
                    <a:pt x="3744" y="1716"/>
                  </a:lnTo>
                  <a:cubicBezTo>
                    <a:pt x="4221" y="1654"/>
                    <a:pt x="4364" y="1037"/>
                    <a:pt x="3960" y="777"/>
                  </a:cubicBezTo>
                  <a:lnTo>
                    <a:pt x="272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5751338" y="3572198"/>
              <a:ext cx="173808" cy="91010"/>
            </a:xfrm>
            <a:custGeom>
              <a:rect b="b" l="l" r="r" t="t"/>
              <a:pathLst>
                <a:path extrusionOk="0" h="2527" w="4826">
                  <a:moveTo>
                    <a:pt x="2453" y="1"/>
                  </a:moveTo>
                  <a:lnTo>
                    <a:pt x="0" y="693"/>
                  </a:lnTo>
                  <a:lnTo>
                    <a:pt x="1931" y="2527"/>
                  </a:lnTo>
                  <a:lnTo>
                    <a:pt x="4826" y="1637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6136624" y="3386037"/>
              <a:ext cx="164697" cy="72570"/>
            </a:xfrm>
            <a:custGeom>
              <a:rect b="b" l="l" r="r" t="t"/>
              <a:pathLst>
                <a:path extrusionOk="0" h="2015" w="4573">
                  <a:moveTo>
                    <a:pt x="2596" y="0"/>
                  </a:moveTo>
                  <a:lnTo>
                    <a:pt x="1" y="731"/>
                  </a:lnTo>
                  <a:lnTo>
                    <a:pt x="1862" y="2014"/>
                  </a:lnTo>
                  <a:lnTo>
                    <a:pt x="4573" y="1249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6124235" y="3469844"/>
              <a:ext cx="153784" cy="75848"/>
            </a:xfrm>
            <a:custGeom>
              <a:rect b="b" l="l" r="r" t="t"/>
              <a:pathLst>
                <a:path extrusionOk="0" h="2106" w="4270">
                  <a:moveTo>
                    <a:pt x="2154" y="0"/>
                  </a:moveTo>
                  <a:lnTo>
                    <a:pt x="0" y="609"/>
                  </a:lnTo>
                  <a:lnTo>
                    <a:pt x="2171" y="2105"/>
                  </a:lnTo>
                  <a:lnTo>
                    <a:pt x="4269" y="1458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5617904" y="3037773"/>
              <a:ext cx="102139" cy="43794"/>
            </a:xfrm>
            <a:custGeom>
              <a:rect b="b" l="l" r="r" t="t"/>
              <a:pathLst>
                <a:path extrusionOk="0" h="1216" w="2836">
                  <a:moveTo>
                    <a:pt x="1698" y="1"/>
                  </a:moveTo>
                  <a:lnTo>
                    <a:pt x="0" y="478"/>
                  </a:lnTo>
                  <a:lnTo>
                    <a:pt x="1075" y="1216"/>
                  </a:lnTo>
                  <a:lnTo>
                    <a:pt x="2836" y="718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5852684" y="3546663"/>
              <a:ext cx="160699" cy="80566"/>
            </a:xfrm>
            <a:custGeom>
              <a:rect b="b" l="l" r="r" t="t"/>
              <a:pathLst>
                <a:path extrusionOk="0" h="2237" w="4462">
                  <a:moveTo>
                    <a:pt x="2154" y="0"/>
                  </a:moveTo>
                  <a:lnTo>
                    <a:pt x="1" y="609"/>
                  </a:lnTo>
                  <a:lnTo>
                    <a:pt x="2363" y="2237"/>
                  </a:lnTo>
                  <a:lnTo>
                    <a:pt x="4461" y="159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5667640" y="3071123"/>
              <a:ext cx="135488" cy="64323"/>
            </a:xfrm>
            <a:custGeom>
              <a:rect b="b" l="l" r="r" t="t"/>
              <a:pathLst>
                <a:path extrusionOk="0" h="1786" w="3762">
                  <a:moveTo>
                    <a:pt x="1781" y="1"/>
                  </a:moveTo>
                  <a:lnTo>
                    <a:pt x="0" y="502"/>
                  </a:lnTo>
                  <a:lnTo>
                    <a:pt x="1865" y="1785"/>
                  </a:lnTo>
                  <a:lnTo>
                    <a:pt x="3761" y="1250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5824016" y="3175998"/>
              <a:ext cx="145248" cy="67240"/>
            </a:xfrm>
            <a:custGeom>
              <a:rect b="b" l="l" r="r" t="t"/>
              <a:pathLst>
                <a:path extrusionOk="0" h="1867" w="4033">
                  <a:moveTo>
                    <a:pt x="2053" y="1"/>
                  </a:moveTo>
                  <a:lnTo>
                    <a:pt x="0" y="582"/>
                  </a:lnTo>
                  <a:lnTo>
                    <a:pt x="1861" y="1866"/>
                  </a:lnTo>
                  <a:lnTo>
                    <a:pt x="4032" y="1253"/>
                  </a:lnTo>
                  <a:lnTo>
                    <a:pt x="20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5745828" y="3123489"/>
              <a:ext cx="140386" cy="65835"/>
            </a:xfrm>
            <a:custGeom>
              <a:rect b="b" l="l" r="r" t="t"/>
              <a:pathLst>
                <a:path extrusionOk="0" h="1828" w="3898">
                  <a:moveTo>
                    <a:pt x="1917" y="1"/>
                  </a:moveTo>
                  <a:lnTo>
                    <a:pt x="0" y="543"/>
                  </a:lnTo>
                  <a:lnTo>
                    <a:pt x="1861" y="1828"/>
                  </a:lnTo>
                  <a:lnTo>
                    <a:pt x="3897" y="1253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5902204" y="3228508"/>
              <a:ext cx="150002" cy="68573"/>
            </a:xfrm>
            <a:custGeom>
              <a:rect b="b" l="l" r="r" t="t"/>
              <a:pathLst>
                <a:path extrusionOk="0" h="1904" w="4165">
                  <a:moveTo>
                    <a:pt x="2185" y="1"/>
                  </a:moveTo>
                  <a:lnTo>
                    <a:pt x="0" y="620"/>
                  </a:lnTo>
                  <a:lnTo>
                    <a:pt x="1861" y="1904"/>
                  </a:lnTo>
                  <a:lnTo>
                    <a:pt x="4164" y="1253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5980248" y="3281018"/>
              <a:ext cx="155045" cy="69941"/>
            </a:xfrm>
            <a:custGeom>
              <a:rect b="b" l="l" r="r" t="t"/>
              <a:pathLst>
                <a:path extrusionOk="0" h="1942" w="4305">
                  <a:moveTo>
                    <a:pt x="2325" y="0"/>
                  </a:moveTo>
                  <a:lnTo>
                    <a:pt x="1" y="658"/>
                  </a:lnTo>
                  <a:lnTo>
                    <a:pt x="1865" y="1942"/>
                  </a:lnTo>
                  <a:lnTo>
                    <a:pt x="4305" y="125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6058436" y="3333527"/>
              <a:ext cx="159907" cy="71346"/>
            </a:xfrm>
            <a:custGeom>
              <a:rect b="b" l="l" r="r" t="t"/>
              <a:pathLst>
                <a:path extrusionOk="0" h="1981" w="4440">
                  <a:moveTo>
                    <a:pt x="2461" y="0"/>
                  </a:moveTo>
                  <a:lnTo>
                    <a:pt x="1" y="696"/>
                  </a:lnTo>
                  <a:lnTo>
                    <a:pt x="1862" y="1980"/>
                  </a:lnTo>
                  <a:lnTo>
                    <a:pt x="4440" y="1250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5577171" y="3092840"/>
              <a:ext cx="144636" cy="68176"/>
            </a:xfrm>
            <a:custGeom>
              <a:rect b="b" l="l" r="r" t="t"/>
              <a:pathLst>
                <a:path extrusionOk="0" h="1893" w="4016">
                  <a:moveTo>
                    <a:pt x="2154" y="0"/>
                  </a:moveTo>
                  <a:lnTo>
                    <a:pt x="1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5420543" y="3283287"/>
              <a:ext cx="17323" cy="13037"/>
            </a:xfrm>
            <a:custGeom>
              <a:rect b="b" l="l" r="r" t="t"/>
              <a:pathLst>
                <a:path extrusionOk="0" h="362" w="481">
                  <a:moveTo>
                    <a:pt x="0" y="0"/>
                  </a:moveTo>
                  <a:lnTo>
                    <a:pt x="379" y="362"/>
                  </a:lnTo>
                  <a:lnTo>
                    <a:pt x="48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5345740" y="3109479"/>
              <a:ext cx="116941" cy="48908"/>
            </a:xfrm>
            <a:custGeom>
              <a:rect b="b" l="l" r="r" t="t"/>
              <a:pathLst>
                <a:path extrusionOk="0" h="1358" w="3247">
                  <a:moveTo>
                    <a:pt x="2161" y="1"/>
                  </a:moveTo>
                  <a:lnTo>
                    <a:pt x="0" y="606"/>
                  </a:lnTo>
                  <a:lnTo>
                    <a:pt x="1089" y="1357"/>
                  </a:lnTo>
                  <a:lnTo>
                    <a:pt x="3246" y="749"/>
                  </a:lnTo>
                  <a:lnTo>
                    <a:pt x="21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5436426" y="3084052"/>
              <a:ext cx="116725" cy="48764"/>
            </a:xfrm>
            <a:custGeom>
              <a:rect b="b" l="l" r="r" t="t"/>
              <a:pathLst>
                <a:path extrusionOk="0" h="1354" w="3241">
                  <a:moveTo>
                    <a:pt x="2162" y="0"/>
                  </a:moveTo>
                  <a:lnTo>
                    <a:pt x="1" y="606"/>
                  </a:lnTo>
                  <a:lnTo>
                    <a:pt x="1086" y="1354"/>
                  </a:lnTo>
                  <a:lnTo>
                    <a:pt x="3241" y="745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5527147" y="3058590"/>
              <a:ext cx="116581" cy="48548"/>
            </a:xfrm>
            <a:custGeom>
              <a:rect b="b" l="l" r="r" t="t"/>
              <a:pathLst>
                <a:path extrusionOk="0" h="1348" w="3237">
                  <a:moveTo>
                    <a:pt x="2162" y="1"/>
                  </a:moveTo>
                  <a:lnTo>
                    <a:pt x="1" y="606"/>
                  </a:lnTo>
                  <a:lnTo>
                    <a:pt x="1080" y="1348"/>
                  </a:lnTo>
                  <a:lnTo>
                    <a:pt x="3237" y="742"/>
                  </a:lnTo>
                  <a:lnTo>
                    <a:pt x="216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5504601" y="3356721"/>
              <a:ext cx="89641" cy="56652"/>
            </a:xfrm>
            <a:custGeom>
              <a:rect b="b" l="l" r="r" t="t"/>
              <a:pathLst>
                <a:path extrusionOk="0" h="1573" w="2489">
                  <a:moveTo>
                    <a:pt x="624" y="0"/>
                  </a:moveTo>
                  <a:lnTo>
                    <a:pt x="1" y="177"/>
                  </a:lnTo>
                  <a:lnTo>
                    <a:pt x="1469" y="1572"/>
                  </a:lnTo>
                  <a:lnTo>
                    <a:pt x="2488" y="1284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5026290" y="2318413"/>
              <a:ext cx="814191" cy="1399219"/>
            </a:xfrm>
            <a:custGeom>
              <a:rect b="b" l="l" r="r" t="t"/>
              <a:pathLst>
                <a:path extrusionOk="0" h="38851" w="22607">
                  <a:moveTo>
                    <a:pt x="477" y="1"/>
                  </a:moveTo>
                  <a:cubicBezTo>
                    <a:pt x="230" y="1"/>
                    <a:pt x="1" y="225"/>
                    <a:pt x="68" y="513"/>
                  </a:cubicBezTo>
                  <a:lnTo>
                    <a:pt x="5075" y="22035"/>
                  </a:lnTo>
                  <a:lnTo>
                    <a:pt x="22606" y="38850"/>
                  </a:lnTo>
                  <a:lnTo>
                    <a:pt x="16914" y="15797"/>
                  </a:lnTo>
                  <a:cubicBezTo>
                    <a:pt x="16785" y="15271"/>
                    <a:pt x="16503" y="14795"/>
                    <a:pt x="16111" y="14426"/>
                  </a:cubicBezTo>
                  <a:lnTo>
                    <a:pt x="757" y="113"/>
                  </a:lnTo>
                  <a:cubicBezTo>
                    <a:pt x="672" y="35"/>
                    <a:pt x="573" y="1"/>
                    <a:pt x="47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5022328" y="2313983"/>
              <a:ext cx="823015" cy="1408006"/>
            </a:xfrm>
            <a:custGeom>
              <a:rect b="b" l="l" r="r" t="t"/>
              <a:pathLst>
                <a:path extrusionOk="0" h="39095" w="22852">
                  <a:moveTo>
                    <a:pt x="586" y="247"/>
                  </a:moveTo>
                  <a:cubicBezTo>
                    <a:pt x="650" y="247"/>
                    <a:pt x="718" y="269"/>
                    <a:pt x="780" y="326"/>
                  </a:cubicBezTo>
                  <a:lnTo>
                    <a:pt x="16137" y="14640"/>
                  </a:lnTo>
                  <a:cubicBezTo>
                    <a:pt x="16513" y="14994"/>
                    <a:pt x="16780" y="15447"/>
                    <a:pt x="16902" y="15948"/>
                  </a:cubicBezTo>
                  <a:lnTo>
                    <a:pt x="22493" y="38587"/>
                  </a:lnTo>
                  <a:lnTo>
                    <a:pt x="5296" y="22092"/>
                  </a:lnTo>
                  <a:lnTo>
                    <a:pt x="296" y="608"/>
                  </a:lnTo>
                  <a:cubicBezTo>
                    <a:pt x="261" y="451"/>
                    <a:pt x="345" y="340"/>
                    <a:pt x="435" y="288"/>
                  </a:cubicBezTo>
                  <a:cubicBezTo>
                    <a:pt x="478" y="263"/>
                    <a:pt x="530" y="247"/>
                    <a:pt x="586" y="247"/>
                  </a:cubicBezTo>
                  <a:close/>
                  <a:moveTo>
                    <a:pt x="586" y="0"/>
                  </a:moveTo>
                  <a:cubicBezTo>
                    <a:pt x="493" y="0"/>
                    <a:pt x="398" y="25"/>
                    <a:pt x="310" y="76"/>
                  </a:cubicBezTo>
                  <a:cubicBezTo>
                    <a:pt x="101" y="197"/>
                    <a:pt x="1" y="427"/>
                    <a:pt x="56" y="663"/>
                  </a:cubicBezTo>
                  <a:lnTo>
                    <a:pt x="5063" y="22185"/>
                  </a:lnTo>
                  <a:cubicBezTo>
                    <a:pt x="5069" y="22206"/>
                    <a:pt x="5080" y="22231"/>
                    <a:pt x="5098" y="22245"/>
                  </a:cubicBezTo>
                  <a:lnTo>
                    <a:pt x="22633" y="39060"/>
                  </a:lnTo>
                  <a:cubicBezTo>
                    <a:pt x="22657" y="39084"/>
                    <a:pt x="22684" y="39094"/>
                    <a:pt x="22716" y="39094"/>
                  </a:cubicBezTo>
                  <a:cubicBezTo>
                    <a:pt x="22737" y="39094"/>
                    <a:pt x="22761" y="39091"/>
                    <a:pt x="22779" y="39078"/>
                  </a:cubicBezTo>
                  <a:cubicBezTo>
                    <a:pt x="22827" y="39049"/>
                    <a:pt x="22851" y="38994"/>
                    <a:pt x="22838" y="38941"/>
                  </a:cubicBezTo>
                  <a:lnTo>
                    <a:pt x="17143" y="15889"/>
                  </a:lnTo>
                  <a:cubicBezTo>
                    <a:pt x="17006" y="15338"/>
                    <a:pt x="16718" y="14845"/>
                    <a:pt x="16304" y="14458"/>
                  </a:cubicBezTo>
                  <a:lnTo>
                    <a:pt x="950" y="146"/>
                  </a:lnTo>
                  <a:cubicBezTo>
                    <a:pt x="847" y="50"/>
                    <a:pt x="718" y="0"/>
                    <a:pt x="5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5528047" y="2801804"/>
              <a:ext cx="107649" cy="162356"/>
            </a:xfrm>
            <a:custGeom>
              <a:rect b="b" l="l" r="r" t="t"/>
              <a:pathLst>
                <a:path extrusionOk="0" h="4508" w="2989">
                  <a:moveTo>
                    <a:pt x="70" y="1"/>
                  </a:moveTo>
                  <a:cubicBezTo>
                    <a:pt x="53" y="1"/>
                    <a:pt x="36" y="8"/>
                    <a:pt x="24" y="23"/>
                  </a:cubicBezTo>
                  <a:cubicBezTo>
                    <a:pt x="0" y="47"/>
                    <a:pt x="4" y="86"/>
                    <a:pt x="29" y="110"/>
                  </a:cubicBezTo>
                  <a:lnTo>
                    <a:pt x="1782" y="1644"/>
                  </a:lnTo>
                  <a:cubicBezTo>
                    <a:pt x="1789" y="1652"/>
                    <a:pt x="1799" y="1655"/>
                    <a:pt x="1810" y="1658"/>
                  </a:cubicBezTo>
                  <a:cubicBezTo>
                    <a:pt x="1813" y="1658"/>
                    <a:pt x="2338" y="1846"/>
                    <a:pt x="2860" y="4459"/>
                  </a:cubicBezTo>
                  <a:cubicBezTo>
                    <a:pt x="2863" y="4486"/>
                    <a:pt x="2892" y="4507"/>
                    <a:pt x="2919" y="4507"/>
                  </a:cubicBezTo>
                  <a:lnTo>
                    <a:pt x="2934" y="4507"/>
                  </a:lnTo>
                  <a:cubicBezTo>
                    <a:pt x="2964" y="4501"/>
                    <a:pt x="2989" y="4470"/>
                    <a:pt x="2982" y="4435"/>
                  </a:cubicBezTo>
                  <a:cubicBezTo>
                    <a:pt x="2478" y="1915"/>
                    <a:pt x="1970" y="1585"/>
                    <a:pt x="1855" y="1543"/>
                  </a:cubicBezTo>
                  <a:lnTo>
                    <a:pt x="112" y="16"/>
                  </a:lnTo>
                  <a:cubicBezTo>
                    <a:pt x="101" y="6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5642574" y="3011014"/>
              <a:ext cx="121443" cy="509612"/>
            </a:xfrm>
            <a:custGeom>
              <a:rect b="b" l="l" r="r" t="t"/>
              <a:pathLst>
                <a:path extrusionOk="0" h="14150" w="3372">
                  <a:moveTo>
                    <a:pt x="73" y="0"/>
                  </a:moveTo>
                  <a:cubicBezTo>
                    <a:pt x="67" y="0"/>
                    <a:pt x="62" y="1"/>
                    <a:pt x="56" y="3"/>
                  </a:cubicBezTo>
                  <a:cubicBezTo>
                    <a:pt x="22" y="10"/>
                    <a:pt x="1" y="42"/>
                    <a:pt x="7" y="76"/>
                  </a:cubicBezTo>
                  <a:lnTo>
                    <a:pt x="3243" y="14101"/>
                  </a:lnTo>
                  <a:cubicBezTo>
                    <a:pt x="3250" y="14129"/>
                    <a:pt x="3274" y="14150"/>
                    <a:pt x="3302" y="14150"/>
                  </a:cubicBezTo>
                  <a:cubicBezTo>
                    <a:pt x="3309" y="14150"/>
                    <a:pt x="3312" y="14150"/>
                    <a:pt x="3316" y="14146"/>
                  </a:cubicBezTo>
                  <a:cubicBezTo>
                    <a:pt x="3351" y="14139"/>
                    <a:pt x="3372" y="14108"/>
                    <a:pt x="3365" y="14073"/>
                  </a:cubicBezTo>
                  <a:lnTo>
                    <a:pt x="129" y="48"/>
                  </a:lnTo>
                  <a:cubicBezTo>
                    <a:pt x="123" y="20"/>
                    <a:pt x="99" y="0"/>
                    <a:pt x="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5165919" y="2681694"/>
              <a:ext cx="165165" cy="245154"/>
            </a:xfrm>
            <a:custGeom>
              <a:rect b="b" l="l" r="r" t="t"/>
              <a:pathLst>
                <a:path extrusionOk="0" h="6807" w="4586">
                  <a:moveTo>
                    <a:pt x="1226" y="0"/>
                  </a:moveTo>
                  <a:cubicBezTo>
                    <a:pt x="1117" y="0"/>
                    <a:pt x="1013" y="20"/>
                    <a:pt x="915" y="60"/>
                  </a:cubicBezTo>
                  <a:cubicBezTo>
                    <a:pt x="70" y="407"/>
                    <a:pt x="1" y="2189"/>
                    <a:pt x="759" y="4033"/>
                  </a:cubicBezTo>
                  <a:cubicBezTo>
                    <a:pt x="1433" y="5667"/>
                    <a:pt x="2532" y="6806"/>
                    <a:pt x="3362" y="6806"/>
                  </a:cubicBezTo>
                  <a:cubicBezTo>
                    <a:pt x="3470" y="6806"/>
                    <a:pt x="3573" y="6787"/>
                    <a:pt x="3671" y="6747"/>
                  </a:cubicBezTo>
                  <a:cubicBezTo>
                    <a:pt x="4517" y="6399"/>
                    <a:pt x="4586" y="4617"/>
                    <a:pt x="3828" y="2770"/>
                  </a:cubicBezTo>
                  <a:cubicBezTo>
                    <a:pt x="3153" y="1139"/>
                    <a:pt x="2058" y="0"/>
                    <a:pt x="122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5184358" y="2712523"/>
              <a:ext cx="128321" cy="183352"/>
            </a:xfrm>
            <a:custGeom>
              <a:rect b="b" l="l" r="r" t="t"/>
              <a:pathLst>
                <a:path extrusionOk="0" h="5091" w="3563">
                  <a:moveTo>
                    <a:pt x="1023" y="251"/>
                  </a:moveTo>
                  <a:cubicBezTo>
                    <a:pt x="1238" y="251"/>
                    <a:pt x="1503" y="386"/>
                    <a:pt x="1778" y="637"/>
                  </a:cubicBezTo>
                  <a:cubicBezTo>
                    <a:pt x="2153" y="992"/>
                    <a:pt x="2502" y="1524"/>
                    <a:pt x="2759" y="2143"/>
                  </a:cubicBezTo>
                  <a:cubicBezTo>
                    <a:pt x="3263" y="3372"/>
                    <a:pt x="3242" y="4593"/>
                    <a:pt x="2714" y="4812"/>
                  </a:cubicBezTo>
                  <a:cubicBezTo>
                    <a:pt x="2661" y="4833"/>
                    <a:pt x="2604" y="4844"/>
                    <a:pt x="2543" y="4844"/>
                  </a:cubicBezTo>
                  <a:cubicBezTo>
                    <a:pt x="2325" y="4844"/>
                    <a:pt x="2060" y="4710"/>
                    <a:pt x="1789" y="4457"/>
                  </a:cubicBezTo>
                  <a:cubicBezTo>
                    <a:pt x="1409" y="4102"/>
                    <a:pt x="1061" y="3567"/>
                    <a:pt x="807" y="2947"/>
                  </a:cubicBezTo>
                  <a:cubicBezTo>
                    <a:pt x="299" y="1722"/>
                    <a:pt x="320" y="502"/>
                    <a:pt x="849" y="282"/>
                  </a:cubicBezTo>
                  <a:cubicBezTo>
                    <a:pt x="901" y="261"/>
                    <a:pt x="960" y="251"/>
                    <a:pt x="1023" y="251"/>
                  </a:cubicBezTo>
                  <a:close/>
                  <a:moveTo>
                    <a:pt x="1022" y="1"/>
                  </a:moveTo>
                  <a:cubicBezTo>
                    <a:pt x="929" y="1"/>
                    <a:pt x="839" y="18"/>
                    <a:pt x="755" y="52"/>
                  </a:cubicBezTo>
                  <a:cubicBezTo>
                    <a:pt x="80" y="331"/>
                    <a:pt x="0" y="1646"/>
                    <a:pt x="578" y="3045"/>
                  </a:cubicBezTo>
                  <a:cubicBezTo>
                    <a:pt x="846" y="3695"/>
                    <a:pt x="1214" y="4259"/>
                    <a:pt x="1618" y="4638"/>
                  </a:cubicBezTo>
                  <a:cubicBezTo>
                    <a:pt x="1941" y="4937"/>
                    <a:pt x="2258" y="5091"/>
                    <a:pt x="2540" y="5091"/>
                  </a:cubicBezTo>
                  <a:cubicBezTo>
                    <a:pt x="2634" y="5091"/>
                    <a:pt x="2725" y="5073"/>
                    <a:pt x="2808" y="5038"/>
                  </a:cubicBezTo>
                  <a:cubicBezTo>
                    <a:pt x="3483" y="4760"/>
                    <a:pt x="3563" y="3448"/>
                    <a:pt x="2988" y="2050"/>
                  </a:cubicBezTo>
                  <a:cubicBezTo>
                    <a:pt x="2717" y="1399"/>
                    <a:pt x="2349" y="832"/>
                    <a:pt x="1945" y="457"/>
                  </a:cubicBezTo>
                  <a:cubicBezTo>
                    <a:pt x="1624" y="156"/>
                    <a:pt x="1304" y="1"/>
                    <a:pt x="102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5254263" y="3005792"/>
              <a:ext cx="106028" cy="128970"/>
            </a:xfrm>
            <a:custGeom>
              <a:rect b="b" l="l" r="r" t="t"/>
              <a:pathLst>
                <a:path extrusionOk="0" h="3581" w="2944">
                  <a:moveTo>
                    <a:pt x="1051" y="1"/>
                  </a:moveTo>
                  <a:cubicBezTo>
                    <a:pt x="950" y="1"/>
                    <a:pt x="852" y="19"/>
                    <a:pt x="759" y="58"/>
                  </a:cubicBezTo>
                  <a:cubicBezTo>
                    <a:pt x="164" y="301"/>
                    <a:pt x="0" y="1276"/>
                    <a:pt x="394" y="2236"/>
                  </a:cubicBezTo>
                  <a:cubicBezTo>
                    <a:pt x="728" y="3043"/>
                    <a:pt x="1350" y="3580"/>
                    <a:pt x="1894" y="3580"/>
                  </a:cubicBezTo>
                  <a:cubicBezTo>
                    <a:pt x="1995" y="3580"/>
                    <a:pt x="2093" y="3562"/>
                    <a:pt x="2186" y="3523"/>
                  </a:cubicBezTo>
                  <a:cubicBezTo>
                    <a:pt x="2780" y="3280"/>
                    <a:pt x="2944" y="2305"/>
                    <a:pt x="2550" y="1348"/>
                  </a:cubicBezTo>
                  <a:cubicBezTo>
                    <a:pt x="2216" y="538"/>
                    <a:pt x="1594" y="1"/>
                    <a:pt x="1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5274431" y="3027833"/>
              <a:ext cx="69221" cy="84923"/>
            </a:xfrm>
            <a:custGeom>
              <a:rect b="b" l="l" r="r" t="t"/>
              <a:pathLst>
                <a:path extrusionOk="0" h="2358" w="1922">
                  <a:moveTo>
                    <a:pt x="665" y="249"/>
                  </a:moveTo>
                  <a:cubicBezTo>
                    <a:pt x="929" y="249"/>
                    <a:pt x="1257" y="542"/>
                    <a:pt x="1430" y="966"/>
                  </a:cubicBezTo>
                  <a:cubicBezTo>
                    <a:pt x="1632" y="1457"/>
                    <a:pt x="1566" y="1968"/>
                    <a:pt x="1284" y="2083"/>
                  </a:cubicBezTo>
                  <a:cubicBezTo>
                    <a:pt x="1244" y="2100"/>
                    <a:pt x="1202" y="2108"/>
                    <a:pt x="1157" y="2108"/>
                  </a:cubicBezTo>
                  <a:cubicBezTo>
                    <a:pt x="891" y="2108"/>
                    <a:pt x="567" y="1815"/>
                    <a:pt x="394" y="1394"/>
                  </a:cubicBezTo>
                  <a:cubicBezTo>
                    <a:pt x="290" y="1140"/>
                    <a:pt x="255" y="882"/>
                    <a:pt x="290" y="664"/>
                  </a:cubicBezTo>
                  <a:cubicBezTo>
                    <a:pt x="324" y="465"/>
                    <a:pt x="411" y="326"/>
                    <a:pt x="540" y="274"/>
                  </a:cubicBezTo>
                  <a:cubicBezTo>
                    <a:pt x="578" y="256"/>
                    <a:pt x="620" y="249"/>
                    <a:pt x="665" y="249"/>
                  </a:cubicBezTo>
                  <a:close/>
                  <a:moveTo>
                    <a:pt x="665" y="1"/>
                  </a:moveTo>
                  <a:cubicBezTo>
                    <a:pt x="590" y="1"/>
                    <a:pt x="516" y="15"/>
                    <a:pt x="446" y="44"/>
                  </a:cubicBezTo>
                  <a:cubicBezTo>
                    <a:pt x="234" y="131"/>
                    <a:pt x="94" y="336"/>
                    <a:pt x="46" y="622"/>
                  </a:cubicBezTo>
                  <a:cubicBezTo>
                    <a:pt x="1" y="887"/>
                    <a:pt x="42" y="1192"/>
                    <a:pt x="164" y="1488"/>
                  </a:cubicBezTo>
                  <a:cubicBezTo>
                    <a:pt x="383" y="2017"/>
                    <a:pt x="787" y="2358"/>
                    <a:pt x="1159" y="2358"/>
                  </a:cubicBezTo>
                  <a:cubicBezTo>
                    <a:pt x="1236" y="2358"/>
                    <a:pt x="1309" y="2344"/>
                    <a:pt x="1378" y="2313"/>
                  </a:cubicBezTo>
                  <a:cubicBezTo>
                    <a:pt x="1799" y="2142"/>
                    <a:pt x="1921" y="1505"/>
                    <a:pt x="1660" y="872"/>
                  </a:cubicBezTo>
                  <a:cubicBezTo>
                    <a:pt x="1443" y="342"/>
                    <a:pt x="1036" y="1"/>
                    <a:pt x="66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5451732" y="3059706"/>
              <a:ext cx="191024" cy="262477"/>
            </a:xfrm>
            <a:custGeom>
              <a:rect b="b" l="l" r="r" t="t"/>
              <a:pathLst>
                <a:path extrusionOk="0" h="7288" w="5304">
                  <a:moveTo>
                    <a:pt x="1762" y="1"/>
                  </a:moveTo>
                  <a:cubicBezTo>
                    <a:pt x="1653" y="1"/>
                    <a:pt x="1545" y="53"/>
                    <a:pt x="1480" y="158"/>
                  </a:cubicBezTo>
                  <a:lnTo>
                    <a:pt x="70" y="2381"/>
                  </a:lnTo>
                  <a:cubicBezTo>
                    <a:pt x="1" y="2492"/>
                    <a:pt x="4" y="2635"/>
                    <a:pt x="77" y="2746"/>
                  </a:cubicBezTo>
                  <a:lnTo>
                    <a:pt x="3097" y="7144"/>
                  </a:lnTo>
                  <a:cubicBezTo>
                    <a:pt x="3160" y="7238"/>
                    <a:pt x="3265" y="7288"/>
                    <a:pt x="3371" y="7288"/>
                  </a:cubicBezTo>
                  <a:cubicBezTo>
                    <a:pt x="3445" y="7288"/>
                    <a:pt x="3519" y="7264"/>
                    <a:pt x="3580" y="7213"/>
                  </a:cubicBezTo>
                  <a:lnTo>
                    <a:pt x="5143" y="5937"/>
                  </a:lnTo>
                  <a:cubicBezTo>
                    <a:pt x="5271" y="5832"/>
                    <a:pt x="5303" y="5651"/>
                    <a:pt x="5220" y="5508"/>
                  </a:cubicBezTo>
                  <a:lnTo>
                    <a:pt x="2047" y="164"/>
                  </a:lnTo>
                  <a:cubicBezTo>
                    <a:pt x="1983" y="55"/>
                    <a:pt x="1873" y="1"/>
                    <a:pt x="176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5405777" y="3134185"/>
              <a:ext cx="272021" cy="211876"/>
            </a:xfrm>
            <a:custGeom>
              <a:rect b="b" l="l" r="r" t="t"/>
              <a:pathLst>
                <a:path extrusionOk="0" h="5883" w="7553">
                  <a:moveTo>
                    <a:pt x="0" y="0"/>
                  </a:moveTo>
                  <a:lnTo>
                    <a:pt x="306" y="1040"/>
                  </a:lnTo>
                  <a:cubicBezTo>
                    <a:pt x="306" y="1040"/>
                    <a:pt x="448" y="1016"/>
                    <a:pt x="697" y="1016"/>
                  </a:cubicBezTo>
                  <a:cubicBezTo>
                    <a:pt x="1753" y="1016"/>
                    <a:pt x="4727" y="1440"/>
                    <a:pt x="6889" y="5883"/>
                  </a:cubicBezTo>
                  <a:lnTo>
                    <a:pt x="7553" y="5065"/>
                  </a:lnTo>
                  <a:cubicBezTo>
                    <a:pt x="7553" y="5065"/>
                    <a:pt x="4972" y="765"/>
                    <a:pt x="2870" y="383"/>
                  </a:cubicBezTo>
                  <a:cubicBezTo>
                    <a:pt x="76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4805807" y="2688249"/>
              <a:ext cx="239140" cy="60757"/>
            </a:xfrm>
            <a:custGeom>
              <a:rect b="b" l="l" r="r" t="t"/>
              <a:pathLst>
                <a:path extrusionOk="0" h="1687" w="6640">
                  <a:moveTo>
                    <a:pt x="6501" y="1"/>
                  </a:moveTo>
                  <a:cubicBezTo>
                    <a:pt x="6493" y="1"/>
                    <a:pt x="6484" y="1"/>
                    <a:pt x="6475" y="3"/>
                  </a:cubicBezTo>
                  <a:lnTo>
                    <a:pt x="109" y="1439"/>
                  </a:lnTo>
                  <a:cubicBezTo>
                    <a:pt x="43" y="1457"/>
                    <a:pt x="1" y="1523"/>
                    <a:pt x="14" y="1590"/>
                  </a:cubicBezTo>
                  <a:cubicBezTo>
                    <a:pt x="28" y="1645"/>
                    <a:pt x="77" y="1687"/>
                    <a:pt x="136" y="1687"/>
                  </a:cubicBezTo>
                  <a:cubicBezTo>
                    <a:pt x="143" y="1687"/>
                    <a:pt x="154" y="1683"/>
                    <a:pt x="164" y="1683"/>
                  </a:cubicBezTo>
                  <a:lnTo>
                    <a:pt x="6527" y="246"/>
                  </a:lnTo>
                  <a:cubicBezTo>
                    <a:pt x="6597" y="229"/>
                    <a:pt x="6639" y="163"/>
                    <a:pt x="6622" y="97"/>
                  </a:cubicBezTo>
                  <a:cubicBezTo>
                    <a:pt x="6609" y="40"/>
                    <a:pt x="6558" y="1"/>
                    <a:pt x="6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4714222" y="2747385"/>
              <a:ext cx="68573" cy="22329"/>
            </a:xfrm>
            <a:custGeom>
              <a:rect b="b" l="l" r="r" t="t"/>
              <a:pathLst>
                <a:path extrusionOk="0" h="620" w="1904">
                  <a:moveTo>
                    <a:pt x="1765" y="0"/>
                  </a:moveTo>
                  <a:cubicBezTo>
                    <a:pt x="1756" y="0"/>
                    <a:pt x="1748" y="1"/>
                    <a:pt x="1740" y="3"/>
                  </a:cubicBezTo>
                  <a:lnTo>
                    <a:pt x="108" y="372"/>
                  </a:lnTo>
                  <a:cubicBezTo>
                    <a:pt x="42" y="389"/>
                    <a:pt x="0" y="455"/>
                    <a:pt x="14" y="521"/>
                  </a:cubicBezTo>
                  <a:cubicBezTo>
                    <a:pt x="28" y="581"/>
                    <a:pt x="76" y="619"/>
                    <a:pt x="136" y="619"/>
                  </a:cubicBezTo>
                  <a:cubicBezTo>
                    <a:pt x="143" y="619"/>
                    <a:pt x="153" y="616"/>
                    <a:pt x="160" y="616"/>
                  </a:cubicBezTo>
                  <a:lnTo>
                    <a:pt x="1796" y="247"/>
                  </a:lnTo>
                  <a:cubicBezTo>
                    <a:pt x="1862" y="233"/>
                    <a:pt x="1903" y="163"/>
                    <a:pt x="1886" y="97"/>
                  </a:cubicBezTo>
                  <a:cubicBezTo>
                    <a:pt x="1873" y="40"/>
                    <a:pt x="1821" y="0"/>
                    <a:pt x="17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6917892" y="3467358"/>
              <a:ext cx="269176" cy="341602"/>
            </a:xfrm>
            <a:custGeom>
              <a:rect b="b" l="l" r="r" t="t"/>
              <a:pathLst>
                <a:path extrusionOk="0" h="9485" w="7474">
                  <a:moveTo>
                    <a:pt x="7474" y="0"/>
                  </a:moveTo>
                  <a:lnTo>
                    <a:pt x="0" y="73"/>
                  </a:lnTo>
                  <a:lnTo>
                    <a:pt x="658" y="6979"/>
                  </a:lnTo>
                  <a:lnTo>
                    <a:pt x="658" y="7710"/>
                  </a:lnTo>
                  <a:cubicBezTo>
                    <a:pt x="658" y="8691"/>
                    <a:pt x="2049" y="9484"/>
                    <a:pt x="3765" y="9484"/>
                  </a:cubicBezTo>
                  <a:cubicBezTo>
                    <a:pt x="5484" y="9484"/>
                    <a:pt x="6875" y="8691"/>
                    <a:pt x="6875" y="7710"/>
                  </a:cubicBezTo>
                  <a:lnTo>
                    <a:pt x="6875" y="6979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6913390" y="3462821"/>
              <a:ext cx="278180" cy="350642"/>
            </a:xfrm>
            <a:custGeom>
              <a:rect b="b" l="l" r="r" t="t"/>
              <a:pathLst>
                <a:path extrusionOk="0" h="9736" w="7724">
                  <a:moveTo>
                    <a:pt x="7463" y="251"/>
                  </a:moveTo>
                  <a:lnTo>
                    <a:pt x="6878" y="7105"/>
                  </a:lnTo>
                  <a:lnTo>
                    <a:pt x="6878" y="7836"/>
                  </a:lnTo>
                  <a:cubicBezTo>
                    <a:pt x="6878" y="8748"/>
                    <a:pt x="5539" y="9488"/>
                    <a:pt x="3890" y="9488"/>
                  </a:cubicBezTo>
                  <a:cubicBezTo>
                    <a:pt x="2244" y="9488"/>
                    <a:pt x="904" y="8748"/>
                    <a:pt x="904" y="7836"/>
                  </a:cubicBezTo>
                  <a:lnTo>
                    <a:pt x="904" y="7091"/>
                  </a:lnTo>
                  <a:lnTo>
                    <a:pt x="261" y="321"/>
                  </a:lnTo>
                  <a:lnTo>
                    <a:pt x="7463" y="251"/>
                  </a:lnTo>
                  <a:close/>
                  <a:moveTo>
                    <a:pt x="7599" y="1"/>
                  </a:moveTo>
                  <a:lnTo>
                    <a:pt x="125" y="74"/>
                  </a:lnTo>
                  <a:cubicBezTo>
                    <a:pt x="90" y="74"/>
                    <a:pt x="56" y="88"/>
                    <a:pt x="35" y="115"/>
                  </a:cubicBezTo>
                  <a:cubicBezTo>
                    <a:pt x="10" y="139"/>
                    <a:pt x="0" y="175"/>
                    <a:pt x="3" y="210"/>
                  </a:cubicBezTo>
                  <a:lnTo>
                    <a:pt x="657" y="7105"/>
                  </a:lnTo>
                  <a:lnTo>
                    <a:pt x="657" y="7836"/>
                  </a:lnTo>
                  <a:cubicBezTo>
                    <a:pt x="657" y="8883"/>
                    <a:pt x="2108" y="9735"/>
                    <a:pt x="3890" y="9735"/>
                  </a:cubicBezTo>
                  <a:cubicBezTo>
                    <a:pt x="5675" y="9735"/>
                    <a:pt x="7125" y="8883"/>
                    <a:pt x="7125" y="7836"/>
                  </a:cubicBezTo>
                  <a:lnTo>
                    <a:pt x="7125" y="7116"/>
                  </a:lnTo>
                  <a:lnTo>
                    <a:pt x="7721" y="136"/>
                  </a:lnTo>
                  <a:cubicBezTo>
                    <a:pt x="7724" y="102"/>
                    <a:pt x="7713" y="67"/>
                    <a:pt x="7689" y="43"/>
                  </a:cubicBezTo>
                  <a:cubicBezTo>
                    <a:pt x="7665" y="18"/>
                    <a:pt x="7637" y="8"/>
                    <a:pt x="75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6926140" y="3556315"/>
              <a:ext cx="252897" cy="180327"/>
            </a:xfrm>
            <a:custGeom>
              <a:rect b="b" l="l" r="r" t="t"/>
              <a:pathLst>
                <a:path extrusionOk="0" h="5007" w="7022">
                  <a:moveTo>
                    <a:pt x="1" y="0"/>
                  </a:moveTo>
                  <a:lnTo>
                    <a:pt x="391" y="4123"/>
                  </a:lnTo>
                  <a:cubicBezTo>
                    <a:pt x="1024" y="4652"/>
                    <a:pt x="2196" y="5007"/>
                    <a:pt x="3543" y="5007"/>
                  </a:cubicBezTo>
                  <a:cubicBezTo>
                    <a:pt x="4879" y="5007"/>
                    <a:pt x="6044" y="4655"/>
                    <a:pt x="6678" y="4133"/>
                  </a:cubicBezTo>
                  <a:lnTo>
                    <a:pt x="7022" y="119"/>
                  </a:lnTo>
                  <a:lnTo>
                    <a:pt x="7022" y="119"/>
                  </a:lnTo>
                  <a:cubicBezTo>
                    <a:pt x="6559" y="838"/>
                    <a:pt x="5175" y="1364"/>
                    <a:pt x="3543" y="1364"/>
                  </a:cubicBezTo>
                  <a:cubicBezTo>
                    <a:pt x="1824" y="1364"/>
                    <a:pt x="383" y="783"/>
                    <a:pt x="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6921530" y="3551849"/>
              <a:ext cx="262153" cy="189295"/>
            </a:xfrm>
            <a:custGeom>
              <a:rect b="b" l="l" r="r" t="t"/>
              <a:pathLst>
                <a:path extrusionOk="0" h="5256" w="7279">
                  <a:moveTo>
                    <a:pt x="293" y="562"/>
                  </a:moveTo>
                  <a:cubicBezTo>
                    <a:pt x="916" y="1195"/>
                    <a:pt x="2210" y="1610"/>
                    <a:pt x="3671" y="1610"/>
                  </a:cubicBezTo>
                  <a:cubicBezTo>
                    <a:pt x="5086" y="1610"/>
                    <a:pt x="6350" y="1224"/>
                    <a:pt x="6994" y="618"/>
                  </a:cubicBezTo>
                  <a:lnTo>
                    <a:pt x="6994" y="618"/>
                  </a:lnTo>
                  <a:lnTo>
                    <a:pt x="6687" y="4195"/>
                  </a:lnTo>
                  <a:cubicBezTo>
                    <a:pt x="6043" y="4696"/>
                    <a:pt x="4895" y="5009"/>
                    <a:pt x="3671" y="5009"/>
                  </a:cubicBezTo>
                  <a:cubicBezTo>
                    <a:pt x="2432" y="5009"/>
                    <a:pt x="1277" y="4692"/>
                    <a:pt x="637" y="4185"/>
                  </a:cubicBezTo>
                  <a:lnTo>
                    <a:pt x="293" y="562"/>
                  </a:lnTo>
                  <a:close/>
                  <a:moveTo>
                    <a:pt x="128" y="1"/>
                  </a:moveTo>
                  <a:cubicBezTo>
                    <a:pt x="117" y="1"/>
                    <a:pt x="106" y="2"/>
                    <a:pt x="94" y="5"/>
                  </a:cubicBezTo>
                  <a:cubicBezTo>
                    <a:pt x="35" y="23"/>
                    <a:pt x="0" y="79"/>
                    <a:pt x="4" y="138"/>
                  </a:cubicBezTo>
                  <a:lnTo>
                    <a:pt x="397" y="4257"/>
                  </a:lnTo>
                  <a:cubicBezTo>
                    <a:pt x="400" y="4292"/>
                    <a:pt x="415" y="4320"/>
                    <a:pt x="439" y="4341"/>
                  </a:cubicBezTo>
                  <a:cubicBezTo>
                    <a:pt x="1124" y="4915"/>
                    <a:pt x="2331" y="5256"/>
                    <a:pt x="3671" y="5256"/>
                  </a:cubicBezTo>
                  <a:cubicBezTo>
                    <a:pt x="4996" y="5256"/>
                    <a:pt x="6200" y="4919"/>
                    <a:pt x="6886" y="4355"/>
                  </a:cubicBezTo>
                  <a:cubicBezTo>
                    <a:pt x="6910" y="4334"/>
                    <a:pt x="6928" y="4302"/>
                    <a:pt x="6931" y="4268"/>
                  </a:cubicBezTo>
                  <a:lnTo>
                    <a:pt x="7275" y="253"/>
                  </a:lnTo>
                  <a:cubicBezTo>
                    <a:pt x="7278" y="198"/>
                    <a:pt x="7244" y="145"/>
                    <a:pt x="7191" y="124"/>
                  </a:cubicBezTo>
                  <a:cubicBezTo>
                    <a:pt x="7178" y="120"/>
                    <a:pt x="7165" y="118"/>
                    <a:pt x="7152" y="118"/>
                  </a:cubicBezTo>
                  <a:cubicBezTo>
                    <a:pt x="7110" y="118"/>
                    <a:pt x="7070" y="139"/>
                    <a:pt x="7045" y="177"/>
                  </a:cubicBezTo>
                  <a:cubicBezTo>
                    <a:pt x="6597" y="876"/>
                    <a:pt x="5208" y="1362"/>
                    <a:pt x="3671" y="1362"/>
                  </a:cubicBezTo>
                  <a:cubicBezTo>
                    <a:pt x="2049" y="1362"/>
                    <a:pt x="609" y="820"/>
                    <a:pt x="240" y="72"/>
                  </a:cubicBezTo>
                  <a:cubicBezTo>
                    <a:pt x="218" y="27"/>
                    <a:pt x="175" y="1"/>
                    <a:pt x="1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6921242" y="3505174"/>
              <a:ext cx="1188" cy="11705"/>
            </a:xfrm>
            <a:custGeom>
              <a:rect b="b" l="l" r="r" t="t"/>
              <a:pathLst>
                <a:path extrusionOk="0" h="325" w="33">
                  <a:moveTo>
                    <a:pt x="1" y="1"/>
                  </a:moveTo>
                  <a:lnTo>
                    <a:pt x="33" y="325"/>
                  </a:lnTo>
                  <a:lnTo>
                    <a:pt x="33" y="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6916632" y="3500636"/>
              <a:ext cx="10192" cy="20601"/>
            </a:xfrm>
            <a:custGeom>
              <a:rect b="b" l="l" r="r" t="t"/>
              <a:pathLst>
                <a:path extrusionOk="0" h="572" w="283">
                  <a:moveTo>
                    <a:pt x="127" y="1"/>
                  </a:moveTo>
                  <a:cubicBezTo>
                    <a:pt x="123" y="1"/>
                    <a:pt x="119" y="1"/>
                    <a:pt x="116" y="1"/>
                  </a:cubicBezTo>
                  <a:cubicBezTo>
                    <a:pt x="50" y="8"/>
                    <a:pt x="0" y="67"/>
                    <a:pt x="4" y="137"/>
                  </a:cubicBezTo>
                  <a:lnTo>
                    <a:pt x="35" y="461"/>
                  </a:lnTo>
                  <a:cubicBezTo>
                    <a:pt x="42" y="523"/>
                    <a:pt x="95" y="572"/>
                    <a:pt x="161" y="572"/>
                  </a:cubicBezTo>
                  <a:lnTo>
                    <a:pt x="164" y="572"/>
                  </a:lnTo>
                  <a:cubicBezTo>
                    <a:pt x="230" y="568"/>
                    <a:pt x="283" y="516"/>
                    <a:pt x="283" y="451"/>
                  </a:cubicBezTo>
                  <a:lnTo>
                    <a:pt x="251" y="112"/>
                  </a:lnTo>
                  <a:cubicBezTo>
                    <a:pt x="245" y="47"/>
                    <a:pt x="186" y="1"/>
                    <a:pt x="1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6902226" y="3382111"/>
              <a:ext cx="302634" cy="172944"/>
            </a:xfrm>
            <a:custGeom>
              <a:rect b="b" l="l" r="r" t="t"/>
              <a:pathLst>
                <a:path extrusionOk="0" h="4802" w="8403">
                  <a:moveTo>
                    <a:pt x="4200" y="1"/>
                  </a:moveTo>
                  <a:cubicBezTo>
                    <a:pt x="2499" y="1"/>
                    <a:pt x="1034" y="582"/>
                    <a:pt x="376" y="1414"/>
                  </a:cubicBezTo>
                  <a:lnTo>
                    <a:pt x="0" y="1414"/>
                  </a:lnTo>
                  <a:lnTo>
                    <a:pt x="0" y="2401"/>
                  </a:lnTo>
                  <a:cubicBezTo>
                    <a:pt x="0" y="3727"/>
                    <a:pt x="1882" y="4802"/>
                    <a:pt x="4200" y="4802"/>
                  </a:cubicBezTo>
                  <a:cubicBezTo>
                    <a:pt x="6520" y="4802"/>
                    <a:pt x="8403" y="3727"/>
                    <a:pt x="8403" y="2401"/>
                  </a:cubicBezTo>
                  <a:lnTo>
                    <a:pt x="8403" y="1414"/>
                  </a:lnTo>
                  <a:lnTo>
                    <a:pt x="8027" y="1414"/>
                  </a:lnTo>
                  <a:cubicBezTo>
                    <a:pt x="7369" y="582"/>
                    <a:pt x="5905" y="1"/>
                    <a:pt x="420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6897724" y="3377609"/>
              <a:ext cx="311674" cy="181840"/>
            </a:xfrm>
            <a:custGeom>
              <a:rect b="b" l="l" r="r" t="t"/>
              <a:pathLst>
                <a:path extrusionOk="0" h="5049" w="8654">
                  <a:moveTo>
                    <a:pt x="4325" y="248"/>
                  </a:moveTo>
                  <a:cubicBezTo>
                    <a:pt x="5935" y="248"/>
                    <a:pt x="7401" y="787"/>
                    <a:pt x="8058" y="1615"/>
                  </a:cubicBezTo>
                  <a:cubicBezTo>
                    <a:pt x="8079" y="1646"/>
                    <a:pt x="8117" y="1664"/>
                    <a:pt x="8152" y="1664"/>
                  </a:cubicBezTo>
                  <a:lnTo>
                    <a:pt x="8403" y="1664"/>
                  </a:lnTo>
                  <a:lnTo>
                    <a:pt x="8403" y="2526"/>
                  </a:lnTo>
                  <a:cubicBezTo>
                    <a:pt x="8403" y="3783"/>
                    <a:pt x="6576" y="4802"/>
                    <a:pt x="4325" y="4802"/>
                  </a:cubicBezTo>
                  <a:cubicBezTo>
                    <a:pt x="2078" y="4802"/>
                    <a:pt x="247" y="3783"/>
                    <a:pt x="247" y="2526"/>
                  </a:cubicBezTo>
                  <a:lnTo>
                    <a:pt x="247" y="1664"/>
                  </a:lnTo>
                  <a:lnTo>
                    <a:pt x="501" y="1664"/>
                  </a:lnTo>
                  <a:cubicBezTo>
                    <a:pt x="536" y="1664"/>
                    <a:pt x="575" y="1646"/>
                    <a:pt x="599" y="1615"/>
                  </a:cubicBezTo>
                  <a:cubicBezTo>
                    <a:pt x="1253" y="787"/>
                    <a:pt x="2717" y="248"/>
                    <a:pt x="4325" y="248"/>
                  </a:cubicBezTo>
                  <a:close/>
                  <a:moveTo>
                    <a:pt x="4325" y="0"/>
                  </a:moveTo>
                  <a:cubicBezTo>
                    <a:pt x="2675" y="0"/>
                    <a:pt x="1159" y="554"/>
                    <a:pt x="442" y="1413"/>
                  </a:cubicBezTo>
                  <a:lnTo>
                    <a:pt x="125" y="1413"/>
                  </a:lnTo>
                  <a:cubicBezTo>
                    <a:pt x="56" y="1413"/>
                    <a:pt x="0" y="1469"/>
                    <a:pt x="0" y="1539"/>
                  </a:cubicBezTo>
                  <a:lnTo>
                    <a:pt x="0" y="2526"/>
                  </a:lnTo>
                  <a:cubicBezTo>
                    <a:pt x="0" y="3918"/>
                    <a:pt x="1941" y="5049"/>
                    <a:pt x="4325" y="5049"/>
                  </a:cubicBezTo>
                  <a:cubicBezTo>
                    <a:pt x="6712" y="5049"/>
                    <a:pt x="8653" y="3918"/>
                    <a:pt x="8653" y="2526"/>
                  </a:cubicBezTo>
                  <a:lnTo>
                    <a:pt x="8653" y="1539"/>
                  </a:lnTo>
                  <a:cubicBezTo>
                    <a:pt x="8653" y="1469"/>
                    <a:pt x="8597" y="1413"/>
                    <a:pt x="8528" y="1413"/>
                  </a:cubicBezTo>
                  <a:lnTo>
                    <a:pt x="8211" y="1413"/>
                  </a:lnTo>
                  <a:cubicBezTo>
                    <a:pt x="7494" y="554"/>
                    <a:pt x="5977" y="0"/>
                    <a:pt x="43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6902226" y="3346529"/>
              <a:ext cx="302634" cy="172980"/>
            </a:xfrm>
            <a:custGeom>
              <a:rect b="b" l="l" r="r" t="t"/>
              <a:pathLst>
                <a:path extrusionOk="0" h="4803" w="8403">
                  <a:moveTo>
                    <a:pt x="4200" y="1"/>
                  </a:moveTo>
                  <a:cubicBezTo>
                    <a:pt x="1882" y="1"/>
                    <a:pt x="0" y="1076"/>
                    <a:pt x="0" y="2402"/>
                  </a:cubicBezTo>
                  <a:cubicBezTo>
                    <a:pt x="0" y="3728"/>
                    <a:pt x="1882" y="4802"/>
                    <a:pt x="4200" y="4802"/>
                  </a:cubicBezTo>
                  <a:cubicBezTo>
                    <a:pt x="6520" y="4802"/>
                    <a:pt x="8403" y="3728"/>
                    <a:pt x="8403" y="2402"/>
                  </a:cubicBezTo>
                  <a:cubicBezTo>
                    <a:pt x="8403" y="1076"/>
                    <a:pt x="6520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6897724" y="3342027"/>
              <a:ext cx="311674" cy="181984"/>
            </a:xfrm>
            <a:custGeom>
              <a:rect b="b" l="l" r="r" t="t"/>
              <a:pathLst>
                <a:path extrusionOk="0" h="5053" w="8654">
                  <a:moveTo>
                    <a:pt x="4325" y="251"/>
                  </a:moveTo>
                  <a:cubicBezTo>
                    <a:pt x="6576" y="251"/>
                    <a:pt x="8403" y="1271"/>
                    <a:pt x="8403" y="2527"/>
                  </a:cubicBezTo>
                  <a:cubicBezTo>
                    <a:pt x="8403" y="3782"/>
                    <a:pt x="6576" y="4802"/>
                    <a:pt x="4325" y="4802"/>
                  </a:cubicBezTo>
                  <a:cubicBezTo>
                    <a:pt x="2078" y="4802"/>
                    <a:pt x="247" y="3782"/>
                    <a:pt x="247" y="2527"/>
                  </a:cubicBezTo>
                  <a:cubicBezTo>
                    <a:pt x="247" y="1271"/>
                    <a:pt x="2078" y="251"/>
                    <a:pt x="4325" y="251"/>
                  </a:cubicBezTo>
                  <a:close/>
                  <a:moveTo>
                    <a:pt x="4325" y="1"/>
                  </a:moveTo>
                  <a:cubicBezTo>
                    <a:pt x="1941" y="1"/>
                    <a:pt x="0" y="1135"/>
                    <a:pt x="0" y="2527"/>
                  </a:cubicBezTo>
                  <a:cubicBezTo>
                    <a:pt x="0" y="3918"/>
                    <a:pt x="1941" y="5052"/>
                    <a:pt x="4325" y="5052"/>
                  </a:cubicBezTo>
                  <a:cubicBezTo>
                    <a:pt x="6712" y="5052"/>
                    <a:pt x="8653" y="3918"/>
                    <a:pt x="8653" y="2527"/>
                  </a:cubicBezTo>
                  <a:cubicBezTo>
                    <a:pt x="8653" y="1135"/>
                    <a:pt x="6712" y="1"/>
                    <a:pt x="43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6921422" y="3340298"/>
              <a:ext cx="264278" cy="151011"/>
            </a:xfrm>
            <a:custGeom>
              <a:rect b="b" l="l" r="r" t="t"/>
              <a:pathLst>
                <a:path extrusionOk="0" h="4193" w="7338">
                  <a:moveTo>
                    <a:pt x="3667" y="0"/>
                  </a:moveTo>
                  <a:cubicBezTo>
                    <a:pt x="2181" y="0"/>
                    <a:pt x="901" y="505"/>
                    <a:pt x="327" y="1235"/>
                  </a:cubicBezTo>
                  <a:lnTo>
                    <a:pt x="0" y="1235"/>
                  </a:lnTo>
                  <a:lnTo>
                    <a:pt x="0" y="2094"/>
                  </a:lnTo>
                  <a:cubicBezTo>
                    <a:pt x="0" y="3253"/>
                    <a:pt x="1642" y="4193"/>
                    <a:pt x="3667" y="4193"/>
                  </a:cubicBezTo>
                  <a:cubicBezTo>
                    <a:pt x="5695" y="4193"/>
                    <a:pt x="7337" y="3253"/>
                    <a:pt x="7337" y="2094"/>
                  </a:cubicBezTo>
                  <a:lnTo>
                    <a:pt x="7337" y="1235"/>
                  </a:lnTo>
                  <a:lnTo>
                    <a:pt x="7010" y="1235"/>
                  </a:lnTo>
                  <a:cubicBezTo>
                    <a:pt x="6436" y="505"/>
                    <a:pt x="5156" y="0"/>
                    <a:pt x="36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6916884" y="3335760"/>
              <a:ext cx="273318" cy="160087"/>
            </a:xfrm>
            <a:custGeom>
              <a:rect b="b" l="l" r="r" t="t"/>
              <a:pathLst>
                <a:path extrusionOk="0" h="4445" w="7589">
                  <a:moveTo>
                    <a:pt x="3793" y="248"/>
                  </a:moveTo>
                  <a:cubicBezTo>
                    <a:pt x="5195" y="248"/>
                    <a:pt x="6468" y="714"/>
                    <a:pt x="7039" y="1438"/>
                  </a:cubicBezTo>
                  <a:cubicBezTo>
                    <a:pt x="7063" y="1466"/>
                    <a:pt x="7098" y="1483"/>
                    <a:pt x="7136" y="1483"/>
                  </a:cubicBezTo>
                  <a:lnTo>
                    <a:pt x="7338" y="1483"/>
                  </a:lnTo>
                  <a:lnTo>
                    <a:pt x="7338" y="2220"/>
                  </a:lnTo>
                  <a:cubicBezTo>
                    <a:pt x="7338" y="3309"/>
                    <a:pt x="5748" y="4194"/>
                    <a:pt x="3793" y="4194"/>
                  </a:cubicBezTo>
                  <a:cubicBezTo>
                    <a:pt x="1841" y="4194"/>
                    <a:pt x="247" y="3309"/>
                    <a:pt x="247" y="2220"/>
                  </a:cubicBezTo>
                  <a:lnTo>
                    <a:pt x="247" y="1483"/>
                  </a:lnTo>
                  <a:lnTo>
                    <a:pt x="453" y="1483"/>
                  </a:lnTo>
                  <a:cubicBezTo>
                    <a:pt x="491" y="1483"/>
                    <a:pt x="526" y="1466"/>
                    <a:pt x="550" y="1438"/>
                  </a:cubicBezTo>
                  <a:cubicBezTo>
                    <a:pt x="1121" y="714"/>
                    <a:pt x="2394" y="248"/>
                    <a:pt x="3793" y="248"/>
                  </a:cubicBezTo>
                  <a:close/>
                  <a:moveTo>
                    <a:pt x="3793" y="1"/>
                  </a:moveTo>
                  <a:cubicBezTo>
                    <a:pt x="2352" y="1"/>
                    <a:pt x="1027" y="484"/>
                    <a:pt x="393" y="1236"/>
                  </a:cubicBezTo>
                  <a:lnTo>
                    <a:pt x="126" y="1236"/>
                  </a:lnTo>
                  <a:cubicBezTo>
                    <a:pt x="56" y="1236"/>
                    <a:pt x="1" y="1292"/>
                    <a:pt x="1" y="1361"/>
                  </a:cubicBezTo>
                  <a:lnTo>
                    <a:pt x="1" y="2220"/>
                  </a:lnTo>
                  <a:cubicBezTo>
                    <a:pt x="1" y="3445"/>
                    <a:pt x="1702" y="4444"/>
                    <a:pt x="3793" y="4444"/>
                  </a:cubicBezTo>
                  <a:cubicBezTo>
                    <a:pt x="5888" y="4444"/>
                    <a:pt x="7588" y="3445"/>
                    <a:pt x="7588" y="2220"/>
                  </a:cubicBezTo>
                  <a:lnTo>
                    <a:pt x="7588" y="1361"/>
                  </a:lnTo>
                  <a:cubicBezTo>
                    <a:pt x="7588" y="1292"/>
                    <a:pt x="7533" y="1236"/>
                    <a:pt x="7463" y="1236"/>
                  </a:cubicBezTo>
                  <a:lnTo>
                    <a:pt x="7195" y="1236"/>
                  </a:lnTo>
                  <a:cubicBezTo>
                    <a:pt x="6562" y="484"/>
                    <a:pt x="5236" y="1"/>
                    <a:pt x="37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6921422" y="3309181"/>
              <a:ext cx="264278" cy="151047"/>
            </a:xfrm>
            <a:custGeom>
              <a:rect b="b" l="l" r="r" t="t"/>
              <a:pathLst>
                <a:path extrusionOk="0" h="4194" w="7338">
                  <a:moveTo>
                    <a:pt x="3667" y="1"/>
                  </a:moveTo>
                  <a:cubicBezTo>
                    <a:pt x="1642" y="1"/>
                    <a:pt x="0" y="940"/>
                    <a:pt x="0" y="2099"/>
                  </a:cubicBezTo>
                  <a:cubicBezTo>
                    <a:pt x="0" y="3254"/>
                    <a:pt x="1642" y="4193"/>
                    <a:pt x="3667" y="4193"/>
                  </a:cubicBezTo>
                  <a:cubicBezTo>
                    <a:pt x="5695" y="4193"/>
                    <a:pt x="7337" y="3254"/>
                    <a:pt x="7337" y="2099"/>
                  </a:cubicBezTo>
                  <a:cubicBezTo>
                    <a:pt x="7337" y="940"/>
                    <a:pt x="5695" y="1"/>
                    <a:pt x="3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6916884" y="3304679"/>
              <a:ext cx="273318" cy="160051"/>
            </a:xfrm>
            <a:custGeom>
              <a:rect b="b" l="l" r="r" t="t"/>
              <a:pathLst>
                <a:path extrusionOk="0" h="4444" w="7589">
                  <a:moveTo>
                    <a:pt x="3793" y="251"/>
                  </a:moveTo>
                  <a:cubicBezTo>
                    <a:pt x="5748" y="251"/>
                    <a:pt x="7338" y="1135"/>
                    <a:pt x="7338" y="2224"/>
                  </a:cubicBezTo>
                  <a:cubicBezTo>
                    <a:pt x="7338" y="3310"/>
                    <a:pt x="5748" y="4196"/>
                    <a:pt x="3793" y="4196"/>
                  </a:cubicBezTo>
                  <a:cubicBezTo>
                    <a:pt x="1841" y="4196"/>
                    <a:pt x="247" y="3310"/>
                    <a:pt x="247" y="2224"/>
                  </a:cubicBezTo>
                  <a:cubicBezTo>
                    <a:pt x="247" y="1135"/>
                    <a:pt x="1841" y="251"/>
                    <a:pt x="3793" y="251"/>
                  </a:cubicBezTo>
                  <a:close/>
                  <a:moveTo>
                    <a:pt x="3793" y="1"/>
                  </a:moveTo>
                  <a:cubicBezTo>
                    <a:pt x="1702" y="1"/>
                    <a:pt x="1" y="999"/>
                    <a:pt x="1" y="2224"/>
                  </a:cubicBezTo>
                  <a:cubicBezTo>
                    <a:pt x="1" y="3449"/>
                    <a:pt x="1702" y="4444"/>
                    <a:pt x="3793" y="4444"/>
                  </a:cubicBezTo>
                  <a:cubicBezTo>
                    <a:pt x="5888" y="4444"/>
                    <a:pt x="7588" y="3449"/>
                    <a:pt x="7588" y="2224"/>
                  </a:cubicBezTo>
                  <a:cubicBezTo>
                    <a:pt x="7588" y="999"/>
                    <a:pt x="5888" y="1"/>
                    <a:pt x="37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7513576" y="3425581"/>
              <a:ext cx="5798" cy="30901"/>
            </a:xfrm>
            <a:custGeom>
              <a:rect b="b" l="l" r="r" t="t"/>
              <a:pathLst>
                <a:path extrusionOk="0" h="858" w="161">
                  <a:moveTo>
                    <a:pt x="71" y="0"/>
                  </a:moveTo>
                  <a:cubicBezTo>
                    <a:pt x="67" y="0"/>
                    <a:pt x="63" y="0"/>
                    <a:pt x="59" y="1"/>
                  </a:cubicBezTo>
                  <a:cubicBezTo>
                    <a:pt x="24" y="4"/>
                    <a:pt x="0" y="36"/>
                    <a:pt x="3" y="67"/>
                  </a:cubicBezTo>
                  <a:cubicBezTo>
                    <a:pt x="3" y="71"/>
                    <a:pt x="35" y="325"/>
                    <a:pt x="18" y="794"/>
                  </a:cubicBezTo>
                  <a:cubicBezTo>
                    <a:pt x="18" y="829"/>
                    <a:pt x="45" y="857"/>
                    <a:pt x="80" y="857"/>
                  </a:cubicBezTo>
                  <a:cubicBezTo>
                    <a:pt x="115" y="857"/>
                    <a:pt x="143" y="833"/>
                    <a:pt x="143" y="798"/>
                  </a:cubicBezTo>
                  <a:cubicBezTo>
                    <a:pt x="160" y="318"/>
                    <a:pt x="129" y="64"/>
                    <a:pt x="129" y="54"/>
                  </a:cubicBezTo>
                  <a:cubicBezTo>
                    <a:pt x="123" y="23"/>
                    <a:pt x="100" y="0"/>
                    <a:pt x="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6344033" y="3655932"/>
              <a:ext cx="300005" cy="202260"/>
            </a:xfrm>
            <a:custGeom>
              <a:rect b="b" l="l" r="r" t="t"/>
              <a:pathLst>
                <a:path extrusionOk="0" h="5616" w="8330">
                  <a:moveTo>
                    <a:pt x="2710" y="0"/>
                  </a:moveTo>
                  <a:lnTo>
                    <a:pt x="0" y="4453"/>
                  </a:lnTo>
                  <a:lnTo>
                    <a:pt x="6005" y="5616"/>
                  </a:lnTo>
                  <a:lnTo>
                    <a:pt x="8329" y="11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6339351" y="3651394"/>
              <a:ext cx="309297" cy="211336"/>
            </a:xfrm>
            <a:custGeom>
              <a:rect b="b" l="l" r="r" t="t"/>
              <a:pathLst>
                <a:path extrusionOk="0" h="5868" w="8588">
                  <a:moveTo>
                    <a:pt x="2902" y="265"/>
                  </a:moveTo>
                  <a:lnTo>
                    <a:pt x="8271" y="1375"/>
                  </a:lnTo>
                  <a:lnTo>
                    <a:pt x="6065" y="5602"/>
                  </a:lnTo>
                  <a:lnTo>
                    <a:pt x="328" y="4493"/>
                  </a:lnTo>
                  <a:lnTo>
                    <a:pt x="2902" y="265"/>
                  </a:lnTo>
                  <a:close/>
                  <a:moveTo>
                    <a:pt x="2838" y="0"/>
                  </a:moveTo>
                  <a:cubicBezTo>
                    <a:pt x="2796" y="0"/>
                    <a:pt x="2758" y="23"/>
                    <a:pt x="2735" y="60"/>
                  </a:cubicBezTo>
                  <a:lnTo>
                    <a:pt x="26" y="4514"/>
                  </a:lnTo>
                  <a:cubicBezTo>
                    <a:pt x="1" y="4548"/>
                    <a:pt x="1" y="4594"/>
                    <a:pt x="15" y="4628"/>
                  </a:cubicBezTo>
                  <a:cubicBezTo>
                    <a:pt x="32" y="4666"/>
                    <a:pt x="67" y="4694"/>
                    <a:pt x="105" y="4701"/>
                  </a:cubicBezTo>
                  <a:lnTo>
                    <a:pt x="6110" y="5863"/>
                  </a:lnTo>
                  <a:cubicBezTo>
                    <a:pt x="6117" y="5863"/>
                    <a:pt x="6125" y="5867"/>
                    <a:pt x="6135" y="5867"/>
                  </a:cubicBezTo>
                  <a:cubicBezTo>
                    <a:pt x="6180" y="5867"/>
                    <a:pt x="6221" y="5839"/>
                    <a:pt x="6242" y="5797"/>
                  </a:cubicBezTo>
                  <a:lnTo>
                    <a:pt x="8567" y="1344"/>
                  </a:lnTo>
                  <a:cubicBezTo>
                    <a:pt x="8584" y="1309"/>
                    <a:pt x="8588" y="1267"/>
                    <a:pt x="8570" y="1233"/>
                  </a:cubicBezTo>
                  <a:cubicBezTo>
                    <a:pt x="8553" y="1198"/>
                    <a:pt x="8522" y="1174"/>
                    <a:pt x="8483" y="1166"/>
                  </a:cubicBezTo>
                  <a:lnTo>
                    <a:pt x="2868" y="5"/>
                  </a:lnTo>
                  <a:cubicBezTo>
                    <a:pt x="2858" y="2"/>
                    <a:pt x="2848" y="0"/>
                    <a:pt x="28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6511394" y="3474489"/>
              <a:ext cx="285995" cy="209283"/>
            </a:xfrm>
            <a:custGeom>
              <a:rect b="b" l="l" r="r" t="t"/>
              <a:pathLst>
                <a:path extrusionOk="0" h="5811" w="7941">
                  <a:moveTo>
                    <a:pt x="2711" y="0"/>
                  </a:moveTo>
                  <a:lnTo>
                    <a:pt x="1" y="4067"/>
                  </a:lnTo>
                  <a:lnTo>
                    <a:pt x="5616" y="5811"/>
                  </a:lnTo>
                  <a:lnTo>
                    <a:pt x="7941" y="1743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6506784" y="3470060"/>
              <a:ext cx="295359" cy="218251"/>
            </a:xfrm>
            <a:custGeom>
              <a:rect b="b" l="l" r="r" t="t"/>
              <a:pathLst>
                <a:path extrusionOk="0" h="6060" w="8201">
                  <a:moveTo>
                    <a:pt x="2892" y="272"/>
                  </a:moveTo>
                  <a:lnTo>
                    <a:pt x="7887" y="1936"/>
                  </a:lnTo>
                  <a:lnTo>
                    <a:pt x="5689" y="5788"/>
                  </a:lnTo>
                  <a:lnTo>
                    <a:pt x="324" y="4121"/>
                  </a:lnTo>
                  <a:lnTo>
                    <a:pt x="2892" y="272"/>
                  </a:lnTo>
                  <a:close/>
                  <a:moveTo>
                    <a:pt x="2845" y="0"/>
                  </a:moveTo>
                  <a:cubicBezTo>
                    <a:pt x="2804" y="0"/>
                    <a:pt x="2763" y="19"/>
                    <a:pt x="2738" y="54"/>
                  </a:cubicBezTo>
                  <a:lnTo>
                    <a:pt x="24" y="4124"/>
                  </a:lnTo>
                  <a:cubicBezTo>
                    <a:pt x="3" y="4155"/>
                    <a:pt x="0" y="4197"/>
                    <a:pt x="11" y="4232"/>
                  </a:cubicBezTo>
                  <a:cubicBezTo>
                    <a:pt x="24" y="4270"/>
                    <a:pt x="56" y="4298"/>
                    <a:pt x="90" y="4309"/>
                  </a:cubicBezTo>
                  <a:lnTo>
                    <a:pt x="5710" y="6052"/>
                  </a:lnTo>
                  <a:cubicBezTo>
                    <a:pt x="5720" y="6055"/>
                    <a:pt x="5734" y="6059"/>
                    <a:pt x="5744" y="6059"/>
                  </a:cubicBezTo>
                  <a:cubicBezTo>
                    <a:pt x="5789" y="6059"/>
                    <a:pt x="5831" y="6034"/>
                    <a:pt x="5852" y="5996"/>
                  </a:cubicBezTo>
                  <a:lnTo>
                    <a:pt x="8176" y="1929"/>
                  </a:lnTo>
                  <a:cubicBezTo>
                    <a:pt x="8197" y="1897"/>
                    <a:pt x="8201" y="1856"/>
                    <a:pt x="8186" y="1821"/>
                  </a:cubicBezTo>
                  <a:cubicBezTo>
                    <a:pt x="8173" y="1790"/>
                    <a:pt x="8145" y="1762"/>
                    <a:pt x="8110" y="1748"/>
                  </a:cubicBezTo>
                  <a:lnTo>
                    <a:pt x="2881" y="5"/>
                  </a:lnTo>
                  <a:cubicBezTo>
                    <a:pt x="2869" y="2"/>
                    <a:pt x="2857" y="0"/>
                    <a:pt x="28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6650879" y="3753497"/>
              <a:ext cx="272201" cy="160447"/>
            </a:xfrm>
            <a:custGeom>
              <a:rect b="b" l="l" r="r" t="t"/>
              <a:pathLst>
                <a:path extrusionOk="0" h="4455" w="7558">
                  <a:moveTo>
                    <a:pt x="4843" y="1"/>
                  </a:moveTo>
                  <a:lnTo>
                    <a:pt x="0" y="1358"/>
                  </a:lnTo>
                  <a:lnTo>
                    <a:pt x="1938" y="4455"/>
                  </a:lnTo>
                  <a:lnTo>
                    <a:pt x="7557" y="3101"/>
                  </a:lnTo>
                  <a:lnTo>
                    <a:pt x="4843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6646233" y="3749067"/>
              <a:ext cx="281457" cy="169415"/>
            </a:xfrm>
            <a:custGeom>
              <a:rect b="b" l="l" r="r" t="t"/>
              <a:pathLst>
                <a:path extrusionOk="0" h="4704" w="7815">
                  <a:moveTo>
                    <a:pt x="4931" y="263"/>
                  </a:moveTo>
                  <a:lnTo>
                    <a:pt x="7457" y="3151"/>
                  </a:lnTo>
                  <a:lnTo>
                    <a:pt x="2126" y="4438"/>
                  </a:lnTo>
                  <a:lnTo>
                    <a:pt x="324" y="1554"/>
                  </a:lnTo>
                  <a:lnTo>
                    <a:pt x="4931" y="263"/>
                  </a:lnTo>
                  <a:close/>
                  <a:moveTo>
                    <a:pt x="4976" y="1"/>
                  </a:moveTo>
                  <a:cubicBezTo>
                    <a:pt x="4964" y="1"/>
                    <a:pt x="4952" y="3"/>
                    <a:pt x="4941" y="6"/>
                  </a:cubicBezTo>
                  <a:lnTo>
                    <a:pt x="98" y="1360"/>
                  </a:lnTo>
                  <a:cubicBezTo>
                    <a:pt x="59" y="1370"/>
                    <a:pt x="28" y="1397"/>
                    <a:pt x="14" y="1436"/>
                  </a:cubicBezTo>
                  <a:cubicBezTo>
                    <a:pt x="1" y="1471"/>
                    <a:pt x="4" y="1513"/>
                    <a:pt x="25" y="1543"/>
                  </a:cubicBezTo>
                  <a:lnTo>
                    <a:pt x="1963" y="4644"/>
                  </a:lnTo>
                  <a:cubicBezTo>
                    <a:pt x="1987" y="4682"/>
                    <a:pt x="2026" y="4703"/>
                    <a:pt x="2067" y="4703"/>
                  </a:cubicBezTo>
                  <a:cubicBezTo>
                    <a:pt x="2077" y="4703"/>
                    <a:pt x="2088" y="4703"/>
                    <a:pt x="2095" y="4700"/>
                  </a:cubicBezTo>
                  <a:lnTo>
                    <a:pt x="7714" y="3343"/>
                  </a:lnTo>
                  <a:cubicBezTo>
                    <a:pt x="7755" y="3332"/>
                    <a:pt x="7791" y="3301"/>
                    <a:pt x="7801" y="3259"/>
                  </a:cubicBezTo>
                  <a:cubicBezTo>
                    <a:pt x="7815" y="3221"/>
                    <a:pt x="7804" y="3176"/>
                    <a:pt x="7776" y="3141"/>
                  </a:cubicBezTo>
                  <a:lnTo>
                    <a:pt x="5066" y="45"/>
                  </a:lnTo>
                  <a:cubicBezTo>
                    <a:pt x="5043" y="16"/>
                    <a:pt x="5010" y="1"/>
                    <a:pt x="49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7355183" y="1746172"/>
              <a:ext cx="714502" cy="1479100"/>
            </a:xfrm>
            <a:custGeom>
              <a:rect b="b" l="l" r="r" t="t"/>
              <a:pathLst>
                <a:path extrusionOk="0" h="41069" w="19839">
                  <a:moveTo>
                    <a:pt x="5626" y="1"/>
                  </a:moveTo>
                  <a:lnTo>
                    <a:pt x="2877" y="2043"/>
                  </a:lnTo>
                  <a:cubicBezTo>
                    <a:pt x="2877" y="2043"/>
                    <a:pt x="4218" y="4726"/>
                    <a:pt x="3261" y="7311"/>
                  </a:cubicBezTo>
                  <a:cubicBezTo>
                    <a:pt x="2301" y="9900"/>
                    <a:pt x="1" y="10665"/>
                    <a:pt x="1" y="13253"/>
                  </a:cubicBezTo>
                  <a:cubicBezTo>
                    <a:pt x="1" y="15838"/>
                    <a:pt x="2109" y="16990"/>
                    <a:pt x="3738" y="18809"/>
                  </a:cubicBezTo>
                  <a:cubicBezTo>
                    <a:pt x="5369" y="20629"/>
                    <a:pt x="4409" y="23409"/>
                    <a:pt x="2686" y="27719"/>
                  </a:cubicBezTo>
                  <a:cubicBezTo>
                    <a:pt x="1257" y="31289"/>
                    <a:pt x="2217" y="35906"/>
                    <a:pt x="5007" y="38561"/>
                  </a:cubicBezTo>
                  <a:cubicBezTo>
                    <a:pt x="6539" y="40016"/>
                    <a:pt x="8742" y="41069"/>
                    <a:pt x="10868" y="41069"/>
                  </a:cubicBezTo>
                  <a:cubicBezTo>
                    <a:pt x="12189" y="41069"/>
                    <a:pt x="13481" y="40663"/>
                    <a:pt x="14564" y="39695"/>
                  </a:cubicBezTo>
                  <a:cubicBezTo>
                    <a:pt x="17247" y="37301"/>
                    <a:pt x="15139" y="34041"/>
                    <a:pt x="14662" y="31742"/>
                  </a:cubicBezTo>
                  <a:cubicBezTo>
                    <a:pt x="14178" y="29431"/>
                    <a:pt x="17745" y="28569"/>
                    <a:pt x="18548" y="26648"/>
                  </a:cubicBezTo>
                  <a:cubicBezTo>
                    <a:pt x="19839" y="23559"/>
                    <a:pt x="18559" y="20723"/>
                    <a:pt x="16088" y="18712"/>
                  </a:cubicBezTo>
                  <a:cubicBezTo>
                    <a:pt x="14982" y="17815"/>
                    <a:pt x="13190" y="16437"/>
                    <a:pt x="13799" y="14784"/>
                  </a:cubicBezTo>
                  <a:cubicBezTo>
                    <a:pt x="14471" y="12964"/>
                    <a:pt x="15908" y="7694"/>
                    <a:pt x="13893" y="4343"/>
                  </a:cubicBezTo>
                  <a:cubicBezTo>
                    <a:pt x="11882" y="989"/>
                    <a:pt x="5626" y="1"/>
                    <a:pt x="56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7350826" y="1741743"/>
              <a:ext cx="719616" cy="1488176"/>
            </a:xfrm>
            <a:custGeom>
              <a:rect b="b" l="l" r="r" t="t"/>
              <a:pathLst>
                <a:path extrusionOk="0" h="41321" w="19981">
                  <a:moveTo>
                    <a:pt x="5779" y="256"/>
                  </a:moveTo>
                  <a:cubicBezTo>
                    <a:pt x="6377" y="358"/>
                    <a:pt x="12045" y="1422"/>
                    <a:pt x="13909" y="4528"/>
                  </a:cubicBezTo>
                  <a:cubicBezTo>
                    <a:pt x="16140" y="8244"/>
                    <a:pt x="14049" y="14198"/>
                    <a:pt x="13805" y="14866"/>
                  </a:cubicBezTo>
                  <a:cubicBezTo>
                    <a:pt x="13185" y="16546"/>
                    <a:pt x="14891" y="17927"/>
                    <a:pt x="16018" y="18842"/>
                  </a:cubicBezTo>
                  <a:lnTo>
                    <a:pt x="16129" y="18932"/>
                  </a:lnTo>
                  <a:cubicBezTo>
                    <a:pt x="18822" y="21121"/>
                    <a:pt x="19709" y="23960"/>
                    <a:pt x="18555" y="26723"/>
                  </a:cubicBezTo>
                  <a:cubicBezTo>
                    <a:pt x="18237" y="27481"/>
                    <a:pt x="17444" y="28090"/>
                    <a:pt x="16676" y="28677"/>
                  </a:cubicBezTo>
                  <a:cubicBezTo>
                    <a:pt x="15538" y="29551"/>
                    <a:pt x="14362" y="30452"/>
                    <a:pt x="14661" y="31892"/>
                  </a:cubicBezTo>
                  <a:cubicBezTo>
                    <a:pt x="14769" y="32417"/>
                    <a:pt x="14960" y="32981"/>
                    <a:pt x="15162" y="33583"/>
                  </a:cubicBezTo>
                  <a:cubicBezTo>
                    <a:pt x="15847" y="35619"/>
                    <a:pt x="16623" y="37925"/>
                    <a:pt x="14605" y="39728"/>
                  </a:cubicBezTo>
                  <a:cubicBezTo>
                    <a:pt x="13545" y="40672"/>
                    <a:pt x="12278" y="41073"/>
                    <a:pt x="10978" y="41073"/>
                  </a:cubicBezTo>
                  <a:cubicBezTo>
                    <a:pt x="8907" y="41073"/>
                    <a:pt x="6752" y="40055"/>
                    <a:pt x="5215" y="38593"/>
                  </a:cubicBezTo>
                  <a:cubicBezTo>
                    <a:pt x="2497" y="36012"/>
                    <a:pt x="1513" y="31409"/>
                    <a:pt x="2923" y="27887"/>
                  </a:cubicBezTo>
                  <a:cubicBezTo>
                    <a:pt x="4673" y="23508"/>
                    <a:pt x="5619" y="20711"/>
                    <a:pt x="3952" y="18849"/>
                  </a:cubicBezTo>
                  <a:cubicBezTo>
                    <a:pt x="3545" y="18397"/>
                    <a:pt x="3110" y="17983"/>
                    <a:pt x="2690" y="17586"/>
                  </a:cubicBezTo>
                  <a:cubicBezTo>
                    <a:pt x="1433" y="16396"/>
                    <a:pt x="247" y="15269"/>
                    <a:pt x="247" y="13376"/>
                  </a:cubicBezTo>
                  <a:cubicBezTo>
                    <a:pt x="247" y="11943"/>
                    <a:pt x="960" y="11101"/>
                    <a:pt x="1788" y="10127"/>
                  </a:cubicBezTo>
                  <a:cubicBezTo>
                    <a:pt x="2425" y="9379"/>
                    <a:pt x="3079" y="8606"/>
                    <a:pt x="3496" y="7479"/>
                  </a:cubicBezTo>
                  <a:cubicBezTo>
                    <a:pt x="4373" y="5113"/>
                    <a:pt x="3385" y="2712"/>
                    <a:pt x="3152" y="2205"/>
                  </a:cubicBezTo>
                  <a:lnTo>
                    <a:pt x="5779" y="256"/>
                  </a:lnTo>
                  <a:close/>
                  <a:moveTo>
                    <a:pt x="5744" y="0"/>
                  </a:moveTo>
                  <a:cubicBezTo>
                    <a:pt x="5719" y="0"/>
                    <a:pt x="5694" y="10"/>
                    <a:pt x="5675" y="24"/>
                  </a:cubicBezTo>
                  <a:lnTo>
                    <a:pt x="2923" y="2065"/>
                  </a:lnTo>
                  <a:cubicBezTo>
                    <a:pt x="2873" y="2100"/>
                    <a:pt x="2860" y="2166"/>
                    <a:pt x="2887" y="2222"/>
                  </a:cubicBezTo>
                  <a:cubicBezTo>
                    <a:pt x="2902" y="2246"/>
                    <a:pt x="4193" y="4883"/>
                    <a:pt x="3263" y="7392"/>
                  </a:cubicBezTo>
                  <a:cubicBezTo>
                    <a:pt x="2860" y="8481"/>
                    <a:pt x="2219" y="9236"/>
                    <a:pt x="1600" y="9967"/>
                  </a:cubicBezTo>
                  <a:cubicBezTo>
                    <a:pt x="776" y="10937"/>
                    <a:pt x="0" y="11852"/>
                    <a:pt x="0" y="13376"/>
                  </a:cubicBezTo>
                  <a:cubicBezTo>
                    <a:pt x="0" y="15377"/>
                    <a:pt x="1224" y="16539"/>
                    <a:pt x="2523" y="17767"/>
                  </a:cubicBezTo>
                  <a:cubicBezTo>
                    <a:pt x="2936" y="18160"/>
                    <a:pt x="3368" y="18571"/>
                    <a:pt x="3768" y="19016"/>
                  </a:cubicBezTo>
                  <a:cubicBezTo>
                    <a:pt x="5336" y="20769"/>
                    <a:pt x="4408" y="23504"/>
                    <a:pt x="2693" y="27797"/>
                  </a:cubicBezTo>
                  <a:cubicBezTo>
                    <a:pt x="1224" y="31465"/>
                    <a:pt x="2213" y="36081"/>
                    <a:pt x="5044" y="38774"/>
                  </a:cubicBezTo>
                  <a:cubicBezTo>
                    <a:pt x="6624" y="40274"/>
                    <a:pt x="8843" y="41321"/>
                    <a:pt x="10980" y="41321"/>
                  </a:cubicBezTo>
                  <a:cubicBezTo>
                    <a:pt x="12337" y="41321"/>
                    <a:pt x="13659" y="40900"/>
                    <a:pt x="14769" y="39911"/>
                  </a:cubicBezTo>
                  <a:cubicBezTo>
                    <a:pt x="16909" y="37998"/>
                    <a:pt x="16070" y="35507"/>
                    <a:pt x="15395" y="33503"/>
                  </a:cubicBezTo>
                  <a:cubicBezTo>
                    <a:pt x="15197" y="32912"/>
                    <a:pt x="15009" y="32351"/>
                    <a:pt x="14905" y="31840"/>
                  </a:cubicBezTo>
                  <a:cubicBezTo>
                    <a:pt x="14637" y="30556"/>
                    <a:pt x="15701" y="29739"/>
                    <a:pt x="16829" y="28876"/>
                  </a:cubicBezTo>
                  <a:cubicBezTo>
                    <a:pt x="17622" y="28267"/>
                    <a:pt x="18439" y="27637"/>
                    <a:pt x="18784" y="26820"/>
                  </a:cubicBezTo>
                  <a:cubicBezTo>
                    <a:pt x="19981" y="23950"/>
                    <a:pt x="19072" y="21003"/>
                    <a:pt x="16286" y="18738"/>
                  </a:cubicBezTo>
                  <a:lnTo>
                    <a:pt x="16175" y="18647"/>
                  </a:lnTo>
                  <a:cubicBezTo>
                    <a:pt x="15099" y="17777"/>
                    <a:pt x="13478" y="16462"/>
                    <a:pt x="14035" y="14952"/>
                  </a:cubicBezTo>
                  <a:cubicBezTo>
                    <a:pt x="14285" y="14274"/>
                    <a:pt x="16411" y="8217"/>
                    <a:pt x="14122" y="4400"/>
                  </a:cubicBezTo>
                  <a:cubicBezTo>
                    <a:pt x="12104" y="1036"/>
                    <a:pt x="6025" y="44"/>
                    <a:pt x="5765" y="3"/>
                  </a:cubicBezTo>
                  <a:cubicBezTo>
                    <a:pt x="5758" y="1"/>
                    <a:pt x="5751" y="0"/>
                    <a:pt x="57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7708020" y="1903701"/>
              <a:ext cx="220448" cy="896449"/>
            </a:xfrm>
            <a:custGeom>
              <a:rect b="b" l="l" r="r" t="t"/>
              <a:pathLst>
                <a:path extrusionOk="0" h="24891" w="6121">
                  <a:moveTo>
                    <a:pt x="1772" y="0"/>
                  </a:moveTo>
                  <a:lnTo>
                    <a:pt x="1623" y="195"/>
                  </a:lnTo>
                  <a:cubicBezTo>
                    <a:pt x="3181" y="1375"/>
                    <a:pt x="3810" y="3003"/>
                    <a:pt x="3501" y="5038"/>
                  </a:cubicBezTo>
                  <a:cubicBezTo>
                    <a:pt x="3171" y="7209"/>
                    <a:pt x="2294" y="8493"/>
                    <a:pt x="1587" y="9529"/>
                  </a:cubicBezTo>
                  <a:cubicBezTo>
                    <a:pt x="666" y="10876"/>
                    <a:pt x="1" y="11851"/>
                    <a:pt x="1430" y="13736"/>
                  </a:cubicBezTo>
                  <a:cubicBezTo>
                    <a:pt x="2398" y="15010"/>
                    <a:pt x="3327" y="15559"/>
                    <a:pt x="4075" y="16001"/>
                  </a:cubicBezTo>
                  <a:cubicBezTo>
                    <a:pt x="5185" y="16655"/>
                    <a:pt x="5856" y="17052"/>
                    <a:pt x="5599" y="19382"/>
                  </a:cubicBezTo>
                  <a:cubicBezTo>
                    <a:pt x="5167" y="23255"/>
                    <a:pt x="3773" y="24699"/>
                    <a:pt x="3758" y="24716"/>
                  </a:cubicBezTo>
                  <a:lnTo>
                    <a:pt x="3932" y="24890"/>
                  </a:lnTo>
                  <a:cubicBezTo>
                    <a:pt x="3991" y="24831"/>
                    <a:pt x="5404" y="23380"/>
                    <a:pt x="5843" y="19411"/>
                  </a:cubicBezTo>
                  <a:cubicBezTo>
                    <a:pt x="6121" y="16919"/>
                    <a:pt x="5355" y="16467"/>
                    <a:pt x="4200" y="15785"/>
                  </a:cubicBezTo>
                  <a:cubicBezTo>
                    <a:pt x="3473" y="15358"/>
                    <a:pt x="2565" y="14822"/>
                    <a:pt x="1626" y="13587"/>
                  </a:cubicBezTo>
                  <a:cubicBezTo>
                    <a:pt x="307" y="11843"/>
                    <a:pt x="864" y="11026"/>
                    <a:pt x="1790" y="9669"/>
                  </a:cubicBezTo>
                  <a:cubicBezTo>
                    <a:pt x="2509" y="8615"/>
                    <a:pt x="3407" y="7300"/>
                    <a:pt x="3748" y="5073"/>
                  </a:cubicBezTo>
                  <a:cubicBezTo>
                    <a:pt x="4152" y="2419"/>
                    <a:pt x="2896" y="850"/>
                    <a:pt x="1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7674706" y="1858935"/>
              <a:ext cx="53266" cy="26363"/>
            </a:xfrm>
            <a:custGeom>
              <a:rect b="b" l="l" r="r" t="t"/>
              <a:pathLst>
                <a:path extrusionOk="0" h="732" w="1479">
                  <a:moveTo>
                    <a:pt x="53" y="1"/>
                  </a:moveTo>
                  <a:lnTo>
                    <a:pt x="1" y="241"/>
                  </a:lnTo>
                  <a:cubicBezTo>
                    <a:pt x="7" y="245"/>
                    <a:pt x="616" y="373"/>
                    <a:pt x="1374" y="732"/>
                  </a:cubicBezTo>
                  <a:lnTo>
                    <a:pt x="1479" y="509"/>
                  </a:lnTo>
                  <a:cubicBezTo>
                    <a:pt x="693" y="137"/>
                    <a:pt x="77" y="5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7630732" y="1910580"/>
              <a:ext cx="179571" cy="366561"/>
            </a:xfrm>
            <a:custGeom>
              <a:rect b="b" l="l" r="r" t="t"/>
              <a:pathLst>
                <a:path extrusionOk="0" h="10178" w="4986">
                  <a:moveTo>
                    <a:pt x="66" y="1"/>
                  </a:moveTo>
                  <a:lnTo>
                    <a:pt x="0" y="241"/>
                  </a:lnTo>
                  <a:cubicBezTo>
                    <a:pt x="32" y="248"/>
                    <a:pt x="3152" y="1139"/>
                    <a:pt x="4109" y="3696"/>
                  </a:cubicBezTo>
                  <a:cubicBezTo>
                    <a:pt x="4700" y="5268"/>
                    <a:pt x="3438" y="6702"/>
                    <a:pt x="2324" y="7965"/>
                  </a:cubicBezTo>
                  <a:cubicBezTo>
                    <a:pt x="1611" y="8779"/>
                    <a:pt x="992" y="9478"/>
                    <a:pt x="904" y="10143"/>
                  </a:cubicBezTo>
                  <a:lnTo>
                    <a:pt x="1148" y="10178"/>
                  </a:lnTo>
                  <a:cubicBezTo>
                    <a:pt x="1228" y="9586"/>
                    <a:pt x="1851" y="8879"/>
                    <a:pt x="2512" y="8128"/>
                  </a:cubicBezTo>
                  <a:cubicBezTo>
                    <a:pt x="3671" y="6813"/>
                    <a:pt x="4986" y="5320"/>
                    <a:pt x="4342" y="3609"/>
                  </a:cubicBezTo>
                  <a:cubicBezTo>
                    <a:pt x="3337" y="933"/>
                    <a:pt x="199" y="39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7217103" y="2651226"/>
              <a:ext cx="621295" cy="818909"/>
            </a:xfrm>
            <a:custGeom>
              <a:rect b="b" l="l" r="r" t="t"/>
              <a:pathLst>
                <a:path extrusionOk="0" h="22738" w="17251">
                  <a:moveTo>
                    <a:pt x="6326" y="1"/>
                  </a:moveTo>
                  <a:cubicBezTo>
                    <a:pt x="1472" y="3191"/>
                    <a:pt x="290" y="12467"/>
                    <a:pt x="1" y="16795"/>
                  </a:cubicBezTo>
                  <a:lnTo>
                    <a:pt x="11377" y="22737"/>
                  </a:lnTo>
                  <a:cubicBezTo>
                    <a:pt x="11332" y="21221"/>
                    <a:pt x="11312" y="19196"/>
                    <a:pt x="11405" y="17056"/>
                  </a:cubicBezTo>
                  <a:cubicBezTo>
                    <a:pt x="11596" y="12648"/>
                    <a:pt x="16868" y="6806"/>
                    <a:pt x="17059" y="5752"/>
                  </a:cubicBezTo>
                  <a:cubicBezTo>
                    <a:pt x="17250" y="4698"/>
                    <a:pt x="16770" y="4507"/>
                    <a:pt x="16770" y="4507"/>
                  </a:cubicBezTo>
                  <a:lnTo>
                    <a:pt x="6326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7212601" y="2646832"/>
              <a:ext cx="630695" cy="827805"/>
            </a:xfrm>
            <a:custGeom>
              <a:rect b="b" l="l" r="r" t="t"/>
              <a:pathLst>
                <a:path extrusionOk="0" h="22985" w="17512">
                  <a:moveTo>
                    <a:pt x="6465" y="266"/>
                  </a:moveTo>
                  <a:lnTo>
                    <a:pt x="16846" y="4740"/>
                  </a:lnTo>
                  <a:cubicBezTo>
                    <a:pt x="16850" y="4744"/>
                    <a:pt x="17229" y="4927"/>
                    <a:pt x="17062" y="5850"/>
                  </a:cubicBezTo>
                  <a:cubicBezTo>
                    <a:pt x="17007" y="6142"/>
                    <a:pt x="16471" y="6918"/>
                    <a:pt x="15796" y="7899"/>
                  </a:cubicBezTo>
                  <a:cubicBezTo>
                    <a:pt x="14205" y="10206"/>
                    <a:pt x="11541" y="14064"/>
                    <a:pt x="11405" y="17174"/>
                  </a:cubicBezTo>
                  <a:cubicBezTo>
                    <a:pt x="11332" y="18897"/>
                    <a:pt x="11321" y="20737"/>
                    <a:pt x="11374" y="22650"/>
                  </a:cubicBezTo>
                  <a:lnTo>
                    <a:pt x="254" y="16844"/>
                  </a:lnTo>
                  <a:cubicBezTo>
                    <a:pt x="526" y="12857"/>
                    <a:pt x="1674" y="3477"/>
                    <a:pt x="6465" y="266"/>
                  </a:cubicBezTo>
                  <a:close/>
                  <a:moveTo>
                    <a:pt x="6452" y="1"/>
                  </a:moveTo>
                  <a:cubicBezTo>
                    <a:pt x="6428" y="1"/>
                    <a:pt x="6405" y="8"/>
                    <a:pt x="6385" y="22"/>
                  </a:cubicBezTo>
                  <a:cubicBezTo>
                    <a:pt x="1420" y="3278"/>
                    <a:pt x="268" y="12916"/>
                    <a:pt x="4" y="16906"/>
                  </a:cubicBezTo>
                  <a:cubicBezTo>
                    <a:pt x="0" y="16956"/>
                    <a:pt x="25" y="17004"/>
                    <a:pt x="70" y="17025"/>
                  </a:cubicBezTo>
                  <a:lnTo>
                    <a:pt x="11443" y="22971"/>
                  </a:lnTo>
                  <a:cubicBezTo>
                    <a:pt x="11464" y="22978"/>
                    <a:pt x="11482" y="22984"/>
                    <a:pt x="11502" y="22984"/>
                  </a:cubicBezTo>
                  <a:cubicBezTo>
                    <a:pt x="11523" y="22984"/>
                    <a:pt x="11548" y="22978"/>
                    <a:pt x="11568" y="22963"/>
                  </a:cubicBezTo>
                  <a:cubicBezTo>
                    <a:pt x="11604" y="22943"/>
                    <a:pt x="11628" y="22901"/>
                    <a:pt x="11624" y="22856"/>
                  </a:cubicBezTo>
                  <a:cubicBezTo>
                    <a:pt x="11568" y="20873"/>
                    <a:pt x="11575" y="18963"/>
                    <a:pt x="11655" y="17185"/>
                  </a:cubicBezTo>
                  <a:cubicBezTo>
                    <a:pt x="11784" y="14144"/>
                    <a:pt x="14422" y="10324"/>
                    <a:pt x="15997" y="8042"/>
                  </a:cubicBezTo>
                  <a:cubicBezTo>
                    <a:pt x="16749" y="6957"/>
                    <a:pt x="17243" y="6239"/>
                    <a:pt x="17306" y="5895"/>
                  </a:cubicBezTo>
                  <a:cubicBezTo>
                    <a:pt x="17511" y="4754"/>
                    <a:pt x="16965" y="4521"/>
                    <a:pt x="16944" y="4514"/>
                  </a:cubicBezTo>
                  <a:lnTo>
                    <a:pt x="6502" y="12"/>
                  </a:lnTo>
                  <a:cubicBezTo>
                    <a:pt x="6487" y="4"/>
                    <a:pt x="6469" y="1"/>
                    <a:pt x="64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7623817" y="2821576"/>
              <a:ext cx="173736" cy="300437"/>
            </a:xfrm>
            <a:custGeom>
              <a:rect b="b" l="l" r="r" t="t"/>
              <a:pathLst>
                <a:path extrusionOk="0" h="8342" w="4824">
                  <a:moveTo>
                    <a:pt x="4344" y="0"/>
                  </a:moveTo>
                  <a:cubicBezTo>
                    <a:pt x="4323" y="0"/>
                    <a:pt x="4304" y="10"/>
                    <a:pt x="4290" y="30"/>
                  </a:cubicBezTo>
                  <a:cubicBezTo>
                    <a:pt x="4274" y="59"/>
                    <a:pt x="4284" y="96"/>
                    <a:pt x="4311" y="114"/>
                  </a:cubicBezTo>
                  <a:cubicBezTo>
                    <a:pt x="4315" y="117"/>
                    <a:pt x="4629" y="316"/>
                    <a:pt x="4666" y="657"/>
                  </a:cubicBezTo>
                  <a:cubicBezTo>
                    <a:pt x="4698" y="907"/>
                    <a:pt x="4573" y="1172"/>
                    <a:pt x="4301" y="1443"/>
                  </a:cubicBezTo>
                  <a:cubicBezTo>
                    <a:pt x="3404" y="2341"/>
                    <a:pt x="992" y="6081"/>
                    <a:pt x="15" y="8255"/>
                  </a:cubicBezTo>
                  <a:cubicBezTo>
                    <a:pt x="1" y="8287"/>
                    <a:pt x="15" y="8325"/>
                    <a:pt x="46" y="8339"/>
                  </a:cubicBezTo>
                  <a:cubicBezTo>
                    <a:pt x="53" y="8342"/>
                    <a:pt x="60" y="8342"/>
                    <a:pt x="70" y="8342"/>
                  </a:cubicBezTo>
                  <a:cubicBezTo>
                    <a:pt x="94" y="8342"/>
                    <a:pt x="115" y="8329"/>
                    <a:pt x="126" y="8308"/>
                  </a:cubicBezTo>
                  <a:cubicBezTo>
                    <a:pt x="1101" y="6143"/>
                    <a:pt x="3497" y="2421"/>
                    <a:pt x="4388" y="1530"/>
                  </a:cubicBezTo>
                  <a:cubicBezTo>
                    <a:pt x="4687" y="1231"/>
                    <a:pt x="4823" y="931"/>
                    <a:pt x="4791" y="643"/>
                  </a:cubicBezTo>
                  <a:cubicBezTo>
                    <a:pt x="4746" y="242"/>
                    <a:pt x="4391" y="20"/>
                    <a:pt x="4378" y="10"/>
                  </a:cubicBezTo>
                  <a:cubicBezTo>
                    <a:pt x="4367" y="3"/>
                    <a:pt x="4355" y="0"/>
                    <a:pt x="43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7580744" y="3157018"/>
              <a:ext cx="32377" cy="253221"/>
            </a:xfrm>
            <a:custGeom>
              <a:rect b="b" l="l" r="r" t="t"/>
              <a:pathLst>
                <a:path extrusionOk="0" h="7031" w="899">
                  <a:moveTo>
                    <a:pt x="828" y="1"/>
                  </a:moveTo>
                  <a:cubicBezTo>
                    <a:pt x="804" y="1"/>
                    <a:pt x="783" y="14"/>
                    <a:pt x="773" y="37"/>
                  </a:cubicBezTo>
                  <a:cubicBezTo>
                    <a:pt x="762" y="55"/>
                    <a:pt x="0" y="1825"/>
                    <a:pt x="108" y="3572"/>
                  </a:cubicBezTo>
                  <a:cubicBezTo>
                    <a:pt x="216" y="5305"/>
                    <a:pt x="219" y="6950"/>
                    <a:pt x="219" y="6968"/>
                  </a:cubicBezTo>
                  <a:cubicBezTo>
                    <a:pt x="219" y="7002"/>
                    <a:pt x="247" y="7031"/>
                    <a:pt x="278" y="7031"/>
                  </a:cubicBezTo>
                  <a:cubicBezTo>
                    <a:pt x="314" y="7031"/>
                    <a:pt x="341" y="7002"/>
                    <a:pt x="341" y="6968"/>
                  </a:cubicBezTo>
                  <a:cubicBezTo>
                    <a:pt x="341" y="6950"/>
                    <a:pt x="341" y="5301"/>
                    <a:pt x="233" y="3565"/>
                  </a:cubicBezTo>
                  <a:cubicBezTo>
                    <a:pt x="126" y="1850"/>
                    <a:pt x="877" y="107"/>
                    <a:pt x="884" y="89"/>
                  </a:cubicBezTo>
                  <a:cubicBezTo>
                    <a:pt x="898" y="58"/>
                    <a:pt x="884" y="20"/>
                    <a:pt x="852" y="6"/>
                  </a:cubicBezTo>
                  <a:cubicBezTo>
                    <a:pt x="844" y="2"/>
                    <a:pt x="836" y="1"/>
                    <a:pt x="8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6845611" y="1955167"/>
              <a:ext cx="700600" cy="1371883"/>
            </a:xfrm>
            <a:custGeom>
              <a:rect b="b" l="l" r="r" t="t"/>
              <a:pathLst>
                <a:path extrusionOk="0" h="38092" w="19453">
                  <a:moveTo>
                    <a:pt x="14386" y="1"/>
                  </a:moveTo>
                  <a:lnTo>
                    <a:pt x="9505" y="2949"/>
                  </a:lnTo>
                  <a:cubicBezTo>
                    <a:pt x="9505" y="2949"/>
                    <a:pt x="8952" y="5621"/>
                    <a:pt x="8398" y="6263"/>
                  </a:cubicBezTo>
                  <a:cubicBezTo>
                    <a:pt x="7846" y="6911"/>
                    <a:pt x="3333" y="7829"/>
                    <a:pt x="2042" y="9489"/>
                  </a:cubicBezTo>
                  <a:cubicBezTo>
                    <a:pt x="755" y="11148"/>
                    <a:pt x="1214" y="16214"/>
                    <a:pt x="1214" y="16489"/>
                  </a:cubicBezTo>
                  <a:cubicBezTo>
                    <a:pt x="1214" y="16768"/>
                    <a:pt x="292" y="20542"/>
                    <a:pt x="755" y="21739"/>
                  </a:cubicBezTo>
                  <a:cubicBezTo>
                    <a:pt x="1214" y="22939"/>
                    <a:pt x="1767" y="25518"/>
                    <a:pt x="1399" y="26989"/>
                  </a:cubicBezTo>
                  <a:cubicBezTo>
                    <a:pt x="1207" y="27755"/>
                    <a:pt x="570" y="29362"/>
                    <a:pt x="0" y="30733"/>
                  </a:cubicBezTo>
                  <a:lnTo>
                    <a:pt x="14083" y="38091"/>
                  </a:lnTo>
                  <a:cubicBezTo>
                    <a:pt x="14070" y="35159"/>
                    <a:pt x="14108" y="30531"/>
                    <a:pt x="14480" y="29661"/>
                  </a:cubicBezTo>
                  <a:cubicBezTo>
                    <a:pt x="15030" y="28374"/>
                    <a:pt x="19452" y="16214"/>
                    <a:pt x="19177" y="13449"/>
                  </a:cubicBezTo>
                  <a:cubicBezTo>
                    <a:pt x="18899" y="10686"/>
                    <a:pt x="13558" y="6727"/>
                    <a:pt x="13558" y="6727"/>
                  </a:cubicBezTo>
                  <a:lnTo>
                    <a:pt x="14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6840569" y="1950737"/>
              <a:ext cx="710252" cy="1380707"/>
            </a:xfrm>
            <a:custGeom>
              <a:rect b="b" l="l" r="r" t="t"/>
              <a:pathLst>
                <a:path extrusionOk="0" h="38337" w="19721">
                  <a:moveTo>
                    <a:pt x="14373" y="361"/>
                  </a:moveTo>
                  <a:lnTo>
                    <a:pt x="13576" y="6832"/>
                  </a:lnTo>
                  <a:cubicBezTo>
                    <a:pt x="13569" y="6877"/>
                    <a:pt x="13587" y="6923"/>
                    <a:pt x="13625" y="6947"/>
                  </a:cubicBezTo>
                  <a:cubicBezTo>
                    <a:pt x="13677" y="6989"/>
                    <a:pt x="18924" y="10910"/>
                    <a:pt x="19191" y="13585"/>
                  </a:cubicBezTo>
                  <a:cubicBezTo>
                    <a:pt x="19470" y="16344"/>
                    <a:pt x="15051" y="28462"/>
                    <a:pt x="14505" y="29736"/>
                  </a:cubicBezTo>
                  <a:cubicBezTo>
                    <a:pt x="14147" y="30574"/>
                    <a:pt x="14085" y="34648"/>
                    <a:pt x="14098" y="38009"/>
                  </a:cubicBezTo>
                  <a:lnTo>
                    <a:pt x="300" y="30797"/>
                  </a:lnTo>
                  <a:cubicBezTo>
                    <a:pt x="1044" y="28994"/>
                    <a:pt x="1504" y="27767"/>
                    <a:pt x="1661" y="27144"/>
                  </a:cubicBezTo>
                  <a:cubicBezTo>
                    <a:pt x="2019" y="25707"/>
                    <a:pt x="1514" y="23128"/>
                    <a:pt x="1009" y="21821"/>
                  </a:cubicBezTo>
                  <a:cubicBezTo>
                    <a:pt x="662" y="20915"/>
                    <a:pt x="1155" y="18348"/>
                    <a:pt x="1368" y="17249"/>
                  </a:cubicBezTo>
                  <a:cubicBezTo>
                    <a:pt x="1444" y="16859"/>
                    <a:pt x="1479" y="16682"/>
                    <a:pt x="1479" y="16612"/>
                  </a:cubicBezTo>
                  <a:cubicBezTo>
                    <a:pt x="1479" y="16584"/>
                    <a:pt x="1473" y="16508"/>
                    <a:pt x="1465" y="16390"/>
                  </a:cubicBezTo>
                  <a:cubicBezTo>
                    <a:pt x="1205" y="12054"/>
                    <a:pt x="1765" y="10353"/>
                    <a:pt x="2279" y="9689"/>
                  </a:cubicBezTo>
                  <a:cubicBezTo>
                    <a:pt x="3059" y="8687"/>
                    <a:pt x="5126" y="7931"/>
                    <a:pt x="6635" y="7382"/>
                  </a:cubicBezTo>
                  <a:cubicBezTo>
                    <a:pt x="7662" y="7009"/>
                    <a:pt x="8403" y="6738"/>
                    <a:pt x="8633" y="6467"/>
                  </a:cubicBezTo>
                  <a:cubicBezTo>
                    <a:pt x="9161" y="5851"/>
                    <a:pt x="9669" y="3541"/>
                    <a:pt x="9753" y="3151"/>
                  </a:cubicBezTo>
                  <a:lnTo>
                    <a:pt x="14373" y="361"/>
                  </a:lnTo>
                  <a:close/>
                  <a:moveTo>
                    <a:pt x="14526" y="0"/>
                  </a:moveTo>
                  <a:cubicBezTo>
                    <a:pt x="14504" y="0"/>
                    <a:pt x="14482" y="6"/>
                    <a:pt x="14464" y="20"/>
                  </a:cubicBezTo>
                  <a:lnTo>
                    <a:pt x="9579" y="2967"/>
                  </a:lnTo>
                  <a:cubicBezTo>
                    <a:pt x="9551" y="2984"/>
                    <a:pt x="9530" y="3012"/>
                    <a:pt x="9523" y="3046"/>
                  </a:cubicBezTo>
                  <a:cubicBezTo>
                    <a:pt x="9516" y="3075"/>
                    <a:pt x="8970" y="5694"/>
                    <a:pt x="8445" y="6307"/>
                  </a:cubicBezTo>
                  <a:cubicBezTo>
                    <a:pt x="8257" y="6526"/>
                    <a:pt x="7429" y="6829"/>
                    <a:pt x="6552" y="7149"/>
                  </a:cubicBezTo>
                  <a:cubicBezTo>
                    <a:pt x="4927" y="7740"/>
                    <a:pt x="2909" y="8478"/>
                    <a:pt x="2085" y="9535"/>
                  </a:cubicBezTo>
                  <a:cubicBezTo>
                    <a:pt x="1542" y="10235"/>
                    <a:pt x="951" y="11992"/>
                    <a:pt x="1218" y="16406"/>
                  </a:cubicBezTo>
                  <a:cubicBezTo>
                    <a:pt x="1226" y="16515"/>
                    <a:pt x="1229" y="16588"/>
                    <a:pt x="1229" y="16612"/>
                  </a:cubicBezTo>
                  <a:cubicBezTo>
                    <a:pt x="1229" y="16661"/>
                    <a:pt x="1180" y="16925"/>
                    <a:pt x="1124" y="17204"/>
                  </a:cubicBezTo>
                  <a:cubicBezTo>
                    <a:pt x="892" y="18415"/>
                    <a:pt x="404" y="20936"/>
                    <a:pt x="776" y="21907"/>
                  </a:cubicBezTo>
                  <a:cubicBezTo>
                    <a:pt x="1271" y="23184"/>
                    <a:pt x="1765" y="25696"/>
                    <a:pt x="1417" y="27084"/>
                  </a:cubicBezTo>
                  <a:cubicBezTo>
                    <a:pt x="1264" y="27697"/>
                    <a:pt x="784" y="28984"/>
                    <a:pt x="25" y="30807"/>
                  </a:cubicBezTo>
                  <a:cubicBezTo>
                    <a:pt x="1" y="30866"/>
                    <a:pt x="25" y="30935"/>
                    <a:pt x="84" y="30964"/>
                  </a:cubicBezTo>
                  <a:lnTo>
                    <a:pt x="14165" y="38322"/>
                  </a:lnTo>
                  <a:cubicBezTo>
                    <a:pt x="14186" y="38333"/>
                    <a:pt x="14202" y="38336"/>
                    <a:pt x="14223" y="38336"/>
                  </a:cubicBezTo>
                  <a:cubicBezTo>
                    <a:pt x="14244" y="38336"/>
                    <a:pt x="14269" y="38329"/>
                    <a:pt x="14286" y="38319"/>
                  </a:cubicBezTo>
                  <a:cubicBezTo>
                    <a:pt x="14324" y="38294"/>
                    <a:pt x="14348" y="38256"/>
                    <a:pt x="14348" y="38211"/>
                  </a:cubicBezTo>
                  <a:cubicBezTo>
                    <a:pt x="14324" y="33445"/>
                    <a:pt x="14460" y="30470"/>
                    <a:pt x="14732" y="29833"/>
                  </a:cubicBezTo>
                  <a:cubicBezTo>
                    <a:pt x="15281" y="28552"/>
                    <a:pt x="19721" y="16358"/>
                    <a:pt x="19439" y="13561"/>
                  </a:cubicBezTo>
                  <a:cubicBezTo>
                    <a:pt x="19175" y="10900"/>
                    <a:pt x="14443" y="7253"/>
                    <a:pt x="13831" y="6794"/>
                  </a:cubicBezTo>
                  <a:lnTo>
                    <a:pt x="14648" y="138"/>
                  </a:lnTo>
                  <a:cubicBezTo>
                    <a:pt x="14655" y="93"/>
                    <a:pt x="14634" y="48"/>
                    <a:pt x="14596" y="20"/>
                  </a:cubicBezTo>
                  <a:cubicBezTo>
                    <a:pt x="14574" y="7"/>
                    <a:pt x="14550" y="0"/>
                    <a:pt x="145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7178531" y="2002814"/>
              <a:ext cx="211120" cy="278828"/>
            </a:xfrm>
            <a:custGeom>
              <a:rect b="b" l="l" r="r" t="t"/>
              <a:pathLst>
                <a:path extrusionOk="0" h="7742" w="5862">
                  <a:moveTo>
                    <a:pt x="4853" y="1"/>
                  </a:moveTo>
                  <a:lnTo>
                    <a:pt x="4853" y="1"/>
                  </a:lnTo>
                  <a:cubicBezTo>
                    <a:pt x="3440" y="964"/>
                    <a:pt x="1659" y="1966"/>
                    <a:pt x="212" y="2394"/>
                  </a:cubicBezTo>
                  <a:cubicBezTo>
                    <a:pt x="153" y="2634"/>
                    <a:pt x="80" y="2912"/>
                    <a:pt x="0" y="3198"/>
                  </a:cubicBezTo>
                  <a:cubicBezTo>
                    <a:pt x="278" y="3170"/>
                    <a:pt x="588" y="3129"/>
                    <a:pt x="929" y="3069"/>
                  </a:cubicBezTo>
                  <a:cubicBezTo>
                    <a:pt x="2790" y="2742"/>
                    <a:pt x="3778" y="2085"/>
                    <a:pt x="3779" y="2085"/>
                  </a:cubicBezTo>
                  <a:lnTo>
                    <a:pt x="3779" y="2085"/>
                  </a:lnTo>
                  <a:lnTo>
                    <a:pt x="2790" y="6249"/>
                  </a:lnTo>
                  <a:cubicBezTo>
                    <a:pt x="2790" y="6249"/>
                    <a:pt x="3747" y="6809"/>
                    <a:pt x="4933" y="7742"/>
                  </a:cubicBezTo>
                  <a:cubicBezTo>
                    <a:pt x="5295" y="7411"/>
                    <a:pt x="5608" y="7098"/>
                    <a:pt x="5862" y="6830"/>
                  </a:cubicBezTo>
                  <a:cubicBezTo>
                    <a:pt x="4961" y="6040"/>
                    <a:pt x="4259" y="5515"/>
                    <a:pt x="4241" y="5501"/>
                  </a:cubicBezTo>
                  <a:cubicBezTo>
                    <a:pt x="4203" y="5477"/>
                    <a:pt x="4185" y="5431"/>
                    <a:pt x="4192" y="5386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6845611" y="2217211"/>
              <a:ext cx="700600" cy="1109838"/>
            </a:xfrm>
            <a:custGeom>
              <a:rect b="b" l="l" r="r" t="t"/>
              <a:pathLst>
                <a:path extrusionOk="0" h="30816" w="19453">
                  <a:moveTo>
                    <a:pt x="6088" y="0"/>
                  </a:moveTo>
                  <a:cubicBezTo>
                    <a:pt x="4585" y="553"/>
                    <a:pt x="2783" y="1263"/>
                    <a:pt x="2042" y="2213"/>
                  </a:cubicBezTo>
                  <a:cubicBezTo>
                    <a:pt x="755" y="3872"/>
                    <a:pt x="1214" y="8938"/>
                    <a:pt x="1214" y="9213"/>
                  </a:cubicBezTo>
                  <a:cubicBezTo>
                    <a:pt x="1214" y="9492"/>
                    <a:pt x="292" y="13266"/>
                    <a:pt x="755" y="14463"/>
                  </a:cubicBezTo>
                  <a:cubicBezTo>
                    <a:pt x="1214" y="15663"/>
                    <a:pt x="1767" y="18242"/>
                    <a:pt x="1399" y="19713"/>
                  </a:cubicBezTo>
                  <a:cubicBezTo>
                    <a:pt x="1207" y="20479"/>
                    <a:pt x="570" y="22086"/>
                    <a:pt x="0" y="23457"/>
                  </a:cubicBezTo>
                  <a:lnTo>
                    <a:pt x="14083" y="30815"/>
                  </a:lnTo>
                  <a:cubicBezTo>
                    <a:pt x="14070" y="27883"/>
                    <a:pt x="14108" y="23255"/>
                    <a:pt x="14480" y="22385"/>
                  </a:cubicBezTo>
                  <a:cubicBezTo>
                    <a:pt x="15030" y="21098"/>
                    <a:pt x="19452" y="8938"/>
                    <a:pt x="19177" y="6173"/>
                  </a:cubicBezTo>
                  <a:cubicBezTo>
                    <a:pt x="19003" y="4453"/>
                    <a:pt x="16874" y="2272"/>
                    <a:pt x="15284" y="870"/>
                  </a:cubicBezTo>
                  <a:cubicBezTo>
                    <a:pt x="13994" y="2235"/>
                    <a:pt x="11450" y="4582"/>
                    <a:pt x="9209" y="4582"/>
                  </a:cubicBezTo>
                  <a:cubicBezTo>
                    <a:pt x="8736" y="4582"/>
                    <a:pt x="8277" y="4478"/>
                    <a:pt x="7846" y="4238"/>
                  </a:cubicBezTo>
                  <a:cubicBezTo>
                    <a:pt x="5629" y="3006"/>
                    <a:pt x="5758" y="1117"/>
                    <a:pt x="60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6840569" y="2212781"/>
              <a:ext cx="710252" cy="1118662"/>
            </a:xfrm>
            <a:custGeom>
              <a:rect b="b" l="l" r="r" t="t"/>
              <a:pathLst>
                <a:path extrusionOk="0" h="31061" w="19721">
                  <a:moveTo>
                    <a:pt x="6048" y="321"/>
                  </a:moveTo>
                  <a:lnTo>
                    <a:pt x="6048" y="321"/>
                  </a:lnTo>
                  <a:cubicBezTo>
                    <a:pt x="5776" y="1442"/>
                    <a:pt x="5762" y="3269"/>
                    <a:pt x="7926" y="4472"/>
                  </a:cubicBezTo>
                  <a:cubicBezTo>
                    <a:pt x="8381" y="4724"/>
                    <a:pt x="8863" y="4834"/>
                    <a:pt x="9357" y="4834"/>
                  </a:cubicBezTo>
                  <a:cubicBezTo>
                    <a:pt x="11543" y="4834"/>
                    <a:pt x="13981" y="2684"/>
                    <a:pt x="15434" y="1164"/>
                  </a:cubicBezTo>
                  <a:cubicBezTo>
                    <a:pt x="17080" y="2632"/>
                    <a:pt x="19032" y="4692"/>
                    <a:pt x="19191" y="6309"/>
                  </a:cubicBezTo>
                  <a:cubicBezTo>
                    <a:pt x="19470" y="9068"/>
                    <a:pt x="15051" y="21186"/>
                    <a:pt x="14505" y="22460"/>
                  </a:cubicBezTo>
                  <a:cubicBezTo>
                    <a:pt x="14147" y="23298"/>
                    <a:pt x="14085" y="27372"/>
                    <a:pt x="14098" y="30733"/>
                  </a:cubicBezTo>
                  <a:lnTo>
                    <a:pt x="300" y="23521"/>
                  </a:lnTo>
                  <a:cubicBezTo>
                    <a:pt x="1044" y="21718"/>
                    <a:pt x="1504" y="20491"/>
                    <a:pt x="1661" y="19868"/>
                  </a:cubicBezTo>
                  <a:cubicBezTo>
                    <a:pt x="2019" y="18431"/>
                    <a:pt x="1514" y="15852"/>
                    <a:pt x="1009" y="14545"/>
                  </a:cubicBezTo>
                  <a:cubicBezTo>
                    <a:pt x="662" y="13639"/>
                    <a:pt x="1155" y="11072"/>
                    <a:pt x="1368" y="9973"/>
                  </a:cubicBezTo>
                  <a:cubicBezTo>
                    <a:pt x="1444" y="9583"/>
                    <a:pt x="1479" y="9406"/>
                    <a:pt x="1479" y="9336"/>
                  </a:cubicBezTo>
                  <a:cubicBezTo>
                    <a:pt x="1479" y="9308"/>
                    <a:pt x="1473" y="9232"/>
                    <a:pt x="1465" y="9114"/>
                  </a:cubicBezTo>
                  <a:cubicBezTo>
                    <a:pt x="1205" y="4778"/>
                    <a:pt x="1765" y="3077"/>
                    <a:pt x="2279" y="2413"/>
                  </a:cubicBezTo>
                  <a:cubicBezTo>
                    <a:pt x="2958" y="1543"/>
                    <a:pt x="4551" y="878"/>
                    <a:pt x="6048" y="321"/>
                  </a:cubicBezTo>
                  <a:close/>
                  <a:moveTo>
                    <a:pt x="6231" y="0"/>
                  </a:moveTo>
                  <a:cubicBezTo>
                    <a:pt x="6216" y="0"/>
                    <a:pt x="6201" y="3"/>
                    <a:pt x="6186" y="8"/>
                  </a:cubicBezTo>
                  <a:cubicBezTo>
                    <a:pt x="4596" y="593"/>
                    <a:pt x="2836" y="1296"/>
                    <a:pt x="2085" y="2259"/>
                  </a:cubicBezTo>
                  <a:cubicBezTo>
                    <a:pt x="1542" y="2959"/>
                    <a:pt x="951" y="4716"/>
                    <a:pt x="1218" y="9130"/>
                  </a:cubicBezTo>
                  <a:cubicBezTo>
                    <a:pt x="1226" y="9239"/>
                    <a:pt x="1229" y="9312"/>
                    <a:pt x="1229" y="9336"/>
                  </a:cubicBezTo>
                  <a:cubicBezTo>
                    <a:pt x="1229" y="9385"/>
                    <a:pt x="1180" y="9649"/>
                    <a:pt x="1124" y="9928"/>
                  </a:cubicBezTo>
                  <a:cubicBezTo>
                    <a:pt x="892" y="11139"/>
                    <a:pt x="404" y="13660"/>
                    <a:pt x="776" y="14631"/>
                  </a:cubicBezTo>
                  <a:cubicBezTo>
                    <a:pt x="1271" y="15908"/>
                    <a:pt x="1765" y="18420"/>
                    <a:pt x="1417" y="19808"/>
                  </a:cubicBezTo>
                  <a:cubicBezTo>
                    <a:pt x="1264" y="20421"/>
                    <a:pt x="784" y="21708"/>
                    <a:pt x="25" y="23531"/>
                  </a:cubicBezTo>
                  <a:cubicBezTo>
                    <a:pt x="1" y="23590"/>
                    <a:pt x="25" y="23659"/>
                    <a:pt x="84" y="23688"/>
                  </a:cubicBezTo>
                  <a:lnTo>
                    <a:pt x="14165" y="31046"/>
                  </a:lnTo>
                  <a:cubicBezTo>
                    <a:pt x="14186" y="31057"/>
                    <a:pt x="14202" y="31060"/>
                    <a:pt x="14223" y="31060"/>
                  </a:cubicBezTo>
                  <a:cubicBezTo>
                    <a:pt x="14244" y="31060"/>
                    <a:pt x="14269" y="31053"/>
                    <a:pt x="14286" y="31043"/>
                  </a:cubicBezTo>
                  <a:cubicBezTo>
                    <a:pt x="14324" y="31018"/>
                    <a:pt x="14348" y="30980"/>
                    <a:pt x="14348" y="30935"/>
                  </a:cubicBezTo>
                  <a:cubicBezTo>
                    <a:pt x="14324" y="26169"/>
                    <a:pt x="14460" y="23194"/>
                    <a:pt x="14732" y="22557"/>
                  </a:cubicBezTo>
                  <a:cubicBezTo>
                    <a:pt x="15281" y="21276"/>
                    <a:pt x="19721" y="9082"/>
                    <a:pt x="19439" y="6285"/>
                  </a:cubicBezTo>
                  <a:cubicBezTo>
                    <a:pt x="19268" y="4556"/>
                    <a:pt x="17205" y="2402"/>
                    <a:pt x="15507" y="899"/>
                  </a:cubicBezTo>
                  <a:cubicBezTo>
                    <a:pt x="15484" y="878"/>
                    <a:pt x="15455" y="867"/>
                    <a:pt x="15426" y="867"/>
                  </a:cubicBezTo>
                  <a:cubicBezTo>
                    <a:pt x="15393" y="867"/>
                    <a:pt x="15361" y="880"/>
                    <a:pt x="15337" y="906"/>
                  </a:cubicBezTo>
                  <a:cubicBezTo>
                    <a:pt x="14186" y="2121"/>
                    <a:pt x="11585" y="4578"/>
                    <a:pt x="9339" y="4578"/>
                  </a:cubicBezTo>
                  <a:cubicBezTo>
                    <a:pt x="8890" y="4578"/>
                    <a:pt x="8455" y="4479"/>
                    <a:pt x="8048" y="4253"/>
                  </a:cubicBezTo>
                  <a:cubicBezTo>
                    <a:pt x="5982" y="3108"/>
                    <a:pt x="5985" y="1393"/>
                    <a:pt x="6347" y="158"/>
                  </a:cubicBezTo>
                  <a:cubicBezTo>
                    <a:pt x="6361" y="112"/>
                    <a:pt x="6347" y="64"/>
                    <a:pt x="6316" y="33"/>
                  </a:cubicBezTo>
                  <a:cubicBezTo>
                    <a:pt x="6292" y="12"/>
                    <a:pt x="6262" y="0"/>
                    <a:pt x="62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6923907" y="2516674"/>
              <a:ext cx="314051" cy="296728"/>
            </a:xfrm>
            <a:custGeom>
              <a:rect b="b" l="l" r="r" t="t"/>
              <a:pathLst>
                <a:path extrusionOk="0" h="8239" w="8720">
                  <a:moveTo>
                    <a:pt x="2398" y="0"/>
                  </a:moveTo>
                  <a:cubicBezTo>
                    <a:pt x="1918" y="0"/>
                    <a:pt x="1629" y="2015"/>
                    <a:pt x="1629" y="2015"/>
                  </a:cubicBezTo>
                  <a:cubicBezTo>
                    <a:pt x="1629" y="2015"/>
                    <a:pt x="0" y="3546"/>
                    <a:pt x="574" y="5080"/>
                  </a:cubicBezTo>
                  <a:cubicBezTo>
                    <a:pt x="1065" y="6381"/>
                    <a:pt x="2662" y="8238"/>
                    <a:pt x="4718" y="8238"/>
                  </a:cubicBezTo>
                  <a:cubicBezTo>
                    <a:pt x="5081" y="8238"/>
                    <a:pt x="5458" y="8180"/>
                    <a:pt x="5845" y="8051"/>
                  </a:cubicBezTo>
                  <a:cubicBezTo>
                    <a:pt x="8434" y="7189"/>
                    <a:pt x="7665" y="4506"/>
                    <a:pt x="7665" y="4506"/>
                  </a:cubicBezTo>
                  <a:cubicBezTo>
                    <a:pt x="7665" y="4506"/>
                    <a:pt x="8719" y="2683"/>
                    <a:pt x="8719" y="2300"/>
                  </a:cubicBezTo>
                  <a:cubicBezTo>
                    <a:pt x="8719" y="2236"/>
                    <a:pt x="8667" y="2210"/>
                    <a:pt x="8578" y="2210"/>
                  </a:cubicBezTo>
                  <a:cubicBezTo>
                    <a:pt x="8136" y="2210"/>
                    <a:pt x="6802" y="2878"/>
                    <a:pt x="6802" y="2878"/>
                  </a:cubicBezTo>
                  <a:lnTo>
                    <a:pt x="3737" y="1437"/>
                  </a:lnTo>
                  <a:cubicBezTo>
                    <a:pt x="3737" y="1437"/>
                    <a:pt x="2874" y="0"/>
                    <a:pt x="2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6920377" y="2512281"/>
              <a:ext cx="322082" cy="305551"/>
            </a:xfrm>
            <a:custGeom>
              <a:rect b="b" l="l" r="r" t="t"/>
              <a:pathLst>
                <a:path extrusionOk="0" h="8484" w="8943">
                  <a:moveTo>
                    <a:pt x="2496" y="248"/>
                  </a:moveTo>
                  <a:cubicBezTo>
                    <a:pt x="2777" y="248"/>
                    <a:pt x="3386" y="1052"/>
                    <a:pt x="3731" y="1625"/>
                  </a:cubicBezTo>
                  <a:cubicBezTo>
                    <a:pt x="3741" y="1646"/>
                    <a:pt x="3762" y="1664"/>
                    <a:pt x="3782" y="1675"/>
                  </a:cubicBezTo>
                  <a:lnTo>
                    <a:pt x="6848" y="3111"/>
                  </a:lnTo>
                  <a:cubicBezTo>
                    <a:pt x="6864" y="3117"/>
                    <a:pt x="6882" y="3121"/>
                    <a:pt x="6900" y="3121"/>
                  </a:cubicBezTo>
                  <a:cubicBezTo>
                    <a:pt x="6920" y="3121"/>
                    <a:pt x="6939" y="3117"/>
                    <a:pt x="6955" y="3107"/>
                  </a:cubicBezTo>
                  <a:cubicBezTo>
                    <a:pt x="7631" y="2774"/>
                    <a:pt x="8433" y="2453"/>
                    <a:pt x="8672" y="2453"/>
                  </a:cubicBezTo>
                  <a:cubicBezTo>
                    <a:pt x="8679" y="2453"/>
                    <a:pt x="8686" y="2453"/>
                    <a:pt x="8692" y="2454"/>
                  </a:cubicBezTo>
                  <a:cubicBezTo>
                    <a:pt x="8646" y="2763"/>
                    <a:pt x="8045" y="3897"/>
                    <a:pt x="7655" y="4565"/>
                  </a:cubicBezTo>
                  <a:cubicBezTo>
                    <a:pt x="7641" y="4593"/>
                    <a:pt x="7634" y="4628"/>
                    <a:pt x="7644" y="4660"/>
                  </a:cubicBezTo>
                  <a:cubicBezTo>
                    <a:pt x="7676" y="4767"/>
                    <a:pt x="8351" y="7237"/>
                    <a:pt x="5905" y="8055"/>
                  </a:cubicBezTo>
                  <a:cubicBezTo>
                    <a:pt x="5532" y="8179"/>
                    <a:pt x="5170" y="8235"/>
                    <a:pt x="4821" y="8235"/>
                  </a:cubicBezTo>
                  <a:cubicBezTo>
                    <a:pt x="2804" y="8235"/>
                    <a:pt x="1245" y="6373"/>
                    <a:pt x="791" y="5156"/>
                  </a:cubicBezTo>
                  <a:cubicBezTo>
                    <a:pt x="251" y="3720"/>
                    <a:pt x="1796" y="2241"/>
                    <a:pt x="1813" y="2227"/>
                  </a:cubicBezTo>
                  <a:cubicBezTo>
                    <a:pt x="1834" y="2206"/>
                    <a:pt x="1845" y="2182"/>
                    <a:pt x="1852" y="2155"/>
                  </a:cubicBezTo>
                  <a:cubicBezTo>
                    <a:pt x="1980" y="1253"/>
                    <a:pt x="2276" y="248"/>
                    <a:pt x="2496" y="248"/>
                  </a:cubicBezTo>
                  <a:close/>
                  <a:moveTo>
                    <a:pt x="2496" y="0"/>
                  </a:moveTo>
                  <a:cubicBezTo>
                    <a:pt x="1963" y="0"/>
                    <a:pt x="1692" y="1535"/>
                    <a:pt x="1611" y="2078"/>
                  </a:cubicBezTo>
                  <a:cubicBezTo>
                    <a:pt x="1375" y="2311"/>
                    <a:pt x="1" y="3755"/>
                    <a:pt x="558" y="5244"/>
                  </a:cubicBezTo>
                  <a:cubicBezTo>
                    <a:pt x="1038" y="6524"/>
                    <a:pt x="2684" y="8483"/>
                    <a:pt x="4819" y="8483"/>
                  </a:cubicBezTo>
                  <a:cubicBezTo>
                    <a:pt x="5195" y="8483"/>
                    <a:pt x="5582" y="8424"/>
                    <a:pt x="5982" y="8288"/>
                  </a:cubicBezTo>
                  <a:cubicBezTo>
                    <a:pt x="8448" y="7467"/>
                    <a:pt x="7986" y="5035"/>
                    <a:pt x="7895" y="4645"/>
                  </a:cubicBezTo>
                  <a:cubicBezTo>
                    <a:pt x="8121" y="4256"/>
                    <a:pt x="8943" y="2805"/>
                    <a:pt x="8943" y="2422"/>
                  </a:cubicBezTo>
                  <a:cubicBezTo>
                    <a:pt x="8943" y="2349"/>
                    <a:pt x="8908" y="2287"/>
                    <a:pt x="8845" y="2248"/>
                  </a:cubicBezTo>
                  <a:cubicBezTo>
                    <a:pt x="8806" y="2224"/>
                    <a:pt x="8751" y="2213"/>
                    <a:pt x="8684" y="2213"/>
                  </a:cubicBezTo>
                  <a:cubicBezTo>
                    <a:pt x="8262" y="2213"/>
                    <a:pt x="7359" y="2633"/>
                    <a:pt x="6900" y="2860"/>
                  </a:cubicBezTo>
                  <a:lnTo>
                    <a:pt x="3922" y="1466"/>
                  </a:lnTo>
                  <a:cubicBezTo>
                    <a:pt x="3734" y="1156"/>
                    <a:pt x="2997" y="0"/>
                    <a:pt x="249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6915875" y="1365964"/>
              <a:ext cx="563995" cy="726278"/>
            </a:xfrm>
            <a:custGeom>
              <a:rect b="b" l="l" r="r" t="t"/>
              <a:pathLst>
                <a:path extrusionOk="0" h="20166" w="15660">
                  <a:moveTo>
                    <a:pt x="7180" y="0"/>
                  </a:moveTo>
                  <a:cubicBezTo>
                    <a:pt x="4303" y="0"/>
                    <a:pt x="1253" y="1502"/>
                    <a:pt x="460" y="5124"/>
                  </a:cubicBezTo>
                  <a:cubicBezTo>
                    <a:pt x="460" y="5124"/>
                    <a:pt x="1107" y="8439"/>
                    <a:pt x="1013" y="10742"/>
                  </a:cubicBezTo>
                  <a:cubicBezTo>
                    <a:pt x="922" y="13046"/>
                    <a:pt x="0" y="13968"/>
                    <a:pt x="275" y="14980"/>
                  </a:cubicBezTo>
                  <a:cubicBezTo>
                    <a:pt x="554" y="15993"/>
                    <a:pt x="3870" y="19771"/>
                    <a:pt x="5895" y="20136"/>
                  </a:cubicBezTo>
                  <a:cubicBezTo>
                    <a:pt x="6006" y="20156"/>
                    <a:pt x="6126" y="20166"/>
                    <a:pt x="6253" y="20166"/>
                  </a:cubicBezTo>
                  <a:cubicBezTo>
                    <a:pt x="8439" y="20166"/>
                    <a:pt x="12789" y="17298"/>
                    <a:pt x="14094" y="15993"/>
                  </a:cubicBezTo>
                  <a:cubicBezTo>
                    <a:pt x="15476" y="14612"/>
                    <a:pt x="15660" y="12583"/>
                    <a:pt x="15476" y="11755"/>
                  </a:cubicBezTo>
                  <a:cubicBezTo>
                    <a:pt x="15292" y="10927"/>
                    <a:pt x="14554" y="4295"/>
                    <a:pt x="11791" y="1623"/>
                  </a:cubicBezTo>
                  <a:cubicBezTo>
                    <a:pt x="10725" y="592"/>
                    <a:pt x="8987" y="0"/>
                    <a:pt x="7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6916272" y="1361606"/>
              <a:ext cx="567632" cy="735210"/>
            </a:xfrm>
            <a:custGeom>
              <a:rect b="b" l="l" r="r" t="t"/>
              <a:pathLst>
                <a:path extrusionOk="0" h="20414" w="15761">
                  <a:moveTo>
                    <a:pt x="7172" y="246"/>
                  </a:moveTo>
                  <a:cubicBezTo>
                    <a:pt x="8930" y="246"/>
                    <a:pt x="10640" y="812"/>
                    <a:pt x="11694" y="1832"/>
                  </a:cubicBezTo>
                  <a:cubicBezTo>
                    <a:pt x="14077" y="4135"/>
                    <a:pt x="14953" y="9541"/>
                    <a:pt x="15242" y="11316"/>
                  </a:cubicBezTo>
                  <a:cubicBezTo>
                    <a:pt x="15287" y="11594"/>
                    <a:pt x="15319" y="11796"/>
                    <a:pt x="15343" y="11904"/>
                  </a:cubicBezTo>
                  <a:cubicBezTo>
                    <a:pt x="15503" y="12613"/>
                    <a:pt x="15382" y="14638"/>
                    <a:pt x="13997" y="16027"/>
                  </a:cubicBezTo>
                  <a:cubicBezTo>
                    <a:pt x="12663" y="17360"/>
                    <a:pt x="8351" y="20167"/>
                    <a:pt x="6244" y="20167"/>
                  </a:cubicBezTo>
                  <a:cubicBezTo>
                    <a:pt x="6125" y="20167"/>
                    <a:pt x="6012" y="20158"/>
                    <a:pt x="5908" y="20139"/>
                  </a:cubicBezTo>
                  <a:cubicBezTo>
                    <a:pt x="3970" y="19784"/>
                    <a:pt x="654" y="16054"/>
                    <a:pt x="386" y="15067"/>
                  </a:cubicBezTo>
                  <a:cubicBezTo>
                    <a:pt x="257" y="14607"/>
                    <a:pt x="404" y="14158"/>
                    <a:pt x="602" y="13539"/>
                  </a:cubicBezTo>
                  <a:cubicBezTo>
                    <a:pt x="814" y="12878"/>
                    <a:pt x="1078" y="12056"/>
                    <a:pt x="1128" y="10867"/>
                  </a:cubicBezTo>
                  <a:cubicBezTo>
                    <a:pt x="1214" y="8682"/>
                    <a:pt x="637" y="5561"/>
                    <a:pt x="577" y="5245"/>
                  </a:cubicBezTo>
                  <a:cubicBezTo>
                    <a:pt x="1092" y="2921"/>
                    <a:pt x="2631" y="1261"/>
                    <a:pt x="4913" y="572"/>
                  </a:cubicBezTo>
                  <a:cubicBezTo>
                    <a:pt x="5642" y="351"/>
                    <a:pt x="6412" y="246"/>
                    <a:pt x="7172" y="246"/>
                  </a:cubicBezTo>
                  <a:close/>
                  <a:moveTo>
                    <a:pt x="7165" y="0"/>
                  </a:moveTo>
                  <a:cubicBezTo>
                    <a:pt x="6382" y="0"/>
                    <a:pt x="5590" y="109"/>
                    <a:pt x="4840" y="336"/>
                  </a:cubicBezTo>
                  <a:cubicBezTo>
                    <a:pt x="2464" y="1055"/>
                    <a:pt x="859" y="2788"/>
                    <a:pt x="327" y="5217"/>
                  </a:cubicBezTo>
                  <a:cubicBezTo>
                    <a:pt x="323" y="5235"/>
                    <a:pt x="323" y="5251"/>
                    <a:pt x="327" y="5269"/>
                  </a:cubicBezTo>
                  <a:cubicBezTo>
                    <a:pt x="334" y="5300"/>
                    <a:pt x="971" y="8595"/>
                    <a:pt x="880" y="10860"/>
                  </a:cubicBezTo>
                  <a:cubicBezTo>
                    <a:pt x="832" y="12015"/>
                    <a:pt x="574" y="12819"/>
                    <a:pt x="365" y="13463"/>
                  </a:cubicBezTo>
                  <a:cubicBezTo>
                    <a:pt x="164" y="14099"/>
                    <a:pt x="0" y="14600"/>
                    <a:pt x="146" y="15133"/>
                  </a:cubicBezTo>
                  <a:cubicBezTo>
                    <a:pt x="431" y="16183"/>
                    <a:pt x="3803" y="20007"/>
                    <a:pt x="5863" y="20382"/>
                  </a:cubicBezTo>
                  <a:cubicBezTo>
                    <a:pt x="5981" y="20403"/>
                    <a:pt x="6106" y="20414"/>
                    <a:pt x="6242" y="20414"/>
                  </a:cubicBezTo>
                  <a:cubicBezTo>
                    <a:pt x="8493" y="20414"/>
                    <a:pt x="12859" y="17512"/>
                    <a:pt x="14171" y="16201"/>
                  </a:cubicBezTo>
                  <a:cubicBezTo>
                    <a:pt x="15642" y="14728"/>
                    <a:pt x="15761" y="12634"/>
                    <a:pt x="15586" y="11848"/>
                  </a:cubicBezTo>
                  <a:cubicBezTo>
                    <a:pt x="15562" y="11748"/>
                    <a:pt x="15531" y="11549"/>
                    <a:pt x="15486" y="11277"/>
                  </a:cubicBezTo>
                  <a:cubicBezTo>
                    <a:pt x="15162" y="9291"/>
                    <a:pt x="14306" y="4013"/>
                    <a:pt x="11867" y="1654"/>
                  </a:cubicBezTo>
                  <a:cubicBezTo>
                    <a:pt x="10767" y="590"/>
                    <a:pt x="8989" y="0"/>
                    <a:pt x="71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7147414" y="1370538"/>
              <a:ext cx="327196" cy="717167"/>
            </a:xfrm>
            <a:custGeom>
              <a:rect b="b" l="l" r="r" t="t"/>
              <a:pathLst>
                <a:path extrusionOk="0" h="19913" w="9085">
                  <a:moveTo>
                    <a:pt x="916" y="1"/>
                  </a:moveTo>
                  <a:lnTo>
                    <a:pt x="805" y="3309"/>
                  </a:lnTo>
                  <a:cubicBezTo>
                    <a:pt x="805" y="3309"/>
                    <a:pt x="259" y="6708"/>
                    <a:pt x="2231" y="9446"/>
                  </a:cubicBezTo>
                  <a:cubicBezTo>
                    <a:pt x="4204" y="12188"/>
                    <a:pt x="5958" y="12953"/>
                    <a:pt x="6177" y="14050"/>
                  </a:cubicBezTo>
                  <a:cubicBezTo>
                    <a:pt x="6396" y="15145"/>
                    <a:pt x="5408" y="16241"/>
                    <a:pt x="2889" y="18106"/>
                  </a:cubicBezTo>
                  <a:cubicBezTo>
                    <a:pt x="1678" y="19000"/>
                    <a:pt x="697" y="19564"/>
                    <a:pt x="1" y="19912"/>
                  </a:cubicBezTo>
                  <a:cubicBezTo>
                    <a:pt x="2165" y="19766"/>
                    <a:pt x="6281" y="17076"/>
                    <a:pt x="7579" y="15779"/>
                  </a:cubicBezTo>
                  <a:cubicBezTo>
                    <a:pt x="8964" y="14390"/>
                    <a:pt x="9085" y="12365"/>
                    <a:pt x="8925" y="11656"/>
                  </a:cubicBezTo>
                  <a:cubicBezTo>
                    <a:pt x="8901" y="11548"/>
                    <a:pt x="8869" y="11346"/>
                    <a:pt x="8824" y="11068"/>
                  </a:cubicBezTo>
                  <a:cubicBezTo>
                    <a:pt x="8535" y="9293"/>
                    <a:pt x="7659" y="3887"/>
                    <a:pt x="5276" y="1584"/>
                  </a:cubicBezTo>
                  <a:cubicBezTo>
                    <a:pt x="4253" y="595"/>
                    <a:pt x="2618" y="35"/>
                    <a:pt x="91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7138050" y="1366036"/>
              <a:ext cx="341818" cy="726170"/>
            </a:xfrm>
            <a:custGeom>
              <a:rect b="b" l="l" r="r" t="t"/>
              <a:pathLst>
                <a:path extrusionOk="0" h="20163" w="9491">
                  <a:moveTo>
                    <a:pt x="1179" y="0"/>
                  </a:moveTo>
                  <a:lnTo>
                    <a:pt x="1176" y="126"/>
                  </a:lnTo>
                  <a:cubicBezTo>
                    <a:pt x="2878" y="160"/>
                    <a:pt x="4513" y="720"/>
                    <a:pt x="5536" y="1709"/>
                  </a:cubicBezTo>
                  <a:cubicBezTo>
                    <a:pt x="7919" y="4012"/>
                    <a:pt x="8795" y="9418"/>
                    <a:pt x="9084" y="11193"/>
                  </a:cubicBezTo>
                  <a:cubicBezTo>
                    <a:pt x="9129" y="11471"/>
                    <a:pt x="9161" y="11673"/>
                    <a:pt x="9185" y="11781"/>
                  </a:cubicBezTo>
                  <a:cubicBezTo>
                    <a:pt x="9345" y="12490"/>
                    <a:pt x="9224" y="14515"/>
                    <a:pt x="7839" y="15904"/>
                  </a:cubicBezTo>
                  <a:cubicBezTo>
                    <a:pt x="6541" y="17201"/>
                    <a:pt x="2425" y="19891"/>
                    <a:pt x="261" y="20037"/>
                  </a:cubicBezTo>
                  <a:cubicBezTo>
                    <a:pt x="171" y="20082"/>
                    <a:pt x="84" y="20124"/>
                    <a:pt x="0" y="20162"/>
                  </a:cubicBezTo>
                  <a:lnTo>
                    <a:pt x="87" y="20162"/>
                  </a:lnTo>
                  <a:cubicBezTo>
                    <a:pt x="2268" y="20162"/>
                    <a:pt x="6618" y="17295"/>
                    <a:pt x="7925" y="15991"/>
                  </a:cubicBezTo>
                  <a:cubicBezTo>
                    <a:pt x="9307" y="14610"/>
                    <a:pt x="9491" y="12581"/>
                    <a:pt x="9307" y="11753"/>
                  </a:cubicBezTo>
                  <a:cubicBezTo>
                    <a:pt x="9123" y="10925"/>
                    <a:pt x="8385" y="4293"/>
                    <a:pt x="5622" y="1621"/>
                  </a:cubicBezTo>
                  <a:cubicBezTo>
                    <a:pt x="4590" y="623"/>
                    <a:pt x="2926" y="35"/>
                    <a:pt x="1179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7027017" y="1791515"/>
              <a:ext cx="56183" cy="111719"/>
            </a:xfrm>
            <a:custGeom>
              <a:rect b="b" l="l" r="r" t="t"/>
              <a:pathLst>
                <a:path extrusionOk="0" h="3102" w="1560">
                  <a:moveTo>
                    <a:pt x="875" y="0"/>
                  </a:moveTo>
                  <a:cubicBezTo>
                    <a:pt x="816" y="0"/>
                    <a:pt x="762" y="43"/>
                    <a:pt x="752" y="106"/>
                  </a:cubicBezTo>
                  <a:cubicBezTo>
                    <a:pt x="749" y="119"/>
                    <a:pt x="477" y="1828"/>
                    <a:pt x="42" y="2346"/>
                  </a:cubicBezTo>
                  <a:cubicBezTo>
                    <a:pt x="1" y="2395"/>
                    <a:pt x="4" y="2468"/>
                    <a:pt x="49" y="2513"/>
                  </a:cubicBezTo>
                  <a:cubicBezTo>
                    <a:pt x="70" y="2534"/>
                    <a:pt x="550" y="3008"/>
                    <a:pt x="1413" y="3101"/>
                  </a:cubicBezTo>
                  <a:lnTo>
                    <a:pt x="1427" y="3101"/>
                  </a:lnTo>
                  <a:cubicBezTo>
                    <a:pt x="1489" y="3101"/>
                    <a:pt x="1545" y="3056"/>
                    <a:pt x="1552" y="2994"/>
                  </a:cubicBezTo>
                  <a:cubicBezTo>
                    <a:pt x="1560" y="2924"/>
                    <a:pt x="1510" y="2865"/>
                    <a:pt x="1441" y="2854"/>
                  </a:cubicBezTo>
                  <a:cubicBezTo>
                    <a:pt x="860" y="2791"/>
                    <a:pt x="467" y="2534"/>
                    <a:pt x="307" y="2406"/>
                  </a:cubicBezTo>
                  <a:cubicBezTo>
                    <a:pt x="738" y="1759"/>
                    <a:pt x="985" y="214"/>
                    <a:pt x="996" y="145"/>
                  </a:cubicBezTo>
                  <a:cubicBezTo>
                    <a:pt x="1009" y="74"/>
                    <a:pt x="961" y="12"/>
                    <a:pt x="895" y="2"/>
                  </a:cubicBezTo>
                  <a:cubicBezTo>
                    <a:pt x="888" y="1"/>
                    <a:pt x="882" y="0"/>
                    <a:pt x="8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7060115" y="1944110"/>
              <a:ext cx="146113" cy="28668"/>
            </a:xfrm>
            <a:custGeom>
              <a:rect b="b" l="l" r="r" t="t"/>
              <a:pathLst>
                <a:path extrusionOk="0" h="796" w="4057">
                  <a:moveTo>
                    <a:pt x="3917" y="0"/>
                  </a:moveTo>
                  <a:cubicBezTo>
                    <a:pt x="3897" y="0"/>
                    <a:pt x="3877" y="5"/>
                    <a:pt x="3859" y="16"/>
                  </a:cubicBezTo>
                  <a:cubicBezTo>
                    <a:pt x="3124" y="416"/>
                    <a:pt x="2424" y="541"/>
                    <a:pt x="1836" y="541"/>
                  </a:cubicBezTo>
                  <a:cubicBezTo>
                    <a:pt x="871" y="541"/>
                    <a:pt x="209" y="204"/>
                    <a:pt x="199" y="197"/>
                  </a:cubicBezTo>
                  <a:cubicBezTo>
                    <a:pt x="180" y="188"/>
                    <a:pt x="161" y="183"/>
                    <a:pt x="142" y="183"/>
                  </a:cubicBezTo>
                  <a:cubicBezTo>
                    <a:pt x="96" y="183"/>
                    <a:pt x="54" y="208"/>
                    <a:pt x="32" y="250"/>
                  </a:cubicBezTo>
                  <a:cubicBezTo>
                    <a:pt x="0" y="312"/>
                    <a:pt x="21" y="385"/>
                    <a:pt x="84" y="417"/>
                  </a:cubicBezTo>
                  <a:cubicBezTo>
                    <a:pt x="129" y="441"/>
                    <a:pt x="818" y="796"/>
                    <a:pt x="1827" y="796"/>
                  </a:cubicBezTo>
                  <a:cubicBezTo>
                    <a:pt x="2449" y="796"/>
                    <a:pt x="3191" y="660"/>
                    <a:pt x="3977" y="232"/>
                  </a:cubicBezTo>
                  <a:cubicBezTo>
                    <a:pt x="4036" y="200"/>
                    <a:pt x="4056" y="124"/>
                    <a:pt x="4026" y="65"/>
                  </a:cubicBezTo>
                  <a:cubicBezTo>
                    <a:pt x="4004" y="24"/>
                    <a:pt x="3961" y="0"/>
                    <a:pt x="391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7161352" y="1742931"/>
              <a:ext cx="23230" cy="39761"/>
            </a:xfrm>
            <a:custGeom>
              <a:rect b="b" l="l" r="r" t="t"/>
              <a:pathLst>
                <a:path extrusionOk="0" h="1104" w="645">
                  <a:moveTo>
                    <a:pt x="324" y="1"/>
                  </a:moveTo>
                  <a:cubicBezTo>
                    <a:pt x="147" y="1"/>
                    <a:pt x="1" y="248"/>
                    <a:pt x="1" y="550"/>
                  </a:cubicBezTo>
                  <a:cubicBezTo>
                    <a:pt x="1" y="856"/>
                    <a:pt x="147" y="1104"/>
                    <a:pt x="324" y="1104"/>
                  </a:cubicBezTo>
                  <a:cubicBezTo>
                    <a:pt x="502" y="1104"/>
                    <a:pt x="644" y="856"/>
                    <a:pt x="644" y="550"/>
                  </a:cubicBezTo>
                  <a:cubicBezTo>
                    <a:pt x="644" y="248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6997053" y="1716388"/>
              <a:ext cx="23374" cy="39761"/>
            </a:xfrm>
            <a:custGeom>
              <a:rect b="b" l="l" r="r" t="t"/>
              <a:pathLst>
                <a:path extrusionOk="0" h="1104" w="649">
                  <a:moveTo>
                    <a:pt x="325" y="0"/>
                  </a:moveTo>
                  <a:cubicBezTo>
                    <a:pt x="147" y="0"/>
                    <a:pt x="1" y="247"/>
                    <a:pt x="1" y="553"/>
                  </a:cubicBezTo>
                  <a:cubicBezTo>
                    <a:pt x="1" y="856"/>
                    <a:pt x="147" y="1103"/>
                    <a:pt x="325" y="1103"/>
                  </a:cubicBezTo>
                  <a:cubicBezTo>
                    <a:pt x="502" y="1103"/>
                    <a:pt x="648" y="856"/>
                    <a:pt x="648" y="553"/>
                  </a:cubicBezTo>
                  <a:cubicBezTo>
                    <a:pt x="648" y="247"/>
                    <a:pt x="502" y="0"/>
                    <a:pt x="3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6970510" y="1632762"/>
              <a:ext cx="73074" cy="21717"/>
            </a:xfrm>
            <a:custGeom>
              <a:rect b="b" l="l" r="r" t="t"/>
              <a:pathLst>
                <a:path extrusionOk="0" h="603" w="2029">
                  <a:moveTo>
                    <a:pt x="1351" y="1"/>
                  </a:moveTo>
                  <a:cubicBezTo>
                    <a:pt x="644" y="1"/>
                    <a:pt x="101" y="358"/>
                    <a:pt x="73" y="378"/>
                  </a:cubicBezTo>
                  <a:cubicBezTo>
                    <a:pt x="15" y="412"/>
                    <a:pt x="1" y="492"/>
                    <a:pt x="39" y="548"/>
                  </a:cubicBezTo>
                  <a:cubicBezTo>
                    <a:pt x="63" y="582"/>
                    <a:pt x="102" y="603"/>
                    <a:pt x="140" y="603"/>
                  </a:cubicBezTo>
                  <a:cubicBezTo>
                    <a:pt x="164" y="603"/>
                    <a:pt x="188" y="596"/>
                    <a:pt x="209" y="582"/>
                  </a:cubicBezTo>
                  <a:cubicBezTo>
                    <a:pt x="215" y="577"/>
                    <a:pt x="718" y="249"/>
                    <a:pt x="1355" y="249"/>
                  </a:cubicBezTo>
                  <a:cubicBezTo>
                    <a:pt x="1515" y="249"/>
                    <a:pt x="1684" y="270"/>
                    <a:pt x="1855" y="322"/>
                  </a:cubicBezTo>
                  <a:cubicBezTo>
                    <a:pt x="1867" y="325"/>
                    <a:pt x="1878" y="326"/>
                    <a:pt x="1889" y="326"/>
                  </a:cubicBezTo>
                  <a:cubicBezTo>
                    <a:pt x="1944" y="326"/>
                    <a:pt x="1993" y="293"/>
                    <a:pt x="2008" y="238"/>
                  </a:cubicBezTo>
                  <a:cubicBezTo>
                    <a:pt x="2029" y="172"/>
                    <a:pt x="1990" y="102"/>
                    <a:pt x="1928" y="85"/>
                  </a:cubicBezTo>
                  <a:cubicBezTo>
                    <a:pt x="1728" y="25"/>
                    <a:pt x="1534" y="1"/>
                    <a:pt x="13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7126490" y="1647060"/>
              <a:ext cx="73110" cy="27371"/>
            </a:xfrm>
            <a:custGeom>
              <a:rect b="b" l="l" r="r" t="t"/>
              <a:pathLst>
                <a:path extrusionOk="0" h="760" w="2030">
                  <a:moveTo>
                    <a:pt x="451" y="0"/>
                  </a:moveTo>
                  <a:cubicBezTo>
                    <a:pt x="216" y="0"/>
                    <a:pt x="95" y="58"/>
                    <a:pt x="84" y="64"/>
                  </a:cubicBezTo>
                  <a:cubicBezTo>
                    <a:pt x="22" y="92"/>
                    <a:pt x="1" y="164"/>
                    <a:pt x="29" y="227"/>
                  </a:cubicBezTo>
                  <a:cubicBezTo>
                    <a:pt x="49" y="270"/>
                    <a:pt x="96" y="297"/>
                    <a:pt x="143" y="297"/>
                  </a:cubicBezTo>
                  <a:cubicBezTo>
                    <a:pt x="160" y="297"/>
                    <a:pt x="177" y="294"/>
                    <a:pt x="193" y="286"/>
                  </a:cubicBezTo>
                  <a:cubicBezTo>
                    <a:pt x="195" y="285"/>
                    <a:pt x="281" y="248"/>
                    <a:pt x="453" y="248"/>
                  </a:cubicBezTo>
                  <a:cubicBezTo>
                    <a:pt x="711" y="248"/>
                    <a:pt x="1162" y="330"/>
                    <a:pt x="1824" y="739"/>
                  </a:cubicBezTo>
                  <a:cubicBezTo>
                    <a:pt x="1845" y="753"/>
                    <a:pt x="1866" y="760"/>
                    <a:pt x="1890" y="760"/>
                  </a:cubicBezTo>
                  <a:cubicBezTo>
                    <a:pt x="1932" y="760"/>
                    <a:pt x="1971" y="739"/>
                    <a:pt x="1995" y="700"/>
                  </a:cubicBezTo>
                  <a:cubicBezTo>
                    <a:pt x="2030" y="641"/>
                    <a:pt x="2012" y="565"/>
                    <a:pt x="1953" y="530"/>
                  </a:cubicBezTo>
                  <a:cubicBezTo>
                    <a:pt x="1253" y="97"/>
                    <a:pt x="756" y="0"/>
                    <a:pt x="45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6756618" y="1246899"/>
              <a:ext cx="816136" cy="607825"/>
            </a:xfrm>
            <a:custGeom>
              <a:rect b="b" l="l" r="r" t="t"/>
              <a:pathLst>
                <a:path extrusionOk="0" h="16877" w="22661">
                  <a:moveTo>
                    <a:pt x="10831" y="1"/>
                  </a:moveTo>
                  <a:cubicBezTo>
                    <a:pt x="7465" y="1"/>
                    <a:pt x="4416" y="1214"/>
                    <a:pt x="2579" y="3639"/>
                  </a:cubicBezTo>
                  <a:cubicBezTo>
                    <a:pt x="0" y="7048"/>
                    <a:pt x="1382" y="9905"/>
                    <a:pt x="3316" y="10732"/>
                  </a:cubicBezTo>
                  <a:cubicBezTo>
                    <a:pt x="3827" y="10951"/>
                    <a:pt x="4242" y="11048"/>
                    <a:pt x="4599" y="11048"/>
                  </a:cubicBezTo>
                  <a:cubicBezTo>
                    <a:pt x="5594" y="11048"/>
                    <a:pt x="6145" y="10299"/>
                    <a:pt x="7094" y="9351"/>
                  </a:cubicBezTo>
                  <a:cubicBezTo>
                    <a:pt x="8382" y="8060"/>
                    <a:pt x="10964" y="5942"/>
                    <a:pt x="10964" y="5942"/>
                  </a:cubicBezTo>
                  <a:cubicBezTo>
                    <a:pt x="10964" y="5942"/>
                    <a:pt x="11791" y="8430"/>
                    <a:pt x="13172" y="11008"/>
                  </a:cubicBezTo>
                  <a:cubicBezTo>
                    <a:pt x="14409" y="13317"/>
                    <a:pt x="17635" y="16877"/>
                    <a:pt x="19554" y="16877"/>
                  </a:cubicBezTo>
                  <a:cubicBezTo>
                    <a:pt x="19780" y="16877"/>
                    <a:pt x="19988" y="16827"/>
                    <a:pt x="20173" y="16720"/>
                  </a:cubicBezTo>
                  <a:cubicBezTo>
                    <a:pt x="21923" y="15708"/>
                    <a:pt x="22660" y="11930"/>
                    <a:pt x="22291" y="8520"/>
                  </a:cubicBezTo>
                  <a:cubicBezTo>
                    <a:pt x="21923" y="5114"/>
                    <a:pt x="19898" y="1982"/>
                    <a:pt x="15017" y="598"/>
                  </a:cubicBezTo>
                  <a:cubicBezTo>
                    <a:pt x="13609" y="200"/>
                    <a:pt x="12194" y="1"/>
                    <a:pt x="108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6789212" y="1242469"/>
              <a:ext cx="787288" cy="616685"/>
            </a:xfrm>
            <a:custGeom>
              <a:rect b="b" l="l" r="r" t="t"/>
              <a:pathLst>
                <a:path extrusionOk="0" h="17123" w="21860">
                  <a:moveTo>
                    <a:pt x="9926" y="247"/>
                  </a:moveTo>
                  <a:cubicBezTo>
                    <a:pt x="11262" y="247"/>
                    <a:pt x="12662" y="442"/>
                    <a:pt x="14077" y="843"/>
                  </a:cubicBezTo>
                  <a:cubicBezTo>
                    <a:pt x="19483" y="2374"/>
                    <a:pt x="20969" y="5936"/>
                    <a:pt x="21264" y="8657"/>
                  </a:cubicBezTo>
                  <a:cubicBezTo>
                    <a:pt x="21603" y="11799"/>
                    <a:pt x="20997" y="15698"/>
                    <a:pt x="19205" y="16736"/>
                  </a:cubicBezTo>
                  <a:cubicBezTo>
                    <a:pt x="19047" y="16829"/>
                    <a:pt x="18861" y="16876"/>
                    <a:pt x="18651" y="16876"/>
                  </a:cubicBezTo>
                  <a:cubicBezTo>
                    <a:pt x="18492" y="16876"/>
                    <a:pt x="18319" y="16849"/>
                    <a:pt x="18133" y="16795"/>
                  </a:cubicBezTo>
                  <a:cubicBezTo>
                    <a:pt x="16196" y="16245"/>
                    <a:pt x="13430" y="13037"/>
                    <a:pt x="12376" y="11072"/>
                  </a:cubicBezTo>
                  <a:cubicBezTo>
                    <a:pt x="11015" y="8532"/>
                    <a:pt x="10184" y="6051"/>
                    <a:pt x="10173" y="6027"/>
                  </a:cubicBezTo>
                  <a:cubicBezTo>
                    <a:pt x="10163" y="5988"/>
                    <a:pt x="10131" y="5957"/>
                    <a:pt x="10093" y="5946"/>
                  </a:cubicBezTo>
                  <a:cubicBezTo>
                    <a:pt x="10080" y="5943"/>
                    <a:pt x="10069" y="5940"/>
                    <a:pt x="10059" y="5940"/>
                  </a:cubicBezTo>
                  <a:cubicBezTo>
                    <a:pt x="10030" y="5940"/>
                    <a:pt x="10003" y="5950"/>
                    <a:pt x="9979" y="5971"/>
                  </a:cubicBezTo>
                  <a:cubicBezTo>
                    <a:pt x="9954" y="5992"/>
                    <a:pt x="7379" y="8107"/>
                    <a:pt x="6099" y="9384"/>
                  </a:cubicBezTo>
                  <a:cubicBezTo>
                    <a:pt x="5960" y="9527"/>
                    <a:pt x="5825" y="9666"/>
                    <a:pt x="5699" y="9798"/>
                  </a:cubicBezTo>
                  <a:cubicBezTo>
                    <a:pt x="4980" y="10539"/>
                    <a:pt x="4486" y="11048"/>
                    <a:pt x="3695" y="11048"/>
                  </a:cubicBezTo>
                  <a:cubicBezTo>
                    <a:pt x="3353" y="11048"/>
                    <a:pt x="2956" y="10953"/>
                    <a:pt x="2460" y="10741"/>
                  </a:cubicBezTo>
                  <a:cubicBezTo>
                    <a:pt x="1517" y="10338"/>
                    <a:pt x="790" y="9474"/>
                    <a:pt x="515" y="8431"/>
                  </a:cubicBezTo>
                  <a:cubicBezTo>
                    <a:pt x="251" y="7439"/>
                    <a:pt x="258" y="5839"/>
                    <a:pt x="1775" y="3838"/>
                  </a:cubicBezTo>
                  <a:cubicBezTo>
                    <a:pt x="3536" y="1510"/>
                    <a:pt x="6523" y="247"/>
                    <a:pt x="9926" y="247"/>
                  </a:cubicBezTo>
                  <a:close/>
                  <a:moveTo>
                    <a:pt x="9932" y="0"/>
                  </a:moveTo>
                  <a:cubicBezTo>
                    <a:pt x="6449" y="0"/>
                    <a:pt x="3387" y="1297"/>
                    <a:pt x="1576" y="3689"/>
                  </a:cubicBezTo>
                  <a:cubicBezTo>
                    <a:pt x="0" y="5769"/>
                    <a:pt x="0" y="7449"/>
                    <a:pt x="275" y="8493"/>
                  </a:cubicBezTo>
                  <a:cubicBezTo>
                    <a:pt x="571" y="9610"/>
                    <a:pt x="1350" y="10536"/>
                    <a:pt x="2363" y="10967"/>
                  </a:cubicBezTo>
                  <a:cubicBezTo>
                    <a:pt x="2893" y="11195"/>
                    <a:pt x="3326" y="11294"/>
                    <a:pt x="3700" y="11294"/>
                  </a:cubicBezTo>
                  <a:cubicBezTo>
                    <a:pt x="4595" y="11294"/>
                    <a:pt x="5147" y="10722"/>
                    <a:pt x="5876" y="9969"/>
                  </a:cubicBezTo>
                  <a:cubicBezTo>
                    <a:pt x="6002" y="9840"/>
                    <a:pt x="6134" y="9701"/>
                    <a:pt x="6276" y="9561"/>
                  </a:cubicBezTo>
                  <a:cubicBezTo>
                    <a:pt x="7376" y="8459"/>
                    <a:pt x="9446" y="6730"/>
                    <a:pt x="10000" y="6274"/>
                  </a:cubicBezTo>
                  <a:cubicBezTo>
                    <a:pt x="10212" y="6879"/>
                    <a:pt x="10994" y="9015"/>
                    <a:pt x="12160" y="11189"/>
                  </a:cubicBezTo>
                  <a:cubicBezTo>
                    <a:pt x="13259" y="13243"/>
                    <a:pt x="16036" y="16457"/>
                    <a:pt x="18064" y="17034"/>
                  </a:cubicBezTo>
                  <a:cubicBezTo>
                    <a:pt x="18273" y="17094"/>
                    <a:pt x="18467" y="17122"/>
                    <a:pt x="18648" y="17122"/>
                  </a:cubicBezTo>
                  <a:cubicBezTo>
                    <a:pt x="18902" y="17122"/>
                    <a:pt x="19132" y="17066"/>
                    <a:pt x="19331" y="16951"/>
                  </a:cubicBezTo>
                  <a:cubicBezTo>
                    <a:pt x="21213" y="15859"/>
                    <a:pt x="21860" y="11851"/>
                    <a:pt x="21512" y="8633"/>
                  </a:cubicBezTo>
                  <a:cubicBezTo>
                    <a:pt x="21209" y="5835"/>
                    <a:pt x="19686" y="2171"/>
                    <a:pt x="14143" y="602"/>
                  </a:cubicBezTo>
                  <a:cubicBezTo>
                    <a:pt x="12708" y="197"/>
                    <a:pt x="11288" y="0"/>
                    <a:pt x="99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6881409" y="1456505"/>
              <a:ext cx="270689" cy="143268"/>
            </a:xfrm>
            <a:custGeom>
              <a:rect b="b" l="l" r="r" t="t"/>
              <a:pathLst>
                <a:path extrusionOk="0" h="3978" w="7516">
                  <a:moveTo>
                    <a:pt x="7478" y="0"/>
                  </a:moveTo>
                  <a:cubicBezTo>
                    <a:pt x="6757" y="105"/>
                    <a:pt x="429" y="1082"/>
                    <a:pt x="92" y="2665"/>
                  </a:cubicBezTo>
                  <a:cubicBezTo>
                    <a:pt x="1" y="3086"/>
                    <a:pt x="71" y="3414"/>
                    <a:pt x="297" y="3643"/>
                  </a:cubicBezTo>
                  <a:cubicBezTo>
                    <a:pt x="564" y="3910"/>
                    <a:pt x="999" y="3977"/>
                    <a:pt x="1365" y="3977"/>
                  </a:cubicBezTo>
                  <a:cubicBezTo>
                    <a:pt x="1702" y="3977"/>
                    <a:pt x="1977" y="3921"/>
                    <a:pt x="2001" y="3915"/>
                  </a:cubicBezTo>
                  <a:lnTo>
                    <a:pt x="1949" y="3674"/>
                  </a:lnTo>
                  <a:cubicBezTo>
                    <a:pt x="1828" y="3699"/>
                    <a:pt x="1612" y="3728"/>
                    <a:pt x="1377" y="3728"/>
                  </a:cubicBezTo>
                  <a:cubicBezTo>
                    <a:pt x="1046" y="3728"/>
                    <a:pt x="676" y="3671"/>
                    <a:pt x="471" y="3465"/>
                  </a:cubicBezTo>
                  <a:cubicBezTo>
                    <a:pt x="307" y="3302"/>
                    <a:pt x="262" y="3051"/>
                    <a:pt x="331" y="2717"/>
                  </a:cubicBezTo>
                  <a:cubicBezTo>
                    <a:pt x="589" y="1517"/>
                    <a:pt x="5606" y="525"/>
                    <a:pt x="7516" y="244"/>
                  </a:cubicBezTo>
                  <a:lnTo>
                    <a:pt x="7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6834950" y="1495581"/>
              <a:ext cx="25823" cy="64071"/>
            </a:xfrm>
            <a:custGeom>
              <a:rect b="b" l="l" r="r" t="t"/>
              <a:pathLst>
                <a:path extrusionOk="0" h="1779" w="717">
                  <a:moveTo>
                    <a:pt x="491" y="1"/>
                  </a:moveTo>
                  <a:cubicBezTo>
                    <a:pt x="0" y="1055"/>
                    <a:pt x="383" y="1747"/>
                    <a:pt x="400" y="1778"/>
                  </a:cubicBezTo>
                  <a:lnTo>
                    <a:pt x="616" y="1656"/>
                  </a:lnTo>
                  <a:cubicBezTo>
                    <a:pt x="602" y="1629"/>
                    <a:pt x="282" y="1038"/>
                    <a:pt x="717" y="108"/>
                  </a:cubicBezTo>
                  <a:lnTo>
                    <a:pt x="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6874278" y="1331065"/>
              <a:ext cx="527944" cy="137901"/>
            </a:xfrm>
            <a:custGeom>
              <a:rect b="b" l="l" r="r" t="t"/>
              <a:pathLst>
                <a:path extrusionOk="0" h="3829" w="14659">
                  <a:moveTo>
                    <a:pt x="12022" y="1"/>
                  </a:moveTo>
                  <a:cubicBezTo>
                    <a:pt x="10701" y="1"/>
                    <a:pt x="9215" y="180"/>
                    <a:pt x="8402" y="870"/>
                  </a:cubicBezTo>
                  <a:cubicBezTo>
                    <a:pt x="8037" y="1180"/>
                    <a:pt x="7832" y="1569"/>
                    <a:pt x="7794" y="2033"/>
                  </a:cubicBezTo>
                  <a:cubicBezTo>
                    <a:pt x="7370" y="1902"/>
                    <a:pt x="6168" y="1571"/>
                    <a:pt x="4774" y="1571"/>
                  </a:cubicBezTo>
                  <a:cubicBezTo>
                    <a:pt x="3570" y="1571"/>
                    <a:pt x="2221" y="1818"/>
                    <a:pt x="1107" y="2655"/>
                  </a:cubicBezTo>
                  <a:cubicBezTo>
                    <a:pt x="665" y="2985"/>
                    <a:pt x="296" y="3323"/>
                    <a:pt x="1" y="3664"/>
                  </a:cubicBezTo>
                  <a:lnTo>
                    <a:pt x="188" y="3828"/>
                  </a:lnTo>
                  <a:cubicBezTo>
                    <a:pt x="470" y="3501"/>
                    <a:pt x="829" y="3173"/>
                    <a:pt x="1256" y="2854"/>
                  </a:cubicBezTo>
                  <a:cubicBezTo>
                    <a:pt x="2310" y="2063"/>
                    <a:pt x="3608" y="1829"/>
                    <a:pt x="4773" y="1829"/>
                  </a:cubicBezTo>
                  <a:cubicBezTo>
                    <a:pt x="6445" y="1829"/>
                    <a:pt x="7846" y="2310"/>
                    <a:pt x="7870" y="2317"/>
                  </a:cubicBezTo>
                  <a:lnTo>
                    <a:pt x="8034" y="2377"/>
                  </a:lnTo>
                  <a:lnTo>
                    <a:pt x="8034" y="2203"/>
                  </a:lnTo>
                  <a:cubicBezTo>
                    <a:pt x="8034" y="1733"/>
                    <a:pt x="8208" y="1361"/>
                    <a:pt x="8563" y="1058"/>
                  </a:cubicBezTo>
                  <a:cubicBezTo>
                    <a:pt x="9315" y="420"/>
                    <a:pt x="10738" y="253"/>
                    <a:pt x="12016" y="253"/>
                  </a:cubicBezTo>
                  <a:cubicBezTo>
                    <a:pt x="13390" y="253"/>
                    <a:pt x="14596" y="446"/>
                    <a:pt x="14620" y="450"/>
                  </a:cubicBezTo>
                  <a:lnTo>
                    <a:pt x="14658" y="206"/>
                  </a:lnTo>
                  <a:cubicBezTo>
                    <a:pt x="14565" y="190"/>
                    <a:pt x="13381" y="1"/>
                    <a:pt x="12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7166862" y="1432951"/>
              <a:ext cx="196642" cy="255779"/>
            </a:xfrm>
            <a:custGeom>
              <a:rect b="b" l="l" r="r" t="t"/>
              <a:pathLst>
                <a:path extrusionOk="0" h="7102" w="5460">
                  <a:moveTo>
                    <a:pt x="237" y="0"/>
                  </a:moveTo>
                  <a:lnTo>
                    <a:pt x="0" y="73"/>
                  </a:lnTo>
                  <a:cubicBezTo>
                    <a:pt x="70" y="299"/>
                    <a:pt x="1775" y="5682"/>
                    <a:pt x="5365" y="7101"/>
                  </a:cubicBezTo>
                  <a:lnTo>
                    <a:pt x="5460" y="6872"/>
                  </a:lnTo>
                  <a:cubicBezTo>
                    <a:pt x="1977" y="5494"/>
                    <a:pt x="254" y="52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7297056" y="1484308"/>
              <a:ext cx="208023" cy="85752"/>
            </a:xfrm>
            <a:custGeom>
              <a:rect b="b" l="l" r="r" t="t"/>
              <a:pathLst>
                <a:path extrusionOk="0" h="2381" w="5776">
                  <a:moveTo>
                    <a:pt x="157" y="1"/>
                  </a:moveTo>
                  <a:lnTo>
                    <a:pt x="0" y="192"/>
                  </a:lnTo>
                  <a:cubicBezTo>
                    <a:pt x="1225" y="1205"/>
                    <a:pt x="3145" y="2380"/>
                    <a:pt x="5452" y="2380"/>
                  </a:cubicBezTo>
                  <a:cubicBezTo>
                    <a:pt x="5560" y="2380"/>
                    <a:pt x="5668" y="2377"/>
                    <a:pt x="5776" y="2374"/>
                  </a:cubicBezTo>
                  <a:lnTo>
                    <a:pt x="5762" y="2126"/>
                  </a:lnTo>
                  <a:cubicBezTo>
                    <a:pt x="5659" y="2131"/>
                    <a:pt x="5557" y="2134"/>
                    <a:pt x="5456" y="2134"/>
                  </a:cubicBezTo>
                  <a:cubicBezTo>
                    <a:pt x="3222" y="2134"/>
                    <a:pt x="1352" y="989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7219120" y="1403851"/>
              <a:ext cx="44983" cy="50925"/>
            </a:xfrm>
            <a:custGeom>
              <a:rect b="b" l="l" r="r" t="t"/>
              <a:pathLst>
                <a:path extrusionOk="0" h="1414" w="1249">
                  <a:moveTo>
                    <a:pt x="202" y="1"/>
                  </a:moveTo>
                  <a:lnTo>
                    <a:pt x="1" y="140"/>
                  </a:lnTo>
                  <a:cubicBezTo>
                    <a:pt x="14" y="165"/>
                    <a:pt x="390" y="704"/>
                    <a:pt x="1072" y="1414"/>
                  </a:cubicBezTo>
                  <a:lnTo>
                    <a:pt x="1249" y="1239"/>
                  </a:lnTo>
                  <a:cubicBezTo>
                    <a:pt x="585" y="547"/>
                    <a:pt x="205" y="4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6881553" y="1662042"/>
              <a:ext cx="420295" cy="194841"/>
            </a:xfrm>
            <a:custGeom>
              <a:rect b="b" l="l" r="r" t="t"/>
              <a:pathLst>
                <a:path extrusionOk="0" h="5410" w="11670">
                  <a:moveTo>
                    <a:pt x="752" y="249"/>
                  </a:moveTo>
                  <a:lnTo>
                    <a:pt x="11423" y="2073"/>
                  </a:lnTo>
                  <a:cubicBezTo>
                    <a:pt x="11412" y="2441"/>
                    <a:pt x="11352" y="3704"/>
                    <a:pt x="10977" y="4376"/>
                  </a:cubicBezTo>
                  <a:cubicBezTo>
                    <a:pt x="10563" y="5124"/>
                    <a:pt x="10114" y="5162"/>
                    <a:pt x="8876" y="5162"/>
                  </a:cubicBezTo>
                  <a:cubicBezTo>
                    <a:pt x="7686" y="5162"/>
                    <a:pt x="6130" y="4432"/>
                    <a:pt x="6047" y="4236"/>
                  </a:cubicBezTo>
                  <a:cubicBezTo>
                    <a:pt x="5862" y="3610"/>
                    <a:pt x="5988" y="1488"/>
                    <a:pt x="5988" y="1467"/>
                  </a:cubicBezTo>
                  <a:cubicBezTo>
                    <a:pt x="5995" y="1405"/>
                    <a:pt x="5950" y="1349"/>
                    <a:pt x="5887" y="1339"/>
                  </a:cubicBezTo>
                  <a:lnTo>
                    <a:pt x="5024" y="1203"/>
                  </a:lnTo>
                  <a:cubicBezTo>
                    <a:pt x="5021" y="1199"/>
                    <a:pt x="5014" y="1199"/>
                    <a:pt x="5007" y="1199"/>
                  </a:cubicBezTo>
                  <a:cubicBezTo>
                    <a:pt x="4976" y="1199"/>
                    <a:pt x="4948" y="1209"/>
                    <a:pt x="4923" y="1230"/>
                  </a:cubicBezTo>
                  <a:cubicBezTo>
                    <a:pt x="4895" y="1255"/>
                    <a:pt x="4881" y="1293"/>
                    <a:pt x="4881" y="1328"/>
                  </a:cubicBezTo>
                  <a:cubicBezTo>
                    <a:pt x="4927" y="2341"/>
                    <a:pt x="4868" y="3844"/>
                    <a:pt x="4593" y="4007"/>
                  </a:cubicBezTo>
                  <a:cubicBezTo>
                    <a:pt x="4525" y="4047"/>
                    <a:pt x="4388" y="4066"/>
                    <a:pt x="4204" y="4066"/>
                  </a:cubicBezTo>
                  <a:cubicBezTo>
                    <a:pt x="3268" y="4066"/>
                    <a:pt x="1119" y="3581"/>
                    <a:pt x="703" y="3026"/>
                  </a:cubicBezTo>
                  <a:cubicBezTo>
                    <a:pt x="359" y="2571"/>
                    <a:pt x="401" y="1397"/>
                    <a:pt x="557" y="726"/>
                  </a:cubicBezTo>
                  <a:cubicBezTo>
                    <a:pt x="637" y="392"/>
                    <a:pt x="720" y="274"/>
                    <a:pt x="752" y="249"/>
                  </a:cubicBezTo>
                  <a:close/>
                  <a:moveTo>
                    <a:pt x="746" y="1"/>
                  </a:moveTo>
                  <a:cubicBezTo>
                    <a:pt x="682" y="1"/>
                    <a:pt x="593" y="30"/>
                    <a:pt x="512" y="156"/>
                  </a:cubicBezTo>
                  <a:cubicBezTo>
                    <a:pt x="192" y="636"/>
                    <a:pt x="1" y="2500"/>
                    <a:pt x="505" y="3176"/>
                  </a:cubicBezTo>
                  <a:cubicBezTo>
                    <a:pt x="984" y="3815"/>
                    <a:pt x="3119" y="4304"/>
                    <a:pt x="4185" y="4304"/>
                  </a:cubicBezTo>
                  <a:cubicBezTo>
                    <a:pt x="4434" y="4304"/>
                    <a:pt x="4625" y="4278"/>
                    <a:pt x="4722" y="4220"/>
                  </a:cubicBezTo>
                  <a:cubicBezTo>
                    <a:pt x="5174" y="3948"/>
                    <a:pt x="5157" y="2118"/>
                    <a:pt x="5136" y="1471"/>
                  </a:cubicBezTo>
                  <a:lnTo>
                    <a:pt x="5136" y="1471"/>
                  </a:lnTo>
                  <a:lnTo>
                    <a:pt x="5737" y="1564"/>
                  </a:lnTo>
                  <a:cubicBezTo>
                    <a:pt x="5713" y="2024"/>
                    <a:pt x="5637" y="3719"/>
                    <a:pt x="5807" y="4306"/>
                  </a:cubicBezTo>
                  <a:cubicBezTo>
                    <a:pt x="5925" y="4706"/>
                    <a:pt x="7717" y="5410"/>
                    <a:pt x="8876" y="5410"/>
                  </a:cubicBezTo>
                  <a:cubicBezTo>
                    <a:pt x="10045" y="5410"/>
                    <a:pt x="10689" y="5410"/>
                    <a:pt x="11193" y="4498"/>
                  </a:cubicBezTo>
                  <a:cubicBezTo>
                    <a:pt x="11666" y="3648"/>
                    <a:pt x="11670" y="2038"/>
                    <a:pt x="11670" y="1968"/>
                  </a:cubicBezTo>
                  <a:cubicBezTo>
                    <a:pt x="11670" y="1909"/>
                    <a:pt x="11628" y="1857"/>
                    <a:pt x="11569" y="1847"/>
                  </a:cubicBezTo>
                  <a:lnTo>
                    <a:pt x="794" y="6"/>
                  </a:lnTo>
                  <a:cubicBezTo>
                    <a:pt x="780" y="3"/>
                    <a:pt x="764" y="1"/>
                    <a:pt x="7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7297416" y="1703099"/>
              <a:ext cx="172440" cy="66304"/>
            </a:xfrm>
            <a:custGeom>
              <a:rect b="b" l="l" r="r" t="t"/>
              <a:pathLst>
                <a:path extrusionOk="0" h="1841" w="4788">
                  <a:moveTo>
                    <a:pt x="4788" y="0"/>
                  </a:moveTo>
                  <a:lnTo>
                    <a:pt x="1" y="828"/>
                  </a:lnTo>
                  <a:lnTo>
                    <a:pt x="1" y="1840"/>
                  </a:lnTo>
                  <a:lnTo>
                    <a:pt x="4788" y="644"/>
                  </a:lnTo>
                  <a:lnTo>
                    <a:pt x="478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7292914" y="1698633"/>
              <a:ext cx="181480" cy="75271"/>
            </a:xfrm>
            <a:custGeom>
              <a:rect b="b" l="l" r="r" t="t"/>
              <a:pathLst>
                <a:path extrusionOk="0" h="2090" w="5039">
                  <a:moveTo>
                    <a:pt x="4791" y="270"/>
                  </a:moveTo>
                  <a:lnTo>
                    <a:pt x="4791" y="670"/>
                  </a:lnTo>
                  <a:lnTo>
                    <a:pt x="248" y="1808"/>
                  </a:lnTo>
                  <a:lnTo>
                    <a:pt x="248" y="1057"/>
                  </a:lnTo>
                  <a:lnTo>
                    <a:pt x="4791" y="270"/>
                  </a:lnTo>
                  <a:close/>
                  <a:moveTo>
                    <a:pt x="4915" y="0"/>
                  </a:moveTo>
                  <a:cubicBezTo>
                    <a:pt x="4907" y="0"/>
                    <a:pt x="4900" y="1"/>
                    <a:pt x="4892" y="2"/>
                  </a:cubicBezTo>
                  <a:lnTo>
                    <a:pt x="105" y="831"/>
                  </a:lnTo>
                  <a:cubicBezTo>
                    <a:pt x="42" y="841"/>
                    <a:pt x="1" y="893"/>
                    <a:pt x="1" y="952"/>
                  </a:cubicBezTo>
                  <a:lnTo>
                    <a:pt x="1" y="1964"/>
                  </a:lnTo>
                  <a:cubicBezTo>
                    <a:pt x="1" y="2003"/>
                    <a:pt x="18" y="2041"/>
                    <a:pt x="49" y="2062"/>
                  </a:cubicBezTo>
                  <a:cubicBezTo>
                    <a:pt x="70" y="2080"/>
                    <a:pt x="97" y="2090"/>
                    <a:pt x="126" y="2090"/>
                  </a:cubicBezTo>
                  <a:cubicBezTo>
                    <a:pt x="133" y="2090"/>
                    <a:pt x="143" y="2090"/>
                    <a:pt x="153" y="2086"/>
                  </a:cubicBezTo>
                  <a:lnTo>
                    <a:pt x="4945" y="890"/>
                  </a:lnTo>
                  <a:cubicBezTo>
                    <a:pt x="5000" y="876"/>
                    <a:pt x="5038" y="824"/>
                    <a:pt x="5038" y="768"/>
                  </a:cubicBezTo>
                  <a:lnTo>
                    <a:pt x="5038" y="124"/>
                  </a:lnTo>
                  <a:cubicBezTo>
                    <a:pt x="5038" y="86"/>
                    <a:pt x="5021" y="52"/>
                    <a:pt x="4993" y="31"/>
                  </a:cubicBezTo>
                  <a:cubicBezTo>
                    <a:pt x="4971" y="11"/>
                    <a:pt x="4944" y="0"/>
                    <a:pt x="49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7393647" y="1585654"/>
              <a:ext cx="216918" cy="305335"/>
            </a:xfrm>
            <a:custGeom>
              <a:rect b="b" l="l" r="r" t="t"/>
              <a:pathLst>
                <a:path extrusionOk="0" h="8478" w="6023">
                  <a:moveTo>
                    <a:pt x="3423" y="1"/>
                  </a:moveTo>
                  <a:cubicBezTo>
                    <a:pt x="2056" y="1"/>
                    <a:pt x="726" y="1630"/>
                    <a:pt x="377" y="3815"/>
                  </a:cubicBezTo>
                  <a:cubicBezTo>
                    <a:pt x="1" y="6145"/>
                    <a:pt x="878" y="8223"/>
                    <a:pt x="2336" y="8456"/>
                  </a:cubicBezTo>
                  <a:cubicBezTo>
                    <a:pt x="2425" y="8470"/>
                    <a:pt x="2515" y="8477"/>
                    <a:pt x="2605" y="8477"/>
                  </a:cubicBezTo>
                  <a:cubicBezTo>
                    <a:pt x="3971" y="8477"/>
                    <a:pt x="5298" y="6848"/>
                    <a:pt x="5650" y="4663"/>
                  </a:cubicBezTo>
                  <a:cubicBezTo>
                    <a:pt x="6023" y="2333"/>
                    <a:pt x="5146" y="255"/>
                    <a:pt x="3692" y="22"/>
                  </a:cubicBezTo>
                  <a:cubicBezTo>
                    <a:pt x="3603" y="8"/>
                    <a:pt x="3513" y="1"/>
                    <a:pt x="342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7396168" y="1581188"/>
              <a:ext cx="212020" cy="314267"/>
            </a:xfrm>
            <a:custGeom>
              <a:rect b="b" l="l" r="r" t="t"/>
              <a:pathLst>
                <a:path extrusionOk="0" h="8726" w="5887">
                  <a:moveTo>
                    <a:pt x="3351" y="247"/>
                  </a:moveTo>
                  <a:cubicBezTo>
                    <a:pt x="3435" y="247"/>
                    <a:pt x="3518" y="254"/>
                    <a:pt x="3602" y="268"/>
                  </a:cubicBezTo>
                  <a:cubicBezTo>
                    <a:pt x="4262" y="376"/>
                    <a:pt x="4819" y="894"/>
                    <a:pt x="5174" y="1729"/>
                  </a:cubicBezTo>
                  <a:cubicBezTo>
                    <a:pt x="5535" y="2585"/>
                    <a:pt x="5636" y="3663"/>
                    <a:pt x="5459" y="4766"/>
                  </a:cubicBezTo>
                  <a:cubicBezTo>
                    <a:pt x="5116" y="6886"/>
                    <a:pt x="3841" y="8478"/>
                    <a:pt x="2541" y="8478"/>
                  </a:cubicBezTo>
                  <a:cubicBezTo>
                    <a:pt x="2456" y="8478"/>
                    <a:pt x="2371" y="8472"/>
                    <a:pt x="2286" y="8458"/>
                  </a:cubicBezTo>
                  <a:cubicBezTo>
                    <a:pt x="1625" y="8350"/>
                    <a:pt x="1065" y="7832"/>
                    <a:pt x="713" y="6997"/>
                  </a:cubicBezTo>
                  <a:cubicBezTo>
                    <a:pt x="352" y="6141"/>
                    <a:pt x="251" y="5062"/>
                    <a:pt x="429" y="3960"/>
                  </a:cubicBezTo>
                  <a:cubicBezTo>
                    <a:pt x="606" y="2857"/>
                    <a:pt x="1041" y="1861"/>
                    <a:pt x="1649" y="1162"/>
                  </a:cubicBezTo>
                  <a:cubicBezTo>
                    <a:pt x="2171" y="567"/>
                    <a:pt x="2767" y="247"/>
                    <a:pt x="3351" y="247"/>
                  </a:cubicBezTo>
                  <a:close/>
                  <a:moveTo>
                    <a:pt x="3345" y="0"/>
                  </a:moveTo>
                  <a:cubicBezTo>
                    <a:pt x="2692" y="0"/>
                    <a:pt x="2034" y="349"/>
                    <a:pt x="1465" y="999"/>
                  </a:cubicBezTo>
                  <a:cubicBezTo>
                    <a:pt x="821" y="1733"/>
                    <a:pt x="369" y="2770"/>
                    <a:pt x="185" y="3921"/>
                  </a:cubicBezTo>
                  <a:cubicBezTo>
                    <a:pt x="0" y="5069"/>
                    <a:pt x="105" y="6197"/>
                    <a:pt x="484" y="7094"/>
                  </a:cubicBezTo>
                  <a:cubicBezTo>
                    <a:pt x="874" y="8009"/>
                    <a:pt x="1497" y="8583"/>
                    <a:pt x="2245" y="8702"/>
                  </a:cubicBezTo>
                  <a:cubicBezTo>
                    <a:pt x="2342" y="8719"/>
                    <a:pt x="2436" y="8726"/>
                    <a:pt x="2533" y="8726"/>
                  </a:cubicBezTo>
                  <a:cubicBezTo>
                    <a:pt x="3956" y="8726"/>
                    <a:pt x="5341" y="7049"/>
                    <a:pt x="5702" y="4805"/>
                  </a:cubicBezTo>
                  <a:cubicBezTo>
                    <a:pt x="5887" y="3657"/>
                    <a:pt x="5779" y="2529"/>
                    <a:pt x="5400" y="1632"/>
                  </a:cubicBezTo>
                  <a:cubicBezTo>
                    <a:pt x="5014" y="716"/>
                    <a:pt x="4387" y="143"/>
                    <a:pt x="3639" y="24"/>
                  </a:cubicBezTo>
                  <a:cubicBezTo>
                    <a:pt x="3541" y="8"/>
                    <a:pt x="3443" y="0"/>
                    <a:pt x="33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7479362" y="1617924"/>
              <a:ext cx="156881" cy="256463"/>
            </a:xfrm>
            <a:custGeom>
              <a:rect b="b" l="l" r="r" t="t"/>
              <a:pathLst>
                <a:path extrusionOk="0" h="7121" w="4356">
                  <a:moveTo>
                    <a:pt x="2590" y="1"/>
                  </a:moveTo>
                  <a:cubicBezTo>
                    <a:pt x="1609" y="1"/>
                    <a:pt x="614" y="1404"/>
                    <a:pt x="314" y="3263"/>
                  </a:cubicBezTo>
                  <a:cubicBezTo>
                    <a:pt x="1" y="5222"/>
                    <a:pt x="578" y="6943"/>
                    <a:pt x="1608" y="7107"/>
                  </a:cubicBezTo>
                  <a:cubicBezTo>
                    <a:pt x="1662" y="7116"/>
                    <a:pt x="1716" y="7120"/>
                    <a:pt x="1770" y="7120"/>
                  </a:cubicBezTo>
                  <a:cubicBezTo>
                    <a:pt x="2750" y="7120"/>
                    <a:pt x="3743" y="5718"/>
                    <a:pt x="4043" y="3861"/>
                  </a:cubicBezTo>
                  <a:cubicBezTo>
                    <a:pt x="4356" y="1903"/>
                    <a:pt x="3779" y="180"/>
                    <a:pt x="2749" y="13"/>
                  </a:cubicBezTo>
                  <a:cubicBezTo>
                    <a:pt x="2696" y="5"/>
                    <a:pt x="2643" y="1"/>
                    <a:pt x="259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7474356" y="1613494"/>
              <a:ext cx="166930" cy="265431"/>
            </a:xfrm>
            <a:custGeom>
              <a:rect b="b" l="l" r="r" t="t"/>
              <a:pathLst>
                <a:path extrusionOk="0" h="7370" w="4635">
                  <a:moveTo>
                    <a:pt x="2725" y="248"/>
                  </a:moveTo>
                  <a:cubicBezTo>
                    <a:pt x="2773" y="248"/>
                    <a:pt x="2822" y="251"/>
                    <a:pt x="2867" y="261"/>
                  </a:cubicBezTo>
                  <a:cubicBezTo>
                    <a:pt x="3827" y="415"/>
                    <a:pt x="4363" y="2077"/>
                    <a:pt x="4061" y="3964"/>
                  </a:cubicBezTo>
                  <a:cubicBezTo>
                    <a:pt x="3770" y="5756"/>
                    <a:pt x="2831" y="7120"/>
                    <a:pt x="1915" y="7120"/>
                  </a:cubicBezTo>
                  <a:cubicBezTo>
                    <a:pt x="1866" y="7120"/>
                    <a:pt x="1817" y="7116"/>
                    <a:pt x="1768" y="7108"/>
                  </a:cubicBezTo>
                  <a:cubicBezTo>
                    <a:pt x="808" y="6955"/>
                    <a:pt x="272" y="5292"/>
                    <a:pt x="575" y="3407"/>
                  </a:cubicBezTo>
                  <a:cubicBezTo>
                    <a:pt x="724" y="2478"/>
                    <a:pt x="1055" y="1636"/>
                    <a:pt x="1500" y="1041"/>
                  </a:cubicBezTo>
                  <a:cubicBezTo>
                    <a:pt x="1886" y="526"/>
                    <a:pt x="2317" y="248"/>
                    <a:pt x="2725" y="248"/>
                  </a:cubicBezTo>
                  <a:close/>
                  <a:moveTo>
                    <a:pt x="2723" y="0"/>
                  </a:moveTo>
                  <a:cubicBezTo>
                    <a:pt x="2237" y="0"/>
                    <a:pt x="1738" y="310"/>
                    <a:pt x="1301" y="892"/>
                  </a:cubicBezTo>
                  <a:cubicBezTo>
                    <a:pt x="832" y="1521"/>
                    <a:pt x="487" y="2398"/>
                    <a:pt x="331" y="3365"/>
                  </a:cubicBezTo>
                  <a:cubicBezTo>
                    <a:pt x="0" y="5425"/>
                    <a:pt x="612" y="7175"/>
                    <a:pt x="1726" y="7355"/>
                  </a:cubicBezTo>
                  <a:cubicBezTo>
                    <a:pt x="1789" y="7363"/>
                    <a:pt x="1851" y="7370"/>
                    <a:pt x="1914" y="7370"/>
                  </a:cubicBezTo>
                  <a:cubicBezTo>
                    <a:pt x="2964" y="7370"/>
                    <a:pt x="3991" y="5947"/>
                    <a:pt x="4304" y="4005"/>
                  </a:cubicBezTo>
                  <a:cubicBezTo>
                    <a:pt x="4634" y="1945"/>
                    <a:pt x="4022" y="195"/>
                    <a:pt x="2905" y="15"/>
                  </a:cubicBezTo>
                  <a:cubicBezTo>
                    <a:pt x="2845" y="5"/>
                    <a:pt x="2784" y="0"/>
                    <a:pt x="27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7540623" y="1404067"/>
              <a:ext cx="98537" cy="367965"/>
            </a:xfrm>
            <a:custGeom>
              <a:rect b="b" l="l" r="r" t="t"/>
              <a:pathLst>
                <a:path extrusionOk="0" h="10217" w="2736">
                  <a:moveTo>
                    <a:pt x="1497" y="0"/>
                  </a:moveTo>
                  <a:cubicBezTo>
                    <a:pt x="1046" y="0"/>
                    <a:pt x="641" y="625"/>
                    <a:pt x="891" y="1578"/>
                  </a:cubicBezTo>
                  <a:cubicBezTo>
                    <a:pt x="891" y="1578"/>
                    <a:pt x="1261" y="5356"/>
                    <a:pt x="63" y="9225"/>
                  </a:cubicBezTo>
                  <a:cubicBezTo>
                    <a:pt x="63" y="9225"/>
                    <a:pt x="0" y="10216"/>
                    <a:pt x="741" y="10216"/>
                  </a:cubicBezTo>
                  <a:cubicBezTo>
                    <a:pt x="903" y="10216"/>
                    <a:pt x="1103" y="10169"/>
                    <a:pt x="1351" y="10053"/>
                  </a:cubicBezTo>
                  <a:cubicBezTo>
                    <a:pt x="2735" y="9410"/>
                    <a:pt x="2551" y="3787"/>
                    <a:pt x="2367" y="1488"/>
                  </a:cubicBezTo>
                  <a:cubicBezTo>
                    <a:pt x="2283" y="438"/>
                    <a:pt x="1874" y="0"/>
                    <a:pt x="14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7536986" y="1399529"/>
              <a:ext cx="114312" cy="376897"/>
            </a:xfrm>
            <a:custGeom>
              <a:rect b="b" l="l" r="r" t="t"/>
              <a:pathLst>
                <a:path extrusionOk="0" h="10465" w="3174">
                  <a:moveTo>
                    <a:pt x="1597" y="250"/>
                  </a:moveTo>
                  <a:cubicBezTo>
                    <a:pt x="1646" y="250"/>
                    <a:pt x="1695" y="259"/>
                    <a:pt x="1744" y="278"/>
                  </a:cubicBezTo>
                  <a:cubicBezTo>
                    <a:pt x="2060" y="406"/>
                    <a:pt x="2287" y="911"/>
                    <a:pt x="2343" y="1621"/>
                  </a:cubicBezTo>
                  <a:cubicBezTo>
                    <a:pt x="2558" y="4293"/>
                    <a:pt x="2635" y="9490"/>
                    <a:pt x="1399" y="10068"/>
                  </a:cubicBezTo>
                  <a:cubicBezTo>
                    <a:pt x="1183" y="10169"/>
                    <a:pt x="997" y="10220"/>
                    <a:pt x="844" y="10220"/>
                  </a:cubicBezTo>
                  <a:cubicBezTo>
                    <a:pt x="734" y="10220"/>
                    <a:pt x="640" y="10193"/>
                    <a:pt x="564" y="10141"/>
                  </a:cubicBezTo>
                  <a:cubicBezTo>
                    <a:pt x="283" y="9950"/>
                    <a:pt x="283" y="9459"/>
                    <a:pt x="286" y="9372"/>
                  </a:cubicBezTo>
                  <a:cubicBezTo>
                    <a:pt x="1473" y="5528"/>
                    <a:pt x="1121" y="1728"/>
                    <a:pt x="1118" y="1693"/>
                  </a:cubicBezTo>
                  <a:cubicBezTo>
                    <a:pt x="1114" y="1687"/>
                    <a:pt x="1114" y="1680"/>
                    <a:pt x="1114" y="1672"/>
                  </a:cubicBezTo>
                  <a:cubicBezTo>
                    <a:pt x="933" y="998"/>
                    <a:pt x="1114" y="545"/>
                    <a:pt x="1320" y="361"/>
                  </a:cubicBezTo>
                  <a:cubicBezTo>
                    <a:pt x="1405" y="287"/>
                    <a:pt x="1500" y="250"/>
                    <a:pt x="1597" y="250"/>
                  </a:cubicBezTo>
                  <a:close/>
                  <a:moveTo>
                    <a:pt x="1598" y="1"/>
                  </a:moveTo>
                  <a:cubicBezTo>
                    <a:pt x="1443" y="1"/>
                    <a:pt x="1290" y="61"/>
                    <a:pt x="1156" y="177"/>
                  </a:cubicBezTo>
                  <a:cubicBezTo>
                    <a:pt x="885" y="416"/>
                    <a:pt x="668" y="949"/>
                    <a:pt x="871" y="1725"/>
                  </a:cubicBezTo>
                  <a:cubicBezTo>
                    <a:pt x="888" y="1937"/>
                    <a:pt x="1195" y="5604"/>
                    <a:pt x="46" y="9313"/>
                  </a:cubicBezTo>
                  <a:cubicBezTo>
                    <a:pt x="42" y="9323"/>
                    <a:pt x="42" y="9333"/>
                    <a:pt x="39" y="9341"/>
                  </a:cubicBezTo>
                  <a:cubicBezTo>
                    <a:pt x="39" y="9372"/>
                    <a:pt x="0" y="10057"/>
                    <a:pt x="422" y="10346"/>
                  </a:cubicBezTo>
                  <a:cubicBezTo>
                    <a:pt x="540" y="10426"/>
                    <a:pt x="683" y="10465"/>
                    <a:pt x="843" y="10465"/>
                  </a:cubicBezTo>
                  <a:cubicBezTo>
                    <a:pt x="1034" y="10465"/>
                    <a:pt x="1257" y="10409"/>
                    <a:pt x="1508" y="10290"/>
                  </a:cubicBezTo>
                  <a:cubicBezTo>
                    <a:pt x="3173" y="9511"/>
                    <a:pt x="2656" y="2410"/>
                    <a:pt x="2589" y="1603"/>
                  </a:cubicBezTo>
                  <a:cubicBezTo>
                    <a:pt x="2523" y="782"/>
                    <a:pt x="2248" y="219"/>
                    <a:pt x="1834" y="48"/>
                  </a:cubicBezTo>
                  <a:cubicBezTo>
                    <a:pt x="1757" y="16"/>
                    <a:pt x="1677" y="1"/>
                    <a:pt x="15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7313983" y="1211604"/>
              <a:ext cx="336992" cy="283006"/>
            </a:xfrm>
            <a:custGeom>
              <a:rect b="b" l="l" r="r" t="t"/>
              <a:pathLst>
                <a:path extrusionOk="0" h="7858" w="9357">
                  <a:moveTo>
                    <a:pt x="3274" y="0"/>
                  </a:moveTo>
                  <a:cubicBezTo>
                    <a:pt x="1090" y="0"/>
                    <a:pt x="0" y="1763"/>
                    <a:pt x="0" y="1763"/>
                  </a:cubicBezTo>
                  <a:cubicBezTo>
                    <a:pt x="0" y="1763"/>
                    <a:pt x="1291" y="1947"/>
                    <a:pt x="2025" y="2594"/>
                  </a:cubicBezTo>
                  <a:cubicBezTo>
                    <a:pt x="2025" y="2594"/>
                    <a:pt x="2306" y="2521"/>
                    <a:pt x="2716" y="2521"/>
                  </a:cubicBezTo>
                  <a:cubicBezTo>
                    <a:pt x="3433" y="2521"/>
                    <a:pt x="4546" y="2745"/>
                    <a:pt x="5250" y="3975"/>
                  </a:cubicBezTo>
                  <a:cubicBezTo>
                    <a:pt x="6356" y="5909"/>
                    <a:pt x="6172" y="7659"/>
                    <a:pt x="7737" y="7844"/>
                  </a:cubicBezTo>
                  <a:cubicBezTo>
                    <a:pt x="7813" y="7853"/>
                    <a:pt x="7886" y="7857"/>
                    <a:pt x="7955" y="7857"/>
                  </a:cubicBezTo>
                  <a:cubicBezTo>
                    <a:pt x="9310" y="7857"/>
                    <a:pt x="9357" y="6171"/>
                    <a:pt x="8566" y="4066"/>
                  </a:cubicBezTo>
                  <a:cubicBezTo>
                    <a:pt x="7737" y="1856"/>
                    <a:pt x="5988" y="197"/>
                    <a:pt x="3594" y="12"/>
                  </a:cubicBezTo>
                  <a:cubicBezTo>
                    <a:pt x="3485" y="4"/>
                    <a:pt x="3378" y="0"/>
                    <a:pt x="327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7309337" y="1207174"/>
              <a:ext cx="342215" cy="291866"/>
            </a:xfrm>
            <a:custGeom>
              <a:rect b="b" l="l" r="r" t="t"/>
              <a:pathLst>
                <a:path extrusionOk="0" h="8104" w="9502">
                  <a:moveTo>
                    <a:pt x="3407" y="249"/>
                  </a:moveTo>
                  <a:cubicBezTo>
                    <a:pt x="3506" y="249"/>
                    <a:pt x="3608" y="253"/>
                    <a:pt x="3712" y="261"/>
                  </a:cubicBezTo>
                  <a:cubicBezTo>
                    <a:pt x="5891" y="428"/>
                    <a:pt x="7710" y="1913"/>
                    <a:pt x="8580" y="4234"/>
                  </a:cubicBezTo>
                  <a:cubicBezTo>
                    <a:pt x="9154" y="5765"/>
                    <a:pt x="9244" y="7000"/>
                    <a:pt x="8826" y="7535"/>
                  </a:cubicBezTo>
                  <a:cubicBezTo>
                    <a:pt x="8662" y="7747"/>
                    <a:pt x="8413" y="7855"/>
                    <a:pt x="8087" y="7855"/>
                  </a:cubicBezTo>
                  <a:cubicBezTo>
                    <a:pt x="8021" y="7855"/>
                    <a:pt x="7952" y="7851"/>
                    <a:pt x="7880" y="7842"/>
                  </a:cubicBezTo>
                  <a:cubicBezTo>
                    <a:pt x="6934" y="7731"/>
                    <a:pt x="6687" y="7021"/>
                    <a:pt x="6308" y="5949"/>
                  </a:cubicBezTo>
                  <a:cubicBezTo>
                    <a:pt x="6106" y="5372"/>
                    <a:pt x="5876" y="4717"/>
                    <a:pt x="5486" y="4036"/>
                  </a:cubicBezTo>
                  <a:cubicBezTo>
                    <a:pt x="4753" y="2755"/>
                    <a:pt x="3580" y="2522"/>
                    <a:pt x="2832" y="2522"/>
                  </a:cubicBezTo>
                  <a:cubicBezTo>
                    <a:pt x="2530" y="2522"/>
                    <a:pt x="2297" y="2560"/>
                    <a:pt x="2188" y="2581"/>
                  </a:cubicBezTo>
                  <a:cubicBezTo>
                    <a:pt x="1600" y="2094"/>
                    <a:pt x="731" y="1875"/>
                    <a:pt x="345" y="1799"/>
                  </a:cubicBezTo>
                  <a:cubicBezTo>
                    <a:pt x="666" y="1381"/>
                    <a:pt x="1698" y="249"/>
                    <a:pt x="3407" y="249"/>
                  </a:cubicBezTo>
                  <a:close/>
                  <a:moveTo>
                    <a:pt x="3406" y="1"/>
                  </a:moveTo>
                  <a:cubicBezTo>
                    <a:pt x="1183" y="1"/>
                    <a:pt x="34" y="1803"/>
                    <a:pt x="25" y="1823"/>
                  </a:cubicBezTo>
                  <a:cubicBezTo>
                    <a:pt x="1" y="1857"/>
                    <a:pt x="1" y="1903"/>
                    <a:pt x="17" y="1937"/>
                  </a:cubicBezTo>
                  <a:cubicBezTo>
                    <a:pt x="35" y="1976"/>
                    <a:pt x="70" y="2003"/>
                    <a:pt x="112" y="2011"/>
                  </a:cubicBezTo>
                  <a:cubicBezTo>
                    <a:pt x="122" y="2011"/>
                    <a:pt x="1374" y="2195"/>
                    <a:pt x="2074" y="2807"/>
                  </a:cubicBezTo>
                  <a:cubicBezTo>
                    <a:pt x="2097" y="2828"/>
                    <a:pt x="2126" y="2839"/>
                    <a:pt x="2155" y="2839"/>
                  </a:cubicBezTo>
                  <a:cubicBezTo>
                    <a:pt x="2165" y="2839"/>
                    <a:pt x="2175" y="2838"/>
                    <a:pt x="2185" y="2835"/>
                  </a:cubicBezTo>
                  <a:cubicBezTo>
                    <a:pt x="2215" y="2828"/>
                    <a:pt x="2480" y="2762"/>
                    <a:pt x="2858" y="2762"/>
                  </a:cubicBezTo>
                  <a:cubicBezTo>
                    <a:pt x="3543" y="2762"/>
                    <a:pt x="4598" y="2979"/>
                    <a:pt x="5271" y="4158"/>
                  </a:cubicBezTo>
                  <a:cubicBezTo>
                    <a:pt x="5650" y="4821"/>
                    <a:pt x="5876" y="5462"/>
                    <a:pt x="6075" y="6029"/>
                  </a:cubicBezTo>
                  <a:cubicBezTo>
                    <a:pt x="6454" y="7108"/>
                    <a:pt x="6753" y="7960"/>
                    <a:pt x="7853" y="8089"/>
                  </a:cubicBezTo>
                  <a:cubicBezTo>
                    <a:pt x="7933" y="8099"/>
                    <a:pt x="8012" y="8103"/>
                    <a:pt x="8086" y="8103"/>
                  </a:cubicBezTo>
                  <a:cubicBezTo>
                    <a:pt x="8492" y="8103"/>
                    <a:pt x="8806" y="7964"/>
                    <a:pt x="9022" y="7689"/>
                  </a:cubicBezTo>
                  <a:cubicBezTo>
                    <a:pt x="9502" y="7076"/>
                    <a:pt x="9425" y="5782"/>
                    <a:pt x="8813" y="4147"/>
                  </a:cubicBezTo>
                  <a:cubicBezTo>
                    <a:pt x="7905" y="1732"/>
                    <a:pt x="6008" y="187"/>
                    <a:pt x="3730" y="14"/>
                  </a:cubicBezTo>
                  <a:cubicBezTo>
                    <a:pt x="3619" y="5"/>
                    <a:pt x="3511" y="1"/>
                    <a:pt x="34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6122470" y="3243922"/>
              <a:ext cx="144384" cy="43290"/>
            </a:xfrm>
            <a:custGeom>
              <a:rect b="b" l="l" r="r" t="t"/>
              <a:pathLst>
                <a:path extrusionOk="0" h="1202" w="4009">
                  <a:moveTo>
                    <a:pt x="4009" y="1"/>
                  </a:moveTo>
                  <a:cubicBezTo>
                    <a:pt x="4008" y="1"/>
                    <a:pt x="2902" y="185"/>
                    <a:pt x="1706" y="231"/>
                  </a:cubicBezTo>
                  <a:cubicBezTo>
                    <a:pt x="508" y="276"/>
                    <a:pt x="1" y="276"/>
                    <a:pt x="185" y="554"/>
                  </a:cubicBezTo>
                  <a:cubicBezTo>
                    <a:pt x="370" y="828"/>
                    <a:pt x="1796" y="1103"/>
                    <a:pt x="2304" y="1197"/>
                  </a:cubicBezTo>
                  <a:cubicBezTo>
                    <a:pt x="2321" y="1201"/>
                    <a:pt x="2339" y="1202"/>
                    <a:pt x="2358" y="1202"/>
                  </a:cubicBezTo>
                  <a:cubicBezTo>
                    <a:pt x="2892" y="1202"/>
                    <a:pt x="4009" y="1"/>
                    <a:pt x="4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6122579" y="3237296"/>
              <a:ext cx="156413" cy="54419"/>
            </a:xfrm>
            <a:custGeom>
              <a:rect b="b" l="l" r="r" t="t"/>
              <a:pathLst>
                <a:path extrusionOk="0" h="1511" w="4343">
                  <a:moveTo>
                    <a:pt x="3661" y="359"/>
                  </a:moveTo>
                  <a:lnTo>
                    <a:pt x="3661" y="359"/>
                  </a:lnTo>
                  <a:cubicBezTo>
                    <a:pt x="3226" y="787"/>
                    <a:pt x="2645" y="1263"/>
                    <a:pt x="2360" y="1263"/>
                  </a:cubicBezTo>
                  <a:cubicBezTo>
                    <a:pt x="2346" y="1263"/>
                    <a:pt x="2334" y="1262"/>
                    <a:pt x="2321" y="1260"/>
                  </a:cubicBezTo>
                  <a:cubicBezTo>
                    <a:pt x="944" y="1009"/>
                    <a:pt x="363" y="783"/>
                    <a:pt x="287" y="668"/>
                  </a:cubicBezTo>
                  <a:cubicBezTo>
                    <a:pt x="279" y="661"/>
                    <a:pt x="279" y="658"/>
                    <a:pt x="276" y="654"/>
                  </a:cubicBezTo>
                  <a:cubicBezTo>
                    <a:pt x="394" y="588"/>
                    <a:pt x="902" y="567"/>
                    <a:pt x="1490" y="546"/>
                  </a:cubicBezTo>
                  <a:lnTo>
                    <a:pt x="1706" y="536"/>
                  </a:lnTo>
                  <a:cubicBezTo>
                    <a:pt x="2485" y="508"/>
                    <a:pt x="3233" y="418"/>
                    <a:pt x="3661" y="359"/>
                  </a:cubicBezTo>
                  <a:close/>
                  <a:moveTo>
                    <a:pt x="4343" y="0"/>
                  </a:moveTo>
                  <a:lnTo>
                    <a:pt x="3985" y="63"/>
                  </a:lnTo>
                  <a:cubicBezTo>
                    <a:pt x="3974" y="63"/>
                    <a:pt x="2875" y="243"/>
                    <a:pt x="1699" y="289"/>
                  </a:cubicBezTo>
                  <a:lnTo>
                    <a:pt x="1480" y="299"/>
                  </a:lnTo>
                  <a:cubicBezTo>
                    <a:pt x="509" y="334"/>
                    <a:pt x="144" y="348"/>
                    <a:pt x="43" y="546"/>
                  </a:cubicBezTo>
                  <a:cubicBezTo>
                    <a:pt x="15" y="598"/>
                    <a:pt x="1" y="686"/>
                    <a:pt x="78" y="804"/>
                  </a:cubicBezTo>
                  <a:cubicBezTo>
                    <a:pt x="227" y="1030"/>
                    <a:pt x="968" y="1263"/>
                    <a:pt x="2280" y="1503"/>
                  </a:cubicBezTo>
                  <a:cubicBezTo>
                    <a:pt x="2301" y="1507"/>
                    <a:pt x="2325" y="1510"/>
                    <a:pt x="2353" y="1510"/>
                  </a:cubicBezTo>
                  <a:cubicBezTo>
                    <a:pt x="2913" y="1510"/>
                    <a:pt x="3898" y="480"/>
                    <a:pt x="4096" y="268"/>
                  </a:cubicBezTo>
                  <a:lnTo>
                    <a:pt x="43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6030381" y="2409674"/>
              <a:ext cx="1565572" cy="1017388"/>
            </a:xfrm>
            <a:custGeom>
              <a:rect b="b" l="l" r="r" t="t"/>
              <a:pathLst>
                <a:path extrusionOk="0" h="28249" w="43470">
                  <a:moveTo>
                    <a:pt x="41629" y="0"/>
                  </a:moveTo>
                  <a:lnTo>
                    <a:pt x="37481" y="3779"/>
                  </a:lnTo>
                  <a:lnTo>
                    <a:pt x="31129" y="18238"/>
                  </a:lnTo>
                  <a:cubicBezTo>
                    <a:pt x="31129" y="18238"/>
                    <a:pt x="13809" y="21463"/>
                    <a:pt x="12244" y="21463"/>
                  </a:cubicBezTo>
                  <a:cubicBezTo>
                    <a:pt x="10678" y="21463"/>
                    <a:pt x="7547" y="22570"/>
                    <a:pt x="6900" y="22939"/>
                  </a:cubicBezTo>
                  <a:cubicBezTo>
                    <a:pt x="6256" y="23307"/>
                    <a:pt x="0" y="26192"/>
                    <a:pt x="1197" y="26372"/>
                  </a:cubicBezTo>
                  <a:cubicBezTo>
                    <a:pt x="1234" y="26378"/>
                    <a:pt x="1274" y="26380"/>
                    <a:pt x="1317" y="26380"/>
                  </a:cubicBezTo>
                  <a:cubicBezTo>
                    <a:pt x="1812" y="26380"/>
                    <a:pt x="2657" y="26021"/>
                    <a:pt x="3237" y="25744"/>
                  </a:cubicBezTo>
                  <a:lnTo>
                    <a:pt x="3237" y="25744"/>
                  </a:lnTo>
                  <a:cubicBezTo>
                    <a:pt x="2363" y="26203"/>
                    <a:pt x="902" y="27033"/>
                    <a:pt x="1096" y="27361"/>
                  </a:cubicBezTo>
                  <a:cubicBezTo>
                    <a:pt x="1127" y="27412"/>
                    <a:pt x="1200" y="27434"/>
                    <a:pt x="1304" y="27434"/>
                  </a:cubicBezTo>
                  <a:cubicBezTo>
                    <a:pt x="2145" y="27434"/>
                    <a:pt x="5059" y="25976"/>
                    <a:pt x="5059" y="25976"/>
                  </a:cubicBezTo>
                  <a:lnTo>
                    <a:pt x="5059" y="25976"/>
                  </a:lnTo>
                  <a:cubicBezTo>
                    <a:pt x="5059" y="25976"/>
                    <a:pt x="1688" y="27949"/>
                    <a:pt x="2380" y="28071"/>
                  </a:cubicBezTo>
                  <a:cubicBezTo>
                    <a:pt x="2457" y="28084"/>
                    <a:pt x="2537" y="28091"/>
                    <a:pt x="2618" y="28091"/>
                  </a:cubicBezTo>
                  <a:cubicBezTo>
                    <a:pt x="3193" y="28091"/>
                    <a:pt x="3848" y="27763"/>
                    <a:pt x="4416" y="27361"/>
                  </a:cubicBezTo>
                  <a:cubicBezTo>
                    <a:pt x="5059" y="26897"/>
                    <a:pt x="6221" y="26557"/>
                    <a:pt x="6221" y="26557"/>
                  </a:cubicBezTo>
                  <a:lnTo>
                    <a:pt x="6221" y="26557"/>
                  </a:lnTo>
                  <a:cubicBezTo>
                    <a:pt x="6221" y="26557"/>
                    <a:pt x="4743" y="27538"/>
                    <a:pt x="4558" y="27997"/>
                  </a:cubicBezTo>
                  <a:cubicBezTo>
                    <a:pt x="4484" y="28183"/>
                    <a:pt x="4530" y="28249"/>
                    <a:pt x="4648" y="28249"/>
                  </a:cubicBezTo>
                  <a:cubicBezTo>
                    <a:pt x="4822" y="28249"/>
                    <a:pt x="5151" y="28107"/>
                    <a:pt x="5480" y="27997"/>
                  </a:cubicBezTo>
                  <a:cubicBezTo>
                    <a:pt x="6033" y="27813"/>
                    <a:pt x="8100" y="26714"/>
                    <a:pt x="8469" y="26438"/>
                  </a:cubicBezTo>
                  <a:cubicBezTo>
                    <a:pt x="8834" y="26160"/>
                    <a:pt x="9941" y="25611"/>
                    <a:pt x="10678" y="24963"/>
                  </a:cubicBezTo>
                  <a:cubicBezTo>
                    <a:pt x="11415" y="24320"/>
                    <a:pt x="12153" y="23676"/>
                    <a:pt x="12153" y="23676"/>
                  </a:cubicBezTo>
                  <a:cubicBezTo>
                    <a:pt x="12153" y="23676"/>
                    <a:pt x="17677" y="23830"/>
                    <a:pt x="22347" y="23830"/>
                  </a:cubicBezTo>
                  <a:cubicBezTo>
                    <a:pt x="23915" y="23830"/>
                    <a:pt x="25388" y="23813"/>
                    <a:pt x="26522" y="23766"/>
                  </a:cubicBezTo>
                  <a:cubicBezTo>
                    <a:pt x="31034" y="23582"/>
                    <a:pt x="33247" y="23123"/>
                    <a:pt x="34903" y="21463"/>
                  </a:cubicBezTo>
                  <a:cubicBezTo>
                    <a:pt x="36563" y="19807"/>
                    <a:pt x="41260" y="9304"/>
                    <a:pt x="42366" y="6451"/>
                  </a:cubicBezTo>
                  <a:cubicBezTo>
                    <a:pt x="43469" y="3594"/>
                    <a:pt x="42735" y="1935"/>
                    <a:pt x="41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6061570" y="2407549"/>
              <a:ext cx="1539137" cy="1023978"/>
            </a:xfrm>
            <a:custGeom>
              <a:rect b="b" l="l" r="r" t="t"/>
              <a:pathLst>
                <a:path extrusionOk="0" h="28432" w="42736">
                  <a:moveTo>
                    <a:pt x="40871" y="0"/>
                  </a:moveTo>
                  <a:lnTo>
                    <a:pt x="40654" y="122"/>
                  </a:lnTo>
                  <a:cubicBezTo>
                    <a:pt x="41765" y="2067"/>
                    <a:pt x="42467" y="3660"/>
                    <a:pt x="41385" y="6465"/>
                  </a:cubicBezTo>
                  <a:cubicBezTo>
                    <a:pt x="40195" y="9530"/>
                    <a:pt x="35544" y="19842"/>
                    <a:pt x="33950" y="21435"/>
                  </a:cubicBezTo>
                  <a:cubicBezTo>
                    <a:pt x="32242" y="23144"/>
                    <a:pt x="29911" y="23530"/>
                    <a:pt x="25649" y="23704"/>
                  </a:cubicBezTo>
                  <a:cubicBezTo>
                    <a:pt x="24539" y="23749"/>
                    <a:pt x="23098" y="23766"/>
                    <a:pt x="21557" y="23766"/>
                  </a:cubicBezTo>
                  <a:cubicBezTo>
                    <a:pt x="16911" y="23766"/>
                    <a:pt x="11364" y="23612"/>
                    <a:pt x="11291" y="23610"/>
                  </a:cubicBezTo>
                  <a:lnTo>
                    <a:pt x="11242" y="23610"/>
                  </a:lnTo>
                  <a:lnTo>
                    <a:pt x="9732" y="24928"/>
                  </a:lnTo>
                  <a:cubicBezTo>
                    <a:pt x="9255" y="25346"/>
                    <a:pt x="8608" y="25732"/>
                    <a:pt x="8135" y="26014"/>
                  </a:cubicBezTo>
                  <a:cubicBezTo>
                    <a:pt x="7867" y="26174"/>
                    <a:pt x="7659" y="26299"/>
                    <a:pt x="7526" y="26397"/>
                  </a:cubicBezTo>
                  <a:cubicBezTo>
                    <a:pt x="7164" y="26672"/>
                    <a:pt x="5101" y="27764"/>
                    <a:pt x="4576" y="27937"/>
                  </a:cubicBezTo>
                  <a:cubicBezTo>
                    <a:pt x="4482" y="27969"/>
                    <a:pt x="4391" y="28000"/>
                    <a:pt x="4304" y="28035"/>
                  </a:cubicBezTo>
                  <a:cubicBezTo>
                    <a:pt x="4134" y="28094"/>
                    <a:pt x="3884" y="28185"/>
                    <a:pt x="3786" y="28185"/>
                  </a:cubicBezTo>
                  <a:lnTo>
                    <a:pt x="3782" y="28185"/>
                  </a:lnTo>
                  <a:cubicBezTo>
                    <a:pt x="3786" y="28167"/>
                    <a:pt x="3793" y="28143"/>
                    <a:pt x="3807" y="28101"/>
                  </a:cubicBezTo>
                  <a:cubicBezTo>
                    <a:pt x="3946" y="27754"/>
                    <a:pt x="5021" y="26985"/>
                    <a:pt x="5425" y="26720"/>
                  </a:cubicBezTo>
                  <a:lnTo>
                    <a:pt x="6106" y="26264"/>
                  </a:lnTo>
                  <a:lnTo>
                    <a:pt x="5321" y="26497"/>
                  </a:lnTo>
                  <a:cubicBezTo>
                    <a:pt x="5271" y="26511"/>
                    <a:pt x="4131" y="26849"/>
                    <a:pt x="3476" y="27319"/>
                  </a:cubicBezTo>
                  <a:cubicBezTo>
                    <a:pt x="2831" y="27779"/>
                    <a:pt x="2228" y="28023"/>
                    <a:pt x="1741" y="28023"/>
                  </a:cubicBezTo>
                  <a:cubicBezTo>
                    <a:pt x="1680" y="28023"/>
                    <a:pt x="1620" y="28019"/>
                    <a:pt x="1563" y="28011"/>
                  </a:cubicBezTo>
                  <a:cubicBezTo>
                    <a:pt x="1748" y="27722"/>
                    <a:pt x="3059" y="26842"/>
                    <a:pt x="4256" y="26142"/>
                  </a:cubicBezTo>
                  <a:lnTo>
                    <a:pt x="4137" y="25927"/>
                  </a:lnTo>
                  <a:cubicBezTo>
                    <a:pt x="2637" y="26677"/>
                    <a:pt x="922" y="27379"/>
                    <a:pt x="447" y="27379"/>
                  </a:cubicBezTo>
                  <a:cubicBezTo>
                    <a:pt x="396" y="27379"/>
                    <a:pt x="359" y="27370"/>
                    <a:pt x="338" y="27353"/>
                  </a:cubicBezTo>
                  <a:cubicBezTo>
                    <a:pt x="296" y="27176"/>
                    <a:pt x="1187" y="26564"/>
                    <a:pt x="2366" y="25941"/>
                  </a:cubicBezTo>
                  <a:cubicBezTo>
                    <a:pt x="2745" y="25763"/>
                    <a:pt x="3024" y="25610"/>
                    <a:pt x="3055" y="25593"/>
                  </a:cubicBezTo>
                  <a:lnTo>
                    <a:pt x="2941" y="25374"/>
                  </a:lnTo>
                  <a:cubicBezTo>
                    <a:pt x="2819" y="25429"/>
                    <a:pt x="2565" y="25554"/>
                    <a:pt x="2259" y="25718"/>
                  </a:cubicBezTo>
                  <a:cubicBezTo>
                    <a:pt x="1653" y="26005"/>
                    <a:pt x="875" y="26315"/>
                    <a:pt x="445" y="26315"/>
                  </a:cubicBezTo>
                  <a:cubicBezTo>
                    <a:pt x="411" y="26315"/>
                    <a:pt x="379" y="26313"/>
                    <a:pt x="349" y="26309"/>
                  </a:cubicBezTo>
                  <a:cubicBezTo>
                    <a:pt x="335" y="26306"/>
                    <a:pt x="321" y="26303"/>
                    <a:pt x="314" y="26303"/>
                  </a:cubicBezTo>
                  <a:cubicBezTo>
                    <a:pt x="544" y="25850"/>
                    <a:pt x="3845" y="24226"/>
                    <a:pt x="5104" y="23603"/>
                  </a:cubicBezTo>
                  <a:cubicBezTo>
                    <a:pt x="5602" y="23359"/>
                    <a:pt x="5960" y="23182"/>
                    <a:pt x="6096" y="23105"/>
                  </a:cubicBezTo>
                  <a:cubicBezTo>
                    <a:pt x="6695" y="22760"/>
                    <a:pt x="9812" y="21647"/>
                    <a:pt x="11378" y="21647"/>
                  </a:cubicBezTo>
                  <a:cubicBezTo>
                    <a:pt x="12937" y="21647"/>
                    <a:pt x="29577" y="18551"/>
                    <a:pt x="30284" y="18418"/>
                  </a:cubicBezTo>
                  <a:lnTo>
                    <a:pt x="30350" y="18408"/>
                  </a:lnTo>
                  <a:lnTo>
                    <a:pt x="36730" y="3886"/>
                  </a:lnTo>
                  <a:lnTo>
                    <a:pt x="36504" y="3785"/>
                  </a:lnTo>
                  <a:lnTo>
                    <a:pt x="30175" y="18189"/>
                  </a:lnTo>
                  <a:cubicBezTo>
                    <a:pt x="29014" y="18405"/>
                    <a:pt x="12866" y="21400"/>
                    <a:pt x="11378" y="21400"/>
                  </a:cubicBezTo>
                  <a:cubicBezTo>
                    <a:pt x="9743" y="21400"/>
                    <a:pt x="6604" y="22528"/>
                    <a:pt x="5974" y="22890"/>
                  </a:cubicBezTo>
                  <a:cubicBezTo>
                    <a:pt x="5846" y="22963"/>
                    <a:pt x="5470" y="23147"/>
                    <a:pt x="4993" y="23380"/>
                  </a:cubicBezTo>
                  <a:cubicBezTo>
                    <a:pt x="1247" y="25231"/>
                    <a:pt x="1" y="25979"/>
                    <a:pt x="57" y="26358"/>
                  </a:cubicBezTo>
                  <a:cubicBezTo>
                    <a:pt x="70" y="26431"/>
                    <a:pt x="123" y="26525"/>
                    <a:pt x="314" y="26553"/>
                  </a:cubicBezTo>
                  <a:cubicBezTo>
                    <a:pt x="354" y="26559"/>
                    <a:pt x="397" y="26562"/>
                    <a:pt x="443" y="26562"/>
                  </a:cubicBezTo>
                  <a:cubicBezTo>
                    <a:pt x="583" y="26562"/>
                    <a:pt x="748" y="26535"/>
                    <a:pt x="926" y="26490"/>
                  </a:cubicBezTo>
                  <a:lnTo>
                    <a:pt x="926" y="26490"/>
                  </a:lnTo>
                  <a:cubicBezTo>
                    <a:pt x="502" y="26776"/>
                    <a:pt x="168" y="27054"/>
                    <a:pt x="105" y="27266"/>
                  </a:cubicBezTo>
                  <a:cubicBezTo>
                    <a:pt x="73" y="27364"/>
                    <a:pt x="98" y="27436"/>
                    <a:pt x="126" y="27482"/>
                  </a:cubicBezTo>
                  <a:cubicBezTo>
                    <a:pt x="176" y="27564"/>
                    <a:pt x="287" y="27600"/>
                    <a:pt x="443" y="27600"/>
                  </a:cubicBezTo>
                  <a:cubicBezTo>
                    <a:pt x="866" y="27600"/>
                    <a:pt x="1623" y="27337"/>
                    <a:pt x="2416" y="27002"/>
                  </a:cubicBezTo>
                  <a:lnTo>
                    <a:pt x="2416" y="27002"/>
                  </a:lnTo>
                  <a:cubicBezTo>
                    <a:pt x="1748" y="27462"/>
                    <a:pt x="1260" y="27875"/>
                    <a:pt x="1298" y="28088"/>
                  </a:cubicBezTo>
                  <a:cubicBezTo>
                    <a:pt x="1305" y="28125"/>
                    <a:pt x="1340" y="28223"/>
                    <a:pt x="1493" y="28251"/>
                  </a:cubicBezTo>
                  <a:cubicBezTo>
                    <a:pt x="1579" y="28266"/>
                    <a:pt x="1666" y="28273"/>
                    <a:pt x="1754" y="28273"/>
                  </a:cubicBezTo>
                  <a:cubicBezTo>
                    <a:pt x="2413" y="28273"/>
                    <a:pt x="3119" y="27876"/>
                    <a:pt x="3619" y="27520"/>
                  </a:cubicBezTo>
                  <a:cubicBezTo>
                    <a:pt x="3884" y="27332"/>
                    <a:pt x="4238" y="27162"/>
                    <a:pt x="4558" y="27030"/>
                  </a:cubicBezTo>
                  <a:lnTo>
                    <a:pt x="4558" y="27030"/>
                  </a:lnTo>
                  <a:cubicBezTo>
                    <a:pt x="4141" y="27350"/>
                    <a:pt x="3685" y="27746"/>
                    <a:pt x="3577" y="28011"/>
                  </a:cubicBezTo>
                  <a:cubicBezTo>
                    <a:pt x="3553" y="28070"/>
                    <a:pt x="3484" y="28247"/>
                    <a:pt x="3591" y="28362"/>
                  </a:cubicBezTo>
                  <a:cubicBezTo>
                    <a:pt x="3640" y="28411"/>
                    <a:pt x="3702" y="28432"/>
                    <a:pt x="3782" y="28432"/>
                  </a:cubicBezTo>
                  <a:cubicBezTo>
                    <a:pt x="3929" y="28432"/>
                    <a:pt x="4131" y="28359"/>
                    <a:pt x="4388" y="28268"/>
                  </a:cubicBezTo>
                  <a:cubicBezTo>
                    <a:pt x="4475" y="28237"/>
                    <a:pt x="4562" y="28202"/>
                    <a:pt x="4653" y="28175"/>
                  </a:cubicBezTo>
                  <a:cubicBezTo>
                    <a:pt x="5205" y="27990"/>
                    <a:pt x="7289" y="26887"/>
                    <a:pt x="7676" y="26595"/>
                  </a:cubicBezTo>
                  <a:cubicBezTo>
                    <a:pt x="7797" y="26505"/>
                    <a:pt x="8013" y="26376"/>
                    <a:pt x="8261" y="26226"/>
                  </a:cubicBezTo>
                  <a:cubicBezTo>
                    <a:pt x="8744" y="25941"/>
                    <a:pt x="9401" y="25548"/>
                    <a:pt x="9892" y="25116"/>
                  </a:cubicBezTo>
                  <a:lnTo>
                    <a:pt x="11333" y="23857"/>
                  </a:lnTo>
                  <a:cubicBezTo>
                    <a:pt x="11893" y="23872"/>
                    <a:pt x="17138" y="24012"/>
                    <a:pt x="21566" y="24012"/>
                  </a:cubicBezTo>
                  <a:cubicBezTo>
                    <a:pt x="23107" y="24012"/>
                    <a:pt x="24549" y="23995"/>
                    <a:pt x="25659" y="23950"/>
                  </a:cubicBezTo>
                  <a:cubicBezTo>
                    <a:pt x="29987" y="23773"/>
                    <a:pt x="32357" y="23377"/>
                    <a:pt x="34125" y="21609"/>
                  </a:cubicBezTo>
                  <a:cubicBezTo>
                    <a:pt x="35850" y="19887"/>
                    <a:pt x="40592" y="9196"/>
                    <a:pt x="41615" y="6551"/>
                  </a:cubicBezTo>
                  <a:cubicBezTo>
                    <a:pt x="42735" y="3653"/>
                    <a:pt x="41977" y="1938"/>
                    <a:pt x="408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6481718" y="2523949"/>
              <a:ext cx="1092551" cy="739568"/>
            </a:xfrm>
            <a:custGeom>
              <a:rect b="b" l="l" r="r" t="t"/>
              <a:pathLst>
                <a:path extrusionOk="0" h="20535" w="30336">
                  <a:moveTo>
                    <a:pt x="30217" y="0"/>
                  </a:moveTo>
                  <a:lnTo>
                    <a:pt x="29698" y="328"/>
                  </a:lnTo>
                  <a:cubicBezTo>
                    <a:pt x="29698" y="328"/>
                    <a:pt x="28164" y="4492"/>
                    <a:pt x="25207" y="10080"/>
                  </a:cubicBezTo>
                  <a:cubicBezTo>
                    <a:pt x="22250" y="15667"/>
                    <a:pt x="19727" y="17420"/>
                    <a:pt x="17097" y="18735"/>
                  </a:cubicBezTo>
                  <a:cubicBezTo>
                    <a:pt x="14467" y="20050"/>
                    <a:pt x="1" y="20381"/>
                    <a:pt x="1" y="20381"/>
                  </a:cubicBezTo>
                  <a:cubicBezTo>
                    <a:pt x="1" y="20381"/>
                    <a:pt x="11" y="20384"/>
                    <a:pt x="35" y="20389"/>
                  </a:cubicBezTo>
                  <a:cubicBezTo>
                    <a:pt x="1402" y="20423"/>
                    <a:pt x="5942" y="20535"/>
                    <a:pt x="9857" y="20535"/>
                  </a:cubicBezTo>
                  <a:cubicBezTo>
                    <a:pt x="11412" y="20535"/>
                    <a:pt x="12866" y="20517"/>
                    <a:pt x="13983" y="20472"/>
                  </a:cubicBezTo>
                  <a:cubicBezTo>
                    <a:pt x="18245" y="20298"/>
                    <a:pt x="20576" y="19912"/>
                    <a:pt x="22284" y="18203"/>
                  </a:cubicBezTo>
                  <a:cubicBezTo>
                    <a:pt x="23878" y="16610"/>
                    <a:pt x="28529" y="6298"/>
                    <a:pt x="29719" y="3233"/>
                  </a:cubicBezTo>
                  <a:cubicBezTo>
                    <a:pt x="30213" y="1952"/>
                    <a:pt x="30335" y="926"/>
                    <a:pt x="3021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7306816" y="2409674"/>
              <a:ext cx="289128" cy="303246"/>
            </a:xfrm>
            <a:custGeom>
              <a:rect b="b" l="l" r="r" t="t"/>
              <a:pathLst>
                <a:path extrusionOk="0" h="8420" w="8028">
                  <a:moveTo>
                    <a:pt x="6187" y="0"/>
                  </a:moveTo>
                  <a:lnTo>
                    <a:pt x="1928" y="3413"/>
                  </a:lnTo>
                  <a:lnTo>
                    <a:pt x="0" y="8420"/>
                  </a:lnTo>
                  <a:cubicBezTo>
                    <a:pt x="882" y="7949"/>
                    <a:pt x="2245" y="7379"/>
                    <a:pt x="3660" y="7379"/>
                  </a:cubicBezTo>
                  <a:cubicBezTo>
                    <a:pt x="4524" y="7379"/>
                    <a:pt x="5408" y="7591"/>
                    <a:pt x="6214" y="8169"/>
                  </a:cubicBezTo>
                  <a:cubicBezTo>
                    <a:pt x="6517" y="7467"/>
                    <a:pt x="6761" y="6872"/>
                    <a:pt x="6924" y="6451"/>
                  </a:cubicBezTo>
                  <a:cubicBezTo>
                    <a:pt x="8027" y="3594"/>
                    <a:pt x="7293" y="1935"/>
                    <a:pt x="61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7302062" y="2405244"/>
              <a:ext cx="298636" cy="312178"/>
            </a:xfrm>
            <a:custGeom>
              <a:rect b="b" l="l" r="r" t="t"/>
              <a:pathLst>
                <a:path extrusionOk="0" h="8668" w="8292">
                  <a:moveTo>
                    <a:pt x="6317" y="0"/>
                  </a:moveTo>
                  <a:cubicBezTo>
                    <a:pt x="6296" y="0"/>
                    <a:pt x="6275" y="5"/>
                    <a:pt x="6256" y="16"/>
                  </a:cubicBezTo>
                  <a:cubicBezTo>
                    <a:pt x="6197" y="50"/>
                    <a:pt x="6176" y="127"/>
                    <a:pt x="6210" y="186"/>
                  </a:cubicBezTo>
                  <a:cubicBezTo>
                    <a:pt x="7321" y="2131"/>
                    <a:pt x="8023" y="3724"/>
                    <a:pt x="6941" y="6529"/>
                  </a:cubicBezTo>
                  <a:cubicBezTo>
                    <a:pt x="6788" y="6922"/>
                    <a:pt x="6565" y="7465"/>
                    <a:pt x="6294" y="8104"/>
                  </a:cubicBezTo>
                  <a:cubicBezTo>
                    <a:pt x="5497" y="7575"/>
                    <a:pt x="4636" y="7378"/>
                    <a:pt x="3795" y="7378"/>
                  </a:cubicBezTo>
                  <a:cubicBezTo>
                    <a:pt x="2498" y="7378"/>
                    <a:pt x="1250" y="7846"/>
                    <a:pt x="365" y="8285"/>
                  </a:cubicBezTo>
                  <a:lnTo>
                    <a:pt x="2178" y="3582"/>
                  </a:lnTo>
                  <a:cubicBezTo>
                    <a:pt x="2202" y="3515"/>
                    <a:pt x="2171" y="3446"/>
                    <a:pt x="2106" y="3422"/>
                  </a:cubicBezTo>
                  <a:cubicBezTo>
                    <a:pt x="2091" y="3416"/>
                    <a:pt x="2076" y="3413"/>
                    <a:pt x="2061" y="3413"/>
                  </a:cubicBezTo>
                  <a:cubicBezTo>
                    <a:pt x="2012" y="3413"/>
                    <a:pt x="1964" y="3443"/>
                    <a:pt x="1945" y="3491"/>
                  </a:cubicBezTo>
                  <a:lnTo>
                    <a:pt x="18" y="8498"/>
                  </a:lnTo>
                  <a:cubicBezTo>
                    <a:pt x="0" y="8546"/>
                    <a:pt x="10" y="8602"/>
                    <a:pt x="52" y="8637"/>
                  </a:cubicBezTo>
                  <a:cubicBezTo>
                    <a:pt x="73" y="8658"/>
                    <a:pt x="105" y="8668"/>
                    <a:pt x="132" y="8668"/>
                  </a:cubicBezTo>
                  <a:cubicBezTo>
                    <a:pt x="153" y="8668"/>
                    <a:pt x="174" y="8661"/>
                    <a:pt x="192" y="8650"/>
                  </a:cubicBezTo>
                  <a:cubicBezTo>
                    <a:pt x="1051" y="8193"/>
                    <a:pt x="2396" y="7627"/>
                    <a:pt x="3791" y="7627"/>
                  </a:cubicBezTo>
                  <a:cubicBezTo>
                    <a:pt x="4634" y="7627"/>
                    <a:pt x="5494" y="7833"/>
                    <a:pt x="6277" y="8393"/>
                  </a:cubicBezTo>
                  <a:cubicBezTo>
                    <a:pt x="6298" y="8409"/>
                    <a:pt x="6327" y="8417"/>
                    <a:pt x="6355" y="8417"/>
                  </a:cubicBezTo>
                  <a:cubicBezTo>
                    <a:pt x="6364" y="8417"/>
                    <a:pt x="6373" y="8416"/>
                    <a:pt x="6382" y="8414"/>
                  </a:cubicBezTo>
                  <a:cubicBezTo>
                    <a:pt x="6416" y="8404"/>
                    <a:pt x="6448" y="8376"/>
                    <a:pt x="6461" y="8341"/>
                  </a:cubicBezTo>
                  <a:cubicBezTo>
                    <a:pt x="6761" y="7638"/>
                    <a:pt x="7008" y="7040"/>
                    <a:pt x="7171" y="6615"/>
                  </a:cubicBezTo>
                  <a:cubicBezTo>
                    <a:pt x="8291" y="3717"/>
                    <a:pt x="7533" y="2002"/>
                    <a:pt x="6427" y="64"/>
                  </a:cubicBezTo>
                  <a:cubicBezTo>
                    <a:pt x="6403" y="22"/>
                    <a:pt x="6360" y="0"/>
                    <a:pt x="631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5937031" y="2844734"/>
              <a:ext cx="716879" cy="353487"/>
            </a:xfrm>
            <a:custGeom>
              <a:rect b="b" l="l" r="r" t="t"/>
              <a:pathLst>
                <a:path extrusionOk="0" h="9815" w="19905">
                  <a:moveTo>
                    <a:pt x="7807" y="0"/>
                  </a:moveTo>
                  <a:lnTo>
                    <a:pt x="0" y="2772"/>
                  </a:lnTo>
                  <a:lnTo>
                    <a:pt x="10925" y="9815"/>
                  </a:lnTo>
                  <a:lnTo>
                    <a:pt x="19905" y="6151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5932493" y="2840232"/>
              <a:ext cx="726062" cy="362527"/>
            </a:xfrm>
            <a:custGeom>
              <a:rect b="b" l="l" r="r" t="t"/>
              <a:pathLst>
                <a:path extrusionOk="0" h="10066" w="20160">
                  <a:moveTo>
                    <a:pt x="7923" y="261"/>
                  </a:moveTo>
                  <a:lnTo>
                    <a:pt x="19735" y="6263"/>
                  </a:lnTo>
                  <a:lnTo>
                    <a:pt x="11061" y="9800"/>
                  </a:lnTo>
                  <a:lnTo>
                    <a:pt x="408" y="2929"/>
                  </a:lnTo>
                  <a:lnTo>
                    <a:pt x="7923" y="261"/>
                  </a:lnTo>
                  <a:close/>
                  <a:moveTo>
                    <a:pt x="7930" y="1"/>
                  </a:moveTo>
                  <a:cubicBezTo>
                    <a:pt x="7917" y="1"/>
                    <a:pt x="7904" y="2"/>
                    <a:pt x="7892" y="7"/>
                  </a:cubicBezTo>
                  <a:lnTo>
                    <a:pt x="84" y="2783"/>
                  </a:lnTo>
                  <a:cubicBezTo>
                    <a:pt x="43" y="2797"/>
                    <a:pt x="12" y="2835"/>
                    <a:pt x="4" y="2884"/>
                  </a:cubicBezTo>
                  <a:cubicBezTo>
                    <a:pt x="1" y="2929"/>
                    <a:pt x="22" y="2978"/>
                    <a:pt x="60" y="3002"/>
                  </a:cubicBezTo>
                  <a:lnTo>
                    <a:pt x="10981" y="10044"/>
                  </a:lnTo>
                  <a:cubicBezTo>
                    <a:pt x="11002" y="10058"/>
                    <a:pt x="11026" y="10065"/>
                    <a:pt x="11051" y="10065"/>
                  </a:cubicBezTo>
                  <a:cubicBezTo>
                    <a:pt x="11065" y="10065"/>
                    <a:pt x="11082" y="10062"/>
                    <a:pt x="11096" y="10054"/>
                  </a:cubicBezTo>
                  <a:lnTo>
                    <a:pt x="20079" y="6391"/>
                  </a:lnTo>
                  <a:cubicBezTo>
                    <a:pt x="20124" y="6370"/>
                    <a:pt x="20153" y="6328"/>
                    <a:pt x="20156" y="6279"/>
                  </a:cubicBezTo>
                  <a:cubicBezTo>
                    <a:pt x="20159" y="6231"/>
                    <a:pt x="20132" y="6186"/>
                    <a:pt x="20090" y="6165"/>
                  </a:cubicBezTo>
                  <a:lnTo>
                    <a:pt x="7989" y="13"/>
                  </a:lnTo>
                  <a:cubicBezTo>
                    <a:pt x="7970" y="5"/>
                    <a:pt x="7950" y="1"/>
                    <a:pt x="7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6030633" y="2889536"/>
              <a:ext cx="161779" cy="59857"/>
            </a:xfrm>
            <a:custGeom>
              <a:rect b="b" l="l" r="r" t="t"/>
              <a:pathLst>
                <a:path extrusionOk="0" h="1662" w="4492">
                  <a:moveTo>
                    <a:pt x="4424" y="0"/>
                  </a:moveTo>
                  <a:cubicBezTo>
                    <a:pt x="4417" y="0"/>
                    <a:pt x="4409" y="2"/>
                    <a:pt x="4402" y="5"/>
                  </a:cubicBezTo>
                  <a:lnTo>
                    <a:pt x="49" y="1539"/>
                  </a:lnTo>
                  <a:cubicBezTo>
                    <a:pt x="18" y="1549"/>
                    <a:pt x="1" y="1588"/>
                    <a:pt x="11" y="1619"/>
                  </a:cubicBezTo>
                  <a:cubicBezTo>
                    <a:pt x="21" y="1644"/>
                    <a:pt x="42" y="1661"/>
                    <a:pt x="70" y="1661"/>
                  </a:cubicBezTo>
                  <a:cubicBezTo>
                    <a:pt x="77" y="1661"/>
                    <a:pt x="84" y="1658"/>
                    <a:pt x="91" y="1658"/>
                  </a:cubicBezTo>
                  <a:lnTo>
                    <a:pt x="4444" y="120"/>
                  </a:lnTo>
                  <a:cubicBezTo>
                    <a:pt x="4474" y="109"/>
                    <a:pt x="4492" y="75"/>
                    <a:pt x="4481" y="40"/>
                  </a:cubicBezTo>
                  <a:cubicBezTo>
                    <a:pt x="4473" y="16"/>
                    <a:pt x="4449" y="0"/>
                    <a:pt x="4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6055159" y="2963295"/>
              <a:ext cx="518544" cy="182776"/>
            </a:xfrm>
            <a:custGeom>
              <a:rect b="b" l="l" r="r" t="t"/>
              <a:pathLst>
                <a:path extrusionOk="0" h="5075" w="14398">
                  <a:moveTo>
                    <a:pt x="70" y="0"/>
                  </a:moveTo>
                  <a:cubicBezTo>
                    <a:pt x="49" y="0"/>
                    <a:pt x="30" y="10"/>
                    <a:pt x="18" y="31"/>
                  </a:cubicBezTo>
                  <a:cubicBezTo>
                    <a:pt x="1" y="58"/>
                    <a:pt x="8" y="97"/>
                    <a:pt x="39" y="114"/>
                  </a:cubicBezTo>
                  <a:lnTo>
                    <a:pt x="7892" y="5065"/>
                  </a:lnTo>
                  <a:cubicBezTo>
                    <a:pt x="7903" y="5072"/>
                    <a:pt x="7913" y="5075"/>
                    <a:pt x="7923" y="5075"/>
                  </a:cubicBezTo>
                  <a:cubicBezTo>
                    <a:pt x="7933" y="5075"/>
                    <a:pt x="7941" y="5075"/>
                    <a:pt x="7948" y="5072"/>
                  </a:cubicBezTo>
                  <a:lnTo>
                    <a:pt x="14350" y="2595"/>
                  </a:lnTo>
                  <a:cubicBezTo>
                    <a:pt x="14380" y="2584"/>
                    <a:pt x="14398" y="2549"/>
                    <a:pt x="14384" y="2515"/>
                  </a:cubicBezTo>
                  <a:cubicBezTo>
                    <a:pt x="14376" y="2490"/>
                    <a:pt x="14351" y="2477"/>
                    <a:pt x="14325" y="2477"/>
                  </a:cubicBezTo>
                  <a:cubicBezTo>
                    <a:pt x="14318" y="2477"/>
                    <a:pt x="14311" y="2478"/>
                    <a:pt x="14304" y="2480"/>
                  </a:cubicBezTo>
                  <a:lnTo>
                    <a:pt x="7930" y="4943"/>
                  </a:lnTo>
                  <a:lnTo>
                    <a:pt x="105" y="10"/>
                  </a:lnTo>
                  <a:cubicBezTo>
                    <a:pt x="94" y="4"/>
                    <a:pt x="82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6265197" y="2772164"/>
              <a:ext cx="640959" cy="186666"/>
            </a:xfrm>
            <a:custGeom>
              <a:rect b="b" l="l" r="r" t="t"/>
              <a:pathLst>
                <a:path extrusionOk="0" h="5183" w="17797">
                  <a:moveTo>
                    <a:pt x="17170" y="0"/>
                  </a:moveTo>
                  <a:cubicBezTo>
                    <a:pt x="15302" y="550"/>
                    <a:pt x="7915" y="2711"/>
                    <a:pt x="7233" y="2871"/>
                  </a:cubicBezTo>
                  <a:cubicBezTo>
                    <a:pt x="6451" y="3055"/>
                    <a:pt x="5942" y="3101"/>
                    <a:pt x="5942" y="3101"/>
                  </a:cubicBezTo>
                  <a:cubicBezTo>
                    <a:pt x="5942" y="3101"/>
                    <a:pt x="3361" y="1994"/>
                    <a:pt x="2673" y="1489"/>
                  </a:cubicBezTo>
                  <a:cubicBezTo>
                    <a:pt x="2397" y="1287"/>
                    <a:pt x="2101" y="1217"/>
                    <a:pt x="1817" y="1217"/>
                  </a:cubicBezTo>
                  <a:cubicBezTo>
                    <a:pt x="1387" y="1217"/>
                    <a:pt x="987" y="1379"/>
                    <a:pt x="738" y="1489"/>
                  </a:cubicBezTo>
                  <a:cubicBezTo>
                    <a:pt x="324" y="1674"/>
                    <a:pt x="1" y="2961"/>
                    <a:pt x="783" y="2961"/>
                  </a:cubicBezTo>
                  <a:cubicBezTo>
                    <a:pt x="868" y="2961"/>
                    <a:pt x="946" y="2961"/>
                    <a:pt x="1018" y="2961"/>
                  </a:cubicBezTo>
                  <a:cubicBezTo>
                    <a:pt x="1605" y="2961"/>
                    <a:pt x="1800" y="2997"/>
                    <a:pt x="2578" y="3654"/>
                  </a:cubicBezTo>
                  <a:cubicBezTo>
                    <a:pt x="3455" y="4391"/>
                    <a:pt x="3455" y="4760"/>
                    <a:pt x="4099" y="5035"/>
                  </a:cubicBezTo>
                  <a:cubicBezTo>
                    <a:pt x="4353" y="5144"/>
                    <a:pt x="4671" y="5182"/>
                    <a:pt x="4997" y="5182"/>
                  </a:cubicBezTo>
                  <a:cubicBezTo>
                    <a:pt x="5500" y="5182"/>
                    <a:pt x="6021" y="5092"/>
                    <a:pt x="6357" y="5035"/>
                  </a:cubicBezTo>
                  <a:cubicBezTo>
                    <a:pt x="6854" y="4951"/>
                    <a:pt x="15416" y="4384"/>
                    <a:pt x="17521" y="4273"/>
                  </a:cubicBezTo>
                  <a:cubicBezTo>
                    <a:pt x="17796" y="3114"/>
                    <a:pt x="17521" y="1306"/>
                    <a:pt x="17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6269087" y="2767734"/>
              <a:ext cx="641679" cy="195525"/>
            </a:xfrm>
            <a:custGeom>
              <a:rect b="b" l="l" r="r" t="t"/>
              <a:pathLst>
                <a:path extrusionOk="0" h="5429" w="17817">
                  <a:moveTo>
                    <a:pt x="16975" y="280"/>
                  </a:moveTo>
                  <a:cubicBezTo>
                    <a:pt x="17299" y="1522"/>
                    <a:pt x="17542" y="3171"/>
                    <a:pt x="17312" y="4278"/>
                  </a:cubicBezTo>
                  <a:cubicBezTo>
                    <a:pt x="15183" y="4393"/>
                    <a:pt x="6740" y="4952"/>
                    <a:pt x="6228" y="5036"/>
                  </a:cubicBezTo>
                  <a:lnTo>
                    <a:pt x="6197" y="5043"/>
                  </a:lnTo>
                  <a:cubicBezTo>
                    <a:pt x="5867" y="5098"/>
                    <a:pt x="5364" y="5181"/>
                    <a:pt x="4885" y="5181"/>
                  </a:cubicBezTo>
                  <a:cubicBezTo>
                    <a:pt x="4576" y="5181"/>
                    <a:pt x="4276" y="5146"/>
                    <a:pt x="4039" y="5047"/>
                  </a:cubicBezTo>
                  <a:cubicBezTo>
                    <a:pt x="3702" y="4900"/>
                    <a:pt x="3559" y="4730"/>
                    <a:pt x="3337" y="4472"/>
                  </a:cubicBezTo>
                  <a:cubicBezTo>
                    <a:pt x="3159" y="4268"/>
                    <a:pt x="2940" y="4010"/>
                    <a:pt x="2550" y="3683"/>
                  </a:cubicBezTo>
                  <a:cubicBezTo>
                    <a:pt x="1750" y="3008"/>
                    <a:pt x="1538" y="2962"/>
                    <a:pt x="874" y="2962"/>
                  </a:cubicBezTo>
                  <a:lnTo>
                    <a:pt x="675" y="2962"/>
                  </a:lnTo>
                  <a:cubicBezTo>
                    <a:pt x="487" y="2962"/>
                    <a:pt x="376" y="2872"/>
                    <a:pt x="334" y="2684"/>
                  </a:cubicBezTo>
                  <a:cubicBezTo>
                    <a:pt x="261" y="2336"/>
                    <a:pt x="477" y="1814"/>
                    <a:pt x="678" y="1724"/>
                  </a:cubicBezTo>
                  <a:cubicBezTo>
                    <a:pt x="967" y="1597"/>
                    <a:pt x="1335" y="1462"/>
                    <a:pt x="1711" y="1462"/>
                  </a:cubicBezTo>
                  <a:cubicBezTo>
                    <a:pt x="1975" y="1462"/>
                    <a:pt x="2243" y="1528"/>
                    <a:pt x="2491" y="1710"/>
                  </a:cubicBezTo>
                  <a:cubicBezTo>
                    <a:pt x="3183" y="2222"/>
                    <a:pt x="5682" y="3293"/>
                    <a:pt x="5786" y="3338"/>
                  </a:cubicBezTo>
                  <a:cubicBezTo>
                    <a:pt x="5804" y="3345"/>
                    <a:pt x="5824" y="3349"/>
                    <a:pt x="5845" y="3349"/>
                  </a:cubicBezTo>
                  <a:cubicBezTo>
                    <a:pt x="5866" y="3345"/>
                    <a:pt x="6370" y="3296"/>
                    <a:pt x="7154" y="3115"/>
                  </a:cubicBezTo>
                  <a:cubicBezTo>
                    <a:pt x="7822" y="2956"/>
                    <a:pt x="14682" y="952"/>
                    <a:pt x="16975" y="280"/>
                  </a:cubicBezTo>
                  <a:close/>
                  <a:moveTo>
                    <a:pt x="17059" y="0"/>
                  </a:moveTo>
                  <a:cubicBezTo>
                    <a:pt x="17048" y="0"/>
                    <a:pt x="17038" y="2"/>
                    <a:pt x="17028" y="5"/>
                  </a:cubicBezTo>
                  <a:cubicBezTo>
                    <a:pt x="15489" y="457"/>
                    <a:pt x="7787" y="2712"/>
                    <a:pt x="7098" y="2872"/>
                  </a:cubicBezTo>
                  <a:cubicBezTo>
                    <a:pt x="6440" y="3028"/>
                    <a:pt x="5974" y="3084"/>
                    <a:pt x="5855" y="3099"/>
                  </a:cubicBezTo>
                  <a:cubicBezTo>
                    <a:pt x="5567" y="2973"/>
                    <a:pt x="3271" y="1975"/>
                    <a:pt x="2637" y="1512"/>
                  </a:cubicBezTo>
                  <a:cubicBezTo>
                    <a:pt x="2335" y="1291"/>
                    <a:pt x="2009" y="1217"/>
                    <a:pt x="1704" y="1217"/>
                  </a:cubicBezTo>
                  <a:cubicBezTo>
                    <a:pt x="1211" y="1217"/>
                    <a:pt x="772" y="1412"/>
                    <a:pt x="578" y="1498"/>
                  </a:cubicBezTo>
                  <a:cubicBezTo>
                    <a:pt x="254" y="1644"/>
                    <a:pt x="0" y="2291"/>
                    <a:pt x="94" y="2736"/>
                  </a:cubicBezTo>
                  <a:cubicBezTo>
                    <a:pt x="156" y="3036"/>
                    <a:pt x="369" y="3210"/>
                    <a:pt x="675" y="3210"/>
                  </a:cubicBezTo>
                  <a:lnTo>
                    <a:pt x="804" y="3210"/>
                  </a:lnTo>
                  <a:cubicBezTo>
                    <a:pt x="847" y="3209"/>
                    <a:pt x="889" y="3209"/>
                    <a:pt x="928" y="3209"/>
                  </a:cubicBezTo>
                  <a:cubicBezTo>
                    <a:pt x="1486" y="3209"/>
                    <a:pt x="1653" y="3250"/>
                    <a:pt x="2390" y="3871"/>
                  </a:cubicBezTo>
                  <a:cubicBezTo>
                    <a:pt x="2766" y="4187"/>
                    <a:pt x="2979" y="4435"/>
                    <a:pt x="3149" y="4632"/>
                  </a:cubicBezTo>
                  <a:cubicBezTo>
                    <a:pt x="3382" y="4907"/>
                    <a:pt x="3552" y="5106"/>
                    <a:pt x="3942" y="5273"/>
                  </a:cubicBezTo>
                  <a:cubicBezTo>
                    <a:pt x="4214" y="5387"/>
                    <a:pt x="4548" y="5429"/>
                    <a:pt x="4888" y="5429"/>
                  </a:cubicBezTo>
                  <a:cubicBezTo>
                    <a:pt x="5389" y="5429"/>
                    <a:pt x="5901" y="5342"/>
                    <a:pt x="6239" y="5286"/>
                  </a:cubicBezTo>
                  <a:lnTo>
                    <a:pt x="6269" y="5280"/>
                  </a:lnTo>
                  <a:cubicBezTo>
                    <a:pt x="6753" y="5199"/>
                    <a:pt x="15201" y="4636"/>
                    <a:pt x="17420" y="4518"/>
                  </a:cubicBezTo>
                  <a:cubicBezTo>
                    <a:pt x="17476" y="4514"/>
                    <a:pt x="17521" y="4476"/>
                    <a:pt x="17535" y="4424"/>
                  </a:cubicBezTo>
                  <a:cubicBezTo>
                    <a:pt x="17817" y="3237"/>
                    <a:pt x="17539" y="1408"/>
                    <a:pt x="17180" y="93"/>
                  </a:cubicBezTo>
                  <a:cubicBezTo>
                    <a:pt x="17174" y="61"/>
                    <a:pt x="17153" y="33"/>
                    <a:pt x="17121" y="16"/>
                  </a:cubicBezTo>
                  <a:cubicBezTo>
                    <a:pt x="17103" y="6"/>
                    <a:pt x="17081" y="0"/>
                    <a:pt x="170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6513159" y="2821900"/>
              <a:ext cx="385216" cy="125332"/>
            </a:xfrm>
            <a:custGeom>
              <a:rect b="b" l="l" r="r" t="t"/>
              <a:pathLst>
                <a:path extrusionOk="0" h="3480" w="10696">
                  <a:moveTo>
                    <a:pt x="10463" y="1"/>
                  </a:moveTo>
                  <a:lnTo>
                    <a:pt x="1" y="3480"/>
                  </a:lnTo>
                  <a:cubicBezTo>
                    <a:pt x="2001" y="3313"/>
                    <a:pt x="8674" y="2875"/>
                    <a:pt x="10535" y="2774"/>
                  </a:cubicBezTo>
                  <a:cubicBezTo>
                    <a:pt x="10696" y="2005"/>
                    <a:pt x="10626" y="975"/>
                    <a:pt x="1046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6168425" y="2880532"/>
              <a:ext cx="56976" cy="59605"/>
            </a:xfrm>
            <a:custGeom>
              <a:rect b="b" l="l" r="r" t="t"/>
              <a:pathLst>
                <a:path extrusionOk="0" h="1655" w="1582">
                  <a:moveTo>
                    <a:pt x="1397" y="1"/>
                  </a:moveTo>
                  <a:cubicBezTo>
                    <a:pt x="1397" y="1"/>
                    <a:pt x="430" y="554"/>
                    <a:pt x="151" y="1198"/>
                  </a:cubicBezTo>
                  <a:cubicBezTo>
                    <a:pt x="0" y="1550"/>
                    <a:pt x="98" y="1654"/>
                    <a:pt x="248" y="1654"/>
                  </a:cubicBezTo>
                  <a:cubicBezTo>
                    <a:pt x="371" y="1654"/>
                    <a:pt x="530" y="1583"/>
                    <a:pt x="613" y="1521"/>
                  </a:cubicBezTo>
                  <a:cubicBezTo>
                    <a:pt x="798" y="1382"/>
                    <a:pt x="1581" y="739"/>
                    <a:pt x="1581" y="739"/>
                  </a:cubicBezTo>
                  <a:lnTo>
                    <a:pt x="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6165580" y="2876067"/>
              <a:ext cx="64575" cy="68537"/>
            </a:xfrm>
            <a:custGeom>
              <a:rect b="b" l="l" r="r" t="t"/>
              <a:pathLst>
                <a:path extrusionOk="0" h="1903" w="1793">
                  <a:moveTo>
                    <a:pt x="1395" y="320"/>
                  </a:moveTo>
                  <a:lnTo>
                    <a:pt x="1521" y="814"/>
                  </a:lnTo>
                  <a:cubicBezTo>
                    <a:pt x="1333" y="967"/>
                    <a:pt x="769" y="1433"/>
                    <a:pt x="620" y="1544"/>
                  </a:cubicBezTo>
                  <a:cubicBezTo>
                    <a:pt x="524" y="1615"/>
                    <a:pt x="387" y="1655"/>
                    <a:pt x="320" y="1655"/>
                  </a:cubicBezTo>
                  <a:cubicBezTo>
                    <a:pt x="304" y="1655"/>
                    <a:pt x="292" y="1653"/>
                    <a:pt x="286" y="1649"/>
                  </a:cubicBezTo>
                  <a:cubicBezTo>
                    <a:pt x="286" y="1649"/>
                    <a:pt x="251" y="1589"/>
                    <a:pt x="345" y="1371"/>
                  </a:cubicBezTo>
                  <a:cubicBezTo>
                    <a:pt x="540" y="915"/>
                    <a:pt x="1127" y="494"/>
                    <a:pt x="1395" y="320"/>
                  </a:cubicBezTo>
                  <a:close/>
                  <a:moveTo>
                    <a:pt x="1474" y="0"/>
                  </a:moveTo>
                  <a:cubicBezTo>
                    <a:pt x="1453" y="0"/>
                    <a:pt x="1432" y="6"/>
                    <a:pt x="1413" y="17"/>
                  </a:cubicBezTo>
                  <a:cubicBezTo>
                    <a:pt x="1375" y="38"/>
                    <a:pt x="408" y="598"/>
                    <a:pt x="119" y="1273"/>
                  </a:cubicBezTo>
                  <a:cubicBezTo>
                    <a:pt x="0" y="1552"/>
                    <a:pt x="4" y="1743"/>
                    <a:pt x="133" y="1844"/>
                  </a:cubicBezTo>
                  <a:cubicBezTo>
                    <a:pt x="188" y="1886"/>
                    <a:pt x="258" y="1902"/>
                    <a:pt x="328" y="1902"/>
                  </a:cubicBezTo>
                  <a:cubicBezTo>
                    <a:pt x="495" y="1902"/>
                    <a:pt x="679" y="1809"/>
                    <a:pt x="766" y="1743"/>
                  </a:cubicBezTo>
                  <a:cubicBezTo>
                    <a:pt x="950" y="1604"/>
                    <a:pt x="1705" y="984"/>
                    <a:pt x="1740" y="956"/>
                  </a:cubicBezTo>
                  <a:cubicBezTo>
                    <a:pt x="1775" y="926"/>
                    <a:pt x="1792" y="876"/>
                    <a:pt x="1782" y="831"/>
                  </a:cubicBezTo>
                  <a:lnTo>
                    <a:pt x="1598" y="94"/>
                  </a:lnTo>
                  <a:cubicBezTo>
                    <a:pt x="1587" y="55"/>
                    <a:pt x="1559" y="24"/>
                    <a:pt x="1524" y="10"/>
                  </a:cubicBezTo>
                  <a:cubicBezTo>
                    <a:pt x="1509" y="4"/>
                    <a:pt x="1492" y="0"/>
                    <a:pt x="147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6207033" y="2863894"/>
              <a:ext cx="43290" cy="96772"/>
            </a:xfrm>
            <a:custGeom>
              <a:rect b="b" l="l" r="r" t="t"/>
              <a:pathLst>
                <a:path extrusionOk="0" h="2687" w="1202">
                  <a:moveTo>
                    <a:pt x="599" y="0"/>
                  </a:moveTo>
                  <a:cubicBezTo>
                    <a:pt x="599" y="0"/>
                    <a:pt x="1" y="324"/>
                    <a:pt x="95" y="1107"/>
                  </a:cubicBezTo>
                  <a:cubicBezTo>
                    <a:pt x="171" y="1766"/>
                    <a:pt x="773" y="2687"/>
                    <a:pt x="1015" y="2687"/>
                  </a:cubicBezTo>
                  <a:cubicBezTo>
                    <a:pt x="1060" y="2687"/>
                    <a:pt x="1093" y="2654"/>
                    <a:pt x="1107" y="2582"/>
                  </a:cubicBezTo>
                  <a:cubicBezTo>
                    <a:pt x="1201" y="2119"/>
                    <a:pt x="599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6202279" y="2859428"/>
              <a:ext cx="52438" cy="105740"/>
            </a:xfrm>
            <a:custGeom>
              <a:rect b="b" l="l" r="r" t="t"/>
              <a:pathLst>
                <a:path extrusionOk="0" h="2936" w="1456">
                  <a:moveTo>
                    <a:pt x="662" y="330"/>
                  </a:moveTo>
                  <a:cubicBezTo>
                    <a:pt x="888" y="1150"/>
                    <a:pt x="1160" y="2316"/>
                    <a:pt x="1118" y="2674"/>
                  </a:cubicBezTo>
                  <a:cubicBezTo>
                    <a:pt x="926" y="2563"/>
                    <a:pt x="422" y="1818"/>
                    <a:pt x="349" y="1216"/>
                  </a:cubicBezTo>
                  <a:cubicBezTo>
                    <a:pt x="293" y="747"/>
                    <a:pt x="513" y="465"/>
                    <a:pt x="662" y="330"/>
                  </a:cubicBezTo>
                  <a:close/>
                  <a:moveTo>
                    <a:pt x="735" y="1"/>
                  </a:moveTo>
                  <a:cubicBezTo>
                    <a:pt x="714" y="1"/>
                    <a:pt x="694" y="6"/>
                    <a:pt x="675" y="16"/>
                  </a:cubicBezTo>
                  <a:cubicBezTo>
                    <a:pt x="648" y="31"/>
                    <a:pt x="1" y="389"/>
                    <a:pt x="102" y="1245"/>
                  </a:cubicBezTo>
                  <a:cubicBezTo>
                    <a:pt x="182" y="1926"/>
                    <a:pt x="794" y="2921"/>
                    <a:pt x="1139" y="2936"/>
                  </a:cubicBezTo>
                  <a:lnTo>
                    <a:pt x="1146" y="2936"/>
                  </a:lnTo>
                  <a:cubicBezTo>
                    <a:pt x="1194" y="2936"/>
                    <a:pt x="1323" y="2915"/>
                    <a:pt x="1361" y="2730"/>
                  </a:cubicBezTo>
                  <a:cubicBezTo>
                    <a:pt x="1455" y="2253"/>
                    <a:pt x="916" y="312"/>
                    <a:pt x="853" y="93"/>
                  </a:cubicBezTo>
                  <a:cubicBezTo>
                    <a:pt x="842" y="55"/>
                    <a:pt x="815" y="26"/>
                    <a:pt x="780" y="10"/>
                  </a:cubicBezTo>
                  <a:cubicBezTo>
                    <a:pt x="765" y="4"/>
                    <a:pt x="750" y="1"/>
                    <a:pt x="7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6218702" y="2839079"/>
              <a:ext cx="56436" cy="119462"/>
            </a:xfrm>
            <a:custGeom>
              <a:rect b="b" l="l" r="r" t="t"/>
              <a:pathLst>
                <a:path extrusionOk="0" h="3317" w="1567">
                  <a:moveTo>
                    <a:pt x="1430" y="0"/>
                  </a:moveTo>
                  <a:cubicBezTo>
                    <a:pt x="1430" y="0"/>
                    <a:pt x="553" y="230"/>
                    <a:pt x="275" y="689"/>
                  </a:cubicBezTo>
                  <a:cubicBezTo>
                    <a:pt x="1" y="1152"/>
                    <a:pt x="460" y="3132"/>
                    <a:pt x="783" y="3271"/>
                  </a:cubicBezTo>
                  <a:cubicBezTo>
                    <a:pt x="857" y="3302"/>
                    <a:pt x="929" y="3316"/>
                    <a:pt x="996" y="3316"/>
                  </a:cubicBezTo>
                  <a:cubicBezTo>
                    <a:pt x="1223" y="3316"/>
                    <a:pt x="1403" y="3152"/>
                    <a:pt x="1476" y="2902"/>
                  </a:cubicBezTo>
                  <a:cubicBezTo>
                    <a:pt x="1566" y="2579"/>
                    <a:pt x="1430" y="0"/>
                    <a:pt x="1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6216829" y="2834577"/>
              <a:ext cx="62702" cy="128466"/>
            </a:xfrm>
            <a:custGeom>
              <a:rect b="b" l="l" r="r" t="t"/>
              <a:pathLst>
                <a:path extrusionOk="0" h="3567" w="1741">
                  <a:moveTo>
                    <a:pt x="1364" y="289"/>
                  </a:moveTo>
                  <a:cubicBezTo>
                    <a:pt x="1416" y="1288"/>
                    <a:pt x="1469" y="2783"/>
                    <a:pt x="1410" y="2992"/>
                  </a:cubicBezTo>
                  <a:cubicBezTo>
                    <a:pt x="1368" y="3135"/>
                    <a:pt x="1288" y="3239"/>
                    <a:pt x="1183" y="3288"/>
                  </a:cubicBezTo>
                  <a:cubicBezTo>
                    <a:pt x="1143" y="3308"/>
                    <a:pt x="1098" y="3317"/>
                    <a:pt x="1052" y="3317"/>
                  </a:cubicBezTo>
                  <a:cubicBezTo>
                    <a:pt x="998" y="3317"/>
                    <a:pt x="942" y="3305"/>
                    <a:pt x="884" y="3281"/>
                  </a:cubicBezTo>
                  <a:cubicBezTo>
                    <a:pt x="853" y="3267"/>
                    <a:pt x="731" y="3114"/>
                    <a:pt x="589" y="2630"/>
                  </a:cubicBezTo>
                  <a:cubicBezTo>
                    <a:pt x="372" y="1903"/>
                    <a:pt x="303" y="1100"/>
                    <a:pt x="435" y="877"/>
                  </a:cubicBezTo>
                  <a:cubicBezTo>
                    <a:pt x="620" y="575"/>
                    <a:pt x="1117" y="372"/>
                    <a:pt x="1364" y="289"/>
                  </a:cubicBezTo>
                  <a:close/>
                  <a:moveTo>
                    <a:pt x="1476" y="1"/>
                  </a:moveTo>
                  <a:cubicBezTo>
                    <a:pt x="1467" y="1"/>
                    <a:pt x="1457" y="2"/>
                    <a:pt x="1448" y="3"/>
                  </a:cubicBezTo>
                  <a:cubicBezTo>
                    <a:pt x="1413" y="14"/>
                    <a:pt x="522" y="254"/>
                    <a:pt x="223" y="752"/>
                  </a:cubicBezTo>
                  <a:cubicBezTo>
                    <a:pt x="0" y="1124"/>
                    <a:pt x="188" y="2206"/>
                    <a:pt x="387" y="2818"/>
                  </a:cubicBezTo>
                  <a:cubicBezTo>
                    <a:pt x="581" y="3420"/>
                    <a:pt x="735" y="3486"/>
                    <a:pt x="787" y="3507"/>
                  </a:cubicBezTo>
                  <a:cubicBezTo>
                    <a:pt x="877" y="3545"/>
                    <a:pt x="964" y="3566"/>
                    <a:pt x="1048" y="3566"/>
                  </a:cubicBezTo>
                  <a:cubicBezTo>
                    <a:pt x="1135" y="3566"/>
                    <a:pt x="1215" y="3549"/>
                    <a:pt x="1291" y="3510"/>
                  </a:cubicBezTo>
                  <a:cubicBezTo>
                    <a:pt x="1458" y="3430"/>
                    <a:pt x="1587" y="3271"/>
                    <a:pt x="1646" y="3062"/>
                  </a:cubicBezTo>
                  <a:cubicBezTo>
                    <a:pt x="1740" y="2728"/>
                    <a:pt x="1618" y="382"/>
                    <a:pt x="1604" y="119"/>
                  </a:cubicBezTo>
                  <a:cubicBezTo>
                    <a:pt x="1601" y="80"/>
                    <a:pt x="1583" y="45"/>
                    <a:pt x="1552" y="24"/>
                  </a:cubicBezTo>
                  <a:cubicBezTo>
                    <a:pt x="1531" y="9"/>
                    <a:pt x="1504" y="1"/>
                    <a:pt x="1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6250287" y="2822404"/>
              <a:ext cx="59677" cy="147013"/>
            </a:xfrm>
            <a:custGeom>
              <a:rect b="b" l="l" r="r" t="t"/>
              <a:pathLst>
                <a:path extrusionOk="0" h="4082" w="1657">
                  <a:moveTo>
                    <a:pt x="1656" y="1"/>
                  </a:moveTo>
                  <a:cubicBezTo>
                    <a:pt x="1656" y="1"/>
                    <a:pt x="505" y="1"/>
                    <a:pt x="369" y="553"/>
                  </a:cubicBezTo>
                  <a:cubicBezTo>
                    <a:pt x="230" y="1107"/>
                    <a:pt x="0" y="3504"/>
                    <a:pt x="230" y="3869"/>
                  </a:cubicBezTo>
                  <a:cubicBezTo>
                    <a:pt x="320" y="4014"/>
                    <a:pt x="432" y="4081"/>
                    <a:pt x="545" y="4081"/>
                  </a:cubicBezTo>
                  <a:cubicBezTo>
                    <a:pt x="721" y="4081"/>
                    <a:pt x="901" y="3921"/>
                    <a:pt x="1012" y="3640"/>
                  </a:cubicBezTo>
                  <a:cubicBezTo>
                    <a:pt x="1197" y="3180"/>
                    <a:pt x="1656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6244885" y="2818011"/>
              <a:ext cx="69689" cy="155909"/>
            </a:xfrm>
            <a:custGeom>
              <a:rect b="b" l="l" r="r" t="t"/>
              <a:pathLst>
                <a:path extrusionOk="0" h="4329" w="1935">
                  <a:moveTo>
                    <a:pt x="1663" y="251"/>
                  </a:moveTo>
                  <a:lnTo>
                    <a:pt x="1663" y="251"/>
                  </a:lnTo>
                  <a:cubicBezTo>
                    <a:pt x="1496" y="1382"/>
                    <a:pt x="1183" y="3379"/>
                    <a:pt x="1048" y="3717"/>
                  </a:cubicBezTo>
                  <a:cubicBezTo>
                    <a:pt x="965" y="3925"/>
                    <a:pt x="833" y="4068"/>
                    <a:pt x="711" y="4078"/>
                  </a:cubicBezTo>
                  <a:cubicBezTo>
                    <a:pt x="705" y="4079"/>
                    <a:pt x="699" y="4079"/>
                    <a:pt x="693" y="4079"/>
                  </a:cubicBezTo>
                  <a:cubicBezTo>
                    <a:pt x="598" y="4079"/>
                    <a:pt x="527" y="3998"/>
                    <a:pt x="484" y="3929"/>
                  </a:cubicBezTo>
                  <a:cubicBezTo>
                    <a:pt x="293" y="3623"/>
                    <a:pt x="481" y="1333"/>
                    <a:pt x="637" y="707"/>
                  </a:cubicBezTo>
                  <a:cubicBezTo>
                    <a:pt x="717" y="380"/>
                    <a:pt x="1313" y="276"/>
                    <a:pt x="1663" y="251"/>
                  </a:cubicBezTo>
                  <a:close/>
                  <a:moveTo>
                    <a:pt x="1806" y="1"/>
                  </a:moveTo>
                  <a:cubicBezTo>
                    <a:pt x="1681" y="1"/>
                    <a:pt x="554" y="18"/>
                    <a:pt x="398" y="645"/>
                  </a:cubicBezTo>
                  <a:cubicBezTo>
                    <a:pt x="279" y="1121"/>
                    <a:pt x="1" y="3619"/>
                    <a:pt x="276" y="4057"/>
                  </a:cubicBezTo>
                  <a:cubicBezTo>
                    <a:pt x="383" y="4235"/>
                    <a:pt x="529" y="4329"/>
                    <a:pt x="693" y="4329"/>
                  </a:cubicBezTo>
                  <a:cubicBezTo>
                    <a:pt x="707" y="4329"/>
                    <a:pt x="717" y="4329"/>
                    <a:pt x="732" y="4325"/>
                  </a:cubicBezTo>
                  <a:cubicBezTo>
                    <a:pt x="950" y="4308"/>
                    <a:pt x="1156" y="4113"/>
                    <a:pt x="1278" y="3807"/>
                  </a:cubicBezTo>
                  <a:cubicBezTo>
                    <a:pt x="1466" y="3341"/>
                    <a:pt x="1911" y="272"/>
                    <a:pt x="1931" y="140"/>
                  </a:cubicBezTo>
                  <a:cubicBezTo>
                    <a:pt x="1935" y="105"/>
                    <a:pt x="1925" y="70"/>
                    <a:pt x="1901" y="43"/>
                  </a:cubicBezTo>
                  <a:cubicBezTo>
                    <a:pt x="1876" y="15"/>
                    <a:pt x="1845" y="1"/>
                    <a:pt x="18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6279711" y="2667793"/>
              <a:ext cx="96268" cy="352587"/>
            </a:xfrm>
            <a:custGeom>
              <a:rect b="b" l="l" r="r" t="t"/>
              <a:pathLst>
                <a:path extrusionOk="0" h="9790" w="2673">
                  <a:moveTo>
                    <a:pt x="1890" y="0"/>
                  </a:moveTo>
                  <a:lnTo>
                    <a:pt x="1" y="8618"/>
                  </a:lnTo>
                  <a:lnTo>
                    <a:pt x="296" y="9718"/>
                  </a:lnTo>
                  <a:cubicBezTo>
                    <a:pt x="309" y="9763"/>
                    <a:pt x="350" y="9790"/>
                    <a:pt x="392" y="9790"/>
                  </a:cubicBezTo>
                  <a:cubicBezTo>
                    <a:pt x="417" y="9790"/>
                    <a:pt x="443" y="9780"/>
                    <a:pt x="463" y="9760"/>
                  </a:cubicBezTo>
                  <a:lnTo>
                    <a:pt x="1292" y="8938"/>
                  </a:lnTo>
                  <a:lnTo>
                    <a:pt x="2673" y="233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6350408" y="2656592"/>
              <a:ext cx="22978" cy="17503"/>
            </a:xfrm>
            <a:custGeom>
              <a:rect b="b" l="l" r="r" t="t"/>
              <a:pathLst>
                <a:path extrusionOk="0" h="486" w="638">
                  <a:moveTo>
                    <a:pt x="347" y="0"/>
                  </a:moveTo>
                  <a:cubicBezTo>
                    <a:pt x="172" y="0"/>
                    <a:pt x="0" y="301"/>
                    <a:pt x="0" y="301"/>
                  </a:cubicBezTo>
                  <a:lnTo>
                    <a:pt x="637" y="486"/>
                  </a:lnTo>
                  <a:cubicBezTo>
                    <a:pt x="565" y="115"/>
                    <a:pt x="456" y="0"/>
                    <a:pt x="34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6286734" y="2918636"/>
              <a:ext cx="207410" cy="78333"/>
            </a:xfrm>
            <a:custGeom>
              <a:rect b="b" l="l" r="r" t="t"/>
              <a:pathLst>
                <a:path extrusionOk="0" h="2175" w="5759">
                  <a:moveTo>
                    <a:pt x="3549" y="1"/>
                  </a:moveTo>
                  <a:cubicBezTo>
                    <a:pt x="3549" y="1"/>
                    <a:pt x="2489" y="415"/>
                    <a:pt x="1660" y="783"/>
                  </a:cubicBezTo>
                  <a:cubicBezTo>
                    <a:pt x="829" y="1152"/>
                    <a:pt x="0" y="1337"/>
                    <a:pt x="91" y="1844"/>
                  </a:cubicBezTo>
                  <a:cubicBezTo>
                    <a:pt x="137" y="2091"/>
                    <a:pt x="246" y="2174"/>
                    <a:pt x="416" y="2174"/>
                  </a:cubicBezTo>
                  <a:cubicBezTo>
                    <a:pt x="596" y="2174"/>
                    <a:pt x="844" y="2079"/>
                    <a:pt x="1153" y="1984"/>
                  </a:cubicBezTo>
                  <a:cubicBezTo>
                    <a:pt x="1751" y="1799"/>
                    <a:pt x="2534" y="1521"/>
                    <a:pt x="3685" y="1382"/>
                  </a:cubicBezTo>
                  <a:cubicBezTo>
                    <a:pt x="4837" y="1247"/>
                    <a:pt x="5759" y="185"/>
                    <a:pt x="5759" y="185"/>
                  </a:cubicBezTo>
                  <a:lnTo>
                    <a:pt x="3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6282376" y="2914206"/>
              <a:ext cx="216774" cy="87156"/>
            </a:xfrm>
            <a:custGeom>
              <a:rect b="b" l="l" r="r" t="t"/>
              <a:pathLst>
                <a:path extrusionOk="0" h="2420" w="6019">
                  <a:moveTo>
                    <a:pt x="3669" y="0"/>
                  </a:moveTo>
                  <a:cubicBezTo>
                    <a:pt x="3654" y="0"/>
                    <a:pt x="3639" y="3"/>
                    <a:pt x="3625" y="8"/>
                  </a:cubicBezTo>
                  <a:cubicBezTo>
                    <a:pt x="3615" y="13"/>
                    <a:pt x="2554" y="430"/>
                    <a:pt x="1729" y="795"/>
                  </a:cubicBezTo>
                  <a:cubicBezTo>
                    <a:pt x="1555" y="872"/>
                    <a:pt x="1385" y="941"/>
                    <a:pt x="1218" y="1007"/>
                  </a:cubicBezTo>
                  <a:cubicBezTo>
                    <a:pt x="564" y="1265"/>
                    <a:pt x="0" y="1491"/>
                    <a:pt x="91" y="1988"/>
                  </a:cubicBezTo>
                  <a:cubicBezTo>
                    <a:pt x="126" y="2173"/>
                    <a:pt x="195" y="2295"/>
                    <a:pt x="306" y="2361"/>
                  </a:cubicBezTo>
                  <a:cubicBezTo>
                    <a:pt x="376" y="2402"/>
                    <a:pt x="452" y="2420"/>
                    <a:pt x="536" y="2420"/>
                  </a:cubicBezTo>
                  <a:cubicBezTo>
                    <a:pt x="696" y="2420"/>
                    <a:pt x="887" y="2357"/>
                    <a:pt x="1123" y="2284"/>
                  </a:cubicBezTo>
                  <a:lnTo>
                    <a:pt x="1534" y="2155"/>
                  </a:lnTo>
                  <a:cubicBezTo>
                    <a:pt x="2105" y="1975"/>
                    <a:pt x="2818" y="1749"/>
                    <a:pt x="3824" y="1630"/>
                  </a:cubicBezTo>
                  <a:cubicBezTo>
                    <a:pt x="5006" y="1487"/>
                    <a:pt x="5936" y="433"/>
                    <a:pt x="5974" y="392"/>
                  </a:cubicBezTo>
                  <a:cubicBezTo>
                    <a:pt x="6019" y="339"/>
                    <a:pt x="6012" y="259"/>
                    <a:pt x="5963" y="214"/>
                  </a:cubicBezTo>
                  <a:cubicBezTo>
                    <a:pt x="5940" y="194"/>
                    <a:pt x="5911" y="184"/>
                    <a:pt x="5882" y="184"/>
                  </a:cubicBezTo>
                  <a:cubicBezTo>
                    <a:pt x="5847" y="184"/>
                    <a:pt x="5811" y="199"/>
                    <a:pt x="5786" y="228"/>
                  </a:cubicBezTo>
                  <a:cubicBezTo>
                    <a:pt x="5779" y="238"/>
                    <a:pt x="4881" y="1254"/>
                    <a:pt x="3792" y="1383"/>
                  </a:cubicBezTo>
                  <a:cubicBezTo>
                    <a:pt x="2766" y="1505"/>
                    <a:pt x="2042" y="1734"/>
                    <a:pt x="1457" y="1919"/>
                  </a:cubicBezTo>
                  <a:lnTo>
                    <a:pt x="1047" y="2048"/>
                  </a:lnTo>
                  <a:cubicBezTo>
                    <a:pt x="843" y="2112"/>
                    <a:pt x="659" y="2171"/>
                    <a:pt x="537" y="2171"/>
                  </a:cubicBezTo>
                  <a:cubicBezTo>
                    <a:pt x="495" y="2171"/>
                    <a:pt x="460" y="2165"/>
                    <a:pt x="435" y="2149"/>
                  </a:cubicBezTo>
                  <a:cubicBezTo>
                    <a:pt x="389" y="2121"/>
                    <a:pt x="355" y="2054"/>
                    <a:pt x="334" y="1943"/>
                  </a:cubicBezTo>
                  <a:cubicBezTo>
                    <a:pt x="282" y="1658"/>
                    <a:pt x="672" y="1491"/>
                    <a:pt x="1308" y="1237"/>
                  </a:cubicBezTo>
                  <a:cubicBezTo>
                    <a:pt x="1478" y="1171"/>
                    <a:pt x="1653" y="1098"/>
                    <a:pt x="1830" y="1021"/>
                  </a:cubicBezTo>
                  <a:cubicBezTo>
                    <a:pt x="2647" y="656"/>
                    <a:pt x="3705" y="246"/>
                    <a:pt x="3716" y="238"/>
                  </a:cubicBezTo>
                  <a:cubicBezTo>
                    <a:pt x="3779" y="214"/>
                    <a:pt x="3810" y="145"/>
                    <a:pt x="3785" y="79"/>
                  </a:cubicBezTo>
                  <a:cubicBezTo>
                    <a:pt x="3767" y="30"/>
                    <a:pt x="3719" y="0"/>
                    <a:pt x="366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5058415" y="2359758"/>
              <a:ext cx="454905" cy="422852"/>
            </a:xfrm>
            <a:custGeom>
              <a:rect b="b" l="l" r="r" t="t"/>
              <a:pathLst>
                <a:path extrusionOk="0" h="11741" w="12631">
                  <a:moveTo>
                    <a:pt x="70" y="1"/>
                  </a:moveTo>
                  <a:cubicBezTo>
                    <a:pt x="54" y="1"/>
                    <a:pt x="38" y="8"/>
                    <a:pt x="25" y="23"/>
                  </a:cubicBezTo>
                  <a:cubicBezTo>
                    <a:pt x="1" y="47"/>
                    <a:pt x="4" y="85"/>
                    <a:pt x="28" y="110"/>
                  </a:cubicBezTo>
                  <a:lnTo>
                    <a:pt x="12522" y="11726"/>
                  </a:lnTo>
                  <a:cubicBezTo>
                    <a:pt x="12533" y="11737"/>
                    <a:pt x="12547" y="11740"/>
                    <a:pt x="12563" y="11740"/>
                  </a:cubicBezTo>
                  <a:cubicBezTo>
                    <a:pt x="12578" y="11740"/>
                    <a:pt x="12595" y="11734"/>
                    <a:pt x="12609" y="11723"/>
                  </a:cubicBezTo>
                  <a:cubicBezTo>
                    <a:pt x="12630" y="11695"/>
                    <a:pt x="12630" y="11657"/>
                    <a:pt x="12605" y="11636"/>
                  </a:cubicBezTo>
                  <a:lnTo>
                    <a:pt x="112" y="19"/>
                  </a:lnTo>
                  <a:cubicBezTo>
                    <a:pt x="100" y="7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7313838" y="3674336"/>
              <a:ext cx="341602" cy="237087"/>
            </a:xfrm>
            <a:custGeom>
              <a:rect b="b" l="l" r="r" t="t"/>
              <a:pathLst>
                <a:path extrusionOk="0" h="6583" w="9485">
                  <a:moveTo>
                    <a:pt x="1" y="0"/>
                  </a:moveTo>
                  <a:lnTo>
                    <a:pt x="508" y="3761"/>
                  </a:lnTo>
                  <a:cubicBezTo>
                    <a:pt x="508" y="5320"/>
                    <a:pt x="2405" y="6583"/>
                    <a:pt x="4743" y="6583"/>
                  </a:cubicBezTo>
                  <a:cubicBezTo>
                    <a:pt x="7081" y="6583"/>
                    <a:pt x="8977" y="5320"/>
                    <a:pt x="8977" y="3761"/>
                  </a:cubicBezTo>
                  <a:lnTo>
                    <a:pt x="9485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7309193" y="3669942"/>
              <a:ext cx="350894" cy="245982"/>
            </a:xfrm>
            <a:custGeom>
              <a:rect b="b" l="l" r="r" t="t"/>
              <a:pathLst>
                <a:path extrusionOk="0" h="6830" w="9743">
                  <a:moveTo>
                    <a:pt x="9474" y="248"/>
                  </a:moveTo>
                  <a:lnTo>
                    <a:pt x="8981" y="3883"/>
                  </a:lnTo>
                  <a:cubicBezTo>
                    <a:pt x="8981" y="5373"/>
                    <a:pt x="7136" y="6584"/>
                    <a:pt x="4872" y="6584"/>
                  </a:cubicBezTo>
                  <a:cubicBezTo>
                    <a:pt x="2606" y="6584"/>
                    <a:pt x="763" y="5373"/>
                    <a:pt x="763" y="3866"/>
                  </a:cubicBezTo>
                  <a:lnTo>
                    <a:pt x="272" y="248"/>
                  </a:lnTo>
                  <a:close/>
                  <a:moveTo>
                    <a:pt x="130" y="1"/>
                  </a:moveTo>
                  <a:cubicBezTo>
                    <a:pt x="95" y="1"/>
                    <a:pt x="60" y="15"/>
                    <a:pt x="35" y="42"/>
                  </a:cubicBezTo>
                  <a:cubicBezTo>
                    <a:pt x="11" y="71"/>
                    <a:pt x="0" y="105"/>
                    <a:pt x="8" y="140"/>
                  </a:cubicBezTo>
                  <a:lnTo>
                    <a:pt x="516" y="3883"/>
                  </a:lnTo>
                  <a:cubicBezTo>
                    <a:pt x="516" y="5508"/>
                    <a:pt x="2471" y="6830"/>
                    <a:pt x="4872" y="6830"/>
                  </a:cubicBezTo>
                  <a:cubicBezTo>
                    <a:pt x="7276" y="6830"/>
                    <a:pt x="9227" y="5508"/>
                    <a:pt x="9227" y="3901"/>
                  </a:cubicBezTo>
                  <a:lnTo>
                    <a:pt x="9736" y="140"/>
                  </a:lnTo>
                  <a:cubicBezTo>
                    <a:pt x="9742" y="105"/>
                    <a:pt x="9732" y="71"/>
                    <a:pt x="9707" y="42"/>
                  </a:cubicBezTo>
                  <a:cubicBezTo>
                    <a:pt x="9683" y="15"/>
                    <a:pt x="9652" y="1"/>
                    <a:pt x="96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7313838" y="3560565"/>
              <a:ext cx="341602" cy="227723"/>
            </a:xfrm>
            <a:custGeom>
              <a:rect b="b" l="l" r="r" t="t"/>
              <a:pathLst>
                <a:path extrusionOk="0" h="6323" w="9485">
                  <a:moveTo>
                    <a:pt x="4743" y="1"/>
                  </a:moveTo>
                  <a:cubicBezTo>
                    <a:pt x="2123" y="1"/>
                    <a:pt x="1" y="1413"/>
                    <a:pt x="1" y="3159"/>
                  </a:cubicBezTo>
                  <a:cubicBezTo>
                    <a:pt x="1" y="4906"/>
                    <a:pt x="2123" y="6322"/>
                    <a:pt x="4743" y="6322"/>
                  </a:cubicBezTo>
                  <a:cubicBezTo>
                    <a:pt x="7362" y="6322"/>
                    <a:pt x="9485" y="4906"/>
                    <a:pt x="9485" y="3159"/>
                  </a:cubicBezTo>
                  <a:cubicBezTo>
                    <a:pt x="9485" y="1413"/>
                    <a:pt x="7362" y="1"/>
                    <a:pt x="474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7309337" y="3556063"/>
              <a:ext cx="350606" cy="236727"/>
            </a:xfrm>
            <a:custGeom>
              <a:rect b="b" l="l" r="r" t="t"/>
              <a:pathLst>
                <a:path extrusionOk="0" h="6573" w="9735">
                  <a:moveTo>
                    <a:pt x="4868" y="248"/>
                  </a:moveTo>
                  <a:cubicBezTo>
                    <a:pt x="7415" y="248"/>
                    <a:pt x="9488" y="1611"/>
                    <a:pt x="9488" y="3284"/>
                  </a:cubicBezTo>
                  <a:cubicBezTo>
                    <a:pt x="9488" y="4961"/>
                    <a:pt x="7415" y="6322"/>
                    <a:pt x="4868" y="6322"/>
                  </a:cubicBezTo>
                  <a:cubicBezTo>
                    <a:pt x="2321" y="6322"/>
                    <a:pt x="251" y="4961"/>
                    <a:pt x="251" y="3284"/>
                  </a:cubicBezTo>
                  <a:cubicBezTo>
                    <a:pt x="251" y="1611"/>
                    <a:pt x="2321" y="248"/>
                    <a:pt x="4868" y="248"/>
                  </a:cubicBezTo>
                  <a:close/>
                  <a:moveTo>
                    <a:pt x="4868" y="0"/>
                  </a:moveTo>
                  <a:cubicBezTo>
                    <a:pt x="2185" y="0"/>
                    <a:pt x="1" y="1475"/>
                    <a:pt x="1" y="3284"/>
                  </a:cubicBezTo>
                  <a:cubicBezTo>
                    <a:pt x="1" y="5097"/>
                    <a:pt x="2185" y="6573"/>
                    <a:pt x="4868" y="6573"/>
                  </a:cubicBezTo>
                  <a:cubicBezTo>
                    <a:pt x="7550" y="6573"/>
                    <a:pt x="9735" y="5097"/>
                    <a:pt x="9735" y="3284"/>
                  </a:cubicBezTo>
                  <a:cubicBezTo>
                    <a:pt x="9735" y="1475"/>
                    <a:pt x="7550" y="0"/>
                    <a:pt x="48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7339409" y="3577456"/>
              <a:ext cx="290605" cy="193761"/>
            </a:xfrm>
            <a:custGeom>
              <a:rect b="b" l="l" r="r" t="t"/>
              <a:pathLst>
                <a:path extrusionOk="0" h="5380" w="8069">
                  <a:moveTo>
                    <a:pt x="4033" y="1"/>
                  </a:moveTo>
                  <a:cubicBezTo>
                    <a:pt x="1806" y="1"/>
                    <a:pt x="1" y="1205"/>
                    <a:pt x="1" y="2690"/>
                  </a:cubicBezTo>
                  <a:cubicBezTo>
                    <a:pt x="1" y="4176"/>
                    <a:pt x="1806" y="5380"/>
                    <a:pt x="4033" y="5380"/>
                  </a:cubicBezTo>
                  <a:cubicBezTo>
                    <a:pt x="6259" y="5380"/>
                    <a:pt x="8068" y="4176"/>
                    <a:pt x="8068" y="2690"/>
                  </a:cubicBezTo>
                  <a:cubicBezTo>
                    <a:pt x="8068" y="1205"/>
                    <a:pt x="6259" y="1"/>
                    <a:pt x="403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7334907" y="3573062"/>
              <a:ext cx="299501" cy="202692"/>
            </a:xfrm>
            <a:custGeom>
              <a:rect b="b" l="l" r="r" t="t"/>
              <a:pathLst>
                <a:path extrusionOk="0" h="5628" w="8316">
                  <a:moveTo>
                    <a:pt x="4158" y="248"/>
                  </a:moveTo>
                  <a:cubicBezTo>
                    <a:pt x="6315" y="248"/>
                    <a:pt x="8068" y="1400"/>
                    <a:pt x="8068" y="2812"/>
                  </a:cubicBezTo>
                  <a:cubicBezTo>
                    <a:pt x="8068" y="4229"/>
                    <a:pt x="6315" y="5380"/>
                    <a:pt x="4158" y="5380"/>
                  </a:cubicBezTo>
                  <a:cubicBezTo>
                    <a:pt x="2000" y="5380"/>
                    <a:pt x="247" y="4229"/>
                    <a:pt x="247" y="2812"/>
                  </a:cubicBezTo>
                  <a:cubicBezTo>
                    <a:pt x="247" y="1400"/>
                    <a:pt x="2000" y="248"/>
                    <a:pt x="4158" y="248"/>
                  </a:cubicBezTo>
                  <a:close/>
                  <a:moveTo>
                    <a:pt x="4158" y="1"/>
                  </a:moveTo>
                  <a:cubicBezTo>
                    <a:pt x="1865" y="1"/>
                    <a:pt x="0" y="1264"/>
                    <a:pt x="0" y="2812"/>
                  </a:cubicBezTo>
                  <a:cubicBezTo>
                    <a:pt x="0" y="4364"/>
                    <a:pt x="1865" y="5627"/>
                    <a:pt x="4158" y="5627"/>
                  </a:cubicBezTo>
                  <a:cubicBezTo>
                    <a:pt x="6451" y="5627"/>
                    <a:pt x="8315" y="4364"/>
                    <a:pt x="8315" y="2812"/>
                  </a:cubicBezTo>
                  <a:cubicBezTo>
                    <a:pt x="8315" y="1264"/>
                    <a:pt x="6451" y="1"/>
                    <a:pt x="41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7341894" y="3612570"/>
              <a:ext cx="285599" cy="158646"/>
            </a:xfrm>
            <a:custGeom>
              <a:rect b="b" l="l" r="r" t="t"/>
              <a:pathLst>
                <a:path extrusionOk="0" h="4405" w="7930">
                  <a:moveTo>
                    <a:pt x="3964" y="0"/>
                  </a:moveTo>
                  <a:cubicBezTo>
                    <a:pt x="1987" y="0"/>
                    <a:pt x="342" y="950"/>
                    <a:pt x="1" y="2202"/>
                  </a:cubicBezTo>
                  <a:cubicBezTo>
                    <a:pt x="342" y="3455"/>
                    <a:pt x="1987" y="4405"/>
                    <a:pt x="3964" y="4405"/>
                  </a:cubicBezTo>
                  <a:cubicBezTo>
                    <a:pt x="5944" y="4405"/>
                    <a:pt x="7585" y="3455"/>
                    <a:pt x="7930" y="2202"/>
                  </a:cubicBezTo>
                  <a:cubicBezTo>
                    <a:pt x="7585" y="950"/>
                    <a:pt x="5944" y="0"/>
                    <a:pt x="39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7337392" y="3608177"/>
              <a:ext cx="294639" cy="167578"/>
            </a:xfrm>
            <a:custGeom>
              <a:rect b="b" l="l" r="r" t="t"/>
              <a:pathLst>
                <a:path extrusionOk="0" h="4653" w="8181">
                  <a:moveTo>
                    <a:pt x="4089" y="248"/>
                  </a:moveTo>
                  <a:cubicBezTo>
                    <a:pt x="5964" y="248"/>
                    <a:pt x="7567" y="1118"/>
                    <a:pt x="7926" y="2324"/>
                  </a:cubicBezTo>
                  <a:cubicBezTo>
                    <a:pt x="7567" y="3532"/>
                    <a:pt x="5964" y="4405"/>
                    <a:pt x="4089" y="4405"/>
                  </a:cubicBezTo>
                  <a:cubicBezTo>
                    <a:pt x="2213" y="4405"/>
                    <a:pt x="609" y="3532"/>
                    <a:pt x="254" y="2324"/>
                  </a:cubicBezTo>
                  <a:cubicBezTo>
                    <a:pt x="609" y="1118"/>
                    <a:pt x="2213" y="248"/>
                    <a:pt x="4089" y="248"/>
                  </a:cubicBezTo>
                  <a:close/>
                  <a:moveTo>
                    <a:pt x="4089" y="0"/>
                  </a:moveTo>
                  <a:cubicBezTo>
                    <a:pt x="2088" y="0"/>
                    <a:pt x="370" y="964"/>
                    <a:pt x="4" y="2293"/>
                  </a:cubicBezTo>
                  <a:cubicBezTo>
                    <a:pt x="1" y="2314"/>
                    <a:pt x="1" y="2335"/>
                    <a:pt x="4" y="2359"/>
                  </a:cubicBezTo>
                  <a:cubicBezTo>
                    <a:pt x="370" y="3689"/>
                    <a:pt x="2088" y="4652"/>
                    <a:pt x="4089" y="4652"/>
                  </a:cubicBezTo>
                  <a:cubicBezTo>
                    <a:pt x="6089" y="4652"/>
                    <a:pt x="7808" y="3689"/>
                    <a:pt x="8173" y="2359"/>
                  </a:cubicBezTo>
                  <a:cubicBezTo>
                    <a:pt x="8180" y="2335"/>
                    <a:pt x="8180" y="2314"/>
                    <a:pt x="8173" y="2293"/>
                  </a:cubicBezTo>
                  <a:cubicBezTo>
                    <a:pt x="7808" y="964"/>
                    <a:pt x="6089" y="0"/>
                    <a:pt x="40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7335879" y="3404296"/>
              <a:ext cx="301121" cy="326800"/>
            </a:xfrm>
            <a:custGeom>
              <a:rect b="b" l="l" r="r" t="t"/>
              <a:pathLst>
                <a:path extrusionOk="0" h="9074" w="8361">
                  <a:moveTo>
                    <a:pt x="4607" y="0"/>
                  </a:moveTo>
                  <a:cubicBezTo>
                    <a:pt x="4125" y="0"/>
                    <a:pt x="3658" y="212"/>
                    <a:pt x="3407" y="697"/>
                  </a:cubicBezTo>
                  <a:cubicBezTo>
                    <a:pt x="2787" y="1890"/>
                    <a:pt x="3230" y="4102"/>
                    <a:pt x="3010" y="4412"/>
                  </a:cubicBezTo>
                  <a:cubicBezTo>
                    <a:pt x="2909" y="4553"/>
                    <a:pt x="2718" y="4647"/>
                    <a:pt x="2509" y="4647"/>
                  </a:cubicBezTo>
                  <a:cubicBezTo>
                    <a:pt x="2258" y="4647"/>
                    <a:pt x="1983" y="4510"/>
                    <a:pt x="1814" y="4148"/>
                  </a:cubicBezTo>
                  <a:cubicBezTo>
                    <a:pt x="1504" y="3484"/>
                    <a:pt x="1504" y="2599"/>
                    <a:pt x="1107" y="2554"/>
                  </a:cubicBezTo>
                  <a:cubicBezTo>
                    <a:pt x="1072" y="2550"/>
                    <a:pt x="1035" y="2548"/>
                    <a:pt x="997" y="2548"/>
                  </a:cubicBezTo>
                  <a:cubicBezTo>
                    <a:pt x="618" y="2548"/>
                    <a:pt x="170" y="2779"/>
                    <a:pt x="91" y="3706"/>
                  </a:cubicBezTo>
                  <a:cubicBezTo>
                    <a:pt x="1" y="4722"/>
                    <a:pt x="178" y="5874"/>
                    <a:pt x="884" y="6403"/>
                  </a:cubicBezTo>
                  <a:cubicBezTo>
                    <a:pt x="1594" y="6935"/>
                    <a:pt x="2391" y="6758"/>
                    <a:pt x="2610" y="6977"/>
                  </a:cubicBezTo>
                  <a:cubicBezTo>
                    <a:pt x="2805" y="7171"/>
                    <a:pt x="2617" y="7551"/>
                    <a:pt x="2620" y="7776"/>
                  </a:cubicBezTo>
                  <a:cubicBezTo>
                    <a:pt x="2629" y="8595"/>
                    <a:pt x="3515" y="9074"/>
                    <a:pt x="4286" y="9074"/>
                  </a:cubicBezTo>
                  <a:cubicBezTo>
                    <a:pt x="4444" y="9074"/>
                    <a:pt x="4597" y="9054"/>
                    <a:pt x="4736" y="9012"/>
                  </a:cubicBezTo>
                  <a:cubicBezTo>
                    <a:pt x="5929" y="8661"/>
                    <a:pt x="5797" y="7463"/>
                    <a:pt x="5974" y="6977"/>
                  </a:cubicBezTo>
                  <a:cubicBezTo>
                    <a:pt x="6152" y="6493"/>
                    <a:pt x="7123" y="6448"/>
                    <a:pt x="7477" y="5697"/>
                  </a:cubicBezTo>
                  <a:cubicBezTo>
                    <a:pt x="7832" y="4945"/>
                    <a:pt x="8361" y="3439"/>
                    <a:pt x="7609" y="2864"/>
                  </a:cubicBezTo>
                  <a:cubicBezTo>
                    <a:pt x="7320" y="2643"/>
                    <a:pt x="7057" y="2547"/>
                    <a:pt x="6838" y="2547"/>
                  </a:cubicBezTo>
                  <a:cubicBezTo>
                    <a:pt x="6488" y="2547"/>
                    <a:pt x="6249" y="2793"/>
                    <a:pt x="6194" y="3174"/>
                  </a:cubicBezTo>
                  <a:cubicBezTo>
                    <a:pt x="6126" y="3652"/>
                    <a:pt x="5873" y="4236"/>
                    <a:pt x="5760" y="4477"/>
                  </a:cubicBezTo>
                  <a:lnTo>
                    <a:pt x="5760" y="4477"/>
                  </a:lnTo>
                  <a:cubicBezTo>
                    <a:pt x="6265" y="3374"/>
                    <a:pt x="6709" y="1022"/>
                    <a:pt x="5557" y="282"/>
                  </a:cubicBezTo>
                  <a:cubicBezTo>
                    <a:pt x="5277" y="101"/>
                    <a:pt x="4939" y="0"/>
                    <a:pt x="460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7330621" y="3399831"/>
              <a:ext cx="314195" cy="335660"/>
            </a:xfrm>
            <a:custGeom>
              <a:rect b="b" l="l" r="r" t="t"/>
              <a:pathLst>
                <a:path extrusionOk="0" h="9320" w="8724">
                  <a:moveTo>
                    <a:pt x="4752" y="249"/>
                  </a:moveTo>
                  <a:cubicBezTo>
                    <a:pt x="5056" y="249"/>
                    <a:pt x="5373" y="340"/>
                    <a:pt x="5637" y="507"/>
                  </a:cubicBezTo>
                  <a:cubicBezTo>
                    <a:pt x="6674" y="1175"/>
                    <a:pt x="6315" y="3378"/>
                    <a:pt x="5811" y="4512"/>
                  </a:cubicBezTo>
                  <a:cubicBezTo>
                    <a:pt x="5776" y="4592"/>
                    <a:pt x="5748" y="4644"/>
                    <a:pt x="5745" y="4655"/>
                  </a:cubicBezTo>
                  <a:lnTo>
                    <a:pt x="5745" y="4658"/>
                  </a:lnTo>
                  <a:cubicBezTo>
                    <a:pt x="5717" y="4711"/>
                    <a:pt x="5730" y="4777"/>
                    <a:pt x="5783" y="4815"/>
                  </a:cubicBezTo>
                  <a:cubicBezTo>
                    <a:pt x="5804" y="4830"/>
                    <a:pt x="5828" y="4837"/>
                    <a:pt x="5853" y="4837"/>
                  </a:cubicBezTo>
                  <a:cubicBezTo>
                    <a:pt x="5885" y="4837"/>
                    <a:pt x="5917" y="4825"/>
                    <a:pt x="5943" y="4801"/>
                  </a:cubicBezTo>
                  <a:cubicBezTo>
                    <a:pt x="5947" y="4798"/>
                    <a:pt x="5953" y="4787"/>
                    <a:pt x="5964" y="4766"/>
                  </a:cubicBezTo>
                  <a:lnTo>
                    <a:pt x="5964" y="4769"/>
                  </a:lnTo>
                  <a:cubicBezTo>
                    <a:pt x="5978" y="4738"/>
                    <a:pt x="5995" y="4711"/>
                    <a:pt x="6009" y="4676"/>
                  </a:cubicBezTo>
                  <a:cubicBezTo>
                    <a:pt x="6135" y="4414"/>
                    <a:pt x="6395" y="3796"/>
                    <a:pt x="6461" y="3315"/>
                  </a:cubicBezTo>
                  <a:cubicBezTo>
                    <a:pt x="6496" y="3075"/>
                    <a:pt x="6611" y="2901"/>
                    <a:pt x="6785" y="2832"/>
                  </a:cubicBezTo>
                  <a:cubicBezTo>
                    <a:pt x="6847" y="2806"/>
                    <a:pt x="6915" y="2794"/>
                    <a:pt x="6987" y="2794"/>
                  </a:cubicBezTo>
                  <a:cubicBezTo>
                    <a:pt x="7190" y="2794"/>
                    <a:pt x="7429" y="2893"/>
                    <a:pt x="7683" y="3086"/>
                  </a:cubicBezTo>
                  <a:cubicBezTo>
                    <a:pt x="8274" y="3538"/>
                    <a:pt x="7982" y="4766"/>
                    <a:pt x="7512" y="5768"/>
                  </a:cubicBezTo>
                  <a:cubicBezTo>
                    <a:pt x="7335" y="6140"/>
                    <a:pt x="6980" y="6328"/>
                    <a:pt x="6663" y="6495"/>
                  </a:cubicBezTo>
                  <a:cubicBezTo>
                    <a:pt x="6374" y="6648"/>
                    <a:pt x="6100" y="6794"/>
                    <a:pt x="6002" y="7059"/>
                  </a:cubicBezTo>
                  <a:cubicBezTo>
                    <a:pt x="5960" y="7181"/>
                    <a:pt x="5936" y="7330"/>
                    <a:pt x="5905" y="7501"/>
                  </a:cubicBezTo>
                  <a:cubicBezTo>
                    <a:pt x="5814" y="8064"/>
                    <a:pt x="5696" y="8767"/>
                    <a:pt x="4847" y="9018"/>
                  </a:cubicBezTo>
                  <a:cubicBezTo>
                    <a:pt x="4716" y="9057"/>
                    <a:pt x="4574" y="9076"/>
                    <a:pt x="4428" y="9076"/>
                  </a:cubicBezTo>
                  <a:cubicBezTo>
                    <a:pt x="4053" y="9076"/>
                    <a:pt x="3651" y="8952"/>
                    <a:pt x="3351" y="8729"/>
                  </a:cubicBezTo>
                  <a:cubicBezTo>
                    <a:pt x="3142" y="8576"/>
                    <a:pt x="2896" y="8308"/>
                    <a:pt x="2888" y="7897"/>
                  </a:cubicBezTo>
                  <a:cubicBezTo>
                    <a:pt x="2888" y="7842"/>
                    <a:pt x="2906" y="7762"/>
                    <a:pt x="2923" y="7675"/>
                  </a:cubicBezTo>
                  <a:cubicBezTo>
                    <a:pt x="2968" y="7462"/>
                    <a:pt x="3024" y="7195"/>
                    <a:pt x="2846" y="7014"/>
                  </a:cubicBezTo>
                  <a:cubicBezTo>
                    <a:pt x="2729" y="6895"/>
                    <a:pt x="2530" y="6871"/>
                    <a:pt x="2276" y="6836"/>
                  </a:cubicBezTo>
                  <a:cubicBezTo>
                    <a:pt x="1935" y="6787"/>
                    <a:pt x="1507" y="6728"/>
                    <a:pt x="1107" y="6429"/>
                  </a:cubicBezTo>
                  <a:cubicBezTo>
                    <a:pt x="533" y="5998"/>
                    <a:pt x="255" y="5031"/>
                    <a:pt x="359" y="3841"/>
                  </a:cubicBezTo>
                  <a:cubicBezTo>
                    <a:pt x="397" y="3409"/>
                    <a:pt x="519" y="3107"/>
                    <a:pt x="720" y="2940"/>
                  </a:cubicBezTo>
                  <a:cubicBezTo>
                    <a:pt x="857" y="2828"/>
                    <a:pt x="1017" y="2797"/>
                    <a:pt x="1146" y="2797"/>
                  </a:cubicBezTo>
                  <a:cubicBezTo>
                    <a:pt x="1180" y="2797"/>
                    <a:pt x="1211" y="2797"/>
                    <a:pt x="1239" y="2800"/>
                  </a:cubicBezTo>
                  <a:cubicBezTo>
                    <a:pt x="1403" y="2821"/>
                    <a:pt x="1493" y="3162"/>
                    <a:pt x="1587" y="3521"/>
                  </a:cubicBezTo>
                  <a:cubicBezTo>
                    <a:pt x="1653" y="3778"/>
                    <a:pt x="1730" y="4067"/>
                    <a:pt x="1848" y="4324"/>
                  </a:cubicBezTo>
                  <a:cubicBezTo>
                    <a:pt x="2061" y="4780"/>
                    <a:pt x="2401" y="4874"/>
                    <a:pt x="2583" y="4891"/>
                  </a:cubicBezTo>
                  <a:cubicBezTo>
                    <a:pt x="2607" y="4893"/>
                    <a:pt x="2631" y="4894"/>
                    <a:pt x="2655" y="4894"/>
                  </a:cubicBezTo>
                  <a:cubicBezTo>
                    <a:pt x="2897" y="4894"/>
                    <a:pt x="3127" y="4787"/>
                    <a:pt x="3257" y="4610"/>
                  </a:cubicBezTo>
                  <a:cubicBezTo>
                    <a:pt x="3358" y="4467"/>
                    <a:pt x="3355" y="4164"/>
                    <a:pt x="3341" y="3545"/>
                  </a:cubicBezTo>
                  <a:cubicBezTo>
                    <a:pt x="3320" y="2723"/>
                    <a:pt x="3288" y="1596"/>
                    <a:pt x="3664" y="876"/>
                  </a:cubicBezTo>
                  <a:cubicBezTo>
                    <a:pt x="3818" y="581"/>
                    <a:pt x="4068" y="379"/>
                    <a:pt x="4391" y="295"/>
                  </a:cubicBezTo>
                  <a:cubicBezTo>
                    <a:pt x="4506" y="264"/>
                    <a:pt x="4628" y="249"/>
                    <a:pt x="4752" y="249"/>
                  </a:cubicBezTo>
                  <a:close/>
                  <a:moveTo>
                    <a:pt x="4759" y="0"/>
                  </a:moveTo>
                  <a:cubicBezTo>
                    <a:pt x="4613" y="0"/>
                    <a:pt x="4467" y="19"/>
                    <a:pt x="4329" y="56"/>
                  </a:cubicBezTo>
                  <a:cubicBezTo>
                    <a:pt x="3935" y="160"/>
                    <a:pt x="3630" y="403"/>
                    <a:pt x="3445" y="761"/>
                  </a:cubicBezTo>
                  <a:cubicBezTo>
                    <a:pt x="3042" y="1541"/>
                    <a:pt x="3069" y="2703"/>
                    <a:pt x="3094" y="3552"/>
                  </a:cubicBezTo>
                  <a:cubicBezTo>
                    <a:pt x="3100" y="3942"/>
                    <a:pt x="3114" y="4383"/>
                    <a:pt x="3055" y="4464"/>
                  </a:cubicBezTo>
                  <a:cubicBezTo>
                    <a:pt x="2974" y="4576"/>
                    <a:pt x="2819" y="4647"/>
                    <a:pt x="2660" y="4647"/>
                  </a:cubicBezTo>
                  <a:cubicBezTo>
                    <a:pt x="2642" y="4647"/>
                    <a:pt x="2624" y="4646"/>
                    <a:pt x="2607" y="4644"/>
                  </a:cubicBezTo>
                  <a:cubicBezTo>
                    <a:pt x="2380" y="4623"/>
                    <a:pt x="2193" y="4474"/>
                    <a:pt x="2074" y="4220"/>
                  </a:cubicBezTo>
                  <a:cubicBezTo>
                    <a:pt x="1963" y="3980"/>
                    <a:pt x="1889" y="3705"/>
                    <a:pt x="1827" y="3458"/>
                  </a:cubicBezTo>
                  <a:cubicBezTo>
                    <a:pt x="1706" y="2995"/>
                    <a:pt x="1601" y="2592"/>
                    <a:pt x="1267" y="2556"/>
                  </a:cubicBezTo>
                  <a:cubicBezTo>
                    <a:pt x="1229" y="2552"/>
                    <a:pt x="1186" y="2549"/>
                    <a:pt x="1141" y="2549"/>
                  </a:cubicBezTo>
                  <a:cubicBezTo>
                    <a:pt x="967" y="2549"/>
                    <a:pt x="754" y="2591"/>
                    <a:pt x="564" y="2749"/>
                  </a:cubicBezTo>
                  <a:cubicBezTo>
                    <a:pt x="307" y="2957"/>
                    <a:pt x="157" y="3319"/>
                    <a:pt x="112" y="3816"/>
                  </a:cubicBezTo>
                  <a:cubicBezTo>
                    <a:pt x="1" y="5097"/>
                    <a:pt x="317" y="6144"/>
                    <a:pt x="958" y="6627"/>
                  </a:cubicBezTo>
                  <a:cubicBezTo>
                    <a:pt x="1409" y="6965"/>
                    <a:pt x="1889" y="7031"/>
                    <a:pt x="2244" y="7080"/>
                  </a:cubicBezTo>
                  <a:cubicBezTo>
                    <a:pt x="2432" y="7107"/>
                    <a:pt x="2610" y="7132"/>
                    <a:pt x="2669" y="7191"/>
                  </a:cubicBezTo>
                  <a:cubicBezTo>
                    <a:pt x="2756" y="7274"/>
                    <a:pt x="2718" y="7452"/>
                    <a:pt x="2679" y="7622"/>
                  </a:cubicBezTo>
                  <a:cubicBezTo>
                    <a:pt x="2659" y="7723"/>
                    <a:pt x="2641" y="7817"/>
                    <a:pt x="2641" y="7900"/>
                  </a:cubicBezTo>
                  <a:cubicBezTo>
                    <a:pt x="2645" y="8301"/>
                    <a:pt x="2846" y="8666"/>
                    <a:pt x="3205" y="8931"/>
                  </a:cubicBezTo>
                  <a:cubicBezTo>
                    <a:pt x="3546" y="9181"/>
                    <a:pt x="4005" y="9320"/>
                    <a:pt x="4436" y="9320"/>
                  </a:cubicBezTo>
                  <a:cubicBezTo>
                    <a:pt x="4603" y="9320"/>
                    <a:pt x="4767" y="9299"/>
                    <a:pt x="4916" y="9254"/>
                  </a:cubicBezTo>
                  <a:cubicBezTo>
                    <a:pt x="5915" y="8958"/>
                    <a:pt x="6058" y="8106"/>
                    <a:pt x="6152" y="7542"/>
                  </a:cubicBezTo>
                  <a:cubicBezTo>
                    <a:pt x="6176" y="7383"/>
                    <a:pt x="6201" y="7243"/>
                    <a:pt x="6236" y="7146"/>
                  </a:cubicBezTo>
                  <a:cubicBezTo>
                    <a:pt x="6302" y="6969"/>
                    <a:pt x="6520" y="6850"/>
                    <a:pt x="6778" y="6715"/>
                  </a:cubicBezTo>
                  <a:cubicBezTo>
                    <a:pt x="7112" y="6537"/>
                    <a:pt x="7526" y="6318"/>
                    <a:pt x="7734" y="5872"/>
                  </a:cubicBezTo>
                  <a:cubicBezTo>
                    <a:pt x="7982" y="5344"/>
                    <a:pt x="8723" y="3573"/>
                    <a:pt x="7832" y="2890"/>
                  </a:cubicBezTo>
                  <a:cubicBezTo>
                    <a:pt x="7536" y="2664"/>
                    <a:pt x="7245" y="2546"/>
                    <a:pt x="6986" y="2546"/>
                  </a:cubicBezTo>
                  <a:cubicBezTo>
                    <a:pt x="6883" y="2546"/>
                    <a:pt x="6786" y="2565"/>
                    <a:pt x="6695" y="2602"/>
                  </a:cubicBezTo>
                  <a:cubicBezTo>
                    <a:pt x="6632" y="2627"/>
                    <a:pt x="6573" y="2661"/>
                    <a:pt x="6524" y="2703"/>
                  </a:cubicBezTo>
                  <a:cubicBezTo>
                    <a:pt x="6618" y="1739"/>
                    <a:pt x="6479" y="755"/>
                    <a:pt x="5772" y="302"/>
                  </a:cubicBezTo>
                  <a:cubicBezTo>
                    <a:pt x="5466" y="104"/>
                    <a:pt x="5108" y="0"/>
                    <a:pt x="47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7362458" y="3423925"/>
              <a:ext cx="136965" cy="187170"/>
            </a:xfrm>
            <a:custGeom>
              <a:rect b="b" l="l" r="r" t="t"/>
              <a:pathLst>
                <a:path extrusionOk="0" h="5197" w="3803">
                  <a:moveTo>
                    <a:pt x="3731" y="1"/>
                  </a:moveTo>
                  <a:cubicBezTo>
                    <a:pt x="3720" y="1"/>
                    <a:pt x="3709" y="3"/>
                    <a:pt x="3698" y="9"/>
                  </a:cubicBezTo>
                  <a:cubicBezTo>
                    <a:pt x="3671" y="26"/>
                    <a:pt x="3006" y="434"/>
                    <a:pt x="2961" y="1255"/>
                  </a:cubicBezTo>
                  <a:cubicBezTo>
                    <a:pt x="2951" y="1442"/>
                    <a:pt x="2947" y="1728"/>
                    <a:pt x="2940" y="2054"/>
                  </a:cubicBezTo>
                  <a:cubicBezTo>
                    <a:pt x="2919" y="3019"/>
                    <a:pt x="2888" y="4633"/>
                    <a:pt x="2665" y="4887"/>
                  </a:cubicBezTo>
                  <a:cubicBezTo>
                    <a:pt x="2575" y="4995"/>
                    <a:pt x="2397" y="5060"/>
                    <a:pt x="2171" y="5071"/>
                  </a:cubicBezTo>
                  <a:cubicBezTo>
                    <a:pt x="2147" y="5073"/>
                    <a:pt x="2122" y="5073"/>
                    <a:pt x="2097" y="5073"/>
                  </a:cubicBezTo>
                  <a:cubicBezTo>
                    <a:pt x="1642" y="5073"/>
                    <a:pt x="1125" y="4865"/>
                    <a:pt x="766" y="4529"/>
                  </a:cubicBezTo>
                  <a:cubicBezTo>
                    <a:pt x="136" y="3944"/>
                    <a:pt x="429" y="2657"/>
                    <a:pt x="429" y="2643"/>
                  </a:cubicBezTo>
                  <a:cubicBezTo>
                    <a:pt x="439" y="2608"/>
                    <a:pt x="418" y="2576"/>
                    <a:pt x="383" y="2570"/>
                  </a:cubicBezTo>
                  <a:cubicBezTo>
                    <a:pt x="378" y="2568"/>
                    <a:pt x="373" y="2567"/>
                    <a:pt x="367" y="2567"/>
                  </a:cubicBezTo>
                  <a:cubicBezTo>
                    <a:pt x="341" y="2567"/>
                    <a:pt x="315" y="2586"/>
                    <a:pt x="310" y="2615"/>
                  </a:cubicBezTo>
                  <a:cubicBezTo>
                    <a:pt x="296" y="2671"/>
                    <a:pt x="0" y="3982"/>
                    <a:pt x="682" y="4619"/>
                  </a:cubicBezTo>
                  <a:cubicBezTo>
                    <a:pt x="1061" y="4977"/>
                    <a:pt x="1611" y="5197"/>
                    <a:pt x="2099" y="5197"/>
                  </a:cubicBezTo>
                  <a:lnTo>
                    <a:pt x="2179" y="5197"/>
                  </a:lnTo>
                  <a:cubicBezTo>
                    <a:pt x="2439" y="5182"/>
                    <a:pt x="2645" y="5102"/>
                    <a:pt x="2759" y="4970"/>
                  </a:cubicBezTo>
                  <a:cubicBezTo>
                    <a:pt x="2993" y="4706"/>
                    <a:pt x="3038" y="3440"/>
                    <a:pt x="3062" y="2059"/>
                  </a:cubicBezTo>
                  <a:cubicBezTo>
                    <a:pt x="3069" y="1731"/>
                    <a:pt x="3076" y="1446"/>
                    <a:pt x="3086" y="1261"/>
                  </a:cubicBezTo>
                  <a:cubicBezTo>
                    <a:pt x="3128" y="506"/>
                    <a:pt x="3758" y="121"/>
                    <a:pt x="3765" y="117"/>
                  </a:cubicBezTo>
                  <a:cubicBezTo>
                    <a:pt x="3793" y="100"/>
                    <a:pt x="3803" y="61"/>
                    <a:pt x="3786" y="30"/>
                  </a:cubicBezTo>
                  <a:cubicBezTo>
                    <a:pt x="3774" y="11"/>
                    <a:pt x="3753" y="1"/>
                    <a:pt x="37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7380250" y="3614587"/>
              <a:ext cx="91766" cy="89497"/>
            </a:xfrm>
            <a:custGeom>
              <a:rect b="b" l="l" r="r" t="t"/>
              <a:pathLst>
                <a:path extrusionOk="0" h="2485" w="2548">
                  <a:moveTo>
                    <a:pt x="69" y="0"/>
                  </a:moveTo>
                  <a:cubicBezTo>
                    <a:pt x="51" y="0"/>
                    <a:pt x="33" y="8"/>
                    <a:pt x="21" y="25"/>
                  </a:cubicBezTo>
                  <a:cubicBezTo>
                    <a:pt x="0" y="52"/>
                    <a:pt x="7" y="90"/>
                    <a:pt x="36" y="111"/>
                  </a:cubicBezTo>
                  <a:cubicBezTo>
                    <a:pt x="282" y="299"/>
                    <a:pt x="553" y="428"/>
                    <a:pt x="835" y="490"/>
                  </a:cubicBezTo>
                  <a:cubicBezTo>
                    <a:pt x="1002" y="528"/>
                    <a:pt x="1158" y="541"/>
                    <a:pt x="1303" y="541"/>
                  </a:cubicBezTo>
                  <a:cubicBezTo>
                    <a:pt x="1476" y="541"/>
                    <a:pt x="1632" y="523"/>
                    <a:pt x="1768" y="508"/>
                  </a:cubicBezTo>
                  <a:cubicBezTo>
                    <a:pt x="1880" y="495"/>
                    <a:pt x="1970" y="485"/>
                    <a:pt x="2043" y="485"/>
                  </a:cubicBezTo>
                  <a:cubicBezTo>
                    <a:pt x="2181" y="485"/>
                    <a:pt x="2257" y="519"/>
                    <a:pt x="2293" y="627"/>
                  </a:cubicBezTo>
                  <a:cubicBezTo>
                    <a:pt x="2419" y="1006"/>
                    <a:pt x="2161" y="2397"/>
                    <a:pt x="2157" y="2411"/>
                  </a:cubicBezTo>
                  <a:cubicBezTo>
                    <a:pt x="2154" y="2446"/>
                    <a:pt x="2175" y="2477"/>
                    <a:pt x="2210" y="2484"/>
                  </a:cubicBezTo>
                  <a:lnTo>
                    <a:pt x="2220" y="2484"/>
                  </a:lnTo>
                  <a:cubicBezTo>
                    <a:pt x="2248" y="2484"/>
                    <a:pt x="2276" y="2464"/>
                    <a:pt x="2279" y="2432"/>
                  </a:cubicBezTo>
                  <a:cubicBezTo>
                    <a:pt x="2293" y="2376"/>
                    <a:pt x="2547" y="998"/>
                    <a:pt x="2411" y="588"/>
                  </a:cubicBezTo>
                  <a:cubicBezTo>
                    <a:pt x="2351" y="409"/>
                    <a:pt x="2219" y="362"/>
                    <a:pt x="2043" y="362"/>
                  </a:cubicBezTo>
                  <a:cubicBezTo>
                    <a:pt x="1956" y="362"/>
                    <a:pt x="1859" y="373"/>
                    <a:pt x="1754" y="386"/>
                  </a:cubicBezTo>
                  <a:cubicBezTo>
                    <a:pt x="1620" y="401"/>
                    <a:pt x="1470" y="418"/>
                    <a:pt x="1304" y="418"/>
                  </a:cubicBezTo>
                  <a:cubicBezTo>
                    <a:pt x="1166" y="418"/>
                    <a:pt x="1019" y="407"/>
                    <a:pt x="863" y="372"/>
                  </a:cubicBezTo>
                  <a:cubicBezTo>
                    <a:pt x="595" y="313"/>
                    <a:pt x="344" y="192"/>
                    <a:pt x="108" y="14"/>
                  </a:cubicBezTo>
                  <a:cubicBezTo>
                    <a:pt x="96" y="5"/>
                    <a:pt x="83" y="0"/>
                    <a:pt x="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7363719" y="3597588"/>
              <a:ext cx="15198" cy="15991"/>
            </a:xfrm>
            <a:custGeom>
              <a:rect b="b" l="l" r="r" t="t"/>
              <a:pathLst>
                <a:path extrusionOk="0" h="444" w="422">
                  <a:moveTo>
                    <a:pt x="72" y="1"/>
                  </a:moveTo>
                  <a:cubicBezTo>
                    <a:pt x="59" y="1"/>
                    <a:pt x="46" y="5"/>
                    <a:pt x="35" y="13"/>
                  </a:cubicBezTo>
                  <a:cubicBezTo>
                    <a:pt x="7" y="30"/>
                    <a:pt x="0" y="68"/>
                    <a:pt x="18" y="97"/>
                  </a:cubicBezTo>
                  <a:cubicBezTo>
                    <a:pt x="21" y="103"/>
                    <a:pt x="122" y="249"/>
                    <a:pt x="310" y="426"/>
                  </a:cubicBezTo>
                  <a:cubicBezTo>
                    <a:pt x="320" y="437"/>
                    <a:pt x="338" y="444"/>
                    <a:pt x="352" y="444"/>
                  </a:cubicBezTo>
                  <a:cubicBezTo>
                    <a:pt x="369" y="444"/>
                    <a:pt x="383" y="437"/>
                    <a:pt x="397" y="423"/>
                  </a:cubicBezTo>
                  <a:cubicBezTo>
                    <a:pt x="421" y="399"/>
                    <a:pt x="418" y="360"/>
                    <a:pt x="394" y="336"/>
                  </a:cubicBezTo>
                  <a:cubicBezTo>
                    <a:pt x="216" y="173"/>
                    <a:pt x="122" y="30"/>
                    <a:pt x="122" y="26"/>
                  </a:cubicBezTo>
                  <a:cubicBezTo>
                    <a:pt x="110" y="10"/>
                    <a:pt x="91" y="1"/>
                    <a:pt x="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7492508" y="3470420"/>
              <a:ext cx="24850" cy="207482"/>
            </a:xfrm>
            <a:custGeom>
              <a:rect b="b" l="l" r="r" t="t"/>
              <a:pathLst>
                <a:path extrusionOk="0" h="5761" w="690">
                  <a:moveTo>
                    <a:pt x="623" y="1"/>
                  </a:moveTo>
                  <a:cubicBezTo>
                    <a:pt x="592" y="1"/>
                    <a:pt x="567" y="23"/>
                    <a:pt x="564" y="54"/>
                  </a:cubicBezTo>
                  <a:cubicBezTo>
                    <a:pt x="530" y="283"/>
                    <a:pt x="471" y="583"/>
                    <a:pt x="405" y="935"/>
                  </a:cubicBezTo>
                  <a:cubicBezTo>
                    <a:pt x="223" y="1853"/>
                    <a:pt x="1" y="3001"/>
                    <a:pt x="60" y="3732"/>
                  </a:cubicBezTo>
                  <a:cubicBezTo>
                    <a:pt x="105" y="4312"/>
                    <a:pt x="77" y="5120"/>
                    <a:pt x="46" y="5694"/>
                  </a:cubicBezTo>
                  <a:cubicBezTo>
                    <a:pt x="42" y="5728"/>
                    <a:pt x="71" y="5760"/>
                    <a:pt x="102" y="5760"/>
                  </a:cubicBezTo>
                  <a:lnTo>
                    <a:pt x="105" y="5760"/>
                  </a:lnTo>
                  <a:cubicBezTo>
                    <a:pt x="140" y="5760"/>
                    <a:pt x="168" y="5736"/>
                    <a:pt x="168" y="5701"/>
                  </a:cubicBezTo>
                  <a:cubicBezTo>
                    <a:pt x="199" y="5123"/>
                    <a:pt x="230" y="4309"/>
                    <a:pt x="182" y="3721"/>
                  </a:cubicBezTo>
                  <a:cubicBezTo>
                    <a:pt x="126" y="3008"/>
                    <a:pt x="345" y="1870"/>
                    <a:pt x="526" y="956"/>
                  </a:cubicBezTo>
                  <a:cubicBezTo>
                    <a:pt x="593" y="607"/>
                    <a:pt x="651" y="304"/>
                    <a:pt x="686" y="71"/>
                  </a:cubicBezTo>
                  <a:cubicBezTo>
                    <a:pt x="689" y="40"/>
                    <a:pt x="669" y="9"/>
                    <a:pt x="634" y="2"/>
                  </a:cubicBezTo>
                  <a:cubicBezTo>
                    <a:pt x="630" y="1"/>
                    <a:pt x="626" y="1"/>
                    <a:pt x="6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7491283" y="3686725"/>
              <a:ext cx="6519" cy="28488"/>
            </a:xfrm>
            <a:custGeom>
              <a:rect b="b" l="l" r="r" t="t"/>
              <a:pathLst>
                <a:path extrusionOk="0" h="791" w="181">
                  <a:moveTo>
                    <a:pt x="112" y="0"/>
                  </a:moveTo>
                  <a:cubicBezTo>
                    <a:pt x="84" y="0"/>
                    <a:pt x="58" y="29"/>
                    <a:pt x="55" y="56"/>
                  </a:cubicBezTo>
                  <a:cubicBezTo>
                    <a:pt x="28" y="453"/>
                    <a:pt x="4" y="721"/>
                    <a:pt x="4" y="721"/>
                  </a:cubicBezTo>
                  <a:cubicBezTo>
                    <a:pt x="0" y="756"/>
                    <a:pt x="28" y="787"/>
                    <a:pt x="59" y="790"/>
                  </a:cubicBezTo>
                  <a:lnTo>
                    <a:pt x="66" y="790"/>
                  </a:lnTo>
                  <a:cubicBezTo>
                    <a:pt x="97" y="790"/>
                    <a:pt x="126" y="766"/>
                    <a:pt x="129" y="735"/>
                  </a:cubicBezTo>
                  <a:cubicBezTo>
                    <a:pt x="129" y="735"/>
                    <a:pt x="153" y="464"/>
                    <a:pt x="181" y="67"/>
                  </a:cubicBezTo>
                  <a:cubicBezTo>
                    <a:pt x="181" y="32"/>
                    <a:pt x="156" y="5"/>
                    <a:pt x="121" y="1"/>
                  </a:cubicBezTo>
                  <a:cubicBezTo>
                    <a:pt x="118" y="1"/>
                    <a:pt x="115" y="0"/>
                    <a:pt x="1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7601524" y="3538632"/>
              <a:ext cx="6051" cy="16963"/>
            </a:xfrm>
            <a:custGeom>
              <a:rect b="b" l="l" r="r" t="t"/>
              <a:pathLst>
                <a:path extrusionOk="0" h="471" w="168">
                  <a:moveTo>
                    <a:pt x="101" y="0"/>
                  </a:moveTo>
                  <a:cubicBezTo>
                    <a:pt x="70" y="0"/>
                    <a:pt x="42" y="27"/>
                    <a:pt x="39" y="56"/>
                  </a:cubicBezTo>
                  <a:cubicBezTo>
                    <a:pt x="39" y="56"/>
                    <a:pt x="29" y="185"/>
                    <a:pt x="4" y="401"/>
                  </a:cubicBezTo>
                  <a:cubicBezTo>
                    <a:pt x="0" y="435"/>
                    <a:pt x="25" y="467"/>
                    <a:pt x="60" y="470"/>
                  </a:cubicBezTo>
                  <a:lnTo>
                    <a:pt x="66" y="470"/>
                  </a:lnTo>
                  <a:cubicBezTo>
                    <a:pt x="98" y="470"/>
                    <a:pt x="126" y="446"/>
                    <a:pt x="129" y="414"/>
                  </a:cubicBezTo>
                  <a:cubicBezTo>
                    <a:pt x="150" y="199"/>
                    <a:pt x="164" y="70"/>
                    <a:pt x="164" y="70"/>
                  </a:cubicBezTo>
                  <a:cubicBezTo>
                    <a:pt x="167" y="35"/>
                    <a:pt x="140" y="4"/>
                    <a:pt x="108" y="1"/>
                  </a:cubicBezTo>
                  <a:cubicBezTo>
                    <a:pt x="106" y="1"/>
                    <a:pt x="104" y="0"/>
                    <a:pt x="1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7526325" y="3569461"/>
              <a:ext cx="77864" cy="117049"/>
            </a:xfrm>
            <a:custGeom>
              <a:rect b="b" l="l" r="r" t="t"/>
              <a:pathLst>
                <a:path extrusionOk="0" h="3250" w="2162">
                  <a:moveTo>
                    <a:pt x="2095" y="0"/>
                  </a:moveTo>
                  <a:cubicBezTo>
                    <a:pt x="2063" y="0"/>
                    <a:pt x="2036" y="24"/>
                    <a:pt x="2033" y="53"/>
                  </a:cubicBezTo>
                  <a:cubicBezTo>
                    <a:pt x="2022" y="147"/>
                    <a:pt x="2008" y="247"/>
                    <a:pt x="1995" y="348"/>
                  </a:cubicBezTo>
                  <a:cubicBezTo>
                    <a:pt x="1939" y="780"/>
                    <a:pt x="1431" y="1003"/>
                    <a:pt x="1020" y="1176"/>
                  </a:cubicBezTo>
                  <a:cubicBezTo>
                    <a:pt x="843" y="1257"/>
                    <a:pt x="672" y="1329"/>
                    <a:pt x="561" y="1413"/>
                  </a:cubicBezTo>
                  <a:cubicBezTo>
                    <a:pt x="196" y="1687"/>
                    <a:pt x="22" y="3028"/>
                    <a:pt x="4" y="3180"/>
                  </a:cubicBezTo>
                  <a:cubicBezTo>
                    <a:pt x="1" y="3216"/>
                    <a:pt x="25" y="3246"/>
                    <a:pt x="60" y="3250"/>
                  </a:cubicBezTo>
                  <a:lnTo>
                    <a:pt x="67" y="3250"/>
                  </a:lnTo>
                  <a:cubicBezTo>
                    <a:pt x="99" y="3250"/>
                    <a:pt x="123" y="3226"/>
                    <a:pt x="126" y="3195"/>
                  </a:cubicBezTo>
                  <a:cubicBezTo>
                    <a:pt x="175" y="2798"/>
                    <a:pt x="359" y="1716"/>
                    <a:pt x="635" y="1514"/>
                  </a:cubicBezTo>
                  <a:cubicBezTo>
                    <a:pt x="735" y="1437"/>
                    <a:pt x="899" y="1368"/>
                    <a:pt x="1073" y="1291"/>
                  </a:cubicBezTo>
                  <a:cubicBezTo>
                    <a:pt x="1507" y="1103"/>
                    <a:pt x="2050" y="867"/>
                    <a:pt x="2120" y="366"/>
                  </a:cubicBezTo>
                  <a:cubicBezTo>
                    <a:pt x="2130" y="261"/>
                    <a:pt x="2144" y="164"/>
                    <a:pt x="2154" y="70"/>
                  </a:cubicBezTo>
                  <a:cubicBezTo>
                    <a:pt x="2162" y="35"/>
                    <a:pt x="2138" y="4"/>
                    <a:pt x="2103" y="1"/>
                  </a:cubicBezTo>
                  <a:cubicBezTo>
                    <a:pt x="2100" y="0"/>
                    <a:pt x="2097" y="0"/>
                    <a:pt x="20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7545269" y="3517923"/>
              <a:ext cx="40121" cy="73002"/>
            </a:xfrm>
            <a:custGeom>
              <a:rect b="b" l="l" r="r" t="t"/>
              <a:pathLst>
                <a:path extrusionOk="0" h="2027" w="1114">
                  <a:moveTo>
                    <a:pt x="1045" y="1"/>
                  </a:moveTo>
                  <a:cubicBezTo>
                    <a:pt x="1035" y="1"/>
                    <a:pt x="1026" y="3"/>
                    <a:pt x="1016" y="8"/>
                  </a:cubicBezTo>
                  <a:cubicBezTo>
                    <a:pt x="1002" y="12"/>
                    <a:pt x="717" y="162"/>
                    <a:pt x="717" y="639"/>
                  </a:cubicBezTo>
                  <a:cubicBezTo>
                    <a:pt x="717" y="1052"/>
                    <a:pt x="599" y="1609"/>
                    <a:pt x="42" y="1912"/>
                  </a:cubicBezTo>
                  <a:cubicBezTo>
                    <a:pt x="11" y="1925"/>
                    <a:pt x="0" y="1964"/>
                    <a:pt x="18" y="1995"/>
                  </a:cubicBezTo>
                  <a:cubicBezTo>
                    <a:pt x="29" y="2016"/>
                    <a:pt x="49" y="2026"/>
                    <a:pt x="70" y="2026"/>
                  </a:cubicBezTo>
                  <a:cubicBezTo>
                    <a:pt x="80" y="2026"/>
                    <a:pt x="91" y="2023"/>
                    <a:pt x="101" y="2020"/>
                  </a:cubicBezTo>
                  <a:cubicBezTo>
                    <a:pt x="714" y="1689"/>
                    <a:pt x="843" y="1087"/>
                    <a:pt x="843" y="639"/>
                  </a:cubicBezTo>
                  <a:cubicBezTo>
                    <a:pt x="843" y="245"/>
                    <a:pt x="1061" y="123"/>
                    <a:pt x="1072" y="117"/>
                  </a:cubicBezTo>
                  <a:cubicBezTo>
                    <a:pt x="1103" y="102"/>
                    <a:pt x="1114" y="64"/>
                    <a:pt x="1100" y="36"/>
                  </a:cubicBezTo>
                  <a:cubicBezTo>
                    <a:pt x="1087" y="14"/>
                    <a:pt x="1067" y="1"/>
                    <a:pt x="10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6277226" y="2818767"/>
              <a:ext cx="40121" cy="161563"/>
            </a:xfrm>
            <a:custGeom>
              <a:rect b="b" l="l" r="r" t="t"/>
              <a:pathLst>
                <a:path extrusionOk="0" h="4486" w="1114">
                  <a:moveTo>
                    <a:pt x="1053" y="0"/>
                  </a:moveTo>
                  <a:cubicBezTo>
                    <a:pt x="1022" y="0"/>
                    <a:pt x="994" y="18"/>
                    <a:pt x="988" y="49"/>
                  </a:cubicBezTo>
                  <a:lnTo>
                    <a:pt x="7" y="4412"/>
                  </a:lnTo>
                  <a:cubicBezTo>
                    <a:pt x="1" y="4444"/>
                    <a:pt x="21" y="4479"/>
                    <a:pt x="56" y="4485"/>
                  </a:cubicBezTo>
                  <a:lnTo>
                    <a:pt x="70" y="4485"/>
                  </a:lnTo>
                  <a:cubicBezTo>
                    <a:pt x="97" y="4485"/>
                    <a:pt x="122" y="4468"/>
                    <a:pt x="129" y="4437"/>
                  </a:cubicBezTo>
                  <a:lnTo>
                    <a:pt x="1107" y="77"/>
                  </a:lnTo>
                  <a:cubicBezTo>
                    <a:pt x="1114" y="42"/>
                    <a:pt x="1093" y="12"/>
                    <a:pt x="1062" y="1"/>
                  </a:cubicBezTo>
                  <a:cubicBezTo>
                    <a:pt x="1059" y="0"/>
                    <a:pt x="1056" y="0"/>
                    <a:pt x="10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6278090" y="2980618"/>
              <a:ext cx="41921" cy="40193"/>
            </a:xfrm>
            <a:custGeom>
              <a:rect b="b" l="l" r="r" t="t"/>
              <a:pathLst>
                <a:path extrusionOk="0" h="1116" w="1164">
                  <a:moveTo>
                    <a:pt x="65" y="0"/>
                  </a:moveTo>
                  <a:cubicBezTo>
                    <a:pt x="61" y="0"/>
                    <a:pt x="57" y="1"/>
                    <a:pt x="53" y="1"/>
                  </a:cubicBezTo>
                  <a:cubicBezTo>
                    <a:pt x="22" y="12"/>
                    <a:pt x="1" y="43"/>
                    <a:pt x="7" y="78"/>
                  </a:cubicBezTo>
                  <a:lnTo>
                    <a:pt x="199" y="892"/>
                  </a:lnTo>
                  <a:cubicBezTo>
                    <a:pt x="224" y="993"/>
                    <a:pt x="296" y="1074"/>
                    <a:pt x="401" y="1105"/>
                  </a:cubicBezTo>
                  <a:cubicBezTo>
                    <a:pt x="428" y="1112"/>
                    <a:pt x="457" y="1115"/>
                    <a:pt x="484" y="1115"/>
                  </a:cubicBezTo>
                  <a:cubicBezTo>
                    <a:pt x="558" y="1115"/>
                    <a:pt x="627" y="1087"/>
                    <a:pt x="683" y="1035"/>
                  </a:cubicBezTo>
                  <a:lnTo>
                    <a:pt x="1138" y="604"/>
                  </a:lnTo>
                  <a:cubicBezTo>
                    <a:pt x="1163" y="579"/>
                    <a:pt x="1163" y="541"/>
                    <a:pt x="1138" y="517"/>
                  </a:cubicBezTo>
                  <a:cubicBezTo>
                    <a:pt x="1125" y="504"/>
                    <a:pt x="1108" y="497"/>
                    <a:pt x="1091" y="497"/>
                  </a:cubicBezTo>
                  <a:cubicBezTo>
                    <a:pt x="1077" y="497"/>
                    <a:pt x="1062" y="502"/>
                    <a:pt x="1051" y="513"/>
                  </a:cubicBezTo>
                  <a:lnTo>
                    <a:pt x="599" y="945"/>
                  </a:lnTo>
                  <a:cubicBezTo>
                    <a:pt x="565" y="976"/>
                    <a:pt x="522" y="993"/>
                    <a:pt x="480" y="993"/>
                  </a:cubicBezTo>
                  <a:cubicBezTo>
                    <a:pt x="465" y="993"/>
                    <a:pt x="450" y="991"/>
                    <a:pt x="436" y="987"/>
                  </a:cubicBezTo>
                  <a:cubicBezTo>
                    <a:pt x="377" y="969"/>
                    <a:pt x="335" y="920"/>
                    <a:pt x="321" y="862"/>
                  </a:cubicBezTo>
                  <a:lnTo>
                    <a:pt x="129" y="51"/>
                  </a:lnTo>
                  <a:cubicBezTo>
                    <a:pt x="121" y="20"/>
                    <a:pt x="95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4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 premier affichage avec React</a:t>
            </a:r>
            <a:endParaRPr/>
          </a:p>
        </p:txBody>
      </p:sp>
      <p:sp>
        <p:nvSpPr>
          <p:cNvPr id="962" name="Google Shape;96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3" name="Google Shape;9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50" y="1273650"/>
            <a:ext cx="3263325" cy="25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44"/>
          <p:cNvSpPr txBox="1"/>
          <p:nvPr/>
        </p:nvSpPr>
        <p:spPr>
          <a:xfrm>
            <a:off x="599650" y="3927500"/>
            <a:ext cx="155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Index.html</a:t>
            </a:r>
            <a:endParaRPr b="1" sz="16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pic>
        <p:nvPicPr>
          <p:cNvPr id="965" name="Google Shape;96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375" y="1273650"/>
            <a:ext cx="5024699" cy="12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Google Shape;966;p44"/>
          <p:cNvSpPr txBox="1"/>
          <p:nvPr/>
        </p:nvSpPr>
        <p:spPr>
          <a:xfrm>
            <a:off x="4015375" y="2682225"/>
            <a:ext cx="155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Index.js</a:t>
            </a:r>
            <a:endParaRPr b="1" sz="16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5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Un premier affichage avec React</a:t>
            </a:r>
            <a:endParaRPr/>
          </a:p>
        </p:txBody>
      </p:sp>
      <p:sp>
        <p:nvSpPr>
          <p:cNvPr id="972" name="Google Shape;972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3" name="Google Shape;9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50" y="1022075"/>
            <a:ext cx="3154075" cy="33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900" y="1245700"/>
            <a:ext cx="3154075" cy="1184289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45"/>
          <p:cNvSpPr txBox="1"/>
          <p:nvPr/>
        </p:nvSpPr>
        <p:spPr>
          <a:xfrm>
            <a:off x="781350" y="4569100"/>
            <a:ext cx="155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App.js</a:t>
            </a:r>
            <a:endParaRPr b="1" sz="16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976" name="Google Shape;976;p45"/>
          <p:cNvSpPr txBox="1"/>
          <p:nvPr/>
        </p:nvSpPr>
        <p:spPr>
          <a:xfrm>
            <a:off x="4646900" y="2612325"/>
            <a:ext cx="155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npm start</a:t>
            </a:r>
            <a:endParaRPr b="1" sz="16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React, c’est quoi ?</a:t>
            </a:r>
            <a:endParaRPr/>
          </a:p>
        </p:txBody>
      </p:sp>
      <p:sp>
        <p:nvSpPr>
          <p:cNvPr id="343" name="Google Shape;343;p28"/>
          <p:cNvSpPr txBox="1"/>
          <p:nvPr>
            <p:ph idx="1" type="body"/>
          </p:nvPr>
        </p:nvSpPr>
        <p:spPr>
          <a:xfrm>
            <a:off x="1419975" y="1194050"/>
            <a:ext cx="4576200" cy="9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&gt; Créé en 2013 par Jordan Walke, ingénieur chez Facebook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&gt; Distribué depuis 2017 sous licence MIT (open source)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75" y="1067500"/>
            <a:ext cx="847348" cy="8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8"/>
          <p:cNvSpPr txBox="1"/>
          <p:nvPr/>
        </p:nvSpPr>
        <p:spPr>
          <a:xfrm>
            <a:off x="447275" y="2112650"/>
            <a:ext cx="524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React est la réponse de Facebook à un problème récurrent : Créer des interfaces réutilisables et possédant plusieurs états. (stateful)</a:t>
            </a:r>
            <a:endParaRPr sz="1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6" name="Google Shape;3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275" y="1194050"/>
            <a:ext cx="3237825" cy="26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8"/>
          <p:cNvSpPr txBox="1"/>
          <p:nvPr/>
        </p:nvSpPr>
        <p:spPr>
          <a:xfrm>
            <a:off x="447275" y="2977875"/>
            <a:ext cx="524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&gt; Bibliothèque / Framework JavaScript.</a:t>
            </a:r>
            <a:endParaRPr sz="1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&gt; Correspond au modèle MVC à l’aspect Vue</a:t>
            </a:r>
            <a:endParaRPr sz="1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https://fr.reactjs.org/ </a:t>
            </a:r>
            <a:endParaRPr sz="1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8" name="Google Shape;34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6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React et JSX</a:t>
            </a:r>
            <a:endParaRPr/>
          </a:p>
        </p:txBody>
      </p:sp>
      <p:sp>
        <p:nvSpPr>
          <p:cNvPr id="982" name="Google Shape;982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3" name="Google Shape;9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50" y="1203775"/>
            <a:ext cx="7843050" cy="13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225" y="2835975"/>
            <a:ext cx="26289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1150" y="2766075"/>
            <a:ext cx="28479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46"/>
          <p:cNvSpPr txBox="1"/>
          <p:nvPr/>
        </p:nvSpPr>
        <p:spPr>
          <a:xfrm>
            <a:off x="720225" y="4026600"/>
            <a:ext cx="193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mode développement</a:t>
            </a:r>
            <a:endParaRPr b="1" sz="16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987" name="Google Shape;987;p46"/>
          <p:cNvSpPr txBox="1"/>
          <p:nvPr/>
        </p:nvSpPr>
        <p:spPr>
          <a:xfrm>
            <a:off x="5317275" y="4074825"/>
            <a:ext cx="193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mode production</a:t>
            </a:r>
            <a:endParaRPr b="1" sz="16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7"/>
          <p:cNvSpPr txBox="1"/>
          <p:nvPr>
            <p:ph type="title"/>
          </p:nvPr>
        </p:nvSpPr>
        <p:spPr>
          <a:xfrm>
            <a:off x="1761787" y="401850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Sans JSX / Avec JSX</a:t>
            </a:r>
            <a:endParaRPr/>
          </a:p>
        </p:txBody>
      </p:sp>
      <p:sp>
        <p:nvSpPr>
          <p:cNvPr id="993" name="Google Shape;993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4" name="Google Shape;9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5" y="401849"/>
            <a:ext cx="3773750" cy="433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100" y="1103375"/>
            <a:ext cx="4865324" cy="36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8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Concept de Stateful</a:t>
            </a:r>
            <a:endParaRPr/>
          </a:p>
        </p:txBody>
      </p:sp>
      <p:sp>
        <p:nvSpPr>
          <p:cNvPr id="1001" name="Google Shape;1001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2" name="Google Shape;10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225" y="1050025"/>
            <a:ext cx="5295689" cy="396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48"/>
          <p:cNvSpPr txBox="1"/>
          <p:nvPr/>
        </p:nvSpPr>
        <p:spPr>
          <a:xfrm>
            <a:off x="475225" y="1073125"/>
            <a:ext cx="22782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Notre composant à un état (state) dont la valeur par défaut est définie dans getInitialState.</a:t>
            </a:r>
            <a:endParaRPr b="1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On y </a:t>
            </a:r>
            <a:r>
              <a:rPr b="1" lang="en-US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accède</a:t>
            </a:r>
            <a:r>
              <a:rPr b="1" lang="en-US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 dans le render via this.state et on l’assigne à Hello.</a:t>
            </a:r>
            <a:endParaRPr b="1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004" name="Google Shape;1004;p48"/>
          <p:cNvSpPr txBox="1"/>
          <p:nvPr/>
        </p:nvSpPr>
        <p:spPr>
          <a:xfrm>
            <a:off x="475225" y="2922650"/>
            <a:ext cx="2278200" cy="20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On utilise l’attribut onChange pour lier l’événement à une fonction du composant qui a la charge de mettre à jour l’état par la méthode setState. (c’est ici que le virtual-dom entre en jeu).</a:t>
            </a:r>
            <a:endParaRPr b="1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9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Props</a:t>
            </a:r>
            <a:endParaRPr/>
          </a:p>
        </p:txBody>
      </p:sp>
      <p:sp>
        <p:nvSpPr>
          <p:cNvPr id="1010" name="Google Shape;1010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1" name="Google Shape;10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100" y="1091950"/>
            <a:ext cx="555307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49"/>
          <p:cNvSpPr txBox="1"/>
          <p:nvPr/>
        </p:nvSpPr>
        <p:spPr>
          <a:xfrm>
            <a:off x="2752100" y="2739450"/>
            <a:ext cx="5115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On peut faire remonter les interactions vers un composant de plus haut niveau pour composer avec cet élément.</a:t>
            </a:r>
            <a:endParaRPr b="1" sz="16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On utilise pour cela les propriétés (props).</a:t>
            </a:r>
            <a:endParaRPr b="1" sz="16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pic>
        <p:nvPicPr>
          <p:cNvPr id="1013" name="Google Shape;101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250" y="3744375"/>
            <a:ext cx="543877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49"/>
          <p:cNvSpPr txBox="1"/>
          <p:nvPr/>
        </p:nvSpPr>
        <p:spPr>
          <a:xfrm>
            <a:off x="363425" y="1243950"/>
            <a:ext cx="20127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Composant sous forme de classe</a:t>
            </a:r>
            <a:endParaRPr b="1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015" name="Google Shape;1015;p49"/>
          <p:cNvSpPr txBox="1"/>
          <p:nvPr/>
        </p:nvSpPr>
        <p:spPr>
          <a:xfrm>
            <a:off x="363425" y="3744413"/>
            <a:ext cx="20127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Composant sous forme de fonction.</a:t>
            </a:r>
            <a:endParaRPr b="1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(functional components).</a:t>
            </a:r>
            <a:endParaRPr b="1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0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Props</a:t>
            </a:r>
            <a:endParaRPr/>
          </a:p>
        </p:txBody>
      </p:sp>
      <p:sp>
        <p:nvSpPr>
          <p:cNvPr id="1021" name="Google Shape;102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2" name="Google Shape;10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525" y="1009450"/>
            <a:ext cx="4327291" cy="39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9527" y="1245700"/>
            <a:ext cx="2179125" cy="7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1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Passer des arguments à un gestionnaire d’événements</a:t>
            </a:r>
            <a:endParaRPr/>
          </a:p>
        </p:txBody>
      </p:sp>
      <p:sp>
        <p:nvSpPr>
          <p:cNvPr id="1029" name="Google Shape;102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0" name="Google Shape;103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388" y="1203800"/>
            <a:ext cx="7001375" cy="7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51"/>
          <p:cNvSpPr txBox="1"/>
          <p:nvPr/>
        </p:nvSpPr>
        <p:spPr>
          <a:xfrm>
            <a:off x="1188025" y="2278225"/>
            <a:ext cx="68847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Pour passer un argument à un gestionnaire d’événements on peut utiliser :</a:t>
            </a:r>
            <a:endParaRPr b="1" sz="16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dvent Pro"/>
              <a:buChar char="-"/>
            </a:pPr>
            <a:r>
              <a:rPr b="1" lang="en-US" sz="16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les fonctions fléchées</a:t>
            </a:r>
            <a:endParaRPr b="1" sz="16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dvent Pro"/>
              <a:buChar char="-"/>
            </a:pPr>
            <a:r>
              <a:rPr b="1" lang="en-US" sz="16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Function.prototype..bind</a:t>
            </a:r>
            <a:endParaRPr b="1" sz="16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(elles sont équivalentes)</a:t>
            </a:r>
            <a:endParaRPr b="1" sz="160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39F"/>
        </a:solidFill>
      </p:bgPr>
    </p:bg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52"/>
          <p:cNvSpPr txBox="1"/>
          <p:nvPr>
            <p:ph type="title"/>
          </p:nvPr>
        </p:nvSpPr>
        <p:spPr>
          <a:xfrm>
            <a:off x="0" y="0"/>
            <a:ext cx="36267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Pré requis</a:t>
            </a:r>
            <a:endParaRPr sz="4800">
              <a:solidFill>
                <a:srgbClr val="434343"/>
              </a:solidFill>
            </a:endParaRPr>
          </a:p>
        </p:txBody>
      </p:sp>
      <p:sp>
        <p:nvSpPr>
          <p:cNvPr id="1037" name="Google Shape;1037;p52"/>
          <p:cNvSpPr/>
          <p:nvPr/>
        </p:nvSpPr>
        <p:spPr>
          <a:xfrm rot="5400000">
            <a:off x="859475" y="1349675"/>
            <a:ext cx="241800" cy="631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52"/>
          <p:cNvSpPr txBox="1"/>
          <p:nvPr/>
        </p:nvSpPr>
        <p:spPr>
          <a:xfrm>
            <a:off x="188025" y="1027350"/>
            <a:ext cx="25113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dvent Pro Light"/>
                <a:ea typeface="Advent Pro Light"/>
                <a:cs typeface="Advent Pro Light"/>
                <a:sym typeface="Advent Pro Light"/>
              </a:rPr>
              <a:t>créer dans </a:t>
            </a:r>
            <a:r>
              <a:rPr b="1" lang="en-US" sz="1000">
                <a:solidFill>
                  <a:srgbClr val="0000FF"/>
                </a:solidFill>
                <a:latin typeface="Advent Pro"/>
                <a:ea typeface="Advent Pro"/>
                <a:cs typeface="Advent Pro"/>
                <a:sym typeface="Advent Pro"/>
              </a:rPr>
              <a:t>/local/[username]/program</a:t>
            </a:r>
            <a:r>
              <a:rPr lang="en-US" sz="1000">
                <a:latin typeface="Advent Pro Light"/>
                <a:ea typeface="Advent Pro Light"/>
                <a:cs typeface="Advent Pro Light"/>
                <a:sym typeface="Advent Pro Light"/>
              </a:rPr>
              <a:t> un dossier nodejs</a:t>
            </a:r>
            <a:endParaRPr sz="1000"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039" name="Google Shape;1039;p52"/>
          <p:cNvSpPr/>
          <p:nvPr/>
        </p:nvSpPr>
        <p:spPr>
          <a:xfrm rot="5400000">
            <a:off x="2005650" y="1799675"/>
            <a:ext cx="241800" cy="631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52"/>
          <p:cNvSpPr txBox="1"/>
          <p:nvPr/>
        </p:nvSpPr>
        <p:spPr>
          <a:xfrm>
            <a:off x="1334200" y="1477350"/>
            <a:ext cx="24402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dvent Pro Light"/>
                <a:ea typeface="Advent Pro Light"/>
                <a:cs typeface="Advent Pro Light"/>
                <a:sym typeface="Advent Pro Light"/>
              </a:rPr>
              <a:t>Download nodeJS : </a:t>
            </a:r>
            <a:r>
              <a:rPr b="1" lang="en-US" sz="1000">
                <a:solidFill>
                  <a:srgbClr val="0000FF"/>
                </a:solidFill>
                <a:latin typeface="Advent Pro"/>
                <a:ea typeface="Advent Pro"/>
                <a:cs typeface="Advent Pro"/>
                <a:sym typeface="Advent Pro"/>
              </a:rPr>
              <a:t>https://nodejs.org/fr/</a:t>
            </a:r>
            <a:r>
              <a:rPr lang="en-US" sz="1000">
                <a:latin typeface="Advent Pro Light"/>
                <a:ea typeface="Advent Pro Light"/>
                <a:cs typeface="Advent Pro Light"/>
                <a:sym typeface="Advent Pro Light"/>
              </a:rPr>
              <a:t>  dans le dit dossier</a:t>
            </a:r>
            <a:endParaRPr sz="1000"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041" name="Google Shape;1041;p52"/>
          <p:cNvSpPr/>
          <p:nvPr/>
        </p:nvSpPr>
        <p:spPr>
          <a:xfrm rot="5400000">
            <a:off x="3218975" y="2249675"/>
            <a:ext cx="241800" cy="631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52"/>
          <p:cNvSpPr txBox="1"/>
          <p:nvPr/>
        </p:nvSpPr>
        <p:spPr>
          <a:xfrm>
            <a:off x="2547525" y="1927350"/>
            <a:ext cx="1447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dvent Pro Light"/>
                <a:ea typeface="Advent Pro Light"/>
                <a:cs typeface="Advent Pro Light"/>
                <a:sym typeface="Advent Pro Light"/>
              </a:rPr>
              <a:t>clic droit “</a:t>
            </a:r>
            <a:r>
              <a:rPr b="1" lang="en-US" sz="1000">
                <a:solidFill>
                  <a:srgbClr val="0000FF"/>
                </a:solidFill>
                <a:latin typeface="Advent Pro"/>
                <a:ea typeface="Advent Pro"/>
                <a:cs typeface="Advent Pro"/>
                <a:sym typeface="Advent Pro"/>
              </a:rPr>
              <a:t>extract here</a:t>
            </a:r>
            <a:r>
              <a:rPr lang="en-US" sz="1000">
                <a:latin typeface="Advent Pro Light"/>
                <a:ea typeface="Advent Pro Light"/>
                <a:cs typeface="Advent Pro Light"/>
                <a:sym typeface="Advent Pro Light"/>
              </a:rPr>
              <a:t>”</a:t>
            </a:r>
            <a:endParaRPr sz="1000"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grpSp>
        <p:nvGrpSpPr>
          <p:cNvPr id="1043" name="Google Shape;1043;p52"/>
          <p:cNvGrpSpPr/>
          <p:nvPr/>
        </p:nvGrpSpPr>
        <p:grpSpPr>
          <a:xfrm>
            <a:off x="5562200" y="28950"/>
            <a:ext cx="3581800" cy="2800120"/>
            <a:chOff x="4646550" y="1170475"/>
            <a:chExt cx="3581800" cy="2800120"/>
          </a:xfrm>
        </p:grpSpPr>
        <p:sp>
          <p:nvSpPr>
            <p:cNvPr id="1044" name="Google Shape;1044;p52"/>
            <p:cNvSpPr/>
            <p:nvPr/>
          </p:nvSpPr>
          <p:spPr>
            <a:xfrm>
              <a:off x="4646550" y="1170475"/>
              <a:ext cx="3581800" cy="2409043"/>
            </a:xfrm>
            <a:custGeom>
              <a:rect b="b" l="l" r="r" t="t"/>
              <a:pathLst>
                <a:path extrusionOk="0" h="66890" w="99453">
                  <a:moveTo>
                    <a:pt x="63363" y="1"/>
                  </a:moveTo>
                  <a:cubicBezTo>
                    <a:pt x="59315" y="1"/>
                    <a:pt x="55387" y="905"/>
                    <a:pt x="52122" y="2508"/>
                  </a:cubicBezTo>
                  <a:cubicBezTo>
                    <a:pt x="43177" y="6898"/>
                    <a:pt x="40623" y="20137"/>
                    <a:pt x="32959" y="22628"/>
                  </a:cubicBezTo>
                  <a:cubicBezTo>
                    <a:pt x="31602" y="23068"/>
                    <a:pt x="30461" y="23239"/>
                    <a:pt x="29434" y="23239"/>
                  </a:cubicBezTo>
                  <a:cubicBezTo>
                    <a:pt x="27685" y="23239"/>
                    <a:pt x="26266" y="22745"/>
                    <a:pt x="24675" y="22252"/>
                  </a:cubicBezTo>
                  <a:cubicBezTo>
                    <a:pt x="23084" y="21759"/>
                    <a:pt x="21320" y="21264"/>
                    <a:pt x="18876" y="21264"/>
                  </a:cubicBezTo>
                  <a:cubicBezTo>
                    <a:pt x="17097" y="21264"/>
                    <a:pt x="14958" y="21526"/>
                    <a:pt x="12264" y="22242"/>
                  </a:cubicBezTo>
                  <a:cubicBezTo>
                    <a:pt x="1" y="25501"/>
                    <a:pt x="6326" y="43322"/>
                    <a:pt x="6326" y="43322"/>
                  </a:cubicBezTo>
                  <a:lnTo>
                    <a:pt x="30085" y="36040"/>
                  </a:lnTo>
                  <a:lnTo>
                    <a:pt x="88528" y="66890"/>
                  </a:lnTo>
                  <a:cubicBezTo>
                    <a:pt x="88528" y="66890"/>
                    <a:pt x="99452" y="57308"/>
                    <a:pt x="99452" y="44661"/>
                  </a:cubicBezTo>
                  <a:cubicBezTo>
                    <a:pt x="99452" y="32014"/>
                    <a:pt x="92362" y="32014"/>
                    <a:pt x="86228" y="15729"/>
                  </a:cubicBezTo>
                  <a:cubicBezTo>
                    <a:pt x="81997" y="4487"/>
                    <a:pt x="72381" y="1"/>
                    <a:pt x="6336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2"/>
            <p:cNvSpPr/>
            <p:nvPr/>
          </p:nvSpPr>
          <p:spPr>
            <a:xfrm>
              <a:off x="6481718" y="3227392"/>
              <a:ext cx="871131" cy="99654"/>
            </a:xfrm>
            <a:custGeom>
              <a:rect b="b" l="l" r="r" t="t"/>
              <a:pathLst>
                <a:path extrusionOk="0" h="2767" w="24188">
                  <a:moveTo>
                    <a:pt x="18819" y="1"/>
                  </a:moveTo>
                  <a:lnTo>
                    <a:pt x="1" y="849"/>
                  </a:lnTo>
                  <a:lnTo>
                    <a:pt x="24187" y="2766"/>
                  </a:lnTo>
                  <a:lnTo>
                    <a:pt x="18819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6419448" y="2930161"/>
              <a:ext cx="258516" cy="59425"/>
            </a:xfrm>
            <a:custGeom>
              <a:rect b="b" l="l" r="r" t="t"/>
              <a:pathLst>
                <a:path extrusionOk="0" h="1650" w="7178">
                  <a:moveTo>
                    <a:pt x="905" y="1"/>
                  </a:moveTo>
                  <a:lnTo>
                    <a:pt x="0" y="1062"/>
                  </a:lnTo>
                  <a:lnTo>
                    <a:pt x="7178" y="1650"/>
                  </a:lnTo>
                  <a:lnTo>
                    <a:pt x="5031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2"/>
            <p:cNvSpPr/>
            <p:nvPr/>
          </p:nvSpPr>
          <p:spPr>
            <a:xfrm>
              <a:off x="5025209" y="3060967"/>
              <a:ext cx="1284115" cy="754982"/>
            </a:xfrm>
            <a:custGeom>
              <a:rect b="b" l="l" r="r" t="t"/>
              <a:pathLst>
                <a:path extrusionOk="0" h="20963" w="35655">
                  <a:moveTo>
                    <a:pt x="12546" y="1"/>
                  </a:moveTo>
                  <a:lnTo>
                    <a:pt x="0" y="1817"/>
                  </a:lnTo>
                  <a:lnTo>
                    <a:pt x="19150" y="20963"/>
                  </a:lnTo>
                  <a:lnTo>
                    <a:pt x="35655" y="14359"/>
                  </a:lnTo>
                  <a:lnTo>
                    <a:pt x="12546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6897832" y="3703040"/>
              <a:ext cx="285491" cy="190231"/>
            </a:xfrm>
            <a:custGeom>
              <a:rect b="b" l="l" r="r" t="t"/>
              <a:pathLst>
                <a:path extrusionOk="0" h="5282" w="7927">
                  <a:moveTo>
                    <a:pt x="3963" y="0"/>
                  </a:moveTo>
                  <a:cubicBezTo>
                    <a:pt x="1775" y="0"/>
                    <a:pt x="0" y="1183"/>
                    <a:pt x="0" y="2641"/>
                  </a:cubicBezTo>
                  <a:cubicBezTo>
                    <a:pt x="0" y="4099"/>
                    <a:pt x="1775" y="5281"/>
                    <a:pt x="3963" y="5281"/>
                  </a:cubicBezTo>
                  <a:cubicBezTo>
                    <a:pt x="6152" y="5281"/>
                    <a:pt x="7926" y="4099"/>
                    <a:pt x="7926" y="2641"/>
                  </a:cubicBezTo>
                  <a:cubicBezTo>
                    <a:pt x="7926" y="1183"/>
                    <a:pt x="6152" y="0"/>
                    <a:pt x="396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2"/>
            <p:cNvSpPr/>
            <p:nvPr/>
          </p:nvSpPr>
          <p:spPr>
            <a:xfrm>
              <a:off x="7325867" y="3750507"/>
              <a:ext cx="362671" cy="220088"/>
            </a:xfrm>
            <a:custGeom>
              <a:rect b="b" l="l" r="r" t="t"/>
              <a:pathLst>
                <a:path extrusionOk="0" h="6111" w="10070">
                  <a:moveTo>
                    <a:pt x="5035" y="0"/>
                  </a:moveTo>
                  <a:cubicBezTo>
                    <a:pt x="2255" y="0"/>
                    <a:pt x="1" y="1368"/>
                    <a:pt x="1" y="3056"/>
                  </a:cubicBezTo>
                  <a:cubicBezTo>
                    <a:pt x="1" y="4743"/>
                    <a:pt x="2255" y="6110"/>
                    <a:pt x="5035" y="6110"/>
                  </a:cubicBezTo>
                  <a:cubicBezTo>
                    <a:pt x="7818" y="6110"/>
                    <a:pt x="10069" y="4743"/>
                    <a:pt x="10069" y="3056"/>
                  </a:cubicBezTo>
                  <a:cubicBezTo>
                    <a:pt x="10069" y="1368"/>
                    <a:pt x="7818" y="0"/>
                    <a:pt x="503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2"/>
            <p:cNvSpPr/>
            <p:nvPr/>
          </p:nvSpPr>
          <p:spPr>
            <a:xfrm>
              <a:off x="5882756" y="2557119"/>
              <a:ext cx="1882216" cy="986955"/>
            </a:xfrm>
            <a:custGeom>
              <a:rect b="b" l="l" r="r" t="t"/>
              <a:pathLst>
                <a:path extrusionOk="0" h="27404" w="52262">
                  <a:moveTo>
                    <a:pt x="140" y="1"/>
                  </a:moveTo>
                  <a:cubicBezTo>
                    <a:pt x="95" y="1"/>
                    <a:pt x="54" y="24"/>
                    <a:pt x="33" y="67"/>
                  </a:cubicBezTo>
                  <a:cubicBezTo>
                    <a:pt x="1" y="126"/>
                    <a:pt x="22" y="203"/>
                    <a:pt x="84" y="234"/>
                  </a:cubicBezTo>
                  <a:lnTo>
                    <a:pt x="52060" y="27389"/>
                  </a:lnTo>
                  <a:cubicBezTo>
                    <a:pt x="52081" y="27400"/>
                    <a:pt x="52098" y="27403"/>
                    <a:pt x="52119" y="27403"/>
                  </a:cubicBezTo>
                  <a:cubicBezTo>
                    <a:pt x="52164" y="27403"/>
                    <a:pt x="52206" y="27379"/>
                    <a:pt x="52227" y="27337"/>
                  </a:cubicBezTo>
                  <a:cubicBezTo>
                    <a:pt x="52262" y="27275"/>
                    <a:pt x="52237" y="27201"/>
                    <a:pt x="52174" y="27170"/>
                  </a:cubicBezTo>
                  <a:lnTo>
                    <a:pt x="200" y="15"/>
                  </a:lnTo>
                  <a:cubicBezTo>
                    <a:pt x="180" y="5"/>
                    <a:pt x="160" y="1"/>
                    <a:pt x="1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2"/>
            <p:cNvSpPr/>
            <p:nvPr/>
          </p:nvSpPr>
          <p:spPr>
            <a:xfrm>
              <a:off x="7802126" y="3559953"/>
              <a:ext cx="87120" cy="49124"/>
            </a:xfrm>
            <a:custGeom>
              <a:rect b="b" l="l" r="r" t="t"/>
              <a:pathLst>
                <a:path extrusionOk="0" h="1364" w="2419">
                  <a:moveTo>
                    <a:pt x="145" y="0"/>
                  </a:moveTo>
                  <a:cubicBezTo>
                    <a:pt x="100" y="0"/>
                    <a:pt x="57" y="25"/>
                    <a:pt x="36" y="66"/>
                  </a:cubicBezTo>
                  <a:cubicBezTo>
                    <a:pt x="1" y="125"/>
                    <a:pt x="25" y="202"/>
                    <a:pt x="88" y="233"/>
                  </a:cubicBezTo>
                  <a:lnTo>
                    <a:pt x="2220" y="1350"/>
                  </a:lnTo>
                  <a:cubicBezTo>
                    <a:pt x="2238" y="1357"/>
                    <a:pt x="2259" y="1364"/>
                    <a:pt x="2276" y="1364"/>
                  </a:cubicBezTo>
                  <a:cubicBezTo>
                    <a:pt x="2321" y="1364"/>
                    <a:pt x="2366" y="1339"/>
                    <a:pt x="2387" y="1294"/>
                  </a:cubicBezTo>
                  <a:cubicBezTo>
                    <a:pt x="2419" y="1235"/>
                    <a:pt x="2395" y="1162"/>
                    <a:pt x="2335" y="1127"/>
                  </a:cubicBezTo>
                  <a:lnTo>
                    <a:pt x="203" y="14"/>
                  </a:lnTo>
                  <a:cubicBezTo>
                    <a:pt x="184" y="5"/>
                    <a:pt x="164" y="0"/>
                    <a:pt x="1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2"/>
            <p:cNvSpPr/>
            <p:nvPr/>
          </p:nvSpPr>
          <p:spPr>
            <a:xfrm>
              <a:off x="5719754" y="2650470"/>
              <a:ext cx="392491" cy="101562"/>
            </a:xfrm>
            <a:custGeom>
              <a:rect b="b" l="l" r="r" t="t"/>
              <a:pathLst>
                <a:path extrusionOk="0" h="2820" w="10898">
                  <a:moveTo>
                    <a:pt x="141" y="1"/>
                  </a:moveTo>
                  <a:cubicBezTo>
                    <a:pt x="32" y="1"/>
                    <a:pt x="0" y="22"/>
                    <a:pt x="0" y="22"/>
                  </a:cubicBezTo>
                  <a:lnTo>
                    <a:pt x="477" y="1268"/>
                  </a:lnTo>
                  <a:cubicBezTo>
                    <a:pt x="477" y="1268"/>
                    <a:pt x="766" y="1459"/>
                    <a:pt x="1629" y="1846"/>
                  </a:cubicBezTo>
                  <a:cubicBezTo>
                    <a:pt x="2368" y="2173"/>
                    <a:pt x="3611" y="2819"/>
                    <a:pt x="5637" y="2819"/>
                  </a:cubicBezTo>
                  <a:cubicBezTo>
                    <a:pt x="5977" y="2819"/>
                    <a:pt x="6340" y="2801"/>
                    <a:pt x="6725" y="2760"/>
                  </a:cubicBezTo>
                  <a:cubicBezTo>
                    <a:pt x="9408" y="2472"/>
                    <a:pt x="10897" y="2493"/>
                    <a:pt x="10529" y="1003"/>
                  </a:cubicBezTo>
                  <a:cubicBezTo>
                    <a:pt x="10433" y="614"/>
                    <a:pt x="10021" y="476"/>
                    <a:pt x="9402" y="476"/>
                  </a:cubicBezTo>
                  <a:cubicBezTo>
                    <a:pt x="8649" y="476"/>
                    <a:pt x="7589" y="681"/>
                    <a:pt x="6420" y="885"/>
                  </a:cubicBezTo>
                  <a:cubicBezTo>
                    <a:pt x="5581" y="1031"/>
                    <a:pt x="4978" y="1147"/>
                    <a:pt x="4383" y="1147"/>
                  </a:cubicBezTo>
                  <a:cubicBezTo>
                    <a:pt x="3720" y="1147"/>
                    <a:pt x="3066" y="1003"/>
                    <a:pt x="2105" y="600"/>
                  </a:cubicBezTo>
                  <a:cubicBezTo>
                    <a:pt x="890" y="86"/>
                    <a:pt x="35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2"/>
            <p:cNvSpPr/>
            <p:nvPr/>
          </p:nvSpPr>
          <p:spPr>
            <a:xfrm>
              <a:off x="5714748" y="2646076"/>
              <a:ext cx="392347" cy="110458"/>
            </a:xfrm>
            <a:custGeom>
              <a:rect b="b" l="l" r="r" t="t"/>
              <a:pathLst>
                <a:path extrusionOk="0" h="3067" w="10894">
                  <a:moveTo>
                    <a:pt x="310" y="248"/>
                  </a:moveTo>
                  <a:lnTo>
                    <a:pt x="310" y="248"/>
                  </a:lnTo>
                  <a:cubicBezTo>
                    <a:pt x="512" y="256"/>
                    <a:pt x="1027" y="343"/>
                    <a:pt x="2199" y="833"/>
                  </a:cubicBezTo>
                  <a:cubicBezTo>
                    <a:pt x="3180" y="1246"/>
                    <a:pt x="3848" y="1392"/>
                    <a:pt x="4525" y="1392"/>
                  </a:cubicBezTo>
                  <a:cubicBezTo>
                    <a:pt x="5079" y="1392"/>
                    <a:pt x="5639" y="1294"/>
                    <a:pt x="6381" y="1163"/>
                  </a:cubicBezTo>
                  <a:lnTo>
                    <a:pt x="6983" y="1059"/>
                  </a:lnTo>
                  <a:cubicBezTo>
                    <a:pt x="7972" y="883"/>
                    <a:pt x="8888" y="721"/>
                    <a:pt x="9546" y="721"/>
                  </a:cubicBezTo>
                  <a:cubicBezTo>
                    <a:pt x="10099" y="721"/>
                    <a:pt x="10470" y="836"/>
                    <a:pt x="10549" y="1153"/>
                  </a:cubicBezTo>
                  <a:cubicBezTo>
                    <a:pt x="10636" y="1504"/>
                    <a:pt x="10612" y="1769"/>
                    <a:pt x="10480" y="1957"/>
                  </a:cubicBezTo>
                  <a:cubicBezTo>
                    <a:pt x="10149" y="2427"/>
                    <a:pt x="9091" y="2531"/>
                    <a:pt x="7627" y="2677"/>
                  </a:cubicBezTo>
                  <a:cubicBezTo>
                    <a:pt x="7380" y="2705"/>
                    <a:pt x="7122" y="2729"/>
                    <a:pt x="6851" y="2757"/>
                  </a:cubicBezTo>
                  <a:cubicBezTo>
                    <a:pt x="6467" y="2798"/>
                    <a:pt x="6107" y="2816"/>
                    <a:pt x="5769" y="2816"/>
                  </a:cubicBezTo>
                  <a:cubicBezTo>
                    <a:pt x="3941" y="2816"/>
                    <a:pt x="2763" y="2280"/>
                    <a:pt x="2011" y="1939"/>
                  </a:cubicBezTo>
                  <a:lnTo>
                    <a:pt x="1817" y="1852"/>
                  </a:lnTo>
                  <a:cubicBezTo>
                    <a:pt x="1135" y="1550"/>
                    <a:pt x="815" y="1365"/>
                    <a:pt x="717" y="1306"/>
                  </a:cubicBezTo>
                  <a:lnTo>
                    <a:pt x="310" y="248"/>
                  </a:lnTo>
                  <a:close/>
                  <a:moveTo>
                    <a:pt x="282" y="1"/>
                  </a:moveTo>
                  <a:cubicBezTo>
                    <a:pt x="155" y="1"/>
                    <a:pt x="96" y="25"/>
                    <a:pt x="70" y="43"/>
                  </a:cubicBezTo>
                  <a:cubicBezTo>
                    <a:pt x="22" y="75"/>
                    <a:pt x="1" y="137"/>
                    <a:pt x="22" y="189"/>
                  </a:cubicBezTo>
                  <a:lnTo>
                    <a:pt x="502" y="1435"/>
                  </a:lnTo>
                  <a:cubicBezTo>
                    <a:pt x="512" y="1459"/>
                    <a:pt x="526" y="1480"/>
                    <a:pt x="547" y="1494"/>
                  </a:cubicBezTo>
                  <a:cubicBezTo>
                    <a:pt x="560" y="1501"/>
                    <a:pt x="852" y="1696"/>
                    <a:pt x="1716" y="2079"/>
                  </a:cubicBezTo>
                  <a:lnTo>
                    <a:pt x="1907" y="2165"/>
                  </a:lnTo>
                  <a:cubicBezTo>
                    <a:pt x="2679" y="2517"/>
                    <a:pt x="3887" y="3066"/>
                    <a:pt x="5766" y="3066"/>
                  </a:cubicBezTo>
                  <a:cubicBezTo>
                    <a:pt x="6113" y="3066"/>
                    <a:pt x="6482" y="3046"/>
                    <a:pt x="6875" y="3004"/>
                  </a:cubicBezTo>
                  <a:cubicBezTo>
                    <a:pt x="7147" y="2976"/>
                    <a:pt x="7404" y="2949"/>
                    <a:pt x="7651" y="2924"/>
                  </a:cubicBezTo>
                  <a:cubicBezTo>
                    <a:pt x="9237" y="2767"/>
                    <a:pt x="10285" y="2663"/>
                    <a:pt x="10681" y="2099"/>
                  </a:cubicBezTo>
                  <a:cubicBezTo>
                    <a:pt x="10859" y="1849"/>
                    <a:pt x="10893" y="1518"/>
                    <a:pt x="10789" y="1094"/>
                  </a:cubicBezTo>
                  <a:cubicBezTo>
                    <a:pt x="10674" y="635"/>
                    <a:pt x="10218" y="476"/>
                    <a:pt x="9539" y="476"/>
                  </a:cubicBezTo>
                  <a:cubicBezTo>
                    <a:pt x="8857" y="476"/>
                    <a:pt x="7951" y="636"/>
                    <a:pt x="6938" y="815"/>
                  </a:cubicBezTo>
                  <a:lnTo>
                    <a:pt x="6339" y="920"/>
                  </a:lnTo>
                  <a:cubicBezTo>
                    <a:pt x="5597" y="1050"/>
                    <a:pt x="5050" y="1146"/>
                    <a:pt x="4517" y="1146"/>
                  </a:cubicBezTo>
                  <a:cubicBezTo>
                    <a:pt x="3867" y="1146"/>
                    <a:pt x="3236" y="1004"/>
                    <a:pt x="2293" y="606"/>
                  </a:cubicBezTo>
                  <a:cubicBezTo>
                    <a:pt x="1111" y="108"/>
                    <a:pt x="548" y="1"/>
                    <a:pt x="2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5565718" y="2598716"/>
              <a:ext cx="167866" cy="157494"/>
            </a:xfrm>
            <a:custGeom>
              <a:rect b="b" l="l" r="r" t="t"/>
              <a:pathLst>
                <a:path extrusionOk="0" h="4373" w="4661">
                  <a:moveTo>
                    <a:pt x="2889" y="0"/>
                  </a:moveTo>
                  <a:cubicBezTo>
                    <a:pt x="1716" y="0"/>
                    <a:pt x="1" y="1145"/>
                    <a:pt x="155" y="2228"/>
                  </a:cubicBezTo>
                  <a:cubicBezTo>
                    <a:pt x="155" y="2228"/>
                    <a:pt x="2006" y="4372"/>
                    <a:pt x="3170" y="4372"/>
                  </a:cubicBezTo>
                  <a:cubicBezTo>
                    <a:pt x="3331" y="4372"/>
                    <a:pt x="3478" y="4331"/>
                    <a:pt x="3606" y="4239"/>
                  </a:cubicBezTo>
                  <a:cubicBezTo>
                    <a:pt x="4661" y="3474"/>
                    <a:pt x="4563" y="982"/>
                    <a:pt x="3606" y="214"/>
                  </a:cubicBezTo>
                  <a:cubicBezTo>
                    <a:pt x="3420" y="66"/>
                    <a:pt x="3170" y="0"/>
                    <a:pt x="2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2"/>
            <p:cNvSpPr/>
            <p:nvPr/>
          </p:nvSpPr>
          <p:spPr>
            <a:xfrm>
              <a:off x="5562873" y="2594286"/>
              <a:ext cx="165057" cy="166281"/>
            </a:xfrm>
            <a:custGeom>
              <a:rect b="b" l="l" r="r" t="t"/>
              <a:pathLst>
                <a:path extrusionOk="0" h="4617" w="4583">
                  <a:moveTo>
                    <a:pt x="2965" y="249"/>
                  </a:moveTo>
                  <a:cubicBezTo>
                    <a:pt x="3227" y="249"/>
                    <a:pt x="3451" y="310"/>
                    <a:pt x="3608" y="434"/>
                  </a:cubicBezTo>
                  <a:cubicBezTo>
                    <a:pt x="4051" y="789"/>
                    <a:pt x="4335" y="1617"/>
                    <a:pt x="4315" y="2494"/>
                  </a:cubicBezTo>
                  <a:cubicBezTo>
                    <a:pt x="4297" y="3294"/>
                    <a:pt x="4033" y="3955"/>
                    <a:pt x="3612" y="4261"/>
                  </a:cubicBezTo>
                  <a:cubicBezTo>
                    <a:pt x="3508" y="4338"/>
                    <a:pt x="3384" y="4372"/>
                    <a:pt x="3247" y="4372"/>
                  </a:cubicBezTo>
                  <a:cubicBezTo>
                    <a:pt x="2366" y="4372"/>
                    <a:pt x="930" y="2958"/>
                    <a:pt x="352" y="2299"/>
                  </a:cubicBezTo>
                  <a:cubicBezTo>
                    <a:pt x="286" y="1648"/>
                    <a:pt x="961" y="1018"/>
                    <a:pt x="1567" y="674"/>
                  </a:cubicBezTo>
                  <a:cubicBezTo>
                    <a:pt x="2055" y="395"/>
                    <a:pt x="2557" y="249"/>
                    <a:pt x="2965" y="249"/>
                  </a:cubicBezTo>
                  <a:close/>
                  <a:moveTo>
                    <a:pt x="2972" y="1"/>
                  </a:moveTo>
                  <a:cubicBezTo>
                    <a:pt x="2477" y="1"/>
                    <a:pt x="1911" y="193"/>
                    <a:pt x="1445" y="458"/>
                  </a:cubicBezTo>
                  <a:cubicBezTo>
                    <a:pt x="727" y="869"/>
                    <a:pt x="1" y="1585"/>
                    <a:pt x="112" y="2368"/>
                  </a:cubicBezTo>
                  <a:cubicBezTo>
                    <a:pt x="115" y="2389"/>
                    <a:pt x="126" y="2414"/>
                    <a:pt x="140" y="2431"/>
                  </a:cubicBezTo>
                  <a:cubicBezTo>
                    <a:pt x="231" y="2532"/>
                    <a:pt x="2043" y="4616"/>
                    <a:pt x="3257" y="4616"/>
                  </a:cubicBezTo>
                  <a:cubicBezTo>
                    <a:pt x="3441" y="4616"/>
                    <a:pt x="3608" y="4570"/>
                    <a:pt x="3758" y="4463"/>
                  </a:cubicBezTo>
                  <a:cubicBezTo>
                    <a:pt x="4242" y="4111"/>
                    <a:pt x="4541" y="3377"/>
                    <a:pt x="4562" y="2500"/>
                  </a:cubicBezTo>
                  <a:cubicBezTo>
                    <a:pt x="4583" y="1533"/>
                    <a:pt x="4269" y="646"/>
                    <a:pt x="3762" y="243"/>
                  </a:cubicBezTo>
                  <a:cubicBezTo>
                    <a:pt x="3551" y="72"/>
                    <a:pt x="3274" y="1"/>
                    <a:pt x="29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5364252" y="2295507"/>
              <a:ext cx="472805" cy="501293"/>
            </a:xfrm>
            <a:custGeom>
              <a:rect b="b" l="l" r="r" t="t"/>
              <a:pathLst>
                <a:path extrusionOk="0" h="13919" w="13128">
                  <a:moveTo>
                    <a:pt x="7971" y="1"/>
                  </a:moveTo>
                  <a:cubicBezTo>
                    <a:pt x="6575" y="1"/>
                    <a:pt x="4701" y="113"/>
                    <a:pt x="3164" y="1065"/>
                  </a:cubicBezTo>
                  <a:cubicBezTo>
                    <a:pt x="1153" y="2311"/>
                    <a:pt x="1" y="7005"/>
                    <a:pt x="290" y="9113"/>
                  </a:cubicBezTo>
                  <a:cubicBezTo>
                    <a:pt x="562" y="11120"/>
                    <a:pt x="2574" y="13733"/>
                    <a:pt x="4336" y="13733"/>
                  </a:cubicBezTo>
                  <a:cubicBezTo>
                    <a:pt x="4425" y="13733"/>
                    <a:pt x="4513" y="13726"/>
                    <a:pt x="4601" y="13712"/>
                  </a:cubicBezTo>
                  <a:cubicBezTo>
                    <a:pt x="6420" y="13423"/>
                    <a:pt x="5558" y="11029"/>
                    <a:pt x="5558" y="11029"/>
                  </a:cubicBezTo>
                  <a:lnTo>
                    <a:pt x="8720" y="9113"/>
                  </a:lnTo>
                  <a:lnTo>
                    <a:pt x="8720" y="9113"/>
                  </a:lnTo>
                  <a:cubicBezTo>
                    <a:pt x="8720" y="9113"/>
                    <a:pt x="8529" y="11986"/>
                    <a:pt x="8431" y="12752"/>
                  </a:cubicBezTo>
                  <a:cubicBezTo>
                    <a:pt x="8356" y="13366"/>
                    <a:pt x="8341" y="13918"/>
                    <a:pt x="8826" y="13918"/>
                  </a:cubicBezTo>
                  <a:cubicBezTo>
                    <a:pt x="8948" y="13918"/>
                    <a:pt x="9102" y="13883"/>
                    <a:pt x="9294" y="13806"/>
                  </a:cubicBezTo>
                  <a:cubicBezTo>
                    <a:pt x="10255" y="13423"/>
                    <a:pt x="10157" y="12084"/>
                    <a:pt x="10348" y="11124"/>
                  </a:cubicBezTo>
                  <a:cubicBezTo>
                    <a:pt x="10539" y="10167"/>
                    <a:pt x="11785" y="9019"/>
                    <a:pt x="12456" y="7293"/>
                  </a:cubicBezTo>
                  <a:cubicBezTo>
                    <a:pt x="13128" y="5568"/>
                    <a:pt x="13031" y="2982"/>
                    <a:pt x="13031" y="2982"/>
                  </a:cubicBezTo>
                  <a:cubicBezTo>
                    <a:pt x="12456" y="968"/>
                    <a:pt x="10446" y="12"/>
                    <a:pt x="9102" y="12"/>
                  </a:cubicBezTo>
                  <a:cubicBezTo>
                    <a:pt x="8787" y="12"/>
                    <a:pt x="8402" y="1"/>
                    <a:pt x="7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5359138" y="2291077"/>
              <a:ext cx="482097" cy="510188"/>
            </a:xfrm>
            <a:custGeom>
              <a:rect b="b" l="l" r="r" t="t"/>
              <a:pathLst>
                <a:path extrusionOk="0" h="14166" w="13386">
                  <a:moveTo>
                    <a:pt x="8092" y="246"/>
                  </a:moveTo>
                  <a:cubicBezTo>
                    <a:pt x="8329" y="246"/>
                    <a:pt x="8555" y="249"/>
                    <a:pt x="8764" y="252"/>
                  </a:cubicBezTo>
                  <a:cubicBezTo>
                    <a:pt x="8939" y="256"/>
                    <a:pt x="9098" y="260"/>
                    <a:pt x="9244" y="260"/>
                  </a:cubicBezTo>
                  <a:cubicBezTo>
                    <a:pt x="10483" y="260"/>
                    <a:pt x="12477" y="1147"/>
                    <a:pt x="13051" y="3123"/>
                  </a:cubicBezTo>
                  <a:cubicBezTo>
                    <a:pt x="13058" y="3335"/>
                    <a:pt x="13110" y="5757"/>
                    <a:pt x="12484" y="7371"/>
                  </a:cubicBezTo>
                  <a:cubicBezTo>
                    <a:pt x="12146" y="8237"/>
                    <a:pt x="11662" y="8954"/>
                    <a:pt x="11238" y="9587"/>
                  </a:cubicBezTo>
                  <a:cubicBezTo>
                    <a:pt x="10824" y="10200"/>
                    <a:pt x="10469" y="10728"/>
                    <a:pt x="10368" y="11222"/>
                  </a:cubicBezTo>
                  <a:cubicBezTo>
                    <a:pt x="10326" y="11441"/>
                    <a:pt x="10299" y="11671"/>
                    <a:pt x="10267" y="11915"/>
                  </a:cubicBezTo>
                  <a:cubicBezTo>
                    <a:pt x="10170" y="12715"/>
                    <a:pt x="10069" y="13543"/>
                    <a:pt x="9390" y="13814"/>
                  </a:cubicBezTo>
                  <a:cubicBezTo>
                    <a:pt x="9259" y="13867"/>
                    <a:pt x="9101" y="13917"/>
                    <a:pt x="8971" y="13917"/>
                  </a:cubicBezTo>
                  <a:cubicBezTo>
                    <a:pt x="8901" y="13917"/>
                    <a:pt x="8839" y="13903"/>
                    <a:pt x="8793" y="13866"/>
                  </a:cubicBezTo>
                  <a:cubicBezTo>
                    <a:pt x="8618" y="13734"/>
                    <a:pt x="8646" y="13299"/>
                    <a:pt x="8698" y="12892"/>
                  </a:cubicBezTo>
                  <a:cubicBezTo>
                    <a:pt x="8793" y="12130"/>
                    <a:pt x="8977" y="9361"/>
                    <a:pt x="8987" y="9243"/>
                  </a:cubicBezTo>
                  <a:cubicBezTo>
                    <a:pt x="8987" y="9198"/>
                    <a:pt x="8966" y="9156"/>
                    <a:pt x="8928" y="9132"/>
                  </a:cubicBezTo>
                  <a:cubicBezTo>
                    <a:pt x="8907" y="9117"/>
                    <a:pt x="8883" y="9111"/>
                    <a:pt x="8862" y="9111"/>
                  </a:cubicBezTo>
                  <a:cubicBezTo>
                    <a:pt x="8841" y="9111"/>
                    <a:pt x="8817" y="9117"/>
                    <a:pt x="8799" y="9132"/>
                  </a:cubicBezTo>
                  <a:lnTo>
                    <a:pt x="5637" y="11045"/>
                  </a:lnTo>
                  <a:cubicBezTo>
                    <a:pt x="5584" y="11076"/>
                    <a:pt x="5564" y="11139"/>
                    <a:pt x="5584" y="11194"/>
                  </a:cubicBezTo>
                  <a:cubicBezTo>
                    <a:pt x="5588" y="11205"/>
                    <a:pt x="6023" y="12440"/>
                    <a:pt x="5584" y="13181"/>
                  </a:cubicBezTo>
                  <a:cubicBezTo>
                    <a:pt x="5414" y="13469"/>
                    <a:pt x="5125" y="13651"/>
                    <a:pt x="4722" y="13713"/>
                  </a:cubicBezTo>
                  <a:cubicBezTo>
                    <a:pt x="4642" y="13726"/>
                    <a:pt x="4559" y="13733"/>
                    <a:pt x="4476" y="13733"/>
                  </a:cubicBezTo>
                  <a:cubicBezTo>
                    <a:pt x="4000" y="13733"/>
                    <a:pt x="3472" y="13525"/>
                    <a:pt x="2937" y="13129"/>
                  </a:cubicBezTo>
                  <a:cubicBezTo>
                    <a:pt x="1764" y="12255"/>
                    <a:pt x="738" y="10575"/>
                    <a:pt x="554" y="9218"/>
                  </a:cubicBezTo>
                  <a:cubicBezTo>
                    <a:pt x="261" y="7072"/>
                    <a:pt x="1455" y="2479"/>
                    <a:pt x="3372" y="1293"/>
                  </a:cubicBezTo>
                  <a:cubicBezTo>
                    <a:pt x="4877" y="359"/>
                    <a:pt x="6693" y="246"/>
                    <a:pt x="8092" y="246"/>
                  </a:cubicBezTo>
                  <a:close/>
                  <a:moveTo>
                    <a:pt x="8158" y="0"/>
                  </a:moveTo>
                  <a:cubicBezTo>
                    <a:pt x="6764" y="0"/>
                    <a:pt x="4816" y="106"/>
                    <a:pt x="3240" y="1084"/>
                  </a:cubicBezTo>
                  <a:cubicBezTo>
                    <a:pt x="1218" y="2336"/>
                    <a:pt x="1" y="6992"/>
                    <a:pt x="306" y="9253"/>
                  </a:cubicBezTo>
                  <a:cubicBezTo>
                    <a:pt x="505" y="10690"/>
                    <a:pt x="1549" y="12402"/>
                    <a:pt x="2791" y="13328"/>
                  </a:cubicBezTo>
                  <a:cubicBezTo>
                    <a:pt x="3369" y="13758"/>
                    <a:pt x="3948" y="13978"/>
                    <a:pt x="4479" y="13978"/>
                  </a:cubicBezTo>
                  <a:cubicBezTo>
                    <a:pt x="4575" y="13978"/>
                    <a:pt x="4668" y="13971"/>
                    <a:pt x="4760" y="13957"/>
                  </a:cubicBezTo>
                  <a:cubicBezTo>
                    <a:pt x="5240" y="13880"/>
                    <a:pt x="5588" y="13662"/>
                    <a:pt x="5797" y="13307"/>
                  </a:cubicBezTo>
                  <a:cubicBezTo>
                    <a:pt x="6225" y="12586"/>
                    <a:pt x="5950" y="11532"/>
                    <a:pt x="5849" y="11208"/>
                  </a:cubicBezTo>
                  <a:lnTo>
                    <a:pt x="8722" y="9466"/>
                  </a:lnTo>
                  <a:lnTo>
                    <a:pt x="8722" y="9466"/>
                  </a:lnTo>
                  <a:cubicBezTo>
                    <a:pt x="8674" y="10171"/>
                    <a:pt x="8531" y="12235"/>
                    <a:pt x="8451" y="12861"/>
                  </a:cubicBezTo>
                  <a:cubicBezTo>
                    <a:pt x="8393" y="13348"/>
                    <a:pt x="8354" y="13845"/>
                    <a:pt x="8639" y="14065"/>
                  </a:cubicBezTo>
                  <a:cubicBezTo>
                    <a:pt x="8727" y="14131"/>
                    <a:pt x="8838" y="14166"/>
                    <a:pt x="8970" y="14166"/>
                  </a:cubicBezTo>
                  <a:cubicBezTo>
                    <a:pt x="9112" y="14166"/>
                    <a:pt x="9283" y="14124"/>
                    <a:pt x="9485" y="14044"/>
                  </a:cubicBezTo>
                  <a:cubicBezTo>
                    <a:pt x="10296" y="13720"/>
                    <a:pt x="10413" y="12777"/>
                    <a:pt x="10514" y="11942"/>
                  </a:cubicBezTo>
                  <a:cubicBezTo>
                    <a:pt x="10543" y="11706"/>
                    <a:pt x="10570" y="11480"/>
                    <a:pt x="10612" y="11271"/>
                  </a:cubicBezTo>
                  <a:cubicBezTo>
                    <a:pt x="10702" y="10826"/>
                    <a:pt x="11047" y="10314"/>
                    <a:pt x="11444" y="9726"/>
                  </a:cubicBezTo>
                  <a:cubicBezTo>
                    <a:pt x="11875" y="9082"/>
                    <a:pt x="12369" y="8352"/>
                    <a:pt x="12714" y="7462"/>
                  </a:cubicBezTo>
                  <a:cubicBezTo>
                    <a:pt x="13385" y="5732"/>
                    <a:pt x="13302" y="3206"/>
                    <a:pt x="13298" y="3099"/>
                  </a:cubicBezTo>
                  <a:cubicBezTo>
                    <a:pt x="13298" y="3088"/>
                    <a:pt x="13294" y="3081"/>
                    <a:pt x="13294" y="3070"/>
                  </a:cubicBezTo>
                  <a:cubicBezTo>
                    <a:pt x="12689" y="959"/>
                    <a:pt x="10564" y="9"/>
                    <a:pt x="9244" y="9"/>
                  </a:cubicBezTo>
                  <a:cubicBezTo>
                    <a:pt x="9102" y="9"/>
                    <a:pt x="8942" y="9"/>
                    <a:pt x="8768" y="5"/>
                  </a:cubicBezTo>
                  <a:cubicBezTo>
                    <a:pt x="8581" y="3"/>
                    <a:pt x="8376" y="0"/>
                    <a:pt x="8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5484397" y="2295903"/>
              <a:ext cx="145429" cy="144096"/>
            </a:xfrm>
            <a:custGeom>
              <a:rect b="b" l="l" r="r" t="t"/>
              <a:pathLst>
                <a:path extrusionOk="0" h="4001" w="4038">
                  <a:moveTo>
                    <a:pt x="4038" y="1"/>
                  </a:moveTo>
                  <a:lnTo>
                    <a:pt x="2061" y="309"/>
                  </a:lnTo>
                  <a:cubicBezTo>
                    <a:pt x="2061" y="309"/>
                    <a:pt x="1567" y="557"/>
                    <a:pt x="701" y="1917"/>
                  </a:cubicBezTo>
                  <a:cubicBezTo>
                    <a:pt x="1" y="3018"/>
                    <a:pt x="1007" y="4000"/>
                    <a:pt x="1907" y="4000"/>
                  </a:cubicBezTo>
                  <a:cubicBezTo>
                    <a:pt x="2116" y="4000"/>
                    <a:pt x="2319" y="3947"/>
                    <a:pt x="2493" y="3831"/>
                  </a:cubicBezTo>
                  <a:cubicBezTo>
                    <a:pt x="3422" y="3211"/>
                    <a:pt x="2618" y="1917"/>
                    <a:pt x="3296" y="1298"/>
                  </a:cubicBezTo>
                  <a:cubicBezTo>
                    <a:pt x="3975" y="682"/>
                    <a:pt x="4038" y="1"/>
                    <a:pt x="40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5429115" y="2360766"/>
              <a:ext cx="62594" cy="73218"/>
            </a:xfrm>
            <a:custGeom>
              <a:rect b="b" l="l" r="r" t="t"/>
              <a:pathLst>
                <a:path extrusionOk="0" h="2033" w="1738">
                  <a:moveTo>
                    <a:pt x="1577" y="0"/>
                  </a:moveTo>
                  <a:cubicBezTo>
                    <a:pt x="1331" y="0"/>
                    <a:pt x="817" y="422"/>
                    <a:pt x="817" y="422"/>
                  </a:cubicBezTo>
                  <a:cubicBezTo>
                    <a:pt x="817" y="422"/>
                    <a:pt x="75" y="917"/>
                    <a:pt x="13" y="1783"/>
                  </a:cubicBezTo>
                  <a:cubicBezTo>
                    <a:pt x="1" y="1958"/>
                    <a:pt x="54" y="2032"/>
                    <a:pt x="150" y="2032"/>
                  </a:cubicBezTo>
                  <a:cubicBezTo>
                    <a:pt x="523" y="2032"/>
                    <a:pt x="1533" y="891"/>
                    <a:pt x="1683" y="300"/>
                  </a:cubicBezTo>
                  <a:cubicBezTo>
                    <a:pt x="1738" y="78"/>
                    <a:pt x="1682" y="0"/>
                    <a:pt x="15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5630041" y="2299829"/>
              <a:ext cx="196606" cy="151263"/>
            </a:xfrm>
            <a:custGeom>
              <a:rect b="b" l="l" r="r" t="t"/>
              <a:pathLst>
                <a:path extrusionOk="0" h="4200" w="5459">
                  <a:moveTo>
                    <a:pt x="1522" y="0"/>
                  </a:moveTo>
                  <a:cubicBezTo>
                    <a:pt x="1243" y="0"/>
                    <a:pt x="985" y="54"/>
                    <a:pt x="766" y="180"/>
                  </a:cubicBezTo>
                  <a:cubicBezTo>
                    <a:pt x="766" y="180"/>
                    <a:pt x="1" y="1425"/>
                    <a:pt x="860" y="2765"/>
                  </a:cubicBezTo>
                  <a:cubicBezTo>
                    <a:pt x="1427" y="3649"/>
                    <a:pt x="2451" y="4199"/>
                    <a:pt x="3303" y="4199"/>
                  </a:cubicBezTo>
                  <a:cubicBezTo>
                    <a:pt x="3746" y="4199"/>
                    <a:pt x="4143" y="4050"/>
                    <a:pt x="4405" y="3722"/>
                  </a:cubicBezTo>
                  <a:cubicBezTo>
                    <a:pt x="5174" y="2765"/>
                    <a:pt x="5459" y="2285"/>
                    <a:pt x="5174" y="1808"/>
                  </a:cubicBezTo>
                  <a:cubicBezTo>
                    <a:pt x="4933" y="1406"/>
                    <a:pt x="2949" y="0"/>
                    <a:pt x="152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5625035" y="2295219"/>
              <a:ext cx="207626" cy="160339"/>
            </a:xfrm>
            <a:custGeom>
              <a:rect b="b" l="l" r="r" t="t"/>
              <a:pathLst>
                <a:path extrusionOk="0" h="4452" w="5765">
                  <a:moveTo>
                    <a:pt x="1667" y="249"/>
                  </a:moveTo>
                  <a:cubicBezTo>
                    <a:pt x="3041" y="249"/>
                    <a:pt x="4993" y="1645"/>
                    <a:pt x="5205" y="1998"/>
                  </a:cubicBezTo>
                  <a:cubicBezTo>
                    <a:pt x="5445" y="2403"/>
                    <a:pt x="5215" y="2813"/>
                    <a:pt x="4446" y="3773"/>
                  </a:cubicBezTo>
                  <a:cubicBezTo>
                    <a:pt x="4171" y="4121"/>
                    <a:pt x="3770" y="4204"/>
                    <a:pt x="3446" y="4204"/>
                  </a:cubicBezTo>
                  <a:cubicBezTo>
                    <a:pt x="3411" y="4204"/>
                    <a:pt x="3377" y="4203"/>
                    <a:pt x="3343" y="4201"/>
                  </a:cubicBezTo>
                  <a:cubicBezTo>
                    <a:pt x="2505" y="4156"/>
                    <a:pt x="1604" y="3606"/>
                    <a:pt x="1103" y="2827"/>
                  </a:cubicBezTo>
                  <a:cubicBezTo>
                    <a:pt x="355" y="1661"/>
                    <a:pt x="891" y="586"/>
                    <a:pt x="995" y="399"/>
                  </a:cubicBezTo>
                  <a:cubicBezTo>
                    <a:pt x="1192" y="294"/>
                    <a:pt x="1420" y="249"/>
                    <a:pt x="1667" y="249"/>
                  </a:cubicBezTo>
                  <a:close/>
                  <a:moveTo>
                    <a:pt x="1671" y="1"/>
                  </a:moveTo>
                  <a:cubicBezTo>
                    <a:pt x="1369" y="1"/>
                    <a:pt x="1087" y="60"/>
                    <a:pt x="843" y="200"/>
                  </a:cubicBezTo>
                  <a:cubicBezTo>
                    <a:pt x="825" y="211"/>
                    <a:pt x="811" y="224"/>
                    <a:pt x="801" y="242"/>
                  </a:cubicBezTo>
                  <a:cubicBezTo>
                    <a:pt x="766" y="294"/>
                    <a:pt x="0" y="1571"/>
                    <a:pt x="894" y="2959"/>
                  </a:cubicBezTo>
                  <a:cubicBezTo>
                    <a:pt x="1437" y="3801"/>
                    <a:pt x="2418" y="4399"/>
                    <a:pt x="3333" y="4448"/>
                  </a:cubicBezTo>
                  <a:cubicBezTo>
                    <a:pt x="3372" y="4452"/>
                    <a:pt x="3406" y="4452"/>
                    <a:pt x="3444" y="4452"/>
                  </a:cubicBezTo>
                  <a:cubicBezTo>
                    <a:pt x="3949" y="4452"/>
                    <a:pt x="4370" y="4267"/>
                    <a:pt x="4642" y="3930"/>
                  </a:cubicBezTo>
                  <a:cubicBezTo>
                    <a:pt x="5358" y="3036"/>
                    <a:pt x="5765" y="2451"/>
                    <a:pt x="5418" y="1870"/>
                  </a:cubicBezTo>
                  <a:cubicBezTo>
                    <a:pt x="5177" y="1473"/>
                    <a:pt x="3176" y="1"/>
                    <a:pt x="16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2"/>
            <p:cNvSpPr/>
            <p:nvPr/>
          </p:nvSpPr>
          <p:spPr>
            <a:xfrm>
              <a:off x="5602345" y="2016212"/>
              <a:ext cx="441724" cy="394760"/>
            </a:xfrm>
            <a:custGeom>
              <a:rect b="b" l="l" r="r" t="t"/>
              <a:pathLst>
                <a:path extrusionOk="0" h="10961" w="12265">
                  <a:moveTo>
                    <a:pt x="4437" y="1"/>
                  </a:moveTo>
                  <a:cubicBezTo>
                    <a:pt x="4427" y="1"/>
                    <a:pt x="4418" y="2"/>
                    <a:pt x="4408" y="4"/>
                  </a:cubicBezTo>
                  <a:cubicBezTo>
                    <a:pt x="4026" y="101"/>
                    <a:pt x="2683" y="2882"/>
                    <a:pt x="2683" y="2882"/>
                  </a:cubicBezTo>
                  <a:cubicBezTo>
                    <a:pt x="2683" y="2882"/>
                    <a:pt x="383" y="3073"/>
                    <a:pt x="192" y="3741"/>
                  </a:cubicBezTo>
                  <a:cubicBezTo>
                    <a:pt x="0" y="4412"/>
                    <a:pt x="1055" y="7574"/>
                    <a:pt x="1918" y="8915"/>
                  </a:cubicBezTo>
                  <a:cubicBezTo>
                    <a:pt x="2780" y="10257"/>
                    <a:pt x="4408" y="10929"/>
                    <a:pt x="5557" y="10929"/>
                  </a:cubicBezTo>
                  <a:cubicBezTo>
                    <a:pt x="5939" y="10929"/>
                    <a:pt x="6575" y="10960"/>
                    <a:pt x="7272" y="10960"/>
                  </a:cubicBezTo>
                  <a:cubicBezTo>
                    <a:pt x="8672" y="10960"/>
                    <a:pt x="10316" y="10833"/>
                    <a:pt x="10637" y="10066"/>
                  </a:cubicBezTo>
                  <a:cubicBezTo>
                    <a:pt x="11117" y="8915"/>
                    <a:pt x="10730" y="5466"/>
                    <a:pt x="10730" y="5466"/>
                  </a:cubicBezTo>
                  <a:cubicBezTo>
                    <a:pt x="10730" y="5466"/>
                    <a:pt x="12265" y="3932"/>
                    <a:pt x="11593" y="3647"/>
                  </a:cubicBezTo>
                  <a:cubicBezTo>
                    <a:pt x="10925" y="3358"/>
                    <a:pt x="8625" y="3358"/>
                    <a:pt x="8625" y="3358"/>
                  </a:cubicBezTo>
                  <a:cubicBezTo>
                    <a:pt x="8625" y="3358"/>
                    <a:pt x="8525" y="3376"/>
                    <a:pt x="8359" y="3376"/>
                  </a:cubicBezTo>
                  <a:cubicBezTo>
                    <a:pt x="7985" y="3376"/>
                    <a:pt x="7276" y="3284"/>
                    <a:pt x="6611" y="2686"/>
                  </a:cubicBezTo>
                  <a:cubicBezTo>
                    <a:pt x="5677" y="1848"/>
                    <a:pt x="4833" y="1"/>
                    <a:pt x="4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2"/>
            <p:cNvSpPr/>
            <p:nvPr/>
          </p:nvSpPr>
          <p:spPr>
            <a:xfrm>
              <a:off x="5597195" y="2011782"/>
              <a:ext cx="436610" cy="403692"/>
            </a:xfrm>
            <a:custGeom>
              <a:rect b="b" l="l" r="r" t="t"/>
              <a:pathLst>
                <a:path extrusionOk="0" h="11209" w="12123">
                  <a:moveTo>
                    <a:pt x="4583" y="249"/>
                  </a:moveTo>
                  <a:cubicBezTo>
                    <a:pt x="4715" y="249"/>
                    <a:pt x="5098" y="823"/>
                    <a:pt x="5380" y="1244"/>
                  </a:cubicBezTo>
                  <a:cubicBezTo>
                    <a:pt x="5762" y="1825"/>
                    <a:pt x="6201" y="2479"/>
                    <a:pt x="6674" y="2904"/>
                  </a:cubicBezTo>
                  <a:cubicBezTo>
                    <a:pt x="7365" y="3526"/>
                    <a:pt x="8098" y="3625"/>
                    <a:pt x="8495" y="3625"/>
                  </a:cubicBezTo>
                  <a:cubicBezTo>
                    <a:pt x="8642" y="3625"/>
                    <a:pt x="8743" y="3612"/>
                    <a:pt x="8779" y="3606"/>
                  </a:cubicBezTo>
                  <a:cubicBezTo>
                    <a:pt x="8943" y="3606"/>
                    <a:pt x="11072" y="3617"/>
                    <a:pt x="11687" y="3885"/>
                  </a:cubicBezTo>
                  <a:cubicBezTo>
                    <a:pt x="11757" y="3912"/>
                    <a:pt x="11774" y="3951"/>
                    <a:pt x="11778" y="3986"/>
                  </a:cubicBezTo>
                  <a:cubicBezTo>
                    <a:pt x="11840" y="4306"/>
                    <a:pt x="11204" y="5085"/>
                    <a:pt x="10786" y="5502"/>
                  </a:cubicBezTo>
                  <a:cubicBezTo>
                    <a:pt x="10762" y="5531"/>
                    <a:pt x="10748" y="5565"/>
                    <a:pt x="10751" y="5603"/>
                  </a:cubicBezTo>
                  <a:cubicBezTo>
                    <a:pt x="10755" y="5638"/>
                    <a:pt x="11127" y="9033"/>
                    <a:pt x="10664" y="10140"/>
                  </a:cubicBezTo>
                  <a:cubicBezTo>
                    <a:pt x="10372" y="10841"/>
                    <a:pt x="8767" y="10960"/>
                    <a:pt x="7413" y="10960"/>
                  </a:cubicBezTo>
                  <a:cubicBezTo>
                    <a:pt x="7013" y="10960"/>
                    <a:pt x="6635" y="10949"/>
                    <a:pt x="6319" y="10941"/>
                  </a:cubicBezTo>
                  <a:cubicBezTo>
                    <a:pt x="6075" y="10933"/>
                    <a:pt x="5867" y="10926"/>
                    <a:pt x="5700" y="10926"/>
                  </a:cubicBezTo>
                  <a:cubicBezTo>
                    <a:pt x="4569" y="10926"/>
                    <a:pt x="2989" y="10255"/>
                    <a:pt x="2165" y="8971"/>
                  </a:cubicBezTo>
                  <a:cubicBezTo>
                    <a:pt x="1264" y="7569"/>
                    <a:pt x="286" y="4490"/>
                    <a:pt x="457" y="3898"/>
                  </a:cubicBezTo>
                  <a:cubicBezTo>
                    <a:pt x="579" y="3471"/>
                    <a:pt x="1980" y="3199"/>
                    <a:pt x="2836" y="3126"/>
                  </a:cubicBezTo>
                  <a:cubicBezTo>
                    <a:pt x="2881" y="3123"/>
                    <a:pt x="2920" y="3095"/>
                    <a:pt x="2937" y="3057"/>
                  </a:cubicBezTo>
                  <a:cubicBezTo>
                    <a:pt x="3564" y="1766"/>
                    <a:pt x="4367" y="325"/>
                    <a:pt x="4580" y="249"/>
                  </a:cubicBezTo>
                  <a:close/>
                  <a:moveTo>
                    <a:pt x="4584" y="1"/>
                  </a:moveTo>
                  <a:cubicBezTo>
                    <a:pt x="4563" y="1"/>
                    <a:pt x="4542" y="3"/>
                    <a:pt x="4521" y="9"/>
                  </a:cubicBezTo>
                  <a:cubicBezTo>
                    <a:pt x="4127" y="106"/>
                    <a:pt x="3101" y="2156"/>
                    <a:pt x="2746" y="2886"/>
                  </a:cubicBezTo>
                  <a:cubicBezTo>
                    <a:pt x="2300" y="2928"/>
                    <a:pt x="412" y="3147"/>
                    <a:pt x="217" y="3832"/>
                  </a:cubicBezTo>
                  <a:cubicBezTo>
                    <a:pt x="1" y="4580"/>
                    <a:pt x="1142" y="7840"/>
                    <a:pt x="1956" y="9107"/>
                  </a:cubicBezTo>
                  <a:cubicBezTo>
                    <a:pt x="2830" y="10464"/>
                    <a:pt x="4500" y="11174"/>
                    <a:pt x="5700" y="11174"/>
                  </a:cubicBezTo>
                  <a:cubicBezTo>
                    <a:pt x="5863" y="11174"/>
                    <a:pt x="6072" y="11180"/>
                    <a:pt x="6312" y="11188"/>
                  </a:cubicBezTo>
                  <a:cubicBezTo>
                    <a:pt x="6646" y="11198"/>
                    <a:pt x="7036" y="11209"/>
                    <a:pt x="7440" y="11209"/>
                  </a:cubicBezTo>
                  <a:cubicBezTo>
                    <a:pt x="8887" y="11209"/>
                    <a:pt x="10546" y="11069"/>
                    <a:pt x="10894" y="10238"/>
                  </a:cubicBezTo>
                  <a:cubicBezTo>
                    <a:pt x="11350" y="9138"/>
                    <a:pt x="11054" y="6111"/>
                    <a:pt x="11005" y="5635"/>
                  </a:cubicBezTo>
                  <a:cubicBezTo>
                    <a:pt x="11231" y="5401"/>
                    <a:pt x="12122" y="4452"/>
                    <a:pt x="12021" y="3940"/>
                  </a:cubicBezTo>
                  <a:cubicBezTo>
                    <a:pt x="11997" y="3808"/>
                    <a:pt x="11917" y="3710"/>
                    <a:pt x="11785" y="3655"/>
                  </a:cubicBezTo>
                  <a:cubicBezTo>
                    <a:pt x="11100" y="3363"/>
                    <a:pt x="8863" y="3360"/>
                    <a:pt x="8768" y="3360"/>
                  </a:cubicBezTo>
                  <a:lnTo>
                    <a:pt x="8744" y="3360"/>
                  </a:lnTo>
                  <a:cubicBezTo>
                    <a:pt x="8741" y="3361"/>
                    <a:pt x="8653" y="3375"/>
                    <a:pt x="8507" y="3375"/>
                  </a:cubicBezTo>
                  <a:cubicBezTo>
                    <a:pt x="8157" y="3375"/>
                    <a:pt x="7472" y="3290"/>
                    <a:pt x="6838" y="2719"/>
                  </a:cubicBezTo>
                  <a:cubicBezTo>
                    <a:pt x="6388" y="2316"/>
                    <a:pt x="5961" y="1675"/>
                    <a:pt x="5585" y="1108"/>
                  </a:cubicBezTo>
                  <a:cubicBezTo>
                    <a:pt x="5101" y="380"/>
                    <a:pt x="4835" y="1"/>
                    <a:pt x="458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2"/>
            <p:cNvSpPr/>
            <p:nvPr/>
          </p:nvSpPr>
          <p:spPr>
            <a:xfrm>
              <a:off x="5760990" y="2275159"/>
              <a:ext cx="167038" cy="102931"/>
            </a:xfrm>
            <a:custGeom>
              <a:rect b="b" l="l" r="r" t="t"/>
              <a:pathLst>
                <a:path extrusionOk="0" h="2858" w="4638">
                  <a:moveTo>
                    <a:pt x="2473" y="0"/>
                  </a:moveTo>
                  <a:cubicBezTo>
                    <a:pt x="2326" y="0"/>
                    <a:pt x="2161" y="25"/>
                    <a:pt x="1977" y="82"/>
                  </a:cubicBezTo>
                  <a:cubicBezTo>
                    <a:pt x="804" y="455"/>
                    <a:pt x="0" y="1564"/>
                    <a:pt x="1298" y="2493"/>
                  </a:cubicBezTo>
                  <a:cubicBezTo>
                    <a:pt x="1647" y="2743"/>
                    <a:pt x="2095" y="2858"/>
                    <a:pt x="2529" y="2858"/>
                  </a:cubicBezTo>
                  <a:cubicBezTo>
                    <a:pt x="3627" y="2858"/>
                    <a:pt x="4637" y="2122"/>
                    <a:pt x="3748" y="962"/>
                  </a:cubicBezTo>
                  <a:cubicBezTo>
                    <a:pt x="3632" y="813"/>
                    <a:pt x="3518" y="660"/>
                    <a:pt x="3414" y="500"/>
                  </a:cubicBezTo>
                  <a:cubicBezTo>
                    <a:pt x="3270" y="292"/>
                    <a:pt x="2980" y="0"/>
                    <a:pt x="24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2"/>
            <p:cNvSpPr/>
            <p:nvPr/>
          </p:nvSpPr>
          <p:spPr>
            <a:xfrm>
              <a:off x="5695552" y="2016068"/>
              <a:ext cx="106136" cy="123423"/>
            </a:xfrm>
            <a:custGeom>
              <a:rect b="b" l="l" r="r" t="t"/>
              <a:pathLst>
                <a:path extrusionOk="0" h="3427" w="2947">
                  <a:moveTo>
                    <a:pt x="1877" y="0"/>
                  </a:moveTo>
                  <a:cubicBezTo>
                    <a:pt x="1859" y="0"/>
                    <a:pt x="1840" y="3"/>
                    <a:pt x="1820" y="8"/>
                  </a:cubicBezTo>
                  <a:cubicBezTo>
                    <a:pt x="1149" y="200"/>
                    <a:pt x="1" y="1640"/>
                    <a:pt x="95" y="2886"/>
                  </a:cubicBezTo>
                  <a:cubicBezTo>
                    <a:pt x="95" y="2886"/>
                    <a:pt x="1045" y="3427"/>
                    <a:pt x="1803" y="3427"/>
                  </a:cubicBezTo>
                  <a:cubicBezTo>
                    <a:pt x="1946" y="3427"/>
                    <a:pt x="2082" y="3408"/>
                    <a:pt x="2204" y="3362"/>
                  </a:cubicBezTo>
                  <a:cubicBezTo>
                    <a:pt x="2947" y="3085"/>
                    <a:pt x="2518" y="0"/>
                    <a:pt x="1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5690942" y="2011566"/>
              <a:ext cx="109053" cy="132355"/>
            </a:xfrm>
            <a:custGeom>
              <a:rect b="b" l="l" r="r" t="t"/>
              <a:pathLst>
                <a:path extrusionOk="0" h="3675" w="3028">
                  <a:moveTo>
                    <a:pt x="2006" y="252"/>
                  </a:moveTo>
                  <a:cubicBezTo>
                    <a:pt x="2101" y="252"/>
                    <a:pt x="2245" y="427"/>
                    <a:pt x="2377" y="822"/>
                  </a:cubicBezTo>
                  <a:cubicBezTo>
                    <a:pt x="2687" y="1758"/>
                    <a:pt x="2697" y="3220"/>
                    <a:pt x="2290" y="3372"/>
                  </a:cubicBezTo>
                  <a:cubicBezTo>
                    <a:pt x="2182" y="3413"/>
                    <a:pt x="2060" y="3430"/>
                    <a:pt x="1931" y="3430"/>
                  </a:cubicBezTo>
                  <a:cubicBezTo>
                    <a:pt x="1322" y="3430"/>
                    <a:pt x="557" y="3046"/>
                    <a:pt x="344" y="2934"/>
                  </a:cubicBezTo>
                  <a:cubicBezTo>
                    <a:pt x="296" y="1751"/>
                    <a:pt x="1399" y="422"/>
                    <a:pt x="1984" y="255"/>
                  </a:cubicBezTo>
                  <a:cubicBezTo>
                    <a:pt x="1991" y="253"/>
                    <a:pt x="1998" y="252"/>
                    <a:pt x="2006" y="252"/>
                  </a:cubicBezTo>
                  <a:close/>
                  <a:moveTo>
                    <a:pt x="2010" y="1"/>
                  </a:moveTo>
                  <a:cubicBezTo>
                    <a:pt x="1977" y="1"/>
                    <a:pt x="1944" y="6"/>
                    <a:pt x="1914" y="15"/>
                  </a:cubicBezTo>
                  <a:cubicBezTo>
                    <a:pt x="1163" y="230"/>
                    <a:pt x="0" y="1723"/>
                    <a:pt x="101" y="3017"/>
                  </a:cubicBezTo>
                  <a:cubicBezTo>
                    <a:pt x="105" y="3059"/>
                    <a:pt x="126" y="3098"/>
                    <a:pt x="164" y="3115"/>
                  </a:cubicBezTo>
                  <a:cubicBezTo>
                    <a:pt x="209" y="3143"/>
                    <a:pt x="1152" y="3675"/>
                    <a:pt x="1935" y="3675"/>
                  </a:cubicBezTo>
                  <a:cubicBezTo>
                    <a:pt x="2091" y="3675"/>
                    <a:pt x="2241" y="3654"/>
                    <a:pt x="2377" y="3605"/>
                  </a:cubicBezTo>
                  <a:cubicBezTo>
                    <a:pt x="3027" y="3358"/>
                    <a:pt x="2899" y="1615"/>
                    <a:pt x="2610" y="745"/>
                  </a:cubicBezTo>
                  <a:cubicBezTo>
                    <a:pt x="2416" y="153"/>
                    <a:pt x="2191" y="1"/>
                    <a:pt x="20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5919852" y="2147414"/>
              <a:ext cx="113375" cy="97096"/>
            </a:xfrm>
            <a:custGeom>
              <a:rect b="b" l="l" r="r" t="t"/>
              <a:pathLst>
                <a:path extrusionOk="0" h="2696" w="3148">
                  <a:moveTo>
                    <a:pt x="2662" y="0"/>
                  </a:moveTo>
                  <a:cubicBezTo>
                    <a:pt x="2336" y="0"/>
                    <a:pt x="1391" y="65"/>
                    <a:pt x="766" y="769"/>
                  </a:cubicBezTo>
                  <a:cubicBezTo>
                    <a:pt x="0" y="1632"/>
                    <a:pt x="477" y="2495"/>
                    <a:pt x="1532" y="2686"/>
                  </a:cubicBezTo>
                  <a:cubicBezTo>
                    <a:pt x="1566" y="2693"/>
                    <a:pt x="1599" y="2696"/>
                    <a:pt x="1632" y="2696"/>
                  </a:cubicBezTo>
                  <a:cubicBezTo>
                    <a:pt x="2622" y="2696"/>
                    <a:pt x="3148" y="4"/>
                    <a:pt x="2777" y="4"/>
                  </a:cubicBezTo>
                  <a:cubicBezTo>
                    <a:pt x="2777" y="4"/>
                    <a:pt x="2735" y="0"/>
                    <a:pt x="2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5926370" y="2142876"/>
              <a:ext cx="107037" cy="106064"/>
            </a:xfrm>
            <a:custGeom>
              <a:rect b="b" l="l" r="r" t="t"/>
              <a:pathLst>
                <a:path extrusionOk="0" h="2945" w="2972">
                  <a:moveTo>
                    <a:pt x="2568" y="252"/>
                  </a:moveTo>
                  <a:cubicBezTo>
                    <a:pt x="2658" y="436"/>
                    <a:pt x="2516" y="1494"/>
                    <a:pt x="2088" y="2196"/>
                  </a:cubicBezTo>
                  <a:cubicBezTo>
                    <a:pt x="1945" y="2433"/>
                    <a:pt x="1723" y="2698"/>
                    <a:pt x="1451" y="2698"/>
                  </a:cubicBezTo>
                  <a:cubicBezTo>
                    <a:pt x="1426" y="2698"/>
                    <a:pt x="1401" y="2695"/>
                    <a:pt x="1375" y="2691"/>
                  </a:cubicBezTo>
                  <a:cubicBezTo>
                    <a:pt x="867" y="2596"/>
                    <a:pt x="492" y="2336"/>
                    <a:pt x="373" y="1991"/>
                  </a:cubicBezTo>
                  <a:cubicBezTo>
                    <a:pt x="265" y="1678"/>
                    <a:pt x="373" y="1320"/>
                    <a:pt x="679" y="979"/>
                  </a:cubicBezTo>
                  <a:cubicBezTo>
                    <a:pt x="1274" y="307"/>
                    <a:pt x="2196" y="252"/>
                    <a:pt x="2491" y="252"/>
                  </a:cubicBezTo>
                  <a:close/>
                  <a:moveTo>
                    <a:pt x="2478" y="1"/>
                  </a:moveTo>
                  <a:cubicBezTo>
                    <a:pt x="2128" y="1"/>
                    <a:pt x="1152" y="72"/>
                    <a:pt x="492" y="815"/>
                  </a:cubicBezTo>
                  <a:cubicBezTo>
                    <a:pt x="126" y="1226"/>
                    <a:pt x="1" y="1671"/>
                    <a:pt x="140" y="2071"/>
                  </a:cubicBezTo>
                  <a:cubicBezTo>
                    <a:pt x="290" y="2503"/>
                    <a:pt x="735" y="2826"/>
                    <a:pt x="1330" y="2934"/>
                  </a:cubicBezTo>
                  <a:cubicBezTo>
                    <a:pt x="1368" y="2941"/>
                    <a:pt x="1406" y="2944"/>
                    <a:pt x="1452" y="2944"/>
                  </a:cubicBezTo>
                  <a:cubicBezTo>
                    <a:pt x="1653" y="2944"/>
                    <a:pt x="1918" y="2854"/>
                    <a:pt x="2182" y="2499"/>
                  </a:cubicBezTo>
                  <a:cubicBezTo>
                    <a:pt x="2679" y="1838"/>
                    <a:pt x="2972" y="502"/>
                    <a:pt x="2784" y="133"/>
                  </a:cubicBezTo>
                  <a:cubicBezTo>
                    <a:pt x="2746" y="54"/>
                    <a:pt x="2679" y="8"/>
                    <a:pt x="2603" y="4"/>
                  </a:cubicBezTo>
                  <a:cubicBezTo>
                    <a:pt x="2588" y="3"/>
                    <a:pt x="2544" y="1"/>
                    <a:pt x="247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5713271" y="2323166"/>
              <a:ext cx="65151" cy="37960"/>
            </a:xfrm>
            <a:custGeom>
              <a:rect b="b" l="l" r="r" t="t"/>
              <a:pathLst>
                <a:path extrusionOk="0" h="1054" w="1809">
                  <a:moveTo>
                    <a:pt x="147" y="0"/>
                  </a:moveTo>
                  <a:cubicBezTo>
                    <a:pt x="44" y="0"/>
                    <a:pt x="1" y="78"/>
                    <a:pt x="83" y="297"/>
                  </a:cubicBezTo>
                  <a:cubicBezTo>
                    <a:pt x="291" y="849"/>
                    <a:pt x="596" y="1053"/>
                    <a:pt x="930" y="1053"/>
                  </a:cubicBezTo>
                  <a:cubicBezTo>
                    <a:pt x="1060" y="1053"/>
                    <a:pt x="1194" y="1022"/>
                    <a:pt x="1328" y="969"/>
                  </a:cubicBezTo>
                  <a:cubicBezTo>
                    <a:pt x="1809" y="777"/>
                    <a:pt x="1040" y="489"/>
                    <a:pt x="1040" y="489"/>
                  </a:cubicBezTo>
                  <a:cubicBezTo>
                    <a:pt x="1040" y="489"/>
                    <a:pt x="404" y="0"/>
                    <a:pt x="14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5707833" y="2318773"/>
              <a:ext cx="63458" cy="46819"/>
            </a:xfrm>
            <a:custGeom>
              <a:rect b="b" l="l" r="r" t="t"/>
              <a:pathLst>
                <a:path extrusionOk="0" h="1300" w="1762">
                  <a:moveTo>
                    <a:pt x="314" y="246"/>
                  </a:moveTo>
                  <a:lnTo>
                    <a:pt x="314" y="246"/>
                  </a:lnTo>
                  <a:cubicBezTo>
                    <a:pt x="439" y="256"/>
                    <a:pt x="794" y="461"/>
                    <a:pt x="1118" y="708"/>
                  </a:cubicBezTo>
                  <a:cubicBezTo>
                    <a:pt x="1125" y="715"/>
                    <a:pt x="1139" y="722"/>
                    <a:pt x="1149" y="726"/>
                  </a:cubicBezTo>
                  <a:cubicBezTo>
                    <a:pt x="1320" y="792"/>
                    <a:pt x="1497" y="899"/>
                    <a:pt x="1518" y="927"/>
                  </a:cubicBezTo>
                  <a:cubicBezTo>
                    <a:pt x="1518" y="927"/>
                    <a:pt x="1504" y="948"/>
                    <a:pt x="1434" y="976"/>
                  </a:cubicBezTo>
                  <a:cubicBezTo>
                    <a:pt x="1309" y="1026"/>
                    <a:pt x="1191" y="1050"/>
                    <a:pt x="1083" y="1050"/>
                  </a:cubicBezTo>
                  <a:cubicBezTo>
                    <a:pt x="994" y="1050"/>
                    <a:pt x="911" y="1033"/>
                    <a:pt x="836" y="1000"/>
                  </a:cubicBezTo>
                  <a:cubicBezTo>
                    <a:pt x="638" y="914"/>
                    <a:pt x="474" y="702"/>
                    <a:pt x="349" y="374"/>
                  </a:cubicBezTo>
                  <a:cubicBezTo>
                    <a:pt x="325" y="308"/>
                    <a:pt x="318" y="266"/>
                    <a:pt x="314" y="246"/>
                  </a:cubicBezTo>
                  <a:close/>
                  <a:moveTo>
                    <a:pt x="293" y="0"/>
                  </a:moveTo>
                  <a:cubicBezTo>
                    <a:pt x="239" y="0"/>
                    <a:pt x="192" y="13"/>
                    <a:pt x="154" y="40"/>
                  </a:cubicBezTo>
                  <a:cubicBezTo>
                    <a:pt x="1" y="155"/>
                    <a:pt x="88" y="384"/>
                    <a:pt x="119" y="461"/>
                  </a:cubicBezTo>
                  <a:cubicBezTo>
                    <a:pt x="265" y="854"/>
                    <a:pt x="474" y="1112"/>
                    <a:pt x="735" y="1227"/>
                  </a:cubicBezTo>
                  <a:cubicBezTo>
                    <a:pt x="843" y="1275"/>
                    <a:pt x="958" y="1299"/>
                    <a:pt x="1079" y="1299"/>
                  </a:cubicBezTo>
                  <a:cubicBezTo>
                    <a:pt x="1219" y="1299"/>
                    <a:pt x="1368" y="1268"/>
                    <a:pt x="1525" y="1206"/>
                  </a:cubicBezTo>
                  <a:cubicBezTo>
                    <a:pt x="1682" y="1143"/>
                    <a:pt x="1762" y="1052"/>
                    <a:pt x="1762" y="938"/>
                  </a:cubicBezTo>
                  <a:cubicBezTo>
                    <a:pt x="1758" y="722"/>
                    <a:pt x="1417" y="565"/>
                    <a:pt x="1253" y="503"/>
                  </a:cubicBezTo>
                  <a:cubicBezTo>
                    <a:pt x="934" y="258"/>
                    <a:pt x="539" y="0"/>
                    <a:pt x="2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5700306" y="2234066"/>
              <a:ext cx="28488" cy="33890"/>
            </a:xfrm>
            <a:custGeom>
              <a:rect b="b" l="l" r="r" t="t"/>
              <a:pathLst>
                <a:path extrusionOk="0" h="941" w="791">
                  <a:moveTo>
                    <a:pt x="462" y="0"/>
                  </a:moveTo>
                  <a:cubicBezTo>
                    <a:pt x="300" y="0"/>
                    <a:pt x="135" y="157"/>
                    <a:pt x="71" y="382"/>
                  </a:cubicBezTo>
                  <a:cubicBezTo>
                    <a:pt x="1" y="635"/>
                    <a:pt x="89" y="883"/>
                    <a:pt x="266" y="931"/>
                  </a:cubicBezTo>
                  <a:cubicBezTo>
                    <a:pt x="287" y="937"/>
                    <a:pt x="310" y="940"/>
                    <a:pt x="332" y="940"/>
                  </a:cubicBezTo>
                  <a:cubicBezTo>
                    <a:pt x="491" y="940"/>
                    <a:pt x="654" y="785"/>
                    <a:pt x="718" y="562"/>
                  </a:cubicBezTo>
                  <a:cubicBezTo>
                    <a:pt x="791" y="308"/>
                    <a:pt x="704" y="61"/>
                    <a:pt x="527" y="9"/>
                  </a:cubicBezTo>
                  <a:cubicBezTo>
                    <a:pt x="506" y="3"/>
                    <a:pt x="484" y="0"/>
                    <a:pt x="4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2"/>
            <p:cNvSpPr/>
            <p:nvPr/>
          </p:nvSpPr>
          <p:spPr>
            <a:xfrm>
              <a:off x="5808098" y="2311714"/>
              <a:ext cx="36591" cy="27191"/>
            </a:xfrm>
            <a:custGeom>
              <a:rect b="b" l="l" r="r" t="t"/>
              <a:pathLst>
                <a:path extrusionOk="0" h="755" w="1016">
                  <a:moveTo>
                    <a:pt x="645" y="0"/>
                  </a:moveTo>
                  <a:cubicBezTo>
                    <a:pt x="548" y="0"/>
                    <a:pt x="440" y="30"/>
                    <a:pt x="338" y="90"/>
                  </a:cubicBezTo>
                  <a:cubicBezTo>
                    <a:pt x="112" y="222"/>
                    <a:pt x="1" y="462"/>
                    <a:pt x="94" y="619"/>
                  </a:cubicBezTo>
                  <a:cubicBezTo>
                    <a:pt x="147" y="708"/>
                    <a:pt x="252" y="754"/>
                    <a:pt x="374" y="754"/>
                  </a:cubicBezTo>
                  <a:cubicBezTo>
                    <a:pt x="470" y="754"/>
                    <a:pt x="578" y="726"/>
                    <a:pt x="679" y="668"/>
                  </a:cubicBezTo>
                  <a:cubicBezTo>
                    <a:pt x="908" y="532"/>
                    <a:pt x="1016" y="295"/>
                    <a:pt x="922" y="135"/>
                  </a:cubicBezTo>
                  <a:cubicBezTo>
                    <a:pt x="870" y="46"/>
                    <a:pt x="766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5512633" y="2540840"/>
              <a:ext cx="127745" cy="272850"/>
            </a:xfrm>
            <a:custGeom>
              <a:rect b="b" l="l" r="r" t="t"/>
              <a:pathLst>
                <a:path extrusionOk="0" h="7576" w="3547">
                  <a:moveTo>
                    <a:pt x="3546" y="1"/>
                  </a:moveTo>
                  <a:lnTo>
                    <a:pt x="290" y="384"/>
                  </a:lnTo>
                  <a:cubicBezTo>
                    <a:pt x="290" y="384"/>
                    <a:pt x="1" y="2492"/>
                    <a:pt x="383" y="3355"/>
                  </a:cubicBezTo>
                  <a:cubicBezTo>
                    <a:pt x="770" y="4217"/>
                    <a:pt x="1152" y="7474"/>
                    <a:pt x="1918" y="7572"/>
                  </a:cubicBezTo>
                  <a:cubicBezTo>
                    <a:pt x="1937" y="7574"/>
                    <a:pt x="1956" y="7575"/>
                    <a:pt x="1974" y="7575"/>
                  </a:cubicBezTo>
                  <a:cubicBezTo>
                    <a:pt x="2669" y="7575"/>
                    <a:pt x="2398" y="5838"/>
                    <a:pt x="2398" y="5558"/>
                  </a:cubicBezTo>
                  <a:cubicBezTo>
                    <a:pt x="2398" y="5272"/>
                    <a:pt x="2491" y="2207"/>
                    <a:pt x="2491" y="2207"/>
                  </a:cubicBezTo>
                  <a:cubicBezTo>
                    <a:pt x="2491" y="2207"/>
                    <a:pt x="3163" y="766"/>
                    <a:pt x="3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5508239" y="2536446"/>
              <a:ext cx="137253" cy="281601"/>
            </a:xfrm>
            <a:custGeom>
              <a:rect b="b" l="l" r="r" t="t"/>
              <a:pathLst>
                <a:path extrusionOk="0" h="7819" w="3811">
                  <a:moveTo>
                    <a:pt x="3670" y="0"/>
                  </a:moveTo>
                  <a:cubicBezTo>
                    <a:pt x="3623" y="0"/>
                    <a:pt x="3579" y="25"/>
                    <a:pt x="3556" y="67"/>
                  </a:cubicBezTo>
                  <a:cubicBezTo>
                    <a:pt x="3177" y="826"/>
                    <a:pt x="2509" y="2259"/>
                    <a:pt x="2502" y="2277"/>
                  </a:cubicBezTo>
                  <a:cubicBezTo>
                    <a:pt x="2495" y="2290"/>
                    <a:pt x="2492" y="2308"/>
                    <a:pt x="2492" y="2322"/>
                  </a:cubicBezTo>
                  <a:cubicBezTo>
                    <a:pt x="2488" y="2447"/>
                    <a:pt x="2395" y="5394"/>
                    <a:pt x="2395" y="5680"/>
                  </a:cubicBezTo>
                  <a:cubicBezTo>
                    <a:pt x="2395" y="5725"/>
                    <a:pt x="2401" y="5808"/>
                    <a:pt x="2411" y="5916"/>
                  </a:cubicBezTo>
                  <a:cubicBezTo>
                    <a:pt x="2443" y="6316"/>
                    <a:pt x="2523" y="7252"/>
                    <a:pt x="2252" y="7512"/>
                  </a:cubicBezTo>
                  <a:cubicBezTo>
                    <a:pt x="2209" y="7552"/>
                    <a:pt x="2160" y="7571"/>
                    <a:pt x="2098" y="7571"/>
                  </a:cubicBezTo>
                  <a:cubicBezTo>
                    <a:pt x="2084" y="7571"/>
                    <a:pt x="2069" y="7570"/>
                    <a:pt x="2053" y="7568"/>
                  </a:cubicBezTo>
                  <a:cubicBezTo>
                    <a:pt x="1629" y="7517"/>
                    <a:pt x="1263" y="5940"/>
                    <a:pt x="1024" y="4896"/>
                  </a:cubicBezTo>
                  <a:cubicBezTo>
                    <a:pt x="878" y="4267"/>
                    <a:pt x="752" y="3724"/>
                    <a:pt x="620" y="3428"/>
                  </a:cubicBezTo>
                  <a:cubicBezTo>
                    <a:pt x="255" y="2607"/>
                    <a:pt x="529" y="544"/>
                    <a:pt x="533" y="523"/>
                  </a:cubicBezTo>
                  <a:cubicBezTo>
                    <a:pt x="544" y="457"/>
                    <a:pt x="495" y="394"/>
                    <a:pt x="428" y="384"/>
                  </a:cubicBezTo>
                  <a:cubicBezTo>
                    <a:pt x="424" y="384"/>
                    <a:pt x="419" y="383"/>
                    <a:pt x="415" y="383"/>
                  </a:cubicBezTo>
                  <a:cubicBezTo>
                    <a:pt x="351" y="383"/>
                    <a:pt x="296" y="427"/>
                    <a:pt x="290" y="492"/>
                  </a:cubicBezTo>
                  <a:cubicBezTo>
                    <a:pt x="275" y="579"/>
                    <a:pt x="1" y="2642"/>
                    <a:pt x="394" y="3525"/>
                  </a:cubicBezTo>
                  <a:cubicBezTo>
                    <a:pt x="516" y="3804"/>
                    <a:pt x="645" y="4360"/>
                    <a:pt x="783" y="4952"/>
                  </a:cubicBezTo>
                  <a:cubicBezTo>
                    <a:pt x="1159" y="6584"/>
                    <a:pt x="1469" y="7746"/>
                    <a:pt x="2026" y="7815"/>
                  </a:cubicBezTo>
                  <a:cubicBezTo>
                    <a:pt x="2050" y="7819"/>
                    <a:pt x="2071" y="7819"/>
                    <a:pt x="2095" y="7819"/>
                  </a:cubicBezTo>
                  <a:cubicBezTo>
                    <a:pt x="2220" y="7819"/>
                    <a:pt x="2335" y="7777"/>
                    <a:pt x="2422" y="7690"/>
                  </a:cubicBezTo>
                  <a:cubicBezTo>
                    <a:pt x="2777" y="7350"/>
                    <a:pt x="2700" y="6403"/>
                    <a:pt x="2655" y="5895"/>
                  </a:cubicBezTo>
                  <a:cubicBezTo>
                    <a:pt x="2649" y="5797"/>
                    <a:pt x="2641" y="5721"/>
                    <a:pt x="2641" y="5680"/>
                  </a:cubicBezTo>
                  <a:cubicBezTo>
                    <a:pt x="2641" y="5411"/>
                    <a:pt x="2729" y="2653"/>
                    <a:pt x="2739" y="2356"/>
                  </a:cubicBezTo>
                  <a:cubicBezTo>
                    <a:pt x="2826" y="2168"/>
                    <a:pt x="3428" y="882"/>
                    <a:pt x="3779" y="179"/>
                  </a:cubicBezTo>
                  <a:cubicBezTo>
                    <a:pt x="3810" y="116"/>
                    <a:pt x="3786" y="43"/>
                    <a:pt x="3723" y="12"/>
                  </a:cubicBezTo>
                  <a:cubicBezTo>
                    <a:pt x="3706" y="4"/>
                    <a:pt x="3688" y="0"/>
                    <a:pt x="36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2"/>
            <p:cNvSpPr/>
            <p:nvPr/>
          </p:nvSpPr>
          <p:spPr>
            <a:xfrm>
              <a:off x="5404120" y="2543397"/>
              <a:ext cx="113303" cy="88201"/>
            </a:xfrm>
            <a:custGeom>
              <a:rect b="b" l="l" r="r" t="t"/>
              <a:pathLst>
                <a:path extrusionOk="0" h="2449" w="3146">
                  <a:moveTo>
                    <a:pt x="877" y="0"/>
                  </a:moveTo>
                  <a:cubicBezTo>
                    <a:pt x="451" y="0"/>
                    <a:pt x="130" y="93"/>
                    <a:pt x="105" y="101"/>
                  </a:cubicBezTo>
                  <a:cubicBezTo>
                    <a:pt x="39" y="117"/>
                    <a:pt x="0" y="188"/>
                    <a:pt x="21" y="254"/>
                  </a:cubicBezTo>
                  <a:cubicBezTo>
                    <a:pt x="38" y="308"/>
                    <a:pt x="87" y="342"/>
                    <a:pt x="141" y="342"/>
                  </a:cubicBezTo>
                  <a:cubicBezTo>
                    <a:pt x="152" y="342"/>
                    <a:pt x="163" y="340"/>
                    <a:pt x="175" y="337"/>
                  </a:cubicBezTo>
                  <a:cubicBezTo>
                    <a:pt x="180" y="335"/>
                    <a:pt x="478" y="250"/>
                    <a:pt x="875" y="250"/>
                  </a:cubicBezTo>
                  <a:cubicBezTo>
                    <a:pt x="1223" y="250"/>
                    <a:pt x="1647" y="316"/>
                    <a:pt x="2015" y="563"/>
                  </a:cubicBezTo>
                  <a:cubicBezTo>
                    <a:pt x="2513" y="901"/>
                    <a:pt x="2808" y="1495"/>
                    <a:pt x="2892" y="2338"/>
                  </a:cubicBezTo>
                  <a:cubicBezTo>
                    <a:pt x="2898" y="2400"/>
                    <a:pt x="2951" y="2449"/>
                    <a:pt x="3014" y="2449"/>
                  </a:cubicBezTo>
                  <a:lnTo>
                    <a:pt x="3027" y="2449"/>
                  </a:lnTo>
                  <a:cubicBezTo>
                    <a:pt x="3094" y="2442"/>
                    <a:pt x="3146" y="2383"/>
                    <a:pt x="3139" y="2314"/>
                  </a:cubicBezTo>
                  <a:cubicBezTo>
                    <a:pt x="3045" y="1395"/>
                    <a:pt x="2714" y="734"/>
                    <a:pt x="2150" y="358"/>
                  </a:cubicBezTo>
                  <a:cubicBezTo>
                    <a:pt x="1732" y="76"/>
                    <a:pt x="1261" y="0"/>
                    <a:pt x="8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2"/>
            <p:cNvSpPr/>
            <p:nvPr/>
          </p:nvSpPr>
          <p:spPr>
            <a:xfrm>
              <a:off x="5673150" y="2488115"/>
              <a:ext cx="92487" cy="140134"/>
            </a:xfrm>
            <a:custGeom>
              <a:rect b="b" l="l" r="r" t="t"/>
              <a:pathLst>
                <a:path extrusionOk="0" h="3891" w="2568">
                  <a:moveTo>
                    <a:pt x="2446" y="0"/>
                  </a:moveTo>
                  <a:cubicBezTo>
                    <a:pt x="2387" y="0"/>
                    <a:pt x="2321" y="53"/>
                    <a:pt x="2317" y="119"/>
                  </a:cubicBezTo>
                  <a:cubicBezTo>
                    <a:pt x="2227" y="2505"/>
                    <a:pt x="108" y="3643"/>
                    <a:pt x="87" y="3653"/>
                  </a:cubicBezTo>
                  <a:cubicBezTo>
                    <a:pt x="24" y="3688"/>
                    <a:pt x="0" y="3761"/>
                    <a:pt x="35" y="3823"/>
                  </a:cubicBezTo>
                  <a:cubicBezTo>
                    <a:pt x="56" y="3865"/>
                    <a:pt x="98" y="3890"/>
                    <a:pt x="143" y="3890"/>
                  </a:cubicBezTo>
                  <a:cubicBezTo>
                    <a:pt x="164" y="3890"/>
                    <a:pt x="181" y="3883"/>
                    <a:pt x="202" y="3876"/>
                  </a:cubicBezTo>
                  <a:cubicBezTo>
                    <a:pt x="223" y="3862"/>
                    <a:pt x="2471" y="2662"/>
                    <a:pt x="2568" y="129"/>
                  </a:cubicBezTo>
                  <a:cubicBezTo>
                    <a:pt x="2568" y="59"/>
                    <a:pt x="2516" y="3"/>
                    <a:pt x="244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5209028" y="2977196"/>
              <a:ext cx="1302807" cy="740432"/>
            </a:xfrm>
            <a:custGeom>
              <a:rect b="b" l="l" r="r" t="t"/>
              <a:pathLst>
                <a:path extrusionOk="0" h="20559" w="36174">
                  <a:moveTo>
                    <a:pt x="13343" y="0"/>
                  </a:moveTo>
                  <a:cubicBezTo>
                    <a:pt x="13282" y="0"/>
                    <a:pt x="13220" y="3"/>
                    <a:pt x="13158" y="10"/>
                  </a:cubicBezTo>
                  <a:lnTo>
                    <a:pt x="1" y="3743"/>
                  </a:lnTo>
                  <a:lnTo>
                    <a:pt x="17532" y="20558"/>
                  </a:lnTo>
                  <a:lnTo>
                    <a:pt x="35540" y="14949"/>
                  </a:lnTo>
                  <a:cubicBezTo>
                    <a:pt x="36027" y="14883"/>
                    <a:pt x="36174" y="14246"/>
                    <a:pt x="35759" y="13978"/>
                  </a:cubicBezTo>
                  <a:lnTo>
                    <a:pt x="14348" y="299"/>
                  </a:lnTo>
                  <a:cubicBezTo>
                    <a:pt x="14049" y="103"/>
                    <a:pt x="13698" y="0"/>
                    <a:pt x="133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5204274" y="2972875"/>
              <a:ext cx="1307453" cy="749112"/>
            </a:xfrm>
            <a:custGeom>
              <a:rect b="b" l="l" r="r" t="t"/>
              <a:pathLst>
                <a:path extrusionOk="0" h="20800" w="36303">
                  <a:moveTo>
                    <a:pt x="13475" y="243"/>
                  </a:moveTo>
                  <a:cubicBezTo>
                    <a:pt x="13807" y="243"/>
                    <a:pt x="14135" y="339"/>
                    <a:pt x="14414" y="523"/>
                  </a:cubicBezTo>
                  <a:lnTo>
                    <a:pt x="35825" y="14203"/>
                  </a:lnTo>
                  <a:cubicBezTo>
                    <a:pt x="35999" y="14315"/>
                    <a:pt x="36031" y="14499"/>
                    <a:pt x="35999" y="14634"/>
                  </a:cubicBezTo>
                  <a:cubicBezTo>
                    <a:pt x="35968" y="14766"/>
                    <a:pt x="35864" y="14920"/>
                    <a:pt x="35638" y="14951"/>
                  </a:cubicBezTo>
                  <a:lnTo>
                    <a:pt x="17698" y="20535"/>
                  </a:lnTo>
                  <a:lnTo>
                    <a:pt x="372" y="3922"/>
                  </a:lnTo>
                  <a:lnTo>
                    <a:pt x="13305" y="252"/>
                  </a:lnTo>
                  <a:cubicBezTo>
                    <a:pt x="13361" y="246"/>
                    <a:pt x="13418" y="243"/>
                    <a:pt x="13475" y="243"/>
                  </a:cubicBezTo>
                  <a:close/>
                  <a:moveTo>
                    <a:pt x="13479" y="0"/>
                  </a:moveTo>
                  <a:cubicBezTo>
                    <a:pt x="13406" y="0"/>
                    <a:pt x="13333" y="4"/>
                    <a:pt x="13260" y="12"/>
                  </a:cubicBezTo>
                  <a:lnTo>
                    <a:pt x="97" y="3741"/>
                  </a:lnTo>
                  <a:cubicBezTo>
                    <a:pt x="56" y="3755"/>
                    <a:pt x="21" y="3790"/>
                    <a:pt x="11" y="3832"/>
                  </a:cubicBezTo>
                  <a:cubicBezTo>
                    <a:pt x="1" y="3874"/>
                    <a:pt x="14" y="3922"/>
                    <a:pt x="46" y="3950"/>
                  </a:cubicBezTo>
                  <a:lnTo>
                    <a:pt x="17581" y="20765"/>
                  </a:lnTo>
                  <a:cubicBezTo>
                    <a:pt x="17602" y="20789"/>
                    <a:pt x="17632" y="20799"/>
                    <a:pt x="17664" y="20799"/>
                  </a:cubicBezTo>
                  <a:cubicBezTo>
                    <a:pt x="17678" y="20799"/>
                    <a:pt x="17688" y="20799"/>
                    <a:pt x="17703" y="20796"/>
                  </a:cubicBezTo>
                  <a:lnTo>
                    <a:pt x="35689" y="15191"/>
                  </a:lnTo>
                  <a:cubicBezTo>
                    <a:pt x="35964" y="15156"/>
                    <a:pt x="36180" y="14958"/>
                    <a:pt x="36243" y="14687"/>
                  </a:cubicBezTo>
                  <a:cubicBezTo>
                    <a:pt x="36302" y="14419"/>
                    <a:pt x="36190" y="14148"/>
                    <a:pt x="35957" y="13994"/>
                  </a:cubicBezTo>
                  <a:lnTo>
                    <a:pt x="14550" y="314"/>
                  </a:lnTo>
                  <a:cubicBezTo>
                    <a:pt x="14234" y="109"/>
                    <a:pt x="13864" y="0"/>
                    <a:pt x="134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2"/>
            <p:cNvSpPr/>
            <p:nvPr/>
          </p:nvSpPr>
          <p:spPr>
            <a:xfrm>
              <a:off x="5486558" y="3118519"/>
              <a:ext cx="144780" cy="68032"/>
            </a:xfrm>
            <a:custGeom>
              <a:rect b="b" l="l" r="r" t="t"/>
              <a:pathLst>
                <a:path extrusionOk="0" h="1889" w="4020">
                  <a:moveTo>
                    <a:pt x="2154" y="0"/>
                  </a:moveTo>
                  <a:lnTo>
                    <a:pt x="1" y="605"/>
                  </a:lnTo>
                  <a:lnTo>
                    <a:pt x="1865" y="1889"/>
                  </a:lnTo>
                  <a:lnTo>
                    <a:pt x="4020" y="128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2"/>
            <p:cNvSpPr/>
            <p:nvPr/>
          </p:nvSpPr>
          <p:spPr>
            <a:xfrm>
              <a:off x="5383700" y="3223502"/>
              <a:ext cx="144780" cy="68068"/>
            </a:xfrm>
            <a:custGeom>
              <a:rect b="b" l="l" r="r" t="t"/>
              <a:pathLst>
                <a:path extrusionOk="0" h="1890" w="4020">
                  <a:moveTo>
                    <a:pt x="2154" y="0"/>
                  </a:moveTo>
                  <a:lnTo>
                    <a:pt x="0" y="605"/>
                  </a:lnTo>
                  <a:lnTo>
                    <a:pt x="1861" y="1890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5655359" y="3146682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2"/>
            <p:cNvSpPr/>
            <p:nvPr/>
          </p:nvSpPr>
          <p:spPr>
            <a:xfrm>
              <a:off x="5733403" y="3200560"/>
              <a:ext cx="144780" cy="68212"/>
            </a:xfrm>
            <a:custGeom>
              <a:rect b="b" l="l" r="r" t="t"/>
              <a:pathLst>
                <a:path extrusionOk="0" h="1894" w="4020">
                  <a:moveTo>
                    <a:pt x="2155" y="1"/>
                  </a:moveTo>
                  <a:lnTo>
                    <a:pt x="0" y="610"/>
                  </a:lnTo>
                  <a:lnTo>
                    <a:pt x="1866" y="1894"/>
                  </a:lnTo>
                  <a:lnTo>
                    <a:pt x="4019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2"/>
            <p:cNvSpPr/>
            <p:nvPr/>
          </p:nvSpPr>
          <p:spPr>
            <a:xfrm>
              <a:off x="5564746" y="3172253"/>
              <a:ext cx="144780" cy="68212"/>
            </a:xfrm>
            <a:custGeom>
              <a:rect b="b" l="l" r="r" t="t"/>
              <a:pathLst>
                <a:path extrusionOk="0" h="1894" w="402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5396125" y="3144053"/>
              <a:ext cx="144600" cy="68068"/>
            </a:xfrm>
            <a:custGeom>
              <a:rect b="b" l="l" r="r" t="t"/>
              <a:pathLst>
                <a:path extrusionOk="0" h="1890" w="4015">
                  <a:moveTo>
                    <a:pt x="2154" y="1"/>
                  </a:moveTo>
                  <a:lnTo>
                    <a:pt x="0" y="610"/>
                  </a:lnTo>
                  <a:lnTo>
                    <a:pt x="1861" y="1890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5786921" y="3413336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2"/>
            <p:cNvSpPr/>
            <p:nvPr/>
          </p:nvSpPr>
          <p:spPr>
            <a:xfrm>
              <a:off x="5696308" y="3438907"/>
              <a:ext cx="144780" cy="68212"/>
            </a:xfrm>
            <a:custGeom>
              <a:rect b="b" l="l" r="r" t="t"/>
              <a:pathLst>
                <a:path extrusionOk="0" h="1894" w="402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2"/>
            <p:cNvSpPr/>
            <p:nvPr/>
          </p:nvSpPr>
          <p:spPr>
            <a:xfrm>
              <a:off x="5461888" y="3277272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2"/>
            <p:cNvSpPr/>
            <p:nvPr/>
          </p:nvSpPr>
          <p:spPr>
            <a:xfrm>
              <a:off x="5864965" y="3467214"/>
              <a:ext cx="144780" cy="68176"/>
            </a:xfrm>
            <a:custGeom>
              <a:rect b="b" l="l" r="r" t="t"/>
              <a:pathLst>
                <a:path extrusionOk="0" h="1893" w="4020">
                  <a:moveTo>
                    <a:pt x="2158" y="1"/>
                  </a:moveTo>
                  <a:lnTo>
                    <a:pt x="1" y="609"/>
                  </a:lnTo>
                  <a:lnTo>
                    <a:pt x="1866" y="1893"/>
                  </a:lnTo>
                  <a:lnTo>
                    <a:pt x="4019" y="1284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2"/>
            <p:cNvSpPr/>
            <p:nvPr/>
          </p:nvSpPr>
          <p:spPr>
            <a:xfrm>
              <a:off x="5540076" y="3331150"/>
              <a:ext cx="144636" cy="68176"/>
            </a:xfrm>
            <a:custGeom>
              <a:rect b="b" l="l" r="r" t="t"/>
              <a:pathLst>
                <a:path extrusionOk="0" h="1893" w="4016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2"/>
            <p:cNvSpPr/>
            <p:nvPr/>
          </p:nvSpPr>
          <p:spPr>
            <a:xfrm>
              <a:off x="5618120" y="3384993"/>
              <a:ext cx="144780" cy="68212"/>
            </a:xfrm>
            <a:custGeom>
              <a:rect b="b" l="l" r="r" t="t"/>
              <a:pathLst>
                <a:path extrusionOk="0" h="1894" w="4020">
                  <a:moveTo>
                    <a:pt x="2154" y="1"/>
                  </a:moveTo>
                  <a:lnTo>
                    <a:pt x="1" y="610"/>
                  </a:lnTo>
                  <a:lnTo>
                    <a:pt x="1865" y="1894"/>
                  </a:lnTo>
                  <a:lnTo>
                    <a:pt x="4020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2"/>
            <p:cNvSpPr/>
            <p:nvPr/>
          </p:nvSpPr>
          <p:spPr>
            <a:xfrm>
              <a:off x="5811591" y="3254475"/>
              <a:ext cx="144780" cy="68176"/>
            </a:xfrm>
            <a:custGeom>
              <a:rect b="b" l="l" r="r" t="t"/>
              <a:pathLst>
                <a:path extrusionOk="0" h="1893" w="4020">
                  <a:moveTo>
                    <a:pt x="2155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9" y="128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2"/>
            <p:cNvSpPr/>
            <p:nvPr/>
          </p:nvSpPr>
          <p:spPr>
            <a:xfrm>
              <a:off x="5474313" y="3197823"/>
              <a:ext cx="144600" cy="68176"/>
            </a:xfrm>
            <a:custGeom>
              <a:rect b="b" l="l" r="r" t="t"/>
              <a:pathLst>
                <a:path extrusionOk="0" h="1893" w="4015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2"/>
            <p:cNvSpPr/>
            <p:nvPr/>
          </p:nvSpPr>
          <p:spPr>
            <a:xfrm>
              <a:off x="5955578" y="3441680"/>
              <a:ext cx="144636" cy="68176"/>
            </a:xfrm>
            <a:custGeom>
              <a:rect b="b" l="l" r="r" t="t"/>
              <a:pathLst>
                <a:path extrusionOk="0" h="1893" w="4016">
                  <a:moveTo>
                    <a:pt x="2154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2"/>
            <p:cNvSpPr/>
            <p:nvPr/>
          </p:nvSpPr>
          <p:spPr>
            <a:xfrm>
              <a:off x="5721122" y="3280009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1"/>
                  </a:moveTo>
                  <a:lnTo>
                    <a:pt x="1" y="610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2"/>
            <p:cNvSpPr/>
            <p:nvPr/>
          </p:nvSpPr>
          <p:spPr>
            <a:xfrm>
              <a:off x="5552357" y="3251702"/>
              <a:ext cx="144744" cy="68212"/>
            </a:xfrm>
            <a:custGeom>
              <a:rect b="b" l="l" r="r" t="t"/>
              <a:pathLst>
                <a:path extrusionOk="0" h="1894" w="4019">
                  <a:moveTo>
                    <a:pt x="2154" y="0"/>
                  </a:moveTo>
                  <a:lnTo>
                    <a:pt x="1" y="609"/>
                  </a:lnTo>
                  <a:lnTo>
                    <a:pt x="1865" y="1893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2"/>
            <p:cNvSpPr/>
            <p:nvPr/>
          </p:nvSpPr>
          <p:spPr>
            <a:xfrm>
              <a:off x="5279689" y="3134941"/>
              <a:ext cx="92414" cy="44370"/>
            </a:xfrm>
            <a:custGeom>
              <a:rect b="b" l="l" r="r" t="t"/>
              <a:pathLst>
                <a:path extrusionOk="0" h="1232" w="2566">
                  <a:moveTo>
                    <a:pt x="1476" y="0"/>
                  </a:moveTo>
                  <a:lnTo>
                    <a:pt x="1" y="413"/>
                  </a:lnTo>
                  <a:lnTo>
                    <a:pt x="863" y="1232"/>
                  </a:lnTo>
                  <a:lnTo>
                    <a:pt x="2565" y="752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2"/>
            <p:cNvSpPr/>
            <p:nvPr/>
          </p:nvSpPr>
          <p:spPr>
            <a:xfrm>
              <a:off x="5319558" y="3169624"/>
              <a:ext cx="130734" cy="68176"/>
            </a:xfrm>
            <a:custGeom>
              <a:rect b="b" l="l" r="r" t="t"/>
              <a:pathLst>
                <a:path extrusionOk="0" h="1893" w="3630">
                  <a:moveTo>
                    <a:pt x="1764" y="1"/>
                  </a:moveTo>
                  <a:lnTo>
                    <a:pt x="0" y="498"/>
                  </a:lnTo>
                  <a:lnTo>
                    <a:pt x="1458" y="1879"/>
                  </a:lnTo>
                  <a:lnTo>
                    <a:pt x="1476" y="1893"/>
                  </a:lnTo>
                  <a:lnTo>
                    <a:pt x="3629" y="1284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2"/>
            <p:cNvSpPr/>
            <p:nvPr/>
          </p:nvSpPr>
          <p:spPr>
            <a:xfrm>
              <a:off x="5642934" y="3226131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1"/>
                  </a:moveTo>
                  <a:lnTo>
                    <a:pt x="1" y="609"/>
                  </a:lnTo>
                  <a:lnTo>
                    <a:pt x="1862" y="1894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2"/>
            <p:cNvSpPr/>
            <p:nvPr/>
          </p:nvSpPr>
          <p:spPr>
            <a:xfrm>
              <a:off x="5630545" y="3305580"/>
              <a:ext cx="144744" cy="68176"/>
            </a:xfrm>
            <a:custGeom>
              <a:rect b="b" l="l" r="r" t="t"/>
              <a:pathLst>
                <a:path extrusionOk="0" h="1893" w="4019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9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5967967" y="3362195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5" y="1"/>
                  </a:moveTo>
                  <a:lnTo>
                    <a:pt x="0" y="610"/>
                  </a:lnTo>
                  <a:lnTo>
                    <a:pt x="1862" y="1894"/>
                  </a:lnTo>
                  <a:lnTo>
                    <a:pt x="4016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2"/>
            <p:cNvSpPr/>
            <p:nvPr/>
          </p:nvSpPr>
          <p:spPr>
            <a:xfrm>
              <a:off x="5889779" y="3308317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5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6" y="1285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2"/>
            <p:cNvSpPr/>
            <p:nvPr/>
          </p:nvSpPr>
          <p:spPr>
            <a:xfrm>
              <a:off x="5877390" y="3387766"/>
              <a:ext cx="144744" cy="68212"/>
            </a:xfrm>
            <a:custGeom>
              <a:rect b="b" l="l" r="r" t="t"/>
              <a:pathLst>
                <a:path extrusionOk="0" h="1894" w="4019">
                  <a:moveTo>
                    <a:pt x="2154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8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2"/>
            <p:cNvSpPr/>
            <p:nvPr/>
          </p:nvSpPr>
          <p:spPr>
            <a:xfrm>
              <a:off x="5799202" y="3333887"/>
              <a:ext cx="144744" cy="68212"/>
            </a:xfrm>
            <a:custGeom>
              <a:rect b="b" l="l" r="r" t="t"/>
              <a:pathLst>
                <a:path extrusionOk="0" h="1894" w="4019">
                  <a:moveTo>
                    <a:pt x="2154" y="0"/>
                  </a:moveTo>
                  <a:lnTo>
                    <a:pt x="0" y="609"/>
                  </a:lnTo>
                  <a:lnTo>
                    <a:pt x="1865" y="1893"/>
                  </a:lnTo>
                  <a:lnTo>
                    <a:pt x="4018" y="1285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2"/>
            <p:cNvSpPr/>
            <p:nvPr/>
          </p:nvSpPr>
          <p:spPr>
            <a:xfrm>
              <a:off x="5708733" y="3359458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5442944" y="3302951"/>
              <a:ext cx="73110" cy="51898"/>
            </a:xfrm>
            <a:custGeom>
              <a:rect b="b" l="l" r="r" t="t"/>
              <a:pathLst>
                <a:path extrusionOk="0" h="1441" w="2030">
                  <a:moveTo>
                    <a:pt x="165" y="0"/>
                  </a:moveTo>
                  <a:lnTo>
                    <a:pt x="1" y="45"/>
                  </a:lnTo>
                  <a:lnTo>
                    <a:pt x="1469" y="1441"/>
                  </a:lnTo>
                  <a:lnTo>
                    <a:pt x="2029" y="128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2"/>
            <p:cNvSpPr/>
            <p:nvPr/>
          </p:nvSpPr>
          <p:spPr>
            <a:xfrm>
              <a:off x="6033766" y="3495522"/>
              <a:ext cx="156017" cy="77360"/>
            </a:xfrm>
            <a:custGeom>
              <a:rect b="b" l="l" r="r" t="t"/>
              <a:pathLst>
                <a:path extrusionOk="0" h="2148" w="4332">
                  <a:moveTo>
                    <a:pt x="2154" y="1"/>
                  </a:moveTo>
                  <a:lnTo>
                    <a:pt x="0" y="606"/>
                  </a:lnTo>
                  <a:lnTo>
                    <a:pt x="2234" y="2147"/>
                  </a:lnTo>
                  <a:lnTo>
                    <a:pt x="4332" y="1500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2"/>
            <p:cNvSpPr/>
            <p:nvPr/>
          </p:nvSpPr>
          <p:spPr>
            <a:xfrm>
              <a:off x="5943153" y="3521093"/>
              <a:ext cx="158430" cy="78981"/>
            </a:xfrm>
            <a:custGeom>
              <a:rect b="b" l="l" r="r" t="t"/>
              <a:pathLst>
                <a:path extrusionOk="0" h="2193" w="4399">
                  <a:moveTo>
                    <a:pt x="2155" y="0"/>
                  </a:moveTo>
                  <a:lnTo>
                    <a:pt x="1" y="609"/>
                  </a:lnTo>
                  <a:lnTo>
                    <a:pt x="2301" y="2192"/>
                  </a:lnTo>
                  <a:lnTo>
                    <a:pt x="4398" y="1545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2"/>
            <p:cNvSpPr/>
            <p:nvPr/>
          </p:nvSpPr>
          <p:spPr>
            <a:xfrm>
              <a:off x="5566259" y="3410563"/>
              <a:ext cx="106028" cy="61334"/>
            </a:xfrm>
            <a:custGeom>
              <a:rect b="b" l="l" r="r" t="t"/>
              <a:pathLst>
                <a:path extrusionOk="0" h="1703" w="2944">
                  <a:moveTo>
                    <a:pt x="1083" y="1"/>
                  </a:moveTo>
                  <a:lnTo>
                    <a:pt x="0" y="307"/>
                  </a:lnTo>
                  <a:lnTo>
                    <a:pt x="1473" y="1702"/>
                  </a:lnTo>
                  <a:lnTo>
                    <a:pt x="2944" y="1285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2"/>
            <p:cNvSpPr/>
            <p:nvPr/>
          </p:nvSpPr>
          <p:spPr>
            <a:xfrm>
              <a:off x="6046047" y="3416109"/>
              <a:ext cx="144744" cy="68068"/>
            </a:xfrm>
            <a:custGeom>
              <a:rect b="b" l="l" r="r" t="t"/>
              <a:pathLst>
                <a:path extrusionOk="0" h="1890" w="4019">
                  <a:moveTo>
                    <a:pt x="2154" y="0"/>
                  </a:moveTo>
                  <a:lnTo>
                    <a:pt x="0" y="609"/>
                  </a:lnTo>
                  <a:lnTo>
                    <a:pt x="1865" y="1889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5628024" y="3464441"/>
              <a:ext cx="122451" cy="65979"/>
            </a:xfrm>
            <a:custGeom>
              <a:rect b="b" l="l" r="r" t="t"/>
              <a:pathLst>
                <a:path extrusionOk="0" h="1832" w="3400">
                  <a:moveTo>
                    <a:pt x="1539" y="1"/>
                  </a:moveTo>
                  <a:lnTo>
                    <a:pt x="1" y="436"/>
                  </a:lnTo>
                  <a:lnTo>
                    <a:pt x="1469" y="1831"/>
                  </a:lnTo>
                  <a:lnTo>
                    <a:pt x="3400" y="1284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2"/>
            <p:cNvSpPr/>
            <p:nvPr/>
          </p:nvSpPr>
          <p:spPr>
            <a:xfrm>
              <a:off x="5689681" y="3518356"/>
              <a:ext cx="138982" cy="70553"/>
            </a:xfrm>
            <a:custGeom>
              <a:rect b="b" l="l" r="r" t="t"/>
              <a:pathLst>
                <a:path extrusionOk="0" h="1959" w="3859">
                  <a:moveTo>
                    <a:pt x="1994" y="0"/>
                  </a:moveTo>
                  <a:lnTo>
                    <a:pt x="0" y="564"/>
                  </a:lnTo>
                  <a:lnTo>
                    <a:pt x="1469" y="1958"/>
                  </a:lnTo>
                  <a:lnTo>
                    <a:pt x="3859" y="1284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2"/>
            <p:cNvSpPr/>
            <p:nvPr/>
          </p:nvSpPr>
          <p:spPr>
            <a:xfrm>
              <a:off x="5774496" y="3492785"/>
              <a:ext cx="144636" cy="68176"/>
            </a:xfrm>
            <a:custGeom>
              <a:rect b="b" l="l" r="r" t="t"/>
              <a:pathLst>
                <a:path extrusionOk="0" h="1893" w="4016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6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2"/>
            <p:cNvSpPr/>
            <p:nvPr/>
          </p:nvSpPr>
          <p:spPr>
            <a:xfrm>
              <a:off x="6214812" y="3438511"/>
              <a:ext cx="157169" cy="79989"/>
            </a:xfrm>
            <a:custGeom>
              <a:rect b="b" l="l" r="r" t="t"/>
              <a:pathLst>
                <a:path extrusionOk="0" h="2221" w="4364">
                  <a:moveTo>
                    <a:pt x="2728" y="0"/>
                  </a:moveTo>
                  <a:lnTo>
                    <a:pt x="1" y="769"/>
                  </a:lnTo>
                  <a:lnTo>
                    <a:pt x="2106" y="2221"/>
                  </a:lnTo>
                  <a:lnTo>
                    <a:pt x="3744" y="1716"/>
                  </a:lnTo>
                  <a:cubicBezTo>
                    <a:pt x="4221" y="1654"/>
                    <a:pt x="4364" y="1037"/>
                    <a:pt x="3960" y="777"/>
                  </a:cubicBezTo>
                  <a:lnTo>
                    <a:pt x="272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2"/>
            <p:cNvSpPr/>
            <p:nvPr/>
          </p:nvSpPr>
          <p:spPr>
            <a:xfrm>
              <a:off x="5751338" y="3572198"/>
              <a:ext cx="173808" cy="91010"/>
            </a:xfrm>
            <a:custGeom>
              <a:rect b="b" l="l" r="r" t="t"/>
              <a:pathLst>
                <a:path extrusionOk="0" h="2527" w="4826">
                  <a:moveTo>
                    <a:pt x="2453" y="1"/>
                  </a:moveTo>
                  <a:lnTo>
                    <a:pt x="0" y="693"/>
                  </a:lnTo>
                  <a:lnTo>
                    <a:pt x="1931" y="2527"/>
                  </a:lnTo>
                  <a:lnTo>
                    <a:pt x="4826" y="1637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6136624" y="3386037"/>
              <a:ext cx="164697" cy="72570"/>
            </a:xfrm>
            <a:custGeom>
              <a:rect b="b" l="l" r="r" t="t"/>
              <a:pathLst>
                <a:path extrusionOk="0" h="2015" w="4573">
                  <a:moveTo>
                    <a:pt x="2596" y="0"/>
                  </a:moveTo>
                  <a:lnTo>
                    <a:pt x="1" y="731"/>
                  </a:lnTo>
                  <a:lnTo>
                    <a:pt x="1862" y="2014"/>
                  </a:lnTo>
                  <a:lnTo>
                    <a:pt x="4573" y="1249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2"/>
            <p:cNvSpPr/>
            <p:nvPr/>
          </p:nvSpPr>
          <p:spPr>
            <a:xfrm>
              <a:off x="6124235" y="3469844"/>
              <a:ext cx="153784" cy="75848"/>
            </a:xfrm>
            <a:custGeom>
              <a:rect b="b" l="l" r="r" t="t"/>
              <a:pathLst>
                <a:path extrusionOk="0" h="2106" w="4270">
                  <a:moveTo>
                    <a:pt x="2154" y="0"/>
                  </a:moveTo>
                  <a:lnTo>
                    <a:pt x="0" y="609"/>
                  </a:lnTo>
                  <a:lnTo>
                    <a:pt x="2171" y="2105"/>
                  </a:lnTo>
                  <a:lnTo>
                    <a:pt x="4269" y="1458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2"/>
            <p:cNvSpPr/>
            <p:nvPr/>
          </p:nvSpPr>
          <p:spPr>
            <a:xfrm>
              <a:off x="5617904" y="3037773"/>
              <a:ext cx="102139" cy="43794"/>
            </a:xfrm>
            <a:custGeom>
              <a:rect b="b" l="l" r="r" t="t"/>
              <a:pathLst>
                <a:path extrusionOk="0" h="1216" w="2836">
                  <a:moveTo>
                    <a:pt x="1698" y="1"/>
                  </a:moveTo>
                  <a:lnTo>
                    <a:pt x="0" y="478"/>
                  </a:lnTo>
                  <a:lnTo>
                    <a:pt x="1075" y="1216"/>
                  </a:lnTo>
                  <a:lnTo>
                    <a:pt x="2836" y="718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2"/>
            <p:cNvSpPr/>
            <p:nvPr/>
          </p:nvSpPr>
          <p:spPr>
            <a:xfrm>
              <a:off x="5852684" y="3546663"/>
              <a:ext cx="160699" cy="80566"/>
            </a:xfrm>
            <a:custGeom>
              <a:rect b="b" l="l" r="r" t="t"/>
              <a:pathLst>
                <a:path extrusionOk="0" h="2237" w="4462">
                  <a:moveTo>
                    <a:pt x="2154" y="0"/>
                  </a:moveTo>
                  <a:lnTo>
                    <a:pt x="1" y="609"/>
                  </a:lnTo>
                  <a:lnTo>
                    <a:pt x="2363" y="2237"/>
                  </a:lnTo>
                  <a:lnTo>
                    <a:pt x="4461" y="159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2"/>
            <p:cNvSpPr/>
            <p:nvPr/>
          </p:nvSpPr>
          <p:spPr>
            <a:xfrm>
              <a:off x="5667640" y="3071123"/>
              <a:ext cx="135488" cy="64323"/>
            </a:xfrm>
            <a:custGeom>
              <a:rect b="b" l="l" r="r" t="t"/>
              <a:pathLst>
                <a:path extrusionOk="0" h="1786" w="3762">
                  <a:moveTo>
                    <a:pt x="1781" y="1"/>
                  </a:moveTo>
                  <a:lnTo>
                    <a:pt x="0" y="502"/>
                  </a:lnTo>
                  <a:lnTo>
                    <a:pt x="1865" y="1785"/>
                  </a:lnTo>
                  <a:lnTo>
                    <a:pt x="3761" y="1250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2"/>
            <p:cNvSpPr/>
            <p:nvPr/>
          </p:nvSpPr>
          <p:spPr>
            <a:xfrm>
              <a:off x="5824016" y="3175998"/>
              <a:ext cx="145248" cy="67240"/>
            </a:xfrm>
            <a:custGeom>
              <a:rect b="b" l="l" r="r" t="t"/>
              <a:pathLst>
                <a:path extrusionOk="0" h="1867" w="4033">
                  <a:moveTo>
                    <a:pt x="2053" y="1"/>
                  </a:moveTo>
                  <a:lnTo>
                    <a:pt x="0" y="582"/>
                  </a:lnTo>
                  <a:lnTo>
                    <a:pt x="1861" y="1866"/>
                  </a:lnTo>
                  <a:lnTo>
                    <a:pt x="4032" y="1253"/>
                  </a:lnTo>
                  <a:lnTo>
                    <a:pt x="20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5745828" y="3123489"/>
              <a:ext cx="140386" cy="65835"/>
            </a:xfrm>
            <a:custGeom>
              <a:rect b="b" l="l" r="r" t="t"/>
              <a:pathLst>
                <a:path extrusionOk="0" h="1828" w="3898">
                  <a:moveTo>
                    <a:pt x="1917" y="1"/>
                  </a:moveTo>
                  <a:lnTo>
                    <a:pt x="0" y="543"/>
                  </a:lnTo>
                  <a:lnTo>
                    <a:pt x="1861" y="1828"/>
                  </a:lnTo>
                  <a:lnTo>
                    <a:pt x="3897" y="1253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2"/>
            <p:cNvSpPr/>
            <p:nvPr/>
          </p:nvSpPr>
          <p:spPr>
            <a:xfrm>
              <a:off x="5902204" y="3228508"/>
              <a:ext cx="150002" cy="68573"/>
            </a:xfrm>
            <a:custGeom>
              <a:rect b="b" l="l" r="r" t="t"/>
              <a:pathLst>
                <a:path extrusionOk="0" h="1904" w="4165">
                  <a:moveTo>
                    <a:pt x="2185" y="1"/>
                  </a:moveTo>
                  <a:lnTo>
                    <a:pt x="0" y="620"/>
                  </a:lnTo>
                  <a:lnTo>
                    <a:pt x="1861" y="1904"/>
                  </a:lnTo>
                  <a:lnTo>
                    <a:pt x="4164" y="1253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2"/>
            <p:cNvSpPr/>
            <p:nvPr/>
          </p:nvSpPr>
          <p:spPr>
            <a:xfrm>
              <a:off x="5980248" y="3281018"/>
              <a:ext cx="155045" cy="69941"/>
            </a:xfrm>
            <a:custGeom>
              <a:rect b="b" l="l" r="r" t="t"/>
              <a:pathLst>
                <a:path extrusionOk="0" h="1942" w="4305">
                  <a:moveTo>
                    <a:pt x="2325" y="0"/>
                  </a:moveTo>
                  <a:lnTo>
                    <a:pt x="1" y="658"/>
                  </a:lnTo>
                  <a:lnTo>
                    <a:pt x="1865" y="1942"/>
                  </a:lnTo>
                  <a:lnTo>
                    <a:pt x="4305" y="125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2"/>
            <p:cNvSpPr/>
            <p:nvPr/>
          </p:nvSpPr>
          <p:spPr>
            <a:xfrm>
              <a:off x="6058436" y="3333527"/>
              <a:ext cx="159907" cy="71346"/>
            </a:xfrm>
            <a:custGeom>
              <a:rect b="b" l="l" r="r" t="t"/>
              <a:pathLst>
                <a:path extrusionOk="0" h="1981" w="4440">
                  <a:moveTo>
                    <a:pt x="2461" y="0"/>
                  </a:moveTo>
                  <a:lnTo>
                    <a:pt x="1" y="696"/>
                  </a:lnTo>
                  <a:lnTo>
                    <a:pt x="1862" y="1980"/>
                  </a:lnTo>
                  <a:lnTo>
                    <a:pt x="4440" y="1250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2"/>
            <p:cNvSpPr/>
            <p:nvPr/>
          </p:nvSpPr>
          <p:spPr>
            <a:xfrm>
              <a:off x="5577171" y="3092840"/>
              <a:ext cx="144636" cy="68176"/>
            </a:xfrm>
            <a:custGeom>
              <a:rect b="b" l="l" r="r" t="t"/>
              <a:pathLst>
                <a:path extrusionOk="0" h="1893" w="4016">
                  <a:moveTo>
                    <a:pt x="2154" y="0"/>
                  </a:moveTo>
                  <a:lnTo>
                    <a:pt x="1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2"/>
            <p:cNvSpPr/>
            <p:nvPr/>
          </p:nvSpPr>
          <p:spPr>
            <a:xfrm>
              <a:off x="5420543" y="3283287"/>
              <a:ext cx="17323" cy="13037"/>
            </a:xfrm>
            <a:custGeom>
              <a:rect b="b" l="l" r="r" t="t"/>
              <a:pathLst>
                <a:path extrusionOk="0" h="362" w="481">
                  <a:moveTo>
                    <a:pt x="0" y="0"/>
                  </a:moveTo>
                  <a:lnTo>
                    <a:pt x="379" y="362"/>
                  </a:lnTo>
                  <a:lnTo>
                    <a:pt x="48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2"/>
            <p:cNvSpPr/>
            <p:nvPr/>
          </p:nvSpPr>
          <p:spPr>
            <a:xfrm>
              <a:off x="5345740" y="3109479"/>
              <a:ext cx="116941" cy="48908"/>
            </a:xfrm>
            <a:custGeom>
              <a:rect b="b" l="l" r="r" t="t"/>
              <a:pathLst>
                <a:path extrusionOk="0" h="1358" w="3247">
                  <a:moveTo>
                    <a:pt x="2161" y="1"/>
                  </a:moveTo>
                  <a:lnTo>
                    <a:pt x="0" y="606"/>
                  </a:lnTo>
                  <a:lnTo>
                    <a:pt x="1089" y="1357"/>
                  </a:lnTo>
                  <a:lnTo>
                    <a:pt x="3246" y="749"/>
                  </a:lnTo>
                  <a:lnTo>
                    <a:pt x="21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2"/>
            <p:cNvSpPr/>
            <p:nvPr/>
          </p:nvSpPr>
          <p:spPr>
            <a:xfrm>
              <a:off x="5436426" y="3084052"/>
              <a:ext cx="116725" cy="48764"/>
            </a:xfrm>
            <a:custGeom>
              <a:rect b="b" l="l" r="r" t="t"/>
              <a:pathLst>
                <a:path extrusionOk="0" h="1354" w="3241">
                  <a:moveTo>
                    <a:pt x="2162" y="0"/>
                  </a:moveTo>
                  <a:lnTo>
                    <a:pt x="1" y="606"/>
                  </a:lnTo>
                  <a:lnTo>
                    <a:pt x="1086" y="1354"/>
                  </a:lnTo>
                  <a:lnTo>
                    <a:pt x="3241" y="745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2"/>
            <p:cNvSpPr/>
            <p:nvPr/>
          </p:nvSpPr>
          <p:spPr>
            <a:xfrm>
              <a:off x="5527147" y="3058590"/>
              <a:ext cx="116581" cy="48548"/>
            </a:xfrm>
            <a:custGeom>
              <a:rect b="b" l="l" r="r" t="t"/>
              <a:pathLst>
                <a:path extrusionOk="0" h="1348" w="3237">
                  <a:moveTo>
                    <a:pt x="2162" y="1"/>
                  </a:moveTo>
                  <a:lnTo>
                    <a:pt x="1" y="606"/>
                  </a:lnTo>
                  <a:lnTo>
                    <a:pt x="1080" y="1348"/>
                  </a:lnTo>
                  <a:lnTo>
                    <a:pt x="3237" y="742"/>
                  </a:lnTo>
                  <a:lnTo>
                    <a:pt x="216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2"/>
            <p:cNvSpPr/>
            <p:nvPr/>
          </p:nvSpPr>
          <p:spPr>
            <a:xfrm>
              <a:off x="5504601" y="3356721"/>
              <a:ext cx="89641" cy="56652"/>
            </a:xfrm>
            <a:custGeom>
              <a:rect b="b" l="l" r="r" t="t"/>
              <a:pathLst>
                <a:path extrusionOk="0" h="1573" w="2489">
                  <a:moveTo>
                    <a:pt x="624" y="0"/>
                  </a:moveTo>
                  <a:lnTo>
                    <a:pt x="1" y="177"/>
                  </a:lnTo>
                  <a:lnTo>
                    <a:pt x="1469" y="1572"/>
                  </a:lnTo>
                  <a:lnTo>
                    <a:pt x="2488" y="1284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5026290" y="2318413"/>
              <a:ext cx="814191" cy="1399219"/>
            </a:xfrm>
            <a:custGeom>
              <a:rect b="b" l="l" r="r" t="t"/>
              <a:pathLst>
                <a:path extrusionOk="0" h="38851" w="22607">
                  <a:moveTo>
                    <a:pt x="477" y="1"/>
                  </a:moveTo>
                  <a:cubicBezTo>
                    <a:pt x="230" y="1"/>
                    <a:pt x="1" y="225"/>
                    <a:pt x="68" y="513"/>
                  </a:cubicBezTo>
                  <a:lnTo>
                    <a:pt x="5075" y="22035"/>
                  </a:lnTo>
                  <a:lnTo>
                    <a:pt x="22606" y="38850"/>
                  </a:lnTo>
                  <a:lnTo>
                    <a:pt x="16914" y="15797"/>
                  </a:lnTo>
                  <a:cubicBezTo>
                    <a:pt x="16785" y="15271"/>
                    <a:pt x="16503" y="14795"/>
                    <a:pt x="16111" y="14426"/>
                  </a:cubicBezTo>
                  <a:lnTo>
                    <a:pt x="757" y="113"/>
                  </a:lnTo>
                  <a:cubicBezTo>
                    <a:pt x="672" y="35"/>
                    <a:pt x="573" y="1"/>
                    <a:pt x="47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2"/>
            <p:cNvSpPr/>
            <p:nvPr/>
          </p:nvSpPr>
          <p:spPr>
            <a:xfrm>
              <a:off x="5022328" y="2313983"/>
              <a:ext cx="823015" cy="1408006"/>
            </a:xfrm>
            <a:custGeom>
              <a:rect b="b" l="l" r="r" t="t"/>
              <a:pathLst>
                <a:path extrusionOk="0" h="39095" w="22852">
                  <a:moveTo>
                    <a:pt x="586" y="247"/>
                  </a:moveTo>
                  <a:cubicBezTo>
                    <a:pt x="650" y="247"/>
                    <a:pt x="718" y="269"/>
                    <a:pt x="780" y="326"/>
                  </a:cubicBezTo>
                  <a:lnTo>
                    <a:pt x="16137" y="14640"/>
                  </a:lnTo>
                  <a:cubicBezTo>
                    <a:pt x="16513" y="14994"/>
                    <a:pt x="16780" y="15447"/>
                    <a:pt x="16902" y="15948"/>
                  </a:cubicBezTo>
                  <a:lnTo>
                    <a:pt x="22493" y="38587"/>
                  </a:lnTo>
                  <a:lnTo>
                    <a:pt x="5296" y="22092"/>
                  </a:lnTo>
                  <a:lnTo>
                    <a:pt x="296" y="608"/>
                  </a:lnTo>
                  <a:cubicBezTo>
                    <a:pt x="261" y="451"/>
                    <a:pt x="345" y="340"/>
                    <a:pt x="435" y="288"/>
                  </a:cubicBezTo>
                  <a:cubicBezTo>
                    <a:pt x="478" y="263"/>
                    <a:pt x="530" y="247"/>
                    <a:pt x="586" y="247"/>
                  </a:cubicBezTo>
                  <a:close/>
                  <a:moveTo>
                    <a:pt x="586" y="0"/>
                  </a:moveTo>
                  <a:cubicBezTo>
                    <a:pt x="493" y="0"/>
                    <a:pt x="398" y="25"/>
                    <a:pt x="310" y="76"/>
                  </a:cubicBezTo>
                  <a:cubicBezTo>
                    <a:pt x="101" y="197"/>
                    <a:pt x="1" y="427"/>
                    <a:pt x="56" y="663"/>
                  </a:cubicBezTo>
                  <a:lnTo>
                    <a:pt x="5063" y="22185"/>
                  </a:lnTo>
                  <a:cubicBezTo>
                    <a:pt x="5069" y="22206"/>
                    <a:pt x="5080" y="22231"/>
                    <a:pt x="5098" y="22245"/>
                  </a:cubicBezTo>
                  <a:lnTo>
                    <a:pt x="22633" y="39060"/>
                  </a:lnTo>
                  <a:cubicBezTo>
                    <a:pt x="22657" y="39084"/>
                    <a:pt x="22684" y="39094"/>
                    <a:pt x="22716" y="39094"/>
                  </a:cubicBezTo>
                  <a:cubicBezTo>
                    <a:pt x="22737" y="39094"/>
                    <a:pt x="22761" y="39091"/>
                    <a:pt x="22779" y="39078"/>
                  </a:cubicBezTo>
                  <a:cubicBezTo>
                    <a:pt x="22827" y="39049"/>
                    <a:pt x="22851" y="38994"/>
                    <a:pt x="22838" y="38941"/>
                  </a:cubicBezTo>
                  <a:lnTo>
                    <a:pt x="17143" y="15889"/>
                  </a:lnTo>
                  <a:cubicBezTo>
                    <a:pt x="17006" y="15338"/>
                    <a:pt x="16718" y="14845"/>
                    <a:pt x="16304" y="14458"/>
                  </a:cubicBezTo>
                  <a:lnTo>
                    <a:pt x="950" y="146"/>
                  </a:lnTo>
                  <a:cubicBezTo>
                    <a:pt x="847" y="50"/>
                    <a:pt x="718" y="0"/>
                    <a:pt x="5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2"/>
            <p:cNvSpPr/>
            <p:nvPr/>
          </p:nvSpPr>
          <p:spPr>
            <a:xfrm>
              <a:off x="5528047" y="2801804"/>
              <a:ext cx="107649" cy="162356"/>
            </a:xfrm>
            <a:custGeom>
              <a:rect b="b" l="l" r="r" t="t"/>
              <a:pathLst>
                <a:path extrusionOk="0" h="4508" w="2989">
                  <a:moveTo>
                    <a:pt x="70" y="1"/>
                  </a:moveTo>
                  <a:cubicBezTo>
                    <a:pt x="53" y="1"/>
                    <a:pt x="36" y="8"/>
                    <a:pt x="24" y="23"/>
                  </a:cubicBezTo>
                  <a:cubicBezTo>
                    <a:pt x="0" y="47"/>
                    <a:pt x="4" y="86"/>
                    <a:pt x="29" y="110"/>
                  </a:cubicBezTo>
                  <a:lnTo>
                    <a:pt x="1782" y="1644"/>
                  </a:lnTo>
                  <a:cubicBezTo>
                    <a:pt x="1789" y="1652"/>
                    <a:pt x="1799" y="1655"/>
                    <a:pt x="1810" y="1658"/>
                  </a:cubicBezTo>
                  <a:cubicBezTo>
                    <a:pt x="1813" y="1658"/>
                    <a:pt x="2338" y="1846"/>
                    <a:pt x="2860" y="4459"/>
                  </a:cubicBezTo>
                  <a:cubicBezTo>
                    <a:pt x="2863" y="4486"/>
                    <a:pt x="2892" y="4507"/>
                    <a:pt x="2919" y="4507"/>
                  </a:cubicBezTo>
                  <a:lnTo>
                    <a:pt x="2934" y="4507"/>
                  </a:lnTo>
                  <a:cubicBezTo>
                    <a:pt x="2964" y="4501"/>
                    <a:pt x="2989" y="4470"/>
                    <a:pt x="2982" y="4435"/>
                  </a:cubicBezTo>
                  <a:cubicBezTo>
                    <a:pt x="2478" y="1915"/>
                    <a:pt x="1970" y="1585"/>
                    <a:pt x="1855" y="1543"/>
                  </a:cubicBezTo>
                  <a:lnTo>
                    <a:pt x="112" y="16"/>
                  </a:lnTo>
                  <a:cubicBezTo>
                    <a:pt x="101" y="6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2"/>
            <p:cNvSpPr/>
            <p:nvPr/>
          </p:nvSpPr>
          <p:spPr>
            <a:xfrm>
              <a:off x="5642574" y="3011014"/>
              <a:ext cx="121443" cy="509612"/>
            </a:xfrm>
            <a:custGeom>
              <a:rect b="b" l="l" r="r" t="t"/>
              <a:pathLst>
                <a:path extrusionOk="0" h="14150" w="3372">
                  <a:moveTo>
                    <a:pt x="73" y="0"/>
                  </a:moveTo>
                  <a:cubicBezTo>
                    <a:pt x="67" y="0"/>
                    <a:pt x="62" y="1"/>
                    <a:pt x="56" y="3"/>
                  </a:cubicBezTo>
                  <a:cubicBezTo>
                    <a:pt x="22" y="10"/>
                    <a:pt x="1" y="42"/>
                    <a:pt x="7" y="76"/>
                  </a:cubicBezTo>
                  <a:lnTo>
                    <a:pt x="3243" y="14101"/>
                  </a:lnTo>
                  <a:cubicBezTo>
                    <a:pt x="3250" y="14129"/>
                    <a:pt x="3274" y="14150"/>
                    <a:pt x="3302" y="14150"/>
                  </a:cubicBezTo>
                  <a:cubicBezTo>
                    <a:pt x="3309" y="14150"/>
                    <a:pt x="3312" y="14150"/>
                    <a:pt x="3316" y="14146"/>
                  </a:cubicBezTo>
                  <a:cubicBezTo>
                    <a:pt x="3351" y="14139"/>
                    <a:pt x="3372" y="14108"/>
                    <a:pt x="3365" y="14073"/>
                  </a:cubicBezTo>
                  <a:lnTo>
                    <a:pt x="129" y="48"/>
                  </a:lnTo>
                  <a:cubicBezTo>
                    <a:pt x="123" y="20"/>
                    <a:pt x="99" y="0"/>
                    <a:pt x="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2"/>
            <p:cNvSpPr/>
            <p:nvPr/>
          </p:nvSpPr>
          <p:spPr>
            <a:xfrm>
              <a:off x="5165919" y="2681694"/>
              <a:ext cx="165165" cy="245154"/>
            </a:xfrm>
            <a:custGeom>
              <a:rect b="b" l="l" r="r" t="t"/>
              <a:pathLst>
                <a:path extrusionOk="0" h="6807" w="4586">
                  <a:moveTo>
                    <a:pt x="1226" y="0"/>
                  </a:moveTo>
                  <a:cubicBezTo>
                    <a:pt x="1117" y="0"/>
                    <a:pt x="1013" y="20"/>
                    <a:pt x="915" y="60"/>
                  </a:cubicBezTo>
                  <a:cubicBezTo>
                    <a:pt x="70" y="407"/>
                    <a:pt x="1" y="2189"/>
                    <a:pt x="759" y="4033"/>
                  </a:cubicBezTo>
                  <a:cubicBezTo>
                    <a:pt x="1433" y="5667"/>
                    <a:pt x="2532" y="6806"/>
                    <a:pt x="3362" y="6806"/>
                  </a:cubicBezTo>
                  <a:cubicBezTo>
                    <a:pt x="3470" y="6806"/>
                    <a:pt x="3573" y="6787"/>
                    <a:pt x="3671" y="6747"/>
                  </a:cubicBezTo>
                  <a:cubicBezTo>
                    <a:pt x="4517" y="6399"/>
                    <a:pt x="4586" y="4617"/>
                    <a:pt x="3828" y="2770"/>
                  </a:cubicBezTo>
                  <a:cubicBezTo>
                    <a:pt x="3153" y="1139"/>
                    <a:pt x="2058" y="0"/>
                    <a:pt x="122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2"/>
            <p:cNvSpPr/>
            <p:nvPr/>
          </p:nvSpPr>
          <p:spPr>
            <a:xfrm>
              <a:off x="5184358" y="2712523"/>
              <a:ext cx="128321" cy="183352"/>
            </a:xfrm>
            <a:custGeom>
              <a:rect b="b" l="l" r="r" t="t"/>
              <a:pathLst>
                <a:path extrusionOk="0" h="5091" w="3563">
                  <a:moveTo>
                    <a:pt x="1023" y="251"/>
                  </a:moveTo>
                  <a:cubicBezTo>
                    <a:pt x="1238" y="251"/>
                    <a:pt x="1503" y="386"/>
                    <a:pt x="1778" y="637"/>
                  </a:cubicBezTo>
                  <a:cubicBezTo>
                    <a:pt x="2153" y="992"/>
                    <a:pt x="2502" y="1524"/>
                    <a:pt x="2759" y="2143"/>
                  </a:cubicBezTo>
                  <a:cubicBezTo>
                    <a:pt x="3263" y="3372"/>
                    <a:pt x="3242" y="4593"/>
                    <a:pt x="2714" y="4812"/>
                  </a:cubicBezTo>
                  <a:cubicBezTo>
                    <a:pt x="2661" y="4833"/>
                    <a:pt x="2604" y="4844"/>
                    <a:pt x="2543" y="4844"/>
                  </a:cubicBezTo>
                  <a:cubicBezTo>
                    <a:pt x="2325" y="4844"/>
                    <a:pt x="2060" y="4710"/>
                    <a:pt x="1789" y="4457"/>
                  </a:cubicBezTo>
                  <a:cubicBezTo>
                    <a:pt x="1409" y="4102"/>
                    <a:pt x="1061" y="3567"/>
                    <a:pt x="807" y="2947"/>
                  </a:cubicBezTo>
                  <a:cubicBezTo>
                    <a:pt x="299" y="1722"/>
                    <a:pt x="320" y="502"/>
                    <a:pt x="849" y="282"/>
                  </a:cubicBezTo>
                  <a:cubicBezTo>
                    <a:pt x="901" y="261"/>
                    <a:pt x="960" y="251"/>
                    <a:pt x="1023" y="251"/>
                  </a:cubicBezTo>
                  <a:close/>
                  <a:moveTo>
                    <a:pt x="1022" y="1"/>
                  </a:moveTo>
                  <a:cubicBezTo>
                    <a:pt x="929" y="1"/>
                    <a:pt x="839" y="18"/>
                    <a:pt x="755" y="52"/>
                  </a:cubicBezTo>
                  <a:cubicBezTo>
                    <a:pt x="80" y="331"/>
                    <a:pt x="0" y="1646"/>
                    <a:pt x="578" y="3045"/>
                  </a:cubicBezTo>
                  <a:cubicBezTo>
                    <a:pt x="846" y="3695"/>
                    <a:pt x="1214" y="4259"/>
                    <a:pt x="1618" y="4638"/>
                  </a:cubicBezTo>
                  <a:cubicBezTo>
                    <a:pt x="1941" y="4937"/>
                    <a:pt x="2258" y="5091"/>
                    <a:pt x="2540" y="5091"/>
                  </a:cubicBezTo>
                  <a:cubicBezTo>
                    <a:pt x="2634" y="5091"/>
                    <a:pt x="2725" y="5073"/>
                    <a:pt x="2808" y="5038"/>
                  </a:cubicBezTo>
                  <a:cubicBezTo>
                    <a:pt x="3483" y="4760"/>
                    <a:pt x="3563" y="3448"/>
                    <a:pt x="2988" y="2050"/>
                  </a:cubicBezTo>
                  <a:cubicBezTo>
                    <a:pt x="2717" y="1399"/>
                    <a:pt x="2349" y="832"/>
                    <a:pt x="1945" y="457"/>
                  </a:cubicBezTo>
                  <a:cubicBezTo>
                    <a:pt x="1624" y="156"/>
                    <a:pt x="1304" y="1"/>
                    <a:pt x="102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2"/>
            <p:cNvSpPr/>
            <p:nvPr/>
          </p:nvSpPr>
          <p:spPr>
            <a:xfrm>
              <a:off x="5254263" y="3005792"/>
              <a:ext cx="106028" cy="128970"/>
            </a:xfrm>
            <a:custGeom>
              <a:rect b="b" l="l" r="r" t="t"/>
              <a:pathLst>
                <a:path extrusionOk="0" h="3581" w="2944">
                  <a:moveTo>
                    <a:pt x="1051" y="1"/>
                  </a:moveTo>
                  <a:cubicBezTo>
                    <a:pt x="950" y="1"/>
                    <a:pt x="852" y="19"/>
                    <a:pt x="759" y="58"/>
                  </a:cubicBezTo>
                  <a:cubicBezTo>
                    <a:pt x="164" y="301"/>
                    <a:pt x="0" y="1276"/>
                    <a:pt x="394" y="2236"/>
                  </a:cubicBezTo>
                  <a:cubicBezTo>
                    <a:pt x="728" y="3043"/>
                    <a:pt x="1350" y="3580"/>
                    <a:pt x="1894" y="3580"/>
                  </a:cubicBezTo>
                  <a:cubicBezTo>
                    <a:pt x="1995" y="3580"/>
                    <a:pt x="2093" y="3562"/>
                    <a:pt x="2186" y="3523"/>
                  </a:cubicBezTo>
                  <a:cubicBezTo>
                    <a:pt x="2780" y="3280"/>
                    <a:pt x="2944" y="2305"/>
                    <a:pt x="2550" y="1348"/>
                  </a:cubicBezTo>
                  <a:cubicBezTo>
                    <a:pt x="2216" y="538"/>
                    <a:pt x="1594" y="1"/>
                    <a:pt x="1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2"/>
            <p:cNvSpPr/>
            <p:nvPr/>
          </p:nvSpPr>
          <p:spPr>
            <a:xfrm>
              <a:off x="5274431" y="3027833"/>
              <a:ext cx="69221" cy="84923"/>
            </a:xfrm>
            <a:custGeom>
              <a:rect b="b" l="l" r="r" t="t"/>
              <a:pathLst>
                <a:path extrusionOk="0" h="2358" w="1922">
                  <a:moveTo>
                    <a:pt x="665" y="249"/>
                  </a:moveTo>
                  <a:cubicBezTo>
                    <a:pt x="929" y="249"/>
                    <a:pt x="1257" y="542"/>
                    <a:pt x="1430" y="966"/>
                  </a:cubicBezTo>
                  <a:cubicBezTo>
                    <a:pt x="1632" y="1457"/>
                    <a:pt x="1566" y="1968"/>
                    <a:pt x="1284" y="2083"/>
                  </a:cubicBezTo>
                  <a:cubicBezTo>
                    <a:pt x="1244" y="2100"/>
                    <a:pt x="1202" y="2108"/>
                    <a:pt x="1157" y="2108"/>
                  </a:cubicBezTo>
                  <a:cubicBezTo>
                    <a:pt x="891" y="2108"/>
                    <a:pt x="567" y="1815"/>
                    <a:pt x="394" y="1394"/>
                  </a:cubicBezTo>
                  <a:cubicBezTo>
                    <a:pt x="290" y="1140"/>
                    <a:pt x="255" y="882"/>
                    <a:pt x="290" y="664"/>
                  </a:cubicBezTo>
                  <a:cubicBezTo>
                    <a:pt x="324" y="465"/>
                    <a:pt x="411" y="326"/>
                    <a:pt x="540" y="274"/>
                  </a:cubicBezTo>
                  <a:cubicBezTo>
                    <a:pt x="578" y="256"/>
                    <a:pt x="620" y="249"/>
                    <a:pt x="665" y="249"/>
                  </a:cubicBezTo>
                  <a:close/>
                  <a:moveTo>
                    <a:pt x="665" y="1"/>
                  </a:moveTo>
                  <a:cubicBezTo>
                    <a:pt x="590" y="1"/>
                    <a:pt x="516" y="15"/>
                    <a:pt x="446" y="44"/>
                  </a:cubicBezTo>
                  <a:cubicBezTo>
                    <a:pt x="234" y="131"/>
                    <a:pt x="94" y="336"/>
                    <a:pt x="46" y="622"/>
                  </a:cubicBezTo>
                  <a:cubicBezTo>
                    <a:pt x="1" y="887"/>
                    <a:pt x="42" y="1192"/>
                    <a:pt x="164" y="1488"/>
                  </a:cubicBezTo>
                  <a:cubicBezTo>
                    <a:pt x="383" y="2017"/>
                    <a:pt x="787" y="2358"/>
                    <a:pt x="1159" y="2358"/>
                  </a:cubicBezTo>
                  <a:cubicBezTo>
                    <a:pt x="1236" y="2358"/>
                    <a:pt x="1309" y="2344"/>
                    <a:pt x="1378" y="2313"/>
                  </a:cubicBezTo>
                  <a:cubicBezTo>
                    <a:pt x="1799" y="2142"/>
                    <a:pt x="1921" y="1505"/>
                    <a:pt x="1660" y="872"/>
                  </a:cubicBezTo>
                  <a:cubicBezTo>
                    <a:pt x="1443" y="342"/>
                    <a:pt x="1036" y="1"/>
                    <a:pt x="66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2"/>
            <p:cNvSpPr/>
            <p:nvPr/>
          </p:nvSpPr>
          <p:spPr>
            <a:xfrm>
              <a:off x="5451732" y="3059706"/>
              <a:ext cx="191024" cy="262477"/>
            </a:xfrm>
            <a:custGeom>
              <a:rect b="b" l="l" r="r" t="t"/>
              <a:pathLst>
                <a:path extrusionOk="0" h="7288" w="5304">
                  <a:moveTo>
                    <a:pt x="1762" y="1"/>
                  </a:moveTo>
                  <a:cubicBezTo>
                    <a:pt x="1653" y="1"/>
                    <a:pt x="1545" y="53"/>
                    <a:pt x="1480" y="158"/>
                  </a:cubicBezTo>
                  <a:lnTo>
                    <a:pt x="70" y="2381"/>
                  </a:lnTo>
                  <a:cubicBezTo>
                    <a:pt x="1" y="2492"/>
                    <a:pt x="4" y="2635"/>
                    <a:pt x="77" y="2746"/>
                  </a:cubicBezTo>
                  <a:lnTo>
                    <a:pt x="3097" y="7144"/>
                  </a:lnTo>
                  <a:cubicBezTo>
                    <a:pt x="3160" y="7238"/>
                    <a:pt x="3265" y="7288"/>
                    <a:pt x="3371" y="7288"/>
                  </a:cubicBezTo>
                  <a:cubicBezTo>
                    <a:pt x="3445" y="7288"/>
                    <a:pt x="3519" y="7264"/>
                    <a:pt x="3580" y="7213"/>
                  </a:cubicBezTo>
                  <a:lnTo>
                    <a:pt x="5143" y="5937"/>
                  </a:lnTo>
                  <a:cubicBezTo>
                    <a:pt x="5271" y="5832"/>
                    <a:pt x="5303" y="5651"/>
                    <a:pt x="5220" y="5508"/>
                  </a:cubicBezTo>
                  <a:lnTo>
                    <a:pt x="2047" y="164"/>
                  </a:lnTo>
                  <a:cubicBezTo>
                    <a:pt x="1983" y="55"/>
                    <a:pt x="1873" y="1"/>
                    <a:pt x="176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2"/>
            <p:cNvSpPr/>
            <p:nvPr/>
          </p:nvSpPr>
          <p:spPr>
            <a:xfrm>
              <a:off x="5405777" y="3134185"/>
              <a:ext cx="272021" cy="211876"/>
            </a:xfrm>
            <a:custGeom>
              <a:rect b="b" l="l" r="r" t="t"/>
              <a:pathLst>
                <a:path extrusionOk="0" h="5883" w="7553">
                  <a:moveTo>
                    <a:pt x="0" y="0"/>
                  </a:moveTo>
                  <a:lnTo>
                    <a:pt x="306" y="1040"/>
                  </a:lnTo>
                  <a:cubicBezTo>
                    <a:pt x="306" y="1040"/>
                    <a:pt x="448" y="1016"/>
                    <a:pt x="697" y="1016"/>
                  </a:cubicBezTo>
                  <a:cubicBezTo>
                    <a:pt x="1753" y="1016"/>
                    <a:pt x="4727" y="1440"/>
                    <a:pt x="6889" y="5883"/>
                  </a:cubicBezTo>
                  <a:lnTo>
                    <a:pt x="7553" y="5065"/>
                  </a:lnTo>
                  <a:cubicBezTo>
                    <a:pt x="7553" y="5065"/>
                    <a:pt x="4972" y="765"/>
                    <a:pt x="2870" y="383"/>
                  </a:cubicBezTo>
                  <a:cubicBezTo>
                    <a:pt x="76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2"/>
            <p:cNvSpPr/>
            <p:nvPr/>
          </p:nvSpPr>
          <p:spPr>
            <a:xfrm>
              <a:off x="4805807" y="2688249"/>
              <a:ext cx="239140" cy="60757"/>
            </a:xfrm>
            <a:custGeom>
              <a:rect b="b" l="l" r="r" t="t"/>
              <a:pathLst>
                <a:path extrusionOk="0" h="1687" w="6640">
                  <a:moveTo>
                    <a:pt x="6501" y="1"/>
                  </a:moveTo>
                  <a:cubicBezTo>
                    <a:pt x="6493" y="1"/>
                    <a:pt x="6484" y="1"/>
                    <a:pt x="6475" y="3"/>
                  </a:cubicBezTo>
                  <a:lnTo>
                    <a:pt x="109" y="1439"/>
                  </a:lnTo>
                  <a:cubicBezTo>
                    <a:pt x="43" y="1457"/>
                    <a:pt x="1" y="1523"/>
                    <a:pt x="14" y="1590"/>
                  </a:cubicBezTo>
                  <a:cubicBezTo>
                    <a:pt x="28" y="1645"/>
                    <a:pt x="77" y="1687"/>
                    <a:pt x="136" y="1687"/>
                  </a:cubicBezTo>
                  <a:cubicBezTo>
                    <a:pt x="143" y="1687"/>
                    <a:pt x="154" y="1683"/>
                    <a:pt x="164" y="1683"/>
                  </a:cubicBezTo>
                  <a:lnTo>
                    <a:pt x="6527" y="246"/>
                  </a:lnTo>
                  <a:cubicBezTo>
                    <a:pt x="6597" y="229"/>
                    <a:pt x="6639" y="163"/>
                    <a:pt x="6622" y="97"/>
                  </a:cubicBezTo>
                  <a:cubicBezTo>
                    <a:pt x="6609" y="40"/>
                    <a:pt x="6558" y="1"/>
                    <a:pt x="6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2"/>
            <p:cNvSpPr/>
            <p:nvPr/>
          </p:nvSpPr>
          <p:spPr>
            <a:xfrm>
              <a:off x="4714222" y="2747385"/>
              <a:ext cx="68573" cy="22329"/>
            </a:xfrm>
            <a:custGeom>
              <a:rect b="b" l="l" r="r" t="t"/>
              <a:pathLst>
                <a:path extrusionOk="0" h="620" w="1904">
                  <a:moveTo>
                    <a:pt x="1765" y="0"/>
                  </a:moveTo>
                  <a:cubicBezTo>
                    <a:pt x="1756" y="0"/>
                    <a:pt x="1748" y="1"/>
                    <a:pt x="1740" y="3"/>
                  </a:cubicBezTo>
                  <a:lnTo>
                    <a:pt x="108" y="372"/>
                  </a:lnTo>
                  <a:cubicBezTo>
                    <a:pt x="42" y="389"/>
                    <a:pt x="0" y="455"/>
                    <a:pt x="14" y="521"/>
                  </a:cubicBezTo>
                  <a:cubicBezTo>
                    <a:pt x="28" y="581"/>
                    <a:pt x="76" y="619"/>
                    <a:pt x="136" y="619"/>
                  </a:cubicBezTo>
                  <a:cubicBezTo>
                    <a:pt x="143" y="619"/>
                    <a:pt x="153" y="616"/>
                    <a:pt x="160" y="616"/>
                  </a:cubicBezTo>
                  <a:lnTo>
                    <a:pt x="1796" y="247"/>
                  </a:lnTo>
                  <a:cubicBezTo>
                    <a:pt x="1862" y="233"/>
                    <a:pt x="1903" y="163"/>
                    <a:pt x="1886" y="97"/>
                  </a:cubicBezTo>
                  <a:cubicBezTo>
                    <a:pt x="1873" y="40"/>
                    <a:pt x="1821" y="0"/>
                    <a:pt x="17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6917892" y="3467358"/>
              <a:ext cx="269176" cy="341602"/>
            </a:xfrm>
            <a:custGeom>
              <a:rect b="b" l="l" r="r" t="t"/>
              <a:pathLst>
                <a:path extrusionOk="0" h="9485" w="7474">
                  <a:moveTo>
                    <a:pt x="7474" y="0"/>
                  </a:moveTo>
                  <a:lnTo>
                    <a:pt x="0" y="73"/>
                  </a:lnTo>
                  <a:lnTo>
                    <a:pt x="658" y="6979"/>
                  </a:lnTo>
                  <a:lnTo>
                    <a:pt x="658" y="7710"/>
                  </a:lnTo>
                  <a:cubicBezTo>
                    <a:pt x="658" y="8691"/>
                    <a:pt x="2049" y="9484"/>
                    <a:pt x="3765" y="9484"/>
                  </a:cubicBezTo>
                  <a:cubicBezTo>
                    <a:pt x="5484" y="9484"/>
                    <a:pt x="6875" y="8691"/>
                    <a:pt x="6875" y="7710"/>
                  </a:cubicBezTo>
                  <a:lnTo>
                    <a:pt x="6875" y="6979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6913390" y="3462821"/>
              <a:ext cx="278180" cy="350642"/>
            </a:xfrm>
            <a:custGeom>
              <a:rect b="b" l="l" r="r" t="t"/>
              <a:pathLst>
                <a:path extrusionOk="0" h="9736" w="7724">
                  <a:moveTo>
                    <a:pt x="7463" y="251"/>
                  </a:moveTo>
                  <a:lnTo>
                    <a:pt x="6878" y="7105"/>
                  </a:lnTo>
                  <a:lnTo>
                    <a:pt x="6878" y="7836"/>
                  </a:lnTo>
                  <a:cubicBezTo>
                    <a:pt x="6878" y="8748"/>
                    <a:pt x="5539" y="9488"/>
                    <a:pt x="3890" y="9488"/>
                  </a:cubicBezTo>
                  <a:cubicBezTo>
                    <a:pt x="2244" y="9488"/>
                    <a:pt x="904" y="8748"/>
                    <a:pt x="904" y="7836"/>
                  </a:cubicBezTo>
                  <a:lnTo>
                    <a:pt x="904" y="7091"/>
                  </a:lnTo>
                  <a:lnTo>
                    <a:pt x="261" y="321"/>
                  </a:lnTo>
                  <a:lnTo>
                    <a:pt x="7463" y="251"/>
                  </a:lnTo>
                  <a:close/>
                  <a:moveTo>
                    <a:pt x="7599" y="1"/>
                  </a:moveTo>
                  <a:lnTo>
                    <a:pt x="125" y="74"/>
                  </a:lnTo>
                  <a:cubicBezTo>
                    <a:pt x="90" y="74"/>
                    <a:pt x="56" y="88"/>
                    <a:pt x="35" y="115"/>
                  </a:cubicBezTo>
                  <a:cubicBezTo>
                    <a:pt x="10" y="139"/>
                    <a:pt x="0" y="175"/>
                    <a:pt x="3" y="210"/>
                  </a:cubicBezTo>
                  <a:lnTo>
                    <a:pt x="657" y="7105"/>
                  </a:lnTo>
                  <a:lnTo>
                    <a:pt x="657" y="7836"/>
                  </a:lnTo>
                  <a:cubicBezTo>
                    <a:pt x="657" y="8883"/>
                    <a:pt x="2108" y="9735"/>
                    <a:pt x="3890" y="9735"/>
                  </a:cubicBezTo>
                  <a:cubicBezTo>
                    <a:pt x="5675" y="9735"/>
                    <a:pt x="7125" y="8883"/>
                    <a:pt x="7125" y="7836"/>
                  </a:cubicBezTo>
                  <a:lnTo>
                    <a:pt x="7125" y="7116"/>
                  </a:lnTo>
                  <a:lnTo>
                    <a:pt x="7721" y="136"/>
                  </a:lnTo>
                  <a:cubicBezTo>
                    <a:pt x="7724" y="102"/>
                    <a:pt x="7713" y="67"/>
                    <a:pt x="7689" y="43"/>
                  </a:cubicBezTo>
                  <a:cubicBezTo>
                    <a:pt x="7665" y="18"/>
                    <a:pt x="7637" y="8"/>
                    <a:pt x="75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6926140" y="3556315"/>
              <a:ext cx="252897" cy="180327"/>
            </a:xfrm>
            <a:custGeom>
              <a:rect b="b" l="l" r="r" t="t"/>
              <a:pathLst>
                <a:path extrusionOk="0" h="5007" w="7022">
                  <a:moveTo>
                    <a:pt x="1" y="0"/>
                  </a:moveTo>
                  <a:lnTo>
                    <a:pt x="391" y="4123"/>
                  </a:lnTo>
                  <a:cubicBezTo>
                    <a:pt x="1024" y="4652"/>
                    <a:pt x="2196" y="5007"/>
                    <a:pt x="3543" y="5007"/>
                  </a:cubicBezTo>
                  <a:cubicBezTo>
                    <a:pt x="4879" y="5007"/>
                    <a:pt x="6044" y="4655"/>
                    <a:pt x="6678" y="4133"/>
                  </a:cubicBezTo>
                  <a:lnTo>
                    <a:pt x="7022" y="119"/>
                  </a:lnTo>
                  <a:lnTo>
                    <a:pt x="7022" y="119"/>
                  </a:lnTo>
                  <a:cubicBezTo>
                    <a:pt x="6559" y="838"/>
                    <a:pt x="5175" y="1364"/>
                    <a:pt x="3543" y="1364"/>
                  </a:cubicBezTo>
                  <a:cubicBezTo>
                    <a:pt x="1824" y="1364"/>
                    <a:pt x="383" y="783"/>
                    <a:pt x="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6921530" y="3551849"/>
              <a:ext cx="262153" cy="189295"/>
            </a:xfrm>
            <a:custGeom>
              <a:rect b="b" l="l" r="r" t="t"/>
              <a:pathLst>
                <a:path extrusionOk="0" h="5256" w="7279">
                  <a:moveTo>
                    <a:pt x="293" y="562"/>
                  </a:moveTo>
                  <a:cubicBezTo>
                    <a:pt x="916" y="1195"/>
                    <a:pt x="2210" y="1610"/>
                    <a:pt x="3671" y="1610"/>
                  </a:cubicBezTo>
                  <a:cubicBezTo>
                    <a:pt x="5086" y="1610"/>
                    <a:pt x="6350" y="1224"/>
                    <a:pt x="6994" y="618"/>
                  </a:cubicBezTo>
                  <a:lnTo>
                    <a:pt x="6994" y="618"/>
                  </a:lnTo>
                  <a:lnTo>
                    <a:pt x="6687" y="4195"/>
                  </a:lnTo>
                  <a:cubicBezTo>
                    <a:pt x="6043" y="4696"/>
                    <a:pt x="4895" y="5009"/>
                    <a:pt x="3671" y="5009"/>
                  </a:cubicBezTo>
                  <a:cubicBezTo>
                    <a:pt x="2432" y="5009"/>
                    <a:pt x="1277" y="4692"/>
                    <a:pt x="637" y="4185"/>
                  </a:cubicBezTo>
                  <a:lnTo>
                    <a:pt x="293" y="562"/>
                  </a:lnTo>
                  <a:close/>
                  <a:moveTo>
                    <a:pt x="128" y="1"/>
                  </a:moveTo>
                  <a:cubicBezTo>
                    <a:pt x="117" y="1"/>
                    <a:pt x="106" y="2"/>
                    <a:pt x="94" y="5"/>
                  </a:cubicBezTo>
                  <a:cubicBezTo>
                    <a:pt x="35" y="23"/>
                    <a:pt x="0" y="79"/>
                    <a:pt x="4" y="138"/>
                  </a:cubicBezTo>
                  <a:lnTo>
                    <a:pt x="397" y="4257"/>
                  </a:lnTo>
                  <a:cubicBezTo>
                    <a:pt x="400" y="4292"/>
                    <a:pt x="415" y="4320"/>
                    <a:pt x="439" y="4341"/>
                  </a:cubicBezTo>
                  <a:cubicBezTo>
                    <a:pt x="1124" y="4915"/>
                    <a:pt x="2331" y="5256"/>
                    <a:pt x="3671" y="5256"/>
                  </a:cubicBezTo>
                  <a:cubicBezTo>
                    <a:pt x="4996" y="5256"/>
                    <a:pt x="6200" y="4919"/>
                    <a:pt x="6886" y="4355"/>
                  </a:cubicBezTo>
                  <a:cubicBezTo>
                    <a:pt x="6910" y="4334"/>
                    <a:pt x="6928" y="4302"/>
                    <a:pt x="6931" y="4268"/>
                  </a:cubicBezTo>
                  <a:lnTo>
                    <a:pt x="7275" y="253"/>
                  </a:lnTo>
                  <a:cubicBezTo>
                    <a:pt x="7278" y="198"/>
                    <a:pt x="7244" y="145"/>
                    <a:pt x="7191" y="124"/>
                  </a:cubicBezTo>
                  <a:cubicBezTo>
                    <a:pt x="7178" y="120"/>
                    <a:pt x="7165" y="118"/>
                    <a:pt x="7152" y="118"/>
                  </a:cubicBezTo>
                  <a:cubicBezTo>
                    <a:pt x="7110" y="118"/>
                    <a:pt x="7070" y="139"/>
                    <a:pt x="7045" y="177"/>
                  </a:cubicBezTo>
                  <a:cubicBezTo>
                    <a:pt x="6597" y="876"/>
                    <a:pt x="5208" y="1362"/>
                    <a:pt x="3671" y="1362"/>
                  </a:cubicBezTo>
                  <a:cubicBezTo>
                    <a:pt x="2049" y="1362"/>
                    <a:pt x="609" y="820"/>
                    <a:pt x="240" y="72"/>
                  </a:cubicBezTo>
                  <a:cubicBezTo>
                    <a:pt x="218" y="27"/>
                    <a:pt x="175" y="1"/>
                    <a:pt x="1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6921242" y="3505174"/>
              <a:ext cx="1188" cy="11705"/>
            </a:xfrm>
            <a:custGeom>
              <a:rect b="b" l="l" r="r" t="t"/>
              <a:pathLst>
                <a:path extrusionOk="0" h="325" w="33">
                  <a:moveTo>
                    <a:pt x="1" y="1"/>
                  </a:moveTo>
                  <a:lnTo>
                    <a:pt x="33" y="325"/>
                  </a:lnTo>
                  <a:lnTo>
                    <a:pt x="33" y="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6916632" y="3500636"/>
              <a:ext cx="10192" cy="20601"/>
            </a:xfrm>
            <a:custGeom>
              <a:rect b="b" l="l" r="r" t="t"/>
              <a:pathLst>
                <a:path extrusionOk="0" h="572" w="283">
                  <a:moveTo>
                    <a:pt x="127" y="1"/>
                  </a:moveTo>
                  <a:cubicBezTo>
                    <a:pt x="123" y="1"/>
                    <a:pt x="119" y="1"/>
                    <a:pt x="116" y="1"/>
                  </a:cubicBezTo>
                  <a:cubicBezTo>
                    <a:pt x="50" y="8"/>
                    <a:pt x="0" y="67"/>
                    <a:pt x="4" y="137"/>
                  </a:cubicBezTo>
                  <a:lnTo>
                    <a:pt x="35" y="461"/>
                  </a:lnTo>
                  <a:cubicBezTo>
                    <a:pt x="42" y="523"/>
                    <a:pt x="95" y="572"/>
                    <a:pt x="161" y="572"/>
                  </a:cubicBezTo>
                  <a:lnTo>
                    <a:pt x="164" y="572"/>
                  </a:lnTo>
                  <a:cubicBezTo>
                    <a:pt x="230" y="568"/>
                    <a:pt x="283" y="516"/>
                    <a:pt x="283" y="451"/>
                  </a:cubicBezTo>
                  <a:lnTo>
                    <a:pt x="251" y="112"/>
                  </a:lnTo>
                  <a:cubicBezTo>
                    <a:pt x="245" y="47"/>
                    <a:pt x="186" y="1"/>
                    <a:pt x="1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6902226" y="3382111"/>
              <a:ext cx="302634" cy="172944"/>
            </a:xfrm>
            <a:custGeom>
              <a:rect b="b" l="l" r="r" t="t"/>
              <a:pathLst>
                <a:path extrusionOk="0" h="4802" w="8403">
                  <a:moveTo>
                    <a:pt x="4200" y="1"/>
                  </a:moveTo>
                  <a:cubicBezTo>
                    <a:pt x="2499" y="1"/>
                    <a:pt x="1034" y="582"/>
                    <a:pt x="376" y="1414"/>
                  </a:cubicBezTo>
                  <a:lnTo>
                    <a:pt x="0" y="1414"/>
                  </a:lnTo>
                  <a:lnTo>
                    <a:pt x="0" y="2401"/>
                  </a:lnTo>
                  <a:cubicBezTo>
                    <a:pt x="0" y="3727"/>
                    <a:pt x="1882" y="4802"/>
                    <a:pt x="4200" y="4802"/>
                  </a:cubicBezTo>
                  <a:cubicBezTo>
                    <a:pt x="6520" y="4802"/>
                    <a:pt x="8403" y="3727"/>
                    <a:pt x="8403" y="2401"/>
                  </a:cubicBezTo>
                  <a:lnTo>
                    <a:pt x="8403" y="1414"/>
                  </a:lnTo>
                  <a:lnTo>
                    <a:pt x="8027" y="1414"/>
                  </a:lnTo>
                  <a:cubicBezTo>
                    <a:pt x="7369" y="582"/>
                    <a:pt x="5905" y="1"/>
                    <a:pt x="420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6897724" y="3377609"/>
              <a:ext cx="311674" cy="181840"/>
            </a:xfrm>
            <a:custGeom>
              <a:rect b="b" l="l" r="r" t="t"/>
              <a:pathLst>
                <a:path extrusionOk="0" h="5049" w="8654">
                  <a:moveTo>
                    <a:pt x="4325" y="248"/>
                  </a:moveTo>
                  <a:cubicBezTo>
                    <a:pt x="5935" y="248"/>
                    <a:pt x="7401" y="787"/>
                    <a:pt x="8058" y="1615"/>
                  </a:cubicBezTo>
                  <a:cubicBezTo>
                    <a:pt x="8079" y="1646"/>
                    <a:pt x="8117" y="1664"/>
                    <a:pt x="8152" y="1664"/>
                  </a:cubicBezTo>
                  <a:lnTo>
                    <a:pt x="8403" y="1664"/>
                  </a:lnTo>
                  <a:lnTo>
                    <a:pt x="8403" y="2526"/>
                  </a:lnTo>
                  <a:cubicBezTo>
                    <a:pt x="8403" y="3783"/>
                    <a:pt x="6576" y="4802"/>
                    <a:pt x="4325" y="4802"/>
                  </a:cubicBezTo>
                  <a:cubicBezTo>
                    <a:pt x="2078" y="4802"/>
                    <a:pt x="247" y="3783"/>
                    <a:pt x="247" y="2526"/>
                  </a:cubicBezTo>
                  <a:lnTo>
                    <a:pt x="247" y="1664"/>
                  </a:lnTo>
                  <a:lnTo>
                    <a:pt x="501" y="1664"/>
                  </a:lnTo>
                  <a:cubicBezTo>
                    <a:pt x="536" y="1664"/>
                    <a:pt x="575" y="1646"/>
                    <a:pt x="599" y="1615"/>
                  </a:cubicBezTo>
                  <a:cubicBezTo>
                    <a:pt x="1253" y="787"/>
                    <a:pt x="2717" y="248"/>
                    <a:pt x="4325" y="248"/>
                  </a:cubicBezTo>
                  <a:close/>
                  <a:moveTo>
                    <a:pt x="4325" y="0"/>
                  </a:moveTo>
                  <a:cubicBezTo>
                    <a:pt x="2675" y="0"/>
                    <a:pt x="1159" y="554"/>
                    <a:pt x="442" y="1413"/>
                  </a:cubicBezTo>
                  <a:lnTo>
                    <a:pt x="125" y="1413"/>
                  </a:lnTo>
                  <a:cubicBezTo>
                    <a:pt x="56" y="1413"/>
                    <a:pt x="0" y="1469"/>
                    <a:pt x="0" y="1539"/>
                  </a:cubicBezTo>
                  <a:lnTo>
                    <a:pt x="0" y="2526"/>
                  </a:lnTo>
                  <a:cubicBezTo>
                    <a:pt x="0" y="3918"/>
                    <a:pt x="1941" y="5049"/>
                    <a:pt x="4325" y="5049"/>
                  </a:cubicBezTo>
                  <a:cubicBezTo>
                    <a:pt x="6712" y="5049"/>
                    <a:pt x="8653" y="3918"/>
                    <a:pt x="8653" y="2526"/>
                  </a:cubicBezTo>
                  <a:lnTo>
                    <a:pt x="8653" y="1539"/>
                  </a:lnTo>
                  <a:cubicBezTo>
                    <a:pt x="8653" y="1469"/>
                    <a:pt x="8597" y="1413"/>
                    <a:pt x="8528" y="1413"/>
                  </a:cubicBezTo>
                  <a:lnTo>
                    <a:pt x="8211" y="1413"/>
                  </a:lnTo>
                  <a:cubicBezTo>
                    <a:pt x="7494" y="554"/>
                    <a:pt x="5977" y="0"/>
                    <a:pt x="43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6902226" y="3346529"/>
              <a:ext cx="302634" cy="172980"/>
            </a:xfrm>
            <a:custGeom>
              <a:rect b="b" l="l" r="r" t="t"/>
              <a:pathLst>
                <a:path extrusionOk="0" h="4803" w="8403">
                  <a:moveTo>
                    <a:pt x="4200" y="1"/>
                  </a:moveTo>
                  <a:cubicBezTo>
                    <a:pt x="1882" y="1"/>
                    <a:pt x="0" y="1076"/>
                    <a:pt x="0" y="2402"/>
                  </a:cubicBezTo>
                  <a:cubicBezTo>
                    <a:pt x="0" y="3728"/>
                    <a:pt x="1882" y="4802"/>
                    <a:pt x="4200" y="4802"/>
                  </a:cubicBezTo>
                  <a:cubicBezTo>
                    <a:pt x="6520" y="4802"/>
                    <a:pt x="8403" y="3728"/>
                    <a:pt x="8403" y="2402"/>
                  </a:cubicBezTo>
                  <a:cubicBezTo>
                    <a:pt x="8403" y="1076"/>
                    <a:pt x="6520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6897724" y="3342027"/>
              <a:ext cx="311674" cy="181984"/>
            </a:xfrm>
            <a:custGeom>
              <a:rect b="b" l="l" r="r" t="t"/>
              <a:pathLst>
                <a:path extrusionOk="0" h="5053" w="8654">
                  <a:moveTo>
                    <a:pt x="4325" y="251"/>
                  </a:moveTo>
                  <a:cubicBezTo>
                    <a:pt x="6576" y="251"/>
                    <a:pt x="8403" y="1271"/>
                    <a:pt x="8403" y="2527"/>
                  </a:cubicBezTo>
                  <a:cubicBezTo>
                    <a:pt x="8403" y="3782"/>
                    <a:pt x="6576" y="4802"/>
                    <a:pt x="4325" y="4802"/>
                  </a:cubicBezTo>
                  <a:cubicBezTo>
                    <a:pt x="2078" y="4802"/>
                    <a:pt x="247" y="3782"/>
                    <a:pt x="247" y="2527"/>
                  </a:cubicBezTo>
                  <a:cubicBezTo>
                    <a:pt x="247" y="1271"/>
                    <a:pt x="2078" y="251"/>
                    <a:pt x="4325" y="251"/>
                  </a:cubicBezTo>
                  <a:close/>
                  <a:moveTo>
                    <a:pt x="4325" y="1"/>
                  </a:moveTo>
                  <a:cubicBezTo>
                    <a:pt x="1941" y="1"/>
                    <a:pt x="0" y="1135"/>
                    <a:pt x="0" y="2527"/>
                  </a:cubicBezTo>
                  <a:cubicBezTo>
                    <a:pt x="0" y="3918"/>
                    <a:pt x="1941" y="5052"/>
                    <a:pt x="4325" y="5052"/>
                  </a:cubicBezTo>
                  <a:cubicBezTo>
                    <a:pt x="6712" y="5052"/>
                    <a:pt x="8653" y="3918"/>
                    <a:pt x="8653" y="2527"/>
                  </a:cubicBezTo>
                  <a:cubicBezTo>
                    <a:pt x="8653" y="1135"/>
                    <a:pt x="6712" y="1"/>
                    <a:pt x="43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6921422" y="3340298"/>
              <a:ext cx="264278" cy="151011"/>
            </a:xfrm>
            <a:custGeom>
              <a:rect b="b" l="l" r="r" t="t"/>
              <a:pathLst>
                <a:path extrusionOk="0" h="4193" w="7338">
                  <a:moveTo>
                    <a:pt x="3667" y="0"/>
                  </a:moveTo>
                  <a:cubicBezTo>
                    <a:pt x="2181" y="0"/>
                    <a:pt x="901" y="505"/>
                    <a:pt x="327" y="1235"/>
                  </a:cubicBezTo>
                  <a:lnTo>
                    <a:pt x="0" y="1235"/>
                  </a:lnTo>
                  <a:lnTo>
                    <a:pt x="0" y="2094"/>
                  </a:lnTo>
                  <a:cubicBezTo>
                    <a:pt x="0" y="3253"/>
                    <a:pt x="1642" y="4193"/>
                    <a:pt x="3667" y="4193"/>
                  </a:cubicBezTo>
                  <a:cubicBezTo>
                    <a:pt x="5695" y="4193"/>
                    <a:pt x="7337" y="3253"/>
                    <a:pt x="7337" y="2094"/>
                  </a:cubicBezTo>
                  <a:lnTo>
                    <a:pt x="7337" y="1235"/>
                  </a:lnTo>
                  <a:lnTo>
                    <a:pt x="7010" y="1235"/>
                  </a:lnTo>
                  <a:cubicBezTo>
                    <a:pt x="6436" y="505"/>
                    <a:pt x="5156" y="0"/>
                    <a:pt x="36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6916884" y="3335760"/>
              <a:ext cx="273318" cy="160087"/>
            </a:xfrm>
            <a:custGeom>
              <a:rect b="b" l="l" r="r" t="t"/>
              <a:pathLst>
                <a:path extrusionOk="0" h="4445" w="7589">
                  <a:moveTo>
                    <a:pt x="3793" y="248"/>
                  </a:moveTo>
                  <a:cubicBezTo>
                    <a:pt x="5195" y="248"/>
                    <a:pt x="6468" y="714"/>
                    <a:pt x="7039" y="1438"/>
                  </a:cubicBezTo>
                  <a:cubicBezTo>
                    <a:pt x="7063" y="1466"/>
                    <a:pt x="7098" y="1483"/>
                    <a:pt x="7136" y="1483"/>
                  </a:cubicBezTo>
                  <a:lnTo>
                    <a:pt x="7338" y="1483"/>
                  </a:lnTo>
                  <a:lnTo>
                    <a:pt x="7338" y="2220"/>
                  </a:lnTo>
                  <a:cubicBezTo>
                    <a:pt x="7338" y="3309"/>
                    <a:pt x="5748" y="4194"/>
                    <a:pt x="3793" y="4194"/>
                  </a:cubicBezTo>
                  <a:cubicBezTo>
                    <a:pt x="1841" y="4194"/>
                    <a:pt x="247" y="3309"/>
                    <a:pt x="247" y="2220"/>
                  </a:cubicBezTo>
                  <a:lnTo>
                    <a:pt x="247" y="1483"/>
                  </a:lnTo>
                  <a:lnTo>
                    <a:pt x="453" y="1483"/>
                  </a:lnTo>
                  <a:cubicBezTo>
                    <a:pt x="491" y="1483"/>
                    <a:pt x="526" y="1466"/>
                    <a:pt x="550" y="1438"/>
                  </a:cubicBezTo>
                  <a:cubicBezTo>
                    <a:pt x="1121" y="714"/>
                    <a:pt x="2394" y="248"/>
                    <a:pt x="3793" y="248"/>
                  </a:cubicBezTo>
                  <a:close/>
                  <a:moveTo>
                    <a:pt x="3793" y="1"/>
                  </a:moveTo>
                  <a:cubicBezTo>
                    <a:pt x="2352" y="1"/>
                    <a:pt x="1027" y="484"/>
                    <a:pt x="393" y="1236"/>
                  </a:cubicBezTo>
                  <a:lnTo>
                    <a:pt x="126" y="1236"/>
                  </a:lnTo>
                  <a:cubicBezTo>
                    <a:pt x="56" y="1236"/>
                    <a:pt x="1" y="1292"/>
                    <a:pt x="1" y="1361"/>
                  </a:cubicBezTo>
                  <a:lnTo>
                    <a:pt x="1" y="2220"/>
                  </a:lnTo>
                  <a:cubicBezTo>
                    <a:pt x="1" y="3445"/>
                    <a:pt x="1702" y="4444"/>
                    <a:pt x="3793" y="4444"/>
                  </a:cubicBezTo>
                  <a:cubicBezTo>
                    <a:pt x="5888" y="4444"/>
                    <a:pt x="7588" y="3445"/>
                    <a:pt x="7588" y="2220"/>
                  </a:cubicBezTo>
                  <a:lnTo>
                    <a:pt x="7588" y="1361"/>
                  </a:lnTo>
                  <a:cubicBezTo>
                    <a:pt x="7588" y="1292"/>
                    <a:pt x="7533" y="1236"/>
                    <a:pt x="7463" y="1236"/>
                  </a:cubicBezTo>
                  <a:lnTo>
                    <a:pt x="7195" y="1236"/>
                  </a:lnTo>
                  <a:cubicBezTo>
                    <a:pt x="6562" y="484"/>
                    <a:pt x="5236" y="1"/>
                    <a:pt x="37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6921422" y="3309181"/>
              <a:ext cx="264278" cy="151047"/>
            </a:xfrm>
            <a:custGeom>
              <a:rect b="b" l="l" r="r" t="t"/>
              <a:pathLst>
                <a:path extrusionOk="0" h="4194" w="7338">
                  <a:moveTo>
                    <a:pt x="3667" y="1"/>
                  </a:moveTo>
                  <a:cubicBezTo>
                    <a:pt x="1642" y="1"/>
                    <a:pt x="0" y="940"/>
                    <a:pt x="0" y="2099"/>
                  </a:cubicBezTo>
                  <a:cubicBezTo>
                    <a:pt x="0" y="3254"/>
                    <a:pt x="1642" y="4193"/>
                    <a:pt x="3667" y="4193"/>
                  </a:cubicBezTo>
                  <a:cubicBezTo>
                    <a:pt x="5695" y="4193"/>
                    <a:pt x="7337" y="3254"/>
                    <a:pt x="7337" y="2099"/>
                  </a:cubicBezTo>
                  <a:cubicBezTo>
                    <a:pt x="7337" y="940"/>
                    <a:pt x="5695" y="1"/>
                    <a:pt x="3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6916884" y="3304679"/>
              <a:ext cx="273318" cy="160051"/>
            </a:xfrm>
            <a:custGeom>
              <a:rect b="b" l="l" r="r" t="t"/>
              <a:pathLst>
                <a:path extrusionOk="0" h="4444" w="7589">
                  <a:moveTo>
                    <a:pt x="3793" y="251"/>
                  </a:moveTo>
                  <a:cubicBezTo>
                    <a:pt x="5748" y="251"/>
                    <a:pt x="7338" y="1135"/>
                    <a:pt x="7338" y="2224"/>
                  </a:cubicBezTo>
                  <a:cubicBezTo>
                    <a:pt x="7338" y="3310"/>
                    <a:pt x="5748" y="4196"/>
                    <a:pt x="3793" y="4196"/>
                  </a:cubicBezTo>
                  <a:cubicBezTo>
                    <a:pt x="1841" y="4196"/>
                    <a:pt x="247" y="3310"/>
                    <a:pt x="247" y="2224"/>
                  </a:cubicBezTo>
                  <a:cubicBezTo>
                    <a:pt x="247" y="1135"/>
                    <a:pt x="1841" y="251"/>
                    <a:pt x="3793" y="251"/>
                  </a:cubicBezTo>
                  <a:close/>
                  <a:moveTo>
                    <a:pt x="3793" y="1"/>
                  </a:moveTo>
                  <a:cubicBezTo>
                    <a:pt x="1702" y="1"/>
                    <a:pt x="1" y="999"/>
                    <a:pt x="1" y="2224"/>
                  </a:cubicBezTo>
                  <a:cubicBezTo>
                    <a:pt x="1" y="3449"/>
                    <a:pt x="1702" y="4444"/>
                    <a:pt x="3793" y="4444"/>
                  </a:cubicBezTo>
                  <a:cubicBezTo>
                    <a:pt x="5888" y="4444"/>
                    <a:pt x="7588" y="3449"/>
                    <a:pt x="7588" y="2224"/>
                  </a:cubicBezTo>
                  <a:cubicBezTo>
                    <a:pt x="7588" y="999"/>
                    <a:pt x="5888" y="1"/>
                    <a:pt x="37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7513576" y="3425581"/>
              <a:ext cx="5798" cy="30901"/>
            </a:xfrm>
            <a:custGeom>
              <a:rect b="b" l="l" r="r" t="t"/>
              <a:pathLst>
                <a:path extrusionOk="0" h="858" w="161">
                  <a:moveTo>
                    <a:pt x="71" y="0"/>
                  </a:moveTo>
                  <a:cubicBezTo>
                    <a:pt x="67" y="0"/>
                    <a:pt x="63" y="0"/>
                    <a:pt x="59" y="1"/>
                  </a:cubicBezTo>
                  <a:cubicBezTo>
                    <a:pt x="24" y="4"/>
                    <a:pt x="0" y="36"/>
                    <a:pt x="3" y="67"/>
                  </a:cubicBezTo>
                  <a:cubicBezTo>
                    <a:pt x="3" y="71"/>
                    <a:pt x="35" y="325"/>
                    <a:pt x="18" y="794"/>
                  </a:cubicBezTo>
                  <a:cubicBezTo>
                    <a:pt x="18" y="829"/>
                    <a:pt x="45" y="857"/>
                    <a:pt x="80" y="857"/>
                  </a:cubicBezTo>
                  <a:cubicBezTo>
                    <a:pt x="115" y="857"/>
                    <a:pt x="143" y="833"/>
                    <a:pt x="143" y="798"/>
                  </a:cubicBezTo>
                  <a:cubicBezTo>
                    <a:pt x="160" y="318"/>
                    <a:pt x="129" y="64"/>
                    <a:pt x="129" y="54"/>
                  </a:cubicBezTo>
                  <a:cubicBezTo>
                    <a:pt x="123" y="23"/>
                    <a:pt x="100" y="0"/>
                    <a:pt x="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6344033" y="3655932"/>
              <a:ext cx="300005" cy="202260"/>
            </a:xfrm>
            <a:custGeom>
              <a:rect b="b" l="l" r="r" t="t"/>
              <a:pathLst>
                <a:path extrusionOk="0" h="5616" w="8330">
                  <a:moveTo>
                    <a:pt x="2710" y="0"/>
                  </a:moveTo>
                  <a:lnTo>
                    <a:pt x="0" y="4453"/>
                  </a:lnTo>
                  <a:lnTo>
                    <a:pt x="6005" y="5616"/>
                  </a:lnTo>
                  <a:lnTo>
                    <a:pt x="8329" y="11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6339351" y="3651394"/>
              <a:ext cx="309297" cy="211336"/>
            </a:xfrm>
            <a:custGeom>
              <a:rect b="b" l="l" r="r" t="t"/>
              <a:pathLst>
                <a:path extrusionOk="0" h="5868" w="8588">
                  <a:moveTo>
                    <a:pt x="2902" y="265"/>
                  </a:moveTo>
                  <a:lnTo>
                    <a:pt x="8271" y="1375"/>
                  </a:lnTo>
                  <a:lnTo>
                    <a:pt x="6065" y="5602"/>
                  </a:lnTo>
                  <a:lnTo>
                    <a:pt x="328" y="4493"/>
                  </a:lnTo>
                  <a:lnTo>
                    <a:pt x="2902" y="265"/>
                  </a:lnTo>
                  <a:close/>
                  <a:moveTo>
                    <a:pt x="2838" y="0"/>
                  </a:moveTo>
                  <a:cubicBezTo>
                    <a:pt x="2796" y="0"/>
                    <a:pt x="2758" y="23"/>
                    <a:pt x="2735" y="60"/>
                  </a:cubicBezTo>
                  <a:lnTo>
                    <a:pt x="26" y="4514"/>
                  </a:lnTo>
                  <a:cubicBezTo>
                    <a:pt x="1" y="4548"/>
                    <a:pt x="1" y="4594"/>
                    <a:pt x="15" y="4628"/>
                  </a:cubicBezTo>
                  <a:cubicBezTo>
                    <a:pt x="32" y="4666"/>
                    <a:pt x="67" y="4694"/>
                    <a:pt x="105" y="4701"/>
                  </a:cubicBezTo>
                  <a:lnTo>
                    <a:pt x="6110" y="5863"/>
                  </a:lnTo>
                  <a:cubicBezTo>
                    <a:pt x="6117" y="5863"/>
                    <a:pt x="6125" y="5867"/>
                    <a:pt x="6135" y="5867"/>
                  </a:cubicBezTo>
                  <a:cubicBezTo>
                    <a:pt x="6180" y="5867"/>
                    <a:pt x="6221" y="5839"/>
                    <a:pt x="6242" y="5797"/>
                  </a:cubicBezTo>
                  <a:lnTo>
                    <a:pt x="8567" y="1344"/>
                  </a:lnTo>
                  <a:cubicBezTo>
                    <a:pt x="8584" y="1309"/>
                    <a:pt x="8588" y="1267"/>
                    <a:pt x="8570" y="1233"/>
                  </a:cubicBezTo>
                  <a:cubicBezTo>
                    <a:pt x="8553" y="1198"/>
                    <a:pt x="8522" y="1174"/>
                    <a:pt x="8483" y="1166"/>
                  </a:cubicBezTo>
                  <a:lnTo>
                    <a:pt x="2868" y="5"/>
                  </a:lnTo>
                  <a:cubicBezTo>
                    <a:pt x="2858" y="2"/>
                    <a:pt x="2848" y="0"/>
                    <a:pt x="28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2"/>
            <p:cNvSpPr/>
            <p:nvPr/>
          </p:nvSpPr>
          <p:spPr>
            <a:xfrm>
              <a:off x="6511394" y="3474489"/>
              <a:ext cx="285995" cy="209283"/>
            </a:xfrm>
            <a:custGeom>
              <a:rect b="b" l="l" r="r" t="t"/>
              <a:pathLst>
                <a:path extrusionOk="0" h="5811" w="7941">
                  <a:moveTo>
                    <a:pt x="2711" y="0"/>
                  </a:moveTo>
                  <a:lnTo>
                    <a:pt x="1" y="4067"/>
                  </a:lnTo>
                  <a:lnTo>
                    <a:pt x="5616" y="5811"/>
                  </a:lnTo>
                  <a:lnTo>
                    <a:pt x="7941" y="1743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2"/>
            <p:cNvSpPr/>
            <p:nvPr/>
          </p:nvSpPr>
          <p:spPr>
            <a:xfrm>
              <a:off x="6506784" y="3470060"/>
              <a:ext cx="295359" cy="218251"/>
            </a:xfrm>
            <a:custGeom>
              <a:rect b="b" l="l" r="r" t="t"/>
              <a:pathLst>
                <a:path extrusionOk="0" h="6060" w="8201">
                  <a:moveTo>
                    <a:pt x="2892" y="272"/>
                  </a:moveTo>
                  <a:lnTo>
                    <a:pt x="7887" y="1936"/>
                  </a:lnTo>
                  <a:lnTo>
                    <a:pt x="5689" y="5788"/>
                  </a:lnTo>
                  <a:lnTo>
                    <a:pt x="324" y="4121"/>
                  </a:lnTo>
                  <a:lnTo>
                    <a:pt x="2892" y="272"/>
                  </a:lnTo>
                  <a:close/>
                  <a:moveTo>
                    <a:pt x="2845" y="0"/>
                  </a:moveTo>
                  <a:cubicBezTo>
                    <a:pt x="2804" y="0"/>
                    <a:pt x="2763" y="19"/>
                    <a:pt x="2738" y="54"/>
                  </a:cubicBezTo>
                  <a:lnTo>
                    <a:pt x="24" y="4124"/>
                  </a:lnTo>
                  <a:cubicBezTo>
                    <a:pt x="3" y="4155"/>
                    <a:pt x="0" y="4197"/>
                    <a:pt x="11" y="4232"/>
                  </a:cubicBezTo>
                  <a:cubicBezTo>
                    <a:pt x="24" y="4270"/>
                    <a:pt x="56" y="4298"/>
                    <a:pt x="90" y="4309"/>
                  </a:cubicBezTo>
                  <a:lnTo>
                    <a:pt x="5710" y="6052"/>
                  </a:lnTo>
                  <a:cubicBezTo>
                    <a:pt x="5720" y="6055"/>
                    <a:pt x="5734" y="6059"/>
                    <a:pt x="5744" y="6059"/>
                  </a:cubicBezTo>
                  <a:cubicBezTo>
                    <a:pt x="5789" y="6059"/>
                    <a:pt x="5831" y="6034"/>
                    <a:pt x="5852" y="5996"/>
                  </a:cubicBezTo>
                  <a:lnTo>
                    <a:pt x="8176" y="1929"/>
                  </a:lnTo>
                  <a:cubicBezTo>
                    <a:pt x="8197" y="1897"/>
                    <a:pt x="8201" y="1856"/>
                    <a:pt x="8186" y="1821"/>
                  </a:cubicBezTo>
                  <a:cubicBezTo>
                    <a:pt x="8173" y="1790"/>
                    <a:pt x="8145" y="1762"/>
                    <a:pt x="8110" y="1748"/>
                  </a:cubicBezTo>
                  <a:lnTo>
                    <a:pt x="2881" y="5"/>
                  </a:lnTo>
                  <a:cubicBezTo>
                    <a:pt x="2869" y="2"/>
                    <a:pt x="2857" y="0"/>
                    <a:pt x="28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>
              <a:off x="6650879" y="3753497"/>
              <a:ext cx="272201" cy="160447"/>
            </a:xfrm>
            <a:custGeom>
              <a:rect b="b" l="l" r="r" t="t"/>
              <a:pathLst>
                <a:path extrusionOk="0" h="4455" w="7558">
                  <a:moveTo>
                    <a:pt x="4843" y="1"/>
                  </a:moveTo>
                  <a:lnTo>
                    <a:pt x="0" y="1358"/>
                  </a:lnTo>
                  <a:lnTo>
                    <a:pt x="1938" y="4455"/>
                  </a:lnTo>
                  <a:lnTo>
                    <a:pt x="7557" y="3101"/>
                  </a:lnTo>
                  <a:lnTo>
                    <a:pt x="4843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2"/>
            <p:cNvSpPr/>
            <p:nvPr/>
          </p:nvSpPr>
          <p:spPr>
            <a:xfrm>
              <a:off x="6646233" y="3749067"/>
              <a:ext cx="281457" cy="169415"/>
            </a:xfrm>
            <a:custGeom>
              <a:rect b="b" l="l" r="r" t="t"/>
              <a:pathLst>
                <a:path extrusionOk="0" h="4704" w="7815">
                  <a:moveTo>
                    <a:pt x="4931" y="263"/>
                  </a:moveTo>
                  <a:lnTo>
                    <a:pt x="7457" y="3151"/>
                  </a:lnTo>
                  <a:lnTo>
                    <a:pt x="2126" y="4438"/>
                  </a:lnTo>
                  <a:lnTo>
                    <a:pt x="324" y="1554"/>
                  </a:lnTo>
                  <a:lnTo>
                    <a:pt x="4931" y="263"/>
                  </a:lnTo>
                  <a:close/>
                  <a:moveTo>
                    <a:pt x="4976" y="1"/>
                  </a:moveTo>
                  <a:cubicBezTo>
                    <a:pt x="4964" y="1"/>
                    <a:pt x="4952" y="3"/>
                    <a:pt x="4941" y="6"/>
                  </a:cubicBezTo>
                  <a:lnTo>
                    <a:pt x="98" y="1360"/>
                  </a:lnTo>
                  <a:cubicBezTo>
                    <a:pt x="59" y="1370"/>
                    <a:pt x="28" y="1397"/>
                    <a:pt x="14" y="1436"/>
                  </a:cubicBezTo>
                  <a:cubicBezTo>
                    <a:pt x="1" y="1471"/>
                    <a:pt x="4" y="1513"/>
                    <a:pt x="25" y="1543"/>
                  </a:cubicBezTo>
                  <a:lnTo>
                    <a:pt x="1963" y="4644"/>
                  </a:lnTo>
                  <a:cubicBezTo>
                    <a:pt x="1987" y="4682"/>
                    <a:pt x="2026" y="4703"/>
                    <a:pt x="2067" y="4703"/>
                  </a:cubicBezTo>
                  <a:cubicBezTo>
                    <a:pt x="2077" y="4703"/>
                    <a:pt x="2088" y="4703"/>
                    <a:pt x="2095" y="4700"/>
                  </a:cubicBezTo>
                  <a:lnTo>
                    <a:pt x="7714" y="3343"/>
                  </a:lnTo>
                  <a:cubicBezTo>
                    <a:pt x="7755" y="3332"/>
                    <a:pt x="7791" y="3301"/>
                    <a:pt x="7801" y="3259"/>
                  </a:cubicBezTo>
                  <a:cubicBezTo>
                    <a:pt x="7815" y="3221"/>
                    <a:pt x="7804" y="3176"/>
                    <a:pt x="7776" y="3141"/>
                  </a:cubicBezTo>
                  <a:lnTo>
                    <a:pt x="5066" y="45"/>
                  </a:lnTo>
                  <a:cubicBezTo>
                    <a:pt x="5043" y="16"/>
                    <a:pt x="5010" y="1"/>
                    <a:pt x="49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7355183" y="1746172"/>
              <a:ext cx="714502" cy="1479100"/>
            </a:xfrm>
            <a:custGeom>
              <a:rect b="b" l="l" r="r" t="t"/>
              <a:pathLst>
                <a:path extrusionOk="0" h="41069" w="19839">
                  <a:moveTo>
                    <a:pt x="5626" y="1"/>
                  </a:moveTo>
                  <a:lnTo>
                    <a:pt x="2877" y="2043"/>
                  </a:lnTo>
                  <a:cubicBezTo>
                    <a:pt x="2877" y="2043"/>
                    <a:pt x="4218" y="4726"/>
                    <a:pt x="3261" y="7311"/>
                  </a:cubicBezTo>
                  <a:cubicBezTo>
                    <a:pt x="2301" y="9900"/>
                    <a:pt x="1" y="10665"/>
                    <a:pt x="1" y="13253"/>
                  </a:cubicBezTo>
                  <a:cubicBezTo>
                    <a:pt x="1" y="15838"/>
                    <a:pt x="2109" y="16990"/>
                    <a:pt x="3738" y="18809"/>
                  </a:cubicBezTo>
                  <a:cubicBezTo>
                    <a:pt x="5369" y="20629"/>
                    <a:pt x="4409" y="23409"/>
                    <a:pt x="2686" y="27719"/>
                  </a:cubicBezTo>
                  <a:cubicBezTo>
                    <a:pt x="1257" y="31289"/>
                    <a:pt x="2217" y="35906"/>
                    <a:pt x="5007" y="38561"/>
                  </a:cubicBezTo>
                  <a:cubicBezTo>
                    <a:pt x="6539" y="40016"/>
                    <a:pt x="8742" y="41069"/>
                    <a:pt x="10868" y="41069"/>
                  </a:cubicBezTo>
                  <a:cubicBezTo>
                    <a:pt x="12189" y="41069"/>
                    <a:pt x="13481" y="40663"/>
                    <a:pt x="14564" y="39695"/>
                  </a:cubicBezTo>
                  <a:cubicBezTo>
                    <a:pt x="17247" y="37301"/>
                    <a:pt x="15139" y="34041"/>
                    <a:pt x="14662" y="31742"/>
                  </a:cubicBezTo>
                  <a:cubicBezTo>
                    <a:pt x="14178" y="29431"/>
                    <a:pt x="17745" y="28569"/>
                    <a:pt x="18548" y="26648"/>
                  </a:cubicBezTo>
                  <a:cubicBezTo>
                    <a:pt x="19839" y="23559"/>
                    <a:pt x="18559" y="20723"/>
                    <a:pt x="16088" y="18712"/>
                  </a:cubicBezTo>
                  <a:cubicBezTo>
                    <a:pt x="14982" y="17815"/>
                    <a:pt x="13190" y="16437"/>
                    <a:pt x="13799" y="14784"/>
                  </a:cubicBezTo>
                  <a:cubicBezTo>
                    <a:pt x="14471" y="12964"/>
                    <a:pt x="15908" y="7694"/>
                    <a:pt x="13893" y="4343"/>
                  </a:cubicBezTo>
                  <a:cubicBezTo>
                    <a:pt x="11882" y="989"/>
                    <a:pt x="5626" y="1"/>
                    <a:pt x="56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7350826" y="1741743"/>
              <a:ext cx="719616" cy="1488176"/>
            </a:xfrm>
            <a:custGeom>
              <a:rect b="b" l="l" r="r" t="t"/>
              <a:pathLst>
                <a:path extrusionOk="0" h="41321" w="19981">
                  <a:moveTo>
                    <a:pt x="5779" y="256"/>
                  </a:moveTo>
                  <a:cubicBezTo>
                    <a:pt x="6377" y="358"/>
                    <a:pt x="12045" y="1422"/>
                    <a:pt x="13909" y="4528"/>
                  </a:cubicBezTo>
                  <a:cubicBezTo>
                    <a:pt x="16140" y="8244"/>
                    <a:pt x="14049" y="14198"/>
                    <a:pt x="13805" y="14866"/>
                  </a:cubicBezTo>
                  <a:cubicBezTo>
                    <a:pt x="13185" y="16546"/>
                    <a:pt x="14891" y="17927"/>
                    <a:pt x="16018" y="18842"/>
                  </a:cubicBezTo>
                  <a:lnTo>
                    <a:pt x="16129" y="18932"/>
                  </a:lnTo>
                  <a:cubicBezTo>
                    <a:pt x="18822" y="21121"/>
                    <a:pt x="19709" y="23960"/>
                    <a:pt x="18555" y="26723"/>
                  </a:cubicBezTo>
                  <a:cubicBezTo>
                    <a:pt x="18237" y="27481"/>
                    <a:pt x="17444" y="28090"/>
                    <a:pt x="16676" y="28677"/>
                  </a:cubicBezTo>
                  <a:cubicBezTo>
                    <a:pt x="15538" y="29551"/>
                    <a:pt x="14362" y="30452"/>
                    <a:pt x="14661" y="31892"/>
                  </a:cubicBezTo>
                  <a:cubicBezTo>
                    <a:pt x="14769" y="32417"/>
                    <a:pt x="14960" y="32981"/>
                    <a:pt x="15162" y="33583"/>
                  </a:cubicBezTo>
                  <a:cubicBezTo>
                    <a:pt x="15847" y="35619"/>
                    <a:pt x="16623" y="37925"/>
                    <a:pt x="14605" y="39728"/>
                  </a:cubicBezTo>
                  <a:cubicBezTo>
                    <a:pt x="13545" y="40672"/>
                    <a:pt x="12278" y="41073"/>
                    <a:pt x="10978" y="41073"/>
                  </a:cubicBezTo>
                  <a:cubicBezTo>
                    <a:pt x="8907" y="41073"/>
                    <a:pt x="6752" y="40055"/>
                    <a:pt x="5215" y="38593"/>
                  </a:cubicBezTo>
                  <a:cubicBezTo>
                    <a:pt x="2497" y="36012"/>
                    <a:pt x="1513" y="31409"/>
                    <a:pt x="2923" y="27887"/>
                  </a:cubicBezTo>
                  <a:cubicBezTo>
                    <a:pt x="4673" y="23508"/>
                    <a:pt x="5619" y="20711"/>
                    <a:pt x="3952" y="18849"/>
                  </a:cubicBezTo>
                  <a:cubicBezTo>
                    <a:pt x="3545" y="18397"/>
                    <a:pt x="3110" y="17983"/>
                    <a:pt x="2690" y="17586"/>
                  </a:cubicBezTo>
                  <a:cubicBezTo>
                    <a:pt x="1433" y="16396"/>
                    <a:pt x="247" y="15269"/>
                    <a:pt x="247" y="13376"/>
                  </a:cubicBezTo>
                  <a:cubicBezTo>
                    <a:pt x="247" y="11943"/>
                    <a:pt x="960" y="11101"/>
                    <a:pt x="1788" y="10127"/>
                  </a:cubicBezTo>
                  <a:cubicBezTo>
                    <a:pt x="2425" y="9379"/>
                    <a:pt x="3079" y="8606"/>
                    <a:pt x="3496" y="7479"/>
                  </a:cubicBezTo>
                  <a:cubicBezTo>
                    <a:pt x="4373" y="5113"/>
                    <a:pt x="3385" y="2712"/>
                    <a:pt x="3152" y="2205"/>
                  </a:cubicBezTo>
                  <a:lnTo>
                    <a:pt x="5779" y="256"/>
                  </a:lnTo>
                  <a:close/>
                  <a:moveTo>
                    <a:pt x="5744" y="0"/>
                  </a:moveTo>
                  <a:cubicBezTo>
                    <a:pt x="5719" y="0"/>
                    <a:pt x="5694" y="10"/>
                    <a:pt x="5675" y="24"/>
                  </a:cubicBezTo>
                  <a:lnTo>
                    <a:pt x="2923" y="2065"/>
                  </a:lnTo>
                  <a:cubicBezTo>
                    <a:pt x="2873" y="2100"/>
                    <a:pt x="2860" y="2166"/>
                    <a:pt x="2887" y="2222"/>
                  </a:cubicBezTo>
                  <a:cubicBezTo>
                    <a:pt x="2902" y="2246"/>
                    <a:pt x="4193" y="4883"/>
                    <a:pt x="3263" y="7392"/>
                  </a:cubicBezTo>
                  <a:cubicBezTo>
                    <a:pt x="2860" y="8481"/>
                    <a:pt x="2219" y="9236"/>
                    <a:pt x="1600" y="9967"/>
                  </a:cubicBezTo>
                  <a:cubicBezTo>
                    <a:pt x="776" y="10937"/>
                    <a:pt x="0" y="11852"/>
                    <a:pt x="0" y="13376"/>
                  </a:cubicBezTo>
                  <a:cubicBezTo>
                    <a:pt x="0" y="15377"/>
                    <a:pt x="1224" y="16539"/>
                    <a:pt x="2523" y="17767"/>
                  </a:cubicBezTo>
                  <a:cubicBezTo>
                    <a:pt x="2936" y="18160"/>
                    <a:pt x="3368" y="18571"/>
                    <a:pt x="3768" y="19016"/>
                  </a:cubicBezTo>
                  <a:cubicBezTo>
                    <a:pt x="5336" y="20769"/>
                    <a:pt x="4408" y="23504"/>
                    <a:pt x="2693" y="27797"/>
                  </a:cubicBezTo>
                  <a:cubicBezTo>
                    <a:pt x="1224" y="31465"/>
                    <a:pt x="2213" y="36081"/>
                    <a:pt x="5044" y="38774"/>
                  </a:cubicBezTo>
                  <a:cubicBezTo>
                    <a:pt x="6624" y="40274"/>
                    <a:pt x="8843" y="41321"/>
                    <a:pt x="10980" y="41321"/>
                  </a:cubicBezTo>
                  <a:cubicBezTo>
                    <a:pt x="12337" y="41321"/>
                    <a:pt x="13659" y="40900"/>
                    <a:pt x="14769" y="39911"/>
                  </a:cubicBezTo>
                  <a:cubicBezTo>
                    <a:pt x="16909" y="37998"/>
                    <a:pt x="16070" y="35507"/>
                    <a:pt x="15395" y="33503"/>
                  </a:cubicBezTo>
                  <a:cubicBezTo>
                    <a:pt x="15197" y="32912"/>
                    <a:pt x="15009" y="32351"/>
                    <a:pt x="14905" y="31840"/>
                  </a:cubicBezTo>
                  <a:cubicBezTo>
                    <a:pt x="14637" y="30556"/>
                    <a:pt x="15701" y="29739"/>
                    <a:pt x="16829" y="28876"/>
                  </a:cubicBezTo>
                  <a:cubicBezTo>
                    <a:pt x="17622" y="28267"/>
                    <a:pt x="18439" y="27637"/>
                    <a:pt x="18784" y="26820"/>
                  </a:cubicBezTo>
                  <a:cubicBezTo>
                    <a:pt x="19981" y="23950"/>
                    <a:pt x="19072" y="21003"/>
                    <a:pt x="16286" y="18738"/>
                  </a:cubicBezTo>
                  <a:lnTo>
                    <a:pt x="16175" y="18647"/>
                  </a:lnTo>
                  <a:cubicBezTo>
                    <a:pt x="15099" y="17777"/>
                    <a:pt x="13478" y="16462"/>
                    <a:pt x="14035" y="14952"/>
                  </a:cubicBezTo>
                  <a:cubicBezTo>
                    <a:pt x="14285" y="14274"/>
                    <a:pt x="16411" y="8217"/>
                    <a:pt x="14122" y="4400"/>
                  </a:cubicBezTo>
                  <a:cubicBezTo>
                    <a:pt x="12104" y="1036"/>
                    <a:pt x="6025" y="44"/>
                    <a:pt x="5765" y="3"/>
                  </a:cubicBezTo>
                  <a:cubicBezTo>
                    <a:pt x="5758" y="1"/>
                    <a:pt x="5751" y="0"/>
                    <a:pt x="57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7708020" y="1903701"/>
              <a:ext cx="220448" cy="896449"/>
            </a:xfrm>
            <a:custGeom>
              <a:rect b="b" l="l" r="r" t="t"/>
              <a:pathLst>
                <a:path extrusionOk="0" h="24891" w="6121">
                  <a:moveTo>
                    <a:pt x="1772" y="0"/>
                  </a:moveTo>
                  <a:lnTo>
                    <a:pt x="1623" y="195"/>
                  </a:lnTo>
                  <a:cubicBezTo>
                    <a:pt x="3181" y="1375"/>
                    <a:pt x="3810" y="3003"/>
                    <a:pt x="3501" y="5038"/>
                  </a:cubicBezTo>
                  <a:cubicBezTo>
                    <a:pt x="3171" y="7209"/>
                    <a:pt x="2294" y="8493"/>
                    <a:pt x="1587" y="9529"/>
                  </a:cubicBezTo>
                  <a:cubicBezTo>
                    <a:pt x="666" y="10876"/>
                    <a:pt x="1" y="11851"/>
                    <a:pt x="1430" y="13736"/>
                  </a:cubicBezTo>
                  <a:cubicBezTo>
                    <a:pt x="2398" y="15010"/>
                    <a:pt x="3327" y="15559"/>
                    <a:pt x="4075" y="16001"/>
                  </a:cubicBezTo>
                  <a:cubicBezTo>
                    <a:pt x="5185" y="16655"/>
                    <a:pt x="5856" y="17052"/>
                    <a:pt x="5599" y="19382"/>
                  </a:cubicBezTo>
                  <a:cubicBezTo>
                    <a:pt x="5167" y="23255"/>
                    <a:pt x="3773" y="24699"/>
                    <a:pt x="3758" y="24716"/>
                  </a:cubicBezTo>
                  <a:lnTo>
                    <a:pt x="3932" y="24890"/>
                  </a:lnTo>
                  <a:cubicBezTo>
                    <a:pt x="3991" y="24831"/>
                    <a:pt x="5404" y="23380"/>
                    <a:pt x="5843" y="19411"/>
                  </a:cubicBezTo>
                  <a:cubicBezTo>
                    <a:pt x="6121" y="16919"/>
                    <a:pt x="5355" y="16467"/>
                    <a:pt x="4200" y="15785"/>
                  </a:cubicBezTo>
                  <a:cubicBezTo>
                    <a:pt x="3473" y="15358"/>
                    <a:pt x="2565" y="14822"/>
                    <a:pt x="1626" y="13587"/>
                  </a:cubicBezTo>
                  <a:cubicBezTo>
                    <a:pt x="307" y="11843"/>
                    <a:pt x="864" y="11026"/>
                    <a:pt x="1790" y="9669"/>
                  </a:cubicBezTo>
                  <a:cubicBezTo>
                    <a:pt x="2509" y="8615"/>
                    <a:pt x="3407" y="7300"/>
                    <a:pt x="3748" y="5073"/>
                  </a:cubicBezTo>
                  <a:cubicBezTo>
                    <a:pt x="4152" y="2419"/>
                    <a:pt x="2896" y="850"/>
                    <a:pt x="1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7674706" y="1858935"/>
              <a:ext cx="53266" cy="26363"/>
            </a:xfrm>
            <a:custGeom>
              <a:rect b="b" l="l" r="r" t="t"/>
              <a:pathLst>
                <a:path extrusionOk="0" h="732" w="1479">
                  <a:moveTo>
                    <a:pt x="53" y="1"/>
                  </a:moveTo>
                  <a:lnTo>
                    <a:pt x="1" y="241"/>
                  </a:lnTo>
                  <a:cubicBezTo>
                    <a:pt x="7" y="245"/>
                    <a:pt x="616" y="373"/>
                    <a:pt x="1374" y="732"/>
                  </a:cubicBezTo>
                  <a:lnTo>
                    <a:pt x="1479" y="509"/>
                  </a:lnTo>
                  <a:cubicBezTo>
                    <a:pt x="693" y="137"/>
                    <a:pt x="77" y="5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7630732" y="1910580"/>
              <a:ext cx="179571" cy="366561"/>
            </a:xfrm>
            <a:custGeom>
              <a:rect b="b" l="l" r="r" t="t"/>
              <a:pathLst>
                <a:path extrusionOk="0" h="10178" w="4986">
                  <a:moveTo>
                    <a:pt x="66" y="1"/>
                  </a:moveTo>
                  <a:lnTo>
                    <a:pt x="0" y="241"/>
                  </a:lnTo>
                  <a:cubicBezTo>
                    <a:pt x="32" y="248"/>
                    <a:pt x="3152" y="1139"/>
                    <a:pt x="4109" y="3696"/>
                  </a:cubicBezTo>
                  <a:cubicBezTo>
                    <a:pt x="4700" y="5268"/>
                    <a:pt x="3438" y="6702"/>
                    <a:pt x="2324" y="7965"/>
                  </a:cubicBezTo>
                  <a:cubicBezTo>
                    <a:pt x="1611" y="8779"/>
                    <a:pt x="992" y="9478"/>
                    <a:pt x="904" y="10143"/>
                  </a:cubicBezTo>
                  <a:lnTo>
                    <a:pt x="1148" y="10178"/>
                  </a:lnTo>
                  <a:cubicBezTo>
                    <a:pt x="1228" y="9586"/>
                    <a:pt x="1851" y="8879"/>
                    <a:pt x="2512" y="8128"/>
                  </a:cubicBezTo>
                  <a:cubicBezTo>
                    <a:pt x="3671" y="6813"/>
                    <a:pt x="4986" y="5320"/>
                    <a:pt x="4342" y="3609"/>
                  </a:cubicBezTo>
                  <a:cubicBezTo>
                    <a:pt x="3337" y="933"/>
                    <a:pt x="199" y="39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7217103" y="2651226"/>
              <a:ext cx="621295" cy="818909"/>
            </a:xfrm>
            <a:custGeom>
              <a:rect b="b" l="l" r="r" t="t"/>
              <a:pathLst>
                <a:path extrusionOk="0" h="22738" w="17251">
                  <a:moveTo>
                    <a:pt x="6326" y="1"/>
                  </a:moveTo>
                  <a:cubicBezTo>
                    <a:pt x="1472" y="3191"/>
                    <a:pt x="290" y="12467"/>
                    <a:pt x="1" y="16795"/>
                  </a:cubicBezTo>
                  <a:lnTo>
                    <a:pt x="11377" y="22737"/>
                  </a:lnTo>
                  <a:cubicBezTo>
                    <a:pt x="11332" y="21221"/>
                    <a:pt x="11312" y="19196"/>
                    <a:pt x="11405" y="17056"/>
                  </a:cubicBezTo>
                  <a:cubicBezTo>
                    <a:pt x="11596" y="12648"/>
                    <a:pt x="16868" y="6806"/>
                    <a:pt x="17059" y="5752"/>
                  </a:cubicBezTo>
                  <a:cubicBezTo>
                    <a:pt x="17250" y="4698"/>
                    <a:pt x="16770" y="4507"/>
                    <a:pt x="16770" y="4507"/>
                  </a:cubicBezTo>
                  <a:lnTo>
                    <a:pt x="6326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7212601" y="2646832"/>
              <a:ext cx="630695" cy="827805"/>
            </a:xfrm>
            <a:custGeom>
              <a:rect b="b" l="l" r="r" t="t"/>
              <a:pathLst>
                <a:path extrusionOk="0" h="22985" w="17512">
                  <a:moveTo>
                    <a:pt x="6465" y="266"/>
                  </a:moveTo>
                  <a:lnTo>
                    <a:pt x="16846" y="4740"/>
                  </a:lnTo>
                  <a:cubicBezTo>
                    <a:pt x="16850" y="4744"/>
                    <a:pt x="17229" y="4927"/>
                    <a:pt x="17062" y="5850"/>
                  </a:cubicBezTo>
                  <a:cubicBezTo>
                    <a:pt x="17007" y="6142"/>
                    <a:pt x="16471" y="6918"/>
                    <a:pt x="15796" y="7899"/>
                  </a:cubicBezTo>
                  <a:cubicBezTo>
                    <a:pt x="14205" y="10206"/>
                    <a:pt x="11541" y="14064"/>
                    <a:pt x="11405" y="17174"/>
                  </a:cubicBezTo>
                  <a:cubicBezTo>
                    <a:pt x="11332" y="18897"/>
                    <a:pt x="11321" y="20737"/>
                    <a:pt x="11374" y="22650"/>
                  </a:cubicBezTo>
                  <a:lnTo>
                    <a:pt x="254" y="16844"/>
                  </a:lnTo>
                  <a:cubicBezTo>
                    <a:pt x="526" y="12857"/>
                    <a:pt x="1674" y="3477"/>
                    <a:pt x="6465" y="266"/>
                  </a:cubicBezTo>
                  <a:close/>
                  <a:moveTo>
                    <a:pt x="6452" y="1"/>
                  </a:moveTo>
                  <a:cubicBezTo>
                    <a:pt x="6428" y="1"/>
                    <a:pt x="6405" y="8"/>
                    <a:pt x="6385" y="22"/>
                  </a:cubicBezTo>
                  <a:cubicBezTo>
                    <a:pt x="1420" y="3278"/>
                    <a:pt x="268" y="12916"/>
                    <a:pt x="4" y="16906"/>
                  </a:cubicBezTo>
                  <a:cubicBezTo>
                    <a:pt x="0" y="16956"/>
                    <a:pt x="25" y="17004"/>
                    <a:pt x="70" y="17025"/>
                  </a:cubicBezTo>
                  <a:lnTo>
                    <a:pt x="11443" y="22971"/>
                  </a:lnTo>
                  <a:cubicBezTo>
                    <a:pt x="11464" y="22978"/>
                    <a:pt x="11482" y="22984"/>
                    <a:pt x="11502" y="22984"/>
                  </a:cubicBezTo>
                  <a:cubicBezTo>
                    <a:pt x="11523" y="22984"/>
                    <a:pt x="11548" y="22978"/>
                    <a:pt x="11568" y="22963"/>
                  </a:cubicBezTo>
                  <a:cubicBezTo>
                    <a:pt x="11604" y="22943"/>
                    <a:pt x="11628" y="22901"/>
                    <a:pt x="11624" y="22856"/>
                  </a:cubicBezTo>
                  <a:cubicBezTo>
                    <a:pt x="11568" y="20873"/>
                    <a:pt x="11575" y="18963"/>
                    <a:pt x="11655" y="17185"/>
                  </a:cubicBezTo>
                  <a:cubicBezTo>
                    <a:pt x="11784" y="14144"/>
                    <a:pt x="14422" y="10324"/>
                    <a:pt x="15997" y="8042"/>
                  </a:cubicBezTo>
                  <a:cubicBezTo>
                    <a:pt x="16749" y="6957"/>
                    <a:pt x="17243" y="6239"/>
                    <a:pt x="17306" y="5895"/>
                  </a:cubicBezTo>
                  <a:cubicBezTo>
                    <a:pt x="17511" y="4754"/>
                    <a:pt x="16965" y="4521"/>
                    <a:pt x="16944" y="4514"/>
                  </a:cubicBezTo>
                  <a:lnTo>
                    <a:pt x="6502" y="12"/>
                  </a:lnTo>
                  <a:cubicBezTo>
                    <a:pt x="6487" y="4"/>
                    <a:pt x="6469" y="1"/>
                    <a:pt x="64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7623817" y="2821576"/>
              <a:ext cx="173736" cy="300437"/>
            </a:xfrm>
            <a:custGeom>
              <a:rect b="b" l="l" r="r" t="t"/>
              <a:pathLst>
                <a:path extrusionOk="0" h="8342" w="4824">
                  <a:moveTo>
                    <a:pt x="4344" y="0"/>
                  </a:moveTo>
                  <a:cubicBezTo>
                    <a:pt x="4323" y="0"/>
                    <a:pt x="4304" y="10"/>
                    <a:pt x="4290" y="30"/>
                  </a:cubicBezTo>
                  <a:cubicBezTo>
                    <a:pt x="4274" y="59"/>
                    <a:pt x="4284" y="96"/>
                    <a:pt x="4311" y="114"/>
                  </a:cubicBezTo>
                  <a:cubicBezTo>
                    <a:pt x="4315" y="117"/>
                    <a:pt x="4629" y="316"/>
                    <a:pt x="4666" y="657"/>
                  </a:cubicBezTo>
                  <a:cubicBezTo>
                    <a:pt x="4698" y="907"/>
                    <a:pt x="4573" y="1172"/>
                    <a:pt x="4301" y="1443"/>
                  </a:cubicBezTo>
                  <a:cubicBezTo>
                    <a:pt x="3404" y="2341"/>
                    <a:pt x="992" y="6081"/>
                    <a:pt x="15" y="8255"/>
                  </a:cubicBezTo>
                  <a:cubicBezTo>
                    <a:pt x="1" y="8287"/>
                    <a:pt x="15" y="8325"/>
                    <a:pt x="46" y="8339"/>
                  </a:cubicBezTo>
                  <a:cubicBezTo>
                    <a:pt x="53" y="8342"/>
                    <a:pt x="60" y="8342"/>
                    <a:pt x="70" y="8342"/>
                  </a:cubicBezTo>
                  <a:cubicBezTo>
                    <a:pt x="94" y="8342"/>
                    <a:pt x="115" y="8329"/>
                    <a:pt x="126" y="8308"/>
                  </a:cubicBezTo>
                  <a:cubicBezTo>
                    <a:pt x="1101" y="6143"/>
                    <a:pt x="3497" y="2421"/>
                    <a:pt x="4388" y="1530"/>
                  </a:cubicBezTo>
                  <a:cubicBezTo>
                    <a:pt x="4687" y="1231"/>
                    <a:pt x="4823" y="931"/>
                    <a:pt x="4791" y="643"/>
                  </a:cubicBezTo>
                  <a:cubicBezTo>
                    <a:pt x="4746" y="242"/>
                    <a:pt x="4391" y="20"/>
                    <a:pt x="4378" y="10"/>
                  </a:cubicBezTo>
                  <a:cubicBezTo>
                    <a:pt x="4367" y="3"/>
                    <a:pt x="4355" y="0"/>
                    <a:pt x="43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7580744" y="3157018"/>
              <a:ext cx="32377" cy="253221"/>
            </a:xfrm>
            <a:custGeom>
              <a:rect b="b" l="l" r="r" t="t"/>
              <a:pathLst>
                <a:path extrusionOk="0" h="7031" w="899">
                  <a:moveTo>
                    <a:pt x="828" y="1"/>
                  </a:moveTo>
                  <a:cubicBezTo>
                    <a:pt x="804" y="1"/>
                    <a:pt x="783" y="14"/>
                    <a:pt x="773" y="37"/>
                  </a:cubicBezTo>
                  <a:cubicBezTo>
                    <a:pt x="762" y="55"/>
                    <a:pt x="0" y="1825"/>
                    <a:pt x="108" y="3572"/>
                  </a:cubicBezTo>
                  <a:cubicBezTo>
                    <a:pt x="216" y="5305"/>
                    <a:pt x="219" y="6950"/>
                    <a:pt x="219" y="6968"/>
                  </a:cubicBezTo>
                  <a:cubicBezTo>
                    <a:pt x="219" y="7002"/>
                    <a:pt x="247" y="7031"/>
                    <a:pt x="278" y="7031"/>
                  </a:cubicBezTo>
                  <a:cubicBezTo>
                    <a:pt x="314" y="7031"/>
                    <a:pt x="341" y="7002"/>
                    <a:pt x="341" y="6968"/>
                  </a:cubicBezTo>
                  <a:cubicBezTo>
                    <a:pt x="341" y="6950"/>
                    <a:pt x="341" y="5301"/>
                    <a:pt x="233" y="3565"/>
                  </a:cubicBezTo>
                  <a:cubicBezTo>
                    <a:pt x="126" y="1850"/>
                    <a:pt x="877" y="107"/>
                    <a:pt x="884" y="89"/>
                  </a:cubicBezTo>
                  <a:cubicBezTo>
                    <a:pt x="898" y="58"/>
                    <a:pt x="884" y="20"/>
                    <a:pt x="852" y="6"/>
                  </a:cubicBezTo>
                  <a:cubicBezTo>
                    <a:pt x="844" y="2"/>
                    <a:pt x="836" y="1"/>
                    <a:pt x="8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6845611" y="1955167"/>
              <a:ext cx="700600" cy="1371883"/>
            </a:xfrm>
            <a:custGeom>
              <a:rect b="b" l="l" r="r" t="t"/>
              <a:pathLst>
                <a:path extrusionOk="0" h="38092" w="19453">
                  <a:moveTo>
                    <a:pt x="14386" y="1"/>
                  </a:moveTo>
                  <a:lnTo>
                    <a:pt x="9505" y="2949"/>
                  </a:lnTo>
                  <a:cubicBezTo>
                    <a:pt x="9505" y="2949"/>
                    <a:pt x="8952" y="5621"/>
                    <a:pt x="8398" y="6263"/>
                  </a:cubicBezTo>
                  <a:cubicBezTo>
                    <a:pt x="7846" y="6911"/>
                    <a:pt x="3333" y="7829"/>
                    <a:pt x="2042" y="9489"/>
                  </a:cubicBezTo>
                  <a:cubicBezTo>
                    <a:pt x="755" y="11148"/>
                    <a:pt x="1214" y="16214"/>
                    <a:pt x="1214" y="16489"/>
                  </a:cubicBezTo>
                  <a:cubicBezTo>
                    <a:pt x="1214" y="16768"/>
                    <a:pt x="292" y="20542"/>
                    <a:pt x="755" y="21739"/>
                  </a:cubicBezTo>
                  <a:cubicBezTo>
                    <a:pt x="1214" y="22939"/>
                    <a:pt x="1767" y="25518"/>
                    <a:pt x="1399" y="26989"/>
                  </a:cubicBezTo>
                  <a:cubicBezTo>
                    <a:pt x="1207" y="27755"/>
                    <a:pt x="570" y="29362"/>
                    <a:pt x="0" y="30733"/>
                  </a:cubicBezTo>
                  <a:lnTo>
                    <a:pt x="14083" y="38091"/>
                  </a:lnTo>
                  <a:cubicBezTo>
                    <a:pt x="14070" y="35159"/>
                    <a:pt x="14108" y="30531"/>
                    <a:pt x="14480" y="29661"/>
                  </a:cubicBezTo>
                  <a:cubicBezTo>
                    <a:pt x="15030" y="28374"/>
                    <a:pt x="19452" y="16214"/>
                    <a:pt x="19177" y="13449"/>
                  </a:cubicBezTo>
                  <a:cubicBezTo>
                    <a:pt x="18899" y="10686"/>
                    <a:pt x="13558" y="6727"/>
                    <a:pt x="13558" y="6727"/>
                  </a:cubicBezTo>
                  <a:lnTo>
                    <a:pt x="14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6840569" y="1950737"/>
              <a:ext cx="710252" cy="1380707"/>
            </a:xfrm>
            <a:custGeom>
              <a:rect b="b" l="l" r="r" t="t"/>
              <a:pathLst>
                <a:path extrusionOk="0" h="38337" w="19721">
                  <a:moveTo>
                    <a:pt x="14373" y="361"/>
                  </a:moveTo>
                  <a:lnTo>
                    <a:pt x="13576" y="6832"/>
                  </a:lnTo>
                  <a:cubicBezTo>
                    <a:pt x="13569" y="6877"/>
                    <a:pt x="13587" y="6923"/>
                    <a:pt x="13625" y="6947"/>
                  </a:cubicBezTo>
                  <a:cubicBezTo>
                    <a:pt x="13677" y="6989"/>
                    <a:pt x="18924" y="10910"/>
                    <a:pt x="19191" y="13585"/>
                  </a:cubicBezTo>
                  <a:cubicBezTo>
                    <a:pt x="19470" y="16344"/>
                    <a:pt x="15051" y="28462"/>
                    <a:pt x="14505" y="29736"/>
                  </a:cubicBezTo>
                  <a:cubicBezTo>
                    <a:pt x="14147" y="30574"/>
                    <a:pt x="14085" y="34648"/>
                    <a:pt x="14098" y="38009"/>
                  </a:cubicBezTo>
                  <a:lnTo>
                    <a:pt x="300" y="30797"/>
                  </a:lnTo>
                  <a:cubicBezTo>
                    <a:pt x="1044" y="28994"/>
                    <a:pt x="1504" y="27767"/>
                    <a:pt x="1661" y="27144"/>
                  </a:cubicBezTo>
                  <a:cubicBezTo>
                    <a:pt x="2019" y="25707"/>
                    <a:pt x="1514" y="23128"/>
                    <a:pt x="1009" y="21821"/>
                  </a:cubicBezTo>
                  <a:cubicBezTo>
                    <a:pt x="662" y="20915"/>
                    <a:pt x="1155" y="18348"/>
                    <a:pt x="1368" y="17249"/>
                  </a:cubicBezTo>
                  <a:cubicBezTo>
                    <a:pt x="1444" y="16859"/>
                    <a:pt x="1479" y="16682"/>
                    <a:pt x="1479" y="16612"/>
                  </a:cubicBezTo>
                  <a:cubicBezTo>
                    <a:pt x="1479" y="16584"/>
                    <a:pt x="1473" y="16508"/>
                    <a:pt x="1465" y="16390"/>
                  </a:cubicBezTo>
                  <a:cubicBezTo>
                    <a:pt x="1205" y="12054"/>
                    <a:pt x="1765" y="10353"/>
                    <a:pt x="2279" y="9689"/>
                  </a:cubicBezTo>
                  <a:cubicBezTo>
                    <a:pt x="3059" y="8687"/>
                    <a:pt x="5126" y="7931"/>
                    <a:pt x="6635" y="7382"/>
                  </a:cubicBezTo>
                  <a:cubicBezTo>
                    <a:pt x="7662" y="7009"/>
                    <a:pt x="8403" y="6738"/>
                    <a:pt x="8633" y="6467"/>
                  </a:cubicBezTo>
                  <a:cubicBezTo>
                    <a:pt x="9161" y="5851"/>
                    <a:pt x="9669" y="3541"/>
                    <a:pt x="9753" y="3151"/>
                  </a:cubicBezTo>
                  <a:lnTo>
                    <a:pt x="14373" y="361"/>
                  </a:lnTo>
                  <a:close/>
                  <a:moveTo>
                    <a:pt x="14526" y="0"/>
                  </a:moveTo>
                  <a:cubicBezTo>
                    <a:pt x="14504" y="0"/>
                    <a:pt x="14482" y="6"/>
                    <a:pt x="14464" y="20"/>
                  </a:cubicBezTo>
                  <a:lnTo>
                    <a:pt x="9579" y="2967"/>
                  </a:lnTo>
                  <a:cubicBezTo>
                    <a:pt x="9551" y="2984"/>
                    <a:pt x="9530" y="3012"/>
                    <a:pt x="9523" y="3046"/>
                  </a:cubicBezTo>
                  <a:cubicBezTo>
                    <a:pt x="9516" y="3075"/>
                    <a:pt x="8970" y="5694"/>
                    <a:pt x="8445" y="6307"/>
                  </a:cubicBezTo>
                  <a:cubicBezTo>
                    <a:pt x="8257" y="6526"/>
                    <a:pt x="7429" y="6829"/>
                    <a:pt x="6552" y="7149"/>
                  </a:cubicBezTo>
                  <a:cubicBezTo>
                    <a:pt x="4927" y="7740"/>
                    <a:pt x="2909" y="8478"/>
                    <a:pt x="2085" y="9535"/>
                  </a:cubicBezTo>
                  <a:cubicBezTo>
                    <a:pt x="1542" y="10235"/>
                    <a:pt x="951" y="11992"/>
                    <a:pt x="1218" y="16406"/>
                  </a:cubicBezTo>
                  <a:cubicBezTo>
                    <a:pt x="1226" y="16515"/>
                    <a:pt x="1229" y="16588"/>
                    <a:pt x="1229" y="16612"/>
                  </a:cubicBezTo>
                  <a:cubicBezTo>
                    <a:pt x="1229" y="16661"/>
                    <a:pt x="1180" y="16925"/>
                    <a:pt x="1124" y="17204"/>
                  </a:cubicBezTo>
                  <a:cubicBezTo>
                    <a:pt x="892" y="18415"/>
                    <a:pt x="404" y="20936"/>
                    <a:pt x="776" y="21907"/>
                  </a:cubicBezTo>
                  <a:cubicBezTo>
                    <a:pt x="1271" y="23184"/>
                    <a:pt x="1765" y="25696"/>
                    <a:pt x="1417" y="27084"/>
                  </a:cubicBezTo>
                  <a:cubicBezTo>
                    <a:pt x="1264" y="27697"/>
                    <a:pt x="784" y="28984"/>
                    <a:pt x="25" y="30807"/>
                  </a:cubicBezTo>
                  <a:cubicBezTo>
                    <a:pt x="1" y="30866"/>
                    <a:pt x="25" y="30935"/>
                    <a:pt x="84" y="30964"/>
                  </a:cubicBezTo>
                  <a:lnTo>
                    <a:pt x="14165" y="38322"/>
                  </a:lnTo>
                  <a:cubicBezTo>
                    <a:pt x="14186" y="38333"/>
                    <a:pt x="14202" y="38336"/>
                    <a:pt x="14223" y="38336"/>
                  </a:cubicBezTo>
                  <a:cubicBezTo>
                    <a:pt x="14244" y="38336"/>
                    <a:pt x="14269" y="38329"/>
                    <a:pt x="14286" y="38319"/>
                  </a:cubicBezTo>
                  <a:cubicBezTo>
                    <a:pt x="14324" y="38294"/>
                    <a:pt x="14348" y="38256"/>
                    <a:pt x="14348" y="38211"/>
                  </a:cubicBezTo>
                  <a:cubicBezTo>
                    <a:pt x="14324" y="33445"/>
                    <a:pt x="14460" y="30470"/>
                    <a:pt x="14732" y="29833"/>
                  </a:cubicBezTo>
                  <a:cubicBezTo>
                    <a:pt x="15281" y="28552"/>
                    <a:pt x="19721" y="16358"/>
                    <a:pt x="19439" y="13561"/>
                  </a:cubicBezTo>
                  <a:cubicBezTo>
                    <a:pt x="19175" y="10900"/>
                    <a:pt x="14443" y="7253"/>
                    <a:pt x="13831" y="6794"/>
                  </a:cubicBezTo>
                  <a:lnTo>
                    <a:pt x="14648" y="138"/>
                  </a:lnTo>
                  <a:cubicBezTo>
                    <a:pt x="14655" y="93"/>
                    <a:pt x="14634" y="48"/>
                    <a:pt x="14596" y="20"/>
                  </a:cubicBezTo>
                  <a:cubicBezTo>
                    <a:pt x="14574" y="7"/>
                    <a:pt x="14550" y="0"/>
                    <a:pt x="145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7178531" y="2002814"/>
              <a:ext cx="211120" cy="278828"/>
            </a:xfrm>
            <a:custGeom>
              <a:rect b="b" l="l" r="r" t="t"/>
              <a:pathLst>
                <a:path extrusionOk="0" h="7742" w="5862">
                  <a:moveTo>
                    <a:pt x="4853" y="1"/>
                  </a:moveTo>
                  <a:lnTo>
                    <a:pt x="4853" y="1"/>
                  </a:lnTo>
                  <a:cubicBezTo>
                    <a:pt x="3440" y="964"/>
                    <a:pt x="1659" y="1966"/>
                    <a:pt x="212" y="2394"/>
                  </a:cubicBezTo>
                  <a:cubicBezTo>
                    <a:pt x="153" y="2634"/>
                    <a:pt x="80" y="2912"/>
                    <a:pt x="0" y="3198"/>
                  </a:cubicBezTo>
                  <a:cubicBezTo>
                    <a:pt x="278" y="3170"/>
                    <a:pt x="588" y="3129"/>
                    <a:pt x="929" y="3069"/>
                  </a:cubicBezTo>
                  <a:cubicBezTo>
                    <a:pt x="2790" y="2742"/>
                    <a:pt x="3778" y="2085"/>
                    <a:pt x="3779" y="2085"/>
                  </a:cubicBezTo>
                  <a:lnTo>
                    <a:pt x="3779" y="2085"/>
                  </a:lnTo>
                  <a:lnTo>
                    <a:pt x="2790" y="6249"/>
                  </a:lnTo>
                  <a:cubicBezTo>
                    <a:pt x="2790" y="6249"/>
                    <a:pt x="3747" y="6809"/>
                    <a:pt x="4933" y="7742"/>
                  </a:cubicBezTo>
                  <a:cubicBezTo>
                    <a:pt x="5295" y="7411"/>
                    <a:pt x="5608" y="7098"/>
                    <a:pt x="5862" y="6830"/>
                  </a:cubicBezTo>
                  <a:cubicBezTo>
                    <a:pt x="4961" y="6040"/>
                    <a:pt x="4259" y="5515"/>
                    <a:pt x="4241" y="5501"/>
                  </a:cubicBezTo>
                  <a:cubicBezTo>
                    <a:pt x="4203" y="5477"/>
                    <a:pt x="4185" y="5431"/>
                    <a:pt x="4192" y="5386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6845611" y="2217211"/>
              <a:ext cx="700600" cy="1109838"/>
            </a:xfrm>
            <a:custGeom>
              <a:rect b="b" l="l" r="r" t="t"/>
              <a:pathLst>
                <a:path extrusionOk="0" h="30816" w="19453">
                  <a:moveTo>
                    <a:pt x="6088" y="0"/>
                  </a:moveTo>
                  <a:cubicBezTo>
                    <a:pt x="4585" y="553"/>
                    <a:pt x="2783" y="1263"/>
                    <a:pt x="2042" y="2213"/>
                  </a:cubicBezTo>
                  <a:cubicBezTo>
                    <a:pt x="755" y="3872"/>
                    <a:pt x="1214" y="8938"/>
                    <a:pt x="1214" y="9213"/>
                  </a:cubicBezTo>
                  <a:cubicBezTo>
                    <a:pt x="1214" y="9492"/>
                    <a:pt x="292" y="13266"/>
                    <a:pt x="755" y="14463"/>
                  </a:cubicBezTo>
                  <a:cubicBezTo>
                    <a:pt x="1214" y="15663"/>
                    <a:pt x="1767" y="18242"/>
                    <a:pt x="1399" y="19713"/>
                  </a:cubicBezTo>
                  <a:cubicBezTo>
                    <a:pt x="1207" y="20479"/>
                    <a:pt x="570" y="22086"/>
                    <a:pt x="0" y="23457"/>
                  </a:cubicBezTo>
                  <a:lnTo>
                    <a:pt x="14083" y="30815"/>
                  </a:lnTo>
                  <a:cubicBezTo>
                    <a:pt x="14070" y="27883"/>
                    <a:pt x="14108" y="23255"/>
                    <a:pt x="14480" y="22385"/>
                  </a:cubicBezTo>
                  <a:cubicBezTo>
                    <a:pt x="15030" y="21098"/>
                    <a:pt x="19452" y="8938"/>
                    <a:pt x="19177" y="6173"/>
                  </a:cubicBezTo>
                  <a:cubicBezTo>
                    <a:pt x="19003" y="4453"/>
                    <a:pt x="16874" y="2272"/>
                    <a:pt x="15284" y="870"/>
                  </a:cubicBezTo>
                  <a:cubicBezTo>
                    <a:pt x="13994" y="2235"/>
                    <a:pt x="11450" y="4582"/>
                    <a:pt x="9209" y="4582"/>
                  </a:cubicBezTo>
                  <a:cubicBezTo>
                    <a:pt x="8736" y="4582"/>
                    <a:pt x="8277" y="4478"/>
                    <a:pt x="7846" y="4238"/>
                  </a:cubicBezTo>
                  <a:cubicBezTo>
                    <a:pt x="5629" y="3006"/>
                    <a:pt x="5758" y="1117"/>
                    <a:pt x="60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6840569" y="2212781"/>
              <a:ext cx="710252" cy="1118662"/>
            </a:xfrm>
            <a:custGeom>
              <a:rect b="b" l="l" r="r" t="t"/>
              <a:pathLst>
                <a:path extrusionOk="0" h="31061" w="19721">
                  <a:moveTo>
                    <a:pt x="6048" y="321"/>
                  </a:moveTo>
                  <a:lnTo>
                    <a:pt x="6048" y="321"/>
                  </a:lnTo>
                  <a:cubicBezTo>
                    <a:pt x="5776" y="1442"/>
                    <a:pt x="5762" y="3269"/>
                    <a:pt x="7926" y="4472"/>
                  </a:cubicBezTo>
                  <a:cubicBezTo>
                    <a:pt x="8381" y="4724"/>
                    <a:pt x="8863" y="4834"/>
                    <a:pt x="9357" y="4834"/>
                  </a:cubicBezTo>
                  <a:cubicBezTo>
                    <a:pt x="11543" y="4834"/>
                    <a:pt x="13981" y="2684"/>
                    <a:pt x="15434" y="1164"/>
                  </a:cubicBezTo>
                  <a:cubicBezTo>
                    <a:pt x="17080" y="2632"/>
                    <a:pt x="19032" y="4692"/>
                    <a:pt x="19191" y="6309"/>
                  </a:cubicBezTo>
                  <a:cubicBezTo>
                    <a:pt x="19470" y="9068"/>
                    <a:pt x="15051" y="21186"/>
                    <a:pt x="14505" y="22460"/>
                  </a:cubicBezTo>
                  <a:cubicBezTo>
                    <a:pt x="14147" y="23298"/>
                    <a:pt x="14085" y="27372"/>
                    <a:pt x="14098" y="30733"/>
                  </a:cubicBezTo>
                  <a:lnTo>
                    <a:pt x="300" y="23521"/>
                  </a:lnTo>
                  <a:cubicBezTo>
                    <a:pt x="1044" y="21718"/>
                    <a:pt x="1504" y="20491"/>
                    <a:pt x="1661" y="19868"/>
                  </a:cubicBezTo>
                  <a:cubicBezTo>
                    <a:pt x="2019" y="18431"/>
                    <a:pt x="1514" y="15852"/>
                    <a:pt x="1009" y="14545"/>
                  </a:cubicBezTo>
                  <a:cubicBezTo>
                    <a:pt x="662" y="13639"/>
                    <a:pt x="1155" y="11072"/>
                    <a:pt x="1368" y="9973"/>
                  </a:cubicBezTo>
                  <a:cubicBezTo>
                    <a:pt x="1444" y="9583"/>
                    <a:pt x="1479" y="9406"/>
                    <a:pt x="1479" y="9336"/>
                  </a:cubicBezTo>
                  <a:cubicBezTo>
                    <a:pt x="1479" y="9308"/>
                    <a:pt x="1473" y="9232"/>
                    <a:pt x="1465" y="9114"/>
                  </a:cubicBezTo>
                  <a:cubicBezTo>
                    <a:pt x="1205" y="4778"/>
                    <a:pt x="1765" y="3077"/>
                    <a:pt x="2279" y="2413"/>
                  </a:cubicBezTo>
                  <a:cubicBezTo>
                    <a:pt x="2958" y="1543"/>
                    <a:pt x="4551" y="878"/>
                    <a:pt x="6048" y="321"/>
                  </a:cubicBezTo>
                  <a:close/>
                  <a:moveTo>
                    <a:pt x="6231" y="0"/>
                  </a:moveTo>
                  <a:cubicBezTo>
                    <a:pt x="6216" y="0"/>
                    <a:pt x="6201" y="3"/>
                    <a:pt x="6186" y="8"/>
                  </a:cubicBezTo>
                  <a:cubicBezTo>
                    <a:pt x="4596" y="593"/>
                    <a:pt x="2836" y="1296"/>
                    <a:pt x="2085" y="2259"/>
                  </a:cubicBezTo>
                  <a:cubicBezTo>
                    <a:pt x="1542" y="2959"/>
                    <a:pt x="951" y="4716"/>
                    <a:pt x="1218" y="9130"/>
                  </a:cubicBezTo>
                  <a:cubicBezTo>
                    <a:pt x="1226" y="9239"/>
                    <a:pt x="1229" y="9312"/>
                    <a:pt x="1229" y="9336"/>
                  </a:cubicBezTo>
                  <a:cubicBezTo>
                    <a:pt x="1229" y="9385"/>
                    <a:pt x="1180" y="9649"/>
                    <a:pt x="1124" y="9928"/>
                  </a:cubicBezTo>
                  <a:cubicBezTo>
                    <a:pt x="892" y="11139"/>
                    <a:pt x="404" y="13660"/>
                    <a:pt x="776" y="14631"/>
                  </a:cubicBezTo>
                  <a:cubicBezTo>
                    <a:pt x="1271" y="15908"/>
                    <a:pt x="1765" y="18420"/>
                    <a:pt x="1417" y="19808"/>
                  </a:cubicBezTo>
                  <a:cubicBezTo>
                    <a:pt x="1264" y="20421"/>
                    <a:pt x="784" y="21708"/>
                    <a:pt x="25" y="23531"/>
                  </a:cubicBezTo>
                  <a:cubicBezTo>
                    <a:pt x="1" y="23590"/>
                    <a:pt x="25" y="23659"/>
                    <a:pt x="84" y="23688"/>
                  </a:cubicBezTo>
                  <a:lnTo>
                    <a:pt x="14165" y="31046"/>
                  </a:lnTo>
                  <a:cubicBezTo>
                    <a:pt x="14186" y="31057"/>
                    <a:pt x="14202" y="31060"/>
                    <a:pt x="14223" y="31060"/>
                  </a:cubicBezTo>
                  <a:cubicBezTo>
                    <a:pt x="14244" y="31060"/>
                    <a:pt x="14269" y="31053"/>
                    <a:pt x="14286" y="31043"/>
                  </a:cubicBezTo>
                  <a:cubicBezTo>
                    <a:pt x="14324" y="31018"/>
                    <a:pt x="14348" y="30980"/>
                    <a:pt x="14348" y="30935"/>
                  </a:cubicBezTo>
                  <a:cubicBezTo>
                    <a:pt x="14324" y="26169"/>
                    <a:pt x="14460" y="23194"/>
                    <a:pt x="14732" y="22557"/>
                  </a:cubicBezTo>
                  <a:cubicBezTo>
                    <a:pt x="15281" y="21276"/>
                    <a:pt x="19721" y="9082"/>
                    <a:pt x="19439" y="6285"/>
                  </a:cubicBezTo>
                  <a:cubicBezTo>
                    <a:pt x="19268" y="4556"/>
                    <a:pt x="17205" y="2402"/>
                    <a:pt x="15507" y="899"/>
                  </a:cubicBezTo>
                  <a:cubicBezTo>
                    <a:pt x="15484" y="878"/>
                    <a:pt x="15455" y="867"/>
                    <a:pt x="15426" y="867"/>
                  </a:cubicBezTo>
                  <a:cubicBezTo>
                    <a:pt x="15393" y="867"/>
                    <a:pt x="15361" y="880"/>
                    <a:pt x="15337" y="906"/>
                  </a:cubicBezTo>
                  <a:cubicBezTo>
                    <a:pt x="14186" y="2121"/>
                    <a:pt x="11585" y="4578"/>
                    <a:pt x="9339" y="4578"/>
                  </a:cubicBezTo>
                  <a:cubicBezTo>
                    <a:pt x="8890" y="4578"/>
                    <a:pt x="8455" y="4479"/>
                    <a:pt x="8048" y="4253"/>
                  </a:cubicBezTo>
                  <a:cubicBezTo>
                    <a:pt x="5982" y="3108"/>
                    <a:pt x="5985" y="1393"/>
                    <a:pt x="6347" y="158"/>
                  </a:cubicBezTo>
                  <a:cubicBezTo>
                    <a:pt x="6361" y="112"/>
                    <a:pt x="6347" y="64"/>
                    <a:pt x="6316" y="33"/>
                  </a:cubicBezTo>
                  <a:cubicBezTo>
                    <a:pt x="6292" y="12"/>
                    <a:pt x="6262" y="0"/>
                    <a:pt x="62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6923907" y="2516674"/>
              <a:ext cx="314051" cy="296728"/>
            </a:xfrm>
            <a:custGeom>
              <a:rect b="b" l="l" r="r" t="t"/>
              <a:pathLst>
                <a:path extrusionOk="0" h="8239" w="8720">
                  <a:moveTo>
                    <a:pt x="2398" y="0"/>
                  </a:moveTo>
                  <a:cubicBezTo>
                    <a:pt x="1918" y="0"/>
                    <a:pt x="1629" y="2015"/>
                    <a:pt x="1629" y="2015"/>
                  </a:cubicBezTo>
                  <a:cubicBezTo>
                    <a:pt x="1629" y="2015"/>
                    <a:pt x="0" y="3546"/>
                    <a:pt x="574" y="5080"/>
                  </a:cubicBezTo>
                  <a:cubicBezTo>
                    <a:pt x="1065" y="6381"/>
                    <a:pt x="2662" y="8238"/>
                    <a:pt x="4718" y="8238"/>
                  </a:cubicBezTo>
                  <a:cubicBezTo>
                    <a:pt x="5081" y="8238"/>
                    <a:pt x="5458" y="8180"/>
                    <a:pt x="5845" y="8051"/>
                  </a:cubicBezTo>
                  <a:cubicBezTo>
                    <a:pt x="8434" y="7189"/>
                    <a:pt x="7665" y="4506"/>
                    <a:pt x="7665" y="4506"/>
                  </a:cubicBezTo>
                  <a:cubicBezTo>
                    <a:pt x="7665" y="4506"/>
                    <a:pt x="8719" y="2683"/>
                    <a:pt x="8719" y="2300"/>
                  </a:cubicBezTo>
                  <a:cubicBezTo>
                    <a:pt x="8719" y="2236"/>
                    <a:pt x="8667" y="2210"/>
                    <a:pt x="8578" y="2210"/>
                  </a:cubicBezTo>
                  <a:cubicBezTo>
                    <a:pt x="8136" y="2210"/>
                    <a:pt x="6802" y="2878"/>
                    <a:pt x="6802" y="2878"/>
                  </a:cubicBezTo>
                  <a:lnTo>
                    <a:pt x="3737" y="1437"/>
                  </a:lnTo>
                  <a:cubicBezTo>
                    <a:pt x="3737" y="1437"/>
                    <a:pt x="2874" y="0"/>
                    <a:pt x="2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6920377" y="2512281"/>
              <a:ext cx="322082" cy="305551"/>
            </a:xfrm>
            <a:custGeom>
              <a:rect b="b" l="l" r="r" t="t"/>
              <a:pathLst>
                <a:path extrusionOk="0" h="8484" w="8943">
                  <a:moveTo>
                    <a:pt x="2496" y="248"/>
                  </a:moveTo>
                  <a:cubicBezTo>
                    <a:pt x="2777" y="248"/>
                    <a:pt x="3386" y="1052"/>
                    <a:pt x="3731" y="1625"/>
                  </a:cubicBezTo>
                  <a:cubicBezTo>
                    <a:pt x="3741" y="1646"/>
                    <a:pt x="3762" y="1664"/>
                    <a:pt x="3782" y="1675"/>
                  </a:cubicBezTo>
                  <a:lnTo>
                    <a:pt x="6848" y="3111"/>
                  </a:lnTo>
                  <a:cubicBezTo>
                    <a:pt x="6864" y="3117"/>
                    <a:pt x="6882" y="3121"/>
                    <a:pt x="6900" y="3121"/>
                  </a:cubicBezTo>
                  <a:cubicBezTo>
                    <a:pt x="6920" y="3121"/>
                    <a:pt x="6939" y="3117"/>
                    <a:pt x="6955" y="3107"/>
                  </a:cubicBezTo>
                  <a:cubicBezTo>
                    <a:pt x="7631" y="2774"/>
                    <a:pt x="8433" y="2453"/>
                    <a:pt x="8672" y="2453"/>
                  </a:cubicBezTo>
                  <a:cubicBezTo>
                    <a:pt x="8679" y="2453"/>
                    <a:pt x="8686" y="2453"/>
                    <a:pt x="8692" y="2454"/>
                  </a:cubicBezTo>
                  <a:cubicBezTo>
                    <a:pt x="8646" y="2763"/>
                    <a:pt x="8045" y="3897"/>
                    <a:pt x="7655" y="4565"/>
                  </a:cubicBezTo>
                  <a:cubicBezTo>
                    <a:pt x="7641" y="4593"/>
                    <a:pt x="7634" y="4628"/>
                    <a:pt x="7644" y="4660"/>
                  </a:cubicBezTo>
                  <a:cubicBezTo>
                    <a:pt x="7676" y="4767"/>
                    <a:pt x="8351" y="7237"/>
                    <a:pt x="5905" y="8055"/>
                  </a:cubicBezTo>
                  <a:cubicBezTo>
                    <a:pt x="5532" y="8179"/>
                    <a:pt x="5170" y="8235"/>
                    <a:pt x="4821" y="8235"/>
                  </a:cubicBezTo>
                  <a:cubicBezTo>
                    <a:pt x="2804" y="8235"/>
                    <a:pt x="1245" y="6373"/>
                    <a:pt x="791" y="5156"/>
                  </a:cubicBezTo>
                  <a:cubicBezTo>
                    <a:pt x="251" y="3720"/>
                    <a:pt x="1796" y="2241"/>
                    <a:pt x="1813" y="2227"/>
                  </a:cubicBezTo>
                  <a:cubicBezTo>
                    <a:pt x="1834" y="2206"/>
                    <a:pt x="1845" y="2182"/>
                    <a:pt x="1852" y="2155"/>
                  </a:cubicBezTo>
                  <a:cubicBezTo>
                    <a:pt x="1980" y="1253"/>
                    <a:pt x="2276" y="248"/>
                    <a:pt x="2496" y="248"/>
                  </a:cubicBezTo>
                  <a:close/>
                  <a:moveTo>
                    <a:pt x="2496" y="0"/>
                  </a:moveTo>
                  <a:cubicBezTo>
                    <a:pt x="1963" y="0"/>
                    <a:pt x="1692" y="1535"/>
                    <a:pt x="1611" y="2078"/>
                  </a:cubicBezTo>
                  <a:cubicBezTo>
                    <a:pt x="1375" y="2311"/>
                    <a:pt x="1" y="3755"/>
                    <a:pt x="558" y="5244"/>
                  </a:cubicBezTo>
                  <a:cubicBezTo>
                    <a:pt x="1038" y="6524"/>
                    <a:pt x="2684" y="8483"/>
                    <a:pt x="4819" y="8483"/>
                  </a:cubicBezTo>
                  <a:cubicBezTo>
                    <a:pt x="5195" y="8483"/>
                    <a:pt x="5582" y="8424"/>
                    <a:pt x="5982" y="8288"/>
                  </a:cubicBezTo>
                  <a:cubicBezTo>
                    <a:pt x="8448" y="7467"/>
                    <a:pt x="7986" y="5035"/>
                    <a:pt x="7895" y="4645"/>
                  </a:cubicBezTo>
                  <a:cubicBezTo>
                    <a:pt x="8121" y="4256"/>
                    <a:pt x="8943" y="2805"/>
                    <a:pt x="8943" y="2422"/>
                  </a:cubicBezTo>
                  <a:cubicBezTo>
                    <a:pt x="8943" y="2349"/>
                    <a:pt x="8908" y="2287"/>
                    <a:pt x="8845" y="2248"/>
                  </a:cubicBezTo>
                  <a:cubicBezTo>
                    <a:pt x="8806" y="2224"/>
                    <a:pt x="8751" y="2213"/>
                    <a:pt x="8684" y="2213"/>
                  </a:cubicBezTo>
                  <a:cubicBezTo>
                    <a:pt x="8262" y="2213"/>
                    <a:pt x="7359" y="2633"/>
                    <a:pt x="6900" y="2860"/>
                  </a:cubicBezTo>
                  <a:lnTo>
                    <a:pt x="3922" y="1466"/>
                  </a:lnTo>
                  <a:cubicBezTo>
                    <a:pt x="3734" y="1156"/>
                    <a:pt x="2997" y="0"/>
                    <a:pt x="249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6915875" y="1365964"/>
              <a:ext cx="563995" cy="726278"/>
            </a:xfrm>
            <a:custGeom>
              <a:rect b="b" l="l" r="r" t="t"/>
              <a:pathLst>
                <a:path extrusionOk="0" h="20166" w="15660">
                  <a:moveTo>
                    <a:pt x="7180" y="0"/>
                  </a:moveTo>
                  <a:cubicBezTo>
                    <a:pt x="4303" y="0"/>
                    <a:pt x="1253" y="1502"/>
                    <a:pt x="460" y="5124"/>
                  </a:cubicBezTo>
                  <a:cubicBezTo>
                    <a:pt x="460" y="5124"/>
                    <a:pt x="1107" y="8439"/>
                    <a:pt x="1013" y="10742"/>
                  </a:cubicBezTo>
                  <a:cubicBezTo>
                    <a:pt x="922" y="13046"/>
                    <a:pt x="0" y="13968"/>
                    <a:pt x="275" y="14980"/>
                  </a:cubicBezTo>
                  <a:cubicBezTo>
                    <a:pt x="554" y="15993"/>
                    <a:pt x="3870" y="19771"/>
                    <a:pt x="5895" y="20136"/>
                  </a:cubicBezTo>
                  <a:cubicBezTo>
                    <a:pt x="6006" y="20156"/>
                    <a:pt x="6126" y="20166"/>
                    <a:pt x="6253" y="20166"/>
                  </a:cubicBezTo>
                  <a:cubicBezTo>
                    <a:pt x="8439" y="20166"/>
                    <a:pt x="12789" y="17298"/>
                    <a:pt x="14094" y="15993"/>
                  </a:cubicBezTo>
                  <a:cubicBezTo>
                    <a:pt x="15476" y="14612"/>
                    <a:pt x="15660" y="12583"/>
                    <a:pt x="15476" y="11755"/>
                  </a:cubicBezTo>
                  <a:cubicBezTo>
                    <a:pt x="15292" y="10927"/>
                    <a:pt x="14554" y="4295"/>
                    <a:pt x="11791" y="1623"/>
                  </a:cubicBezTo>
                  <a:cubicBezTo>
                    <a:pt x="10725" y="592"/>
                    <a:pt x="8987" y="0"/>
                    <a:pt x="7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6916272" y="1361606"/>
              <a:ext cx="567632" cy="735210"/>
            </a:xfrm>
            <a:custGeom>
              <a:rect b="b" l="l" r="r" t="t"/>
              <a:pathLst>
                <a:path extrusionOk="0" h="20414" w="15761">
                  <a:moveTo>
                    <a:pt x="7172" y="246"/>
                  </a:moveTo>
                  <a:cubicBezTo>
                    <a:pt x="8930" y="246"/>
                    <a:pt x="10640" y="812"/>
                    <a:pt x="11694" y="1832"/>
                  </a:cubicBezTo>
                  <a:cubicBezTo>
                    <a:pt x="14077" y="4135"/>
                    <a:pt x="14953" y="9541"/>
                    <a:pt x="15242" y="11316"/>
                  </a:cubicBezTo>
                  <a:cubicBezTo>
                    <a:pt x="15287" y="11594"/>
                    <a:pt x="15319" y="11796"/>
                    <a:pt x="15343" y="11904"/>
                  </a:cubicBezTo>
                  <a:cubicBezTo>
                    <a:pt x="15503" y="12613"/>
                    <a:pt x="15382" y="14638"/>
                    <a:pt x="13997" y="16027"/>
                  </a:cubicBezTo>
                  <a:cubicBezTo>
                    <a:pt x="12663" y="17360"/>
                    <a:pt x="8351" y="20167"/>
                    <a:pt x="6244" y="20167"/>
                  </a:cubicBezTo>
                  <a:cubicBezTo>
                    <a:pt x="6125" y="20167"/>
                    <a:pt x="6012" y="20158"/>
                    <a:pt x="5908" y="20139"/>
                  </a:cubicBezTo>
                  <a:cubicBezTo>
                    <a:pt x="3970" y="19784"/>
                    <a:pt x="654" y="16054"/>
                    <a:pt x="386" y="15067"/>
                  </a:cubicBezTo>
                  <a:cubicBezTo>
                    <a:pt x="257" y="14607"/>
                    <a:pt x="404" y="14158"/>
                    <a:pt x="602" y="13539"/>
                  </a:cubicBezTo>
                  <a:cubicBezTo>
                    <a:pt x="814" y="12878"/>
                    <a:pt x="1078" y="12056"/>
                    <a:pt x="1128" y="10867"/>
                  </a:cubicBezTo>
                  <a:cubicBezTo>
                    <a:pt x="1214" y="8682"/>
                    <a:pt x="637" y="5561"/>
                    <a:pt x="577" y="5245"/>
                  </a:cubicBezTo>
                  <a:cubicBezTo>
                    <a:pt x="1092" y="2921"/>
                    <a:pt x="2631" y="1261"/>
                    <a:pt x="4913" y="572"/>
                  </a:cubicBezTo>
                  <a:cubicBezTo>
                    <a:pt x="5642" y="351"/>
                    <a:pt x="6412" y="246"/>
                    <a:pt x="7172" y="246"/>
                  </a:cubicBezTo>
                  <a:close/>
                  <a:moveTo>
                    <a:pt x="7165" y="0"/>
                  </a:moveTo>
                  <a:cubicBezTo>
                    <a:pt x="6382" y="0"/>
                    <a:pt x="5590" y="109"/>
                    <a:pt x="4840" y="336"/>
                  </a:cubicBezTo>
                  <a:cubicBezTo>
                    <a:pt x="2464" y="1055"/>
                    <a:pt x="859" y="2788"/>
                    <a:pt x="327" y="5217"/>
                  </a:cubicBezTo>
                  <a:cubicBezTo>
                    <a:pt x="323" y="5235"/>
                    <a:pt x="323" y="5251"/>
                    <a:pt x="327" y="5269"/>
                  </a:cubicBezTo>
                  <a:cubicBezTo>
                    <a:pt x="334" y="5300"/>
                    <a:pt x="971" y="8595"/>
                    <a:pt x="880" y="10860"/>
                  </a:cubicBezTo>
                  <a:cubicBezTo>
                    <a:pt x="832" y="12015"/>
                    <a:pt x="574" y="12819"/>
                    <a:pt x="365" y="13463"/>
                  </a:cubicBezTo>
                  <a:cubicBezTo>
                    <a:pt x="164" y="14099"/>
                    <a:pt x="0" y="14600"/>
                    <a:pt x="146" y="15133"/>
                  </a:cubicBezTo>
                  <a:cubicBezTo>
                    <a:pt x="431" y="16183"/>
                    <a:pt x="3803" y="20007"/>
                    <a:pt x="5863" y="20382"/>
                  </a:cubicBezTo>
                  <a:cubicBezTo>
                    <a:pt x="5981" y="20403"/>
                    <a:pt x="6106" y="20414"/>
                    <a:pt x="6242" y="20414"/>
                  </a:cubicBezTo>
                  <a:cubicBezTo>
                    <a:pt x="8493" y="20414"/>
                    <a:pt x="12859" y="17512"/>
                    <a:pt x="14171" y="16201"/>
                  </a:cubicBezTo>
                  <a:cubicBezTo>
                    <a:pt x="15642" y="14728"/>
                    <a:pt x="15761" y="12634"/>
                    <a:pt x="15586" y="11848"/>
                  </a:cubicBezTo>
                  <a:cubicBezTo>
                    <a:pt x="15562" y="11748"/>
                    <a:pt x="15531" y="11549"/>
                    <a:pt x="15486" y="11277"/>
                  </a:cubicBezTo>
                  <a:cubicBezTo>
                    <a:pt x="15162" y="9291"/>
                    <a:pt x="14306" y="4013"/>
                    <a:pt x="11867" y="1654"/>
                  </a:cubicBezTo>
                  <a:cubicBezTo>
                    <a:pt x="10767" y="590"/>
                    <a:pt x="8989" y="0"/>
                    <a:pt x="71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7147414" y="1370538"/>
              <a:ext cx="327196" cy="717167"/>
            </a:xfrm>
            <a:custGeom>
              <a:rect b="b" l="l" r="r" t="t"/>
              <a:pathLst>
                <a:path extrusionOk="0" h="19913" w="9085">
                  <a:moveTo>
                    <a:pt x="916" y="1"/>
                  </a:moveTo>
                  <a:lnTo>
                    <a:pt x="805" y="3309"/>
                  </a:lnTo>
                  <a:cubicBezTo>
                    <a:pt x="805" y="3309"/>
                    <a:pt x="259" y="6708"/>
                    <a:pt x="2231" y="9446"/>
                  </a:cubicBezTo>
                  <a:cubicBezTo>
                    <a:pt x="4204" y="12188"/>
                    <a:pt x="5958" y="12953"/>
                    <a:pt x="6177" y="14050"/>
                  </a:cubicBezTo>
                  <a:cubicBezTo>
                    <a:pt x="6396" y="15145"/>
                    <a:pt x="5408" y="16241"/>
                    <a:pt x="2889" y="18106"/>
                  </a:cubicBezTo>
                  <a:cubicBezTo>
                    <a:pt x="1678" y="19000"/>
                    <a:pt x="697" y="19564"/>
                    <a:pt x="1" y="19912"/>
                  </a:cubicBezTo>
                  <a:cubicBezTo>
                    <a:pt x="2165" y="19766"/>
                    <a:pt x="6281" y="17076"/>
                    <a:pt x="7579" y="15779"/>
                  </a:cubicBezTo>
                  <a:cubicBezTo>
                    <a:pt x="8964" y="14390"/>
                    <a:pt x="9085" y="12365"/>
                    <a:pt x="8925" y="11656"/>
                  </a:cubicBezTo>
                  <a:cubicBezTo>
                    <a:pt x="8901" y="11548"/>
                    <a:pt x="8869" y="11346"/>
                    <a:pt x="8824" y="11068"/>
                  </a:cubicBezTo>
                  <a:cubicBezTo>
                    <a:pt x="8535" y="9293"/>
                    <a:pt x="7659" y="3887"/>
                    <a:pt x="5276" y="1584"/>
                  </a:cubicBezTo>
                  <a:cubicBezTo>
                    <a:pt x="4253" y="595"/>
                    <a:pt x="2618" y="35"/>
                    <a:pt x="91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7138050" y="1366036"/>
              <a:ext cx="341818" cy="726170"/>
            </a:xfrm>
            <a:custGeom>
              <a:rect b="b" l="l" r="r" t="t"/>
              <a:pathLst>
                <a:path extrusionOk="0" h="20163" w="9491">
                  <a:moveTo>
                    <a:pt x="1179" y="0"/>
                  </a:moveTo>
                  <a:lnTo>
                    <a:pt x="1176" y="126"/>
                  </a:lnTo>
                  <a:cubicBezTo>
                    <a:pt x="2878" y="160"/>
                    <a:pt x="4513" y="720"/>
                    <a:pt x="5536" y="1709"/>
                  </a:cubicBezTo>
                  <a:cubicBezTo>
                    <a:pt x="7919" y="4012"/>
                    <a:pt x="8795" y="9418"/>
                    <a:pt x="9084" y="11193"/>
                  </a:cubicBezTo>
                  <a:cubicBezTo>
                    <a:pt x="9129" y="11471"/>
                    <a:pt x="9161" y="11673"/>
                    <a:pt x="9185" y="11781"/>
                  </a:cubicBezTo>
                  <a:cubicBezTo>
                    <a:pt x="9345" y="12490"/>
                    <a:pt x="9224" y="14515"/>
                    <a:pt x="7839" y="15904"/>
                  </a:cubicBezTo>
                  <a:cubicBezTo>
                    <a:pt x="6541" y="17201"/>
                    <a:pt x="2425" y="19891"/>
                    <a:pt x="261" y="20037"/>
                  </a:cubicBezTo>
                  <a:cubicBezTo>
                    <a:pt x="171" y="20082"/>
                    <a:pt x="84" y="20124"/>
                    <a:pt x="0" y="20162"/>
                  </a:cubicBezTo>
                  <a:lnTo>
                    <a:pt x="87" y="20162"/>
                  </a:lnTo>
                  <a:cubicBezTo>
                    <a:pt x="2268" y="20162"/>
                    <a:pt x="6618" y="17295"/>
                    <a:pt x="7925" y="15991"/>
                  </a:cubicBezTo>
                  <a:cubicBezTo>
                    <a:pt x="9307" y="14610"/>
                    <a:pt x="9491" y="12581"/>
                    <a:pt x="9307" y="11753"/>
                  </a:cubicBezTo>
                  <a:cubicBezTo>
                    <a:pt x="9123" y="10925"/>
                    <a:pt x="8385" y="4293"/>
                    <a:pt x="5622" y="1621"/>
                  </a:cubicBezTo>
                  <a:cubicBezTo>
                    <a:pt x="4590" y="623"/>
                    <a:pt x="2926" y="35"/>
                    <a:pt x="1179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7027017" y="1791515"/>
              <a:ext cx="56183" cy="111719"/>
            </a:xfrm>
            <a:custGeom>
              <a:rect b="b" l="l" r="r" t="t"/>
              <a:pathLst>
                <a:path extrusionOk="0" h="3102" w="1560">
                  <a:moveTo>
                    <a:pt x="875" y="0"/>
                  </a:moveTo>
                  <a:cubicBezTo>
                    <a:pt x="816" y="0"/>
                    <a:pt x="762" y="43"/>
                    <a:pt x="752" y="106"/>
                  </a:cubicBezTo>
                  <a:cubicBezTo>
                    <a:pt x="749" y="119"/>
                    <a:pt x="477" y="1828"/>
                    <a:pt x="42" y="2346"/>
                  </a:cubicBezTo>
                  <a:cubicBezTo>
                    <a:pt x="1" y="2395"/>
                    <a:pt x="4" y="2468"/>
                    <a:pt x="49" y="2513"/>
                  </a:cubicBezTo>
                  <a:cubicBezTo>
                    <a:pt x="70" y="2534"/>
                    <a:pt x="550" y="3008"/>
                    <a:pt x="1413" y="3101"/>
                  </a:cubicBezTo>
                  <a:lnTo>
                    <a:pt x="1427" y="3101"/>
                  </a:lnTo>
                  <a:cubicBezTo>
                    <a:pt x="1489" y="3101"/>
                    <a:pt x="1545" y="3056"/>
                    <a:pt x="1552" y="2994"/>
                  </a:cubicBezTo>
                  <a:cubicBezTo>
                    <a:pt x="1560" y="2924"/>
                    <a:pt x="1510" y="2865"/>
                    <a:pt x="1441" y="2854"/>
                  </a:cubicBezTo>
                  <a:cubicBezTo>
                    <a:pt x="860" y="2791"/>
                    <a:pt x="467" y="2534"/>
                    <a:pt x="307" y="2406"/>
                  </a:cubicBezTo>
                  <a:cubicBezTo>
                    <a:pt x="738" y="1759"/>
                    <a:pt x="985" y="214"/>
                    <a:pt x="996" y="145"/>
                  </a:cubicBezTo>
                  <a:cubicBezTo>
                    <a:pt x="1009" y="74"/>
                    <a:pt x="961" y="12"/>
                    <a:pt x="895" y="2"/>
                  </a:cubicBezTo>
                  <a:cubicBezTo>
                    <a:pt x="888" y="1"/>
                    <a:pt x="882" y="0"/>
                    <a:pt x="8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7060115" y="1944110"/>
              <a:ext cx="146113" cy="28668"/>
            </a:xfrm>
            <a:custGeom>
              <a:rect b="b" l="l" r="r" t="t"/>
              <a:pathLst>
                <a:path extrusionOk="0" h="796" w="4057">
                  <a:moveTo>
                    <a:pt x="3917" y="0"/>
                  </a:moveTo>
                  <a:cubicBezTo>
                    <a:pt x="3897" y="0"/>
                    <a:pt x="3877" y="5"/>
                    <a:pt x="3859" y="16"/>
                  </a:cubicBezTo>
                  <a:cubicBezTo>
                    <a:pt x="3124" y="416"/>
                    <a:pt x="2424" y="541"/>
                    <a:pt x="1836" y="541"/>
                  </a:cubicBezTo>
                  <a:cubicBezTo>
                    <a:pt x="871" y="541"/>
                    <a:pt x="209" y="204"/>
                    <a:pt x="199" y="197"/>
                  </a:cubicBezTo>
                  <a:cubicBezTo>
                    <a:pt x="180" y="188"/>
                    <a:pt x="161" y="183"/>
                    <a:pt x="142" y="183"/>
                  </a:cubicBezTo>
                  <a:cubicBezTo>
                    <a:pt x="96" y="183"/>
                    <a:pt x="54" y="208"/>
                    <a:pt x="32" y="250"/>
                  </a:cubicBezTo>
                  <a:cubicBezTo>
                    <a:pt x="0" y="312"/>
                    <a:pt x="21" y="385"/>
                    <a:pt x="84" y="417"/>
                  </a:cubicBezTo>
                  <a:cubicBezTo>
                    <a:pt x="129" y="441"/>
                    <a:pt x="818" y="796"/>
                    <a:pt x="1827" y="796"/>
                  </a:cubicBezTo>
                  <a:cubicBezTo>
                    <a:pt x="2449" y="796"/>
                    <a:pt x="3191" y="660"/>
                    <a:pt x="3977" y="232"/>
                  </a:cubicBezTo>
                  <a:cubicBezTo>
                    <a:pt x="4036" y="200"/>
                    <a:pt x="4056" y="124"/>
                    <a:pt x="4026" y="65"/>
                  </a:cubicBezTo>
                  <a:cubicBezTo>
                    <a:pt x="4004" y="24"/>
                    <a:pt x="3961" y="0"/>
                    <a:pt x="391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7161352" y="1742931"/>
              <a:ext cx="23230" cy="39761"/>
            </a:xfrm>
            <a:custGeom>
              <a:rect b="b" l="l" r="r" t="t"/>
              <a:pathLst>
                <a:path extrusionOk="0" h="1104" w="645">
                  <a:moveTo>
                    <a:pt x="324" y="1"/>
                  </a:moveTo>
                  <a:cubicBezTo>
                    <a:pt x="147" y="1"/>
                    <a:pt x="1" y="248"/>
                    <a:pt x="1" y="550"/>
                  </a:cubicBezTo>
                  <a:cubicBezTo>
                    <a:pt x="1" y="856"/>
                    <a:pt x="147" y="1104"/>
                    <a:pt x="324" y="1104"/>
                  </a:cubicBezTo>
                  <a:cubicBezTo>
                    <a:pt x="502" y="1104"/>
                    <a:pt x="644" y="856"/>
                    <a:pt x="644" y="550"/>
                  </a:cubicBezTo>
                  <a:cubicBezTo>
                    <a:pt x="644" y="248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6997053" y="1716388"/>
              <a:ext cx="23374" cy="39761"/>
            </a:xfrm>
            <a:custGeom>
              <a:rect b="b" l="l" r="r" t="t"/>
              <a:pathLst>
                <a:path extrusionOk="0" h="1104" w="649">
                  <a:moveTo>
                    <a:pt x="325" y="0"/>
                  </a:moveTo>
                  <a:cubicBezTo>
                    <a:pt x="147" y="0"/>
                    <a:pt x="1" y="247"/>
                    <a:pt x="1" y="553"/>
                  </a:cubicBezTo>
                  <a:cubicBezTo>
                    <a:pt x="1" y="856"/>
                    <a:pt x="147" y="1103"/>
                    <a:pt x="325" y="1103"/>
                  </a:cubicBezTo>
                  <a:cubicBezTo>
                    <a:pt x="502" y="1103"/>
                    <a:pt x="648" y="856"/>
                    <a:pt x="648" y="553"/>
                  </a:cubicBezTo>
                  <a:cubicBezTo>
                    <a:pt x="648" y="247"/>
                    <a:pt x="502" y="0"/>
                    <a:pt x="3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6970510" y="1632762"/>
              <a:ext cx="73074" cy="21717"/>
            </a:xfrm>
            <a:custGeom>
              <a:rect b="b" l="l" r="r" t="t"/>
              <a:pathLst>
                <a:path extrusionOk="0" h="603" w="2029">
                  <a:moveTo>
                    <a:pt x="1351" y="1"/>
                  </a:moveTo>
                  <a:cubicBezTo>
                    <a:pt x="644" y="1"/>
                    <a:pt x="101" y="358"/>
                    <a:pt x="73" y="378"/>
                  </a:cubicBezTo>
                  <a:cubicBezTo>
                    <a:pt x="15" y="412"/>
                    <a:pt x="1" y="492"/>
                    <a:pt x="39" y="548"/>
                  </a:cubicBezTo>
                  <a:cubicBezTo>
                    <a:pt x="63" y="582"/>
                    <a:pt x="102" y="603"/>
                    <a:pt x="140" y="603"/>
                  </a:cubicBezTo>
                  <a:cubicBezTo>
                    <a:pt x="164" y="603"/>
                    <a:pt x="188" y="596"/>
                    <a:pt x="209" y="582"/>
                  </a:cubicBezTo>
                  <a:cubicBezTo>
                    <a:pt x="215" y="577"/>
                    <a:pt x="718" y="249"/>
                    <a:pt x="1355" y="249"/>
                  </a:cubicBezTo>
                  <a:cubicBezTo>
                    <a:pt x="1515" y="249"/>
                    <a:pt x="1684" y="270"/>
                    <a:pt x="1855" y="322"/>
                  </a:cubicBezTo>
                  <a:cubicBezTo>
                    <a:pt x="1867" y="325"/>
                    <a:pt x="1878" y="326"/>
                    <a:pt x="1889" y="326"/>
                  </a:cubicBezTo>
                  <a:cubicBezTo>
                    <a:pt x="1944" y="326"/>
                    <a:pt x="1993" y="293"/>
                    <a:pt x="2008" y="238"/>
                  </a:cubicBezTo>
                  <a:cubicBezTo>
                    <a:pt x="2029" y="172"/>
                    <a:pt x="1990" y="102"/>
                    <a:pt x="1928" y="85"/>
                  </a:cubicBezTo>
                  <a:cubicBezTo>
                    <a:pt x="1728" y="25"/>
                    <a:pt x="1534" y="1"/>
                    <a:pt x="13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7126490" y="1647060"/>
              <a:ext cx="73110" cy="27371"/>
            </a:xfrm>
            <a:custGeom>
              <a:rect b="b" l="l" r="r" t="t"/>
              <a:pathLst>
                <a:path extrusionOk="0" h="760" w="2030">
                  <a:moveTo>
                    <a:pt x="451" y="0"/>
                  </a:moveTo>
                  <a:cubicBezTo>
                    <a:pt x="216" y="0"/>
                    <a:pt x="95" y="58"/>
                    <a:pt x="84" y="64"/>
                  </a:cubicBezTo>
                  <a:cubicBezTo>
                    <a:pt x="22" y="92"/>
                    <a:pt x="1" y="164"/>
                    <a:pt x="29" y="227"/>
                  </a:cubicBezTo>
                  <a:cubicBezTo>
                    <a:pt x="49" y="270"/>
                    <a:pt x="96" y="297"/>
                    <a:pt x="143" y="297"/>
                  </a:cubicBezTo>
                  <a:cubicBezTo>
                    <a:pt x="160" y="297"/>
                    <a:pt x="177" y="294"/>
                    <a:pt x="193" y="286"/>
                  </a:cubicBezTo>
                  <a:cubicBezTo>
                    <a:pt x="195" y="285"/>
                    <a:pt x="281" y="248"/>
                    <a:pt x="453" y="248"/>
                  </a:cubicBezTo>
                  <a:cubicBezTo>
                    <a:pt x="711" y="248"/>
                    <a:pt x="1162" y="330"/>
                    <a:pt x="1824" y="739"/>
                  </a:cubicBezTo>
                  <a:cubicBezTo>
                    <a:pt x="1845" y="753"/>
                    <a:pt x="1866" y="760"/>
                    <a:pt x="1890" y="760"/>
                  </a:cubicBezTo>
                  <a:cubicBezTo>
                    <a:pt x="1932" y="760"/>
                    <a:pt x="1971" y="739"/>
                    <a:pt x="1995" y="700"/>
                  </a:cubicBezTo>
                  <a:cubicBezTo>
                    <a:pt x="2030" y="641"/>
                    <a:pt x="2012" y="565"/>
                    <a:pt x="1953" y="530"/>
                  </a:cubicBezTo>
                  <a:cubicBezTo>
                    <a:pt x="1253" y="97"/>
                    <a:pt x="756" y="0"/>
                    <a:pt x="45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6756618" y="1246899"/>
              <a:ext cx="816136" cy="607825"/>
            </a:xfrm>
            <a:custGeom>
              <a:rect b="b" l="l" r="r" t="t"/>
              <a:pathLst>
                <a:path extrusionOk="0" h="16877" w="22661">
                  <a:moveTo>
                    <a:pt x="10831" y="1"/>
                  </a:moveTo>
                  <a:cubicBezTo>
                    <a:pt x="7465" y="1"/>
                    <a:pt x="4416" y="1214"/>
                    <a:pt x="2579" y="3639"/>
                  </a:cubicBezTo>
                  <a:cubicBezTo>
                    <a:pt x="0" y="7048"/>
                    <a:pt x="1382" y="9905"/>
                    <a:pt x="3316" y="10732"/>
                  </a:cubicBezTo>
                  <a:cubicBezTo>
                    <a:pt x="3827" y="10951"/>
                    <a:pt x="4242" y="11048"/>
                    <a:pt x="4599" y="11048"/>
                  </a:cubicBezTo>
                  <a:cubicBezTo>
                    <a:pt x="5594" y="11048"/>
                    <a:pt x="6145" y="10299"/>
                    <a:pt x="7094" y="9351"/>
                  </a:cubicBezTo>
                  <a:cubicBezTo>
                    <a:pt x="8382" y="8060"/>
                    <a:pt x="10964" y="5942"/>
                    <a:pt x="10964" y="5942"/>
                  </a:cubicBezTo>
                  <a:cubicBezTo>
                    <a:pt x="10964" y="5942"/>
                    <a:pt x="11791" y="8430"/>
                    <a:pt x="13172" y="11008"/>
                  </a:cubicBezTo>
                  <a:cubicBezTo>
                    <a:pt x="14409" y="13317"/>
                    <a:pt x="17635" y="16877"/>
                    <a:pt x="19554" y="16877"/>
                  </a:cubicBezTo>
                  <a:cubicBezTo>
                    <a:pt x="19780" y="16877"/>
                    <a:pt x="19988" y="16827"/>
                    <a:pt x="20173" y="16720"/>
                  </a:cubicBezTo>
                  <a:cubicBezTo>
                    <a:pt x="21923" y="15708"/>
                    <a:pt x="22660" y="11930"/>
                    <a:pt x="22291" y="8520"/>
                  </a:cubicBezTo>
                  <a:cubicBezTo>
                    <a:pt x="21923" y="5114"/>
                    <a:pt x="19898" y="1982"/>
                    <a:pt x="15017" y="598"/>
                  </a:cubicBezTo>
                  <a:cubicBezTo>
                    <a:pt x="13609" y="200"/>
                    <a:pt x="12194" y="1"/>
                    <a:pt x="108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6789212" y="1242469"/>
              <a:ext cx="787288" cy="616685"/>
            </a:xfrm>
            <a:custGeom>
              <a:rect b="b" l="l" r="r" t="t"/>
              <a:pathLst>
                <a:path extrusionOk="0" h="17123" w="21860">
                  <a:moveTo>
                    <a:pt x="9926" y="247"/>
                  </a:moveTo>
                  <a:cubicBezTo>
                    <a:pt x="11262" y="247"/>
                    <a:pt x="12662" y="442"/>
                    <a:pt x="14077" y="843"/>
                  </a:cubicBezTo>
                  <a:cubicBezTo>
                    <a:pt x="19483" y="2374"/>
                    <a:pt x="20969" y="5936"/>
                    <a:pt x="21264" y="8657"/>
                  </a:cubicBezTo>
                  <a:cubicBezTo>
                    <a:pt x="21603" y="11799"/>
                    <a:pt x="20997" y="15698"/>
                    <a:pt x="19205" y="16736"/>
                  </a:cubicBezTo>
                  <a:cubicBezTo>
                    <a:pt x="19047" y="16829"/>
                    <a:pt x="18861" y="16876"/>
                    <a:pt x="18651" y="16876"/>
                  </a:cubicBezTo>
                  <a:cubicBezTo>
                    <a:pt x="18492" y="16876"/>
                    <a:pt x="18319" y="16849"/>
                    <a:pt x="18133" y="16795"/>
                  </a:cubicBezTo>
                  <a:cubicBezTo>
                    <a:pt x="16196" y="16245"/>
                    <a:pt x="13430" y="13037"/>
                    <a:pt x="12376" y="11072"/>
                  </a:cubicBezTo>
                  <a:cubicBezTo>
                    <a:pt x="11015" y="8532"/>
                    <a:pt x="10184" y="6051"/>
                    <a:pt x="10173" y="6027"/>
                  </a:cubicBezTo>
                  <a:cubicBezTo>
                    <a:pt x="10163" y="5988"/>
                    <a:pt x="10131" y="5957"/>
                    <a:pt x="10093" y="5946"/>
                  </a:cubicBezTo>
                  <a:cubicBezTo>
                    <a:pt x="10080" y="5943"/>
                    <a:pt x="10069" y="5940"/>
                    <a:pt x="10059" y="5940"/>
                  </a:cubicBezTo>
                  <a:cubicBezTo>
                    <a:pt x="10030" y="5940"/>
                    <a:pt x="10003" y="5950"/>
                    <a:pt x="9979" y="5971"/>
                  </a:cubicBezTo>
                  <a:cubicBezTo>
                    <a:pt x="9954" y="5992"/>
                    <a:pt x="7379" y="8107"/>
                    <a:pt x="6099" y="9384"/>
                  </a:cubicBezTo>
                  <a:cubicBezTo>
                    <a:pt x="5960" y="9527"/>
                    <a:pt x="5825" y="9666"/>
                    <a:pt x="5699" y="9798"/>
                  </a:cubicBezTo>
                  <a:cubicBezTo>
                    <a:pt x="4980" y="10539"/>
                    <a:pt x="4486" y="11048"/>
                    <a:pt x="3695" y="11048"/>
                  </a:cubicBezTo>
                  <a:cubicBezTo>
                    <a:pt x="3353" y="11048"/>
                    <a:pt x="2956" y="10953"/>
                    <a:pt x="2460" y="10741"/>
                  </a:cubicBezTo>
                  <a:cubicBezTo>
                    <a:pt x="1517" y="10338"/>
                    <a:pt x="790" y="9474"/>
                    <a:pt x="515" y="8431"/>
                  </a:cubicBezTo>
                  <a:cubicBezTo>
                    <a:pt x="251" y="7439"/>
                    <a:pt x="258" y="5839"/>
                    <a:pt x="1775" y="3838"/>
                  </a:cubicBezTo>
                  <a:cubicBezTo>
                    <a:pt x="3536" y="1510"/>
                    <a:pt x="6523" y="247"/>
                    <a:pt x="9926" y="247"/>
                  </a:cubicBezTo>
                  <a:close/>
                  <a:moveTo>
                    <a:pt x="9932" y="0"/>
                  </a:moveTo>
                  <a:cubicBezTo>
                    <a:pt x="6449" y="0"/>
                    <a:pt x="3387" y="1297"/>
                    <a:pt x="1576" y="3689"/>
                  </a:cubicBezTo>
                  <a:cubicBezTo>
                    <a:pt x="0" y="5769"/>
                    <a:pt x="0" y="7449"/>
                    <a:pt x="275" y="8493"/>
                  </a:cubicBezTo>
                  <a:cubicBezTo>
                    <a:pt x="571" y="9610"/>
                    <a:pt x="1350" y="10536"/>
                    <a:pt x="2363" y="10967"/>
                  </a:cubicBezTo>
                  <a:cubicBezTo>
                    <a:pt x="2893" y="11195"/>
                    <a:pt x="3326" y="11294"/>
                    <a:pt x="3700" y="11294"/>
                  </a:cubicBezTo>
                  <a:cubicBezTo>
                    <a:pt x="4595" y="11294"/>
                    <a:pt x="5147" y="10722"/>
                    <a:pt x="5876" y="9969"/>
                  </a:cubicBezTo>
                  <a:cubicBezTo>
                    <a:pt x="6002" y="9840"/>
                    <a:pt x="6134" y="9701"/>
                    <a:pt x="6276" y="9561"/>
                  </a:cubicBezTo>
                  <a:cubicBezTo>
                    <a:pt x="7376" y="8459"/>
                    <a:pt x="9446" y="6730"/>
                    <a:pt x="10000" y="6274"/>
                  </a:cubicBezTo>
                  <a:cubicBezTo>
                    <a:pt x="10212" y="6879"/>
                    <a:pt x="10994" y="9015"/>
                    <a:pt x="12160" y="11189"/>
                  </a:cubicBezTo>
                  <a:cubicBezTo>
                    <a:pt x="13259" y="13243"/>
                    <a:pt x="16036" y="16457"/>
                    <a:pt x="18064" y="17034"/>
                  </a:cubicBezTo>
                  <a:cubicBezTo>
                    <a:pt x="18273" y="17094"/>
                    <a:pt x="18467" y="17122"/>
                    <a:pt x="18648" y="17122"/>
                  </a:cubicBezTo>
                  <a:cubicBezTo>
                    <a:pt x="18902" y="17122"/>
                    <a:pt x="19132" y="17066"/>
                    <a:pt x="19331" y="16951"/>
                  </a:cubicBezTo>
                  <a:cubicBezTo>
                    <a:pt x="21213" y="15859"/>
                    <a:pt x="21860" y="11851"/>
                    <a:pt x="21512" y="8633"/>
                  </a:cubicBezTo>
                  <a:cubicBezTo>
                    <a:pt x="21209" y="5835"/>
                    <a:pt x="19686" y="2171"/>
                    <a:pt x="14143" y="602"/>
                  </a:cubicBezTo>
                  <a:cubicBezTo>
                    <a:pt x="12708" y="197"/>
                    <a:pt x="11288" y="0"/>
                    <a:pt x="99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6881409" y="1456505"/>
              <a:ext cx="270689" cy="143268"/>
            </a:xfrm>
            <a:custGeom>
              <a:rect b="b" l="l" r="r" t="t"/>
              <a:pathLst>
                <a:path extrusionOk="0" h="3978" w="7516">
                  <a:moveTo>
                    <a:pt x="7478" y="0"/>
                  </a:moveTo>
                  <a:cubicBezTo>
                    <a:pt x="6757" y="105"/>
                    <a:pt x="429" y="1082"/>
                    <a:pt x="92" y="2665"/>
                  </a:cubicBezTo>
                  <a:cubicBezTo>
                    <a:pt x="1" y="3086"/>
                    <a:pt x="71" y="3414"/>
                    <a:pt x="297" y="3643"/>
                  </a:cubicBezTo>
                  <a:cubicBezTo>
                    <a:pt x="564" y="3910"/>
                    <a:pt x="999" y="3977"/>
                    <a:pt x="1365" y="3977"/>
                  </a:cubicBezTo>
                  <a:cubicBezTo>
                    <a:pt x="1702" y="3977"/>
                    <a:pt x="1977" y="3921"/>
                    <a:pt x="2001" y="3915"/>
                  </a:cubicBezTo>
                  <a:lnTo>
                    <a:pt x="1949" y="3674"/>
                  </a:lnTo>
                  <a:cubicBezTo>
                    <a:pt x="1828" y="3699"/>
                    <a:pt x="1612" y="3728"/>
                    <a:pt x="1377" y="3728"/>
                  </a:cubicBezTo>
                  <a:cubicBezTo>
                    <a:pt x="1046" y="3728"/>
                    <a:pt x="676" y="3671"/>
                    <a:pt x="471" y="3465"/>
                  </a:cubicBezTo>
                  <a:cubicBezTo>
                    <a:pt x="307" y="3302"/>
                    <a:pt x="262" y="3051"/>
                    <a:pt x="331" y="2717"/>
                  </a:cubicBezTo>
                  <a:cubicBezTo>
                    <a:pt x="589" y="1517"/>
                    <a:pt x="5606" y="525"/>
                    <a:pt x="7516" y="244"/>
                  </a:cubicBezTo>
                  <a:lnTo>
                    <a:pt x="7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6834950" y="1495581"/>
              <a:ext cx="25823" cy="64071"/>
            </a:xfrm>
            <a:custGeom>
              <a:rect b="b" l="l" r="r" t="t"/>
              <a:pathLst>
                <a:path extrusionOk="0" h="1779" w="717">
                  <a:moveTo>
                    <a:pt x="491" y="1"/>
                  </a:moveTo>
                  <a:cubicBezTo>
                    <a:pt x="0" y="1055"/>
                    <a:pt x="383" y="1747"/>
                    <a:pt x="400" y="1778"/>
                  </a:cubicBezTo>
                  <a:lnTo>
                    <a:pt x="616" y="1656"/>
                  </a:lnTo>
                  <a:cubicBezTo>
                    <a:pt x="602" y="1629"/>
                    <a:pt x="282" y="1038"/>
                    <a:pt x="717" y="108"/>
                  </a:cubicBezTo>
                  <a:lnTo>
                    <a:pt x="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6874278" y="1331065"/>
              <a:ext cx="527944" cy="137901"/>
            </a:xfrm>
            <a:custGeom>
              <a:rect b="b" l="l" r="r" t="t"/>
              <a:pathLst>
                <a:path extrusionOk="0" h="3829" w="14659">
                  <a:moveTo>
                    <a:pt x="12022" y="1"/>
                  </a:moveTo>
                  <a:cubicBezTo>
                    <a:pt x="10701" y="1"/>
                    <a:pt x="9215" y="180"/>
                    <a:pt x="8402" y="870"/>
                  </a:cubicBezTo>
                  <a:cubicBezTo>
                    <a:pt x="8037" y="1180"/>
                    <a:pt x="7832" y="1569"/>
                    <a:pt x="7794" y="2033"/>
                  </a:cubicBezTo>
                  <a:cubicBezTo>
                    <a:pt x="7370" y="1902"/>
                    <a:pt x="6168" y="1571"/>
                    <a:pt x="4774" y="1571"/>
                  </a:cubicBezTo>
                  <a:cubicBezTo>
                    <a:pt x="3570" y="1571"/>
                    <a:pt x="2221" y="1818"/>
                    <a:pt x="1107" y="2655"/>
                  </a:cubicBezTo>
                  <a:cubicBezTo>
                    <a:pt x="665" y="2985"/>
                    <a:pt x="296" y="3323"/>
                    <a:pt x="1" y="3664"/>
                  </a:cubicBezTo>
                  <a:lnTo>
                    <a:pt x="188" y="3828"/>
                  </a:lnTo>
                  <a:cubicBezTo>
                    <a:pt x="470" y="3501"/>
                    <a:pt x="829" y="3173"/>
                    <a:pt x="1256" y="2854"/>
                  </a:cubicBezTo>
                  <a:cubicBezTo>
                    <a:pt x="2310" y="2063"/>
                    <a:pt x="3608" y="1829"/>
                    <a:pt x="4773" y="1829"/>
                  </a:cubicBezTo>
                  <a:cubicBezTo>
                    <a:pt x="6445" y="1829"/>
                    <a:pt x="7846" y="2310"/>
                    <a:pt x="7870" y="2317"/>
                  </a:cubicBezTo>
                  <a:lnTo>
                    <a:pt x="8034" y="2377"/>
                  </a:lnTo>
                  <a:lnTo>
                    <a:pt x="8034" y="2203"/>
                  </a:lnTo>
                  <a:cubicBezTo>
                    <a:pt x="8034" y="1733"/>
                    <a:pt x="8208" y="1361"/>
                    <a:pt x="8563" y="1058"/>
                  </a:cubicBezTo>
                  <a:cubicBezTo>
                    <a:pt x="9315" y="420"/>
                    <a:pt x="10738" y="253"/>
                    <a:pt x="12016" y="253"/>
                  </a:cubicBezTo>
                  <a:cubicBezTo>
                    <a:pt x="13390" y="253"/>
                    <a:pt x="14596" y="446"/>
                    <a:pt x="14620" y="450"/>
                  </a:cubicBezTo>
                  <a:lnTo>
                    <a:pt x="14658" y="206"/>
                  </a:lnTo>
                  <a:cubicBezTo>
                    <a:pt x="14565" y="190"/>
                    <a:pt x="13381" y="1"/>
                    <a:pt x="12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7166862" y="1432951"/>
              <a:ext cx="196642" cy="255779"/>
            </a:xfrm>
            <a:custGeom>
              <a:rect b="b" l="l" r="r" t="t"/>
              <a:pathLst>
                <a:path extrusionOk="0" h="7102" w="5460">
                  <a:moveTo>
                    <a:pt x="237" y="0"/>
                  </a:moveTo>
                  <a:lnTo>
                    <a:pt x="0" y="73"/>
                  </a:lnTo>
                  <a:cubicBezTo>
                    <a:pt x="70" y="299"/>
                    <a:pt x="1775" y="5682"/>
                    <a:pt x="5365" y="7101"/>
                  </a:cubicBezTo>
                  <a:lnTo>
                    <a:pt x="5460" y="6872"/>
                  </a:lnTo>
                  <a:cubicBezTo>
                    <a:pt x="1977" y="5494"/>
                    <a:pt x="254" y="52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7297056" y="1484308"/>
              <a:ext cx="208023" cy="85752"/>
            </a:xfrm>
            <a:custGeom>
              <a:rect b="b" l="l" r="r" t="t"/>
              <a:pathLst>
                <a:path extrusionOk="0" h="2381" w="5776">
                  <a:moveTo>
                    <a:pt x="157" y="1"/>
                  </a:moveTo>
                  <a:lnTo>
                    <a:pt x="0" y="192"/>
                  </a:lnTo>
                  <a:cubicBezTo>
                    <a:pt x="1225" y="1205"/>
                    <a:pt x="3145" y="2380"/>
                    <a:pt x="5452" y="2380"/>
                  </a:cubicBezTo>
                  <a:cubicBezTo>
                    <a:pt x="5560" y="2380"/>
                    <a:pt x="5668" y="2377"/>
                    <a:pt x="5776" y="2374"/>
                  </a:cubicBezTo>
                  <a:lnTo>
                    <a:pt x="5762" y="2126"/>
                  </a:lnTo>
                  <a:cubicBezTo>
                    <a:pt x="5659" y="2131"/>
                    <a:pt x="5557" y="2134"/>
                    <a:pt x="5456" y="2134"/>
                  </a:cubicBezTo>
                  <a:cubicBezTo>
                    <a:pt x="3222" y="2134"/>
                    <a:pt x="1352" y="989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7219120" y="1403851"/>
              <a:ext cx="44983" cy="50925"/>
            </a:xfrm>
            <a:custGeom>
              <a:rect b="b" l="l" r="r" t="t"/>
              <a:pathLst>
                <a:path extrusionOk="0" h="1414" w="1249">
                  <a:moveTo>
                    <a:pt x="202" y="1"/>
                  </a:moveTo>
                  <a:lnTo>
                    <a:pt x="1" y="140"/>
                  </a:lnTo>
                  <a:cubicBezTo>
                    <a:pt x="14" y="165"/>
                    <a:pt x="390" y="704"/>
                    <a:pt x="1072" y="1414"/>
                  </a:cubicBezTo>
                  <a:lnTo>
                    <a:pt x="1249" y="1239"/>
                  </a:lnTo>
                  <a:cubicBezTo>
                    <a:pt x="585" y="547"/>
                    <a:pt x="205" y="4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6881553" y="1662042"/>
              <a:ext cx="420295" cy="194841"/>
            </a:xfrm>
            <a:custGeom>
              <a:rect b="b" l="l" r="r" t="t"/>
              <a:pathLst>
                <a:path extrusionOk="0" h="5410" w="11670">
                  <a:moveTo>
                    <a:pt x="752" y="249"/>
                  </a:moveTo>
                  <a:lnTo>
                    <a:pt x="11423" y="2073"/>
                  </a:lnTo>
                  <a:cubicBezTo>
                    <a:pt x="11412" y="2441"/>
                    <a:pt x="11352" y="3704"/>
                    <a:pt x="10977" y="4376"/>
                  </a:cubicBezTo>
                  <a:cubicBezTo>
                    <a:pt x="10563" y="5124"/>
                    <a:pt x="10114" y="5162"/>
                    <a:pt x="8876" y="5162"/>
                  </a:cubicBezTo>
                  <a:cubicBezTo>
                    <a:pt x="7686" y="5162"/>
                    <a:pt x="6130" y="4432"/>
                    <a:pt x="6047" y="4236"/>
                  </a:cubicBezTo>
                  <a:cubicBezTo>
                    <a:pt x="5862" y="3610"/>
                    <a:pt x="5988" y="1488"/>
                    <a:pt x="5988" y="1467"/>
                  </a:cubicBezTo>
                  <a:cubicBezTo>
                    <a:pt x="5995" y="1405"/>
                    <a:pt x="5950" y="1349"/>
                    <a:pt x="5887" y="1339"/>
                  </a:cubicBezTo>
                  <a:lnTo>
                    <a:pt x="5024" y="1203"/>
                  </a:lnTo>
                  <a:cubicBezTo>
                    <a:pt x="5021" y="1199"/>
                    <a:pt x="5014" y="1199"/>
                    <a:pt x="5007" y="1199"/>
                  </a:cubicBezTo>
                  <a:cubicBezTo>
                    <a:pt x="4976" y="1199"/>
                    <a:pt x="4948" y="1209"/>
                    <a:pt x="4923" y="1230"/>
                  </a:cubicBezTo>
                  <a:cubicBezTo>
                    <a:pt x="4895" y="1255"/>
                    <a:pt x="4881" y="1293"/>
                    <a:pt x="4881" y="1328"/>
                  </a:cubicBezTo>
                  <a:cubicBezTo>
                    <a:pt x="4927" y="2341"/>
                    <a:pt x="4868" y="3844"/>
                    <a:pt x="4593" y="4007"/>
                  </a:cubicBezTo>
                  <a:cubicBezTo>
                    <a:pt x="4525" y="4047"/>
                    <a:pt x="4388" y="4066"/>
                    <a:pt x="4204" y="4066"/>
                  </a:cubicBezTo>
                  <a:cubicBezTo>
                    <a:pt x="3268" y="4066"/>
                    <a:pt x="1119" y="3581"/>
                    <a:pt x="703" y="3026"/>
                  </a:cubicBezTo>
                  <a:cubicBezTo>
                    <a:pt x="359" y="2571"/>
                    <a:pt x="401" y="1397"/>
                    <a:pt x="557" y="726"/>
                  </a:cubicBezTo>
                  <a:cubicBezTo>
                    <a:pt x="637" y="392"/>
                    <a:pt x="720" y="274"/>
                    <a:pt x="752" y="249"/>
                  </a:cubicBezTo>
                  <a:close/>
                  <a:moveTo>
                    <a:pt x="746" y="1"/>
                  </a:moveTo>
                  <a:cubicBezTo>
                    <a:pt x="682" y="1"/>
                    <a:pt x="593" y="30"/>
                    <a:pt x="512" y="156"/>
                  </a:cubicBezTo>
                  <a:cubicBezTo>
                    <a:pt x="192" y="636"/>
                    <a:pt x="1" y="2500"/>
                    <a:pt x="505" y="3176"/>
                  </a:cubicBezTo>
                  <a:cubicBezTo>
                    <a:pt x="984" y="3815"/>
                    <a:pt x="3119" y="4304"/>
                    <a:pt x="4185" y="4304"/>
                  </a:cubicBezTo>
                  <a:cubicBezTo>
                    <a:pt x="4434" y="4304"/>
                    <a:pt x="4625" y="4278"/>
                    <a:pt x="4722" y="4220"/>
                  </a:cubicBezTo>
                  <a:cubicBezTo>
                    <a:pt x="5174" y="3948"/>
                    <a:pt x="5157" y="2118"/>
                    <a:pt x="5136" y="1471"/>
                  </a:cubicBezTo>
                  <a:lnTo>
                    <a:pt x="5136" y="1471"/>
                  </a:lnTo>
                  <a:lnTo>
                    <a:pt x="5737" y="1564"/>
                  </a:lnTo>
                  <a:cubicBezTo>
                    <a:pt x="5713" y="2024"/>
                    <a:pt x="5637" y="3719"/>
                    <a:pt x="5807" y="4306"/>
                  </a:cubicBezTo>
                  <a:cubicBezTo>
                    <a:pt x="5925" y="4706"/>
                    <a:pt x="7717" y="5410"/>
                    <a:pt x="8876" y="5410"/>
                  </a:cubicBezTo>
                  <a:cubicBezTo>
                    <a:pt x="10045" y="5410"/>
                    <a:pt x="10689" y="5410"/>
                    <a:pt x="11193" y="4498"/>
                  </a:cubicBezTo>
                  <a:cubicBezTo>
                    <a:pt x="11666" y="3648"/>
                    <a:pt x="11670" y="2038"/>
                    <a:pt x="11670" y="1968"/>
                  </a:cubicBezTo>
                  <a:cubicBezTo>
                    <a:pt x="11670" y="1909"/>
                    <a:pt x="11628" y="1857"/>
                    <a:pt x="11569" y="1847"/>
                  </a:cubicBezTo>
                  <a:lnTo>
                    <a:pt x="794" y="6"/>
                  </a:lnTo>
                  <a:cubicBezTo>
                    <a:pt x="780" y="3"/>
                    <a:pt x="764" y="1"/>
                    <a:pt x="7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7297416" y="1703099"/>
              <a:ext cx="172440" cy="66304"/>
            </a:xfrm>
            <a:custGeom>
              <a:rect b="b" l="l" r="r" t="t"/>
              <a:pathLst>
                <a:path extrusionOk="0" h="1841" w="4788">
                  <a:moveTo>
                    <a:pt x="4788" y="0"/>
                  </a:moveTo>
                  <a:lnTo>
                    <a:pt x="1" y="828"/>
                  </a:lnTo>
                  <a:lnTo>
                    <a:pt x="1" y="1840"/>
                  </a:lnTo>
                  <a:lnTo>
                    <a:pt x="4788" y="644"/>
                  </a:lnTo>
                  <a:lnTo>
                    <a:pt x="478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7292914" y="1698633"/>
              <a:ext cx="181480" cy="75271"/>
            </a:xfrm>
            <a:custGeom>
              <a:rect b="b" l="l" r="r" t="t"/>
              <a:pathLst>
                <a:path extrusionOk="0" h="2090" w="5039">
                  <a:moveTo>
                    <a:pt x="4791" y="270"/>
                  </a:moveTo>
                  <a:lnTo>
                    <a:pt x="4791" y="670"/>
                  </a:lnTo>
                  <a:lnTo>
                    <a:pt x="248" y="1808"/>
                  </a:lnTo>
                  <a:lnTo>
                    <a:pt x="248" y="1057"/>
                  </a:lnTo>
                  <a:lnTo>
                    <a:pt x="4791" y="270"/>
                  </a:lnTo>
                  <a:close/>
                  <a:moveTo>
                    <a:pt x="4915" y="0"/>
                  </a:moveTo>
                  <a:cubicBezTo>
                    <a:pt x="4907" y="0"/>
                    <a:pt x="4900" y="1"/>
                    <a:pt x="4892" y="2"/>
                  </a:cubicBezTo>
                  <a:lnTo>
                    <a:pt x="105" y="831"/>
                  </a:lnTo>
                  <a:cubicBezTo>
                    <a:pt x="42" y="841"/>
                    <a:pt x="1" y="893"/>
                    <a:pt x="1" y="952"/>
                  </a:cubicBezTo>
                  <a:lnTo>
                    <a:pt x="1" y="1964"/>
                  </a:lnTo>
                  <a:cubicBezTo>
                    <a:pt x="1" y="2003"/>
                    <a:pt x="18" y="2041"/>
                    <a:pt x="49" y="2062"/>
                  </a:cubicBezTo>
                  <a:cubicBezTo>
                    <a:pt x="70" y="2080"/>
                    <a:pt x="97" y="2090"/>
                    <a:pt x="126" y="2090"/>
                  </a:cubicBezTo>
                  <a:cubicBezTo>
                    <a:pt x="133" y="2090"/>
                    <a:pt x="143" y="2090"/>
                    <a:pt x="153" y="2086"/>
                  </a:cubicBezTo>
                  <a:lnTo>
                    <a:pt x="4945" y="890"/>
                  </a:lnTo>
                  <a:cubicBezTo>
                    <a:pt x="5000" y="876"/>
                    <a:pt x="5038" y="824"/>
                    <a:pt x="5038" y="768"/>
                  </a:cubicBezTo>
                  <a:lnTo>
                    <a:pt x="5038" y="124"/>
                  </a:lnTo>
                  <a:cubicBezTo>
                    <a:pt x="5038" y="86"/>
                    <a:pt x="5021" y="52"/>
                    <a:pt x="4993" y="31"/>
                  </a:cubicBezTo>
                  <a:cubicBezTo>
                    <a:pt x="4971" y="11"/>
                    <a:pt x="4944" y="0"/>
                    <a:pt x="49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7393647" y="1585654"/>
              <a:ext cx="216918" cy="305335"/>
            </a:xfrm>
            <a:custGeom>
              <a:rect b="b" l="l" r="r" t="t"/>
              <a:pathLst>
                <a:path extrusionOk="0" h="8478" w="6023">
                  <a:moveTo>
                    <a:pt x="3423" y="1"/>
                  </a:moveTo>
                  <a:cubicBezTo>
                    <a:pt x="2056" y="1"/>
                    <a:pt x="726" y="1630"/>
                    <a:pt x="377" y="3815"/>
                  </a:cubicBezTo>
                  <a:cubicBezTo>
                    <a:pt x="1" y="6145"/>
                    <a:pt x="878" y="8223"/>
                    <a:pt x="2336" y="8456"/>
                  </a:cubicBezTo>
                  <a:cubicBezTo>
                    <a:pt x="2425" y="8470"/>
                    <a:pt x="2515" y="8477"/>
                    <a:pt x="2605" y="8477"/>
                  </a:cubicBezTo>
                  <a:cubicBezTo>
                    <a:pt x="3971" y="8477"/>
                    <a:pt x="5298" y="6848"/>
                    <a:pt x="5650" y="4663"/>
                  </a:cubicBezTo>
                  <a:cubicBezTo>
                    <a:pt x="6023" y="2333"/>
                    <a:pt x="5146" y="255"/>
                    <a:pt x="3692" y="22"/>
                  </a:cubicBezTo>
                  <a:cubicBezTo>
                    <a:pt x="3603" y="8"/>
                    <a:pt x="3513" y="1"/>
                    <a:pt x="342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7396168" y="1581188"/>
              <a:ext cx="212020" cy="314267"/>
            </a:xfrm>
            <a:custGeom>
              <a:rect b="b" l="l" r="r" t="t"/>
              <a:pathLst>
                <a:path extrusionOk="0" h="8726" w="5887">
                  <a:moveTo>
                    <a:pt x="3351" y="247"/>
                  </a:moveTo>
                  <a:cubicBezTo>
                    <a:pt x="3435" y="247"/>
                    <a:pt x="3518" y="254"/>
                    <a:pt x="3602" y="268"/>
                  </a:cubicBezTo>
                  <a:cubicBezTo>
                    <a:pt x="4262" y="376"/>
                    <a:pt x="4819" y="894"/>
                    <a:pt x="5174" y="1729"/>
                  </a:cubicBezTo>
                  <a:cubicBezTo>
                    <a:pt x="5535" y="2585"/>
                    <a:pt x="5636" y="3663"/>
                    <a:pt x="5459" y="4766"/>
                  </a:cubicBezTo>
                  <a:cubicBezTo>
                    <a:pt x="5116" y="6886"/>
                    <a:pt x="3841" y="8478"/>
                    <a:pt x="2541" y="8478"/>
                  </a:cubicBezTo>
                  <a:cubicBezTo>
                    <a:pt x="2456" y="8478"/>
                    <a:pt x="2371" y="8472"/>
                    <a:pt x="2286" y="8458"/>
                  </a:cubicBezTo>
                  <a:cubicBezTo>
                    <a:pt x="1625" y="8350"/>
                    <a:pt x="1065" y="7832"/>
                    <a:pt x="713" y="6997"/>
                  </a:cubicBezTo>
                  <a:cubicBezTo>
                    <a:pt x="352" y="6141"/>
                    <a:pt x="251" y="5062"/>
                    <a:pt x="429" y="3960"/>
                  </a:cubicBezTo>
                  <a:cubicBezTo>
                    <a:pt x="606" y="2857"/>
                    <a:pt x="1041" y="1861"/>
                    <a:pt x="1649" y="1162"/>
                  </a:cubicBezTo>
                  <a:cubicBezTo>
                    <a:pt x="2171" y="567"/>
                    <a:pt x="2767" y="247"/>
                    <a:pt x="3351" y="247"/>
                  </a:cubicBezTo>
                  <a:close/>
                  <a:moveTo>
                    <a:pt x="3345" y="0"/>
                  </a:moveTo>
                  <a:cubicBezTo>
                    <a:pt x="2692" y="0"/>
                    <a:pt x="2034" y="349"/>
                    <a:pt x="1465" y="999"/>
                  </a:cubicBezTo>
                  <a:cubicBezTo>
                    <a:pt x="821" y="1733"/>
                    <a:pt x="369" y="2770"/>
                    <a:pt x="185" y="3921"/>
                  </a:cubicBezTo>
                  <a:cubicBezTo>
                    <a:pt x="0" y="5069"/>
                    <a:pt x="105" y="6197"/>
                    <a:pt x="484" y="7094"/>
                  </a:cubicBezTo>
                  <a:cubicBezTo>
                    <a:pt x="874" y="8009"/>
                    <a:pt x="1497" y="8583"/>
                    <a:pt x="2245" y="8702"/>
                  </a:cubicBezTo>
                  <a:cubicBezTo>
                    <a:pt x="2342" y="8719"/>
                    <a:pt x="2436" y="8726"/>
                    <a:pt x="2533" y="8726"/>
                  </a:cubicBezTo>
                  <a:cubicBezTo>
                    <a:pt x="3956" y="8726"/>
                    <a:pt x="5341" y="7049"/>
                    <a:pt x="5702" y="4805"/>
                  </a:cubicBezTo>
                  <a:cubicBezTo>
                    <a:pt x="5887" y="3657"/>
                    <a:pt x="5779" y="2529"/>
                    <a:pt x="5400" y="1632"/>
                  </a:cubicBezTo>
                  <a:cubicBezTo>
                    <a:pt x="5014" y="716"/>
                    <a:pt x="4387" y="143"/>
                    <a:pt x="3639" y="24"/>
                  </a:cubicBezTo>
                  <a:cubicBezTo>
                    <a:pt x="3541" y="8"/>
                    <a:pt x="3443" y="0"/>
                    <a:pt x="33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7479362" y="1617924"/>
              <a:ext cx="156881" cy="256463"/>
            </a:xfrm>
            <a:custGeom>
              <a:rect b="b" l="l" r="r" t="t"/>
              <a:pathLst>
                <a:path extrusionOk="0" h="7121" w="4356">
                  <a:moveTo>
                    <a:pt x="2590" y="1"/>
                  </a:moveTo>
                  <a:cubicBezTo>
                    <a:pt x="1609" y="1"/>
                    <a:pt x="614" y="1404"/>
                    <a:pt x="314" y="3263"/>
                  </a:cubicBezTo>
                  <a:cubicBezTo>
                    <a:pt x="1" y="5222"/>
                    <a:pt x="578" y="6943"/>
                    <a:pt x="1608" y="7107"/>
                  </a:cubicBezTo>
                  <a:cubicBezTo>
                    <a:pt x="1662" y="7116"/>
                    <a:pt x="1716" y="7120"/>
                    <a:pt x="1770" y="7120"/>
                  </a:cubicBezTo>
                  <a:cubicBezTo>
                    <a:pt x="2750" y="7120"/>
                    <a:pt x="3743" y="5718"/>
                    <a:pt x="4043" y="3861"/>
                  </a:cubicBezTo>
                  <a:cubicBezTo>
                    <a:pt x="4356" y="1903"/>
                    <a:pt x="3779" y="180"/>
                    <a:pt x="2749" y="13"/>
                  </a:cubicBezTo>
                  <a:cubicBezTo>
                    <a:pt x="2696" y="5"/>
                    <a:pt x="2643" y="1"/>
                    <a:pt x="259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7474356" y="1613494"/>
              <a:ext cx="166930" cy="265431"/>
            </a:xfrm>
            <a:custGeom>
              <a:rect b="b" l="l" r="r" t="t"/>
              <a:pathLst>
                <a:path extrusionOk="0" h="7370" w="4635">
                  <a:moveTo>
                    <a:pt x="2725" y="248"/>
                  </a:moveTo>
                  <a:cubicBezTo>
                    <a:pt x="2773" y="248"/>
                    <a:pt x="2822" y="251"/>
                    <a:pt x="2867" y="261"/>
                  </a:cubicBezTo>
                  <a:cubicBezTo>
                    <a:pt x="3827" y="415"/>
                    <a:pt x="4363" y="2077"/>
                    <a:pt x="4061" y="3964"/>
                  </a:cubicBezTo>
                  <a:cubicBezTo>
                    <a:pt x="3770" y="5756"/>
                    <a:pt x="2831" y="7120"/>
                    <a:pt x="1915" y="7120"/>
                  </a:cubicBezTo>
                  <a:cubicBezTo>
                    <a:pt x="1866" y="7120"/>
                    <a:pt x="1817" y="7116"/>
                    <a:pt x="1768" y="7108"/>
                  </a:cubicBezTo>
                  <a:cubicBezTo>
                    <a:pt x="808" y="6955"/>
                    <a:pt x="272" y="5292"/>
                    <a:pt x="575" y="3407"/>
                  </a:cubicBezTo>
                  <a:cubicBezTo>
                    <a:pt x="724" y="2478"/>
                    <a:pt x="1055" y="1636"/>
                    <a:pt x="1500" y="1041"/>
                  </a:cubicBezTo>
                  <a:cubicBezTo>
                    <a:pt x="1886" y="526"/>
                    <a:pt x="2317" y="248"/>
                    <a:pt x="2725" y="248"/>
                  </a:cubicBezTo>
                  <a:close/>
                  <a:moveTo>
                    <a:pt x="2723" y="0"/>
                  </a:moveTo>
                  <a:cubicBezTo>
                    <a:pt x="2237" y="0"/>
                    <a:pt x="1738" y="310"/>
                    <a:pt x="1301" y="892"/>
                  </a:cubicBezTo>
                  <a:cubicBezTo>
                    <a:pt x="832" y="1521"/>
                    <a:pt x="487" y="2398"/>
                    <a:pt x="331" y="3365"/>
                  </a:cubicBezTo>
                  <a:cubicBezTo>
                    <a:pt x="0" y="5425"/>
                    <a:pt x="612" y="7175"/>
                    <a:pt x="1726" y="7355"/>
                  </a:cubicBezTo>
                  <a:cubicBezTo>
                    <a:pt x="1789" y="7363"/>
                    <a:pt x="1851" y="7370"/>
                    <a:pt x="1914" y="7370"/>
                  </a:cubicBezTo>
                  <a:cubicBezTo>
                    <a:pt x="2964" y="7370"/>
                    <a:pt x="3991" y="5947"/>
                    <a:pt x="4304" y="4005"/>
                  </a:cubicBezTo>
                  <a:cubicBezTo>
                    <a:pt x="4634" y="1945"/>
                    <a:pt x="4022" y="195"/>
                    <a:pt x="2905" y="15"/>
                  </a:cubicBezTo>
                  <a:cubicBezTo>
                    <a:pt x="2845" y="5"/>
                    <a:pt x="2784" y="0"/>
                    <a:pt x="27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7540623" y="1404067"/>
              <a:ext cx="98537" cy="367965"/>
            </a:xfrm>
            <a:custGeom>
              <a:rect b="b" l="l" r="r" t="t"/>
              <a:pathLst>
                <a:path extrusionOk="0" h="10217" w="2736">
                  <a:moveTo>
                    <a:pt x="1497" y="0"/>
                  </a:moveTo>
                  <a:cubicBezTo>
                    <a:pt x="1046" y="0"/>
                    <a:pt x="641" y="625"/>
                    <a:pt x="891" y="1578"/>
                  </a:cubicBezTo>
                  <a:cubicBezTo>
                    <a:pt x="891" y="1578"/>
                    <a:pt x="1261" y="5356"/>
                    <a:pt x="63" y="9225"/>
                  </a:cubicBezTo>
                  <a:cubicBezTo>
                    <a:pt x="63" y="9225"/>
                    <a:pt x="0" y="10216"/>
                    <a:pt x="741" y="10216"/>
                  </a:cubicBezTo>
                  <a:cubicBezTo>
                    <a:pt x="903" y="10216"/>
                    <a:pt x="1103" y="10169"/>
                    <a:pt x="1351" y="10053"/>
                  </a:cubicBezTo>
                  <a:cubicBezTo>
                    <a:pt x="2735" y="9410"/>
                    <a:pt x="2551" y="3787"/>
                    <a:pt x="2367" y="1488"/>
                  </a:cubicBezTo>
                  <a:cubicBezTo>
                    <a:pt x="2283" y="438"/>
                    <a:pt x="1874" y="0"/>
                    <a:pt x="14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7536986" y="1399529"/>
              <a:ext cx="114312" cy="376897"/>
            </a:xfrm>
            <a:custGeom>
              <a:rect b="b" l="l" r="r" t="t"/>
              <a:pathLst>
                <a:path extrusionOk="0" h="10465" w="3174">
                  <a:moveTo>
                    <a:pt x="1597" y="250"/>
                  </a:moveTo>
                  <a:cubicBezTo>
                    <a:pt x="1646" y="250"/>
                    <a:pt x="1695" y="259"/>
                    <a:pt x="1744" y="278"/>
                  </a:cubicBezTo>
                  <a:cubicBezTo>
                    <a:pt x="2060" y="406"/>
                    <a:pt x="2287" y="911"/>
                    <a:pt x="2343" y="1621"/>
                  </a:cubicBezTo>
                  <a:cubicBezTo>
                    <a:pt x="2558" y="4293"/>
                    <a:pt x="2635" y="9490"/>
                    <a:pt x="1399" y="10068"/>
                  </a:cubicBezTo>
                  <a:cubicBezTo>
                    <a:pt x="1183" y="10169"/>
                    <a:pt x="997" y="10220"/>
                    <a:pt x="844" y="10220"/>
                  </a:cubicBezTo>
                  <a:cubicBezTo>
                    <a:pt x="734" y="10220"/>
                    <a:pt x="640" y="10193"/>
                    <a:pt x="564" y="10141"/>
                  </a:cubicBezTo>
                  <a:cubicBezTo>
                    <a:pt x="283" y="9950"/>
                    <a:pt x="283" y="9459"/>
                    <a:pt x="286" y="9372"/>
                  </a:cubicBezTo>
                  <a:cubicBezTo>
                    <a:pt x="1473" y="5528"/>
                    <a:pt x="1121" y="1728"/>
                    <a:pt x="1118" y="1693"/>
                  </a:cubicBezTo>
                  <a:cubicBezTo>
                    <a:pt x="1114" y="1687"/>
                    <a:pt x="1114" y="1680"/>
                    <a:pt x="1114" y="1672"/>
                  </a:cubicBezTo>
                  <a:cubicBezTo>
                    <a:pt x="933" y="998"/>
                    <a:pt x="1114" y="545"/>
                    <a:pt x="1320" y="361"/>
                  </a:cubicBezTo>
                  <a:cubicBezTo>
                    <a:pt x="1405" y="287"/>
                    <a:pt x="1500" y="250"/>
                    <a:pt x="1597" y="250"/>
                  </a:cubicBezTo>
                  <a:close/>
                  <a:moveTo>
                    <a:pt x="1598" y="1"/>
                  </a:moveTo>
                  <a:cubicBezTo>
                    <a:pt x="1443" y="1"/>
                    <a:pt x="1290" y="61"/>
                    <a:pt x="1156" y="177"/>
                  </a:cubicBezTo>
                  <a:cubicBezTo>
                    <a:pt x="885" y="416"/>
                    <a:pt x="668" y="949"/>
                    <a:pt x="871" y="1725"/>
                  </a:cubicBezTo>
                  <a:cubicBezTo>
                    <a:pt x="888" y="1937"/>
                    <a:pt x="1195" y="5604"/>
                    <a:pt x="46" y="9313"/>
                  </a:cubicBezTo>
                  <a:cubicBezTo>
                    <a:pt x="42" y="9323"/>
                    <a:pt x="42" y="9333"/>
                    <a:pt x="39" y="9341"/>
                  </a:cubicBezTo>
                  <a:cubicBezTo>
                    <a:pt x="39" y="9372"/>
                    <a:pt x="0" y="10057"/>
                    <a:pt x="422" y="10346"/>
                  </a:cubicBezTo>
                  <a:cubicBezTo>
                    <a:pt x="540" y="10426"/>
                    <a:pt x="683" y="10465"/>
                    <a:pt x="843" y="10465"/>
                  </a:cubicBezTo>
                  <a:cubicBezTo>
                    <a:pt x="1034" y="10465"/>
                    <a:pt x="1257" y="10409"/>
                    <a:pt x="1508" y="10290"/>
                  </a:cubicBezTo>
                  <a:cubicBezTo>
                    <a:pt x="3173" y="9511"/>
                    <a:pt x="2656" y="2410"/>
                    <a:pt x="2589" y="1603"/>
                  </a:cubicBezTo>
                  <a:cubicBezTo>
                    <a:pt x="2523" y="782"/>
                    <a:pt x="2248" y="219"/>
                    <a:pt x="1834" y="48"/>
                  </a:cubicBezTo>
                  <a:cubicBezTo>
                    <a:pt x="1757" y="16"/>
                    <a:pt x="1677" y="1"/>
                    <a:pt x="15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7313983" y="1211604"/>
              <a:ext cx="336992" cy="283006"/>
            </a:xfrm>
            <a:custGeom>
              <a:rect b="b" l="l" r="r" t="t"/>
              <a:pathLst>
                <a:path extrusionOk="0" h="7858" w="9357">
                  <a:moveTo>
                    <a:pt x="3274" y="0"/>
                  </a:moveTo>
                  <a:cubicBezTo>
                    <a:pt x="1090" y="0"/>
                    <a:pt x="0" y="1763"/>
                    <a:pt x="0" y="1763"/>
                  </a:cubicBezTo>
                  <a:cubicBezTo>
                    <a:pt x="0" y="1763"/>
                    <a:pt x="1291" y="1947"/>
                    <a:pt x="2025" y="2594"/>
                  </a:cubicBezTo>
                  <a:cubicBezTo>
                    <a:pt x="2025" y="2594"/>
                    <a:pt x="2306" y="2521"/>
                    <a:pt x="2716" y="2521"/>
                  </a:cubicBezTo>
                  <a:cubicBezTo>
                    <a:pt x="3433" y="2521"/>
                    <a:pt x="4546" y="2745"/>
                    <a:pt x="5250" y="3975"/>
                  </a:cubicBezTo>
                  <a:cubicBezTo>
                    <a:pt x="6356" y="5909"/>
                    <a:pt x="6172" y="7659"/>
                    <a:pt x="7737" y="7844"/>
                  </a:cubicBezTo>
                  <a:cubicBezTo>
                    <a:pt x="7813" y="7853"/>
                    <a:pt x="7886" y="7857"/>
                    <a:pt x="7955" y="7857"/>
                  </a:cubicBezTo>
                  <a:cubicBezTo>
                    <a:pt x="9310" y="7857"/>
                    <a:pt x="9357" y="6171"/>
                    <a:pt x="8566" y="4066"/>
                  </a:cubicBezTo>
                  <a:cubicBezTo>
                    <a:pt x="7737" y="1856"/>
                    <a:pt x="5988" y="197"/>
                    <a:pt x="3594" y="12"/>
                  </a:cubicBezTo>
                  <a:cubicBezTo>
                    <a:pt x="3485" y="4"/>
                    <a:pt x="3378" y="0"/>
                    <a:pt x="327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7309337" y="1207174"/>
              <a:ext cx="342215" cy="291866"/>
            </a:xfrm>
            <a:custGeom>
              <a:rect b="b" l="l" r="r" t="t"/>
              <a:pathLst>
                <a:path extrusionOk="0" h="8104" w="9502">
                  <a:moveTo>
                    <a:pt x="3407" y="249"/>
                  </a:moveTo>
                  <a:cubicBezTo>
                    <a:pt x="3506" y="249"/>
                    <a:pt x="3608" y="253"/>
                    <a:pt x="3712" y="261"/>
                  </a:cubicBezTo>
                  <a:cubicBezTo>
                    <a:pt x="5891" y="428"/>
                    <a:pt x="7710" y="1913"/>
                    <a:pt x="8580" y="4234"/>
                  </a:cubicBezTo>
                  <a:cubicBezTo>
                    <a:pt x="9154" y="5765"/>
                    <a:pt x="9244" y="7000"/>
                    <a:pt x="8826" y="7535"/>
                  </a:cubicBezTo>
                  <a:cubicBezTo>
                    <a:pt x="8662" y="7747"/>
                    <a:pt x="8413" y="7855"/>
                    <a:pt x="8087" y="7855"/>
                  </a:cubicBezTo>
                  <a:cubicBezTo>
                    <a:pt x="8021" y="7855"/>
                    <a:pt x="7952" y="7851"/>
                    <a:pt x="7880" y="7842"/>
                  </a:cubicBezTo>
                  <a:cubicBezTo>
                    <a:pt x="6934" y="7731"/>
                    <a:pt x="6687" y="7021"/>
                    <a:pt x="6308" y="5949"/>
                  </a:cubicBezTo>
                  <a:cubicBezTo>
                    <a:pt x="6106" y="5372"/>
                    <a:pt x="5876" y="4717"/>
                    <a:pt x="5486" y="4036"/>
                  </a:cubicBezTo>
                  <a:cubicBezTo>
                    <a:pt x="4753" y="2755"/>
                    <a:pt x="3580" y="2522"/>
                    <a:pt x="2832" y="2522"/>
                  </a:cubicBezTo>
                  <a:cubicBezTo>
                    <a:pt x="2530" y="2522"/>
                    <a:pt x="2297" y="2560"/>
                    <a:pt x="2188" y="2581"/>
                  </a:cubicBezTo>
                  <a:cubicBezTo>
                    <a:pt x="1600" y="2094"/>
                    <a:pt x="731" y="1875"/>
                    <a:pt x="345" y="1799"/>
                  </a:cubicBezTo>
                  <a:cubicBezTo>
                    <a:pt x="666" y="1381"/>
                    <a:pt x="1698" y="249"/>
                    <a:pt x="3407" y="249"/>
                  </a:cubicBezTo>
                  <a:close/>
                  <a:moveTo>
                    <a:pt x="3406" y="1"/>
                  </a:moveTo>
                  <a:cubicBezTo>
                    <a:pt x="1183" y="1"/>
                    <a:pt x="34" y="1803"/>
                    <a:pt x="25" y="1823"/>
                  </a:cubicBezTo>
                  <a:cubicBezTo>
                    <a:pt x="1" y="1857"/>
                    <a:pt x="1" y="1903"/>
                    <a:pt x="17" y="1937"/>
                  </a:cubicBezTo>
                  <a:cubicBezTo>
                    <a:pt x="35" y="1976"/>
                    <a:pt x="70" y="2003"/>
                    <a:pt x="112" y="2011"/>
                  </a:cubicBezTo>
                  <a:cubicBezTo>
                    <a:pt x="122" y="2011"/>
                    <a:pt x="1374" y="2195"/>
                    <a:pt x="2074" y="2807"/>
                  </a:cubicBezTo>
                  <a:cubicBezTo>
                    <a:pt x="2097" y="2828"/>
                    <a:pt x="2126" y="2839"/>
                    <a:pt x="2155" y="2839"/>
                  </a:cubicBezTo>
                  <a:cubicBezTo>
                    <a:pt x="2165" y="2839"/>
                    <a:pt x="2175" y="2838"/>
                    <a:pt x="2185" y="2835"/>
                  </a:cubicBezTo>
                  <a:cubicBezTo>
                    <a:pt x="2215" y="2828"/>
                    <a:pt x="2480" y="2762"/>
                    <a:pt x="2858" y="2762"/>
                  </a:cubicBezTo>
                  <a:cubicBezTo>
                    <a:pt x="3543" y="2762"/>
                    <a:pt x="4598" y="2979"/>
                    <a:pt x="5271" y="4158"/>
                  </a:cubicBezTo>
                  <a:cubicBezTo>
                    <a:pt x="5650" y="4821"/>
                    <a:pt x="5876" y="5462"/>
                    <a:pt x="6075" y="6029"/>
                  </a:cubicBezTo>
                  <a:cubicBezTo>
                    <a:pt x="6454" y="7108"/>
                    <a:pt x="6753" y="7960"/>
                    <a:pt x="7853" y="8089"/>
                  </a:cubicBezTo>
                  <a:cubicBezTo>
                    <a:pt x="7933" y="8099"/>
                    <a:pt x="8012" y="8103"/>
                    <a:pt x="8086" y="8103"/>
                  </a:cubicBezTo>
                  <a:cubicBezTo>
                    <a:pt x="8492" y="8103"/>
                    <a:pt x="8806" y="7964"/>
                    <a:pt x="9022" y="7689"/>
                  </a:cubicBezTo>
                  <a:cubicBezTo>
                    <a:pt x="9502" y="7076"/>
                    <a:pt x="9425" y="5782"/>
                    <a:pt x="8813" y="4147"/>
                  </a:cubicBezTo>
                  <a:cubicBezTo>
                    <a:pt x="7905" y="1732"/>
                    <a:pt x="6008" y="187"/>
                    <a:pt x="3730" y="14"/>
                  </a:cubicBezTo>
                  <a:cubicBezTo>
                    <a:pt x="3619" y="5"/>
                    <a:pt x="3511" y="1"/>
                    <a:pt x="34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6122470" y="3243922"/>
              <a:ext cx="144384" cy="43290"/>
            </a:xfrm>
            <a:custGeom>
              <a:rect b="b" l="l" r="r" t="t"/>
              <a:pathLst>
                <a:path extrusionOk="0" h="1202" w="4009">
                  <a:moveTo>
                    <a:pt x="4009" y="1"/>
                  </a:moveTo>
                  <a:cubicBezTo>
                    <a:pt x="4008" y="1"/>
                    <a:pt x="2902" y="185"/>
                    <a:pt x="1706" y="231"/>
                  </a:cubicBezTo>
                  <a:cubicBezTo>
                    <a:pt x="508" y="276"/>
                    <a:pt x="1" y="276"/>
                    <a:pt x="185" y="554"/>
                  </a:cubicBezTo>
                  <a:cubicBezTo>
                    <a:pt x="370" y="828"/>
                    <a:pt x="1796" y="1103"/>
                    <a:pt x="2304" y="1197"/>
                  </a:cubicBezTo>
                  <a:cubicBezTo>
                    <a:pt x="2321" y="1201"/>
                    <a:pt x="2339" y="1202"/>
                    <a:pt x="2358" y="1202"/>
                  </a:cubicBezTo>
                  <a:cubicBezTo>
                    <a:pt x="2892" y="1202"/>
                    <a:pt x="4009" y="1"/>
                    <a:pt x="4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6122579" y="3237296"/>
              <a:ext cx="156413" cy="54419"/>
            </a:xfrm>
            <a:custGeom>
              <a:rect b="b" l="l" r="r" t="t"/>
              <a:pathLst>
                <a:path extrusionOk="0" h="1511" w="4343">
                  <a:moveTo>
                    <a:pt x="3661" y="359"/>
                  </a:moveTo>
                  <a:lnTo>
                    <a:pt x="3661" y="359"/>
                  </a:lnTo>
                  <a:cubicBezTo>
                    <a:pt x="3226" y="787"/>
                    <a:pt x="2645" y="1263"/>
                    <a:pt x="2360" y="1263"/>
                  </a:cubicBezTo>
                  <a:cubicBezTo>
                    <a:pt x="2346" y="1263"/>
                    <a:pt x="2334" y="1262"/>
                    <a:pt x="2321" y="1260"/>
                  </a:cubicBezTo>
                  <a:cubicBezTo>
                    <a:pt x="944" y="1009"/>
                    <a:pt x="363" y="783"/>
                    <a:pt x="287" y="668"/>
                  </a:cubicBezTo>
                  <a:cubicBezTo>
                    <a:pt x="279" y="661"/>
                    <a:pt x="279" y="658"/>
                    <a:pt x="276" y="654"/>
                  </a:cubicBezTo>
                  <a:cubicBezTo>
                    <a:pt x="394" y="588"/>
                    <a:pt x="902" y="567"/>
                    <a:pt x="1490" y="546"/>
                  </a:cubicBezTo>
                  <a:lnTo>
                    <a:pt x="1706" y="536"/>
                  </a:lnTo>
                  <a:cubicBezTo>
                    <a:pt x="2485" y="508"/>
                    <a:pt x="3233" y="418"/>
                    <a:pt x="3661" y="359"/>
                  </a:cubicBezTo>
                  <a:close/>
                  <a:moveTo>
                    <a:pt x="4343" y="0"/>
                  </a:moveTo>
                  <a:lnTo>
                    <a:pt x="3985" y="63"/>
                  </a:lnTo>
                  <a:cubicBezTo>
                    <a:pt x="3974" y="63"/>
                    <a:pt x="2875" y="243"/>
                    <a:pt x="1699" y="289"/>
                  </a:cubicBezTo>
                  <a:lnTo>
                    <a:pt x="1480" y="299"/>
                  </a:lnTo>
                  <a:cubicBezTo>
                    <a:pt x="509" y="334"/>
                    <a:pt x="144" y="348"/>
                    <a:pt x="43" y="546"/>
                  </a:cubicBezTo>
                  <a:cubicBezTo>
                    <a:pt x="15" y="598"/>
                    <a:pt x="1" y="686"/>
                    <a:pt x="78" y="804"/>
                  </a:cubicBezTo>
                  <a:cubicBezTo>
                    <a:pt x="227" y="1030"/>
                    <a:pt x="968" y="1263"/>
                    <a:pt x="2280" y="1503"/>
                  </a:cubicBezTo>
                  <a:cubicBezTo>
                    <a:pt x="2301" y="1507"/>
                    <a:pt x="2325" y="1510"/>
                    <a:pt x="2353" y="1510"/>
                  </a:cubicBezTo>
                  <a:cubicBezTo>
                    <a:pt x="2913" y="1510"/>
                    <a:pt x="3898" y="480"/>
                    <a:pt x="4096" y="268"/>
                  </a:cubicBezTo>
                  <a:lnTo>
                    <a:pt x="43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6030381" y="2409674"/>
              <a:ext cx="1565572" cy="1017388"/>
            </a:xfrm>
            <a:custGeom>
              <a:rect b="b" l="l" r="r" t="t"/>
              <a:pathLst>
                <a:path extrusionOk="0" h="28249" w="43470">
                  <a:moveTo>
                    <a:pt x="41629" y="0"/>
                  </a:moveTo>
                  <a:lnTo>
                    <a:pt x="37481" y="3779"/>
                  </a:lnTo>
                  <a:lnTo>
                    <a:pt x="31129" y="18238"/>
                  </a:lnTo>
                  <a:cubicBezTo>
                    <a:pt x="31129" y="18238"/>
                    <a:pt x="13809" y="21463"/>
                    <a:pt x="12244" y="21463"/>
                  </a:cubicBezTo>
                  <a:cubicBezTo>
                    <a:pt x="10678" y="21463"/>
                    <a:pt x="7547" y="22570"/>
                    <a:pt x="6900" y="22939"/>
                  </a:cubicBezTo>
                  <a:cubicBezTo>
                    <a:pt x="6256" y="23307"/>
                    <a:pt x="0" y="26192"/>
                    <a:pt x="1197" y="26372"/>
                  </a:cubicBezTo>
                  <a:cubicBezTo>
                    <a:pt x="1234" y="26378"/>
                    <a:pt x="1274" y="26380"/>
                    <a:pt x="1317" y="26380"/>
                  </a:cubicBezTo>
                  <a:cubicBezTo>
                    <a:pt x="1812" y="26380"/>
                    <a:pt x="2657" y="26021"/>
                    <a:pt x="3237" y="25744"/>
                  </a:cubicBezTo>
                  <a:lnTo>
                    <a:pt x="3237" y="25744"/>
                  </a:lnTo>
                  <a:cubicBezTo>
                    <a:pt x="2363" y="26203"/>
                    <a:pt x="902" y="27033"/>
                    <a:pt x="1096" y="27361"/>
                  </a:cubicBezTo>
                  <a:cubicBezTo>
                    <a:pt x="1127" y="27412"/>
                    <a:pt x="1200" y="27434"/>
                    <a:pt x="1304" y="27434"/>
                  </a:cubicBezTo>
                  <a:cubicBezTo>
                    <a:pt x="2145" y="27434"/>
                    <a:pt x="5059" y="25976"/>
                    <a:pt x="5059" y="25976"/>
                  </a:cubicBezTo>
                  <a:lnTo>
                    <a:pt x="5059" y="25976"/>
                  </a:lnTo>
                  <a:cubicBezTo>
                    <a:pt x="5059" y="25976"/>
                    <a:pt x="1688" y="27949"/>
                    <a:pt x="2380" y="28071"/>
                  </a:cubicBezTo>
                  <a:cubicBezTo>
                    <a:pt x="2457" y="28084"/>
                    <a:pt x="2537" y="28091"/>
                    <a:pt x="2618" y="28091"/>
                  </a:cubicBezTo>
                  <a:cubicBezTo>
                    <a:pt x="3193" y="28091"/>
                    <a:pt x="3848" y="27763"/>
                    <a:pt x="4416" y="27361"/>
                  </a:cubicBezTo>
                  <a:cubicBezTo>
                    <a:pt x="5059" y="26897"/>
                    <a:pt x="6221" y="26557"/>
                    <a:pt x="6221" y="26557"/>
                  </a:cubicBezTo>
                  <a:lnTo>
                    <a:pt x="6221" y="26557"/>
                  </a:lnTo>
                  <a:cubicBezTo>
                    <a:pt x="6221" y="26557"/>
                    <a:pt x="4743" y="27538"/>
                    <a:pt x="4558" y="27997"/>
                  </a:cubicBezTo>
                  <a:cubicBezTo>
                    <a:pt x="4484" y="28183"/>
                    <a:pt x="4530" y="28249"/>
                    <a:pt x="4648" y="28249"/>
                  </a:cubicBezTo>
                  <a:cubicBezTo>
                    <a:pt x="4822" y="28249"/>
                    <a:pt x="5151" y="28107"/>
                    <a:pt x="5480" y="27997"/>
                  </a:cubicBezTo>
                  <a:cubicBezTo>
                    <a:pt x="6033" y="27813"/>
                    <a:pt x="8100" y="26714"/>
                    <a:pt x="8469" y="26438"/>
                  </a:cubicBezTo>
                  <a:cubicBezTo>
                    <a:pt x="8834" y="26160"/>
                    <a:pt x="9941" y="25611"/>
                    <a:pt x="10678" y="24963"/>
                  </a:cubicBezTo>
                  <a:cubicBezTo>
                    <a:pt x="11415" y="24320"/>
                    <a:pt x="12153" y="23676"/>
                    <a:pt x="12153" y="23676"/>
                  </a:cubicBezTo>
                  <a:cubicBezTo>
                    <a:pt x="12153" y="23676"/>
                    <a:pt x="17677" y="23830"/>
                    <a:pt x="22347" y="23830"/>
                  </a:cubicBezTo>
                  <a:cubicBezTo>
                    <a:pt x="23915" y="23830"/>
                    <a:pt x="25388" y="23813"/>
                    <a:pt x="26522" y="23766"/>
                  </a:cubicBezTo>
                  <a:cubicBezTo>
                    <a:pt x="31034" y="23582"/>
                    <a:pt x="33247" y="23123"/>
                    <a:pt x="34903" y="21463"/>
                  </a:cubicBezTo>
                  <a:cubicBezTo>
                    <a:pt x="36563" y="19807"/>
                    <a:pt x="41260" y="9304"/>
                    <a:pt x="42366" y="6451"/>
                  </a:cubicBezTo>
                  <a:cubicBezTo>
                    <a:pt x="43469" y="3594"/>
                    <a:pt x="42735" y="1935"/>
                    <a:pt x="41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6061570" y="2407549"/>
              <a:ext cx="1539137" cy="1023978"/>
            </a:xfrm>
            <a:custGeom>
              <a:rect b="b" l="l" r="r" t="t"/>
              <a:pathLst>
                <a:path extrusionOk="0" h="28432" w="42736">
                  <a:moveTo>
                    <a:pt x="40871" y="0"/>
                  </a:moveTo>
                  <a:lnTo>
                    <a:pt x="40654" y="122"/>
                  </a:lnTo>
                  <a:cubicBezTo>
                    <a:pt x="41765" y="2067"/>
                    <a:pt x="42467" y="3660"/>
                    <a:pt x="41385" y="6465"/>
                  </a:cubicBezTo>
                  <a:cubicBezTo>
                    <a:pt x="40195" y="9530"/>
                    <a:pt x="35544" y="19842"/>
                    <a:pt x="33950" y="21435"/>
                  </a:cubicBezTo>
                  <a:cubicBezTo>
                    <a:pt x="32242" y="23144"/>
                    <a:pt x="29911" y="23530"/>
                    <a:pt x="25649" y="23704"/>
                  </a:cubicBezTo>
                  <a:cubicBezTo>
                    <a:pt x="24539" y="23749"/>
                    <a:pt x="23098" y="23766"/>
                    <a:pt x="21557" y="23766"/>
                  </a:cubicBezTo>
                  <a:cubicBezTo>
                    <a:pt x="16911" y="23766"/>
                    <a:pt x="11364" y="23612"/>
                    <a:pt x="11291" y="23610"/>
                  </a:cubicBezTo>
                  <a:lnTo>
                    <a:pt x="11242" y="23610"/>
                  </a:lnTo>
                  <a:lnTo>
                    <a:pt x="9732" y="24928"/>
                  </a:lnTo>
                  <a:cubicBezTo>
                    <a:pt x="9255" y="25346"/>
                    <a:pt x="8608" y="25732"/>
                    <a:pt x="8135" y="26014"/>
                  </a:cubicBezTo>
                  <a:cubicBezTo>
                    <a:pt x="7867" y="26174"/>
                    <a:pt x="7659" y="26299"/>
                    <a:pt x="7526" y="26397"/>
                  </a:cubicBezTo>
                  <a:cubicBezTo>
                    <a:pt x="7164" y="26672"/>
                    <a:pt x="5101" y="27764"/>
                    <a:pt x="4576" y="27937"/>
                  </a:cubicBezTo>
                  <a:cubicBezTo>
                    <a:pt x="4482" y="27969"/>
                    <a:pt x="4391" y="28000"/>
                    <a:pt x="4304" y="28035"/>
                  </a:cubicBezTo>
                  <a:cubicBezTo>
                    <a:pt x="4134" y="28094"/>
                    <a:pt x="3884" y="28185"/>
                    <a:pt x="3786" y="28185"/>
                  </a:cubicBezTo>
                  <a:lnTo>
                    <a:pt x="3782" y="28185"/>
                  </a:lnTo>
                  <a:cubicBezTo>
                    <a:pt x="3786" y="28167"/>
                    <a:pt x="3793" y="28143"/>
                    <a:pt x="3807" y="28101"/>
                  </a:cubicBezTo>
                  <a:cubicBezTo>
                    <a:pt x="3946" y="27754"/>
                    <a:pt x="5021" y="26985"/>
                    <a:pt x="5425" y="26720"/>
                  </a:cubicBezTo>
                  <a:lnTo>
                    <a:pt x="6106" y="26264"/>
                  </a:lnTo>
                  <a:lnTo>
                    <a:pt x="5321" y="26497"/>
                  </a:lnTo>
                  <a:cubicBezTo>
                    <a:pt x="5271" y="26511"/>
                    <a:pt x="4131" y="26849"/>
                    <a:pt x="3476" y="27319"/>
                  </a:cubicBezTo>
                  <a:cubicBezTo>
                    <a:pt x="2831" y="27779"/>
                    <a:pt x="2228" y="28023"/>
                    <a:pt x="1741" y="28023"/>
                  </a:cubicBezTo>
                  <a:cubicBezTo>
                    <a:pt x="1680" y="28023"/>
                    <a:pt x="1620" y="28019"/>
                    <a:pt x="1563" y="28011"/>
                  </a:cubicBezTo>
                  <a:cubicBezTo>
                    <a:pt x="1748" y="27722"/>
                    <a:pt x="3059" y="26842"/>
                    <a:pt x="4256" y="26142"/>
                  </a:cubicBezTo>
                  <a:lnTo>
                    <a:pt x="4137" y="25927"/>
                  </a:lnTo>
                  <a:cubicBezTo>
                    <a:pt x="2637" y="26677"/>
                    <a:pt x="922" y="27379"/>
                    <a:pt x="447" y="27379"/>
                  </a:cubicBezTo>
                  <a:cubicBezTo>
                    <a:pt x="396" y="27379"/>
                    <a:pt x="359" y="27370"/>
                    <a:pt x="338" y="27353"/>
                  </a:cubicBezTo>
                  <a:cubicBezTo>
                    <a:pt x="296" y="27176"/>
                    <a:pt x="1187" y="26564"/>
                    <a:pt x="2366" y="25941"/>
                  </a:cubicBezTo>
                  <a:cubicBezTo>
                    <a:pt x="2745" y="25763"/>
                    <a:pt x="3024" y="25610"/>
                    <a:pt x="3055" y="25593"/>
                  </a:cubicBezTo>
                  <a:lnTo>
                    <a:pt x="2941" y="25374"/>
                  </a:lnTo>
                  <a:cubicBezTo>
                    <a:pt x="2819" y="25429"/>
                    <a:pt x="2565" y="25554"/>
                    <a:pt x="2259" y="25718"/>
                  </a:cubicBezTo>
                  <a:cubicBezTo>
                    <a:pt x="1653" y="26005"/>
                    <a:pt x="875" y="26315"/>
                    <a:pt x="445" y="26315"/>
                  </a:cubicBezTo>
                  <a:cubicBezTo>
                    <a:pt x="411" y="26315"/>
                    <a:pt x="379" y="26313"/>
                    <a:pt x="349" y="26309"/>
                  </a:cubicBezTo>
                  <a:cubicBezTo>
                    <a:pt x="335" y="26306"/>
                    <a:pt x="321" y="26303"/>
                    <a:pt x="314" y="26303"/>
                  </a:cubicBezTo>
                  <a:cubicBezTo>
                    <a:pt x="544" y="25850"/>
                    <a:pt x="3845" y="24226"/>
                    <a:pt x="5104" y="23603"/>
                  </a:cubicBezTo>
                  <a:cubicBezTo>
                    <a:pt x="5602" y="23359"/>
                    <a:pt x="5960" y="23182"/>
                    <a:pt x="6096" y="23105"/>
                  </a:cubicBezTo>
                  <a:cubicBezTo>
                    <a:pt x="6695" y="22760"/>
                    <a:pt x="9812" y="21647"/>
                    <a:pt x="11378" y="21647"/>
                  </a:cubicBezTo>
                  <a:cubicBezTo>
                    <a:pt x="12937" y="21647"/>
                    <a:pt x="29577" y="18551"/>
                    <a:pt x="30284" y="18418"/>
                  </a:cubicBezTo>
                  <a:lnTo>
                    <a:pt x="30350" y="18408"/>
                  </a:lnTo>
                  <a:lnTo>
                    <a:pt x="36730" y="3886"/>
                  </a:lnTo>
                  <a:lnTo>
                    <a:pt x="36504" y="3785"/>
                  </a:lnTo>
                  <a:lnTo>
                    <a:pt x="30175" y="18189"/>
                  </a:lnTo>
                  <a:cubicBezTo>
                    <a:pt x="29014" y="18405"/>
                    <a:pt x="12866" y="21400"/>
                    <a:pt x="11378" y="21400"/>
                  </a:cubicBezTo>
                  <a:cubicBezTo>
                    <a:pt x="9743" y="21400"/>
                    <a:pt x="6604" y="22528"/>
                    <a:pt x="5974" y="22890"/>
                  </a:cubicBezTo>
                  <a:cubicBezTo>
                    <a:pt x="5846" y="22963"/>
                    <a:pt x="5470" y="23147"/>
                    <a:pt x="4993" y="23380"/>
                  </a:cubicBezTo>
                  <a:cubicBezTo>
                    <a:pt x="1247" y="25231"/>
                    <a:pt x="1" y="25979"/>
                    <a:pt x="57" y="26358"/>
                  </a:cubicBezTo>
                  <a:cubicBezTo>
                    <a:pt x="70" y="26431"/>
                    <a:pt x="123" y="26525"/>
                    <a:pt x="314" y="26553"/>
                  </a:cubicBezTo>
                  <a:cubicBezTo>
                    <a:pt x="354" y="26559"/>
                    <a:pt x="397" y="26562"/>
                    <a:pt x="443" y="26562"/>
                  </a:cubicBezTo>
                  <a:cubicBezTo>
                    <a:pt x="583" y="26562"/>
                    <a:pt x="748" y="26535"/>
                    <a:pt x="926" y="26490"/>
                  </a:cubicBezTo>
                  <a:lnTo>
                    <a:pt x="926" y="26490"/>
                  </a:lnTo>
                  <a:cubicBezTo>
                    <a:pt x="502" y="26776"/>
                    <a:pt x="168" y="27054"/>
                    <a:pt x="105" y="27266"/>
                  </a:cubicBezTo>
                  <a:cubicBezTo>
                    <a:pt x="73" y="27364"/>
                    <a:pt x="98" y="27436"/>
                    <a:pt x="126" y="27482"/>
                  </a:cubicBezTo>
                  <a:cubicBezTo>
                    <a:pt x="176" y="27564"/>
                    <a:pt x="287" y="27600"/>
                    <a:pt x="443" y="27600"/>
                  </a:cubicBezTo>
                  <a:cubicBezTo>
                    <a:pt x="866" y="27600"/>
                    <a:pt x="1623" y="27337"/>
                    <a:pt x="2416" y="27002"/>
                  </a:cubicBezTo>
                  <a:lnTo>
                    <a:pt x="2416" y="27002"/>
                  </a:lnTo>
                  <a:cubicBezTo>
                    <a:pt x="1748" y="27462"/>
                    <a:pt x="1260" y="27875"/>
                    <a:pt x="1298" y="28088"/>
                  </a:cubicBezTo>
                  <a:cubicBezTo>
                    <a:pt x="1305" y="28125"/>
                    <a:pt x="1340" y="28223"/>
                    <a:pt x="1493" y="28251"/>
                  </a:cubicBezTo>
                  <a:cubicBezTo>
                    <a:pt x="1579" y="28266"/>
                    <a:pt x="1666" y="28273"/>
                    <a:pt x="1754" y="28273"/>
                  </a:cubicBezTo>
                  <a:cubicBezTo>
                    <a:pt x="2413" y="28273"/>
                    <a:pt x="3119" y="27876"/>
                    <a:pt x="3619" y="27520"/>
                  </a:cubicBezTo>
                  <a:cubicBezTo>
                    <a:pt x="3884" y="27332"/>
                    <a:pt x="4238" y="27162"/>
                    <a:pt x="4558" y="27030"/>
                  </a:cubicBezTo>
                  <a:lnTo>
                    <a:pt x="4558" y="27030"/>
                  </a:lnTo>
                  <a:cubicBezTo>
                    <a:pt x="4141" y="27350"/>
                    <a:pt x="3685" y="27746"/>
                    <a:pt x="3577" y="28011"/>
                  </a:cubicBezTo>
                  <a:cubicBezTo>
                    <a:pt x="3553" y="28070"/>
                    <a:pt x="3484" y="28247"/>
                    <a:pt x="3591" y="28362"/>
                  </a:cubicBezTo>
                  <a:cubicBezTo>
                    <a:pt x="3640" y="28411"/>
                    <a:pt x="3702" y="28432"/>
                    <a:pt x="3782" y="28432"/>
                  </a:cubicBezTo>
                  <a:cubicBezTo>
                    <a:pt x="3929" y="28432"/>
                    <a:pt x="4131" y="28359"/>
                    <a:pt x="4388" y="28268"/>
                  </a:cubicBezTo>
                  <a:cubicBezTo>
                    <a:pt x="4475" y="28237"/>
                    <a:pt x="4562" y="28202"/>
                    <a:pt x="4653" y="28175"/>
                  </a:cubicBezTo>
                  <a:cubicBezTo>
                    <a:pt x="5205" y="27990"/>
                    <a:pt x="7289" y="26887"/>
                    <a:pt x="7676" y="26595"/>
                  </a:cubicBezTo>
                  <a:cubicBezTo>
                    <a:pt x="7797" y="26505"/>
                    <a:pt x="8013" y="26376"/>
                    <a:pt x="8261" y="26226"/>
                  </a:cubicBezTo>
                  <a:cubicBezTo>
                    <a:pt x="8744" y="25941"/>
                    <a:pt x="9401" y="25548"/>
                    <a:pt x="9892" y="25116"/>
                  </a:cubicBezTo>
                  <a:lnTo>
                    <a:pt x="11333" y="23857"/>
                  </a:lnTo>
                  <a:cubicBezTo>
                    <a:pt x="11893" y="23872"/>
                    <a:pt x="17138" y="24012"/>
                    <a:pt x="21566" y="24012"/>
                  </a:cubicBezTo>
                  <a:cubicBezTo>
                    <a:pt x="23107" y="24012"/>
                    <a:pt x="24549" y="23995"/>
                    <a:pt x="25659" y="23950"/>
                  </a:cubicBezTo>
                  <a:cubicBezTo>
                    <a:pt x="29987" y="23773"/>
                    <a:pt x="32357" y="23377"/>
                    <a:pt x="34125" y="21609"/>
                  </a:cubicBezTo>
                  <a:cubicBezTo>
                    <a:pt x="35850" y="19887"/>
                    <a:pt x="40592" y="9196"/>
                    <a:pt x="41615" y="6551"/>
                  </a:cubicBezTo>
                  <a:cubicBezTo>
                    <a:pt x="42735" y="3653"/>
                    <a:pt x="41977" y="1938"/>
                    <a:pt x="408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6481718" y="2523949"/>
              <a:ext cx="1092551" cy="739568"/>
            </a:xfrm>
            <a:custGeom>
              <a:rect b="b" l="l" r="r" t="t"/>
              <a:pathLst>
                <a:path extrusionOk="0" h="20535" w="30336">
                  <a:moveTo>
                    <a:pt x="30217" y="0"/>
                  </a:moveTo>
                  <a:lnTo>
                    <a:pt x="29698" y="328"/>
                  </a:lnTo>
                  <a:cubicBezTo>
                    <a:pt x="29698" y="328"/>
                    <a:pt x="28164" y="4492"/>
                    <a:pt x="25207" y="10080"/>
                  </a:cubicBezTo>
                  <a:cubicBezTo>
                    <a:pt x="22250" y="15667"/>
                    <a:pt x="19727" y="17420"/>
                    <a:pt x="17097" y="18735"/>
                  </a:cubicBezTo>
                  <a:cubicBezTo>
                    <a:pt x="14467" y="20050"/>
                    <a:pt x="1" y="20381"/>
                    <a:pt x="1" y="20381"/>
                  </a:cubicBezTo>
                  <a:cubicBezTo>
                    <a:pt x="1" y="20381"/>
                    <a:pt x="11" y="20384"/>
                    <a:pt x="35" y="20389"/>
                  </a:cubicBezTo>
                  <a:cubicBezTo>
                    <a:pt x="1402" y="20423"/>
                    <a:pt x="5942" y="20535"/>
                    <a:pt x="9857" y="20535"/>
                  </a:cubicBezTo>
                  <a:cubicBezTo>
                    <a:pt x="11412" y="20535"/>
                    <a:pt x="12866" y="20517"/>
                    <a:pt x="13983" y="20472"/>
                  </a:cubicBezTo>
                  <a:cubicBezTo>
                    <a:pt x="18245" y="20298"/>
                    <a:pt x="20576" y="19912"/>
                    <a:pt x="22284" y="18203"/>
                  </a:cubicBezTo>
                  <a:cubicBezTo>
                    <a:pt x="23878" y="16610"/>
                    <a:pt x="28529" y="6298"/>
                    <a:pt x="29719" y="3233"/>
                  </a:cubicBezTo>
                  <a:cubicBezTo>
                    <a:pt x="30213" y="1952"/>
                    <a:pt x="30335" y="926"/>
                    <a:pt x="3021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7306816" y="2409674"/>
              <a:ext cx="289128" cy="303246"/>
            </a:xfrm>
            <a:custGeom>
              <a:rect b="b" l="l" r="r" t="t"/>
              <a:pathLst>
                <a:path extrusionOk="0" h="8420" w="8028">
                  <a:moveTo>
                    <a:pt x="6187" y="0"/>
                  </a:moveTo>
                  <a:lnTo>
                    <a:pt x="1928" y="3413"/>
                  </a:lnTo>
                  <a:lnTo>
                    <a:pt x="0" y="8420"/>
                  </a:lnTo>
                  <a:cubicBezTo>
                    <a:pt x="882" y="7949"/>
                    <a:pt x="2245" y="7379"/>
                    <a:pt x="3660" y="7379"/>
                  </a:cubicBezTo>
                  <a:cubicBezTo>
                    <a:pt x="4524" y="7379"/>
                    <a:pt x="5408" y="7591"/>
                    <a:pt x="6214" y="8169"/>
                  </a:cubicBezTo>
                  <a:cubicBezTo>
                    <a:pt x="6517" y="7467"/>
                    <a:pt x="6761" y="6872"/>
                    <a:pt x="6924" y="6451"/>
                  </a:cubicBezTo>
                  <a:cubicBezTo>
                    <a:pt x="8027" y="3594"/>
                    <a:pt x="7293" y="1935"/>
                    <a:pt x="61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7302062" y="2405244"/>
              <a:ext cx="298636" cy="312178"/>
            </a:xfrm>
            <a:custGeom>
              <a:rect b="b" l="l" r="r" t="t"/>
              <a:pathLst>
                <a:path extrusionOk="0" h="8668" w="8292">
                  <a:moveTo>
                    <a:pt x="6317" y="0"/>
                  </a:moveTo>
                  <a:cubicBezTo>
                    <a:pt x="6296" y="0"/>
                    <a:pt x="6275" y="5"/>
                    <a:pt x="6256" y="16"/>
                  </a:cubicBezTo>
                  <a:cubicBezTo>
                    <a:pt x="6197" y="50"/>
                    <a:pt x="6176" y="127"/>
                    <a:pt x="6210" y="186"/>
                  </a:cubicBezTo>
                  <a:cubicBezTo>
                    <a:pt x="7321" y="2131"/>
                    <a:pt x="8023" y="3724"/>
                    <a:pt x="6941" y="6529"/>
                  </a:cubicBezTo>
                  <a:cubicBezTo>
                    <a:pt x="6788" y="6922"/>
                    <a:pt x="6565" y="7465"/>
                    <a:pt x="6294" y="8104"/>
                  </a:cubicBezTo>
                  <a:cubicBezTo>
                    <a:pt x="5497" y="7575"/>
                    <a:pt x="4636" y="7378"/>
                    <a:pt x="3795" y="7378"/>
                  </a:cubicBezTo>
                  <a:cubicBezTo>
                    <a:pt x="2498" y="7378"/>
                    <a:pt x="1250" y="7846"/>
                    <a:pt x="365" y="8285"/>
                  </a:cubicBezTo>
                  <a:lnTo>
                    <a:pt x="2178" y="3582"/>
                  </a:lnTo>
                  <a:cubicBezTo>
                    <a:pt x="2202" y="3515"/>
                    <a:pt x="2171" y="3446"/>
                    <a:pt x="2106" y="3422"/>
                  </a:cubicBezTo>
                  <a:cubicBezTo>
                    <a:pt x="2091" y="3416"/>
                    <a:pt x="2076" y="3413"/>
                    <a:pt x="2061" y="3413"/>
                  </a:cubicBezTo>
                  <a:cubicBezTo>
                    <a:pt x="2012" y="3413"/>
                    <a:pt x="1964" y="3443"/>
                    <a:pt x="1945" y="3491"/>
                  </a:cubicBezTo>
                  <a:lnTo>
                    <a:pt x="18" y="8498"/>
                  </a:lnTo>
                  <a:cubicBezTo>
                    <a:pt x="0" y="8546"/>
                    <a:pt x="10" y="8602"/>
                    <a:pt x="52" y="8637"/>
                  </a:cubicBezTo>
                  <a:cubicBezTo>
                    <a:pt x="73" y="8658"/>
                    <a:pt x="105" y="8668"/>
                    <a:pt x="132" y="8668"/>
                  </a:cubicBezTo>
                  <a:cubicBezTo>
                    <a:pt x="153" y="8668"/>
                    <a:pt x="174" y="8661"/>
                    <a:pt x="192" y="8650"/>
                  </a:cubicBezTo>
                  <a:cubicBezTo>
                    <a:pt x="1051" y="8193"/>
                    <a:pt x="2396" y="7627"/>
                    <a:pt x="3791" y="7627"/>
                  </a:cubicBezTo>
                  <a:cubicBezTo>
                    <a:pt x="4634" y="7627"/>
                    <a:pt x="5494" y="7833"/>
                    <a:pt x="6277" y="8393"/>
                  </a:cubicBezTo>
                  <a:cubicBezTo>
                    <a:pt x="6298" y="8409"/>
                    <a:pt x="6327" y="8417"/>
                    <a:pt x="6355" y="8417"/>
                  </a:cubicBezTo>
                  <a:cubicBezTo>
                    <a:pt x="6364" y="8417"/>
                    <a:pt x="6373" y="8416"/>
                    <a:pt x="6382" y="8414"/>
                  </a:cubicBezTo>
                  <a:cubicBezTo>
                    <a:pt x="6416" y="8404"/>
                    <a:pt x="6448" y="8376"/>
                    <a:pt x="6461" y="8341"/>
                  </a:cubicBezTo>
                  <a:cubicBezTo>
                    <a:pt x="6761" y="7638"/>
                    <a:pt x="7008" y="7040"/>
                    <a:pt x="7171" y="6615"/>
                  </a:cubicBezTo>
                  <a:cubicBezTo>
                    <a:pt x="8291" y="3717"/>
                    <a:pt x="7533" y="2002"/>
                    <a:pt x="6427" y="64"/>
                  </a:cubicBezTo>
                  <a:cubicBezTo>
                    <a:pt x="6403" y="22"/>
                    <a:pt x="6360" y="0"/>
                    <a:pt x="631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5937031" y="2844734"/>
              <a:ext cx="716879" cy="353487"/>
            </a:xfrm>
            <a:custGeom>
              <a:rect b="b" l="l" r="r" t="t"/>
              <a:pathLst>
                <a:path extrusionOk="0" h="9815" w="19905">
                  <a:moveTo>
                    <a:pt x="7807" y="0"/>
                  </a:moveTo>
                  <a:lnTo>
                    <a:pt x="0" y="2772"/>
                  </a:lnTo>
                  <a:lnTo>
                    <a:pt x="10925" y="9815"/>
                  </a:lnTo>
                  <a:lnTo>
                    <a:pt x="19905" y="6151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5932493" y="2840232"/>
              <a:ext cx="726062" cy="362527"/>
            </a:xfrm>
            <a:custGeom>
              <a:rect b="b" l="l" r="r" t="t"/>
              <a:pathLst>
                <a:path extrusionOk="0" h="10066" w="20160">
                  <a:moveTo>
                    <a:pt x="7923" y="261"/>
                  </a:moveTo>
                  <a:lnTo>
                    <a:pt x="19735" y="6263"/>
                  </a:lnTo>
                  <a:lnTo>
                    <a:pt x="11061" y="9800"/>
                  </a:lnTo>
                  <a:lnTo>
                    <a:pt x="408" y="2929"/>
                  </a:lnTo>
                  <a:lnTo>
                    <a:pt x="7923" y="261"/>
                  </a:lnTo>
                  <a:close/>
                  <a:moveTo>
                    <a:pt x="7930" y="1"/>
                  </a:moveTo>
                  <a:cubicBezTo>
                    <a:pt x="7917" y="1"/>
                    <a:pt x="7904" y="2"/>
                    <a:pt x="7892" y="7"/>
                  </a:cubicBezTo>
                  <a:lnTo>
                    <a:pt x="84" y="2783"/>
                  </a:lnTo>
                  <a:cubicBezTo>
                    <a:pt x="43" y="2797"/>
                    <a:pt x="12" y="2835"/>
                    <a:pt x="4" y="2884"/>
                  </a:cubicBezTo>
                  <a:cubicBezTo>
                    <a:pt x="1" y="2929"/>
                    <a:pt x="22" y="2978"/>
                    <a:pt x="60" y="3002"/>
                  </a:cubicBezTo>
                  <a:lnTo>
                    <a:pt x="10981" y="10044"/>
                  </a:lnTo>
                  <a:cubicBezTo>
                    <a:pt x="11002" y="10058"/>
                    <a:pt x="11026" y="10065"/>
                    <a:pt x="11051" y="10065"/>
                  </a:cubicBezTo>
                  <a:cubicBezTo>
                    <a:pt x="11065" y="10065"/>
                    <a:pt x="11082" y="10062"/>
                    <a:pt x="11096" y="10054"/>
                  </a:cubicBezTo>
                  <a:lnTo>
                    <a:pt x="20079" y="6391"/>
                  </a:lnTo>
                  <a:cubicBezTo>
                    <a:pt x="20124" y="6370"/>
                    <a:pt x="20153" y="6328"/>
                    <a:pt x="20156" y="6279"/>
                  </a:cubicBezTo>
                  <a:cubicBezTo>
                    <a:pt x="20159" y="6231"/>
                    <a:pt x="20132" y="6186"/>
                    <a:pt x="20090" y="6165"/>
                  </a:cubicBezTo>
                  <a:lnTo>
                    <a:pt x="7989" y="13"/>
                  </a:lnTo>
                  <a:cubicBezTo>
                    <a:pt x="7970" y="5"/>
                    <a:pt x="7950" y="1"/>
                    <a:pt x="7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6030633" y="2889536"/>
              <a:ext cx="161779" cy="59857"/>
            </a:xfrm>
            <a:custGeom>
              <a:rect b="b" l="l" r="r" t="t"/>
              <a:pathLst>
                <a:path extrusionOk="0" h="1662" w="4492">
                  <a:moveTo>
                    <a:pt x="4424" y="0"/>
                  </a:moveTo>
                  <a:cubicBezTo>
                    <a:pt x="4417" y="0"/>
                    <a:pt x="4409" y="2"/>
                    <a:pt x="4402" y="5"/>
                  </a:cubicBezTo>
                  <a:lnTo>
                    <a:pt x="49" y="1539"/>
                  </a:lnTo>
                  <a:cubicBezTo>
                    <a:pt x="18" y="1549"/>
                    <a:pt x="1" y="1588"/>
                    <a:pt x="11" y="1619"/>
                  </a:cubicBezTo>
                  <a:cubicBezTo>
                    <a:pt x="21" y="1644"/>
                    <a:pt x="42" y="1661"/>
                    <a:pt x="70" y="1661"/>
                  </a:cubicBezTo>
                  <a:cubicBezTo>
                    <a:pt x="77" y="1661"/>
                    <a:pt x="84" y="1658"/>
                    <a:pt x="91" y="1658"/>
                  </a:cubicBezTo>
                  <a:lnTo>
                    <a:pt x="4444" y="120"/>
                  </a:lnTo>
                  <a:cubicBezTo>
                    <a:pt x="4474" y="109"/>
                    <a:pt x="4492" y="75"/>
                    <a:pt x="4481" y="40"/>
                  </a:cubicBezTo>
                  <a:cubicBezTo>
                    <a:pt x="4473" y="16"/>
                    <a:pt x="4449" y="0"/>
                    <a:pt x="4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6055159" y="2963295"/>
              <a:ext cx="518544" cy="182776"/>
            </a:xfrm>
            <a:custGeom>
              <a:rect b="b" l="l" r="r" t="t"/>
              <a:pathLst>
                <a:path extrusionOk="0" h="5075" w="14398">
                  <a:moveTo>
                    <a:pt x="70" y="0"/>
                  </a:moveTo>
                  <a:cubicBezTo>
                    <a:pt x="49" y="0"/>
                    <a:pt x="30" y="10"/>
                    <a:pt x="18" y="31"/>
                  </a:cubicBezTo>
                  <a:cubicBezTo>
                    <a:pt x="1" y="58"/>
                    <a:pt x="8" y="97"/>
                    <a:pt x="39" y="114"/>
                  </a:cubicBezTo>
                  <a:lnTo>
                    <a:pt x="7892" y="5065"/>
                  </a:lnTo>
                  <a:cubicBezTo>
                    <a:pt x="7903" y="5072"/>
                    <a:pt x="7913" y="5075"/>
                    <a:pt x="7923" y="5075"/>
                  </a:cubicBezTo>
                  <a:cubicBezTo>
                    <a:pt x="7933" y="5075"/>
                    <a:pt x="7941" y="5075"/>
                    <a:pt x="7948" y="5072"/>
                  </a:cubicBezTo>
                  <a:lnTo>
                    <a:pt x="14350" y="2595"/>
                  </a:lnTo>
                  <a:cubicBezTo>
                    <a:pt x="14380" y="2584"/>
                    <a:pt x="14398" y="2549"/>
                    <a:pt x="14384" y="2515"/>
                  </a:cubicBezTo>
                  <a:cubicBezTo>
                    <a:pt x="14376" y="2490"/>
                    <a:pt x="14351" y="2477"/>
                    <a:pt x="14325" y="2477"/>
                  </a:cubicBezTo>
                  <a:cubicBezTo>
                    <a:pt x="14318" y="2477"/>
                    <a:pt x="14311" y="2478"/>
                    <a:pt x="14304" y="2480"/>
                  </a:cubicBezTo>
                  <a:lnTo>
                    <a:pt x="7930" y="4943"/>
                  </a:lnTo>
                  <a:lnTo>
                    <a:pt x="105" y="10"/>
                  </a:lnTo>
                  <a:cubicBezTo>
                    <a:pt x="94" y="4"/>
                    <a:pt x="82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6265197" y="2772164"/>
              <a:ext cx="640959" cy="186666"/>
            </a:xfrm>
            <a:custGeom>
              <a:rect b="b" l="l" r="r" t="t"/>
              <a:pathLst>
                <a:path extrusionOk="0" h="5183" w="17797">
                  <a:moveTo>
                    <a:pt x="17170" y="0"/>
                  </a:moveTo>
                  <a:cubicBezTo>
                    <a:pt x="15302" y="550"/>
                    <a:pt x="7915" y="2711"/>
                    <a:pt x="7233" y="2871"/>
                  </a:cubicBezTo>
                  <a:cubicBezTo>
                    <a:pt x="6451" y="3055"/>
                    <a:pt x="5942" y="3101"/>
                    <a:pt x="5942" y="3101"/>
                  </a:cubicBezTo>
                  <a:cubicBezTo>
                    <a:pt x="5942" y="3101"/>
                    <a:pt x="3361" y="1994"/>
                    <a:pt x="2673" y="1489"/>
                  </a:cubicBezTo>
                  <a:cubicBezTo>
                    <a:pt x="2397" y="1287"/>
                    <a:pt x="2101" y="1217"/>
                    <a:pt x="1817" y="1217"/>
                  </a:cubicBezTo>
                  <a:cubicBezTo>
                    <a:pt x="1387" y="1217"/>
                    <a:pt x="987" y="1379"/>
                    <a:pt x="738" y="1489"/>
                  </a:cubicBezTo>
                  <a:cubicBezTo>
                    <a:pt x="324" y="1674"/>
                    <a:pt x="1" y="2961"/>
                    <a:pt x="783" y="2961"/>
                  </a:cubicBezTo>
                  <a:cubicBezTo>
                    <a:pt x="868" y="2961"/>
                    <a:pt x="946" y="2961"/>
                    <a:pt x="1018" y="2961"/>
                  </a:cubicBezTo>
                  <a:cubicBezTo>
                    <a:pt x="1605" y="2961"/>
                    <a:pt x="1800" y="2997"/>
                    <a:pt x="2578" y="3654"/>
                  </a:cubicBezTo>
                  <a:cubicBezTo>
                    <a:pt x="3455" y="4391"/>
                    <a:pt x="3455" y="4760"/>
                    <a:pt x="4099" y="5035"/>
                  </a:cubicBezTo>
                  <a:cubicBezTo>
                    <a:pt x="4353" y="5144"/>
                    <a:pt x="4671" y="5182"/>
                    <a:pt x="4997" y="5182"/>
                  </a:cubicBezTo>
                  <a:cubicBezTo>
                    <a:pt x="5500" y="5182"/>
                    <a:pt x="6021" y="5092"/>
                    <a:pt x="6357" y="5035"/>
                  </a:cubicBezTo>
                  <a:cubicBezTo>
                    <a:pt x="6854" y="4951"/>
                    <a:pt x="15416" y="4384"/>
                    <a:pt x="17521" y="4273"/>
                  </a:cubicBezTo>
                  <a:cubicBezTo>
                    <a:pt x="17796" y="3114"/>
                    <a:pt x="17521" y="1306"/>
                    <a:pt x="17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6269087" y="2767734"/>
              <a:ext cx="641679" cy="195525"/>
            </a:xfrm>
            <a:custGeom>
              <a:rect b="b" l="l" r="r" t="t"/>
              <a:pathLst>
                <a:path extrusionOk="0" h="5429" w="17817">
                  <a:moveTo>
                    <a:pt x="16975" y="280"/>
                  </a:moveTo>
                  <a:cubicBezTo>
                    <a:pt x="17299" y="1522"/>
                    <a:pt x="17542" y="3171"/>
                    <a:pt x="17312" y="4278"/>
                  </a:cubicBezTo>
                  <a:cubicBezTo>
                    <a:pt x="15183" y="4393"/>
                    <a:pt x="6740" y="4952"/>
                    <a:pt x="6228" y="5036"/>
                  </a:cubicBezTo>
                  <a:lnTo>
                    <a:pt x="6197" y="5043"/>
                  </a:lnTo>
                  <a:cubicBezTo>
                    <a:pt x="5867" y="5098"/>
                    <a:pt x="5364" y="5181"/>
                    <a:pt x="4885" y="5181"/>
                  </a:cubicBezTo>
                  <a:cubicBezTo>
                    <a:pt x="4576" y="5181"/>
                    <a:pt x="4276" y="5146"/>
                    <a:pt x="4039" y="5047"/>
                  </a:cubicBezTo>
                  <a:cubicBezTo>
                    <a:pt x="3702" y="4900"/>
                    <a:pt x="3559" y="4730"/>
                    <a:pt x="3337" y="4472"/>
                  </a:cubicBezTo>
                  <a:cubicBezTo>
                    <a:pt x="3159" y="4268"/>
                    <a:pt x="2940" y="4010"/>
                    <a:pt x="2550" y="3683"/>
                  </a:cubicBezTo>
                  <a:cubicBezTo>
                    <a:pt x="1750" y="3008"/>
                    <a:pt x="1538" y="2962"/>
                    <a:pt x="874" y="2962"/>
                  </a:cubicBezTo>
                  <a:lnTo>
                    <a:pt x="675" y="2962"/>
                  </a:lnTo>
                  <a:cubicBezTo>
                    <a:pt x="487" y="2962"/>
                    <a:pt x="376" y="2872"/>
                    <a:pt x="334" y="2684"/>
                  </a:cubicBezTo>
                  <a:cubicBezTo>
                    <a:pt x="261" y="2336"/>
                    <a:pt x="477" y="1814"/>
                    <a:pt x="678" y="1724"/>
                  </a:cubicBezTo>
                  <a:cubicBezTo>
                    <a:pt x="967" y="1597"/>
                    <a:pt x="1335" y="1462"/>
                    <a:pt x="1711" y="1462"/>
                  </a:cubicBezTo>
                  <a:cubicBezTo>
                    <a:pt x="1975" y="1462"/>
                    <a:pt x="2243" y="1528"/>
                    <a:pt x="2491" y="1710"/>
                  </a:cubicBezTo>
                  <a:cubicBezTo>
                    <a:pt x="3183" y="2222"/>
                    <a:pt x="5682" y="3293"/>
                    <a:pt x="5786" y="3338"/>
                  </a:cubicBezTo>
                  <a:cubicBezTo>
                    <a:pt x="5804" y="3345"/>
                    <a:pt x="5824" y="3349"/>
                    <a:pt x="5845" y="3349"/>
                  </a:cubicBezTo>
                  <a:cubicBezTo>
                    <a:pt x="5866" y="3345"/>
                    <a:pt x="6370" y="3296"/>
                    <a:pt x="7154" y="3115"/>
                  </a:cubicBezTo>
                  <a:cubicBezTo>
                    <a:pt x="7822" y="2956"/>
                    <a:pt x="14682" y="952"/>
                    <a:pt x="16975" y="280"/>
                  </a:cubicBezTo>
                  <a:close/>
                  <a:moveTo>
                    <a:pt x="17059" y="0"/>
                  </a:moveTo>
                  <a:cubicBezTo>
                    <a:pt x="17048" y="0"/>
                    <a:pt x="17038" y="2"/>
                    <a:pt x="17028" y="5"/>
                  </a:cubicBezTo>
                  <a:cubicBezTo>
                    <a:pt x="15489" y="457"/>
                    <a:pt x="7787" y="2712"/>
                    <a:pt x="7098" y="2872"/>
                  </a:cubicBezTo>
                  <a:cubicBezTo>
                    <a:pt x="6440" y="3028"/>
                    <a:pt x="5974" y="3084"/>
                    <a:pt x="5855" y="3099"/>
                  </a:cubicBezTo>
                  <a:cubicBezTo>
                    <a:pt x="5567" y="2973"/>
                    <a:pt x="3271" y="1975"/>
                    <a:pt x="2637" y="1512"/>
                  </a:cubicBezTo>
                  <a:cubicBezTo>
                    <a:pt x="2335" y="1291"/>
                    <a:pt x="2009" y="1217"/>
                    <a:pt x="1704" y="1217"/>
                  </a:cubicBezTo>
                  <a:cubicBezTo>
                    <a:pt x="1211" y="1217"/>
                    <a:pt x="772" y="1412"/>
                    <a:pt x="578" y="1498"/>
                  </a:cubicBezTo>
                  <a:cubicBezTo>
                    <a:pt x="254" y="1644"/>
                    <a:pt x="0" y="2291"/>
                    <a:pt x="94" y="2736"/>
                  </a:cubicBezTo>
                  <a:cubicBezTo>
                    <a:pt x="156" y="3036"/>
                    <a:pt x="369" y="3210"/>
                    <a:pt x="675" y="3210"/>
                  </a:cubicBezTo>
                  <a:lnTo>
                    <a:pt x="804" y="3210"/>
                  </a:lnTo>
                  <a:cubicBezTo>
                    <a:pt x="847" y="3209"/>
                    <a:pt x="889" y="3209"/>
                    <a:pt x="928" y="3209"/>
                  </a:cubicBezTo>
                  <a:cubicBezTo>
                    <a:pt x="1486" y="3209"/>
                    <a:pt x="1653" y="3250"/>
                    <a:pt x="2390" y="3871"/>
                  </a:cubicBezTo>
                  <a:cubicBezTo>
                    <a:pt x="2766" y="4187"/>
                    <a:pt x="2979" y="4435"/>
                    <a:pt x="3149" y="4632"/>
                  </a:cubicBezTo>
                  <a:cubicBezTo>
                    <a:pt x="3382" y="4907"/>
                    <a:pt x="3552" y="5106"/>
                    <a:pt x="3942" y="5273"/>
                  </a:cubicBezTo>
                  <a:cubicBezTo>
                    <a:pt x="4214" y="5387"/>
                    <a:pt x="4548" y="5429"/>
                    <a:pt x="4888" y="5429"/>
                  </a:cubicBezTo>
                  <a:cubicBezTo>
                    <a:pt x="5389" y="5429"/>
                    <a:pt x="5901" y="5342"/>
                    <a:pt x="6239" y="5286"/>
                  </a:cubicBezTo>
                  <a:lnTo>
                    <a:pt x="6269" y="5280"/>
                  </a:lnTo>
                  <a:cubicBezTo>
                    <a:pt x="6753" y="5199"/>
                    <a:pt x="15201" y="4636"/>
                    <a:pt x="17420" y="4518"/>
                  </a:cubicBezTo>
                  <a:cubicBezTo>
                    <a:pt x="17476" y="4514"/>
                    <a:pt x="17521" y="4476"/>
                    <a:pt x="17535" y="4424"/>
                  </a:cubicBezTo>
                  <a:cubicBezTo>
                    <a:pt x="17817" y="3237"/>
                    <a:pt x="17539" y="1408"/>
                    <a:pt x="17180" y="93"/>
                  </a:cubicBezTo>
                  <a:cubicBezTo>
                    <a:pt x="17174" y="61"/>
                    <a:pt x="17153" y="33"/>
                    <a:pt x="17121" y="16"/>
                  </a:cubicBezTo>
                  <a:cubicBezTo>
                    <a:pt x="17103" y="6"/>
                    <a:pt x="17081" y="0"/>
                    <a:pt x="170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6513159" y="2821900"/>
              <a:ext cx="385216" cy="125332"/>
            </a:xfrm>
            <a:custGeom>
              <a:rect b="b" l="l" r="r" t="t"/>
              <a:pathLst>
                <a:path extrusionOk="0" h="3480" w="10696">
                  <a:moveTo>
                    <a:pt x="10463" y="1"/>
                  </a:moveTo>
                  <a:lnTo>
                    <a:pt x="1" y="3480"/>
                  </a:lnTo>
                  <a:cubicBezTo>
                    <a:pt x="2001" y="3313"/>
                    <a:pt x="8674" y="2875"/>
                    <a:pt x="10535" y="2774"/>
                  </a:cubicBezTo>
                  <a:cubicBezTo>
                    <a:pt x="10696" y="2005"/>
                    <a:pt x="10626" y="975"/>
                    <a:pt x="1046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6168425" y="2880532"/>
              <a:ext cx="56976" cy="59605"/>
            </a:xfrm>
            <a:custGeom>
              <a:rect b="b" l="l" r="r" t="t"/>
              <a:pathLst>
                <a:path extrusionOk="0" h="1655" w="1582">
                  <a:moveTo>
                    <a:pt x="1397" y="1"/>
                  </a:moveTo>
                  <a:cubicBezTo>
                    <a:pt x="1397" y="1"/>
                    <a:pt x="430" y="554"/>
                    <a:pt x="151" y="1198"/>
                  </a:cubicBezTo>
                  <a:cubicBezTo>
                    <a:pt x="0" y="1550"/>
                    <a:pt x="98" y="1654"/>
                    <a:pt x="248" y="1654"/>
                  </a:cubicBezTo>
                  <a:cubicBezTo>
                    <a:pt x="371" y="1654"/>
                    <a:pt x="530" y="1583"/>
                    <a:pt x="613" y="1521"/>
                  </a:cubicBezTo>
                  <a:cubicBezTo>
                    <a:pt x="798" y="1382"/>
                    <a:pt x="1581" y="739"/>
                    <a:pt x="1581" y="739"/>
                  </a:cubicBezTo>
                  <a:lnTo>
                    <a:pt x="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6165580" y="2876067"/>
              <a:ext cx="64575" cy="68537"/>
            </a:xfrm>
            <a:custGeom>
              <a:rect b="b" l="l" r="r" t="t"/>
              <a:pathLst>
                <a:path extrusionOk="0" h="1903" w="1793">
                  <a:moveTo>
                    <a:pt x="1395" y="320"/>
                  </a:moveTo>
                  <a:lnTo>
                    <a:pt x="1521" y="814"/>
                  </a:lnTo>
                  <a:cubicBezTo>
                    <a:pt x="1333" y="967"/>
                    <a:pt x="769" y="1433"/>
                    <a:pt x="620" y="1544"/>
                  </a:cubicBezTo>
                  <a:cubicBezTo>
                    <a:pt x="524" y="1615"/>
                    <a:pt x="387" y="1655"/>
                    <a:pt x="320" y="1655"/>
                  </a:cubicBezTo>
                  <a:cubicBezTo>
                    <a:pt x="304" y="1655"/>
                    <a:pt x="292" y="1653"/>
                    <a:pt x="286" y="1649"/>
                  </a:cubicBezTo>
                  <a:cubicBezTo>
                    <a:pt x="286" y="1649"/>
                    <a:pt x="251" y="1589"/>
                    <a:pt x="345" y="1371"/>
                  </a:cubicBezTo>
                  <a:cubicBezTo>
                    <a:pt x="540" y="915"/>
                    <a:pt x="1127" y="494"/>
                    <a:pt x="1395" y="320"/>
                  </a:cubicBezTo>
                  <a:close/>
                  <a:moveTo>
                    <a:pt x="1474" y="0"/>
                  </a:moveTo>
                  <a:cubicBezTo>
                    <a:pt x="1453" y="0"/>
                    <a:pt x="1432" y="6"/>
                    <a:pt x="1413" y="17"/>
                  </a:cubicBezTo>
                  <a:cubicBezTo>
                    <a:pt x="1375" y="38"/>
                    <a:pt x="408" y="598"/>
                    <a:pt x="119" y="1273"/>
                  </a:cubicBezTo>
                  <a:cubicBezTo>
                    <a:pt x="0" y="1552"/>
                    <a:pt x="4" y="1743"/>
                    <a:pt x="133" y="1844"/>
                  </a:cubicBezTo>
                  <a:cubicBezTo>
                    <a:pt x="188" y="1886"/>
                    <a:pt x="258" y="1902"/>
                    <a:pt x="328" y="1902"/>
                  </a:cubicBezTo>
                  <a:cubicBezTo>
                    <a:pt x="495" y="1902"/>
                    <a:pt x="679" y="1809"/>
                    <a:pt x="766" y="1743"/>
                  </a:cubicBezTo>
                  <a:cubicBezTo>
                    <a:pt x="950" y="1604"/>
                    <a:pt x="1705" y="984"/>
                    <a:pt x="1740" y="956"/>
                  </a:cubicBezTo>
                  <a:cubicBezTo>
                    <a:pt x="1775" y="926"/>
                    <a:pt x="1792" y="876"/>
                    <a:pt x="1782" y="831"/>
                  </a:cubicBezTo>
                  <a:lnTo>
                    <a:pt x="1598" y="94"/>
                  </a:lnTo>
                  <a:cubicBezTo>
                    <a:pt x="1587" y="55"/>
                    <a:pt x="1559" y="24"/>
                    <a:pt x="1524" y="10"/>
                  </a:cubicBezTo>
                  <a:cubicBezTo>
                    <a:pt x="1509" y="4"/>
                    <a:pt x="1492" y="0"/>
                    <a:pt x="147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6207033" y="2863894"/>
              <a:ext cx="43290" cy="96772"/>
            </a:xfrm>
            <a:custGeom>
              <a:rect b="b" l="l" r="r" t="t"/>
              <a:pathLst>
                <a:path extrusionOk="0" h="2687" w="1202">
                  <a:moveTo>
                    <a:pt x="599" y="0"/>
                  </a:moveTo>
                  <a:cubicBezTo>
                    <a:pt x="599" y="0"/>
                    <a:pt x="1" y="324"/>
                    <a:pt x="95" y="1107"/>
                  </a:cubicBezTo>
                  <a:cubicBezTo>
                    <a:pt x="171" y="1766"/>
                    <a:pt x="773" y="2687"/>
                    <a:pt x="1015" y="2687"/>
                  </a:cubicBezTo>
                  <a:cubicBezTo>
                    <a:pt x="1060" y="2687"/>
                    <a:pt x="1093" y="2654"/>
                    <a:pt x="1107" y="2582"/>
                  </a:cubicBezTo>
                  <a:cubicBezTo>
                    <a:pt x="1201" y="2119"/>
                    <a:pt x="599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6202279" y="2859428"/>
              <a:ext cx="52438" cy="105740"/>
            </a:xfrm>
            <a:custGeom>
              <a:rect b="b" l="l" r="r" t="t"/>
              <a:pathLst>
                <a:path extrusionOk="0" h="2936" w="1456">
                  <a:moveTo>
                    <a:pt x="662" y="330"/>
                  </a:moveTo>
                  <a:cubicBezTo>
                    <a:pt x="888" y="1150"/>
                    <a:pt x="1160" y="2316"/>
                    <a:pt x="1118" y="2674"/>
                  </a:cubicBezTo>
                  <a:cubicBezTo>
                    <a:pt x="926" y="2563"/>
                    <a:pt x="422" y="1818"/>
                    <a:pt x="349" y="1216"/>
                  </a:cubicBezTo>
                  <a:cubicBezTo>
                    <a:pt x="293" y="747"/>
                    <a:pt x="513" y="465"/>
                    <a:pt x="662" y="330"/>
                  </a:cubicBezTo>
                  <a:close/>
                  <a:moveTo>
                    <a:pt x="735" y="1"/>
                  </a:moveTo>
                  <a:cubicBezTo>
                    <a:pt x="714" y="1"/>
                    <a:pt x="694" y="6"/>
                    <a:pt x="675" y="16"/>
                  </a:cubicBezTo>
                  <a:cubicBezTo>
                    <a:pt x="648" y="31"/>
                    <a:pt x="1" y="389"/>
                    <a:pt x="102" y="1245"/>
                  </a:cubicBezTo>
                  <a:cubicBezTo>
                    <a:pt x="182" y="1926"/>
                    <a:pt x="794" y="2921"/>
                    <a:pt x="1139" y="2936"/>
                  </a:cubicBezTo>
                  <a:lnTo>
                    <a:pt x="1146" y="2936"/>
                  </a:lnTo>
                  <a:cubicBezTo>
                    <a:pt x="1194" y="2936"/>
                    <a:pt x="1323" y="2915"/>
                    <a:pt x="1361" y="2730"/>
                  </a:cubicBezTo>
                  <a:cubicBezTo>
                    <a:pt x="1455" y="2253"/>
                    <a:pt x="916" y="312"/>
                    <a:pt x="853" y="93"/>
                  </a:cubicBezTo>
                  <a:cubicBezTo>
                    <a:pt x="842" y="55"/>
                    <a:pt x="815" y="26"/>
                    <a:pt x="780" y="10"/>
                  </a:cubicBezTo>
                  <a:cubicBezTo>
                    <a:pt x="765" y="4"/>
                    <a:pt x="750" y="1"/>
                    <a:pt x="7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6218702" y="2839079"/>
              <a:ext cx="56436" cy="119462"/>
            </a:xfrm>
            <a:custGeom>
              <a:rect b="b" l="l" r="r" t="t"/>
              <a:pathLst>
                <a:path extrusionOk="0" h="3317" w="1567">
                  <a:moveTo>
                    <a:pt x="1430" y="0"/>
                  </a:moveTo>
                  <a:cubicBezTo>
                    <a:pt x="1430" y="0"/>
                    <a:pt x="553" y="230"/>
                    <a:pt x="275" y="689"/>
                  </a:cubicBezTo>
                  <a:cubicBezTo>
                    <a:pt x="1" y="1152"/>
                    <a:pt x="460" y="3132"/>
                    <a:pt x="783" y="3271"/>
                  </a:cubicBezTo>
                  <a:cubicBezTo>
                    <a:pt x="857" y="3302"/>
                    <a:pt x="929" y="3316"/>
                    <a:pt x="996" y="3316"/>
                  </a:cubicBezTo>
                  <a:cubicBezTo>
                    <a:pt x="1223" y="3316"/>
                    <a:pt x="1403" y="3152"/>
                    <a:pt x="1476" y="2902"/>
                  </a:cubicBezTo>
                  <a:cubicBezTo>
                    <a:pt x="1566" y="2579"/>
                    <a:pt x="1430" y="0"/>
                    <a:pt x="1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6216829" y="2834577"/>
              <a:ext cx="62702" cy="128466"/>
            </a:xfrm>
            <a:custGeom>
              <a:rect b="b" l="l" r="r" t="t"/>
              <a:pathLst>
                <a:path extrusionOk="0" h="3567" w="1741">
                  <a:moveTo>
                    <a:pt x="1364" y="289"/>
                  </a:moveTo>
                  <a:cubicBezTo>
                    <a:pt x="1416" y="1288"/>
                    <a:pt x="1469" y="2783"/>
                    <a:pt x="1410" y="2992"/>
                  </a:cubicBezTo>
                  <a:cubicBezTo>
                    <a:pt x="1368" y="3135"/>
                    <a:pt x="1288" y="3239"/>
                    <a:pt x="1183" y="3288"/>
                  </a:cubicBezTo>
                  <a:cubicBezTo>
                    <a:pt x="1143" y="3308"/>
                    <a:pt x="1098" y="3317"/>
                    <a:pt x="1052" y="3317"/>
                  </a:cubicBezTo>
                  <a:cubicBezTo>
                    <a:pt x="998" y="3317"/>
                    <a:pt x="942" y="3305"/>
                    <a:pt x="884" y="3281"/>
                  </a:cubicBezTo>
                  <a:cubicBezTo>
                    <a:pt x="853" y="3267"/>
                    <a:pt x="731" y="3114"/>
                    <a:pt x="589" y="2630"/>
                  </a:cubicBezTo>
                  <a:cubicBezTo>
                    <a:pt x="372" y="1903"/>
                    <a:pt x="303" y="1100"/>
                    <a:pt x="435" y="877"/>
                  </a:cubicBezTo>
                  <a:cubicBezTo>
                    <a:pt x="620" y="575"/>
                    <a:pt x="1117" y="372"/>
                    <a:pt x="1364" y="289"/>
                  </a:cubicBezTo>
                  <a:close/>
                  <a:moveTo>
                    <a:pt x="1476" y="1"/>
                  </a:moveTo>
                  <a:cubicBezTo>
                    <a:pt x="1467" y="1"/>
                    <a:pt x="1457" y="2"/>
                    <a:pt x="1448" y="3"/>
                  </a:cubicBezTo>
                  <a:cubicBezTo>
                    <a:pt x="1413" y="14"/>
                    <a:pt x="522" y="254"/>
                    <a:pt x="223" y="752"/>
                  </a:cubicBezTo>
                  <a:cubicBezTo>
                    <a:pt x="0" y="1124"/>
                    <a:pt x="188" y="2206"/>
                    <a:pt x="387" y="2818"/>
                  </a:cubicBezTo>
                  <a:cubicBezTo>
                    <a:pt x="581" y="3420"/>
                    <a:pt x="735" y="3486"/>
                    <a:pt x="787" y="3507"/>
                  </a:cubicBezTo>
                  <a:cubicBezTo>
                    <a:pt x="877" y="3545"/>
                    <a:pt x="964" y="3566"/>
                    <a:pt x="1048" y="3566"/>
                  </a:cubicBezTo>
                  <a:cubicBezTo>
                    <a:pt x="1135" y="3566"/>
                    <a:pt x="1215" y="3549"/>
                    <a:pt x="1291" y="3510"/>
                  </a:cubicBezTo>
                  <a:cubicBezTo>
                    <a:pt x="1458" y="3430"/>
                    <a:pt x="1587" y="3271"/>
                    <a:pt x="1646" y="3062"/>
                  </a:cubicBezTo>
                  <a:cubicBezTo>
                    <a:pt x="1740" y="2728"/>
                    <a:pt x="1618" y="382"/>
                    <a:pt x="1604" y="119"/>
                  </a:cubicBezTo>
                  <a:cubicBezTo>
                    <a:pt x="1601" y="80"/>
                    <a:pt x="1583" y="45"/>
                    <a:pt x="1552" y="24"/>
                  </a:cubicBezTo>
                  <a:cubicBezTo>
                    <a:pt x="1531" y="9"/>
                    <a:pt x="1504" y="1"/>
                    <a:pt x="1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6250287" y="2822404"/>
              <a:ext cx="59677" cy="147013"/>
            </a:xfrm>
            <a:custGeom>
              <a:rect b="b" l="l" r="r" t="t"/>
              <a:pathLst>
                <a:path extrusionOk="0" h="4082" w="1657">
                  <a:moveTo>
                    <a:pt x="1656" y="1"/>
                  </a:moveTo>
                  <a:cubicBezTo>
                    <a:pt x="1656" y="1"/>
                    <a:pt x="505" y="1"/>
                    <a:pt x="369" y="553"/>
                  </a:cubicBezTo>
                  <a:cubicBezTo>
                    <a:pt x="230" y="1107"/>
                    <a:pt x="0" y="3504"/>
                    <a:pt x="230" y="3869"/>
                  </a:cubicBezTo>
                  <a:cubicBezTo>
                    <a:pt x="320" y="4014"/>
                    <a:pt x="432" y="4081"/>
                    <a:pt x="545" y="4081"/>
                  </a:cubicBezTo>
                  <a:cubicBezTo>
                    <a:pt x="721" y="4081"/>
                    <a:pt x="901" y="3921"/>
                    <a:pt x="1012" y="3640"/>
                  </a:cubicBezTo>
                  <a:cubicBezTo>
                    <a:pt x="1197" y="3180"/>
                    <a:pt x="1656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6244885" y="2818011"/>
              <a:ext cx="69689" cy="155909"/>
            </a:xfrm>
            <a:custGeom>
              <a:rect b="b" l="l" r="r" t="t"/>
              <a:pathLst>
                <a:path extrusionOk="0" h="4329" w="1935">
                  <a:moveTo>
                    <a:pt x="1663" y="251"/>
                  </a:moveTo>
                  <a:lnTo>
                    <a:pt x="1663" y="251"/>
                  </a:lnTo>
                  <a:cubicBezTo>
                    <a:pt x="1496" y="1382"/>
                    <a:pt x="1183" y="3379"/>
                    <a:pt x="1048" y="3717"/>
                  </a:cubicBezTo>
                  <a:cubicBezTo>
                    <a:pt x="965" y="3925"/>
                    <a:pt x="833" y="4068"/>
                    <a:pt x="711" y="4078"/>
                  </a:cubicBezTo>
                  <a:cubicBezTo>
                    <a:pt x="705" y="4079"/>
                    <a:pt x="699" y="4079"/>
                    <a:pt x="693" y="4079"/>
                  </a:cubicBezTo>
                  <a:cubicBezTo>
                    <a:pt x="598" y="4079"/>
                    <a:pt x="527" y="3998"/>
                    <a:pt x="484" y="3929"/>
                  </a:cubicBezTo>
                  <a:cubicBezTo>
                    <a:pt x="293" y="3623"/>
                    <a:pt x="481" y="1333"/>
                    <a:pt x="637" y="707"/>
                  </a:cubicBezTo>
                  <a:cubicBezTo>
                    <a:pt x="717" y="380"/>
                    <a:pt x="1313" y="276"/>
                    <a:pt x="1663" y="251"/>
                  </a:cubicBezTo>
                  <a:close/>
                  <a:moveTo>
                    <a:pt x="1806" y="1"/>
                  </a:moveTo>
                  <a:cubicBezTo>
                    <a:pt x="1681" y="1"/>
                    <a:pt x="554" y="18"/>
                    <a:pt x="398" y="645"/>
                  </a:cubicBezTo>
                  <a:cubicBezTo>
                    <a:pt x="279" y="1121"/>
                    <a:pt x="1" y="3619"/>
                    <a:pt x="276" y="4057"/>
                  </a:cubicBezTo>
                  <a:cubicBezTo>
                    <a:pt x="383" y="4235"/>
                    <a:pt x="529" y="4329"/>
                    <a:pt x="693" y="4329"/>
                  </a:cubicBezTo>
                  <a:cubicBezTo>
                    <a:pt x="707" y="4329"/>
                    <a:pt x="717" y="4329"/>
                    <a:pt x="732" y="4325"/>
                  </a:cubicBezTo>
                  <a:cubicBezTo>
                    <a:pt x="950" y="4308"/>
                    <a:pt x="1156" y="4113"/>
                    <a:pt x="1278" y="3807"/>
                  </a:cubicBezTo>
                  <a:cubicBezTo>
                    <a:pt x="1466" y="3341"/>
                    <a:pt x="1911" y="272"/>
                    <a:pt x="1931" y="140"/>
                  </a:cubicBezTo>
                  <a:cubicBezTo>
                    <a:pt x="1935" y="105"/>
                    <a:pt x="1925" y="70"/>
                    <a:pt x="1901" y="43"/>
                  </a:cubicBezTo>
                  <a:cubicBezTo>
                    <a:pt x="1876" y="15"/>
                    <a:pt x="1845" y="1"/>
                    <a:pt x="18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6279711" y="2667793"/>
              <a:ext cx="96268" cy="352587"/>
            </a:xfrm>
            <a:custGeom>
              <a:rect b="b" l="l" r="r" t="t"/>
              <a:pathLst>
                <a:path extrusionOk="0" h="9790" w="2673">
                  <a:moveTo>
                    <a:pt x="1890" y="0"/>
                  </a:moveTo>
                  <a:lnTo>
                    <a:pt x="1" y="8618"/>
                  </a:lnTo>
                  <a:lnTo>
                    <a:pt x="296" y="9718"/>
                  </a:lnTo>
                  <a:cubicBezTo>
                    <a:pt x="309" y="9763"/>
                    <a:pt x="350" y="9790"/>
                    <a:pt x="392" y="9790"/>
                  </a:cubicBezTo>
                  <a:cubicBezTo>
                    <a:pt x="417" y="9790"/>
                    <a:pt x="443" y="9780"/>
                    <a:pt x="463" y="9760"/>
                  </a:cubicBezTo>
                  <a:lnTo>
                    <a:pt x="1292" y="8938"/>
                  </a:lnTo>
                  <a:lnTo>
                    <a:pt x="2673" y="233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6350408" y="2656592"/>
              <a:ext cx="22978" cy="17503"/>
            </a:xfrm>
            <a:custGeom>
              <a:rect b="b" l="l" r="r" t="t"/>
              <a:pathLst>
                <a:path extrusionOk="0" h="486" w="638">
                  <a:moveTo>
                    <a:pt x="347" y="0"/>
                  </a:moveTo>
                  <a:cubicBezTo>
                    <a:pt x="172" y="0"/>
                    <a:pt x="0" y="301"/>
                    <a:pt x="0" y="301"/>
                  </a:cubicBezTo>
                  <a:lnTo>
                    <a:pt x="637" y="486"/>
                  </a:lnTo>
                  <a:cubicBezTo>
                    <a:pt x="565" y="115"/>
                    <a:pt x="456" y="0"/>
                    <a:pt x="34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6286734" y="2918636"/>
              <a:ext cx="207410" cy="78333"/>
            </a:xfrm>
            <a:custGeom>
              <a:rect b="b" l="l" r="r" t="t"/>
              <a:pathLst>
                <a:path extrusionOk="0" h="2175" w="5759">
                  <a:moveTo>
                    <a:pt x="3549" y="1"/>
                  </a:moveTo>
                  <a:cubicBezTo>
                    <a:pt x="3549" y="1"/>
                    <a:pt x="2489" y="415"/>
                    <a:pt x="1660" y="783"/>
                  </a:cubicBezTo>
                  <a:cubicBezTo>
                    <a:pt x="829" y="1152"/>
                    <a:pt x="0" y="1337"/>
                    <a:pt x="91" y="1844"/>
                  </a:cubicBezTo>
                  <a:cubicBezTo>
                    <a:pt x="137" y="2091"/>
                    <a:pt x="246" y="2174"/>
                    <a:pt x="416" y="2174"/>
                  </a:cubicBezTo>
                  <a:cubicBezTo>
                    <a:pt x="596" y="2174"/>
                    <a:pt x="844" y="2079"/>
                    <a:pt x="1153" y="1984"/>
                  </a:cubicBezTo>
                  <a:cubicBezTo>
                    <a:pt x="1751" y="1799"/>
                    <a:pt x="2534" y="1521"/>
                    <a:pt x="3685" y="1382"/>
                  </a:cubicBezTo>
                  <a:cubicBezTo>
                    <a:pt x="4837" y="1247"/>
                    <a:pt x="5759" y="185"/>
                    <a:pt x="5759" y="185"/>
                  </a:cubicBezTo>
                  <a:lnTo>
                    <a:pt x="3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6282376" y="2914206"/>
              <a:ext cx="216774" cy="87156"/>
            </a:xfrm>
            <a:custGeom>
              <a:rect b="b" l="l" r="r" t="t"/>
              <a:pathLst>
                <a:path extrusionOk="0" h="2420" w="6019">
                  <a:moveTo>
                    <a:pt x="3669" y="0"/>
                  </a:moveTo>
                  <a:cubicBezTo>
                    <a:pt x="3654" y="0"/>
                    <a:pt x="3639" y="3"/>
                    <a:pt x="3625" y="8"/>
                  </a:cubicBezTo>
                  <a:cubicBezTo>
                    <a:pt x="3615" y="13"/>
                    <a:pt x="2554" y="430"/>
                    <a:pt x="1729" y="795"/>
                  </a:cubicBezTo>
                  <a:cubicBezTo>
                    <a:pt x="1555" y="872"/>
                    <a:pt x="1385" y="941"/>
                    <a:pt x="1218" y="1007"/>
                  </a:cubicBezTo>
                  <a:cubicBezTo>
                    <a:pt x="564" y="1265"/>
                    <a:pt x="0" y="1491"/>
                    <a:pt x="91" y="1988"/>
                  </a:cubicBezTo>
                  <a:cubicBezTo>
                    <a:pt x="126" y="2173"/>
                    <a:pt x="195" y="2295"/>
                    <a:pt x="306" y="2361"/>
                  </a:cubicBezTo>
                  <a:cubicBezTo>
                    <a:pt x="376" y="2402"/>
                    <a:pt x="452" y="2420"/>
                    <a:pt x="536" y="2420"/>
                  </a:cubicBezTo>
                  <a:cubicBezTo>
                    <a:pt x="696" y="2420"/>
                    <a:pt x="887" y="2357"/>
                    <a:pt x="1123" y="2284"/>
                  </a:cubicBezTo>
                  <a:lnTo>
                    <a:pt x="1534" y="2155"/>
                  </a:lnTo>
                  <a:cubicBezTo>
                    <a:pt x="2105" y="1975"/>
                    <a:pt x="2818" y="1749"/>
                    <a:pt x="3824" y="1630"/>
                  </a:cubicBezTo>
                  <a:cubicBezTo>
                    <a:pt x="5006" y="1487"/>
                    <a:pt x="5936" y="433"/>
                    <a:pt x="5974" y="392"/>
                  </a:cubicBezTo>
                  <a:cubicBezTo>
                    <a:pt x="6019" y="339"/>
                    <a:pt x="6012" y="259"/>
                    <a:pt x="5963" y="214"/>
                  </a:cubicBezTo>
                  <a:cubicBezTo>
                    <a:pt x="5940" y="194"/>
                    <a:pt x="5911" y="184"/>
                    <a:pt x="5882" y="184"/>
                  </a:cubicBezTo>
                  <a:cubicBezTo>
                    <a:pt x="5847" y="184"/>
                    <a:pt x="5811" y="199"/>
                    <a:pt x="5786" y="228"/>
                  </a:cubicBezTo>
                  <a:cubicBezTo>
                    <a:pt x="5779" y="238"/>
                    <a:pt x="4881" y="1254"/>
                    <a:pt x="3792" y="1383"/>
                  </a:cubicBezTo>
                  <a:cubicBezTo>
                    <a:pt x="2766" y="1505"/>
                    <a:pt x="2042" y="1734"/>
                    <a:pt x="1457" y="1919"/>
                  </a:cubicBezTo>
                  <a:lnTo>
                    <a:pt x="1047" y="2048"/>
                  </a:lnTo>
                  <a:cubicBezTo>
                    <a:pt x="843" y="2112"/>
                    <a:pt x="659" y="2171"/>
                    <a:pt x="537" y="2171"/>
                  </a:cubicBezTo>
                  <a:cubicBezTo>
                    <a:pt x="495" y="2171"/>
                    <a:pt x="460" y="2165"/>
                    <a:pt x="435" y="2149"/>
                  </a:cubicBezTo>
                  <a:cubicBezTo>
                    <a:pt x="389" y="2121"/>
                    <a:pt x="355" y="2054"/>
                    <a:pt x="334" y="1943"/>
                  </a:cubicBezTo>
                  <a:cubicBezTo>
                    <a:pt x="282" y="1658"/>
                    <a:pt x="672" y="1491"/>
                    <a:pt x="1308" y="1237"/>
                  </a:cubicBezTo>
                  <a:cubicBezTo>
                    <a:pt x="1478" y="1171"/>
                    <a:pt x="1653" y="1098"/>
                    <a:pt x="1830" y="1021"/>
                  </a:cubicBezTo>
                  <a:cubicBezTo>
                    <a:pt x="2647" y="656"/>
                    <a:pt x="3705" y="246"/>
                    <a:pt x="3716" y="238"/>
                  </a:cubicBezTo>
                  <a:cubicBezTo>
                    <a:pt x="3779" y="214"/>
                    <a:pt x="3810" y="145"/>
                    <a:pt x="3785" y="79"/>
                  </a:cubicBezTo>
                  <a:cubicBezTo>
                    <a:pt x="3767" y="30"/>
                    <a:pt x="3719" y="0"/>
                    <a:pt x="366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5058415" y="2359758"/>
              <a:ext cx="454905" cy="422852"/>
            </a:xfrm>
            <a:custGeom>
              <a:rect b="b" l="l" r="r" t="t"/>
              <a:pathLst>
                <a:path extrusionOk="0" h="11741" w="12631">
                  <a:moveTo>
                    <a:pt x="70" y="1"/>
                  </a:moveTo>
                  <a:cubicBezTo>
                    <a:pt x="54" y="1"/>
                    <a:pt x="38" y="8"/>
                    <a:pt x="25" y="23"/>
                  </a:cubicBezTo>
                  <a:cubicBezTo>
                    <a:pt x="1" y="47"/>
                    <a:pt x="4" y="85"/>
                    <a:pt x="28" y="110"/>
                  </a:cubicBezTo>
                  <a:lnTo>
                    <a:pt x="12522" y="11726"/>
                  </a:lnTo>
                  <a:cubicBezTo>
                    <a:pt x="12533" y="11737"/>
                    <a:pt x="12547" y="11740"/>
                    <a:pt x="12563" y="11740"/>
                  </a:cubicBezTo>
                  <a:cubicBezTo>
                    <a:pt x="12578" y="11740"/>
                    <a:pt x="12595" y="11734"/>
                    <a:pt x="12609" y="11723"/>
                  </a:cubicBezTo>
                  <a:cubicBezTo>
                    <a:pt x="12630" y="11695"/>
                    <a:pt x="12630" y="11657"/>
                    <a:pt x="12605" y="11636"/>
                  </a:cubicBezTo>
                  <a:lnTo>
                    <a:pt x="112" y="19"/>
                  </a:lnTo>
                  <a:cubicBezTo>
                    <a:pt x="100" y="7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7313838" y="3674336"/>
              <a:ext cx="341602" cy="237087"/>
            </a:xfrm>
            <a:custGeom>
              <a:rect b="b" l="l" r="r" t="t"/>
              <a:pathLst>
                <a:path extrusionOk="0" h="6583" w="9485">
                  <a:moveTo>
                    <a:pt x="1" y="0"/>
                  </a:moveTo>
                  <a:lnTo>
                    <a:pt x="508" y="3761"/>
                  </a:lnTo>
                  <a:cubicBezTo>
                    <a:pt x="508" y="5320"/>
                    <a:pt x="2405" y="6583"/>
                    <a:pt x="4743" y="6583"/>
                  </a:cubicBezTo>
                  <a:cubicBezTo>
                    <a:pt x="7081" y="6583"/>
                    <a:pt x="8977" y="5320"/>
                    <a:pt x="8977" y="3761"/>
                  </a:cubicBezTo>
                  <a:lnTo>
                    <a:pt x="9485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7309193" y="3669942"/>
              <a:ext cx="350894" cy="245982"/>
            </a:xfrm>
            <a:custGeom>
              <a:rect b="b" l="l" r="r" t="t"/>
              <a:pathLst>
                <a:path extrusionOk="0" h="6830" w="9743">
                  <a:moveTo>
                    <a:pt x="9474" y="248"/>
                  </a:moveTo>
                  <a:lnTo>
                    <a:pt x="8981" y="3883"/>
                  </a:lnTo>
                  <a:cubicBezTo>
                    <a:pt x="8981" y="5373"/>
                    <a:pt x="7136" y="6584"/>
                    <a:pt x="4872" y="6584"/>
                  </a:cubicBezTo>
                  <a:cubicBezTo>
                    <a:pt x="2606" y="6584"/>
                    <a:pt x="763" y="5373"/>
                    <a:pt x="763" y="3866"/>
                  </a:cubicBezTo>
                  <a:lnTo>
                    <a:pt x="272" y="248"/>
                  </a:lnTo>
                  <a:close/>
                  <a:moveTo>
                    <a:pt x="130" y="1"/>
                  </a:moveTo>
                  <a:cubicBezTo>
                    <a:pt x="95" y="1"/>
                    <a:pt x="60" y="15"/>
                    <a:pt x="35" y="42"/>
                  </a:cubicBezTo>
                  <a:cubicBezTo>
                    <a:pt x="11" y="71"/>
                    <a:pt x="0" y="105"/>
                    <a:pt x="8" y="140"/>
                  </a:cubicBezTo>
                  <a:lnTo>
                    <a:pt x="516" y="3883"/>
                  </a:lnTo>
                  <a:cubicBezTo>
                    <a:pt x="516" y="5508"/>
                    <a:pt x="2471" y="6830"/>
                    <a:pt x="4872" y="6830"/>
                  </a:cubicBezTo>
                  <a:cubicBezTo>
                    <a:pt x="7276" y="6830"/>
                    <a:pt x="9227" y="5508"/>
                    <a:pt x="9227" y="3901"/>
                  </a:cubicBezTo>
                  <a:lnTo>
                    <a:pt x="9736" y="140"/>
                  </a:lnTo>
                  <a:cubicBezTo>
                    <a:pt x="9742" y="105"/>
                    <a:pt x="9732" y="71"/>
                    <a:pt x="9707" y="42"/>
                  </a:cubicBezTo>
                  <a:cubicBezTo>
                    <a:pt x="9683" y="15"/>
                    <a:pt x="9652" y="1"/>
                    <a:pt x="96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7313838" y="3560565"/>
              <a:ext cx="341602" cy="227723"/>
            </a:xfrm>
            <a:custGeom>
              <a:rect b="b" l="l" r="r" t="t"/>
              <a:pathLst>
                <a:path extrusionOk="0" h="6323" w="9485">
                  <a:moveTo>
                    <a:pt x="4743" y="1"/>
                  </a:moveTo>
                  <a:cubicBezTo>
                    <a:pt x="2123" y="1"/>
                    <a:pt x="1" y="1413"/>
                    <a:pt x="1" y="3159"/>
                  </a:cubicBezTo>
                  <a:cubicBezTo>
                    <a:pt x="1" y="4906"/>
                    <a:pt x="2123" y="6322"/>
                    <a:pt x="4743" y="6322"/>
                  </a:cubicBezTo>
                  <a:cubicBezTo>
                    <a:pt x="7362" y="6322"/>
                    <a:pt x="9485" y="4906"/>
                    <a:pt x="9485" y="3159"/>
                  </a:cubicBezTo>
                  <a:cubicBezTo>
                    <a:pt x="9485" y="1413"/>
                    <a:pt x="7362" y="1"/>
                    <a:pt x="474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7309337" y="3556063"/>
              <a:ext cx="350606" cy="236727"/>
            </a:xfrm>
            <a:custGeom>
              <a:rect b="b" l="l" r="r" t="t"/>
              <a:pathLst>
                <a:path extrusionOk="0" h="6573" w="9735">
                  <a:moveTo>
                    <a:pt x="4868" y="248"/>
                  </a:moveTo>
                  <a:cubicBezTo>
                    <a:pt x="7415" y="248"/>
                    <a:pt x="9488" y="1611"/>
                    <a:pt x="9488" y="3284"/>
                  </a:cubicBezTo>
                  <a:cubicBezTo>
                    <a:pt x="9488" y="4961"/>
                    <a:pt x="7415" y="6322"/>
                    <a:pt x="4868" y="6322"/>
                  </a:cubicBezTo>
                  <a:cubicBezTo>
                    <a:pt x="2321" y="6322"/>
                    <a:pt x="251" y="4961"/>
                    <a:pt x="251" y="3284"/>
                  </a:cubicBezTo>
                  <a:cubicBezTo>
                    <a:pt x="251" y="1611"/>
                    <a:pt x="2321" y="248"/>
                    <a:pt x="4868" y="248"/>
                  </a:cubicBezTo>
                  <a:close/>
                  <a:moveTo>
                    <a:pt x="4868" y="0"/>
                  </a:moveTo>
                  <a:cubicBezTo>
                    <a:pt x="2185" y="0"/>
                    <a:pt x="1" y="1475"/>
                    <a:pt x="1" y="3284"/>
                  </a:cubicBezTo>
                  <a:cubicBezTo>
                    <a:pt x="1" y="5097"/>
                    <a:pt x="2185" y="6573"/>
                    <a:pt x="4868" y="6573"/>
                  </a:cubicBezTo>
                  <a:cubicBezTo>
                    <a:pt x="7550" y="6573"/>
                    <a:pt x="9735" y="5097"/>
                    <a:pt x="9735" y="3284"/>
                  </a:cubicBezTo>
                  <a:cubicBezTo>
                    <a:pt x="9735" y="1475"/>
                    <a:pt x="7550" y="0"/>
                    <a:pt x="48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7339409" y="3577456"/>
              <a:ext cx="290605" cy="193761"/>
            </a:xfrm>
            <a:custGeom>
              <a:rect b="b" l="l" r="r" t="t"/>
              <a:pathLst>
                <a:path extrusionOk="0" h="5380" w="8069">
                  <a:moveTo>
                    <a:pt x="4033" y="1"/>
                  </a:moveTo>
                  <a:cubicBezTo>
                    <a:pt x="1806" y="1"/>
                    <a:pt x="1" y="1205"/>
                    <a:pt x="1" y="2690"/>
                  </a:cubicBezTo>
                  <a:cubicBezTo>
                    <a:pt x="1" y="4176"/>
                    <a:pt x="1806" y="5380"/>
                    <a:pt x="4033" y="5380"/>
                  </a:cubicBezTo>
                  <a:cubicBezTo>
                    <a:pt x="6259" y="5380"/>
                    <a:pt x="8068" y="4176"/>
                    <a:pt x="8068" y="2690"/>
                  </a:cubicBezTo>
                  <a:cubicBezTo>
                    <a:pt x="8068" y="1205"/>
                    <a:pt x="6259" y="1"/>
                    <a:pt x="403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7334907" y="3573062"/>
              <a:ext cx="299501" cy="202692"/>
            </a:xfrm>
            <a:custGeom>
              <a:rect b="b" l="l" r="r" t="t"/>
              <a:pathLst>
                <a:path extrusionOk="0" h="5628" w="8316">
                  <a:moveTo>
                    <a:pt x="4158" y="248"/>
                  </a:moveTo>
                  <a:cubicBezTo>
                    <a:pt x="6315" y="248"/>
                    <a:pt x="8068" y="1400"/>
                    <a:pt x="8068" y="2812"/>
                  </a:cubicBezTo>
                  <a:cubicBezTo>
                    <a:pt x="8068" y="4229"/>
                    <a:pt x="6315" y="5380"/>
                    <a:pt x="4158" y="5380"/>
                  </a:cubicBezTo>
                  <a:cubicBezTo>
                    <a:pt x="2000" y="5380"/>
                    <a:pt x="247" y="4229"/>
                    <a:pt x="247" y="2812"/>
                  </a:cubicBezTo>
                  <a:cubicBezTo>
                    <a:pt x="247" y="1400"/>
                    <a:pt x="2000" y="248"/>
                    <a:pt x="4158" y="248"/>
                  </a:cubicBezTo>
                  <a:close/>
                  <a:moveTo>
                    <a:pt x="4158" y="1"/>
                  </a:moveTo>
                  <a:cubicBezTo>
                    <a:pt x="1865" y="1"/>
                    <a:pt x="0" y="1264"/>
                    <a:pt x="0" y="2812"/>
                  </a:cubicBezTo>
                  <a:cubicBezTo>
                    <a:pt x="0" y="4364"/>
                    <a:pt x="1865" y="5627"/>
                    <a:pt x="4158" y="5627"/>
                  </a:cubicBezTo>
                  <a:cubicBezTo>
                    <a:pt x="6451" y="5627"/>
                    <a:pt x="8315" y="4364"/>
                    <a:pt x="8315" y="2812"/>
                  </a:cubicBezTo>
                  <a:cubicBezTo>
                    <a:pt x="8315" y="1264"/>
                    <a:pt x="6451" y="1"/>
                    <a:pt x="41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7341894" y="3612570"/>
              <a:ext cx="285599" cy="158646"/>
            </a:xfrm>
            <a:custGeom>
              <a:rect b="b" l="l" r="r" t="t"/>
              <a:pathLst>
                <a:path extrusionOk="0" h="4405" w="7930">
                  <a:moveTo>
                    <a:pt x="3964" y="0"/>
                  </a:moveTo>
                  <a:cubicBezTo>
                    <a:pt x="1987" y="0"/>
                    <a:pt x="342" y="950"/>
                    <a:pt x="1" y="2202"/>
                  </a:cubicBezTo>
                  <a:cubicBezTo>
                    <a:pt x="342" y="3455"/>
                    <a:pt x="1987" y="4405"/>
                    <a:pt x="3964" y="4405"/>
                  </a:cubicBezTo>
                  <a:cubicBezTo>
                    <a:pt x="5944" y="4405"/>
                    <a:pt x="7585" y="3455"/>
                    <a:pt x="7930" y="2202"/>
                  </a:cubicBezTo>
                  <a:cubicBezTo>
                    <a:pt x="7585" y="950"/>
                    <a:pt x="5944" y="0"/>
                    <a:pt x="39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7337392" y="3608177"/>
              <a:ext cx="294639" cy="167578"/>
            </a:xfrm>
            <a:custGeom>
              <a:rect b="b" l="l" r="r" t="t"/>
              <a:pathLst>
                <a:path extrusionOk="0" h="4653" w="8181">
                  <a:moveTo>
                    <a:pt x="4089" y="248"/>
                  </a:moveTo>
                  <a:cubicBezTo>
                    <a:pt x="5964" y="248"/>
                    <a:pt x="7567" y="1118"/>
                    <a:pt x="7926" y="2324"/>
                  </a:cubicBezTo>
                  <a:cubicBezTo>
                    <a:pt x="7567" y="3532"/>
                    <a:pt x="5964" y="4405"/>
                    <a:pt x="4089" y="4405"/>
                  </a:cubicBezTo>
                  <a:cubicBezTo>
                    <a:pt x="2213" y="4405"/>
                    <a:pt x="609" y="3532"/>
                    <a:pt x="254" y="2324"/>
                  </a:cubicBezTo>
                  <a:cubicBezTo>
                    <a:pt x="609" y="1118"/>
                    <a:pt x="2213" y="248"/>
                    <a:pt x="4089" y="248"/>
                  </a:cubicBezTo>
                  <a:close/>
                  <a:moveTo>
                    <a:pt x="4089" y="0"/>
                  </a:moveTo>
                  <a:cubicBezTo>
                    <a:pt x="2088" y="0"/>
                    <a:pt x="370" y="964"/>
                    <a:pt x="4" y="2293"/>
                  </a:cubicBezTo>
                  <a:cubicBezTo>
                    <a:pt x="1" y="2314"/>
                    <a:pt x="1" y="2335"/>
                    <a:pt x="4" y="2359"/>
                  </a:cubicBezTo>
                  <a:cubicBezTo>
                    <a:pt x="370" y="3689"/>
                    <a:pt x="2088" y="4652"/>
                    <a:pt x="4089" y="4652"/>
                  </a:cubicBezTo>
                  <a:cubicBezTo>
                    <a:pt x="6089" y="4652"/>
                    <a:pt x="7808" y="3689"/>
                    <a:pt x="8173" y="2359"/>
                  </a:cubicBezTo>
                  <a:cubicBezTo>
                    <a:pt x="8180" y="2335"/>
                    <a:pt x="8180" y="2314"/>
                    <a:pt x="8173" y="2293"/>
                  </a:cubicBezTo>
                  <a:cubicBezTo>
                    <a:pt x="7808" y="964"/>
                    <a:pt x="6089" y="0"/>
                    <a:pt x="40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7335879" y="3404296"/>
              <a:ext cx="301121" cy="326800"/>
            </a:xfrm>
            <a:custGeom>
              <a:rect b="b" l="l" r="r" t="t"/>
              <a:pathLst>
                <a:path extrusionOk="0" h="9074" w="8361">
                  <a:moveTo>
                    <a:pt x="4607" y="0"/>
                  </a:moveTo>
                  <a:cubicBezTo>
                    <a:pt x="4125" y="0"/>
                    <a:pt x="3658" y="212"/>
                    <a:pt x="3407" y="697"/>
                  </a:cubicBezTo>
                  <a:cubicBezTo>
                    <a:pt x="2787" y="1890"/>
                    <a:pt x="3230" y="4102"/>
                    <a:pt x="3010" y="4412"/>
                  </a:cubicBezTo>
                  <a:cubicBezTo>
                    <a:pt x="2909" y="4553"/>
                    <a:pt x="2718" y="4647"/>
                    <a:pt x="2509" y="4647"/>
                  </a:cubicBezTo>
                  <a:cubicBezTo>
                    <a:pt x="2258" y="4647"/>
                    <a:pt x="1983" y="4510"/>
                    <a:pt x="1814" y="4148"/>
                  </a:cubicBezTo>
                  <a:cubicBezTo>
                    <a:pt x="1504" y="3484"/>
                    <a:pt x="1504" y="2599"/>
                    <a:pt x="1107" y="2554"/>
                  </a:cubicBezTo>
                  <a:cubicBezTo>
                    <a:pt x="1072" y="2550"/>
                    <a:pt x="1035" y="2548"/>
                    <a:pt x="997" y="2548"/>
                  </a:cubicBezTo>
                  <a:cubicBezTo>
                    <a:pt x="618" y="2548"/>
                    <a:pt x="170" y="2779"/>
                    <a:pt x="91" y="3706"/>
                  </a:cubicBezTo>
                  <a:cubicBezTo>
                    <a:pt x="1" y="4722"/>
                    <a:pt x="178" y="5874"/>
                    <a:pt x="884" y="6403"/>
                  </a:cubicBezTo>
                  <a:cubicBezTo>
                    <a:pt x="1594" y="6935"/>
                    <a:pt x="2391" y="6758"/>
                    <a:pt x="2610" y="6977"/>
                  </a:cubicBezTo>
                  <a:cubicBezTo>
                    <a:pt x="2805" y="7171"/>
                    <a:pt x="2617" y="7551"/>
                    <a:pt x="2620" y="7776"/>
                  </a:cubicBezTo>
                  <a:cubicBezTo>
                    <a:pt x="2629" y="8595"/>
                    <a:pt x="3515" y="9074"/>
                    <a:pt x="4286" y="9074"/>
                  </a:cubicBezTo>
                  <a:cubicBezTo>
                    <a:pt x="4444" y="9074"/>
                    <a:pt x="4597" y="9054"/>
                    <a:pt x="4736" y="9012"/>
                  </a:cubicBezTo>
                  <a:cubicBezTo>
                    <a:pt x="5929" y="8661"/>
                    <a:pt x="5797" y="7463"/>
                    <a:pt x="5974" y="6977"/>
                  </a:cubicBezTo>
                  <a:cubicBezTo>
                    <a:pt x="6152" y="6493"/>
                    <a:pt x="7123" y="6448"/>
                    <a:pt x="7477" y="5697"/>
                  </a:cubicBezTo>
                  <a:cubicBezTo>
                    <a:pt x="7832" y="4945"/>
                    <a:pt x="8361" y="3439"/>
                    <a:pt x="7609" y="2864"/>
                  </a:cubicBezTo>
                  <a:cubicBezTo>
                    <a:pt x="7320" y="2643"/>
                    <a:pt x="7057" y="2547"/>
                    <a:pt x="6838" y="2547"/>
                  </a:cubicBezTo>
                  <a:cubicBezTo>
                    <a:pt x="6488" y="2547"/>
                    <a:pt x="6249" y="2793"/>
                    <a:pt x="6194" y="3174"/>
                  </a:cubicBezTo>
                  <a:cubicBezTo>
                    <a:pt x="6126" y="3652"/>
                    <a:pt x="5873" y="4236"/>
                    <a:pt x="5760" y="4477"/>
                  </a:cubicBezTo>
                  <a:lnTo>
                    <a:pt x="5760" y="4477"/>
                  </a:lnTo>
                  <a:cubicBezTo>
                    <a:pt x="6265" y="3374"/>
                    <a:pt x="6709" y="1022"/>
                    <a:pt x="5557" y="282"/>
                  </a:cubicBezTo>
                  <a:cubicBezTo>
                    <a:pt x="5277" y="101"/>
                    <a:pt x="4939" y="0"/>
                    <a:pt x="460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7330621" y="3399831"/>
              <a:ext cx="314195" cy="335660"/>
            </a:xfrm>
            <a:custGeom>
              <a:rect b="b" l="l" r="r" t="t"/>
              <a:pathLst>
                <a:path extrusionOk="0" h="9320" w="8724">
                  <a:moveTo>
                    <a:pt x="4752" y="249"/>
                  </a:moveTo>
                  <a:cubicBezTo>
                    <a:pt x="5056" y="249"/>
                    <a:pt x="5373" y="340"/>
                    <a:pt x="5637" y="507"/>
                  </a:cubicBezTo>
                  <a:cubicBezTo>
                    <a:pt x="6674" y="1175"/>
                    <a:pt x="6315" y="3378"/>
                    <a:pt x="5811" y="4512"/>
                  </a:cubicBezTo>
                  <a:cubicBezTo>
                    <a:pt x="5776" y="4592"/>
                    <a:pt x="5748" y="4644"/>
                    <a:pt x="5745" y="4655"/>
                  </a:cubicBezTo>
                  <a:lnTo>
                    <a:pt x="5745" y="4658"/>
                  </a:lnTo>
                  <a:cubicBezTo>
                    <a:pt x="5717" y="4711"/>
                    <a:pt x="5730" y="4777"/>
                    <a:pt x="5783" y="4815"/>
                  </a:cubicBezTo>
                  <a:cubicBezTo>
                    <a:pt x="5804" y="4830"/>
                    <a:pt x="5828" y="4837"/>
                    <a:pt x="5853" y="4837"/>
                  </a:cubicBezTo>
                  <a:cubicBezTo>
                    <a:pt x="5885" y="4837"/>
                    <a:pt x="5917" y="4825"/>
                    <a:pt x="5943" y="4801"/>
                  </a:cubicBezTo>
                  <a:cubicBezTo>
                    <a:pt x="5947" y="4798"/>
                    <a:pt x="5953" y="4787"/>
                    <a:pt x="5964" y="4766"/>
                  </a:cubicBezTo>
                  <a:lnTo>
                    <a:pt x="5964" y="4769"/>
                  </a:lnTo>
                  <a:cubicBezTo>
                    <a:pt x="5978" y="4738"/>
                    <a:pt x="5995" y="4711"/>
                    <a:pt x="6009" y="4676"/>
                  </a:cubicBezTo>
                  <a:cubicBezTo>
                    <a:pt x="6135" y="4414"/>
                    <a:pt x="6395" y="3796"/>
                    <a:pt x="6461" y="3315"/>
                  </a:cubicBezTo>
                  <a:cubicBezTo>
                    <a:pt x="6496" y="3075"/>
                    <a:pt x="6611" y="2901"/>
                    <a:pt x="6785" y="2832"/>
                  </a:cubicBezTo>
                  <a:cubicBezTo>
                    <a:pt x="6847" y="2806"/>
                    <a:pt x="6915" y="2794"/>
                    <a:pt x="6987" y="2794"/>
                  </a:cubicBezTo>
                  <a:cubicBezTo>
                    <a:pt x="7190" y="2794"/>
                    <a:pt x="7429" y="2893"/>
                    <a:pt x="7683" y="3086"/>
                  </a:cubicBezTo>
                  <a:cubicBezTo>
                    <a:pt x="8274" y="3538"/>
                    <a:pt x="7982" y="4766"/>
                    <a:pt x="7512" y="5768"/>
                  </a:cubicBezTo>
                  <a:cubicBezTo>
                    <a:pt x="7335" y="6140"/>
                    <a:pt x="6980" y="6328"/>
                    <a:pt x="6663" y="6495"/>
                  </a:cubicBezTo>
                  <a:cubicBezTo>
                    <a:pt x="6374" y="6648"/>
                    <a:pt x="6100" y="6794"/>
                    <a:pt x="6002" y="7059"/>
                  </a:cubicBezTo>
                  <a:cubicBezTo>
                    <a:pt x="5960" y="7181"/>
                    <a:pt x="5936" y="7330"/>
                    <a:pt x="5905" y="7501"/>
                  </a:cubicBezTo>
                  <a:cubicBezTo>
                    <a:pt x="5814" y="8064"/>
                    <a:pt x="5696" y="8767"/>
                    <a:pt x="4847" y="9018"/>
                  </a:cubicBezTo>
                  <a:cubicBezTo>
                    <a:pt x="4716" y="9057"/>
                    <a:pt x="4574" y="9076"/>
                    <a:pt x="4428" y="9076"/>
                  </a:cubicBezTo>
                  <a:cubicBezTo>
                    <a:pt x="4053" y="9076"/>
                    <a:pt x="3651" y="8952"/>
                    <a:pt x="3351" y="8729"/>
                  </a:cubicBezTo>
                  <a:cubicBezTo>
                    <a:pt x="3142" y="8576"/>
                    <a:pt x="2896" y="8308"/>
                    <a:pt x="2888" y="7897"/>
                  </a:cubicBezTo>
                  <a:cubicBezTo>
                    <a:pt x="2888" y="7842"/>
                    <a:pt x="2906" y="7762"/>
                    <a:pt x="2923" y="7675"/>
                  </a:cubicBezTo>
                  <a:cubicBezTo>
                    <a:pt x="2968" y="7462"/>
                    <a:pt x="3024" y="7195"/>
                    <a:pt x="2846" y="7014"/>
                  </a:cubicBezTo>
                  <a:cubicBezTo>
                    <a:pt x="2729" y="6895"/>
                    <a:pt x="2530" y="6871"/>
                    <a:pt x="2276" y="6836"/>
                  </a:cubicBezTo>
                  <a:cubicBezTo>
                    <a:pt x="1935" y="6787"/>
                    <a:pt x="1507" y="6728"/>
                    <a:pt x="1107" y="6429"/>
                  </a:cubicBezTo>
                  <a:cubicBezTo>
                    <a:pt x="533" y="5998"/>
                    <a:pt x="255" y="5031"/>
                    <a:pt x="359" y="3841"/>
                  </a:cubicBezTo>
                  <a:cubicBezTo>
                    <a:pt x="397" y="3409"/>
                    <a:pt x="519" y="3107"/>
                    <a:pt x="720" y="2940"/>
                  </a:cubicBezTo>
                  <a:cubicBezTo>
                    <a:pt x="857" y="2828"/>
                    <a:pt x="1017" y="2797"/>
                    <a:pt x="1146" y="2797"/>
                  </a:cubicBezTo>
                  <a:cubicBezTo>
                    <a:pt x="1180" y="2797"/>
                    <a:pt x="1211" y="2797"/>
                    <a:pt x="1239" y="2800"/>
                  </a:cubicBezTo>
                  <a:cubicBezTo>
                    <a:pt x="1403" y="2821"/>
                    <a:pt x="1493" y="3162"/>
                    <a:pt x="1587" y="3521"/>
                  </a:cubicBezTo>
                  <a:cubicBezTo>
                    <a:pt x="1653" y="3778"/>
                    <a:pt x="1730" y="4067"/>
                    <a:pt x="1848" y="4324"/>
                  </a:cubicBezTo>
                  <a:cubicBezTo>
                    <a:pt x="2061" y="4780"/>
                    <a:pt x="2401" y="4874"/>
                    <a:pt x="2583" y="4891"/>
                  </a:cubicBezTo>
                  <a:cubicBezTo>
                    <a:pt x="2607" y="4893"/>
                    <a:pt x="2631" y="4894"/>
                    <a:pt x="2655" y="4894"/>
                  </a:cubicBezTo>
                  <a:cubicBezTo>
                    <a:pt x="2897" y="4894"/>
                    <a:pt x="3127" y="4787"/>
                    <a:pt x="3257" y="4610"/>
                  </a:cubicBezTo>
                  <a:cubicBezTo>
                    <a:pt x="3358" y="4467"/>
                    <a:pt x="3355" y="4164"/>
                    <a:pt x="3341" y="3545"/>
                  </a:cubicBezTo>
                  <a:cubicBezTo>
                    <a:pt x="3320" y="2723"/>
                    <a:pt x="3288" y="1596"/>
                    <a:pt x="3664" y="876"/>
                  </a:cubicBezTo>
                  <a:cubicBezTo>
                    <a:pt x="3818" y="581"/>
                    <a:pt x="4068" y="379"/>
                    <a:pt x="4391" y="295"/>
                  </a:cubicBezTo>
                  <a:cubicBezTo>
                    <a:pt x="4506" y="264"/>
                    <a:pt x="4628" y="249"/>
                    <a:pt x="4752" y="249"/>
                  </a:cubicBezTo>
                  <a:close/>
                  <a:moveTo>
                    <a:pt x="4759" y="0"/>
                  </a:moveTo>
                  <a:cubicBezTo>
                    <a:pt x="4613" y="0"/>
                    <a:pt x="4467" y="19"/>
                    <a:pt x="4329" y="56"/>
                  </a:cubicBezTo>
                  <a:cubicBezTo>
                    <a:pt x="3935" y="160"/>
                    <a:pt x="3630" y="403"/>
                    <a:pt x="3445" y="761"/>
                  </a:cubicBezTo>
                  <a:cubicBezTo>
                    <a:pt x="3042" y="1541"/>
                    <a:pt x="3069" y="2703"/>
                    <a:pt x="3094" y="3552"/>
                  </a:cubicBezTo>
                  <a:cubicBezTo>
                    <a:pt x="3100" y="3942"/>
                    <a:pt x="3114" y="4383"/>
                    <a:pt x="3055" y="4464"/>
                  </a:cubicBezTo>
                  <a:cubicBezTo>
                    <a:pt x="2974" y="4576"/>
                    <a:pt x="2819" y="4647"/>
                    <a:pt x="2660" y="4647"/>
                  </a:cubicBezTo>
                  <a:cubicBezTo>
                    <a:pt x="2642" y="4647"/>
                    <a:pt x="2624" y="4646"/>
                    <a:pt x="2607" y="4644"/>
                  </a:cubicBezTo>
                  <a:cubicBezTo>
                    <a:pt x="2380" y="4623"/>
                    <a:pt x="2193" y="4474"/>
                    <a:pt x="2074" y="4220"/>
                  </a:cubicBezTo>
                  <a:cubicBezTo>
                    <a:pt x="1963" y="3980"/>
                    <a:pt x="1889" y="3705"/>
                    <a:pt x="1827" y="3458"/>
                  </a:cubicBezTo>
                  <a:cubicBezTo>
                    <a:pt x="1706" y="2995"/>
                    <a:pt x="1601" y="2592"/>
                    <a:pt x="1267" y="2556"/>
                  </a:cubicBezTo>
                  <a:cubicBezTo>
                    <a:pt x="1229" y="2552"/>
                    <a:pt x="1186" y="2549"/>
                    <a:pt x="1141" y="2549"/>
                  </a:cubicBezTo>
                  <a:cubicBezTo>
                    <a:pt x="967" y="2549"/>
                    <a:pt x="754" y="2591"/>
                    <a:pt x="564" y="2749"/>
                  </a:cubicBezTo>
                  <a:cubicBezTo>
                    <a:pt x="307" y="2957"/>
                    <a:pt x="157" y="3319"/>
                    <a:pt x="112" y="3816"/>
                  </a:cubicBezTo>
                  <a:cubicBezTo>
                    <a:pt x="1" y="5097"/>
                    <a:pt x="317" y="6144"/>
                    <a:pt x="958" y="6627"/>
                  </a:cubicBezTo>
                  <a:cubicBezTo>
                    <a:pt x="1409" y="6965"/>
                    <a:pt x="1889" y="7031"/>
                    <a:pt x="2244" y="7080"/>
                  </a:cubicBezTo>
                  <a:cubicBezTo>
                    <a:pt x="2432" y="7107"/>
                    <a:pt x="2610" y="7132"/>
                    <a:pt x="2669" y="7191"/>
                  </a:cubicBezTo>
                  <a:cubicBezTo>
                    <a:pt x="2756" y="7274"/>
                    <a:pt x="2718" y="7452"/>
                    <a:pt x="2679" y="7622"/>
                  </a:cubicBezTo>
                  <a:cubicBezTo>
                    <a:pt x="2659" y="7723"/>
                    <a:pt x="2641" y="7817"/>
                    <a:pt x="2641" y="7900"/>
                  </a:cubicBezTo>
                  <a:cubicBezTo>
                    <a:pt x="2645" y="8301"/>
                    <a:pt x="2846" y="8666"/>
                    <a:pt x="3205" y="8931"/>
                  </a:cubicBezTo>
                  <a:cubicBezTo>
                    <a:pt x="3546" y="9181"/>
                    <a:pt x="4005" y="9320"/>
                    <a:pt x="4436" y="9320"/>
                  </a:cubicBezTo>
                  <a:cubicBezTo>
                    <a:pt x="4603" y="9320"/>
                    <a:pt x="4767" y="9299"/>
                    <a:pt x="4916" y="9254"/>
                  </a:cubicBezTo>
                  <a:cubicBezTo>
                    <a:pt x="5915" y="8958"/>
                    <a:pt x="6058" y="8106"/>
                    <a:pt x="6152" y="7542"/>
                  </a:cubicBezTo>
                  <a:cubicBezTo>
                    <a:pt x="6176" y="7383"/>
                    <a:pt x="6201" y="7243"/>
                    <a:pt x="6236" y="7146"/>
                  </a:cubicBezTo>
                  <a:cubicBezTo>
                    <a:pt x="6302" y="6969"/>
                    <a:pt x="6520" y="6850"/>
                    <a:pt x="6778" y="6715"/>
                  </a:cubicBezTo>
                  <a:cubicBezTo>
                    <a:pt x="7112" y="6537"/>
                    <a:pt x="7526" y="6318"/>
                    <a:pt x="7734" y="5872"/>
                  </a:cubicBezTo>
                  <a:cubicBezTo>
                    <a:pt x="7982" y="5344"/>
                    <a:pt x="8723" y="3573"/>
                    <a:pt x="7832" y="2890"/>
                  </a:cubicBezTo>
                  <a:cubicBezTo>
                    <a:pt x="7536" y="2664"/>
                    <a:pt x="7245" y="2546"/>
                    <a:pt x="6986" y="2546"/>
                  </a:cubicBezTo>
                  <a:cubicBezTo>
                    <a:pt x="6883" y="2546"/>
                    <a:pt x="6786" y="2565"/>
                    <a:pt x="6695" y="2602"/>
                  </a:cubicBezTo>
                  <a:cubicBezTo>
                    <a:pt x="6632" y="2627"/>
                    <a:pt x="6573" y="2661"/>
                    <a:pt x="6524" y="2703"/>
                  </a:cubicBezTo>
                  <a:cubicBezTo>
                    <a:pt x="6618" y="1739"/>
                    <a:pt x="6479" y="755"/>
                    <a:pt x="5772" y="302"/>
                  </a:cubicBezTo>
                  <a:cubicBezTo>
                    <a:pt x="5466" y="104"/>
                    <a:pt x="5108" y="0"/>
                    <a:pt x="47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7362458" y="3423925"/>
              <a:ext cx="136965" cy="187170"/>
            </a:xfrm>
            <a:custGeom>
              <a:rect b="b" l="l" r="r" t="t"/>
              <a:pathLst>
                <a:path extrusionOk="0" h="5197" w="3803">
                  <a:moveTo>
                    <a:pt x="3731" y="1"/>
                  </a:moveTo>
                  <a:cubicBezTo>
                    <a:pt x="3720" y="1"/>
                    <a:pt x="3709" y="3"/>
                    <a:pt x="3698" y="9"/>
                  </a:cubicBezTo>
                  <a:cubicBezTo>
                    <a:pt x="3671" y="26"/>
                    <a:pt x="3006" y="434"/>
                    <a:pt x="2961" y="1255"/>
                  </a:cubicBezTo>
                  <a:cubicBezTo>
                    <a:pt x="2951" y="1442"/>
                    <a:pt x="2947" y="1728"/>
                    <a:pt x="2940" y="2054"/>
                  </a:cubicBezTo>
                  <a:cubicBezTo>
                    <a:pt x="2919" y="3019"/>
                    <a:pt x="2888" y="4633"/>
                    <a:pt x="2665" y="4887"/>
                  </a:cubicBezTo>
                  <a:cubicBezTo>
                    <a:pt x="2575" y="4995"/>
                    <a:pt x="2397" y="5060"/>
                    <a:pt x="2171" y="5071"/>
                  </a:cubicBezTo>
                  <a:cubicBezTo>
                    <a:pt x="2147" y="5073"/>
                    <a:pt x="2122" y="5073"/>
                    <a:pt x="2097" y="5073"/>
                  </a:cubicBezTo>
                  <a:cubicBezTo>
                    <a:pt x="1642" y="5073"/>
                    <a:pt x="1125" y="4865"/>
                    <a:pt x="766" y="4529"/>
                  </a:cubicBezTo>
                  <a:cubicBezTo>
                    <a:pt x="136" y="3944"/>
                    <a:pt x="429" y="2657"/>
                    <a:pt x="429" y="2643"/>
                  </a:cubicBezTo>
                  <a:cubicBezTo>
                    <a:pt x="439" y="2608"/>
                    <a:pt x="418" y="2576"/>
                    <a:pt x="383" y="2570"/>
                  </a:cubicBezTo>
                  <a:cubicBezTo>
                    <a:pt x="378" y="2568"/>
                    <a:pt x="373" y="2567"/>
                    <a:pt x="367" y="2567"/>
                  </a:cubicBezTo>
                  <a:cubicBezTo>
                    <a:pt x="341" y="2567"/>
                    <a:pt x="315" y="2586"/>
                    <a:pt x="310" y="2615"/>
                  </a:cubicBezTo>
                  <a:cubicBezTo>
                    <a:pt x="296" y="2671"/>
                    <a:pt x="0" y="3982"/>
                    <a:pt x="682" y="4619"/>
                  </a:cubicBezTo>
                  <a:cubicBezTo>
                    <a:pt x="1061" y="4977"/>
                    <a:pt x="1611" y="5197"/>
                    <a:pt x="2099" y="5197"/>
                  </a:cubicBezTo>
                  <a:lnTo>
                    <a:pt x="2179" y="5197"/>
                  </a:lnTo>
                  <a:cubicBezTo>
                    <a:pt x="2439" y="5182"/>
                    <a:pt x="2645" y="5102"/>
                    <a:pt x="2759" y="4970"/>
                  </a:cubicBezTo>
                  <a:cubicBezTo>
                    <a:pt x="2993" y="4706"/>
                    <a:pt x="3038" y="3440"/>
                    <a:pt x="3062" y="2059"/>
                  </a:cubicBezTo>
                  <a:cubicBezTo>
                    <a:pt x="3069" y="1731"/>
                    <a:pt x="3076" y="1446"/>
                    <a:pt x="3086" y="1261"/>
                  </a:cubicBezTo>
                  <a:cubicBezTo>
                    <a:pt x="3128" y="506"/>
                    <a:pt x="3758" y="121"/>
                    <a:pt x="3765" y="117"/>
                  </a:cubicBezTo>
                  <a:cubicBezTo>
                    <a:pt x="3793" y="100"/>
                    <a:pt x="3803" y="61"/>
                    <a:pt x="3786" y="30"/>
                  </a:cubicBezTo>
                  <a:cubicBezTo>
                    <a:pt x="3774" y="11"/>
                    <a:pt x="3753" y="1"/>
                    <a:pt x="37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7380250" y="3614587"/>
              <a:ext cx="91766" cy="89497"/>
            </a:xfrm>
            <a:custGeom>
              <a:rect b="b" l="l" r="r" t="t"/>
              <a:pathLst>
                <a:path extrusionOk="0" h="2485" w="2548">
                  <a:moveTo>
                    <a:pt x="69" y="0"/>
                  </a:moveTo>
                  <a:cubicBezTo>
                    <a:pt x="51" y="0"/>
                    <a:pt x="33" y="8"/>
                    <a:pt x="21" y="25"/>
                  </a:cubicBezTo>
                  <a:cubicBezTo>
                    <a:pt x="0" y="52"/>
                    <a:pt x="7" y="90"/>
                    <a:pt x="36" y="111"/>
                  </a:cubicBezTo>
                  <a:cubicBezTo>
                    <a:pt x="282" y="299"/>
                    <a:pt x="553" y="428"/>
                    <a:pt x="835" y="490"/>
                  </a:cubicBezTo>
                  <a:cubicBezTo>
                    <a:pt x="1002" y="528"/>
                    <a:pt x="1158" y="541"/>
                    <a:pt x="1303" y="541"/>
                  </a:cubicBezTo>
                  <a:cubicBezTo>
                    <a:pt x="1476" y="541"/>
                    <a:pt x="1632" y="523"/>
                    <a:pt x="1768" y="508"/>
                  </a:cubicBezTo>
                  <a:cubicBezTo>
                    <a:pt x="1880" y="495"/>
                    <a:pt x="1970" y="485"/>
                    <a:pt x="2043" y="485"/>
                  </a:cubicBezTo>
                  <a:cubicBezTo>
                    <a:pt x="2181" y="485"/>
                    <a:pt x="2257" y="519"/>
                    <a:pt x="2293" y="627"/>
                  </a:cubicBezTo>
                  <a:cubicBezTo>
                    <a:pt x="2419" y="1006"/>
                    <a:pt x="2161" y="2397"/>
                    <a:pt x="2157" y="2411"/>
                  </a:cubicBezTo>
                  <a:cubicBezTo>
                    <a:pt x="2154" y="2446"/>
                    <a:pt x="2175" y="2477"/>
                    <a:pt x="2210" y="2484"/>
                  </a:cubicBezTo>
                  <a:lnTo>
                    <a:pt x="2220" y="2484"/>
                  </a:lnTo>
                  <a:cubicBezTo>
                    <a:pt x="2248" y="2484"/>
                    <a:pt x="2276" y="2464"/>
                    <a:pt x="2279" y="2432"/>
                  </a:cubicBezTo>
                  <a:cubicBezTo>
                    <a:pt x="2293" y="2376"/>
                    <a:pt x="2547" y="998"/>
                    <a:pt x="2411" y="588"/>
                  </a:cubicBezTo>
                  <a:cubicBezTo>
                    <a:pt x="2351" y="409"/>
                    <a:pt x="2219" y="362"/>
                    <a:pt x="2043" y="362"/>
                  </a:cubicBezTo>
                  <a:cubicBezTo>
                    <a:pt x="1956" y="362"/>
                    <a:pt x="1859" y="373"/>
                    <a:pt x="1754" y="386"/>
                  </a:cubicBezTo>
                  <a:cubicBezTo>
                    <a:pt x="1620" y="401"/>
                    <a:pt x="1470" y="418"/>
                    <a:pt x="1304" y="418"/>
                  </a:cubicBezTo>
                  <a:cubicBezTo>
                    <a:pt x="1166" y="418"/>
                    <a:pt x="1019" y="407"/>
                    <a:pt x="863" y="372"/>
                  </a:cubicBezTo>
                  <a:cubicBezTo>
                    <a:pt x="595" y="313"/>
                    <a:pt x="344" y="192"/>
                    <a:pt x="108" y="14"/>
                  </a:cubicBezTo>
                  <a:cubicBezTo>
                    <a:pt x="96" y="5"/>
                    <a:pt x="83" y="0"/>
                    <a:pt x="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7363719" y="3597588"/>
              <a:ext cx="15198" cy="15991"/>
            </a:xfrm>
            <a:custGeom>
              <a:rect b="b" l="l" r="r" t="t"/>
              <a:pathLst>
                <a:path extrusionOk="0" h="444" w="422">
                  <a:moveTo>
                    <a:pt x="72" y="1"/>
                  </a:moveTo>
                  <a:cubicBezTo>
                    <a:pt x="59" y="1"/>
                    <a:pt x="46" y="5"/>
                    <a:pt x="35" y="13"/>
                  </a:cubicBezTo>
                  <a:cubicBezTo>
                    <a:pt x="7" y="30"/>
                    <a:pt x="0" y="68"/>
                    <a:pt x="18" y="97"/>
                  </a:cubicBezTo>
                  <a:cubicBezTo>
                    <a:pt x="21" y="103"/>
                    <a:pt x="122" y="249"/>
                    <a:pt x="310" y="426"/>
                  </a:cubicBezTo>
                  <a:cubicBezTo>
                    <a:pt x="320" y="437"/>
                    <a:pt x="338" y="444"/>
                    <a:pt x="352" y="444"/>
                  </a:cubicBezTo>
                  <a:cubicBezTo>
                    <a:pt x="369" y="444"/>
                    <a:pt x="383" y="437"/>
                    <a:pt x="397" y="423"/>
                  </a:cubicBezTo>
                  <a:cubicBezTo>
                    <a:pt x="421" y="399"/>
                    <a:pt x="418" y="360"/>
                    <a:pt x="394" y="336"/>
                  </a:cubicBezTo>
                  <a:cubicBezTo>
                    <a:pt x="216" y="173"/>
                    <a:pt x="122" y="30"/>
                    <a:pt x="122" y="26"/>
                  </a:cubicBezTo>
                  <a:cubicBezTo>
                    <a:pt x="110" y="10"/>
                    <a:pt x="91" y="1"/>
                    <a:pt x="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7492508" y="3470420"/>
              <a:ext cx="24850" cy="207482"/>
            </a:xfrm>
            <a:custGeom>
              <a:rect b="b" l="l" r="r" t="t"/>
              <a:pathLst>
                <a:path extrusionOk="0" h="5761" w="690">
                  <a:moveTo>
                    <a:pt x="623" y="1"/>
                  </a:moveTo>
                  <a:cubicBezTo>
                    <a:pt x="592" y="1"/>
                    <a:pt x="567" y="23"/>
                    <a:pt x="564" y="54"/>
                  </a:cubicBezTo>
                  <a:cubicBezTo>
                    <a:pt x="530" y="283"/>
                    <a:pt x="471" y="583"/>
                    <a:pt x="405" y="935"/>
                  </a:cubicBezTo>
                  <a:cubicBezTo>
                    <a:pt x="223" y="1853"/>
                    <a:pt x="1" y="3001"/>
                    <a:pt x="60" y="3732"/>
                  </a:cubicBezTo>
                  <a:cubicBezTo>
                    <a:pt x="105" y="4312"/>
                    <a:pt x="77" y="5120"/>
                    <a:pt x="46" y="5694"/>
                  </a:cubicBezTo>
                  <a:cubicBezTo>
                    <a:pt x="42" y="5728"/>
                    <a:pt x="71" y="5760"/>
                    <a:pt x="102" y="5760"/>
                  </a:cubicBezTo>
                  <a:lnTo>
                    <a:pt x="105" y="5760"/>
                  </a:lnTo>
                  <a:cubicBezTo>
                    <a:pt x="140" y="5760"/>
                    <a:pt x="168" y="5736"/>
                    <a:pt x="168" y="5701"/>
                  </a:cubicBezTo>
                  <a:cubicBezTo>
                    <a:pt x="199" y="5123"/>
                    <a:pt x="230" y="4309"/>
                    <a:pt x="182" y="3721"/>
                  </a:cubicBezTo>
                  <a:cubicBezTo>
                    <a:pt x="126" y="3008"/>
                    <a:pt x="345" y="1870"/>
                    <a:pt x="526" y="956"/>
                  </a:cubicBezTo>
                  <a:cubicBezTo>
                    <a:pt x="593" y="607"/>
                    <a:pt x="651" y="304"/>
                    <a:pt x="686" y="71"/>
                  </a:cubicBezTo>
                  <a:cubicBezTo>
                    <a:pt x="689" y="40"/>
                    <a:pt x="669" y="9"/>
                    <a:pt x="634" y="2"/>
                  </a:cubicBezTo>
                  <a:cubicBezTo>
                    <a:pt x="630" y="1"/>
                    <a:pt x="626" y="1"/>
                    <a:pt x="6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7491283" y="3686725"/>
              <a:ext cx="6519" cy="28488"/>
            </a:xfrm>
            <a:custGeom>
              <a:rect b="b" l="l" r="r" t="t"/>
              <a:pathLst>
                <a:path extrusionOk="0" h="791" w="181">
                  <a:moveTo>
                    <a:pt x="112" y="0"/>
                  </a:moveTo>
                  <a:cubicBezTo>
                    <a:pt x="84" y="0"/>
                    <a:pt x="58" y="29"/>
                    <a:pt x="55" y="56"/>
                  </a:cubicBezTo>
                  <a:cubicBezTo>
                    <a:pt x="28" y="453"/>
                    <a:pt x="4" y="721"/>
                    <a:pt x="4" y="721"/>
                  </a:cubicBezTo>
                  <a:cubicBezTo>
                    <a:pt x="0" y="756"/>
                    <a:pt x="28" y="787"/>
                    <a:pt x="59" y="790"/>
                  </a:cubicBezTo>
                  <a:lnTo>
                    <a:pt x="66" y="790"/>
                  </a:lnTo>
                  <a:cubicBezTo>
                    <a:pt x="97" y="790"/>
                    <a:pt x="126" y="766"/>
                    <a:pt x="129" y="735"/>
                  </a:cubicBezTo>
                  <a:cubicBezTo>
                    <a:pt x="129" y="735"/>
                    <a:pt x="153" y="464"/>
                    <a:pt x="181" y="67"/>
                  </a:cubicBezTo>
                  <a:cubicBezTo>
                    <a:pt x="181" y="32"/>
                    <a:pt x="156" y="5"/>
                    <a:pt x="121" y="1"/>
                  </a:cubicBezTo>
                  <a:cubicBezTo>
                    <a:pt x="118" y="1"/>
                    <a:pt x="115" y="0"/>
                    <a:pt x="1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7601524" y="3538632"/>
              <a:ext cx="6051" cy="16963"/>
            </a:xfrm>
            <a:custGeom>
              <a:rect b="b" l="l" r="r" t="t"/>
              <a:pathLst>
                <a:path extrusionOk="0" h="471" w="168">
                  <a:moveTo>
                    <a:pt x="101" y="0"/>
                  </a:moveTo>
                  <a:cubicBezTo>
                    <a:pt x="70" y="0"/>
                    <a:pt x="42" y="27"/>
                    <a:pt x="39" y="56"/>
                  </a:cubicBezTo>
                  <a:cubicBezTo>
                    <a:pt x="39" y="56"/>
                    <a:pt x="29" y="185"/>
                    <a:pt x="4" y="401"/>
                  </a:cubicBezTo>
                  <a:cubicBezTo>
                    <a:pt x="0" y="435"/>
                    <a:pt x="25" y="467"/>
                    <a:pt x="60" y="470"/>
                  </a:cubicBezTo>
                  <a:lnTo>
                    <a:pt x="66" y="470"/>
                  </a:lnTo>
                  <a:cubicBezTo>
                    <a:pt x="98" y="470"/>
                    <a:pt x="126" y="446"/>
                    <a:pt x="129" y="414"/>
                  </a:cubicBezTo>
                  <a:cubicBezTo>
                    <a:pt x="150" y="199"/>
                    <a:pt x="164" y="70"/>
                    <a:pt x="164" y="70"/>
                  </a:cubicBezTo>
                  <a:cubicBezTo>
                    <a:pt x="167" y="35"/>
                    <a:pt x="140" y="4"/>
                    <a:pt x="108" y="1"/>
                  </a:cubicBezTo>
                  <a:cubicBezTo>
                    <a:pt x="106" y="1"/>
                    <a:pt x="104" y="0"/>
                    <a:pt x="1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2"/>
            <p:cNvSpPr/>
            <p:nvPr/>
          </p:nvSpPr>
          <p:spPr>
            <a:xfrm>
              <a:off x="7526325" y="3569461"/>
              <a:ext cx="77864" cy="117049"/>
            </a:xfrm>
            <a:custGeom>
              <a:rect b="b" l="l" r="r" t="t"/>
              <a:pathLst>
                <a:path extrusionOk="0" h="3250" w="2162">
                  <a:moveTo>
                    <a:pt x="2095" y="0"/>
                  </a:moveTo>
                  <a:cubicBezTo>
                    <a:pt x="2063" y="0"/>
                    <a:pt x="2036" y="24"/>
                    <a:pt x="2033" y="53"/>
                  </a:cubicBezTo>
                  <a:cubicBezTo>
                    <a:pt x="2022" y="147"/>
                    <a:pt x="2008" y="247"/>
                    <a:pt x="1995" y="348"/>
                  </a:cubicBezTo>
                  <a:cubicBezTo>
                    <a:pt x="1939" y="780"/>
                    <a:pt x="1431" y="1003"/>
                    <a:pt x="1020" y="1176"/>
                  </a:cubicBezTo>
                  <a:cubicBezTo>
                    <a:pt x="843" y="1257"/>
                    <a:pt x="672" y="1329"/>
                    <a:pt x="561" y="1413"/>
                  </a:cubicBezTo>
                  <a:cubicBezTo>
                    <a:pt x="196" y="1687"/>
                    <a:pt x="22" y="3028"/>
                    <a:pt x="4" y="3180"/>
                  </a:cubicBezTo>
                  <a:cubicBezTo>
                    <a:pt x="1" y="3216"/>
                    <a:pt x="25" y="3246"/>
                    <a:pt x="60" y="3250"/>
                  </a:cubicBezTo>
                  <a:lnTo>
                    <a:pt x="67" y="3250"/>
                  </a:lnTo>
                  <a:cubicBezTo>
                    <a:pt x="99" y="3250"/>
                    <a:pt x="123" y="3226"/>
                    <a:pt x="126" y="3195"/>
                  </a:cubicBezTo>
                  <a:cubicBezTo>
                    <a:pt x="175" y="2798"/>
                    <a:pt x="359" y="1716"/>
                    <a:pt x="635" y="1514"/>
                  </a:cubicBezTo>
                  <a:cubicBezTo>
                    <a:pt x="735" y="1437"/>
                    <a:pt x="899" y="1368"/>
                    <a:pt x="1073" y="1291"/>
                  </a:cubicBezTo>
                  <a:cubicBezTo>
                    <a:pt x="1507" y="1103"/>
                    <a:pt x="2050" y="867"/>
                    <a:pt x="2120" y="366"/>
                  </a:cubicBezTo>
                  <a:cubicBezTo>
                    <a:pt x="2130" y="261"/>
                    <a:pt x="2144" y="164"/>
                    <a:pt x="2154" y="70"/>
                  </a:cubicBezTo>
                  <a:cubicBezTo>
                    <a:pt x="2162" y="35"/>
                    <a:pt x="2138" y="4"/>
                    <a:pt x="2103" y="1"/>
                  </a:cubicBezTo>
                  <a:cubicBezTo>
                    <a:pt x="2100" y="0"/>
                    <a:pt x="2097" y="0"/>
                    <a:pt x="20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2"/>
            <p:cNvSpPr/>
            <p:nvPr/>
          </p:nvSpPr>
          <p:spPr>
            <a:xfrm>
              <a:off x="7545269" y="3517923"/>
              <a:ext cx="40121" cy="73002"/>
            </a:xfrm>
            <a:custGeom>
              <a:rect b="b" l="l" r="r" t="t"/>
              <a:pathLst>
                <a:path extrusionOk="0" h="2027" w="1114">
                  <a:moveTo>
                    <a:pt x="1045" y="1"/>
                  </a:moveTo>
                  <a:cubicBezTo>
                    <a:pt x="1035" y="1"/>
                    <a:pt x="1026" y="3"/>
                    <a:pt x="1016" y="8"/>
                  </a:cubicBezTo>
                  <a:cubicBezTo>
                    <a:pt x="1002" y="12"/>
                    <a:pt x="717" y="162"/>
                    <a:pt x="717" y="639"/>
                  </a:cubicBezTo>
                  <a:cubicBezTo>
                    <a:pt x="717" y="1052"/>
                    <a:pt x="599" y="1609"/>
                    <a:pt x="42" y="1912"/>
                  </a:cubicBezTo>
                  <a:cubicBezTo>
                    <a:pt x="11" y="1925"/>
                    <a:pt x="0" y="1964"/>
                    <a:pt x="18" y="1995"/>
                  </a:cubicBezTo>
                  <a:cubicBezTo>
                    <a:pt x="29" y="2016"/>
                    <a:pt x="49" y="2026"/>
                    <a:pt x="70" y="2026"/>
                  </a:cubicBezTo>
                  <a:cubicBezTo>
                    <a:pt x="80" y="2026"/>
                    <a:pt x="91" y="2023"/>
                    <a:pt x="101" y="2020"/>
                  </a:cubicBezTo>
                  <a:cubicBezTo>
                    <a:pt x="714" y="1689"/>
                    <a:pt x="843" y="1087"/>
                    <a:pt x="843" y="639"/>
                  </a:cubicBezTo>
                  <a:cubicBezTo>
                    <a:pt x="843" y="245"/>
                    <a:pt x="1061" y="123"/>
                    <a:pt x="1072" y="117"/>
                  </a:cubicBezTo>
                  <a:cubicBezTo>
                    <a:pt x="1103" y="102"/>
                    <a:pt x="1114" y="64"/>
                    <a:pt x="1100" y="36"/>
                  </a:cubicBezTo>
                  <a:cubicBezTo>
                    <a:pt x="1087" y="14"/>
                    <a:pt x="1067" y="1"/>
                    <a:pt x="10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6277226" y="2818767"/>
              <a:ext cx="40121" cy="161563"/>
            </a:xfrm>
            <a:custGeom>
              <a:rect b="b" l="l" r="r" t="t"/>
              <a:pathLst>
                <a:path extrusionOk="0" h="4486" w="1114">
                  <a:moveTo>
                    <a:pt x="1053" y="0"/>
                  </a:moveTo>
                  <a:cubicBezTo>
                    <a:pt x="1022" y="0"/>
                    <a:pt x="994" y="18"/>
                    <a:pt x="988" y="49"/>
                  </a:cubicBezTo>
                  <a:lnTo>
                    <a:pt x="7" y="4412"/>
                  </a:lnTo>
                  <a:cubicBezTo>
                    <a:pt x="1" y="4444"/>
                    <a:pt x="21" y="4479"/>
                    <a:pt x="56" y="4485"/>
                  </a:cubicBezTo>
                  <a:lnTo>
                    <a:pt x="70" y="4485"/>
                  </a:lnTo>
                  <a:cubicBezTo>
                    <a:pt x="97" y="4485"/>
                    <a:pt x="122" y="4468"/>
                    <a:pt x="129" y="4437"/>
                  </a:cubicBezTo>
                  <a:lnTo>
                    <a:pt x="1107" y="77"/>
                  </a:lnTo>
                  <a:cubicBezTo>
                    <a:pt x="1114" y="42"/>
                    <a:pt x="1093" y="12"/>
                    <a:pt x="1062" y="1"/>
                  </a:cubicBezTo>
                  <a:cubicBezTo>
                    <a:pt x="1059" y="0"/>
                    <a:pt x="1056" y="0"/>
                    <a:pt x="10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6278090" y="2980618"/>
              <a:ext cx="41921" cy="40193"/>
            </a:xfrm>
            <a:custGeom>
              <a:rect b="b" l="l" r="r" t="t"/>
              <a:pathLst>
                <a:path extrusionOk="0" h="1116" w="1164">
                  <a:moveTo>
                    <a:pt x="65" y="0"/>
                  </a:moveTo>
                  <a:cubicBezTo>
                    <a:pt x="61" y="0"/>
                    <a:pt x="57" y="1"/>
                    <a:pt x="53" y="1"/>
                  </a:cubicBezTo>
                  <a:cubicBezTo>
                    <a:pt x="22" y="12"/>
                    <a:pt x="1" y="43"/>
                    <a:pt x="7" y="78"/>
                  </a:cubicBezTo>
                  <a:lnTo>
                    <a:pt x="199" y="892"/>
                  </a:lnTo>
                  <a:cubicBezTo>
                    <a:pt x="224" y="993"/>
                    <a:pt x="296" y="1074"/>
                    <a:pt x="401" y="1105"/>
                  </a:cubicBezTo>
                  <a:cubicBezTo>
                    <a:pt x="428" y="1112"/>
                    <a:pt x="457" y="1115"/>
                    <a:pt x="484" y="1115"/>
                  </a:cubicBezTo>
                  <a:cubicBezTo>
                    <a:pt x="558" y="1115"/>
                    <a:pt x="627" y="1087"/>
                    <a:pt x="683" y="1035"/>
                  </a:cubicBezTo>
                  <a:lnTo>
                    <a:pt x="1138" y="604"/>
                  </a:lnTo>
                  <a:cubicBezTo>
                    <a:pt x="1163" y="579"/>
                    <a:pt x="1163" y="541"/>
                    <a:pt x="1138" y="517"/>
                  </a:cubicBezTo>
                  <a:cubicBezTo>
                    <a:pt x="1125" y="504"/>
                    <a:pt x="1108" y="497"/>
                    <a:pt x="1091" y="497"/>
                  </a:cubicBezTo>
                  <a:cubicBezTo>
                    <a:pt x="1077" y="497"/>
                    <a:pt x="1062" y="502"/>
                    <a:pt x="1051" y="513"/>
                  </a:cubicBezTo>
                  <a:lnTo>
                    <a:pt x="599" y="945"/>
                  </a:lnTo>
                  <a:cubicBezTo>
                    <a:pt x="565" y="976"/>
                    <a:pt x="522" y="993"/>
                    <a:pt x="480" y="993"/>
                  </a:cubicBezTo>
                  <a:cubicBezTo>
                    <a:pt x="465" y="993"/>
                    <a:pt x="450" y="991"/>
                    <a:pt x="436" y="987"/>
                  </a:cubicBezTo>
                  <a:cubicBezTo>
                    <a:pt x="377" y="969"/>
                    <a:pt x="335" y="920"/>
                    <a:pt x="321" y="862"/>
                  </a:cubicBezTo>
                  <a:lnTo>
                    <a:pt x="129" y="51"/>
                  </a:lnTo>
                  <a:cubicBezTo>
                    <a:pt x="121" y="20"/>
                    <a:pt x="95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6" name="Google Shape;1256;p52"/>
          <p:cNvSpPr/>
          <p:nvPr/>
        </p:nvSpPr>
        <p:spPr>
          <a:xfrm rot="5400000">
            <a:off x="4409300" y="3235375"/>
            <a:ext cx="651000" cy="972900"/>
          </a:xfrm>
          <a:prstGeom prst="bentUpArrow">
            <a:avLst>
              <a:gd fmla="val 12265" name="adj1"/>
              <a:gd fmla="val 21134" name="adj2"/>
              <a:gd fmla="val 16501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52"/>
          <p:cNvSpPr txBox="1"/>
          <p:nvPr/>
        </p:nvSpPr>
        <p:spPr>
          <a:xfrm>
            <a:off x="3774300" y="2377350"/>
            <a:ext cx="43707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dvent Pro Light"/>
                <a:ea typeface="Advent Pro Light"/>
                <a:cs typeface="Advent Pro Light"/>
                <a:sym typeface="Advent Pro Light"/>
              </a:rPr>
              <a:t>Ouvrez le .</a:t>
            </a:r>
            <a:r>
              <a:rPr b="1" lang="en-US" sz="1000">
                <a:solidFill>
                  <a:srgbClr val="0000FF"/>
                </a:solidFill>
                <a:latin typeface="Advent Pro"/>
                <a:ea typeface="Advent Pro"/>
                <a:cs typeface="Advent Pro"/>
                <a:sym typeface="Advent Pro"/>
              </a:rPr>
              <a:t>bashrc</a:t>
            </a:r>
            <a:r>
              <a:rPr lang="en-US" sz="1000">
                <a:latin typeface="Advent Pro Light"/>
                <a:ea typeface="Advent Pro Light"/>
                <a:cs typeface="Advent Pro Light"/>
                <a:sym typeface="Advent Pro Light"/>
              </a:rPr>
              <a:t> et ajoutez :</a:t>
            </a:r>
            <a:endParaRPr sz="1000">
              <a:latin typeface="Advent Pro Light"/>
              <a:ea typeface="Advent Pro Light"/>
              <a:cs typeface="Advent Pro Light"/>
              <a:sym typeface="Advent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258" name="Google Shape;1258;p52"/>
          <p:cNvSpPr txBox="1"/>
          <p:nvPr/>
        </p:nvSpPr>
        <p:spPr>
          <a:xfrm>
            <a:off x="5221250" y="3678350"/>
            <a:ext cx="3855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dvent Pro Light"/>
                <a:ea typeface="Advent Pro Light"/>
                <a:cs typeface="Advent Pro Light"/>
                <a:sym typeface="Advent Pro Light"/>
              </a:rPr>
              <a:t>restart le terminal </a:t>
            </a:r>
            <a:br>
              <a:rPr lang="en-US">
                <a:latin typeface="Advent Pro Light"/>
                <a:ea typeface="Advent Pro Light"/>
                <a:cs typeface="Advent Pro Light"/>
                <a:sym typeface="Advent Pro Light"/>
              </a:rPr>
            </a:br>
            <a:r>
              <a:rPr lang="en-US">
                <a:latin typeface="Advent Pro Light"/>
                <a:ea typeface="Advent Pro Light"/>
                <a:cs typeface="Advent Pro Light"/>
                <a:sym typeface="Advent Pro Light"/>
              </a:rPr>
              <a:t>tapez “</a:t>
            </a:r>
            <a:r>
              <a:rPr b="1" lang="en-US">
                <a:solidFill>
                  <a:srgbClr val="0000FF"/>
                </a:solidFill>
                <a:latin typeface="Advent Pro"/>
                <a:ea typeface="Advent Pro"/>
                <a:cs typeface="Advent Pro"/>
                <a:sym typeface="Advent Pro"/>
              </a:rPr>
              <a:t>npm -v</a:t>
            </a:r>
            <a:r>
              <a:rPr lang="en-US">
                <a:latin typeface="Advent Pro Light"/>
                <a:ea typeface="Advent Pro Light"/>
                <a:cs typeface="Advent Pro Light"/>
                <a:sym typeface="Advent Pro Light"/>
              </a:rPr>
              <a:t>” si vous avez un résultat, c’est BON !</a:t>
            </a:r>
            <a:endParaRPr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pic>
        <p:nvPicPr>
          <p:cNvPr id="1259" name="Google Shape;125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550" y="4297000"/>
            <a:ext cx="21336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0" name="Google Shape;126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1460" y="2896875"/>
            <a:ext cx="5432440" cy="2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1" name="Google Shape;1261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39F"/>
        </a:solidFill>
      </p:bgPr>
    </p:bg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oogle Shape;1266;p53"/>
          <p:cNvGrpSpPr/>
          <p:nvPr/>
        </p:nvGrpSpPr>
        <p:grpSpPr>
          <a:xfrm>
            <a:off x="0" y="962950"/>
            <a:ext cx="9144015" cy="4191831"/>
            <a:chOff x="0" y="962950"/>
            <a:chExt cx="9144015" cy="4191831"/>
          </a:xfrm>
        </p:grpSpPr>
        <p:sp>
          <p:nvSpPr>
            <p:cNvPr id="1267" name="Google Shape;1267;p53"/>
            <p:cNvSpPr/>
            <p:nvPr/>
          </p:nvSpPr>
          <p:spPr>
            <a:xfrm>
              <a:off x="0" y="2999239"/>
              <a:ext cx="9144015" cy="2133286"/>
            </a:xfrm>
            <a:custGeom>
              <a:rect b="b" l="l" r="r" t="t"/>
              <a:pathLst>
                <a:path extrusionOk="0" h="22392" w="95980">
                  <a:moveTo>
                    <a:pt x="53060" y="1"/>
                  </a:moveTo>
                  <a:cubicBezTo>
                    <a:pt x="49554" y="1"/>
                    <a:pt x="49455" y="4370"/>
                    <a:pt x="45849" y="5722"/>
                  </a:cubicBezTo>
                  <a:cubicBezTo>
                    <a:pt x="44948" y="6060"/>
                    <a:pt x="44113" y="6188"/>
                    <a:pt x="43328" y="6188"/>
                  </a:cubicBezTo>
                  <a:cubicBezTo>
                    <a:pt x="40848" y="6188"/>
                    <a:pt x="38863" y="4910"/>
                    <a:pt x="36858" y="4910"/>
                  </a:cubicBezTo>
                  <a:cubicBezTo>
                    <a:pt x="36806" y="4910"/>
                    <a:pt x="36754" y="4911"/>
                    <a:pt x="36702" y="4912"/>
                  </a:cubicBezTo>
                  <a:cubicBezTo>
                    <a:pt x="34013" y="4999"/>
                    <a:pt x="34503" y="6648"/>
                    <a:pt x="31956" y="7803"/>
                  </a:cubicBezTo>
                  <a:cubicBezTo>
                    <a:pt x="29410" y="8962"/>
                    <a:pt x="28947" y="8384"/>
                    <a:pt x="24083" y="8847"/>
                  </a:cubicBezTo>
                  <a:cubicBezTo>
                    <a:pt x="19219" y="9309"/>
                    <a:pt x="18064" y="14289"/>
                    <a:pt x="16324" y="15676"/>
                  </a:cubicBezTo>
                  <a:cubicBezTo>
                    <a:pt x="15887" y="16027"/>
                    <a:pt x="15413" y="16150"/>
                    <a:pt x="14891" y="16150"/>
                  </a:cubicBezTo>
                  <a:cubicBezTo>
                    <a:pt x="13681" y="16150"/>
                    <a:pt x="12214" y="15491"/>
                    <a:pt x="10351" y="15491"/>
                  </a:cubicBezTo>
                  <a:cubicBezTo>
                    <a:pt x="9828" y="15491"/>
                    <a:pt x="9273" y="15543"/>
                    <a:pt x="8684" y="15676"/>
                  </a:cubicBezTo>
                  <a:cubicBezTo>
                    <a:pt x="5098" y="16487"/>
                    <a:pt x="0" y="22391"/>
                    <a:pt x="0" y="22391"/>
                  </a:cubicBezTo>
                  <a:lnTo>
                    <a:pt x="95980" y="22391"/>
                  </a:lnTo>
                  <a:cubicBezTo>
                    <a:pt x="95980" y="22391"/>
                    <a:pt x="93663" y="17761"/>
                    <a:pt x="90653" y="16258"/>
                  </a:cubicBezTo>
                  <a:cubicBezTo>
                    <a:pt x="90001" y="15931"/>
                    <a:pt x="89414" y="15817"/>
                    <a:pt x="88856" y="15817"/>
                  </a:cubicBezTo>
                  <a:cubicBezTo>
                    <a:pt x="87555" y="15817"/>
                    <a:pt x="86416" y="16440"/>
                    <a:pt x="84990" y="16440"/>
                  </a:cubicBezTo>
                  <a:cubicBezTo>
                    <a:pt x="84210" y="16440"/>
                    <a:pt x="83344" y="16254"/>
                    <a:pt x="82318" y="15676"/>
                  </a:cubicBezTo>
                  <a:cubicBezTo>
                    <a:pt x="78612" y="13592"/>
                    <a:pt x="79423" y="8732"/>
                    <a:pt x="75254" y="5838"/>
                  </a:cubicBezTo>
                  <a:cubicBezTo>
                    <a:pt x="73954" y="4934"/>
                    <a:pt x="72630" y="4628"/>
                    <a:pt x="71309" y="4628"/>
                  </a:cubicBezTo>
                  <a:cubicBezTo>
                    <a:pt x="68547" y="4628"/>
                    <a:pt x="65795" y="5964"/>
                    <a:pt x="63276" y="5964"/>
                  </a:cubicBezTo>
                  <a:cubicBezTo>
                    <a:pt x="63140" y="5964"/>
                    <a:pt x="63004" y="5960"/>
                    <a:pt x="62869" y="5952"/>
                  </a:cubicBezTo>
                  <a:cubicBezTo>
                    <a:pt x="59049" y="5722"/>
                    <a:pt x="57891" y="625"/>
                    <a:pt x="53722" y="48"/>
                  </a:cubicBezTo>
                  <a:cubicBezTo>
                    <a:pt x="53488" y="16"/>
                    <a:pt x="53268" y="1"/>
                    <a:pt x="5306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3540895" y="962950"/>
              <a:ext cx="1147283" cy="273644"/>
            </a:xfrm>
            <a:custGeom>
              <a:rect b="b" l="l" r="r" t="t"/>
              <a:pathLst>
                <a:path extrusionOk="0" h="4060" w="17022">
                  <a:moveTo>
                    <a:pt x="12069" y="1"/>
                  </a:moveTo>
                  <a:cubicBezTo>
                    <a:pt x="10648" y="1"/>
                    <a:pt x="10881" y="1407"/>
                    <a:pt x="9840" y="1798"/>
                  </a:cubicBezTo>
                  <a:cubicBezTo>
                    <a:pt x="9677" y="1859"/>
                    <a:pt x="9530" y="1885"/>
                    <a:pt x="9394" y="1885"/>
                  </a:cubicBezTo>
                  <a:cubicBezTo>
                    <a:pt x="8737" y="1885"/>
                    <a:pt x="8344" y="1291"/>
                    <a:pt x="7728" y="1291"/>
                  </a:cubicBezTo>
                  <a:cubicBezTo>
                    <a:pt x="7639" y="1291"/>
                    <a:pt x="7546" y="1304"/>
                    <a:pt x="7446" y="1332"/>
                  </a:cubicBezTo>
                  <a:cubicBezTo>
                    <a:pt x="6518" y="1600"/>
                    <a:pt x="7116" y="2331"/>
                    <a:pt x="6316" y="2595"/>
                  </a:cubicBezTo>
                  <a:cubicBezTo>
                    <a:pt x="6184" y="2639"/>
                    <a:pt x="6075" y="2656"/>
                    <a:pt x="5981" y="2656"/>
                  </a:cubicBezTo>
                  <a:cubicBezTo>
                    <a:pt x="5681" y="2656"/>
                    <a:pt x="5523" y="2485"/>
                    <a:pt x="5196" y="2485"/>
                  </a:cubicBezTo>
                  <a:cubicBezTo>
                    <a:pt x="5005" y="2485"/>
                    <a:pt x="4756" y="2543"/>
                    <a:pt x="4389" y="2727"/>
                  </a:cubicBezTo>
                  <a:cubicBezTo>
                    <a:pt x="3191" y="3325"/>
                    <a:pt x="2927" y="3527"/>
                    <a:pt x="2659" y="3593"/>
                  </a:cubicBezTo>
                  <a:cubicBezTo>
                    <a:pt x="2395" y="3659"/>
                    <a:pt x="1" y="4060"/>
                    <a:pt x="1" y="4060"/>
                  </a:cubicBezTo>
                  <a:lnTo>
                    <a:pt x="16554" y="4060"/>
                  </a:lnTo>
                  <a:cubicBezTo>
                    <a:pt x="16554" y="4060"/>
                    <a:pt x="17021" y="2595"/>
                    <a:pt x="16089" y="1997"/>
                  </a:cubicBezTo>
                  <a:cubicBezTo>
                    <a:pt x="15779" y="1797"/>
                    <a:pt x="15580" y="1745"/>
                    <a:pt x="15415" y="1745"/>
                  </a:cubicBezTo>
                  <a:cubicBezTo>
                    <a:pt x="15237" y="1745"/>
                    <a:pt x="15099" y="1806"/>
                    <a:pt x="14905" y="1806"/>
                  </a:cubicBezTo>
                  <a:cubicBezTo>
                    <a:pt x="14739" y="1806"/>
                    <a:pt x="14533" y="1762"/>
                    <a:pt x="14227" y="1600"/>
                  </a:cubicBezTo>
                  <a:cubicBezTo>
                    <a:pt x="14227" y="1600"/>
                    <a:pt x="13695" y="69"/>
                    <a:pt x="12167" y="3"/>
                  </a:cubicBezTo>
                  <a:cubicBezTo>
                    <a:pt x="12134" y="1"/>
                    <a:pt x="12101" y="1"/>
                    <a:pt x="1206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3"/>
            <p:cNvSpPr/>
            <p:nvPr/>
          </p:nvSpPr>
          <p:spPr>
            <a:xfrm>
              <a:off x="6715238" y="3874695"/>
              <a:ext cx="1185296" cy="1268805"/>
            </a:xfrm>
            <a:custGeom>
              <a:rect b="b" l="l" r="r" t="t"/>
              <a:pathLst>
                <a:path extrusionOk="0" h="18825" w="17586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270" name="Google Shape;1270;p53"/>
            <p:cNvSpPr/>
            <p:nvPr/>
          </p:nvSpPr>
          <p:spPr>
            <a:xfrm>
              <a:off x="7560773" y="3472451"/>
              <a:ext cx="614823" cy="1660062"/>
            </a:xfrm>
            <a:custGeom>
              <a:rect b="b" l="l" r="r" t="t"/>
              <a:pathLst>
                <a:path extrusionOk="0" h="24630" w="9122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1574550" y="4189074"/>
              <a:ext cx="858406" cy="965707"/>
            </a:xfrm>
            <a:custGeom>
              <a:rect b="b" l="l" r="r" t="t"/>
              <a:pathLst>
                <a:path extrusionOk="0" h="14328" w="12736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3"/>
            <p:cNvSpPr/>
            <p:nvPr/>
          </p:nvSpPr>
          <p:spPr>
            <a:xfrm>
              <a:off x="2216132" y="4002983"/>
              <a:ext cx="713496" cy="1146878"/>
            </a:xfrm>
            <a:custGeom>
              <a:rect b="b" l="l" r="r" t="t"/>
              <a:pathLst>
                <a:path extrusionOk="0" h="17016" w="10586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3"/>
            <p:cNvSpPr/>
            <p:nvPr/>
          </p:nvSpPr>
          <p:spPr>
            <a:xfrm>
              <a:off x="2668117" y="4007296"/>
              <a:ext cx="713429" cy="1147013"/>
            </a:xfrm>
            <a:custGeom>
              <a:rect b="b" l="l" r="r" t="t"/>
              <a:pathLst>
                <a:path extrusionOk="0" h="17018" w="10585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3"/>
            <p:cNvSpPr/>
            <p:nvPr/>
          </p:nvSpPr>
          <p:spPr>
            <a:xfrm>
              <a:off x="6299784" y="1167846"/>
              <a:ext cx="1892188" cy="450973"/>
            </a:xfrm>
            <a:custGeom>
              <a:rect b="b" l="l" r="r" t="t"/>
              <a:pathLst>
                <a:path extrusionOk="0" h="6691" w="28074">
                  <a:moveTo>
                    <a:pt x="19903" y="0"/>
                  </a:moveTo>
                  <a:cubicBezTo>
                    <a:pt x="17565" y="0"/>
                    <a:pt x="17945" y="2321"/>
                    <a:pt x="16231" y="2965"/>
                  </a:cubicBezTo>
                  <a:cubicBezTo>
                    <a:pt x="15963" y="3065"/>
                    <a:pt x="15721" y="3107"/>
                    <a:pt x="15498" y="3107"/>
                  </a:cubicBezTo>
                  <a:cubicBezTo>
                    <a:pt x="14413" y="3107"/>
                    <a:pt x="13764" y="2128"/>
                    <a:pt x="12749" y="2128"/>
                  </a:cubicBezTo>
                  <a:cubicBezTo>
                    <a:pt x="12602" y="2128"/>
                    <a:pt x="12447" y="2149"/>
                    <a:pt x="12282" y="2196"/>
                  </a:cubicBezTo>
                  <a:cubicBezTo>
                    <a:pt x="10747" y="2634"/>
                    <a:pt x="11735" y="3841"/>
                    <a:pt x="10420" y="4280"/>
                  </a:cubicBezTo>
                  <a:cubicBezTo>
                    <a:pt x="10203" y="4352"/>
                    <a:pt x="10024" y="4380"/>
                    <a:pt x="9869" y="4380"/>
                  </a:cubicBezTo>
                  <a:cubicBezTo>
                    <a:pt x="9372" y="4380"/>
                    <a:pt x="9112" y="4098"/>
                    <a:pt x="8573" y="4098"/>
                  </a:cubicBezTo>
                  <a:cubicBezTo>
                    <a:pt x="8258" y="4098"/>
                    <a:pt x="7848" y="4194"/>
                    <a:pt x="7240" y="4499"/>
                  </a:cubicBezTo>
                  <a:cubicBezTo>
                    <a:pt x="5264" y="5487"/>
                    <a:pt x="4826" y="5814"/>
                    <a:pt x="4387" y="5926"/>
                  </a:cubicBezTo>
                  <a:cubicBezTo>
                    <a:pt x="3949" y="6033"/>
                    <a:pt x="0" y="6690"/>
                    <a:pt x="0" y="6690"/>
                  </a:cubicBezTo>
                  <a:lnTo>
                    <a:pt x="27308" y="6690"/>
                  </a:lnTo>
                  <a:cubicBezTo>
                    <a:pt x="27308" y="6690"/>
                    <a:pt x="28074" y="4280"/>
                    <a:pt x="26540" y="3291"/>
                  </a:cubicBezTo>
                  <a:cubicBezTo>
                    <a:pt x="26028" y="2963"/>
                    <a:pt x="25699" y="2878"/>
                    <a:pt x="25427" y="2878"/>
                  </a:cubicBezTo>
                  <a:cubicBezTo>
                    <a:pt x="25134" y="2878"/>
                    <a:pt x="24906" y="2977"/>
                    <a:pt x="24588" y="2977"/>
                  </a:cubicBezTo>
                  <a:cubicBezTo>
                    <a:pt x="24314" y="2977"/>
                    <a:pt x="23974" y="2904"/>
                    <a:pt x="23467" y="2634"/>
                  </a:cubicBezTo>
                  <a:cubicBezTo>
                    <a:pt x="23467" y="2634"/>
                    <a:pt x="22590" y="112"/>
                    <a:pt x="20069" y="4"/>
                  </a:cubicBezTo>
                  <a:cubicBezTo>
                    <a:pt x="20012" y="1"/>
                    <a:pt x="19957" y="0"/>
                    <a:pt x="199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1364814" y="1549600"/>
              <a:ext cx="1544673" cy="368206"/>
            </a:xfrm>
            <a:custGeom>
              <a:rect b="b" l="l" r="r" t="t"/>
              <a:pathLst>
                <a:path extrusionOk="0" h="5463" w="22918">
                  <a:moveTo>
                    <a:pt x="16250" y="1"/>
                  </a:moveTo>
                  <a:cubicBezTo>
                    <a:pt x="14339" y="1"/>
                    <a:pt x="14650" y="1894"/>
                    <a:pt x="13249" y="2418"/>
                  </a:cubicBezTo>
                  <a:cubicBezTo>
                    <a:pt x="13029" y="2501"/>
                    <a:pt x="12831" y="2535"/>
                    <a:pt x="12648" y="2535"/>
                  </a:cubicBezTo>
                  <a:cubicBezTo>
                    <a:pt x="11763" y="2535"/>
                    <a:pt x="11234" y="1737"/>
                    <a:pt x="10407" y="1737"/>
                  </a:cubicBezTo>
                  <a:cubicBezTo>
                    <a:pt x="10288" y="1737"/>
                    <a:pt x="10162" y="1754"/>
                    <a:pt x="10027" y="1792"/>
                  </a:cubicBezTo>
                  <a:cubicBezTo>
                    <a:pt x="8771" y="2150"/>
                    <a:pt x="9579" y="3135"/>
                    <a:pt x="8503" y="3493"/>
                  </a:cubicBezTo>
                  <a:cubicBezTo>
                    <a:pt x="8326" y="3552"/>
                    <a:pt x="8180" y="3575"/>
                    <a:pt x="8054" y="3575"/>
                  </a:cubicBezTo>
                  <a:cubicBezTo>
                    <a:pt x="7651" y="3575"/>
                    <a:pt x="7437" y="3347"/>
                    <a:pt x="6998" y="3347"/>
                  </a:cubicBezTo>
                  <a:cubicBezTo>
                    <a:pt x="6740" y="3347"/>
                    <a:pt x="6405" y="3425"/>
                    <a:pt x="5908" y="3674"/>
                  </a:cubicBezTo>
                  <a:cubicBezTo>
                    <a:pt x="4297" y="4478"/>
                    <a:pt x="3938" y="4746"/>
                    <a:pt x="3580" y="4837"/>
                  </a:cubicBezTo>
                  <a:cubicBezTo>
                    <a:pt x="3222" y="4927"/>
                    <a:pt x="1" y="5463"/>
                    <a:pt x="1" y="5463"/>
                  </a:cubicBezTo>
                  <a:lnTo>
                    <a:pt x="22292" y="5463"/>
                  </a:lnTo>
                  <a:cubicBezTo>
                    <a:pt x="22292" y="5463"/>
                    <a:pt x="22918" y="3493"/>
                    <a:pt x="21665" y="2690"/>
                  </a:cubicBezTo>
                  <a:cubicBezTo>
                    <a:pt x="21246" y="2420"/>
                    <a:pt x="20976" y="2350"/>
                    <a:pt x="20753" y="2350"/>
                  </a:cubicBezTo>
                  <a:cubicBezTo>
                    <a:pt x="20515" y="2350"/>
                    <a:pt x="20330" y="2430"/>
                    <a:pt x="20071" y="2430"/>
                  </a:cubicBezTo>
                  <a:cubicBezTo>
                    <a:pt x="19848" y="2430"/>
                    <a:pt x="19570" y="2371"/>
                    <a:pt x="19156" y="2150"/>
                  </a:cubicBezTo>
                  <a:cubicBezTo>
                    <a:pt x="19156" y="2150"/>
                    <a:pt x="18440" y="90"/>
                    <a:pt x="16384" y="4"/>
                  </a:cubicBezTo>
                  <a:cubicBezTo>
                    <a:pt x="16338" y="2"/>
                    <a:pt x="16293" y="1"/>
                    <a:pt x="1625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6" name="Google Shape;1276;p53"/>
          <p:cNvSpPr txBox="1"/>
          <p:nvPr>
            <p:ph type="title"/>
          </p:nvPr>
        </p:nvSpPr>
        <p:spPr>
          <a:xfrm>
            <a:off x="0" y="53050"/>
            <a:ext cx="9144000" cy="90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00">
                <a:latin typeface="Oswald"/>
                <a:ea typeface="Oswald"/>
                <a:cs typeface="Oswald"/>
                <a:sym typeface="Oswald"/>
              </a:rPr>
              <a:t>Créez votre premier projet</a:t>
            </a:r>
            <a:r>
              <a:rPr b="1" lang="en-US" sz="57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!</a:t>
            </a:r>
            <a:endParaRPr b="1" sz="57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7" name="Google Shape;1277;p53"/>
          <p:cNvSpPr txBox="1"/>
          <p:nvPr>
            <p:ph idx="1" type="subTitle"/>
          </p:nvPr>
        </p:nvSpPr>
        <p:spPr>
          <a:xfrm>
            <a:off x="2342700" y="1248950"/>
            <a:ext cx="4458600" cy="180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dvent Pro"/>
                <a:ea typeface="Advent Pro"/>
                <a:cs typeface="Advent Pro"/>
                <a:sym typeface="Advent Pro"/>
              </a:rPr>
              <a:t>O</a:t>
            </a:r>
            <a:r>
              <a:rPr b="1" lang="en-US">
                <a:latin typeface="Advent Pro"/>
                <a:ea typeface="Advent Pro"/>
                <a:cs typeface="Advent Pro"/>
                <a:sym typeface="Advent Pro"/>
              </a:rPr>
              <a:t>uvrez un terminal dans un dossier et lancez la commande suivante :</a:t>
            </a:r>
            <a:endParaRPr b="1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FF"/>
                </a:solidFill>
                <a:latin typeface="Advent Pro"/>
                <a:ea typeface="Advent Pro"/>
                <a:cs typeface="Advent Pro"/>
                <a:sym typeface="Advent Pro"/>
              </a:rPr>
              <a:t>npx create-react-app projet_test</a:t>
            </a:r>
            <a:endParaRPr b="1">
              <a:solidFill>
                <a:srgbClr val="0000FF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FF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dvent Pro"/>
                <a:ea typeface="Advent Pro"/>
                <a:cs typeface="Advent Pro"/>
                <a:sym typeface="Advent Pro"/>
              </a:rPr>
              <a:t>Rentrez dans le dossier du projet, puis entrez la commande :</a:t>
            </a:r>
            <a:endParaRPr b="1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FF"/>
                </a:solidFill>
                <a:latin typeface="Advent Pro"/>
                <a:ea typeface="Advent Pro"/>
                <a:cs typeface="Advent Pro"/>
                <a:sym typeface="Advent Pro"/>
              </a:rPr>
              <a:t>npm start</a:t>
            </a:r>
            <a:endParaRPr b="1">
              <a:solidFill>
                <a:srgbClr val="0000FF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FF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dvent Pro"/>
                <a:ea typeface="Advent Pro"/>
                <a:cs typeface="Advent Pro"/>
                <a:sym typeface="Advent Pro"/>
              </a:rPr>
              <a:t>Ce logo devrait </a:t>
            </a:r>
            <a:r>
              <a:rPr b="1" lang="en-US">
                <a:latin typeface="Advent Pro"/>
                <a:ea typeface="Advent Pro"/>
                <a:cs typeface="Advent Pro"/>
                <a:sym typeface="Advent Pro"/>
              </a:rPr>
              <a:t>apparaître</a:t>
            </a:r>
            <a:r>
              <a:rPr b="1" lang="en-US">
                <a:latin typeface="Advent Pro"/>
                <a:ea typeface="Advent Pro"/>
                <a:cs typeface="Advent Pro"/>
                <a:sym typeface="Advent Pro"/>
              </a:rPr>
              <a:t> dans votre navigateur !</a:t>
            </a:r>
            <a:endParaRPr b="1">
              <a:latin typeface="Advent Pro"/>
              <a:ea typeface="Advent Pro"/>
              <a:cs typeface="Advent Pro"/>
              <a:sym typeface="Advent Pro"/>
            </a:endParaRPr>
          </a:p>
        </p:txBody>
      </p:sp>
      <p:pic>
        <p:nvPicPr>
          <p:cNvPr id="1278" name="Google Shape;127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425" y="3010425"/>
            <a:ext cx="2005176" cy="206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React, c’est quoi ?</a:t>
            </a:r>
            <a:endParaRPr/>
          </a:p>
        </p:txBody>
      </p:sp>
      <p:sp>
        <p:nvSpPr>
          <p:cNvPr id="354" name="Google Shape;354;p29"/>
          <p:cNvSpPr txBox="1"/>
          <p:nvPr>
            <p:ph idx="1" type="body"/>
          </p:nvPr>
        </p:nvSpPr>
        <p:spPr>
          <a:xfrm>
            <a:off x="310850" y="869675"/>
            <a:ext cx="8544000" cy="15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Pas un framework → bibliothèque JavaScript pour créer des interfaces utilisateurs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725" y="1944349"/>
            <a:ext cx="5644549" cy="21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9"/>
          <p:cNvSpPr txBox="1"/>
          <p:nvPr/>
        </p:nvSpPr>
        <p:spPr>
          <a:xfrm>
            <a:off x="3048000" y="4621400"/>
            <a:ext cx="2885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swald Regular"/>
                <a:ea typeface="Oswald Regular"/>
                <a:cs typeface="Oswald Regular"/>
                <a:sym typeface="Oswald Regular"/>
              </a:rPr>
              <a:t>Librairie vs Framework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357" name="Google Shape;35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Quels sont les principaux concepts ?</a:t>
            </a:r>
            <a:endParaRPr/>
          </a:p>
        </p:txBody>
      </p:sp>
      <p:sp>
        <p:nvSpPr>
          <p:cNvPr id="363" name="Google Shape;36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30"/>
          <p:cNvSpPr txBox="1"/>
          <p:nvPr/>
        </p:nvSpPr>
        <p:spPr>
          <a:xfrm>
            <a:off x="656900" y="1313825"/>
            <a:ext cx="4416600" cy="2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Char char="●"/>
            </a:pPr>
            <a:r>
              <a:rPr lang="en-US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Une approche basée composants :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Char char="○"/>
            </a:pPr>
            <a:r>
              <a:rPr lang="en-US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Encapsulation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Char char="○"/>
            </a:pPr>
            <a:r>
              <a:rPr lang="en-US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Composition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Char char="●"/>
            </a:pPr>
            <a:r>
              <a:rPr lang="en-US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“Les données descendent et l’état remonte”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Char char="○"/>
            </a:pPr>
            <a:r>
              <a:rPr lang="en-US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Props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Char char="○"/>
            </a:pPr>
            <a:r>
              <a:rPr lang="en-US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States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Char char="●"/>
            </a:pPr>
            <a:r>
              <a:rPr lang="en-US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Le DOM virtuel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65" name="Google Shape;365;p30"/>
          <p:cNvGrpSpPr/>
          <p:nvPr/>
        </p:nvGrpSpPr>
        <p:grpSpPr>
          <a:xfrm>
            <a:off x="4540859" y="1090206"/>
            <a:ext cx="3883063" cy="3227452"/>
            <a:chOff x="238225" y="-1129285"/>
            <a:chExt cx="7978351" cy="6979785"/>
          </a:xfrm>
        </p:grpSpPr>
        <p:sp>
          <p:nvSpPr>
            <p:cNvPr id="366" name="Google Shape;366;p30"/>
            <p:cNvSpPr/>
            <p:nvPr/>
          </p:nvSpPr>
          <p:spPr>
            <a:xfrm rot="7879148">
              <a:off x="2095797" y="110946"/>
              <a:ext cx="5337984" cy="4499322"/>
            </a:xfrm>
            <a:custGeom>
              <a:rect b="b" l="l" r="r" t="t"/>
              <a:pathLst>
                <a:path extrusionOk="0" h="22343" w="26625">
                  <a:moveTo>
                    <a:pt x="20994" y="1"/>
                  </a:moveTo>
                  <a:cubicBezTo>
                    <a:pt x="20114" y="1"/>
                    <a:pt x="19113" y="100"/>
                    <a:pt x="18057" y="826"/>
                  </a:cubicBezTo>
                  <a:cubicBezTo>
                    <a:pt x="16161" y="2083"/>
                    <a:pt x="14997" y="2583"/>
                    <a:pt x="13462" y="2583"/>
                  </a:cubicBezTo>
                  <a:cubicBezTo>
                    <a:pt x="12700" y="2583"/>
                    <a:pt x="11846" y="2460"/>
                    <a:pt x="10766" y="2244"/>
                  </a:cubicBezTo>
                  <a:cubicBezTo>
                    <a:pt x="10035" y="2110"/>
                    <a:pt x="9298" y="2053"/>
                    <a:pt x="8726" y="2053"/>
                  </a:cubicBezTo>
                  <a:cubicBezTo>
                    <a:pt x="8549" y="2053"/>
                    <a:pt x="8388" y="2058"/>
                    <a:pt x="8248" y="2068"/>
                  </a:cubicBezTo>
                  <a:cubicBezTo>
                    <a:pt x="3805" y="2200"/>
                    <a:pt x="44" y="6093"/>
                    <a:pt x="0" y="10547"/>
                  </a:cubicBezTo>
                  <a:cubicBezTo>
                    <a:pt x="0" y="15265"/>
                    <a:pt x="3849" y="19114"/>
                    <a:pt x="8567" y="19114"/>
                  </a:cubicBezTo>
                  <a:cubicBezTo>
                    <a:pt x="10359" y="19114"/>
                    <a:pt x="12009" y="18564"/>
                    <a:pt x="13384" y="17640"/>
                  </a:cubicBezTo>
                  <a:cubicBezTo>
                    <a:pt x="14308" y="16994"/>
                    <a:pt x="15358" y="16591"/>
                    <a:pt x="16350" y="16591"/>
                  </a:cubicBezTo>
                  <a:cubicBezTo>
                    <a:pt x="17670" y="16591"/>
                    <a:pt x="18886" y="17305"/>
                    <a:pt x="19564" y="19114"/>
                  </a:cubicBezTo>
                  <a:cubicBezTo>
                    <a:pt x="19948" y="20782"/>
                    <a:pt x="21147" y="22342"/>
                    <a:pt x="22826" y="22342"/>
                  </a:cubicBezTo>
                  <a:cubicBezTo>
                    <a:pt x="23362" y="22342"/>
                    <a:pt x="23946" y="22183"/>
                    <a:pt x="24568" y="21819"/>
                  </a:cubicBezTo>
                  <a:cubicBezTo>
                    <a:pt x="26580" y="20621"/>
                    <a:pt x="26349" y="18564"/>
                    <a:pt x="25525" y="17508"/>
                  </a:cubicBezTo>
                  <a:cubicBezTo>
                    <a:pt x="23600" y="15078"/>
                    <a:pt x="23787" y="12747"/>
                    <a:pt x="24194" y="11416"/>
                  </a:cubicBezTo>
                  <a:cubicBezTo>
                    <a:pt x="24425" y="10679"/>
                    <a:pt x="24744" y="10085"/>
                    <a:pt x="25206" y="9535"/>
                  </a:cubicBezTo>
                  <a:cubicBezTo>
                    <a:pt x="26074" y="8480"/>
                    <a:pt x="26624" y="7105"/>
                    <a:pt x="26580" y="5643"/>
                  </a:cubicBezTo>
                  <a:cubicBezTo>
                    <a:pt x="26492" y="2618"/>
                    <a:pt x="24018" y="144"/>
                    <a:pt x="209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2533500" y="2823825"/>
              <a:ext cx="1246300" cy="650775"/>
            </a:xfrm>
            <a:custGeom>
              <a:rect b="b" l="l" r="r" t="t"/>
              <a:pathLst>
                <a:path extrusionOk="0" h="26031" w="49852">
                  <a:moveTo>
                    <a:pt x="7537" y="1"/>
                  </a:moveTo>
                  <a:lnTo>
                    <a:pt x="0" y="7217"/>
                  </a:lnTo>
                  <a:lnTo>
                    <a:pt x="28684" y="26031"/>
                  </a:lnTo>
                  <a:lnTo>
                    <a:pt x="49852" y="13064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3654600" y="3809600"/>
              <a:ext cx="529225" cy="1176775"/>
            </a:xfrm>
            <a:custGeom>
              <a:rect b="b" l="l" r="r" t="t"/>
              <a:pathLst>
                <a:path extrusionOk="0" h="47071" w="21169">
                  <a:moveTo>
                    <a:pt x="21169" y="0"/>
                  </a:moveTo>
                  <a:lnTo>
                    <a:pt x="1" y="12972"/>
                  </a:lnTo>
                  <a:lnTo>
                    <a:pt x="3739" y="47071"/>
                  </a:lnTo>
                  <a:lnTo>
                    <a:pt x="13590" y="43634"/>
                  </a:lnTo>
                  <a:lnTo>
                    <a:pt x="211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424375" y="3888875"/>
              <a:ext cx="1678925" cy="1160600"/>
            </a:xfrm>
            <a:custGeom>
              <a:rect b="b" l="l" r="r" t="t"/>
              <a:pathLst>
                <a:path extrusionOk="0" h="46424" w="67157">
                  <a:moveTo>
                    <a:pt x="46753" y="1"/>
                  </a:moveTo>
                  <a:cubicBezTo>
                    <a:pt x="43569" y="1"/>
                    <a:pt x="40346" y="851"/>
                    <a:pt x="37433" y="2636"/>
                  </a:cubicBezTo>
                  <a:cubicBezTo>
                    <a:pt x="32227" y="5823"/>
                    <a:pt x="30847" y="10473"/>
                    <a:pt x="28616" y="15710"/>
                  </a:cubicBezTo>
                  <a:cubicBezTo>
                    <a:pt x="24171" y="26135"/>
                    <a:pt x="16862" y="35257"/>
                    <a:pt x="7373" y="41450"/>
                  </a:cubicBezTo>
                  <a:cubicBezTo>
                    <a:pt x="7373" y="41450"/>
                    <a:pt x="1" y="46258"/>
                    <a:pt x="431" y="46258"/>
                  </a:cubicBezTo>
                  <a:cubicBezTo>
                    <a:pt x="485" y="46258"/>
                    <a:pt x="667" y="46180"/>
                    <a:pt x="1007" y="46004"/>
                  </a:cubicBezTo>
                  <a:lnTo>
                    <a:pt x="1007" y="46004"/>
                  </a:lnTo>
                  <a:cubicBezTo>
                    <a:pt x="594" y="46298"/>
                    <a:pt x="461" y="46424"/>
                    <a:pt x="533" y="46424"/>
                  </a:cubicBezTo>
                  <a:cubicBezTo>
                    <a:pt x="943" y="46424"/>
                    <a:pt x="7953" y="42398"/>
                    <a:pt x="7953" y="42398"/>
                  </a:cubicBezTo>
                  <a:cubicBezTo>
                    <a:pt x="15297" y="38180"/>
                    <a:pt x="23559" y="35691"/>
                    <a:pt x="32003" y="35068"/>
                  </a:cubicBezTo>
                  <a:cubicBezTo>
                    <a:pt x="32756" y="35013"/>
                    <a:pt x="33513" y="34990"/>
                    <a:pt x="34273" y="34990"/>
                  </a:cubicBezTo>
                  <a:cubicBezTo>
                    <a:pt x="38119" y="34990"/>
                    <a:pt x="42046" y="35581"/>
                    <a:pt x="45868" y="35581"/>
                  </a:cubicBezTo>
                  <a:cubicBezTo>
                    <a:pt x="49421" y="35581"/>
                    <a:pt x="52884" y="35070"/>
                    <a:pt x="56105" y="33098"/>
                  </a:cubicBezTo>
                  <a:cubicBezTo>
                    <a:pt x="64513" y="27943"/>
                    <a:pt x="67156" y="16947"/>
                    <a:pt x="62003" y="8533"/>
                  </a:cubicBezTo>
                  <a:cubicBezTo>
                    <a:pt x="58633" y="3033"/>
                    <a:pt x="52764" y="1"/>
                    <a:pt x="46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2159750" y="4044200"/>
              <a:ext cx="766300" cy="585650"/>
            </a:xfrm>
            <a:custGeom>
              <a:rect b="b" l="l" r="r" t="t"/>
              <a:pathLst>
                <a:path extrusionOk="0" h="23426" w="30652">
                  <a:moveTo>
                    <a:pt x="17342" y="1"/>
                  </a:moveTo>
                  <a:cubicBezTo>
                    <a:pt x="15267" y="1"/>
                    <a:pt x="13166" y="555"/>
                    <a:pt x="11267" y="1719"/>
                  </a:cubicBezTo>
                  <a:cubicBezTo>
                    <a:pt x="5776" y="5081"/>
                    <a:pt x="1" y="20233"/>
                    <a:pt x="913" y="21725"/>
                  </a:cubicBezTo>
                  <a:cubicBezTo>
                    <a:pt x="1339" y="22420"/>
                    <a:pt x="7261" y="23426"/>
                    <a:pt x="13153" y="23426"/>
                  </a:cubicBezTo>
                  <a:cubicBezTo>
                    <a:pt x="17188" y="23426"/>
                    <a:pt x="21210" y="22954"/>
                    <a:pt x="23439" y="21587"/>
                  </a:cubicBezTo>
                  <a:cubicBezTo>
                    <a:pt x="28925" y="18226"/>
                    <a:pt x="30651" y="11055"/>
                    <a:pt x="27285" y="5565"/>
                  </a:cubicBezTo>
                  <a:cubicBezTo>
                    <a:pt x="25087" y="1979"/>
                    <a:pt x="21261" y="1"/>
                    <a:pt x="173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2391400" y="4103125"/>
              <a:ext cx="490100" cy="374550"/>
            </a:xfrm>
            <a:custGeom>
              <a:rect b="b" l="l" r="r" t="t"/>
              <a:pathLst>
                <a:path extrusionOk="0" h="14982" w="19604">
                  <a:moveTo>
                    <a:pt x="11088" y="1"/>
                  </a:moveTo>
                  <a:cubicBezTo>
                    <a:pt x="9760" y="1"/>
                    <a:pt x="8416" y="355"/>
                    <a:pt x="7201" y="1099"/>
                  </a:cubicBezTo>
                  <a:cubicBezTo>
                    <a:pt x="3692" y="3248"/>
                    <a:pt x="0" y="12941"/>
                    <a:pt x="581" y="13893"/>
                  </a:cubicBezTo>
                  <a:cubicBezTo>
                    <a:pt x="853" y="14338"/>
                    <a:pt x="4643" y="14981"/>
                    <a:pt x="8413" y="14981"/>
                  </a:cubicBezTo>
                  <a:cubicBezTo>
                    <a:pt x="10993" y="14981"/>
                    <a:pt x="13563" y="14680"/>
                    <a:pt x="14989" y="13807"/>
                  </a:cubicBezTo>
                  <a:cubicBezTo>
                    <a:pt x="18498" y="11658"/>
                    <a:pt x="19603" y="7068"/>
                    <a:pt x="17449" y="3560"/>
                  </a:cubicBezTo>
                  <a:cubicBezTo>
                    <a:pt x="16044" y="1265"/>
                    <a:pt x="13595" y="1"/>
                    <a:pt x="1108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3042800" y="1458975"/>
              <a:ext cx="4213450" cy="2854350"/>
            </a:xfrm>
            <a:custGeom>
              <a:rect b="b" l="l" r="r" t="t"/>
              <a:pathLst>
                <a:path extrusionOk="0" h="114174" w="168538">
                  <a:moveTo>
                    <a:pt x="145777" y="0"/>
                  </a:moveTo>
                  <a:cubicBezTo>
                    <a:pt x="130803" y="0"/>
                    <a:pt x="110000" y="6242"/>
                    <a:pt x="102469" y="9805"/>
                  </a:cubicBezTo>
                  <a:cubicBezTo>
                    <a:pt x="101491" y="10264"/>
                    <a:pt x="100581" y="10828"/>
                    <a:pt x="99714" y="11470"/>
                  </a:cubicBezTo>
                  <a:lnTo>
                    <a:pt x="68116" y="33799"/>
                  </a:lnTo>
                  <a:lnTo>
                    <a:pt x="55481" y="42732"/>
                  </a:lnTo>
                  <a:lnTo>
                    <a:pt x="0" y="81939"/>
                  </a:lnTo>
                  <a:lnTo>
                    <a:pt x="19757" y="114173"/>
                  </a:lnTo>
                  <a:cubicBezTo>
                    <a:pt x="19757" y="114173"/>
                    <a:pt x="125889" y="58958"/>
                    <a:pt x="130553" y="55639"/>
                  </a:cubicBezTo>
                  <a:cubicBezTo>
                    <a:pt x="140607" y="48483"/>
                    <a:pt x="168538" y="17282"/>
                    <a:pt x="161215" y="5328"/>
                  </a:cubicBezTo>
                  <a:cubicBezTo>
                    <a:pt x="158836" y="1445"/>
                    <a:pt x="152981" y="0"/>
                    <a:pt x="145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3035150" y="1450850"/>
              <a:ext cx="4226975" cy="2869350"/>
            </a:xfrm>
            <a:custGeom>
              <a:rect b="b" l="l" r="r" t="t"/>
              <a:pathLst>
                <a:path extrusionOk="0" h="114774" w="169079">
                  <a:moveTo>
                    <a:pt x="146129" y="1"/>
                  </a:moveTo>
                  <a:cubicBezTo>
                    <a:pt x="130719" y="1"/>
                    <a:pt x="109344" y="6720"/>
                    <a:pt x="102659" y="9881"/>
                  </a:cubicBezTo>
                  <a:cubicBezTo>
                    <a:pt x="101706" y="10328"/>
                    <a:pt x="100765" y="10899"/>
                    <a:pt x="99862" y="11571"/>
                  </a:cubicBezTo>
                  <a:lnTo>
                    <a:pt x="68264" y="33900"/>
                  </a:lnTo>
                  <a:cubicBezTo>
                    <a:pt x="68142" y="33987"/>
                    <a:pt x="68116" y="34159"/>
                    <a:pt x="68203" y="34281"/>
                  </a:cubicBezTo>
                  <a:cubicBezTo>
                    <a:pt x="68257" y="34356"/>
                    <a:pt x="68343" y="34397"/>
                    <a:pt x="68428" y="34397"/>
                  </a:cubicBezTo>
                  <a:cubicBezTo>
                    <a:pt x="68482" y="34397"/>
                    <a:pt x="68535" y="34381"/>
                    <a:pt x="68580" y="34347"/>
                  </a:cubicBezTo>
                  <a:lnTo>
                    <a:pt x="100184" y="12015"/>
                  </a:lnTo>
                  <a:cubicBezTo>
                    <a:pt x="101059" y="11362"/>
                    <a:pt x="101971" y="10807"/>
                    <a:pt x="102893" y="10375"/>
                  </a:cubicBezTo>
                  <a:cubicBezTo>
                    <a:pt x="110845" y="6616"/>
                    <a:pt x="131363" y="620"/>
                    <a:pt x="146073" y="620"/>
                  </a:cubicBezTo>
                  <a:cubicBezTo>
                    <a:pt x="153211" y="620"/>
                    <a:pt x="158981" y="2032"/>
                    <a:pt x="161286" y="5796"/>
                  </a:cubicBezTo>
                  <a:cubicBezTo>
                    <a:pt x="164363" y="10812"/>
                    <a:pt x="161235" y="20276"/>
                    <a:pt x="152485" y="32448"/>
                  </a:cubicBezTo>
                  <a:cubicBezTo>
                    <a:pt x="145309" y="42431"/>
                    <a:pt x="135774" y="52128"/>
                    <a:pt x="130701" y="55739"/>
                  </a:cubicBezTo>
                  <a:cubicBezTo>
                    <a:pt x="126204" y="58938"/>
                    <a:pt x="25655" y="111280"/>
                    <a:pt x="20160" y="114143"/>
                  </a:cubicBezTo>
                  <a:lnTo>
                    <a:pt x="673" y="82341"/>
                  </a:lnTo>
                  <a:lnTo>
                    <a:pt x="55944" y="43282"/>
                  </a:lnTo>
                  <a:cubicBezTo>
                    <a:pt x="56066" y="43195"/>
                    <a:pt x="56092" y="43021"/>
                    <a:pt x="56005" y="42899"/>
                  </a:cubicBezTo>
                  <a:cubicBezTo>
                    <a:pt x="55952" y="42824"/>
                    <a:pt x="55868" y="42784"/>
                    <a:pt x="55783" y="42784"/>
                  </a:cubicBezTo>
                  <a:cubicBezTo>
                    <a:pt x="55730" y="42784"/>
                    <a:pt x="55676" y="42800"/>
                    <a:pt x="55629" y="42833"/>
                  </a:cubicBezTo>
                  <a:lnTo>
                    <a:pt x="148" y="82040"/>
                  </a:lnTo>
                  <a:cubicBezTo>
                    <a:pt x="31" y="82122"/>
                    <a:pt x="0" y="82285"/>
                    <a:pt x="77" y="82407"/>
                  </a:cubicBezTo>
                  <a:lnTo>
                    <a:pt x="19828" y="114641"/>
                  </a:lnTo>
                  <a:cubicBezTo>
                    <a:pt x="19880" y="114728"/>
                    <a:pt x="19971" y="114774"/>
                    <a:pt x="20063" y="114774"/>
                  </a:cubicBezTo>
                  <a:cubicBezTo>
                    <a:pt x="20103" y="114774"/>
                    <a:pt x="20150" y="114764"/>
                    <a:pt x="20190" y="114743"/>
                  </a:cubicBezTo>
                  <a:cubicBezTo>
                    <a:pt x="24520" y="112486"/>
                    <a:pt x="126388" y="59478"/>
                    <a:pt x="131018" y="56182"/>
                  </a:cubicBezTo>
                  <a:cubicBezTo>
                    <a:pt x="141744" y="48552"/>
                    <a:pt x="169079" y="17469"/>
                    <a:pt x="161754" y="5511"/>
                  </a:cubicBezTo>
                  <a:cubicBezTo>
                    <a:pt x="159287" y="1483"/>
                    <a:pt x="153366" y="1"/>
                    <a:pt x="1461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3453050" y="1593075"/>
              <a:ext cx="3691175" cy="2711350"/>
            </a:xfrm>
            <a:custGeom>
              <a:rect b="b" l="l" r="r" t="t"/>
              <a:pathLst>
                <a:path extrusionOk="0" h="108454" w="147647">
                  <a:moveTo>
                    <a:pt x="144504" y="0"/>
                  </a:moveTo>
                  <a:cubicBezTo>
                    <a:pt x="142701" y="4956"/>
                    <a:pt x="138611" y="14526"/>
                    <a:pt x="131928" y="21508"/>
                  </a:cubicBezTo>
                  <a:cubicBezTo>
                    <a:pt x="122532" y="31333"/>
                    <a:pt x="111851" y="41585"/>
                    <a:pt x="105445" y="45430"/>
                  </a:cubicBezTo>
                  <a:cubicBezTo>
                    <a:pt x="99302" y="49118"/>
                    <a:pt x="7605" y="98720"/>
                    <a:pt x="0" y="102831"/>
                  </a:cubicBezTo>
                  <a:lnTo>
                    <a:pt x="3444" y="108454"/>
                  </a:lnTo>
                  <a:cubicBezTo>
                    <a:pt x="8939" y="105591"/>
                    <a:pt x="109488" y="53249"/>
                    <a:pt x="113985" y="50050"/>
                  </a:cubicBezTo>
                  <a:cubicBezTo>
                    <a:pt x="119058" y="46439"/>
                    <a:pt x="128593" y="36742"/>
                    <a:pt x="135769" y="26759"/>
                  </a:cubicBezTo>
                  <a:cubicBezTo>
                    <a:pt x="144519" y="14587"/>
                    <a:pt x="147647" y="5123"/>
                    <a:pt x="144570" y="107"/>
                  </a:cubicBezTo>
                  <a:cubicBezTo>
                    <a:pt x="144549" y="71"/>
                    <a:pt x="144530" y="36"/>
                    <a:pt x="14450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3447050" y="1585275"/>
              <a:ext cx="3809200" cy="2728050"/>
            </a:xfrm>
            <a:custGeom>
              <a:rect b="b" l="l" r="r" t="t"/>
              <a:pathLst>
                <a:path extrusionOk="0" h="109122" w="152368">
                  <a:moveTo>
                    <a:pt x="144861" y="1"/>
                  </a:moveTo>
                  <a:cubicBezTo>
                    <a:pt x="144820" y="103"/>
                    <a:pt x="144784" y="205"/>
                    <a:pt x="144744" y="312"/>
                  </a:cubicBezTo>
                  <a:cubicBezTo>
                    <a:pt x="144770" y="348"/>
                    <a:pt x="144789" y="383"/>
                    <a:pt x="144810" y="419"/>
                  </a:cubicBezTo>
                  <a:cubicBezTo>
                    <a:pt x="147887" y="5435"/>
                    <a:pt x="144759" y="14899"/>
                    <a:pt x="136009" y="27071"/>
                  </a:cubicBezTo>
                  <a:cubicBezTo>
                    <a:pt x="128833" y="37054"/>
                    <a:pt x="119298" y="46751"/>
                    <a:pt x="114225" y="50362"/>
                  </a:cubicBezTo>
                  <a:cubicBezTo>
                    <a:pt x="109728" y="53561"/>
                    <a:pt x="9179" y="105903"/>
                    <a:pt x="3684" y="108766"/>
                  </a:cubicBezTo>
                  <a:lnTo>
                    <a:pt x="240" y="103143"/>
                  </a:lnTo>
                  <a:cubicBezTo>
                    <a:pt x="149" y="103193"/>
                    <a:pt x="68" y="103240"/>
                    <a:pt x="1" y="103275"/>
                  </a:cubicBezTo>
                  <a:lnTo>
                    <a:pt x="3587" y="109121"/>
                  </a:lnTo>
                  <a:cubicBezTo>
                    <a:pt x="3587" y="109121"/>
                    <a:pt x="109719" y="53906"/>
                    <a:pt x="114383" y="50587"/>
                  </a:cubicBezTo>
                  <a:cubicBezTo>
                    <a:pt x="124437" y="43431"/>
                    <a:pt x="152368" y="12230"/>
                    <a:pt x="145045" y="276"/>
                  </a:cubicBezTo>
                  <a:cubicBezTo>
                    <a:pt x="144989" y="179"/>
                    <a:pt x="144922" y="92"/>
                    <a:pt x="1448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2723850" y="3507425"/>
              <a:ext cx="812900" cy="925725"/>
            </a:xfrm>
            <a:custGeom>
              <a:rect b="b" l="l" r="r" t="t"/>
              <a:pathLst>
                <a:path extrusionOk="0" h="37029" w="32516">
                  <a:moveTo>
                    <a:pt x="12758" y="1"/>
                  </a:moveTo>
                  <a:lnTo>
                    <a:pt x="0" y="14374"/>
                  </a:lnTo>
                  <a:lnTo>
                    <a:pt x="13879" y="37028"/>
                  </a:lnTo>
                  <a:lnTo>
                    <a:pt x="32515" y="32235"/>
                  </a:lnTo>
                  <a:lnTo>
                    <a:pt x="127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2715325" y="3495975"/>
              <a:ext cx="831975" cy="945050"/>
            </a:xfrm>
            <a:custGeom>
              <a:rect b="b" l="l" r="r" t="t"/>
              <a:pathLst>
                <a:path extrusionOk="0" h="37802" w="33279">
                  <a:moveTo>
                    <a:pt x="13059" y="917"/>
                  </a:moveTo>
                  <a:lnTo>
                    <a:pt x="32428" y="32526"/>
                  </a:lnTo>
                  <a:lnTo>
                    <a:pt x="14347" y="37171"/>
                  </a:lnTo>
                  <a:lnTo>
                    <a:pt x="677" y="14863"/>
                  </a:lnTo>
                  <a:lnTo>
                    <a:pt x="13059" y="917"/>
                  </a:lnTo>
                  <a:close/>
                  <a:moveTo>
                    <a:pt x="13141" y="0"/>
                  </a:moveTo>
                  <a:lnTo>
                    <a:pt x="0" y="14802"/>
                  </a:lnTo>
                  <a:lnTo>
                    <a:pt x="14093" y="37802"/>
                  </a:lnTo>
                  <a:lnTo>
                    <a:pt x="33279" y="32867"/>
                  </a:lnTo>
                  <a:lnTo>
                    <a:pt x="131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2773375" y="3810625"/>
              <a:ext cx="73375" cy="72100"/>
            </a:xfrm>
            <a:custGeom>
              <a:rect b="b" l="l" r="r" t="t"/>
              <a:pathLst>
                <a:path extrusionOk="0" h="2884" w="2935">
                  <a:moveTo>
                    <a:pt x="2634" y="1"/>
                  </a:moveTo>
                  <a:cubicBezTo>
                    <a:pt x="2565" y="1"/>
                    <a:pt x="2496" y="28"/>
                    <a:pt x="2445" y="82"/>
                  </a:cubicBezTo>
                  <a:lnTo>
                    <a:pt x="107" y="2414"/>
                  </a:lnTo>
                  <a:cubicBezTo>
                    <a:pt x="1" y="2521"/>
                    <a:pt x="1" y="2694"/>
                    <a:pt x="107" y="2801"/>
                  </a:cubicBezTo>
                  <a:cubicBezTo>
                    <a:pt x="163" y="2858"/>
                    <a:pt x="229" y="2883"/>
                    <a:pt x="300" y="2883"/>
                  </a:cubicBezTo>
                  <a:cubicBezTo>
                    <a:pt x="372" y="2883"/>
                    <a:pt x="443" y="2858"/>
                    <a:pt x="495" y="2801"/>
                  </a:cubicBezTo>
                  <a:lnTo>
                    <a:pt x="2827" y="469"/>
                  </a:lnTo>
                  <a:cubicBezTo>
                    <a:pt x="2934" y="362"/>
                    <a:pt x="2934" y="188"/>
                    <a:pt x="2827" y="82"/>
                  </a:cubicBezTo>
                  <a:cubicBezTo>
                    <a:pt x="2774" y="28"/>
                    <a:pt x="2704" y="1"/>
                    <a:pt x="2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2877650" y="3602225"/>
              <a:ext cx="177500" cy="176325"/>
            </a:xfrm>
            <a:custGeom>
              <a:rect b="b" l="l" r="r" t="t"/>
              <a:pathLst>
                <a:path extrusionOk="0" h="7053" w="7100">
                  <a:moveTo>
                    <a:pt x="6800" y="0"/>
                  </a:moveTo>
                  <a:cubicBezTo>
                    <a:pt x="6730" y="0"/>
                    <a:pt x="6660" y="27"/>
                    <a:pt x="6606" y="80"/>
                  </a:cubicBezTo>
                  <a:lnTo>
                    <a:pt x="108" y="6584"/>
                  </a:lnTo>
                  <a:cubicBezTo>
                    <a:pt x="0" y="6690"/>
                    <a:pt x="0" y="6864"/>
                    <a:pt x="108" y="6972"/>
                  </a:cubicBezTo>
                  <a:cubicBezTo>
                    <a:pt x="158" y="7022"/>
                    <a:pt x="230" y="7052"/>
                    <a:pt x="296" y="7052"/>
                  </a:cubicBezTo>
                  <a:cubicBezTo>
                    <a:pt x="367" y="7052"/>
                    <a:pt x="438" y="7022"/>
                    <a:pt x="489" y="6972"/>
                  </a:cubicBezTo>
                  <a:lnTo>
                    <a:pt x="6994" y="467"/>
                  </a:lnTo>
                  <a:cubicBezTo>
                    <a:pt x="7100" y="360"/>
                    <a:pt x="7100" y="188"/>
                    <a:pt x="6994" y="80"/>
                  </a:cubicBezTo>
                  <a:cubicBezTo>
                    <a:pt x="6940" y="27"/>
                    <a:pt x="6870" y="0"/>
                    <a:pt x="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214600" y="2854725"/>
              <a:ext cx="658450" cy="577075"/>
            </a:xfrm>
            <a:custGeom>
              <a:rect b="b" l="l" r="r" t="t"/>
              <a:pathLst>
                <a:path extrusionOk="0" h="23083" w="26338">
                  <a:moveTo>
                    <a:pt x="13161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38"/>
                    <a:pt x="3332" y="17573"/>
                  </a:cubicBezTo>
                  <a:cubicBezTo>
                    <a:pt x="5510" y="21124"/>
                    <a:pt x="9303" y="23082"/>
                    <a:pt x="13186" y="23082"/>
                  </a:cubicBezTo>
                  <a:cubicBezTo>
                    <a:pt x="15241" y="23082"/>
                    <a:pt x="17321" y="22534"/>
                    <a:pt x="19202" y="21383"/>
                  </a:cubicBezTo>
                  <a:cubicBezTo>
                    <a:pt x="24631" y="18052"/>
                    <a:pt x="26338" y="10947"/>
                    <a:pt x="23012" y="5512"/>
                  </a:cubicBezTo>
                  <a:cubicBezTo>
                    <a:pt x="20834" y="1960"/>
                    <a:pt x="17043" y="1"/>
                    <a:pt x="131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4298125" y="2927900"/>
              <a:ext cx="491525" cy="430775"/>
            </a:xfrm>
            <a:custGeom>
              <a:rect b="b" l="l" r="r" t="t"/>
              <a:pathLst>
                <a:path extrusionOk="0" h="17231" w="19661">
                  <a:moveTo>
                    <a:pt x="9823" y="1"/>
                  </a:moveTo>
                  <a:cubicBezTo>
                    <a:pt x="8288" y="1"/>
                    <a:pt x="6734" y="411"/>
                    <a:pt x="5329" y="1271"/>
                  </a:cubicBezTo>
                  <a:cubicBezTo>
                    <a:pt x="1274" y="3757"/>
                    <a:pt x="0" y="9059"/>
                    <a:pt x="2487" y="13118"/>
                  </a:cubicBezTo>
                  <a:cubicBezTo>
                    <a:pt x="4111" y="15769"/>
                    <a:pt x="6940" y="17230"/>
                    <a:pt x="9838" y="17230"/>
                  </a:cubicBezTo>
                  <a:cubicBezTo>
                    <a:pt x="11373" y="17230"/>
                    <a:pt x="12927" y="16821"/>
                    <a:pt x="14333" y="15960"/>
                  </a:cubicBezTo>
                  <a:cubicBezTo>
                    <a:pt x="18387" y="13475"/>
                    <a:pt x="19661" y="8172"/>
                    <a:pt x="17175" y="4113"/>
                  </a:cubicBezTo>
                  <a:cubicBezTo>
                    <a:pt x="15550" y="1463"/>
                    <a:pt x="12721" y="1"/>
                    <a:pt x="9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4290350" y="2921050"/>
              <a:ext cx="491400" cy="444300"/>
            </a:xfrm>
            <a:custGeom>
              <a:rect b="b" l="l" r="r" t="t"/>
              <a:pathLst>
                <a:path extrusionOk="0" h="17772" w="19656">
                  <a:moveTo>
                    <a:pt x="10127" y="548"/>
                  </a:moveTo>
                  <a:cubicBezTo>
                    <a:pt x="10778" y="548"/>
                    <a:pt x="11435" y="623"/>
                    <a:pt x="12088" y="781"/>
                  </a:cubicBezTo>
                  <a:cubicBezTo>
                    <a:pt x="14257" y="1301"/>
                    <a:pt x="16091" y="2631"/>
                    <a:pt x="17252" y="4530"/>
                  </a:cubicBezTo>
                  <a:cubicBezTo>
                    <a:pt x="19655" y="8451"/>
                    <a:pt x="18423" y="13596"/>
                    <a:pt x="14502" y="15999"/>
                  </a:cubicBezTo>
                  <a:cubicBezTo>
                    <a:pt x="13145" y="16831"/>
                    <a:pt x="11641" y="17227"/>
                    <a:pt x="10155" y="17227"/>
                  </a:cubicBezTo>
                  <a:cubicBezTo>
                    <a:pt x="7346" y="17227"/>
                    <a:pt x="4601" y="15812"/>
                    <a:pt x="3031" y="13249"/>
                  </a:cubicBezTo>
                  <a:cubicBezTo>
                    <a:pt x="628" y="9328"/>
                    <a:pt x="1860" y="4179"/>
                    <a:pt x="5781" y="1780"/>
                  </a:cubicBezTo>
                  <a:cubicBezTo>
                    <a:pt x="7111" y="964"/>
                    <a:pt x="8609" y="548"/>
                    <a:pt x="10127" y="548"/>
                  </a:cubicBezTo>
                  <a:close/>
                  <a:moveTo>
                    <a:pt x="10132" y="0"/>
                  </a:moveTo>
                  <a:cubicBezTo>
                    <a:pt x="8512" y="0"/>
                    <a:pt x="6915" y="445"/>
                    <a:pt x="5497" y="1312"/>
                  </a:cubicBezTo>
                  <a:cubicBezTo>
                    <a:pt x="1320" y="3874"/>
                    <a:pt x="1" y="9353"/>
                    <a:pt x="2563" y="13535"/>
                  </a:cubicBezTo>
                  <a:cubicBezTo>
                    <a:pt x="4239" y="16265"/>
                    <a:pt x="7163" y="17772"/>
                    <a:pt x="10157" y="17772"/>
                  </a:cubicBezTo>
                  <a:cubicBezTo>
                    <a:pt x="11736" y="17772"/>
                    <a:pt x="13341" y="17355"/>
                    <a:pt x="14787" y="16469"/>
                  </a:cubicBezTo>
                  <a:cubicBezTo>
                    <a:pt x="16808" y="15226"/>
                    <a:pt x="18230" y="13275"/>
                    <a:pt x="18785" y="10963"/>
                  </a:cubicBezTo>
                  <a:cubicBezTo>
                    <a:pt x="19335" y="8655"/>
                    <a:pt x="18958" y="6272"/>
                    <a:pt x="17720" y="4245"/>
                  </a:cubicBezTo>
                  <a:cubicBezTo>
                    <a:pt x="16477" y="2223"/>
                    <a:pt x="14527" y="802"/>
                    <a:pt x="12215" y="247"/>
                  </a:cubicBezTo>
                  <a:cubicBezTo>
                    <a:pt x="11524" y="82"/>
                    <a:pt x="10826" y="0"/>
                    <a:pt x="101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422150" y="2986025"/>
              <a:ext cx="359600" cy="365725"/>
            </a:xfrm>
            <a:custGeom>
              <a:rect b="b" l="l" r="r" t="t"/>
              <a:pathLst>
                <a:path extrusionOk="0" h="14629" w="14384">
                  <a:moveTo>
                    <a:pt x="10356" y="1"/>
                  </a:moveTo>
                  <a:cubicBezTo>
                    <a:pt x="5460" y="4152"/>
                    <a:pt x="1757" y="9989"/>
                    <a:pt x="1" y="13059"/>
                  </a:cubicBezTo>
                  <a:cubicBezTo>
                    <a:pt x="1426" y="14084"/>
                    <a:pt x="3144" y="14629"/>
                    <a:pt x="4885" y="14629"/>
                  </a:cubicBezTo>
                  <a:cubicBezTo>
                    <a:pt x="6367" y="14629"/>
                    <a:pt x="7869" y="14232"/>
                    <a:pt x="9230" y="13400"/>
                  </a:cubicBezTo>
                  <a:cubicBezTo>
                    <a:pt x="13151" y="10997"/>
                    <a:pt x="14383" y="5852"/>
                    <a:pt x="11980" y="1931"/>
                  </a:cubicBezTo>
                  <a:cubicBezTo>
                    <a:pt x="11531" y="1198"/>
                    <a:pt x="10981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418700" y="2981575"/>
              <a:ext cx="370950" cy="377050"/>
            </a:xfrm>
            <a:custGeom>
              <a:rect b="b" l="l" r="r" t="t"/>
              <a:pathLst>
                <a:path extrusionOk="0" h="15082" w="14838">
                  <a:moveTo>
                    <a:pt x="10701" y="0"/>
                  </a:moveTo>
                  <a:cubicBezTo>
                    <a:pt x="10630" y="62"/>
                    <a:pt x="10560" y="118"/>
                    <a:pt x="10494" y="179"/>
                  </a:cubicBezTo>
                  <a:cubicBezTo>
                    <a:pt x="11119" y="729"/>
                    <a:pt x="11669" y="1376"/>
                    <a:pt x="12118" y="2109"/>
                  </a:cubicBezTo>
                  <a:cubicBezTo>
                    <a:pt x="14521" y="6030"/>
                    <a:pt x="13289" y="11175"/>
                    <a:pt x="9368" y="13578"/>
                  </a:cubicBezTo>
                  <a:cubicBezTo>
                    <a:pt x="8007" y="14410"/>
                    <a:pt x="6505" y="14807"/>
                    <a:pt x="5023" y="14807"/>
                  </a:cubicBezTo>
                  <a:cubicBezTo>
                    <a:pt x="3282" y="14807"/>
                    <a:pt x="1564" y="14262"/>
                    <a:pt x="139" y="13237"/>
                  </a:cubicBezTo>
                  <a:cubicBezTo>
                    <a:pt x="88" y="13324"/>
                    <a:pt x="47" y="13401"/>
                    <a:pt x="1" y="13482"/>
                  </a:cubicBezTo>
                  <a:cubicBezTo>
                    <a:pt x="1468" y="14526"/>
                    <a:pt x="3230" y="15082"/>
                    <a:pt x="5017" y="15082"/>
                  </a:cubicBezTo>
                  <a:cubicBezTo>
                    <a:pt x="6551" y="15082"/>
                    <a:pt x="8104" y="14674"/>
                    <a:pt x="9510" y="13813"/>
                  </a:cubicBezTo>
                  <a:cubicBezTo>
                    <a:pt x="13564" y="11328"/>
                    <a:pt x="14838" y="6025"/>
                    <a:pt x="12352" y="1966"/>
                  </a:cubicBezTo>
                  <a:cubicBezTo>
                    <a:pt x="11888" y="1213"/>
                    <a:pt x="11328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794975" y="2529775"/>
              <a:ext cx="658450" cy="577050"/>
            </a:xfrm>
            <a:custGeom>
              <a:rect b="b" l="l" r="r" t="t"/>
              <a:pathLst>
                <a:path extrusionOk="0" h="23082" w="26338">
                  <a:moveTo>
                    <a:pt x="13156" y="0"/>
                  </a:moveTo>
                  <a:cubicBezTo>
                    <a:pt x="11101" y="0"/>
                    <a:pt x="9020" y="550"/>
                    <a:pt x="7141" y="1703"/>
                  </a:cubicBezTo>
                  <a:cubicBezTo>
                    <a:pt x="1707" y="5034"/>
                    <a:pt x="1" y="12139"/>
                    <a:pt x="3327" y="17574"/>
                  </a:cubicBezTo>
                  <a:cubicBezTo>
                    <a:pt x="5505" y="21124"/>
                    <a:pt x="9297" y="23082"/>
                    <a:pt x="13180" y="23082"/>
                  </a:cubicBezTo>
                  <a:cubicBezTo>
                    <a:pt x="15235" y="23082"/>
                    <a:pt x="17316" y="22534"/>
                    <a:pt x="19197" y="21383"/>
                  </a:cubicBezTo>
                  <a:cubicBezTo>
                    <a:pt x="24631" y="18052"/>
                    <a:pt x="26338" y="10947"/>
                    <a:pt x="23007" y="5513"/>
                  </a:cubicBezTo>
                  <a:cubicBezTo>
                    <a:pt x="20829" y="1960"/>
                    <a:pt x="17038" y="0"/>
                    <a:pt x="131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872775" y="2666825"/>
              <a:ext cx="31850" cy="43950"/>
            </a:xfrm>
            <a:custGeom>
              <a:rect b="b" l="l" r="r" t="t"/>
              <a:pathLst>
                <a:path extrusionOk="0" h="1758" w="1274">
                  <a:moveTo>
                    <a:pt x="963" y="1"/>
                  </a:moveTo>
                  <a:cubicBezTo>
                    <a:pt x="875" y="1"/>
                    <a:pt x="788" y="41"/>
                    <a:pt x="734" y="118"/>
                  </a:cubicBezTo>
                  <a:cubicBezTo>
                    <a:pt x="434" y="560"/>
                    <a:pt x="204" y="988"/>
                    <a:pt x="56" y="1391"/>
                  </a:cubicBezTo>
                  <a:cubicBezTo>
                    <a:pt x="1" y="1533"/>
                    <a:pt x="72" y="1691"/>
                    <a:pt x="215" y="1742"/>
                  </a:cubicBezTo>
                  <a:cubicBezTo>
                    <a:pt x="245" y="1752"/>
                    <a:pt x="281" y="1758"/>
                    <a:pt x="311" y="1758"/>
                  </a:cubicBezTo>
                  <a:cubicBezTo>
                    <a:pt x="423" y="1758"/>
                    <a:pt x="525" y="1691"/>
                    <a:pt x="566" y="1584"/>
                  </a:cubicBezTo>
                  <a:cubicBezTo>
                    <a:pt x="704" y="1223"/>
                    <a:pt x="912" y="830"/>
                    <a:pt x="1187" y="428"/>
                  </a:cubicBezTo>
                  <a:cubicBezTo>
                    <a:pt x="1273" y="301"/>
                    <a:pt x="1243" y="132"/>
                    <a:pt x="1116" y="47"/>
                  </a:cubicBezTo>
                  <a:cubicBezTo>
                    <a:pt x="1070" y="16"/>
                    <a:pt x="1016" y="1"/>
                    <a:pt x="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913650" y="2620500"/>
              <a:ext cx="31350" cy="29775"/>
            </a:xfrm>
            <a:custGeom>
              <a:rect b="b" l="l" r="r" t="t"/>
              <a:pathLst>
                <a:path extrusionOk="0" h="1191" w="1254">
                  <a:moveTo>
                    <a:pt x="952" y="0"/>
                  </a:moveTo>
                  <a:cubicBezTo>
                    <a:pt x="887" y="0"/>
                    <a:pt x="821" y="23"/>
                    <a:pt x="769" y="71"/>
                  </a:cubicBezTo>
                  <a:cubicBezTo>
                    <a:pt x="759" y="81"/>
                    <a:pt x="479" y="325"/>
                    <a:pt x="102" y="727"/>
                  </a:cubicBezTo>
                  <a:cubicBezTo>
                    <a:pt x="0" y="840"/>
                    <a:pt x="5" y="1013"/>
                    <a:pt x="118" y="1115"/>
                  </a:cubicBezTo>
                  <a:cubicBezTo>
                    <a:pt x="169" y="1166"/>
                    <a:pt x="235" y="1191"/>
                    <a:pt x="301" y="1191"/>
                  </a:cubicBezTo>
                  <a:cubicBezTo>
                    <a:pt x="377" y="1191"/>
                    <a:pt x="449" y="1160"/>
                    <a:pt x="505" y="1099"/>
                  </a:cubicBezTo>
                  <a:cubicBezTo>
                    <a:pt x="856" y="723"/>
                    <a:pt x="1126" y="478"/>
                    <a:pt x="1131" y="478"/>
                  </a:cubicBezTo>
                  <a:cubicBezTo>
                    <a:pt x="1243" y="377"/>
                    <a:pt x="1253" y="203"/>
                    <a:pt x="1157" y="91"/>
                  </a:cubicBezTo>
                  <a:cubicBezTo>
                    <a:pt x="1102" y="31"/>
                    <a:pt x="1027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878375" y="2602975"/>
              <a:ext cx="491500" cy="430750"/>
            </a:xfrm>
            <a:custGeom>
              <a:rect b="b" l="l" r="r" t="t"/>
              <a:pathLst>
                <a:path extrusionOk="0" h="17230" w="19660">
                  <a:moveTo>
                    <a:pt x="9824" y="0"/>
                  </a:moveTo>
                  <a:cubicBezTo>
                    <a:pt x="8290" y="0"/>
                    <a:pt x="6736" y="410"/>
                    <a:pt x="5333" y="1271"/>
                  </a:cubicBezTo>
                  <a:cubicBezTo>
                    <a:pt x="1274" y="3756"/>
                    <a:pt x="1" y="9058"/>
                    <a:pt x="2486" y="13113"/>
                  </a:cubicBezTo>
                  <a:cubicBezTo>
                    <a:pt x="4111" y="15767"/>
                    <a:pt x="6941" y="17230"/>
                    <a:pt x="9840" y="17230"/>
                  </a:cubicBezTo>
                  <a:cubicBezTo>
                    <a:pt x="11374" y="17230"/>
                    <a:pt x="12928" y="16820"/>
                    <a:pt x="14333" y="15960"/>
                  </a:cubicBezTo>
                  <a:cubicBezTo>
                    <a:pt x="18387" y="13474"/>
                    <a:pt x="19660" y="8172"/>
                    <a:pt x="17175" y="4113"/>
                  </a:cubicBezTo>
                  <a:cubicBezTo>
                    <a:pt x="15550" y="1462"/>
                    <a:pt x="12721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870725" y="2596025"/>
              <a:ext cx="483400" cy="444525"/>
            </a:xfrm>
            <a:custGeom>
              <a:rect b="b" l="l" r="r" t="t"/>
              <a:pathLst>
                <a:path extrusionOk="0" h="17781" w="19336">
                  <a:moveTo>
                    <a:pt x="10121" y="550"/>
                  </a:moveTo>
                  <a:cubicBezTo>
                    <a:pt x="10779" y="550"/>
                    <a:pt x="11435" y="627"/>
                    <a:pt x="12086" y="780"/>
                  </a:cubicBezTo>
                  <a:cubicBezTo>
                    <a:pt x="14251" y="1304"/>
                    <a:pt x="16085" y="2634"/>
                    <a:pt x="17251" y="4534"/>
                  </a:cubicBezTo>
                  <a:cubicBezTo>
                    <a:pt x="18412" y="6433"/>
                    <a:pt x="18769" y="8674"/>
                    <a:pt x="18250" y="10839"/>
                  </a:cubicBezTo>
                  <a:cubicBezTo>
                    <a:pt x="17725" y="13008"/>
                    <a:pt x="16395" y="14842"/>
                    <a:pt x="14496" y="16003"/>
                  </a:cubicBezTo>
                  <a:cubicBezTo>
                    <a:pt x="13168" y="16818"/>
                    <a:pt x="11674" y="17236"/>
                    <a:pt x="10155" y="17236"/>
                  </a:cubicBezTo>
                  <a:cubicBezTo>
                    <a:pt x="9501" y="17236"/>
                    <a:pt x="8842" y="17158"/>
                    <a:pt x="8191" y="17002"/>
                  </a:cubicBezTo>
                  <a:cubicBezTo>
                    <a:pt x="6026" y="16482"/>
                    <a:pt x="4188" y="15147"/>
                    <a:pt x="3026" y="13253"/>
                  </a:cubicBezTo>
                  <a:cubicBezTo>
                    <a:pt x="622" y="9327"/>
                    <a:pt x="1860" y="4182"/>
                    <a:pt x="5782" y="1779"/>
                  </a:cubicBezTo>
                  <a:cubicBezTo>
                    <a:pt x="7111" y="968"/>
                    <a:pt x="8603" y="550"/>
                    <a:pt x="10121" y="550"/>
                  </a:cubicBezTo>
                  <a:close/>
                  <a:moveTo>
                    <a:pt x="10118" y="0"/>
                  </a:moveTo>
                  <a:cubicBezTo>
                    <a:pt x="8499" y="0"/>
                    <a:pt x="6910" y="446"/>
                    <a:pt x="5497" y="1314"/>
                  </a:cubicBezTo>
                  <a:cubicBezTo>
                    <a:pt x="1315" y="3876"/>
                    <a:pt x="1" y="9357"/>
                    <a:pt x="2558" y="13538"/>
                  </a:cubicBezTo>
                  <a:cubicBezTo>
                    <a:pt x="3800" y="15561"/>
                    <a:pt x="5756" y="16981"/>
                    <a:pt x="8064" y="17536"/>
                  </a:cubicBezTo>
                  <a:cubicBezTo>
                    <a:pt x="8756" y="17700"/>
                    <a:pt x="9458" y="17780"/>
                    <a:pt x="10151" y="17780"/>
                  </a:cubicBezTo>
                  <a:cubicBezTo>
                    <a:pt x="11771" y="17780"/>
                    <a:pt x="13365" y="17338"/>
                    <a:pt x="14782" y="16471"/>
                  </a:cubicBezTo>
                  <a:cubicBezTo>
                    <a:pt x="16804" y="15229"/>
                    <a:pt x="18224" y="13274"/>
                    <a:pt x="18779" y="10966"/>
                  </a:cubicBezTo>
                  <a:cubicBezTo>
                    <a:pt x="19335" y="8659"/>
                    <a:pt x="18957" y="6276"/>
                    <a:pt x="17715" y="4248"/>
                  </a:cubicBezTo>
                  <a:cubicBezTo>
                    <a:pt x="16477" y="2226"/>
                    <a:pt x="14521" y="806"/>
                    <a:pt x="12215" y="251"/>
                  </a:cubicBezTo>
                  <a:cubicBezTo>
                    <a:pt x="11518" y="83"/>
                    <a:pt x="10815" y="0"/>
                    <a:pt x="101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5002375" y="2661100"/>
              <a:ext cx="337600" cy="365825"/>
            </a:xfrm>
            <a:custGeom>
              <a:rect b="b" l="l" r="r" t="t"/>
              <a:pathLst>
                <a:path extrusionOk="0" h="14633" w="13504">
                  <a:moveTo>
                    <a:pt x="10356" y="1"/>
                  </a:moveTo>
                  <a:cubicBezTo>
                    <a:pt x="5461" y="4151"/>
                    <a:pt x="1754" y="9993"/>
                    <a:pt x="1" y="13064"/>
                  </a:cubicBezTo>
                  <a:cubicBezTo>
                    <a:pt x="868" y="13685"/>
                    <a:pt x="1855" y="14143"/>
                    <a:pt x="2925" y="14399"/>
                  </a:cubicBezTo>
                  <a:cubicBezTo>
                    <a:pt x="3576" y="14556"/>
                    <a:pt x="4234" y="14632"/>
                    <a:pt x="4885" y="14632"/>
                  </a:cubicBezTo>
                  <a:cubicBezTo>
                    <a:pt x="6409" y="14632"/>
                    <a:pt x="7901" y="14215"/>
                    <a:pt x="9230" y="13400"/>
                  </a:cubicBezTo>
                  <a:cubicBezTo>
                    <a:pt x="11129" y="12239"/>
                    <a:pt x="12459" y="10405"/>
                    <a:pt x="12984" y="8236"/>
                  </a:cubicBezTo>
                  <a:cubicBezTo>
                    <a:pt x="13503" y="6071"/>
                    <a:pt x="13146" y="3830"/>
                    <a:pt x="11985" y="1931"/>
                  </a:cubicBezTo>
                  <a:cubicBezTo>
                    <a:pt x="11533" y="1197"/>
                    <a:pt x="10987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998975" y="2656650"/>
              <a:ext cx="370900" cy="377025"/>
            </a:xfrm>
            <a:custGeom>
              <a:rect b="b" l="l" r="r" t="t"/>
              <a:pathLst>
                <a:path extrusionOk="0" h="15081" w="14836">
                  <a:moveTo>
                    <a:pt x="10701" y="0"/>
                  </a:moveTo>
                  <a:cubicBezTo>
                    <a:pt x="10630" y="61"/>
                    <a:pt x="10562" y="118"/>
                    <a:pt x="10492" y="179"/>
                  </a:cubicBezTo>
                  <a:cubicBezTo>
                    <a:pt x="11123" y="729"/>
                    <a:pt x="11669" y="1375"/>
                    <a:pt x="12121" y="2109"/>
                  </a:cubicBezTo>
                  <a:cubicBezTo>
                    <a:pt x="13282" y="4008"/>
                    <a:pt x="13639" y="6249"/>
                    <a:pt x="13120" y="8414"/>
                  </a:cubicBezTo>
                  <a:cubicBezTo>
                    <a:pt x="12595" y="10583"/>
                    <a:pt x="11265" y="12417"/>
                    <a:pt x="9366" y="13578"/>
                  </a:cubicBezTo>
                  <a:cubicBezTo>
                    <a:pt x="8037" y="14393"/>
                    <a:pt x="6545" y="14810"/>
                    <a:pt x="5021" y="14810"/>
                  </a:cubicBezTo>
                  <a:cubicBezTo>
                    <a:pt x="4370" y="14810"/>
                    <a:pt x="3712" y="14734"/>
                    <a:pt x="3061" y="14577"/>
                  </a:cubicBezTo>
                  <a:cubicBezTo>
                    <a:pt x="1991" y="14321"/>
                    <a:pt x="1004" y="13863"/>
                    <a:pt x="137" y="13242"/>
                  </a:cubicBezTo>
                  <a:cubicBezTo>
                    <a:pt x="87" y="13324"/>
                    <a:pt x="45" y="13400"/>
                    <a:pt x="0" y="13482"/>
                  </a:cubicBezTo>
                  <a:cubicBezTo>
                    <a:pt x="1467" y="14525"/>
                    <a:pt x="3228" y="15080"/>
                    <a:pt x="5017" y="15080"/>
                  </a:cubicBezTo>
                  <a:cubicBezTo>
                    <a:pt x="6549" y="15080"/>
                    <a:pt x="8103" y="14673"/>
                    <a:pt x="9509" y="13813"/>
                  </a:cubicBezTo>
                  <a:cubicBezTo>
                    <a:pt x="13563" y="11327"/>
                    <a:pt x="14836" y="6025"/>
                    <a:pt x="12351" y="1966"/>
                  </a:cubicBezTo>
                  <a:cubicBezTo>
                    <a:pt x="11892" y="1212"/>
                    <a:pt x="11333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5375200" y="2204825"/>
              <a:ext cx="658450" cy="577075"/>
            </a:xfrm>
            <a:custGeom>
              <a:rect b="b" l="l" r="r" t="t"/>
              <a:pathLst>
                <a:path extrusionOk="0" h="23083" w="26338">
                  <a:moveTo>
                    <a:pt x="13160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40"/>
                    <a:pt x="3332" y="17568"/>
                  </a:cubicBezTo>
                  <a:cubicBezTo>
                    <a:pt x="5510" y="21123"/>
                    <a:pt x="9301" y="23082"/>
                    <a:pt x="13184" y="23082"/>
                  </a:cubicBezTo>
                  <a:cubicBezTo>
                    <a:pt x="15238" y="23082"/>
                    <a:pt x="17317" y="22534"/>
                    <a:pt x="19197" y="21383"/>
                  </a:cubicBezTo>
                  <a:cubicBezTo>
                    <a:pt x="24631" y="18052"/>
                    <a:pt x="26338" y="10948"/>
                    <a:pt x="23007" y="5513"/>
                  </a:cubicBezTo>
                  <a:cubicBezTo>
                    <a:pt x="20832" y="1960"/>
                    <a:pt x="17043" y="1"/>
                    <a:pt x="1316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5461175" y="2332975"/>
              <a:ext cx="31700" cy="44075"/>
            </a:xfrm>
            <a:custGeom>
              <a:rect b="b" l="l" r="r" t="t"/>
              <a:pathLst>
                <a:path extrusionOk="0" h="1763" w="1268">
                  <a:moveTo>
                    <a:pt x="959" y="1"/>
                  </a:moveTo>
                  <a:cubicBezTo>
                    <a:pt x="873" y="1"/>
                    <a:pt x="788" y="41"/>
                    <a:pt x="734" y="117"/>
                  </a:cubicBezTo>
                  <a:cubicBezTo>
                    <a:pt x="433" y="560"/>
                    <a:pt x="203" y="988"/>
                    <a:pt x="50" y="1391"/>
                  </a:cubicBezTo>
                  <a:cubicBezTo>
                    <a:pt x="0" y="1533"/>
                    <a:pt x="71" y="1691"/>
                    <a:pt x="209" y="1742"/>
                  </a:cubicBezTo>
                  <a:cubicBezTo>
                    <a:pt x="245" y="1752"/>
                    <a:pt x="275" y="1763"/>
                    <a:pt x="306" y="1763"/>
                  </a:cubicBezTo>
                  <a:cubicBezTo>
                    <a:pt x="417" y="1763"/>
                    <a:pt x="525" y="1691"/>
                    <a:pt x="565" y="1584"/>
                  </a:cubicBezTo>
                  <a:cubicBezTo>
                    <a:pt x="698" y="1222"/>
                    <a:pt x="906" y="835"/>
                    <a:pt x="1187" y="428"/>
                  </a:cubicBezTo>
                  <a:cubicBezTo>
                    <a:pt x="1268" y="301"/>
                    <a:pt x="1237" y="132"/>
                    <a:pt x="1110" y="46"/>
                  </a:cubicBezTo>
                  <a:cubicBezTo>
                    <a:pt x="1064" y="16"/>
                    <a:pt x="1011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5501900" y="2286650"/>
              <a:ext cx="31475" cy="29775"/>
            </a:xfrm>
            <a:custGeom>
              <a:rect b="b" l="l" r="r" t="t"/>
              <a:pathLst>
                <a:path extrusionOk="0" h="1191" w="1259">
                  <a:moveTo>
                    <a:pt x="954" y="1"/>
                  </a:moveTo>
                  <a:cubicBezTo>
                    <a:pt x="890" y="1"/>
                    <a:pt x="826" y="24"/>
                    <a:pt x="774" y="71"/>
                  </a:cubicBezTo>
                  <a:cubicBezTo>
                    <a:pt x="760" y="81"/>
                    <a:pt x="480" y="330"/>
                    <a:pt x="108" y="732"/>
                  </a:cubicBezTo>
                  <a:cubicBezTo>
                    <a:pt x="1" y="840"/>
                    <a:pt x="10" y="1013"/>
                    <a:pt x="118" y="1115"/>
                  </a:cubicBezTo>
                  <a:cubicBezTo>
                    <a:pt x="174" y="1166"/>
                    <a:pt x="240" y="1190"/>
                    <a:pt x="306" y="1190"/>
                  </a:cubicBezTo>
                  <a:cubicBezTo>
                    <a:pt x="377" y="1190"/>
                    <a:pt x="454" y="1160"/>
                    <a:pt x="505" y="1105"/>
                  </a:cubicBezTo>
                  <a:cubicBezTo>
                    <a:pt x="861" y="722"/>
                    <a:pt x="1131" y="483"/>
                    <a:pt x="1131" y="478"/>
                  </a:cubicBezTo>
                  <a:cubicBezTo>
                    <a:pt x="1249" y="381"/>
                    <a:pt x="1258" y="208"/>
                    <a:pt x="1157" y="96"/>
                  </a:cubicBezTo>
                  <a:cubicBezTo>
                    <a:pt x="1105" y="33"/>
                    <a:pt x="1030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5458600" y="2278025"/>
              <a:ext cx="491650" cy="430750"/>
            </a:xfrm>
            <a:custGeom>
              <a:rect b="b" l="l" r="r" t="t"/>
              <a:pathLst>
                <a:path extrusionOk="0" h="17230" w="19666">
                  <a:moveTo>
                    <a:pt x="9826" y="1"/>
                  </a:moveTo>
                  <a:cubicBezTo>
                    <a:pt x="8291" y="1"/>
                    <a:pt x="6738" y="411"/>
                    <a:pt x="5334" y="1271"/>
                  </a:cubicBezTo>
                  <a:cubicBezTo>
                    <a:pt x="1274" y="3757"/>
                    <a:pt x="1" y="9059"/>
                    <a:pt x="2487" y="13112"/>
                  </a:cubicBezTo>
                  <a:cubicBezTo>
                    <a:pt x="4112" y="15767"/>
                    <a:pt x="6943" y="17230"/>
                    <a:pt x="9842" y="17230"/>
                  </a:cubicBezTo>
                  <a:cubicBezTo>
                    <a:pt x="11376" y="17230"/>
                    <a:pt x="12930" y="16820"/>
                    <a:pt x="14333" y="15959"/>
                  </a:cubicBezTo>
                  <a:cubicBezTo>
                    <a:pt x="18392" y="13474"/>
                    <a:pt x="19666" y="8173"/>
                    <a:pt x="17181" y="4113"/>
                  </a:cubicBezTo>
                  <a:cubicBezTo>
                    <a:pt x="15555" y="1463"/>
                    <a:pt x="12725" y="1"/>
                    <a:pt x="9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5450950" y="2271075"/>
              <a:ext cx="506950" cy="444425"/>
            </a:xfrm>
            <a:custGeom>
              <a:rect b="b" l="l" r="r" t="t"/>
              <a:pathLst>
                <a:path extrusionOk="0" h="17777" w="20278">
                  <a:moveTo>
                    <a:pt x="10122" y="546"/>
                  </a:moveTo>
                  <a:cubicBezTo>
                    <a:pt x="10778" y="546"/>
                    <a:pt x="11436" y="628"/>
                    <a:pt x="12088" y="781"/>
                  </a:cubicBezTo>
                  <a:cubicBezTo>
                    <a:pt x="14252" y="1300"/>
                    <a:pt x="16086" y="2634"/>
                    <a:pt x="17252" y="4533"/>
                  </a:cubicBezTo>
                  <a:cubicBezTo>
                    <a:pt x="19656" y="8456"/>
                    <a:pt x="18418" y="13599"/>
                    <a:pt x="14497" y="16004"/>
                  </a:cubicBezTo>
                  <a:cubicBezTo>
                    <a:pt x="13141" y="16835"/>
                    <a:pt x="11638" y="17231"/>
                    <a:pt x="10154" y="17231"/>
                  </a:cubicBezTo>
                  <a:cubicBezTo>
                    <a:pt x="7345" y="17231"/>
                    <a:pt x="4599" y="15814"/>
                    <a:pt x="3026" y="13249"/>
                  </a:cubicBezTo>
                  <a:cubicBezTo>
                    <a:pt x="623" y="9326"/>
                    <a:pt x="1860" y="4182"/>
                    <a:pt x="5783" y="1778"/>
                  </a:cubicBezTo>
                  <a:cubicBezTo>
                    <a:pt x="7111" y="969"/>
                    <a:pt x="8604" y="546"/>
                    <a:pt x="10122" y="546"/>
                  </a:cubicBezTo>
                  <a:close/>
                  <a:moveTo>
                    <a:pt x="10121" y="0"/>
                  </a:moveTo>
                  <a:cubicBezTo>
                    <a:pt x="8503" y="0"/>
                    <a:pt x="6910" y="446"/>
                    <a:pt x="5497" y="1315"/>
                  </a:cubicBezTo>
                  <a:cubicBezTo>
                    <a:pt x="1321" y="3877"/>
                    <a:pt x="1" y="9357"/>
                    <a:pt x="2563" y="13533"/>
                  </a:cubicBezTo>
                  <a:cubicBezTo>
                    <a:pt x="4239" y="16268"/>
                    <a:pt x="7163" y="17776"/>
                    <a:pt x="10153" y="17776"/>
                  </a:cubicBezTo>
                  <a:cubicBezTo>
                    <a:pt x="11736" y="17776"/>
                    <a:pt x="13336" y="17353"/>
                    <a:pt x="14782" y="16472"/>
                  </a:cubicBezTo>
                  <a:cubicBezTo>
                    <a:pt x="18963" y="13910"/>
                    <a:pt x="20277" y="8425"/>
                    <a:pt x="17715" y="4248"/>
                  </a:cubicBezTo>
                  <a:cubicBezTo>
                    <a:pt x="16478" y="2227"/>
                    <a:pt x="14523" y="805"/>
                    <a:pt x="12215" y="250"/>
                  </a:cubicBezTo>
                  <a:cubicBezTo>
                    <a:pt x="11520" y="83"/>
                    <a:pt x="10818" y="0"/>
                    <a:pt x="101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5582650" y="2336150"/>
              <a:ext cx="359725" cy="365725"/>
            </a:xfrm>
            <a:custGeom>
              <a:rect b="b" l="l" r="r" t="t"/>
              <a:pathLst>
                <a:path extrusionOk="0" h="14629" w="14389">
                  <a:moveTo>
                    <a:pt x="10355" y="0"/>
                  </a:moveTo>
                  <a:cubicBezTo>
                    <a:pt x="5465" y="4151"/>
                    <a:pt x="1757" y="9983"/>
                    <a:pt x="0" y="13060"/>
                  </a:cubicBezTo>
                  <a:cubicBezTo>
                    <a:pt x="1431" y="14083"/>
                    <a:pt x="3148" y="14628"/>
                    <a:pt x="4885" y="14628"/>
                  </a:cubicBezTo>
                  <a:cubicBezTo>
                    <a:pt x="6371" y="14628"/>
                    <a:pt x="7873" y="14231"/>
                    <a:pt x="9229" y="13401"/>
                  </a:cubicBezTo>
                  <a:cubicBezTo>
                    <a:pt x="13150" y="10996"/>
                    <a:pt x="14388" y="5853"/>
                    <a:pt x="11984" y="1930"/>
                  </a:cubicBezTo>
                  <a:cubicBezTo>
                    <a:pt x="11536" y="1197"/>
                    <a:pt x="10985" y="550"/>
                    <a:pt x="1035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5579175" y="2331675"/>
              <a:ext cx="371075" cy="377075"/>
            </a:xfrm>
            <a:custGeom>
              <a:rect b="b" l="l" r="r" t="t"/>
              <a:pathLst>
                <a:path extrusionOk="0" h="15083" w="14843">
                  <a:moveTo>
                    <a:pt x="10702" y="1"/>
                  </a:moveTo>
                  <a:cubicBezTo>
                    <a:pt x="10635" y="62"/>
                    <a:pt x="10565" y="118"/>
                    <a:pt x="10494" y="179"/>
                  </a:cubicBezTo>
                  <a:cubicBezTo>
                    <a:pt x="11124" y="729"/>
                    <a:pt x="11675" y="1376"/>
                    <a:pt x="12123" y="2109"/>
                  </a:cubicBezTo>
                  <a:cubicBezTo>
                    <a:pt x="14527" y="6032"/>
                    <a:pt x="13289" y="11175"/>
                    <a:pt x="9368" y="13580"/>
                  </a:cubicBezTo>
                  <a:cubicBezTo>
                    <a:pt x="8012" y="14410"/>
                    <a:pt x="6510" y="14807"/>
                    <a:pt x="5024" y="14807"/>
                  </a:cubicBezTo>
                  <a:cubicBezTo>
                    <a:pt x="3287" y="14807"/>
                    <a:pt x="1570" y="14262"/>
                    <a:pt x="139" y="13239"/>
                  </a:cubicBezTo>
                  <a:cubicBezTo>
                    <a:pt x="93" y="13319"/>
                    <a:pt x="47" y="13401"/>
                    <a:pt x="1" y="13477"/>
                  </a:cubicBezTo>
                  <a:cubicBezTo>
                    <a:pt x="1473" y="14527"/>
                    <a:pt x="3235" y="15082"/>
                    <a:pt x="5018" y="15082"/>
                  </a:cubicBezTo>
                  <a:cubicBezTo>
                    <a:pt x="6556" y="15082"/>
                    <a:pt x="8104" y="14675"/>
                    <a:pt x="9510" y="13813"/>
                  </a:cubicBezTo>
                  <a:cubicBezTo>
                    <a:pt x="13569" y="11328"/>
                    <a:pt x="14843" y="6027"/>
                    <a:pt x="12358" y="1967"/>
                  </a:cubicBezTo>
                  <a:cubicBezTo>
                    <a:pt x="11893" y="1213"/>
                    <a:pt x="11333" y="557"/>
                    <a:pt x="107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6312225" y="1453100"/>
              <a:ext cx="876050" cy="859900"/>
            </a:xfrm>
            <a:custGeom>
              <a:rect b="b" l="l" r="r" t="t"/>
              <a:pathLst>
                <a:path extrusionOk="0" h="34396" w="35042">
                  <a:moveTo>
                    <a:pt x="16196" y="1"/>
                  </a:moveTo>
                  <a:cubicBezTo>
                    <a:pt x="11236" y="1"/>
                    <a:pt x="5598" y="708"/>
                    <a:pt x="1" y="1784"/>
                  </a:cubicBezTo>
                  <a:lnTo>
                    <a:pt x="19987" y="34396"/>
                  </a:lnTo>
                  <a:cubicBezTo>
                    <a:pt x="28416" y="23568"/>
                    <a:pt x="35041" y="11552"/>
                    <a:pt x="31115" y="5146"/>
                  </a:cubicBezTo>
                  <a:cubicBezTo>
                    <a:pt x="28822" y="1402"/>
                    <a:pt x="23181" y="1"/>
                    <a:pt x="16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6491650" y="1509925"/>
              <a:ext cx="506375" cy="55525"/>
            </a:xfrm>
            <a:custGeom>
              <a:rect b="b" l="l" r="r" t="t"/>
              <a:pathLst>
                <a:path extrusionOk="0" h="2221" w="20255">
                  <a:moveTo>
                    <a:pt x="7891" y="0"/>
                  </a:moveTo>
                  <a:cubicBezTo>
                    <a:pt x="4919" y="0"/>
                    <a:pt x="2215" y="219"/>
                    <a:pt x="260" y="438"/>
                  </a:cubicBezTo>
                  <a:cubicBezTo>
                    <a:pt x="107" y="454"/>
                    <a:pt x="0" y="586"/>
                    <a:pt x="15" y="739"/>
                  </a:cubicBezTo>
                  <a:cubicBezTo>
                    <a:pt x="35" y="877"/>
                    <a:pt x="152" y="980"/>
                    <a:pt x="293" y="980"/>
                  </a:cubicBezTo>
                  <a:cubicBezTo>
                    <a:pt x="302" y="980"/>
                    <a:pt x="311" y="979"/>
                    <a:pt x="321" y="978"/>
                  </a:cubicBezTo>
                  <a:cubicBezTo>
                    <a:pt x="2258" y="764"/>
                    <a:pt x="4938" y="547"/>
                    <a:pt x="7879" y="547"/>
                  </a:cubicBezTo>
                  <a:cubicBezTo>
                    <a:pt x="11788" y="547"/>
                    <a:pt x="16160" y="930"/>
                    <a:pt x="19864" y="2205"/>
                  </a:cubicBezTo>
                  <a:cubicBezTo>
                    <a:pt x="19888" y="2215"/>
                    <a:pt x="19919" y="2220"/>
                    <a:pt x="19949" y="2220"/>
                  </a:cubicBezTo>
                  <a:cubicBezTo>
                    <a:pt x="20062" y="2220"/>
                    <a:pt x="20169" y="2149"/>
                    <a:pt x="20210" y="2032"/>
                  </a:cubicBezTo>
                  <a:cubicBezTo>
                    <a:pt x="20255" y="1890"/>
                    <a:pt x="20184" y="1737"/>
                    <a:pt x="20041" y="1686"/>
                  </a:cubicBezTo>
                  <a:cubicBezTo>
                    <a:pt x="16278" y="389"/>
                    <a:pt x="11847" y="0"/>
                    <a:pt x="7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6391175" y="1527025"/>
              <a:ext cx="64825" cy="21750"/>
            </a:xfrm>
            <a:custGeom>
              <a:rect b="b" l="l" r="r" t="t"/>
              <a:pathLst>
                <a:path extrusionOk="0" h="870" w="2593">
                  <a:moveTo>
                    <a:pt x="2296" y="1"/>
                  </a:moveTo>
                  <a:cubicBezTo>
                    <a:pt x="2284" y="1"/>
                    <a:pt x="2273" y="2"/>
                    <a:pt x="2262" y="3"/>
                  </a:cubicBezTo>
                  <a:cubicBezTo>
                    <a:pt x="1009" y="182"/>
                    <a:pt x="255" y="325"/>
                    <a:pt x="245" y="325"/>
                  </a:cubicBezTo>
                  <a:cubicBezTo>
                    <a:pt x="97" y="355"/>
                    <a:pt x="0" y="497"/>
                    <a:pt x="26" y="645"/>
                  </a:cubicBezTo>
                  <a:cubicBezTo>
                    <a:pt x="52" y="778"/>
                    <a:pt x="169" y="870"/>
                    <a:pt x="296" y="870"/>
                  </a:cubicBezTo>
                  <a:cubicBezTo>
                    <a:pt x="311" y="870"/>
                    <a:pt x="332" y="864"/>
                    <a:pt x="346" y="864"/>
                  </a:cubicBezTo>
                  <a:cubicBezTo>
                    <a:pt x="357" y="859"/>
                    <a:pt x="1100" y="722"/>
                    <a:pt x="2339" y="548"/>
                  </a:cubicBezTo>
                  <a:cubicBezTo>
                    <a:pt x="2485" y="523"/>
                    <a:pt x="2593" y="386"/>
                    <a:pt x="2567" y="238"/>
                  </a:cubicBezTo>
                  <a:cubicBezTo>
                    <a:pt x="2548" y="102"/>
                    <a:pt x="2427" y="1"/>
                    <a:pt x="2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3511225" y="3117950"/>
              <a:ext cx="112600" cy="88650"/>
            </a:xfrm>
            <a:custGeom>
              <a:rect b="b" l="l" r="r" t="t"/>
              <a:pathLst>
                <a:path extrusionOk="0" h="3546" w="4504">
                  <a:moveTo>
                    <a:pt x="4504" y="1"/>
                  </a:moveTo>
                  <a:lnTo>
                    <a:pt x="2162" y="1844"/>
                  </a:lnTo>
                  <a:lnTo>
                    <a:pt x="2162" y="1844"/>
                  </a:lnTo>
                  <a:cubicBezTo>
                    <a:pt x="2288" y="1768"/>
                    <a:pt x="2426" y="1684"/>
                    <a:pt x="2579" y="1590"/>
                  </a:cubicBezTo>
                  <a:cubicBezTo>
                    <a:pt x="4034" y="688"/>
                    <a:pt x="4504" y="1"/>
                    <a:pt x="4504" y="1"/>
                  </a:cubicBezTo>
                  <a:close/>
                  <a:moveTo>
                    <a:pt x="2162" y="1844"/>
                  </a:moveTo>
                  <a:cubicBezTo>
                    <a:pt x="1074" y="2503"/>
                    <a:pt x="855" y="2605"/>
                    <a:pt x="1" y="3546"/>
                  </a:cubicBezTo>
                  <a:lnTo>
                    <a:pt x="2162" y="184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3503600" y="3111075"/>
              <a:ext cx="128000" cy="102250"/>
            </a:xfrm>
            <a:custGeom>
              <a:rect b="b" l="l" r="r" t="t"/>
              <a:pathLst>
                <a:path extrusionOk="0" h="4090" w="5120">
                  <a:moveTo>
                    <a:pt x="4807" y="0"/>
                  </a:moveTo>
                  <a:cubicBezTo>
                    <a:pt x="4719" y="0"/>
                    <a:pt x="4633" y="41"/>
                    <a:pt x="4579" y="117"/>
                  </a:cubicBezTo>
                  <a:cubicBezTo>
                    <a:pt x="4579" y="128"/>
                    <a:pt x="4116" y="779"/>
                    <a:pt x="2736" y="1630"/>
                  </a:cubicBezTo>
                  <a:cubicBezTo>
                    <a:pt x="2496" y="1783"/>
                    <a:pt x="2292" y="1905"/>
                    <a:pt x="2109" y="2012"/>
                  </a:cubicBezTo>
                  <a:cubicBezTo>
                    <a:pt x="1198" y="2568"/>
                    <a:pt x="923" y="2735"/>
                    <a:pt x="103" y="3631"/>
                  </a:cubicBezTo>
                  <a:cubicBezTo>
                    <a:pt x="0" y="3744"/>
                    <a:pt x="11" y="3917"/>
                    <a:pt x="122" y="4019"/>
                  </a:cubicBezTo>
                  <a:cubicBezTo>
                    <a:pt x="174" y="4070"/>
                    <a:pt x="240" y="4090"/>
                    <a:pt x="306" y="4090"/>
                  </a:cubicBezTo>
                  <a:cubicBezTo>
                    <a:pt x="383" y="4090"/>
                    <a:pt x="454" y="4059"/>
                    <a:pt x="510" y="4004"/>
                  </a:cubicBezTo>
                  <a:cubicBezTo>
                    <a:pt x="1274" y="3158"/>
                    <a:pt x="1488" y="3031"/>
                    <a:pt x="2395" y="2481"/>
                  </a:cubicBezTo>
                  <a:cubicBezTo>
                    <a:pt x="2578" y="2373"/>
                    <a:pt x="2781" y="2246"/>
                    <a:pt x="3025" y="2093"/>
                  </a:cubicBezTo>
                  <a:cubicBezTo>
                    <a:pt x="4513" y="1172"/>
                    <a:pt x="5012" y="459"/>
                    <a:pt x="5032" y="429"/>
                  </a:cubicBezTo>
                  <a:cubicBezTo>
                    <a:pt x="5119" y="300"/>
                    <a:pt x="5084" y="133"/>
                    <a:pt x="4962" y="46"/>
                  </a:cubicBezTo>
                  <a:cubicBezTo>
                    <a:pt x="4914" y="15"/>
                    <a:pt x="4860" y="0"/>
                    <a:pt x="48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576725" y="1240725"/>
              <a:ext cx="438550" cy="829575"/>
            </a:xfrm>
            <a:custGeom>
              <a:rect b="b" l="l" r="r" t="t"/>
              <a:pathLst>
                <a:path extrusionOk="0" h="33183" w="17542">
                  <a:moveTo>
                    <a:pt x="3362" y="1"/>
                  </a:moveTo>
                  <a:cubicBezTo>
                    <a:pt x="3362" y="1"/>
                    <a:pt x="1" y="9577"/>
                    <a:pt x="1324" y="16116"/>
                  </a:cubicBezTo>
                  <a:cubicBezTo>
                    <a:pt x="1101" y="27056"/>
                    <a:pt x="5257" y="33168"/>
                    <a:pt x="5257" y="33168"/>
                  </a:cubicBezTo>
                  <a:cubicBezTo>
                    <a:pt x="5257" y="33168"/>
                    <a:pt x="5513" y="33182"/>
                    <a:pt x="5953" y="33182"/>
                  </a:cubicBezTo>
                  <a:cubicBezTo>
                    <a:pt x="8242" y="33182"/>
                    <a:pt x="15508" y="32795"/>
                    <a:pt x="17542" y="27993"/>
                  </a:cubicBezTo>
                  <a:cubicBezTo>
                    <a:pt x="16340" y="24570"/>
                    <a:pt x="14913" y="19192"/>
                    <a:pt x="14913" y="19192"/>
                  </a:cubicBezTo>
                  <a:cubicBezTo>
                    <a:pt x="14913" y="19192"/>
                    <a:pt x="14241" y="7294"/>
                    <a:pt x="12469" y="2038"/>
                  </a:cubicBezTo>
                  <a:lnTo>
                    <a:pt x="3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3590200" y="2035900"/>
              <a:ext cx="443600" cy="860125"/>
            </a:xfrm>
            <a:custGeom>
              <a:rect b="b" l="l" r="r" t="t"/>
              <a:pathLst>
                <a:path extrusionOk="0" h="34405" w="17744">
                  <a:moveTo>
                    <a:pt x="6514" y="0"/>
                  </a:moveTo>
                  <a:lnTo>
                    <a:pt x="3708" y="3602"/>
                  </a:lnTo>
                  <a:cubicBezTo>
                    <a:pt x="0" y="7941"/>
                    <a:pt x="856" y="32775"/>
                    <a:pt x="3463" y="34201"/>
                  </a:cubicBezTo>
                  <a:cubicBezTo>
                    <a:pt x="3724" y="34343"/>
                    <a:pt x="3970" y="34405"/>
                    <a:pt x="4218" y="34405"/>
                  </a:cubicBezTo>
                  <a:cubicBezTo>
                    <a:pt x="5417" y="34405"/>
                    <a:pt x="6670" y="32975"/>
                    <a:pt x="9860" y="32367"/>
                  </a:cubicBezTo>
                  <a:cubicBezTo>
                    <a:pt x="13710" y="31634"/>
                    <a:pt x="15830" y="28660"/>
                    <a:pt x="15830" y="28660"/>
                  </a:cubicBezTo>
                  <a:lnTo>
                    <a:pt x="15687" y="25787"/>
                  </a:lnTo>
                  <a:lnTo>
                    <a:pt x="14648" y="23852"/>
                  </a:lnTo>
                  <a:lnTo>
                    <a:pt x="13914" y="17964"/>
                  </a:lnTo>
                  <a:lnTo>
                    <a:pt x="17744" y="10304"/>
                  </a:lnTo>
                  <a:lnTo>
                    <a:pt x="14495" y="1681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3853875" y="1650375"/>
              <a:ext cx="197375" cy="305150"/>
            </a:xfrm>
            <a:custGeom>
              <a:rect b="b" l="l" r="r" t="t"/>
              <a:pathLst>
                <a:path extrusionOk="0" h="12206" w="7895">
                  <a:moveTo>
                    <a:pt x="1000" y="0"/>
                  </a:moveTo>
                  <a:lnTo>
                    <a:pt x="1" y="10894"/>
                  </a:lnTo>
                  <a:cubicBezTo>
                    <a:pt x="1088" y="11863"/>
                    <a:pt x="2427" y="12206"/>
                    <a:pt x="3689" y="12206"/>
                  </a:cubicBezTo>
                  <a:cubicBezTo>
                    <a:pt x="5863" y="12206"/>
                    <a:pt x="7807" y="11188"/>
                    <a:pt x="7839" y="10598"/>
                  </a:cubicBezTo>
                  <a:cubicBezTo>
                    <a:pt x="7895" y="9662"/>
                    <a:pt x="6836" y="7262"/>
                    <a:pt x="6836" y="7262"/>
                  </a:cubicBezTo>
                  <a:lnTo>
                    <a:pt x="6357" y="6315"/>
                  </a:lnTo>
                  <a:lnTo>
                    <a:pt x="6973" y="5520"/>
                  </a:lnTo>
                  <a:lnTo>
                    <a:pt x="6861" y="5017"/>
                  </a:lnTo>
                  <a:cubicBezTo>
                    <a:pt x="6774" y="4624"/>
                    <a:pt x="6206" y="4581"/>
                    <a:pt x="5958" y="4581"/>
                  </a:cubicBezTo>
                  <a:cubicBezTo>
                    <a:pt x="5887" y="4581"/>
                    <a:pt x="5843" y="4584"/>
                    <a:pt x="5843" y="4584"/>
                  </a:cubicBezTo>
                  <a:cubicBezTo>
                    <a:pt x="5843" y="4584"/>
                    <a:pt x="4111" y="3917"/>
                    <a:pt x="2980" y="1797"/>
                  </a:cubicBezTo>
                  <a:cubicBezTo>
                    <a:pt x="2415" y="739"/>
                    <a:pt x="1702" y="203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3846250" y="1643425"/>
              <a:ext cx="211875" cy="319025"/>
            </a:xfrm>
            <a:custGeom>
              <a:rect b="b" l="l" r="r" t="t"/>
              <a:pathLst>
                <a:path extrusionOk="0" h="12761" w="8475">
                  <a:moveTo>
                    <a:pt x="1299" y="0"/>
                  </a:moveTo>
                  <a:cubicBezTo>
                    <a:pt x="1181" y="0"/>
                    <a:pt x="1076" y="80"/>
                    <a:pt x="1039" y="196"/>
                  </a:cubicBezTo>
                  <a:cubicBezTo>
                    <a:pt x="999" y="344"/>
                    <a:pt x="1080" y="497"/>
                    <a:pt x="1228" y="537"/>
                  </a:cubicBezTo>
                  <a:cubicBezTo>
                    <a:pt x="1956" y="751"/>
                    <a:pt x="2567" y="1311"/>
                    <a:pt x="3046" y="2203"/>
                  </a:cubicBezTo>
                  <a:cubicBezTo>
                    <a:pt x="4213" y="4388"/>
                    <a:pt x="5974" y="5091"/>
                    <a:pt x="6051" y="5116"/>
                  </a:cubicBezTo>
                  <a:cubicBezTo>
                    <a:pt x="6081" y="5129"/>
                    <a:pt x="6114" y="5138"/>
                    <a:pt x="6148" y="5138"/>
                  </a:cubicBezTo>
                  <a:cubicBezTo>
                    <a:pt x="6155" y="5138"/>
                    <a:pt x="6162" y="5138"/>
                    <a:pt x="6168" y="5137"/>
                  </a:cubicBezTo>
                  <a:cubicBezTo>
                    <a:pt x="6202" y="5134"/>
                    <a:pt x="6240" y="5133"/>
                    <a:pt x="6281" y="5133"/>
                  </a:cubicBezTo>
                  <a:cubicBezTo>
                    <a:pt x="6524" y="5133"/>
                    <a:pt x="6862" y="5190"/>
                    <a:pt x="6902" y="5356"/>
                  </a:cubicBezTo>
                  <a:lnTo>
                    <a:pt x="6982" y="5732"/>
                  </a:lnTo>
                  <a:lnTo>
                    <a:pt x="6448" y="6425"/>
                  </a:lnTo>
                  <a:cubicBezTo>
                    <a:pt x="6382" y="6506"/>
                    <a:pt x="6371" y="6624"/>
                    <a:pt x="6418" y="6715"/>
                  </a:cubicBezTo>
                  <a:lnTo>
                    <a:pt x="6891" y="7653"/>
                  </a:lnTo>
                  <a:cubicBezTo>
                    <a:pt x="7177" y="8304"/>
                    <a:pt x="7915" y="10149"/>
                    <a:pt x="7875" y="10861"/>
                  </a:cubicBezTo>
                  <a:cubicBezTo>
                    <a:pt x="7869" y="10948"/>
                    <a:pt x="7579" y="11315"/>
                    <a:pt x="6688" y="11682"/>
                  </a:cubicBezTo>
                  <a:cubicBezTo>
                    <a:pt x="6037" y="11950"/>
                    <a:pt x="5052" y="12201"/>
                    <a:pt x="3984" y="12201"/>
                  </a:cubicBezTo>
                  <a:cubicBezTo>
                    <a:pt x="2806" y="12201"/>
                    <a:pt x="1527" y="11895"/>
                    <a:pt x="484" y="10968"/>
                  </a:cubicBezTo>
                  <a:cubicBezTo>
                    <a:pt x="433" y="10921"/>
                    <a:pt x="368" y="10898"/>
                    <a:pt x="304" y="10898"/>
                  </a:cubicBezTo>
                  <a:cubicBezTo>
                    <a:pt x="229" y="10898"/>
                    <a:pt x="154" y="10930"/>
                    <a:pt x="102" y="10993"/>
                  </a:cubicBezTo>
                  <a:cubicBezTo>
                    <a:pt x="0" y="11106"/>
                    <a:pt x="10" y="11279"/>
                    <a:pt x="123" y="11376"/>
                  </a:cubicBezTo>
                  <a:cubicBezTo>
                    <a:pt x="1263" y="12389"/>
                    <a:pt x="2659" y="12761"/>
                    <a:pt x="3994" y="12761"/>
                  </a:cubicBezTo>
                  <a:cubicBezTo>
                    <a:pt x="5052" y="12761"/>
                    <a:pt x="6077" y="12526"/>
                    <a:pt x="6897" y="12185"/>
                  </a:cubicBezTo>
                  <a:cubicBezTo>
                    <a:pt x="7344" y="12002"/>
                    <a:pt x="8383" y="11508"/>
                    <a:pt x="8419" y="10892"/>
                  </a:cubicBezTo>
                  <a:cubicBezTo>
                    <a:pt x="8475" y="9919"/>
                    <a:pt x="7502" y="7683"/>
                    <a:pt x="7386" y="7418"/>
                  </a:cubicBezTo>
                  <a:lnTo>
                    <a:pt x="6989" y="6624"/>
                  </a:lnTo>
                  <a:lnTo>
                    <a:pt x="7492" y="5962"/>
                  </a:lnTo>
                  <a:cubicBezTo>
                    <a:pt x="7544" y="5901"/>
                    <a:pt x="7563" y="5819"/>
                    <a:pt x="7544" y="5737"/>
                  </a:cubicBezTo>
                  <a:lnTo>
                    <a:pt x="7431" y="5234"/>
                  </a:lnTo>
                  <a:cubicBezTo>
                    <a:pt x="7306" y="4658"/>
                    <a:pt x="6605" y="4585"/>
                    <a:pt x="6278" y="4585"/>
                  </a:cubicBezTo>
                  <a:cubicBezTo>
                    <a:pt x="6246" y="4585"/>
                    <a:pt x="6218" y="4586"/>
                    <a:pt x="6194" y="4587"/>
                  </a:cubicBezTo>
                  <a:cubicBezTo>
                    <a:pt x="5913" y="4459"/>
                    <a:pt x="4493" y="3756"/>
                    <a:pt x="3524" y="1943"/>
                  </a:cubicBezTo>
                  <a:cubicBezTo>
                    <a:pt x="2979" y="920"/>
                    <a:pt x="2257" y="267"/>
                    <a:pt x="1380" y="13"/>
                  </a:cubicBezTo>
                  <a:cubicBezTo>
                    <a:pt x="1353" y="4"/>
                    <a:pt x="1326" y="0"/>
                    <a:pt x="12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3751625" y="1840900"/>
              <a:ext cx="87900" cy="73575"/>
            </a:xfrm>
            <a:custGeom>
              <a:rect b="b" l="l" r="r" t="t"/>
              <a:pathLst>
                <a:path extrusionOk="0" h="2943" w="3516">
                  <a:moveTo>
                    <a:pt x="1357" y="0"/>
                  </a:moveTo>
                  <a:cubicBezTo>
                    <a:pt x="1192" y="0"/>
                    <a:pt x="1035" y="49"/>
                    <a:pt x="892" y="166"/>
                  </a:cubicBezTo>
                  <a:cubicBezTo>
                    <a:pt x="1" y="889"/>
                    <a:pt x="979" y="2911"/>
                    <a:pt x="2039" y="2942"/>
                  </a:cubicBezTo>
                  <a:cubicBezTo>
                    <a:pt x="2066" y="2942"/>
                    <a:pt x="2092" y="2943"/>
                    <a:pt x="2119" y="2943"/>
                  </a:cubicBezTo>
                  <a:cubicBezTo>
                    <a:pt x="3118" y="2943"/>
                    <a:pt x="3515" y="2478"/>
                    <a:pt x="3515" y="2478"/>
                  </a:cubicBezTo>
                  <a:lnTo>
                    <a:pt x="3266" y="1348"/>
                  </a:lnTo>
                  <a:cubicBezTo>
                    <a:pt x="3266" y="1348"/>
                    <a:pt x="2220" y="0"/>
                    <a:pt x="135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3755325" y="1834000"/>
              <a:ext cx="91825" cy="87325"/>
            </a:xfrm>
            <a:custGeom>
              <a:rect b="b" l="l" r="r" t="t"/>
              <a:pathLst>
                <a:path extrusionOk="0" h="3493" w="3673">
                  <a:moveTo>
                    <a:pt x="1204" y="1"/>
                  </a:moveTo>
                  <a:cubicBezTo>
                    <a:pt x="968" y="1"/>
                    <a:pt x="756" y="79"/>
                    <a:pt x="572" y="228"/>
                  </a:cubicBezTo>
                  <a:cubicBezTo>
                    <a:pt x="123" y="594"/>
                    <a:pt x="1" y="1252"/>
                    <a:pt x="250" y="1981"/>
                  </a:cubicBezTo>
                  <a:cubicBezTo>
                    <a:pt x="500" y="2714"/>
                    <a:pt x="1141" y="3473"/>
                    <a:pt x="1886" y="3488"/>
                  </a:cubicBezTo>
                  <a:cubicBezTo>
                    <a:pt x="1916" y="3493"/>
                    <a:pt x="1947" y="3493"/>
                    <a:pt x="1971" y="3493"/>
                  </a:cubicBezTo>
                  <a:cubicBezTo>
                    <a:pt x="3087" y="3493"/>
                    <a:pt x="3555" y="2959"/>
                    <a:pt x="3576" y="2933"/>
                  </a:cubicBezTo>
                  <a:cubicBezTo>
                    <a:pt x="3673" y="2820"/>
                    <a:pt x="3663" y="2653"/>
                    <a:pt x="3551" y="2550"/>
                  </a:cubicBezTo>
                  <a:cubicBezTo>
                    <a:pt x="3499" y="2506"/>
                    <a:pt x="3436" y="2485"/>
                    <a:pt x="3372" y="2485"/>
                  </a:cubicBezTo>
                  <a:cubicBezTo>
                    <a:pt x="3295" y="2485"/>
                    <a:pt x="3219" y="2515"/>
                    <a:pt x="3163" y="2576"/>
                  </a:cubicBezTo>
                  <a:cubicBezTo>
                    <a:pt x="3149" y="2591"/>
                    <a:pt x="2819" y="2944"/>
                    <a:pt x="1983" y="2944"/>
                  </a:cubicBezTo>
                  <a:cubicBezTo>
                    <a:pt x="1954" y="2944"/>
                    <a:pt x="1925" y="2943"/>
                    <a:pt x="1895" y="2943"/>
                  </a:cubicBezTo>
                  <a:cubicBezTo>
                    <a:pt x="1477" y="2933"/>
                    <a:pt x="979" y="2434"/>
                    <a:pt x="765" y="1802"/>
                  </a:cubicBezTo>
                  <a:cubicBezTo>
                    <a:pt x="704" y="1614"/>
                    <a:pt x="520" y="972"/>
                    <a:pt x="918" y="651"/>
                  </a:cubicBezTo>
                  <a:cubicBezTo>
                    <a:pt x="1003" y="583"/>
                    <a:pt x="1099" y="551"/>
                    <a:pt x="1212" y="551"/>
                  </a:cubicBezTo>
                  <a:cubicBezTo>
                    <a:pt x="1234" y="551"/>
                    <a:pt x="1256" y="552"/>
                    <a:pt x="1279" y="554"/>
                  </a:cubicBezTo>
                  <a:cubicBezTo>
                    <a:pt x="1875" y="620"/>
                    <a:pt x="2650" y="1471"/>
                    <a:pt x="2904" y="1792"/>
                  </a:cubicBezTo>
                  <a:cubicBezTo>
                    <a:pt x="2957" y="1863"/>
                    <a:pt x="3036" y="1900"/>
                    <a:pt x="3117" y="1900"/>
                  </a:cubicBezTo>
                  <a:cubicBezTo>
                    <a:pt x="3175" y="1900"/>
                    <a:pt x="3234" y="1881"/>
                    <a:pt x="3285" y="1842"/>
                  </a:cubicBezTo>
                  <a:cubicBezTo>
                    <a:pt x="3403" y="1746"/>
                    <a:pt x="3428" y="1578"/>
                    <a:pt x="3332" y="1456"/>
                  </a:cubicBezTo>
                  <a:cubicBezTo>
                    <a:pt x="3230" y="1323"/>
                    <a:pt x="2272" y="117"/>
                    <a:pt x="1341" y="9"/>
                  </a:cubicBezTo>
                  <a:cubicBezTo>
                    <a:pt x="1294" y="3"/>
                    <a:pt x="1249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3913600" y="1733950"/>
              <a:ext cx="28925" cy="38075"/>
            </a:xfrm>
            <a:custGeom>
              <a:rect b="b" l="l" r="r" t="t"/>
              <a:pathLst>
                <a:path extrusionOk="0" h="1523" w="1157">
                  <a:moveTo>
                    <a:pt x="283" y="1"/>
                  </a:moveTo>
                  <a:cubicBezTo>
                    <a:pt x="249" y="1"/>
                    <a:pt x="217" y="8"/>
                    <a:pt x="189" y="24"/>
                  </a:cubicBezTo>
                  <a:cubicBezTo>
                    <a:pt x="0" y="125"/>
                    <a:pt x="21" y="532"/>
                    <a:pt x="240" y="945"/>
                  </a:cubicBezTo>
                  <a:cubicBezTo>
                    <a:pt x="422" y="1291"/>
                    <a:pt x="684" y="1523"/>
                    <a:pt x="875" y="1523"/>
                  </a:cubicBezTo>
                  <a:cubicBezTo>
                    <a:pt x="909" y="1523"/>
                    <a:pt x="940" y="1516"/>
                    <a:pt x="969" y="1500"/>
                  </a:cubicBezTo>
                  <a:cubicBezTo>
                    <a:pt x="1157" y="1404"/>
                    <a:pt x="1136" y="991"/>
                    <a:pt x="917" y="583"/>
                  </a:cubicBezTo>
                  <a:cubicBezTo>
                    <a:pt x="736" y="234"/>
                    <a:pt x="473" y="1"/>
                    <a:pt x="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3971025" y="1850200"/>
              <a:ext cx="67125" cy="23275"/>
            </a:xfrm>
            <a:custGeom>
              <a:rect b="b" l="l" r="r" t="t"/>
              <a:pathLst>
                <a:path extrusionOk="0" h="931" w="2685">
                  <a:moveTo>
                    <a:pt x="2373" y="1"/>
                  </a:moveTo>
                  <a:cubicBezTo>
                    <a:pt x="2332" y="1"/>
                    <a:pt x="2291" y="10"/>
                    <a:pt x="2252" y="28"/>
                  </a:cubicBezTo>
                  <a:cubicBezTo>
                    <a:pt x="2013" y="150"/>
                    <a:pt x="1413" y="386"/>
                    <a:pt x="942" y="386"/>
                  </a:cubicBezTo>
                  <a:cubicBezTo>
                    <a:pt x="759" y="386"/>
                    <a:pt x="595" y="351"/>
                    <a:pt x="479" y="258"/>
                  </a:cubicBezTo>
                  <a:cubicBezTo>
                    <a:pt x="428" y="218"/>
                    <a:pt x="367" y="199"/>
                    <a:pt x="306" y="199"/>
                  </a:cubicBezTo>
                  <a:cubicBezTo>
                    <a:pt x="226" y="199"/>
                    <a:pt x="147" y="232"/>
                    <a:pt x="92" y="299"/>
                  </a:cubicBezTo>
                  <a:cubicBezTo>
                    <a:pt x="0" y="416"/>
                    <a:pt x="21" y="588"/>
                    <a:pt x="138" y="686"/>
                  </a:cubicBezTo>
                  <a:cubicBezTo>
                    <a:pt x="362" y="869"/>
                    <a:pt x="653" y="930"/>
                    <a:pt x="948" y="930"/>
                  </a:cubicBezTo>
                  <a:cubicBezTo>
                    <a:pt x="1641" y="930"/>
                    <a:pt x="2384" y="574"/>
                    <a:pt x="2496" y="517"/>
                  </a:cubicBezTo>
                  <a:cubicBezTo>
                    <a:pt x="2628" y="451"/>
                    <a:pt x="2685" y="289"/>
                    <a:pt x="2619" y="151"/>
                  </a:cubicBezTo>
                  <a:cubicBezTo>
                    <a:pt x="2571" y="56"/>
                    <a:pt x="2474" y="1"/>
                    <a:pt x="23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2992125" y="1533700"/>
              <a:ext cx="962100" cy="771275"/>
            </a:xfrm>
            <a:custGeom>
              <a:rect b="b" l="l" r="r" t="t"/>
              <a:pathLst>
                <a:path extrusionOk="0" h="30851" w="38484">
                  <a:moveTo>
                    <a:pt x="28503" y="0"/>
                  </a:moveTo>
                  <a:cubicBezTo>
                    <a:pt x="28185" y="0"/>
                    <a:pt x="27835" y="29"/>
                    <a:pt x="27437" y="98"/>
                  </a:cubicBezTo>
                  <a:cubicBezTo>
                    <a:pt x="24794" y="556"/>
                    <a:pt x="24570" y="2900"/>
                    <a:pt x="24570" y="2900"/>
                  </a:cubicBezTo>
                  <a:cubicBezTo>
                    <a:pt x="24570" y="2900"/>
                    <a:pt x="24656" y="3053"/>
                    <a:pt x="24852" y="3053"/>
                  </a:cubicBezTo>
                  <a:cubicBezTo>
                    <a:pt x="25059" y="3053"/>
                    <a:pt x="25389" y="2881"/>
                    <a:pt x="25868" y="2171"/>
                  </a:cubicBezTo>
                  <a:cubicBezTo>
                    <a:pt x="26217" y="1661"/>
                    <a:pt x="26804" y="1461"/>
                    <a:pt x="27410" y="1461"/>
                  </a:cubicBezTo>
                  <a:cubicBezTo>
                    <a:pt x="27796" y="1461"/>
                    <a:pt x="28190" y="1542"/>
                    <a:pt x="28533" y="1677"/>
                  </a:cubicBezTo>
                  <a:cubicBezTo>
                    <a:pt x="28359" y="1748"/>
                    <a:pt x="28181" y="1819"/>
                    <a:pt x="28023" y="1906"/>
                  </a:cubicBezTo>
                  <a:cubicBezTo>
                    <a:pt x="26429" y="2787"/>
                    <a:pt x="25339" y="3699"/>
                    <a:pt x="24514" y="5237"/>
                  </a:cubicBezTo>
                  <a:cubicBezTo>
                    <a:pt x="23841" y="6493"/>
                    <a:pt x="24123" y="11008"/>
                    <a:pt x="22316" y="11008"/>
                  </a:cubicBezTo>
                  <a:cubicBezTo>
                    <a:pt x="22305" y="11008"/>
                    <a:pt x="22294" y="11008"/>
                    <a:pt x="22283" y="11008"/>
                  </a:cubicBezTo>
                  <a:cubicBezTo>
                    <a:pt x="20206" y="10944"/>
                    <a:pt x="15354" y="7046"/>
                    <a:pt x="10869" y="7046"/>
                  </a:cubicBezTo>
                  <a:cubicBezTo>
                    <a:pt x="10668" y="7046"/>
                    <a:pt x="10467" y="7054"/>
                    <a:pt x="10268" y="7070"/>
                  </a:cubicBezTo>
                  <a:cubicBezTo>
                    <a:pt x="5618" y="7458"/>
                    <a:pt x="0" y="12056"/>
                    <a:pt x="280" y="18041"/>
                  </a:cubicBezTo>
                  <a:cubicBezTo>
                    <a:pt x="296" y="21877"/>
                    <a:pt x="2796" y="28925"/>
                    <a:pt x="9372" y="30617"/>
                  </a:cubicBezTo>
                  <a:cubicBezTo>
                    <a:pt x="9997" y="30777"/>
                    <a:pt x="10587" y="30851"/>
                    <a:pt x="11143" y="30851"/>
                  </a:cubicBezTo>
                  <a:cubicBezTo>
                    <a:pt x="16444" y="30851"/>
                    <a:pt x="18747" y="24181"/>
                    <a:pt x="20332" y="22599"/>
                  </a:cubicBezTo>
                  <a:cubicBezTo>
                    <a:pt x="20849" y="22082"/>
                    <a:pt x="21427" y="21912"/>
                    <a:pt x="22074" y="21912"/>
                  </a:cubicBezTo>
                  <a:cubicBezTo>
                    <a:pt x="23313" y="21912"/>
                    <a:pt x="24805" y="22534"/>
                    <a:pt x="26613" y="22534"/>
                  </a:cubicBezTo>
                  <a:cubicBezTo>
                    <a:pt x="27053" y="22534"/>
                    <a:pt x="27510" y="22497"/>
                    <a:pt x="27988" y="22406"/>
                  </a:cubicBezTo>
                  <a:cubicBezTo>
                    <a:pt x="29866" y="22044"/>
                    <a:pt x="30543" y="20130"/>
                    <a:pt x="30778" y="18449"/>
                  </a:cubicBezTo>
                  <a:cubicBezTo>
                    <a:pt x="31349" y="17277"/>
                    <a:pt x="30875" y="15490"/>
                    <a:pt x="30921" y="13936"/>
                  </a:cubicBezTo>
                  <a:cubicBezTo>
                    <a:pt x="30987" y="11767"/>
                    <a:pt x="32525" y="12526"/>
                    <a:pt x="33667" y="11971"/>
                  </a:cubicBezTo>
                  <a:cubicBezTo>
                    <a:pt x="34802" y="11421"/>
                    <a:pt x="33396" y="9821"/>
                    <a:pt x="33355" y="8986"/>
                  </a:cubicBezTo>
                  <a:cubicBezTo>
                    <a:pt x="33319" y="8156"/>
                    <a:pt x="34511" y="8767"/>
                    <a:pt x="35622" y="7550"/>
                  </a:cubicBezTo>
                  <a:cubicBezTo>
                    <a:pt x="36732" y="6332"/>
                    <a:pt x="36518" y="5344"/>
                    <a:pt x="36518" y="5340"/>
                  </a:cubicBezTo>
                  <a:cubicBezTo>
                    <a:pt x="36518" y="5340"/>
                    <a:pt x="38484" y="4580"/>
                    <a:pt x="38373" y="2253"/>
                  </a:cubicBezTo>
                  <a:cubicBezTo>
                    <a:pt x="38311" y="912"/>
                    <a:pt x="37523" y="601"/>
                    <a:pt x="36358" y="601"/>
                  </a:cubicBezTo>
                  <a:cubicBezTo>
                    <a:pt x="35499" y="601"/>
                    <a:pt x="34435" y="770"/>
                    <a:pt x="33305" y="822"/>
                  </a:cubicBezTo>
                  <a:cubicBezTo>
                    <a:pt x="33181" y="828"/>
                    <a:pt x="33061" y="830"/>
                    <a:pt x="32946" y="830"/>
                  </a:cubicBezTo>
                  <a:cubicBezTo>
                    <a:pt x="30960" y="830"/>
                    <a:pt x="30202" y="0"/>
                    <a:pt x="285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3785500" y="1924000"/>
              <a:ext cx="164425" cy="103925"/>
            </a:xfrm>
            <a:custGeom>
              <a:rect b="b" l="l" r="r" t="t"/>
              <a:pathLst>
                <a:path extrusionOk="0" h="4157" w="6577">
                  <a:moveTo>
                    <a:pt x="275" y="0"/>
                  </a:moveTo>
                  <a:cubicBezTo>
                    <a:pt x="272" y="0"/>
                    <a:pt x="269" y="0"/>
                    <a:pt x="266" y="0"/>
                  </a:cubicBezTo>
                  <a:cubicBezTo>
                    <a:pt x="118" y="5"/>
                    <a:pt x="0" y="132"/>
                    <a:pt x="6" y="285"/>
                  </a:cubicBezTo>
                  <a:lnTo>
                    <a:pt x="134" y="2944"/>
                  </a:lnTo>
                  <a:cubicBezTo>
                    <a:pt x="138" y="3061"/>
                    <a:pt x="214" y="3162"/>
                    <a:pt x="327" y="3193"/>
                  </a:cubicBezTo>
                  <a:cubicBezTo>
                    <a:pt x="989" y="3387"/>
                    <a:pt x="3735" y="4156"/>
                    <a:pt x="5329" y="4156"/>
                  </a:cubicBezTo>
                  <a:cubicBezTo>
                    <a:pt x="5771" y="4156"/>
                    <a:pt x="6128" y="4095"/>
                    <a:pt x="6321" y="3947"/>
                  </a:cubicBezTo>
                  <a:cubicBezTo>
                    <a:pt x="6469" y="3830"/>
                    <a:pt x="6546" y="3662"/>
                    <a:pt x="6535" y="3479"/>
                  </a:cubicBezTo>
                  <a:cubicBezTo>
                    <a:pt x="6485" y="2348"/>
                    <a:pt x="6566" y="1462"/>
                    <a:pt x="6566" y="1451"/>
                  </a:cubicBezTo>
                  <a:cubicBezTo>
                    <a:pt x="6577" y="1303"/>
                    <a:pt x="6469" y="1171"/>
                    <a:pt x="6316" y="1157"/>
                  </a:cubicBezTo>
                  <a:cubicBezTo>
                    <a:pt x="6307" y="1156"/>
                    <a:pt x="6298" y="1155"/>
                    <a:pt x="6288" y="1155"/>
                  </a:cubicBezTo>
                  <a:cubicBezTo>
                    <a:pt x="6152" y="1155"/>
                    <a:pt x="6035" y="1263"/>
                    <a:pt x="6020" y="1401"/>
                  </a:cubicBezTo>
                  <a:cubicBezTo>
                    <a:pt x="6016" y="1441"/>
                    <a:pt x="5935" y="2332"/>
                    <a:pt x="5990" y="3510"/>
                  </a:cubicBezTo>
                  <a:cubicBezTo>
                    <a:pt x="5934" y="3592"/>
                    <a:pt x="5736" y="3631"/>
                    <a:pt x="5430" y="3631"/>
                  </a:cubicBezTo>
                  <a:cubicBezTo>
                    <a:pt x="4517" y="3631"/>
                    <a:pt x="2639" y="3285"/>
                    <a:pt x="668" y="2725"/>
                  </a:cubicBezTo>
                  <a:lnTo>
                    <a:pt x="550" y="259"/>
                  </a:lnTo>
                  <a:cubicBezTo>
                    <a:pt x="546" y="110"/>
                    <a:pt x="424" y="0"/>
                    <a:pt x="2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3743100" y="1997325"/>
              <a:ext cx="248325" cy="86600"/>
            </a:xfrm>
            <a:custGeom>
              <a:rect b="b" l="l" r="r" t="t"/>
              <a:pathLst>
                <a:path extrusionOk="0" h="3464" w="9933">
                  <a:moveTo>
                    <a:pt x="2100" y="1"/>
                  </a:moveTo>
                  <a:lnTo>
                    <a:pt x="1" y="1432"/>
                  </a:lnTo>
                  <a:lnTo>
                    <a:pt x="9933" y="3464"/>
                  </a:lnTo>
                  <a:lnTo>
                    <a:pt x="8980" y="100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3735725" y="1990475"/>
              <a:ext cx="262950" cy="100325"/>
            </a:xfrm>
            <a:custGeom>
              <a:rect b="b" l="l" r="r" t="t"/>
              <a:pathLst>
                <a:path extrusionOk="0" h="4013" w="10518">
                  <a:moveTo>
                    <a:pt x="2390" y="1"/>
                  </a:moveTo>
                  <a:cubicBezTo>
                    <a:pt x="2256" y="1"/>
                    <a:pt x="2142" y="101"/>
                    <a:pt x="2125" y="233"/>
                  </a:cubicBezTo>
                  <a:cubicBezTo>
                    <a:pt x="2104" y="381"/>
                    <a:pt x="2205" y="524"/>
                    <a:pt x="2353" y="545"/>
                  </a:cubicBezTo>
                  <a:lnTo>
                    <a:pt x="9076" y="1533"/>
                  </a:lnTo>
                  <a:lnTo>
                    <a:pt x="9790" y="3371"/>
                  </a:lnTo>
                  <a:lnTo>
                    <a:pt x="352" y="1436"/>
                  </a:lnTo>
                  <a:cubicBezTo>
                    <a:pt x="335" y="1433"/>
                    <a:pt x="319" y="1432"/>
                    <a:pt x="302" y="1432"/>
                  </a:cubicBezTo>
                  <a:cubicBezTo>
                    <a:pt x="172" y="1432"/>
                    <a:pt x="53" y="1519"/>
                    <a:pt x="31" y="1650"/>
                  </a:cubicBezTo>
                  <a:cubicBezTo>
                    <a:pt x="0" y="1798"/>
                    <a:pt x="92" y="1945"/>
                    <a:pt x="240" y="1970"/>
                  </a:cubicBezTo>
                  <a:lnTo>
                    <a:pt x="10171" y="4008"/>
                  </a:lnTo>
                  <a:cubicBezTo>
                    <a:pt x="10187" y="4008"/>
                    <a:pt x="10207" y="4013"/>
                    <a:pt x="10228" y="4013"/>
                  </a:cubicBezTo>
                  <a:cubicBezTo>
                    <a:pt x="10303" y="4013"/>
                    <a:pt x="10380" y="3977"/>
                    <a:pt x="10437" y="3916"/>
                  </a:cubicBezTo>
                  <a:cubicBezTo>
                    <a:pt x="10498" y="3839"/>
                    <a:pt x="10517" y="3733"/>
                    <a:pt x="10482" y="3641"/>
                  </a:cubicBezTo>
                  <a:lnTo>
                    <a:pt x="9530" y="1187"/>
                  </a:lnTo>
                  <a:cubicBezTo>
                    <a:pt x="9494" y="1095"/>
                    <a:pt x="9412" y="1028"/>
                    <a:pt x="9316" y="1013"/>
                  </a:cubicBezTo>
                  <a:lnTo>
                    <a:pt x="2435" y="5"/>
                  </a:lnTo>
                  <a:cubicBezTo>
                    <a:pt x="2420" y="2"/>
                    <a:pt x="2405" y="1"/>
                    <a:pt x="23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166725" y="3125600"/>
              <a:ext cx="194700" cy="272900"/>
            </a:xfrm>
            <a:custGeom>
              <a:rect b="b" l="l" r="r" t="t"/>
              <a:pathLst>
                <a:path extrusionOk="0" h="10916" w="7788">
                  <a:moveTo>
                    <a:pt x="3276" y="0"/>
                  </a:moveTo>
                  <a:lnTo>
                    <a:pt x="0" y="4192"/>
                  </a:lnTo>
                  <a:lnTo>
                    <a:pt x="1325" y="5495"/>
                  </a:lnTo>
                  <a:lnTo>
                    <a:pt x="2537" y="5536"/>
                  </a:lnTo>
                  <a:lnTo>
                    <a:pt x="4034" y="7946"/>
                  </a:lnTo>
                  <a:cubicBezTo>
                    <a:pt x="4034" y="7946"/>
                    <a:pt x="6433" y="10915"/>
                    <a:pt x="7267" y="10915"/>
                  </a:cubicBezTo>
                  <a:cubicBezTo>
                    <a:pt x="7404" y="10915"/>
                    <a:pt x="7499" y="10835"/>
                    <a:pt x="7534" y="10650"/>
                  </a:cubicBezTo>
                  <a:cubicBezTo>
                    <a:pt x="7788" y="9331"/>
                    <a:pt x="5374" y="4879"/>
                    <a:pt x="5374" y="4879"/>
                  </a:cubicBezTo>
                  <a:lnTo>
                    <a:pt x="5883" y="2765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3952550" y="2347600"/>
              <a:ext cx="438800" cy="290200"/>
            </a:xfrm>
            <a:custGeom>
              <a:rect b="b" l="l" r="r" t="t"/>
              <a:pathLst>
                <a:path extrusionOk="0" h="11608" w="17552">
                  <a:moveTo>
                    <a:pt x="13024" y="0"/>
                  </a:moveTo>
                  <a:cubicBezTo>
                    <a:pt x="12844" y="0"/>
                    <a:pt x="12657" y="9"/>
                    <a:pt x="12464" y="26"/>
                  </a:cubicBezTo>
                  <a:cubicBezTo>
                    <a:pt x="8598" y="372"/>
                    <a:pt x="1" y="11608"/>
                    <a:pt x="1" y="11608"/>
                  </a:cubicBezTo>
                  <a:lnTo>
                    <a:pt x="17552" y="3006"/>
                  </a:lnTo>
                  <a:cubicBezTo>
                    <a:pt x="17552" y="3006"/>
                    <a:pt x="16444" y="0"/>
                    <a:pt x="13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3947100" y="2340700"/>
              <a:ext cx="450650" cy="301325"/>
            </a:xfrm>
            <a:custGeom>
              <a:rect b="b" l="l" r="r" t="t"/>
              <a:pathLst>
                <a:path extrusionOk="0" h="12053" w="18026">
                  <a:moveTo>
                    <a:pt x="13231" y="1"/>
                  </a:moveTo>
                  <a:cubicBezTo>
                    <a:pt x="13046" y="1"/>
                    <a:pt x="12855" y="9"/>
                    <a:pt x="12656" y="27"/>
                  </a:cubicBezTo>
                  <a:cubicBezTo>
                    <a:pt x="8719" y="384"/>
                    <a:pt x="357" y="11258"/>
                    <a:pt x="0" y="11721"/>
                  </a:cubicBezTo>
                  <a:lnTo>
                    <a:pt x="433" y="12053"/>
                  </a:lnTo>
                  <a:cubicBezTo>
                    <a:pt x="520" y="11940"/>
                    <a:pt x="9005" y="908"/>
                    <a:pt x="12703" y="572"/>
                  </a:cubicBezTo>
                  <a:cubicBezTo>
                    <a:pt x="12888" y="556"/>
                    <a:pt x="13067" y="548"/>
                    <a:pt x="13239" y="548"/>
                  </a:cubicBezTo>
                  <a:cubicBezTo>
                    <a:pt x="16419" y="548"/>
                    <a:pt x="17467" y="3258"/>
                    <a:pt x="17515" y="3379"/>
                  </a:cubicBezTo>
                  <a:lnTo>
                    <a:pt x="18025" y="3191"/>
                  </a:lnTo>
                  <a:cubicBezTo>
                    <a:pt x="18015" y="3156"/>
                    <a:pt x="16804" y="1"/>
                    <a:pt x="13231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3664775" y="2400150"/>
              <a:ext cx="922650" cy="794600"/>
            </a:xfrm>
            <a:custGeom>
              <a:rect b="b" l="l" r="r" t="t"/>
              <a:pathLst>
                <a:path extrusionOk="0" h="31784" w="36906">
                  <a:moveTo>
                    <a:pt x="31086" y="1"/>
                  </a:moveTo>
                  <a:cubicBezTo>
                    <a:pt x="30852" y="1"/>
                    <a:pt x="30635" y="38"/>
                    <a:pt x="30444" y="115"/>
                  </a:cubicBezTo>
                  <a:cubicBezTo>
                    <a:pt x="18143" y="5060"/>
                    <a:pt x="12953" y="11579"/>
                    <a:pt x="12953" y="11579"/>
                  </a:cubicBezTo>
                  <a:lnTo>
                    <a:pt x="1" y="17966"/>
                  </a:lnTo>
                  <a:cubicBezTo>
                    <a:pt x="1" y="17966"/>
                    <a:pt x="1234" y="23512"/>
                    <a:pt x="3974" y="25051"/>
                  </a:cubicBezTo>
                  <a:cubicBezTo>
                    <a:pt x="5356" y="25824"/>
                    <a:pt x="6798" y="26300"/>
                    <a:pt x="8430" y="26300"/>
                  </a:cubicBezTo>
                  <a:cubicBezTo>
                    <a:pt x="10034" y="26300"/>
                    <a:pt x="11821" y="25840"/>
                    <a:pt x="13916" y="24750"/>
                  </a:cubicBezTo>
                  <a:cubicBezTo>
                    <a:pt x="18148" y="22555"/>
                    <a:pt x="27667" y="10830"/>
                    <a:pt x="27668" y="10830"/>
                  </a:cubicBezTo>
                  <a:lnTo>
                    <a:pt x="27668" y="10830"/>
                  </a:lnTo>
                  <a:cubicBezTo>
                    <a:pt x="27668" y="10831"/>
                    <a:pt x="23568" y="28666"/>
                    <a:pt x="23277" y="29517"/>
                  </a:cubicBezTo>
                  <a:lnTo>
                    <a:pt x="25961" y="31783"/>
                  </a:lnTo>
                  <a:cubicBezTo>
                    <a:pt x="25961" y="31783"/>
                    <a:pt x="35980" y="10439"/>
                    <a:pt x="36469" y="6582"/>
                  </a:cubicBezTo>
                  <a:cubicBezTo>
                    <a:pt x="36905" y="3105"/>
                    <a:pt x="33240" y="1"/>
                    <a:pt x="3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3658175" y="2393300"/>
              <a:ext cx="932575" cy="812400"/>
            </a:xfrm>
            <a:custGeom>
              <a:rect b="b" l="l" r="r" t="t"/>
              <a:pathLst>
                <a:path extrusionOk="0" h="32496" w="37303">
                  <a:moveTo>
                    <a:pt x="31350" y="1"/>
                  </a:moveTo>
                  <a:cubicBezTo>
                    <a:pt x="31078" y="1"/>
                    <a:pt x="30827" y="44"/>
                    <a:pt x="30605" y="133"/>
                  </a:cubicBezTo>
                  <a:cubicBezTo>
                    <a:pt x="18377" y="5048"/>
                    <a:pt x="13059" y="11618"/>
                    <a:pt x="13003" y="11684"/>
                  </a:cubicBezTo>
                  <a:lnTo>
                    <a:pt x="13431" y="12021"/>
                  </a:lnTo>
                  <a:cubicBezTo>
                    <a:pt x="13482" y="11959"/>
                    <a:pt x="18729" y="5497"/>
                    <a:pt x="30809" y="643"/>
                  </a:cubicBezTo>
                  <a:cubicBezTo>
                    <a:pt x="30970" y="577"/>
                    <a:pt x="31154" y="546"/>
                    <a:pt x="31357" y="546"/>
                  </a:cubicBezTo>
                  <a:cubicBezTo>
                    <a:pt x="32072" y="546"/>
                    <a:pt x="33014" y="938"/>
                    <a:pt x="33921" y="1637"/>
                  </a:cubicBezTo>
                  <a:cubicBezTo>
                    <a:pt x="35327" y="2721"/>
                    <a:pt x="36733" y="4651"/>
                    <a:pt x="36458" y="6826"/>
                  </a:cubicBezTo>
                  <a:cubicBezTo>
                    <a:pt x="36019" y="10335"/>
                    <a:pt x="27382" y="28931"/>
                    <a:pt x="26129" y="31620"/>
                  </a:cubicBezTo>
                  <a:lnTo>
                    <a:pt x="23852" y="29695"/>
                  </a:lnTo>
                  <a:cubicBezTo>
                    <a:pt x="24407" y="27657"/>
                    <a:pt x="28038" y="11863"/>
                    <a:pt x="28196" y="11165"/>
                  </a:cubicBezTo>
                  <a:lnTo>
                    <a:pt x="28461" y="10020"/>
                  </a:lnTo>
                  <a:lnTo>
                    <a:pt x="27718" y="10931"/>
                  </a:lnTo>
                  <a:cubicBezTo>
                    <a:pt x="27626" y="11049"/>
                    <a:pt x="18188" y="22636"/>
                    <a:pt x="14058" y="24784"/>
                  </a:cubicBezTo>
                  <a:cubicBezTo>
                    <a:pt x="12096" y="25801"/>
                    <a:pt x="10365" y="26308"/>
                    <a:pt x="8717" y="26308"/>
                  </a:cubicBezTo>
                  <a:cubicBezTo>
                    <a:pt x="7237" y="26308"/>
                    <a:pt x="5824" y="25899"/>
                    <a:pt x="4371" y="25085"/>
                  </a:cubicBezTo>
                  <a:cubicBezTo>
                    <a:pt x="1773" y="23623"/>
                    <a:pt x="546" y="18235"/>
                    <a:pt x="530" y="18179"/>
                  </a:cubicBezTo>
                  <a:lnTo>
                    <a:pt x="1" y="18296"/>
                  </a:lnTo>
                  <a:cubicBezTo>
                    <a:pt x="51" y="18530"/>
                    <a:pt x="1294" y="23980"/>
                    <a:pt x="4106" y="25558"/>
                  </a:cubicBezTo>
                  <a:cubicBezTo>
                    <a:pt x="5627" y="26414"/>
                    <a:pt x="7136" y="26843"/>
                    <a:pt x="8714" y="26843"/>
                  </a:cubicBezTo>
                  <a:cubicBezTo>
                    <a:pt x="10458" y="26843"/>
                    <a:pt x="12286" y="26319"/>
                    <a:pt x="14307" y="25268"/>
                  </a:cubicBezTo>
                  <a:cubicBezTo>
                    <a:pt x="17898" y="23404"/>
                    <a:pt x="25074" y="14980"/>
                    <a:pt x="27401" y="12173"/>
                  </a:cubicBezTo>
                  <a:lnTo>
                    <a:pt x="27401" y="12173"/>
                  </a:lnTo>
                  <a:cubicBezTo>
                    <a:pt x="25941" y="18546"/>
                    <a:pt x="23496" y="29079"/>
                    <a:pt x="23282" y="29699"/>
                  </a:cubicBezTo>
                  <a:lnTo>
                    <a:pt x="23221" y="29878"/>
                  </a:lnTo>
                  <a:lnTo>
                    <a:pt x="26322" y="32495"/>
                  </a:lnTo>
                  <a:lnTo>
                    <a:pt x="26470" y="32175"/>
                  </a:lnTo>
                  <a:cubicBezTo>
                    <a:pt x="26882" y="31303"/>
                    <a:pt x="36519" y="10748"/>
                    <a:pt x="37003" y="6893"/>
                  </a:cubicBezTo>
                  <a:cubicBezTo>
                    <a:pt x="37302" y="4493"/>
                    <a:pt x="35781" y="2380"/>
                    <a:pt x="34253" y="1203"/>
                  </a:cubicBezTo>
                  <a:cubicBezTo>
                    <a:pt x="33245" y="424"/>
                    <a:pt x="32197" y="1"/>
                    <a:pt x="313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3524600" y="2042900"/>
              <a:ext cx="516600" cy="820800"/>
            </a:xfrm>
            <a:custGeom>
              <a:rect b="b" l="l" r="r" t="t"/>
              <a:pathLst>
                <a:path extrusionOk="0" h="32832" w="20664">
                  <a:moveTo>
                    <a:pt x="8772" y="1"/>
                  </a:moveTo>
                  <a:cubicBezTo>
                    <a:pt x="8708" y="1"/>
                    <a:pt x="8644" y="23"/>
                    <a:pt x="8593" y="68"/>
                  </a:cubicBezTo>
                  <a:cubicBezTo>
                    <a:pt x="1" y="7661"/>
                    <a:pt x="4794" y="30723"/>
                    <a:pt x="5003" y="31701"/>
                  </a:cubicBezTo>
                  <a:cubicBezTo>
                    <a:pt x="5018" y="31762"/>
                    <a:pt x="5048" y="31812"/>
                    <a:pt x="5095" y="31854"/>
                  </a:cubicBezTo>
                  <a:cubicBezTo>
                    <a:pt x="5165" y="31910"/>
                    <a:pt x="6311" y="32832"/>
                    <a:pt x="8873" y="32832"/>
                  </a:cubicBezTo>
                  <a:cubicBezTo>
                    <a:pt x="9978" y="32832"/>
                    <a:pt x="11343" y="32658"/>
                    <a:pt x="13003" y="32174"/>
                  </a:cubicBezTo>
                  <a:cubicBezTo>
                    <a:pt x="18550" y="30550"/>
                    <a:pt x="18739" y="27723"/>
                    <a:pt x="18743" y="27616"/>
                  </a:cubicBezTo>
                  <a:cubicBezTo>
                    <a:pt x="18748" y="27540"/>
                    <a:pt x="18912" y="25711"/>
                    <a:pt x="17970" y="24515"/>
                  </a:cubicBezTo>
                  <a:cubicBezTo>
                    <a:pt x="17185" y="23521"/>
                    <a:pt x="16747" y="19172"/>
                    <a:pt x="17027" y="17786"/>
                  </a:cubicBezTo>
                  <a:cubicBezTo>
                    <a:pt x="17124" y="17313"/>
                    <a:pt x="17704" y="16288"/>
                    <a:pt x="18316" y="15209"/>
                  </a:cubicBezTo>
                  <a:cubicBezTo>
                    <a:pt x="19416" y="13274"/>
                    <a:pt x="20664" y="11079"/>
                    <a:pt x="20496" y="9866"/>
                  </a:cubicBezTo>
                  <a:cubicBezTo>
                    <a:pt x="20241" y="8028"/>
                    <a:pt x="17440" y="1554"/>
                    <a:pt x="17318" y="1279"/>
                  </a:cubicBezTo>
                  <a:cubicBezTo>
                    <a:pt x="17273" y="1178"/>
                    <a:pt x="17175" y="1118"/>
                    <a:pt x="17072" y="1118"/>
                  </a:cubicBezTo>
                  <a:cubicBezTo>
                    <a:pt x="17035" y="1118"/>
                    <a:pt x="16997" y="1126"/>
                    <a:pt x="16961" y="1142"/>
                  </a:cubicBezTo>
                  <a:cubicBezTo>
                    <a:pt x="16818" y="1198"/>
                    <a:pt x="16757" y="1361"/>
                    <a:pt x="16818" y="1498"/>
                  </a:cubicBezTo>
                  <a:cubicBezTo>
                    <a:pt x="16844" y="1565"/>
                    <a:pt x="19712" y="8176"/>
                    <a:pt x="19956" y="9938"/>
                  </a:cubicBezTo>
                  <a:cubicBezTo>
                    <a:pt x="20099" y="10971"/>
                    <a:pt x="18846" y="13171"/>
                    <a:pt x="17843" y="14939"/>
                  </a:cubicBezTo>
                  <a:cubicBezTo>
                    <a:pt x="17180" y="16111"/>
                    <a:pt x="16604" y="17119"/>
                    <a:pt x="16493" y="17679"/>
                  </a:cubicBezTo>
                  <a:cubicBezTo>
                    <a:pt x="16212" y="19064"/>
                    <a:pt x="16595" y="23653"/>
                    <a:pt x="17537" y="24856"/>
                  </a:cubicBezTo>
                  <a:cubicBezTo>
                    <a:pt x="18346" y="25879"/>
                    <a:pt x="18198" y="27550"/>
                    <a:pt x="18198" y="27576"/>
                  </a:cubicBezTo>
                  <a:cubicBezTo>
                    <a:pt x="18198" y="27601"/>
                    <a:pt x="17984" y="30147"/>
                    <a:pt x="12850" y="31650"/>
                  </a:cubicBezTo>
                  <a:cubicBezTo>
                    <a:pt x="11260" y="32114"/>
                    <a:pt x="9950" y="32276"/>
                    <a:pt x="8898" y="32276"/>
                  </a:cubicBezTo>
                  <a:cubicBezTo>
                    <a:pt x="6859" y="32276"/>
                    <a:pt x="5789" y="31669"/>
                    <a:pt x="5516" y="31487"/>
                  </a:cubicBezTo>
                  <a:cubicBezTo>
                    <a:pt x="5170" y="29776"/>
                    <a:pt x="882" y="7610"/>
                    <a:pt x="8955" y="480"/>
                  </a:cubicBezTo>
                  <a:cubicBezTo>
                    <a:pt x="9067" y="378"/>
                    <a:pt x="9077" y="205"/>
                    <a:pt x="8976" y="92"/>
                  </a:cubicBezTo>
                  <a:cubicBezTo>
                    <a:pt x="8923" y="32"/>
                    <a:pt x="8848" y="1"/>
                    <a:pt x="87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2987300" y="1685250"/>
              <a:ext cx="445025" cy="299775"/>
            </a:xfrm>
            <a:custGeom>
              <a:rect b="b" l="l" r="r" t="t"/>
              <a:pathLst>
                <a:path extrusionOk="0" h="11991" w="17801">
                  <a:moveTo>
                    <a:pt x="9708" y="0"/>
                  </a:moveTo>
                  <a:cubicBezTo>
                    <a:pt x="8889" y="0"/>
                    <a:pt x="8054" y="107"/>
                    <a:pt x="7227" y="362"/>
                  </a:cubicBezTo>
                  <a:cubicBezTo>
                    <a:pt x="1910" y="2007"/>
                    <a:pt x="0" y="8154"/>
                    <a:pt x="341" y="11990"/>
                  </a:cubicBezTo>
                  <a:lnTo>
                    <a:pt x="611" y="11969"/>
                  </a:lnTo>
                  <a:cubicBezTo>
                    <a:pt x="280" y="8220"/>
                    <a:pt x="2139" y="2221"/>
                    <a:pt x="7309" y="627"/>
                  </a:cubicBezTo>
                  <a:cubicBezTo>
                    <a:pt x="8110" y="380"/>
                    <a:pt x="8921" y="276"/>
                    <a:pt x="9717" y="276"/>
                  </a:cubicBezTo>
                  <a:cubicBezTo>
                    <a:pt x="13852" y="276"/>
                    <a:pt x="17595" y="3078"/>
                    <a:pt x="17638" y="3112"/>
                  </a:cubicBezTo>
                  <a:lnTo>
                    <a:pt x="17800" y="2893"/>
                  </a:lnTo>
                  <a:cubicBezTo>
                    <a:pt x="17757" y="2859"/>
                    <a:pt x="13945" y="0"/>
                    <a:pt x="9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3251750" y="2077975"/>
              <a:ext cx="415225" cy="258475"/>
            </a:xfrm>
            <a:custGeom>
              <a:rect b="b" l="l" r="r" t="t"/>
              <a:pathLst>
                <a:path extrusionOk="0" h="10339" w="16609">
                  <a:moveTo>
                    <a:pt x="13329" y="1"/>
                  </a:moveTo>
                  <a:cubicBezTo>
                    <a:pt x="12807" y="1"/>
                    <a:pt x="12180" y="79"/>
                    <a:pt x="11388" y="294"/>
                  </a:cubicBezTo>
                  <a:cubicBezTo>
                    <a:pt x="9484" y="814"/>
                    <a:pt x="9122" y="1806"/>
                    <a:pt x="8531" y="3456"/>
                  </a:cubicBezTo>
                  <a:cubicBezTo>
                    <a:pt x="8174" y="4450"/>
                    <a:pt x="7727" y="5687"/>
                    <a:pt x="6799" y="7236"/>
                  </a:cubicBezTo>
                  <a:cubicBezTo>
                    <a:pt x="5382" y="9591"/>
                    <a:pt x="3343" y="10085"/>
                    <a:pt x="1883" y="10085"/>
                  </a:cubicBezTo>
                  <a:cubicBezTo>
                    <a:pt x="883" y="10085"/>
                    <a:pt x="154" y="9853"/>
                    <a:pt x="81" y="9828"/>
                  </a:cubicBezTo>
                  <a:lnTo>
                    <a:pt x="1" y="10088"/>
                  </a:lnTo>
                  <a:cubicBezTo>
                    <a:pt x="15" y="10099"/>
                    <a:pt x="779" y="10338"/>
                    <a:pt x="1844" y="10338"/>
                  </a:cubicBezTo>
                  <a:cubicBezTo>
                    <a:pt x="3388" y="10338"/>
                    <a:pt x="5557" y="9833"/>
                    <a:pt x="7034" y="7374"/>
                  </a:cubicBezTo>
                  <a:cubicBezTo>
                    <a:pt x="7976" y="5804"/>
                    <a:pt x="8424" y="4552"/>
                    <a:pt x="8786" y="3548"/>
                  </a:cubicBezTo>
                  <a:cubicBezTo>
                    <a:pt x="9371" y="1928"/>
                    <a:pt x="9693" y="1037"/>
                    <a:pt x="11460" y="559"/>
                  </a:cubicBezTo>
                  <a:cubicBezTo>
                    <a:pt x="12232" y="349"/>
                    <a:pt x="12832" y="273"/>
                    <a:pt x="13331" y="273"/>
                  </a:cubicBezTo>
                  <a:cubicBezTo>
                    <a:pt x="14021" y="273"/>
                    <a:pt x="14517" y="419"/>
                    <a:pt x="15005" y="564"/>
                  </a:cubicBezTo>
                  <a:cubicBezTo>
                    <a:pt x="15456" y="698"/>
                    <a:pt x="15887" y="823"/>
                    <a:pt x="16432" y="823"/>
                  </a:cubicBezTo>
                  <a:cubicBezTo>
                    <a:pt x="16490" y="823"/>
                    <a:pt x="16549" y="821"/>
                    <a:pt x="16609" y="818"/>
                  </a:cubicBezTo>
                  <a:lnTo>
                    <a:pt x="16599" y="543"/>
                  </a:lnTo>
                  <a:cubicBezTo>
                    <a:pt x="16547" y="546"/>
                    <a:pt x="16497" y="547"/>
                    <a:pt x="16447" y="547"/>
                  </a:cubicBezTo>
                  <a:cubicBezTo>
                    <a:pt x="15930" y="547"/>
                    <a:pt x="15518" y="429"/>
                    <a:pt x="15081" y="299"/>
                  </a:cubicBezTo>
                  <a:cubicBezTo>
                    <a:pt x="14592" y="156"/>
                    <a:pt x="14065" y="1"/>
                    <a:pt x="1332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3663525" y="2112800"/>
              <a:ext cx="287175" cy="974100"/>
            </a:xfrm>
            <a:custGeom>
              <a:rect b="b" l="l" r="r" t="t"/>
              <a:pathLst>
                <a:path extrusionOk="0" h="38964" w="11487">
                  <a:moveTo>
                    <a:pt x="6513" y="1"/>
                  </a:moveTo>
                  <a:cubicBezTo>
                    <a:pt x="5990" y="1"/>
                    <a:pt x="5390" y="129"/>
                    <a:pt x="4860" y="566"/>
                  </a:cubicBezTo>
                  <a:cubicBezTo>
                    <a:pt x="3576" y="1626"/>
                    <a:pt x="3036" y="4320"/>
                    <a:pt x="3266" y="5645"/>
                  </a:cubicBezTo>
                  <a:cubicBezTo>
                    <a:pt x="3647" y="7855"/>
                    <a:pt x="2853" y="10671"/>
                    <a:pt x="2593" y="12871"/>
                  </a:cubicBezTo>
                  <a:cubicBezTo>
                    <a:pt x="1722" y="20236"/>
                    <a:pt x="1019" y="30280"/>
                    <a:pt x="1" y="38964"/>
                  </a:cubicBezTo>
                  <a:lnTo>
                    <a:pt x="3158" y="38811"/>
                  </a:lnTo>
                  <a:cubicBezTo>
                    <a:pt x="3158" y="38811"/>
                    <a:pt x="7834" y="17761"/>
                    <a:pt x="8680" y="14390"/>
                  </a:cubicBezTo>
                  <a:cubicBezTo>
                    <a:pt x="9519" y="11012"/>
                    <a:pt x="11486" y="6755"/>
                    <a:pt x="10869" y="4284"/>
                  </a:cubicBezTo>
                  <a:lnTo>
                    <a:pt x="7844" y="260"/>
                  </a:lnTo>
                  <a:cubicBezTo>
                    <a:pt x="7844" y="260"/>
                    <a:pt x="7257" y="1"/>
                    <a:pt x="651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3655775" y="2105900"/>
              <a:ext cx="297450" cy="988125"/>
            </a:xfrm>
            <a:custGeom>
              <a:rect b="b" l="l" r="r" t="t"/>
              <a:pathLst>
                <a:path extrusionOk="0" h="39525" w="11898">
                  <a:moveTo>
                    <a:pt x="6825" y="1"/>
                  </a:moveTo>
                  <a:cubicBezTo>
                    <a:pt x="6251" y="1"/>
                    <a:pt x="5587" y="144"/>
                    <a:pt x="4996" y="634"/>
                  </a:cubicBezTo>
                  <a:cubicBezTo>
                    <a:pt x="3621" y="1770"/>
                    <a:pt x="3071" y="4591"/>
                    <a:pt x="3306" y="5966"/>
                  </a:cubicBezTo>
                  <a:cubicBezTo>
                    <a:pt x="3570" y="7499"/>
                    <a:pt x="3254" y="9327"/>
                    <a:pt x="2949" y="11095"/>
                  </a:cubicBezTo>
                  <a:cubicBezTo>
                    <a:pt x="2822" y="11808"/>
                    <a:pt x="2709" y="12480"/>
                    <a:pt x="2633" y="13112"/>
                  </a:cubicBezTo>
                  <a:cubicBezTo>
                    <a:pt x="2210" y="16666"/>
                    <a:pt x="1834" y="20808"/>
                    <a:pt x="1437" y="25188"/>
                  </a:cubicBezTo>
                  <a:cubicBezTo>
                    <a:pt x="1009" y="29873"/>
                    <a:pt x="565" y="34712"/>
                    <a:pt x="36" y="39204"/>
                  </a:cubicBezTo>
                  <a:lnTo>
                    <a:pt x="0" y="39525"/>
                  </a:lnTo>
                  <a:lnTo>
                    <a:pt x="0" y="39525"/>
                  </a:lnTo>
                  <a:lnTo>
                    <a:pt x="3692" y="39352"/>
                  </a:lnTo>
                  <a:lnTo>
                    <a:pt x="3733" y="39148"/>
                  </a:lnTo>
                  <a:cubicBezTo>
                    <a:pt x="3784" y="38939"/>
                    <a:pt x="8419" y="18062"/>
                    <a:pt x="9254" y="14732"/>
                  </a:cubicBezTo>
                  <a:cubicBezTo>
                    <a:pt x="9498" y="13744"/>
                    <a:pt x="9850" y="12654"/>
                    <a:pt x="10191" y="11599"/>
                  </a:cubicBezTo>
                  <a:cubicBezTo>
                    <a:pt x="11032" y="9001"/>
                    <a:pt x="11898" y="6312"/>
                    <a:pt x="11444" y="4494"/>
                  </a:cubicBezTo>
                  <a:lnTo>
                    <a:pt x="11444" y="4494"/>
                  </a:lnTo>
                  <a:lnTo>
                    <a:pt x="10915" y="4626"/>
                  </a:lnTo>
                  <a:cubicBezTo>
                    <a:pt x="11327" y="6292"/>
                    <a:pt x="10487" y="8905"/>
                    <a:pt x="9672" y="11431"/>
                  </a:cubicBezTo>
                  <a:cubicBezTo>
                    <a:pt x="9326" y="12496"/>
                    <a:pt x="8974" y="13596"/>
                    <a:pt x="8719" y="14599"/>
                  </a:cubicBezTo>
                  <a:cubicBezTo>
                    <a:pt x="7935" y="17757"/>
                    <a:pt x="3733" y="36642"/>
                    <a:pt x="3249" y="38827"/>
                  </a:cubicBezTo>
                  <a:lnTo>
                    <a:pt x="616" y="38949"/>
                  </a:lnTo>
                  <a:cubicBezTo>
                    <a:pt x="1131" y="34543"/>
                    <a:pt x="1564" y="29812"/>
                    <a:pt x="1981" y="25239"/>
                  </a:cubicBezTo>
                  <a:cubicBezTo>
                    <a:pt x="2378" y="20864"/>
                    <a:pt x="2756" y="16728"/>
                    <a:pt x="3172" y="13178"/>
                  </a:cubicBezTo>
                  <a:cubicBezTo>
                    <a:pt x="3249" y="12557"/>
                    <a:pt x="3362" y="11894"/>
                    <a:pt x="3484" y="11187"/>
                  </a:cubicBezTo>
                  <a:cubicBezTo>
                    <a:pt x="3799" y="9374"/>
                    <a:pt x="4126" y="7499"/>
                    <a:pt x="3845" y="5869"/>
                  </a:cubicBezTo>
                  <a:cubicBezTo>
                    <a:pt x="3626" y="4612"/>
                    <a:pt x="4161" y="2034"/>
                    <a:pt x="5342" y="1051"/>
                  </a:cubicBezTo>
                  <a:cubicBezTo>
                    <a:pt x="5811" y="667"/>
                    <a:pt x="6351" y="554"/>
                    <a:pt x="6824" y="554"/>
                  </a:cubicBezTo>
                  <a:cubicBezTo>
                    <a:pt x="7498" y="554"/>
                    <a:pt x="8038" y="783"/>
                    <a:pt x="8047" y="787"/>
                  </a:cubicBezTo>
                  <a:lnTo>
                    <a:pt x="8266" y="287"/>
                  </a:lnTo>
                  <a:cubicBezTo>
                    <a:pt x="8222" y="267"/>
                    <a:pt x="7606" y="1"/>
                    <a:pt x="68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3548425" y="3156275"/>
              <a:ext cx="55800" cy="52625"/>
            </a:xfrm>
            <a:custGeom>
              <a:rect b="b" l="l" r="r" t="t"/>
              <a:pathLst>
                <a:path extrusionOk="0" h="2105" w="2232">
                  <a:moveTo>
                    <a:pt x="2231" y="1"/>
                  </a:moveTo>
                  <a:cubicBezTo>
                    <a:pt x="2231" y="1"/>
                    <a:pt x="132" y="1432"/>
                    <a:pt x="0" y="2104"/>
                  </a:cubicBezTo>
                  <a:lnTo>
                    <a:pt x="223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3540900" y="3149450"/>
              <a:ext cx="71075" cy="66325"/>
            </a:xfrm>
            <a:custGeom>
              <a:rect b="b" l="l" r="r" t="t"/>
              <a:pathLst>
                <a:path extrusionOk="0" h="2653" w="2843">
                  <a:moveTo>
                    <a:pt x="2536" y="0"/>
                  </a:moveTo>
                  <a:cubicBezTo>
                    <a:pt x="2482" y="0"/>
                    <a:pt x="2428" y="16"/>
                    <a:pt x="2379" y="49"/>
                  </a:cubicBezTo>
                  <a:cubicBezTo>
                    <a:pt x="2013" y="299"/>
                    <a:pt x="179" y="1583"/>
                    <a:pt x="31" y="2326"/>
                  </a:cubicBezTo>
                  <a:cubicBezTo>
                    <a:pt x="1" y="2474"/>
                    <a:pt x="97" y="2616"/>
                    <a:pt x="245" y="2646"/>
                  </a:cubicBezTo>
                  <a:cubicBezTo>
                    <a:pt x="266" y="2652"/>
                    <a:pt x="280" y="2652"/>
                    <a:pt x="301" y="2652"/>
                  </a:cubicBezTo>
                  <a:cubicBezTo>
                    <a:pt x="428" y="2652"/>
                    <a:pt x="541" y="2561"/>
                    <a:pt x="566" y="2432"/>
                  </a:cubicBezTo>
                  <a:cubicBezTo>
                    <a:pt x="637" y="2086"/>
                    <a:pt x="1723" y="1160"/>
                    <a:pt x="2690" y="497"/>
                  </a:cubicBezTo>
                  <a:cubicBezTo>
                    <a:pt x="2812" y="415"/>
                    <a:pt x="2843" y="243"/>
                    <a:pt x="2762" y="121"/>
                  </a:cubicBezTo>
                  <a:cubicBezTo>
                    <a:pt x="2708" y="42"/>
                    <a:pt x="2623" y="0"/>
                    <a:pt x="25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3578225" y="3154750"/>
              <a:ext cx="59350" cy="69425"/>
            </a:xfrm>
            <a:custGeom>
              <a:rect b="b" l="l" r="r" t="t"/>
              <a:pathLst>
                <a:path extrusionOk="0" h="2777" w="2374">
                  <a:moveTo>
                    <a:pt x="2374" y="1"/>
                  </a:moveTo>
                  <a:cubicBezTo>
                    <a:pt x="2373" y="1"/>
                    <a:pt x="453" y="1757"/>
                    <a:pt x="0" y="2777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3570450" y="3147900"/>
              <a:ext cx="74650" cy="83150"/>
            </a:xfrm>
            <a:custGeom>
              <a:rect b="b" l="l" r="r" t="t"/>
              <a:pathLst>
                <a:path extrusionOk="0" h="3326" w="2986">
                  <a:moveTo>
                    <a:pt x="2678" y="0"/>
                  </a:moveTo>
                  <a:cubicBezTo>
                    <a:pt x="2613" y="0"/>
                    <a:pt x="2548" y="23"/>
                    <a:pt x="2497" y="70"/>
                  </a:cubicBezTo>
                  <a:cubicBezTo>
                    <a:pt x="2420" y="147"/>
                    <a:pt x="535" y="1878"/>
                    <a:pt x="62" y="2943"/>
                  </a:cubicBezTo>
                  <a:cubicBezTo>
                    <a:pt x="1" y="3081"/>
                    <a:pt x="67" y="3239"/>
                    <a:pt x="205" y="3300"/>
                  </a:cubicBezTo>
                  <a:cubicBezTo>
                    <a:pt x="240" y="3315"/>
                    <a:pt x="276" y="3326"/>
                    <a:pt x="311" y="3326"/>
                  </a:cubicBezTo>
                  <a:cubicBezTo>
                    <a:pt x="419" y="3326"/>
                    <a:pt x="520" y="3264"/>
                    <a:pt x="565" y="3162"/>
                  </a:cubicBezTo>
                  <a:cubicBezTo>
                    <a:pt x="988" y="2205"/>
                    <a:pt x="2847" y="493"/>
                    <a:pt x="2868" y="473"/>
                  </a:cubicBezTo>
                  <a:cubicBezTo>
                    <a:pt x="2979" y="371"/>
                    <a:pt x="2986" y="198"/>
                    <a:pt x="2883" y="91"/>
                  </a:cubicBezTo>
                  <a:cubicBezTo>
                    <a:pt x="2829" y="31"/>
                    <a:pt x="2753" y="0"/>
                    <a:pt x="26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3604200" y="3100000"/>
              <a:ext cx="137275" cy="143775"/>
            </a:xfrm>
            <a:custGeom>
              <a:rect b="b" l="l" r="r" t="t"/>
              <a:pathLst>
                <a:path extrusionOk="0" h="5751" w="5491">
                  <a:moveTo>
                    <a:pt x="5399" y="0"/>
                  </a:moveTo>
                  <a:lnTo>
                    <a:pt x="2777" y="2792"/>
                  </a:lnTo>
                  <a:lnTo>
                    <a:pt x="2777" y="2792"/>
                  </a:lnTo>
                  <a:cubicBezTo>
                    <a:pt x="3047" y="2596"/>
                    <a:pt x="3298" y="2459"/>
                    <a:pt x="3509" y="2419"/>
                  </a:cubicBezTo>
                  <a:cubicBezTo>
                    <a:pt x="3629" y="2397"/>
                    <a:pt x="3725" y="2386"/>
                    <a:pt x="3803" y="2386"/>
                  </a:cubicBezTo>
                  <a:cubicBezTo>
                    <a:pt x="4481" y="2386"/>
                    <a:pt x="3731" y="3213"/>
                    <a:pt x="3937" y="4401"/>
                  </a:cubicBezTo>
                  <a:cubicBezTo>
                    <a:pt x="4012" y="4833"/>
                    <a:pt x="4146" y="5013"/>
                    <a:pt x="4302" y="5013"/>
                  </a:cubicBezTo>
                  <a:cubicBezTo>
                    <a:pt x="4623" y="5013"/>
                    <a:pt x="5039" y="4246"/>
                    <a:pt x="5221" y="3341"/>
                  </a:cubicBezTo>
                  <a:cubicBezTo>
                    <a:pt x="5491" y="1991"/>
                    <a:pt x="5261" y="672"/>
                    <a:pt x="5399" y="0"/>
                  </a:cubicBezTo>
                  <a:close/>
                  <a:moveTo>
                    <a:pt x="2777" y="2792"/>
                  </a:moveTo>
                  <a:cubicBezTo>
                    <a:pt x="1572" y="3671"/>
                    <a:pt x="0" y="5750"/>
                    <a:pt x="0" y="5750"/>
                  </a:cubicBezTo>
                  <a:lnTo>
                    <a:pt x="2777" y="2792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3596425" y="3093100"/>
              <a:ext cx="150125" cy="157550"/>
            </a:xfrm>
            <a:custGeom>
              <a:rect b="b" l="l" r="r" t="t"/>
              <a:pathLst>
                <a:path extrusionOk="0" h="6302" w="6005">
                  <a:moveTo>
                    <a:pt x="5706" y="0"/>
                  </a:moveTo>
                  <a:cubicBezTo>
                    <a:pt x="5580" y="0"/>
                    <a:pt x="5467" y="90"/>
                    <a:pt x="5440" y="220"/>
                  </a:cubicBezTo>
                  <a:cubicBezTo>
                    <a:pt x="5379" y="525"/>
                    <a:pt x="5384" y="934"/>
                    <a:pt x="5394" y="1407"/>
                  </a:cubicBezTo>
                  <a:cubicBezTo>
                    <a:pt x="5405" y="2028"/>
                    <a:pt x="5414" y="2803"/>
                    <a:pt x="5262" y="3562"/>
                  </a:cubicBezTo>
                  <a:cubicBezTo>
                    <a:pt x="5088" y="4437"/>
                    <a:pt x="4737" y="4972"/>
                    <a:pt x="4650" y="5029"/>
                  </a:cubicBezTo>
                  <a:cubicBezTo>
                    <a:pt x="4650" y="5029"/>
                    <a:pt x="4575" y="4961"/>
                    <a:pt x="4518" y="4631"/>
                  </a:cubicBezTo>
                  <a:cubicBezTo>
                    <a:pt x="4432" y="4142"/>
                    <a:pt x="4528" y="3724"/>
                    <a:pt x="4605" y="3383"/>
                  </a:cubicBezTo>
                  <a:cubicBezTo>
                    <a:pt x="4681" y="3042"/>
                    <a:pt x="4747" y="2746"/>
                    <a:pt x="4544" y="2542"/>
                  </a:cubicBezTo>
                  <a:cubicBezTo>
                    <a:pt x="4430" y="2426"/>
                    <a:pt x="4274" y="2389"/>
                    <a:pt x="4106" y="2389"/>
                  </a:cubicBezTo>
                  <a:cubicBezTo>
                    <a:pt x="3996" y="2389"/>
                    <a:pt x="3880" y="2405"/>
                    <a:pt x="3769" y="2425"/>
                  </a:cubicBezTo>
                  <a:cubicBezTo>
                    <a:pt x="2547" y="2660"/>
                    <a:pt x="342" y="5537"/>
                    <a:pt x="92" y="5863"/>
                  </a:cubicBezTo>
                  <a:cubicBezTo>
                    <a:pt x="1" y="5986"/>
                    <a:pt x="26" y="6153"/>
                    <a:pt x="148" y="6245"/>
                  </a:cubicBezTo>
                  <a:cubicBezTo>
                    <a:pt x="194" y="6282"/>
                    <a:pt x="255" y="6301"/>
                    <a:pt x="311" y="6301"/>
                  </a:cubicBezTo>
                  <a:cubicBezTo>
                    <a:pt x="393" y="6301"/>
                    <a:pt x="474" y="6266"/>
                    <a:pt x="530" y="6195"/>
                  </a:cubicBezTo>
                  <a:cubicBezTo>
                    <a:pt x="1167" y="5349"/>
                    <a:pt x="3010" y="3128"/>
                    <a:pt x="3872" y="2965"/>
                  </a:cubicBezTo>
                  <a:cubicBezTo>
                    <a:pt x="4009" y="2940"/>
                    <a:pt x="4086" y="2935"/>
                    <a:pt x="4131" y="2935"/>
                  </a:cubicBezTo>
                  <a:cubicBezTo>
                    <a:pt x="4126" y="3017"/>
                    <a:pt x="4095" y="3154"/>
                    <a:pt x="4070" y="3266"/>
                  </a:cubicBezTo>
                  <a:cubicBezTo>
                    <a:pt x="3988" y="3628"/>
                    <a:pt x="3877" y="4131"/>
                    <a:pt x="3978" y="4723"/>
                  </a:cubicBezTo>
                  <a:cubicBezTo>
                    <a:pt x="4075" y="5273"/>
                    <a:pt x="4284" y="5558"/>
                    <a:pt x="4605" y="5563"/>
                  </a:cubicBezTo>
                  <a:cubicBezTo>
                    <a:pt x="4608" y="5563"/>
                    <a:pt x="4610" y="5563"/>
                    <a:pt x="4612" y="5563"/>
                  </a:cubicBezTo>
                  <a:cubicBezTo>
                    <a:pt x="5234" y="5563"/>
                    <a:pt x="5669" y="4323"/>
                    <a:pt x="5802" y="3668"/>
                  </a:cubicBezTo>
                  <a:cubicBezTo>
                    <a:pt x="5964" y="2853"/>
                    <a:pt x="5950" y="2044"/>
                    <a:pt x="5939" y="1397"/>
                  </a:cubicBezTo>
                  <a:cubicBezTo>
                    <a:pt x="5934" y="958"/>
                    <a:pt x="5924" y="577"/>
                    <a:pt x="5974" y="327"/>
                  </a:cubicBezTo>
                  <a:cubicBezTo>
                    <a:pt x="6005" y="180"/>
                    <a:pt x="5908" y="37"/>
                    <a:pt x="5760" y="6"/>
                  </a:cubicBezTo>
                  <a:cubicBezTo>
                    <a:pt x="5742" y="2"/>
                    <a:pt x="5724" y="0"/>
                    <a:pt x="57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3933450" y="2771600"/>
              <a:ext cx="52750" cy="119200"/>
            </a:xfrm>
            <a:custGeom>
              <a:rect b="b" l="l" r="r" t="t"/>
              <a:pathLst>
                <a:path extrusionOk="0" h="4768" w="2110">
                  <a:moveTo>
                    <a:pt x="2110" y="1"/>
                  </a:moveTo>
                  <a:lnTo>
                    <a:pt x="1" y="4768"/>
                  </a:lnTo>
                  <a:cubicBezTo>
                    <a:pt x="2089" y="3169"/>
                    <a:pt x="2110" y="1"/>
                    <a:pt x="2110" y="1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3925700" y="2764850"/>
              <a:ext cx="67375" cy="132825"/>
            </a:xfrm>
            <a:custGeom>
              <a:rect b="b" l="l" r="r" t="t"/>
              <a:pathLst>
                <a:path extrusionOk="0" h="5313" w="2695">
                  <a:moveTo>
                    <a:pt x="2420" y="1"/>
                  </a:moveTo>
                  <a:cubicBezTo>
                    <a:pt x="2267" y="1"/>
                    <a:pt x="2144" y="123"/>
                    <a:pt x="2144" y="271"/>
                  </a:cubicBezTo>
                  <a:cubicBezTo>
                    <a:pt x="2144" y="301"/>
                    <a:pt x="2104" y="3327"/>
                    <a:pt x="143" y="4819"/>
                  </a:cubicBezTo>
                  <a:cubicBezTo>
                    <a:pt x="26" y="4911"/>
                    <a:pt x="0" y="5084"/>
                    <a:pt x="92" y="5207"/>
                  </a:cubicBezTo>
                  <a:cubicBezTo>
                    <a:pt x="148" y="5277"/>
                    <a:pt x="229" y="5313"/>
                    <a:pt x="311" y="5313"/>
                  </a:cubicBezTo>
                  <a:cubicBezTo>
                    <a:pt x="367" y="5313"/>
                    <a:pt x="428" y="5293"/>
                    <a:pt x="474" y="5257"/>
                  </a:cubicBezTo>
                  <a:cubicBezTo>
                    <a:pt x="2649" y="3597"/>
                    <a:pt x="2690" y="409"/>
                    <a:pt x="2695" y="276"/>
                  </a:cubicBezTo>
                  <a:cubicBezTo>
                    <a:pt x="2695" y="123"/>
                    <a:pt x="2572" y="1"/>
                    <a:pt x="242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3410525" y="1579450"/>
              <a:ext cx="297700" cy="212900"/>
            </a:xfrm>
            <a:custGeom>
              <a:rect b="b" l="l" r="r" t="t"/>
              <a:pathLst>
                <a:path extrusionOk="0" h="8516" w="11908">
                  <a:moveTo>
                    <a:pt x="11872" y="0"/>
                  </a:moveTo>
                  <a:cubicBezTo>
                    <a:pt x="11837" y="5"/>
                    <a:pt x="8532" y="473"/>
                    <a:pt x="7065" y="3376"/>
                  </a:cubicBezTo>
                  <a:cubicBezTo>
                    <a:pt x="6790" y="3912"/>
                    <a:pt x="6637" y="4538"/>
                    <a:pt x="6489" y="5144"/>
                  </a:cubicBezTo>
                  <a:cubicBezTo>
                    <a:pt x="6280" y="5990"/>
                    <a:pt x="6066" y="6860"/>
                    <a:pt x="5526" y="7502"/>
                  </a:cubicBezTo>
                  <a:cubicBezTo>
                    <a:pt x="5065" y="8053"/>
                    <a:pt x="4412" y="8249"/>
                    <a:pt x="3718" y="8249"/>
                  </a:cubicBezTo>
                  <a:cubicBezTo>
                    <a:pt x="2167" y="8249"/>
                    <a:pt x="412" y="7273"/>
                    <a:pt x="138" y="7116"/>
                  </a:cubicBezTo>
                  <a:lnTo>
                    <a:pt x="1" y="7354"/>
                  </a:lnTo>
                  <a:cubicBezTo>
                    <a:pt x="1116" y="7996"/>
                    <a:pt x="2501" y="8515"/>
                    <a:pt x="3699" y="8515"/>
                  </a:cubicBezTo>
                  <a:cubicBezTo>
                    <a:pt x="4508" y="8515"/>
                    <a:pt x="5236" y="8277"/>
                    <a:pt x="5735" y="7680"/>
                  </a:cubicBezTo>
                  <a:cubicBezTo>
                    <a:pt x="6316" y="6987"/>
                    <a:pt x="6541" y="6081"/>
                    <a:pt x="6754" y="5205"/>
                  </a:cubicBezTo>
                  <a:cubicBezTo>
                    <a:pt x="6907" y="4589"/>
                    <a:pt x="7049" y="4008"/>
                    <a:pt x="7305" y="3503"/>
                  </a:cubicBezTo>
                  <a:cubicBezTo>
                    <a:pt x="8710" y="729"/>
                    <a:pt x="11877" y="275"/>
                    <a:pt x="11908" y="270"/>
                  </a:cubicBezTo>
                  <a:lnTo>
                    <a:pt x="118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3117775" y="1735350"/>
              <a:ext cx="699350" cy="534475"/>
            </a:xfrm>
            <a:custGeom>
              <a:rect b="b" l="l" r="r" t="t"/>
              <a:pathLst>
                <a:path extrusionOk="0" h="21379" w="27974">
                  <a:moveTo>
                    <a:pt x="27784" y="1"/>
                  </a:moveTo>
                  <a:cubicBezTo>
                    <a:pt x="26989" y="1"/>
                    <a:pt x="23990" y="90"/>
                    <a:pt x="23068" y="1362"/>
                  </a:cubicBezTo>
                  <a:cubicBezTo>
                    <a:pt x="22574" y="2046"/>
                    <a:pt x="22767" y="3431"/>
                    <a:pt x="22992" y="5036"/>
                  </a:cubicBezTo>
                  <a:cubicBezTo>
                    <a:pt x="23237" y="6761"/>
                    <a:pt x="23507" y="8722"/>
                    <a:pt x="22788" y="9731"/>
                  </a:cubicBezTo>
                  <a:cubicBezTo>
                    <a:pt x="22496" y="10139"/>
                    <a:pt x="22052" y="10288"/>
                    <a:pt x="21503" y="10288"/>
                  </a:cubicBezTo>
                  <a:cubicBezTo>
                    <a:pt x="20827" y="10288"/>
                    <a:pt x="19993" y="10062"/>
                    <a:pt x="19090" y="9817"/>
                  </a:cubicBezTo>
                  <a:cubicBezTo>
                    <a:pt x="18039" y="9532"/>
                    <a:pt x="16897" y="9220"/>
                    <a:pt x="15807" y="9220"/>
                  </a:cubicBezTo>
                  <a:cubicBezTo>
                    <a:pt x="15208" y="9220"/>
                    <a:pt x="14624" y="9314"/>
                    <a:pt x="14079" y="9558"/>
                  </a:cubicBezTo>
                  <a:cubicBezTo>
                    <a:pt x="12505" y="10261"/>
                    <a:pt x="11787" y="12130"/>
                    <a:pt x="11023" y="14105"/>
                  </a:cubicBezTo>
                  <a:cubicBezTo>
                    <a:pt x="10280" y="16046"/>
                    <a:pt x="9434" y="18242"/>
                    <a:pt x="7651" y="19714"/>
                  </a:cubicBezTo>
                  <a:cubicBezTo>
                    <a:pt x="6373" y="20771"/>
                    <a:pt x="5036" y="21108"/>
                    <a:pt x="3851" y="21108"/>
                  </a:cubicBezTo>
                  <a:cubicBezTo>
                    <a:pt x="1782" y="21108"/>
                    <a:pt x="175" y="20081"/>
                    <a:pt x="149" y="20064"/>
                  </a:cubicBezTo>
                  <a:lnTo>
                    <a:pt x="1" y="20294"/>
                  </a:lnTo>
                  <a:cubicBezTo>
                    <a:pt x="26" y="20309"/>
                    <a:pt x="1697" y="21378"/>
                    <a:pt x="3857" y="21378"/>
                  </a:cubicBezTo>
                  <a:cubicBezTo>
                    <a:pt x="5094" y="21378"/>
                    <a:pt x="6490" y="21028"/>
                    <a:pt x="7824" y="19927"/>
                  </a:cubicBezTo>
                  <a:cubicBezTo>
                    <a:pt x="9663" y="18409"/>
                    <a:pt x="10524" y="16174"/>
                    <a:pt x="11283" y="14203"/>
                  </a:cubicBezTo>
                  <a:cubicBezTo>
                    <a:pt x="12052" y="12196"/>
                    <a:pt x="12719" y="10464"/>
                    <a:pt x="14191" y="9808"/>
                  </a:cubicBezTo>
                  <a:cubicBezTo>
                    <a:pt x="14696" y="9582"/>
                    <a:pt x="15243" y="9495"/>
                    <a:pt x="15809" y="9495"/>
                  </a:cubicBezTo>
                  <a:cubicBezTo>
                    <a:pt x="16866" y="9495"/>
                    <a:pt x="17988" y="9799"/>
                    <a:pt x="19019" y="10078"/>
                  </a:cubicBezTo>
                  <a:cubicBezTo>
                    <a:pt x="19944" y="10330"/>
                    <a:pt x="20802" y="10564"/>
                    <a:pt x="21517" y="10564"/>
                  </a:cubicBezTo>
                  <a:cubicBezTo>
                    <a:pt x="22141" y="10564"/>
                    <a:pt x="22656" y="10386"/>
                    <a:pt x="23012" y="9888"/>
                  </a:cubicBezTo>
                  <a:cubicBezTo>
                    <a:pt x="23796" y="8788"/>
                    <a:pt x="23521" y="6863"/>
                    <a:pt x="23262" y="4999"/>
                  </a:cubicBezTo>
                  <a:cubicBezTo>
                    <a:pt x="23053" y="3517"/>
                    <a:pt x="22859" y="2117"/>
                    <a:pt x="23293" y="1521"/>
                  </a:cubicBezTo>
                  <a:cubicBezTo>
                    <a:pt x="24250" y="201"/>
                    <a:pt x="27932" y="278"/>
                    <a:pt x="27968" y="273"/>
                  </a:cubicBezTo>
                  <a:lnTo>
                    <a:pt x="27973" y="3"/>
                  </a:lnTo>
                  <a:cubicBezTo>
                    <a:pt x="27955" y="3"/>
                    <a:pt x="27889" y="1"/>
                    <a:pt x="27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3026250" y="1638975"/>
              <a:ext cx="869425" cy="482275"/>
            </a:xfrm>
            <a:custGeom>
              <a:rect b="b" l="l" r="r" t="t"/>
              <a:pathLst>
                <a:path extrusionOk="0" h="19291" w="34777">
                  <a:moveTo>
                    <a:pt x="28912" y="0"/>
                  </a:moveTo>
                  <a:cubicBezTo>
                    <a:pt x="28517" y="0"/>
                    <a:pt x="28109" y="66"/>
                    <a:pt x="27702" y="201"/>
                  </a:cubicBezTo>
                  <a:cubicBezTo>
                    <a:pt x="26428" y="624"/>
                    <a:pt x="25415" y="1632"/>
                    <a:pt x="24987" y="2906"/>
                  </a:cubicBezTo>
                  <a:cubicBezTo>
                    <a:pt x="24667" y="3863"/>
                    <a:pt x="24646" y="4907"/>
                    <a:pt x="24631" y="5910"/>
                  </a:cubicBezTo>
                  <a:cubicBezTo>
                    <a:pt x="24601" y="7515"/>
                    <a:pt x="24580" y="8905"/>
                    <a:pt x="23348" y="9511"/>
                  </a:cubicBezTo>
                  <a:cubicBezTo>
                    <a:pt x="23097" y="9636"/>
                    <a:pt x="22818" y="9690"/>
                    <a:pt x="22511" y="9690"/>
                  </a:cubicBezTo>
                  <a:cubicBezTo>
                    <a:pt x="21699" y="9690"/>
                    <a:pt x="20695" y="9311"/>
                    <a:pt x="19512" y="8860"/>
                  </a:cubicBezTo>
                  <a:cubicBezTo>
                    <a:pt x="17897" y="8248"/>
                    <a:pt x="15945" y="7508"/>
                    <a:pt x="13744" y="7508"/>
                  </a:cubicBezTo>
                  <a:cubicBezTo>
                    <a:pt x="13344" y="7508"/>
                    <a:pt x="12935" y="7532"/>
                    <a:pt x="12519" y="7586"/>
                  </a:cubicBezTo>
                  <a:cubicBezTo>
                    <a:pt x="8134" y="8146"/>
                    <a:pt x="7141" y="10877"/>
                    <a:pt x="6183" y="13520"/>
                  </a:cubicBezTo>
                  <a:cubicBezTo>
                    <a:pt x="6040" y="13922"/>
                    <a:pt x="5893" y="14324"/>
                    <a:pt x="5735" y="14721"/>
                  </a:cubicBezTo>
                  <a:cubicBezTo>
                    <a:pt x="4874" y="16871"/>
                    <a:pt x="3015" y="18792"/>
                    <a:pt x="1584" y="18995"/>
                  </a:cubicBezTo>
                  <a:cubicBezTo>
                    <a:pt x="1495" y="19007"/>
                    <a:pt x="1409" y="19014"/>
                    <a:pt x="1325" y="19014"/>
                  </a:cubicBezTo>
                  <a:cubicBezTo>
                    <a:pt x="878" y="19014"/>
                    <a:pt x="506" y="18829"/>
                    <a:pt x="215" y="18460"/>
                  </a:cubicBezTo>
                  <a:lnTo>
                    <a:pt x="1" y="18628"/>
                  </a:lnTo>
                  <a:cubicBezTo>
                    <a:pt x="342" y="19067"/>
                    <a:pt x="800" y="19290"/>
                    <a:pt x="1329" y="19290"/>
                  </a:cubicBezTo>
                  <a:cubicBezTo>
                    <a:pt x="1426" y="19290"/>
                    <a:pt x="1523" y="19281"/>
                    <a:pt x="1620" y="19265"/>
                  </a:cubicBezTo>
                  <a:cubicBezTo>
                    <a:pt x="3163" y="19046"/>
                    <a:pt x="5083" y="17090"/>
                    <a:pt x="5990" y="14824"/>
                  </a:cubicBezTo>
                  <a:cubicBezTo>
                    <a:pt x="6148" y="14422"/>
                    <a:pt x="6296" y="14018"/>
                    <a:pt x="6443" y="13611"/>
                  </a:cubicBezTo>
                  <a:cubicBezTo>
                    <a:pt x="7416" y="10932"/>
                    <a:pt x="8332" y="8395"/>
                    <a:pt x="12554" y="7856"/>
                  </a:cubicBezTo>
                  <a:cubicBezTo>
                    <a:pt x="12954" y="7805"/>
                    <a:pt x="13348" y="7781"/>
                    <a:pt x="13733" y="7781"/>
                  </a:cubicBezTo>
                  <a:cubicBezTo>
                    <a:pt x="15892" y="7781"/>
                    <a:pt x="17816" y="8514"/>
                    <a:pt x="19415" y="9114"/>
                  </a:cubicBezTo>
                  <a:cubicBezTo>
                    <a:pt x="20623" y="9573"/>
                    <a:pt x="21650" y="9964"/>
                    <a:pt x="22513" y="9964"/>
                  </a:cubicBezTo>
                  <a:cubicBezTo>
                    <a:pt x="22858" y="9964"/>
                    <a:pt x="23176" y="9901"/>
                    <a:pt x="23470" y="9756"/>
                  </a:cubicBezTo>
                  <a:cubicBezTo>
                    <a:pt x="24850" y="9074"/>
                    <a:pt x="24876" y="7540"/>
                    <a:pt x="24900" y="5915"/>
                  </a:cubicBezTo>
                  <a:cubicBezTo>
                    <a:pt x="24921" y="4933"/>
                    <a:pt x="24937" y="3909"/>
                    <a:pt x="25242" y="2998"/>
                  </a:cubicBezTo>
                  <a:cubicBezTo>
                    <a:pt x="25645" y="1801"/>
                    <a:pt x="26597" y="854"/>
                    <a:pt x="27789" y="461"/>
                  </a:cubicBezTo>
                  <a:cubicBezTo>
                    <a:pt x="28166" y="337"/>
                    <a:pt x="28545" y="276"/>
                    <a:pt x="28913" y="276"/>
                  </a:cubicBezTo>
                  <a:cubicBezTo>
                    <a:pt x="29527" y="276"/>
                    <a:pt x="30108" y="447"/>
                    <a:pt x="30590" y="781"/>
                  </a:cubicBezTo>
                  <a:cubicBezTo>
                    <a:pt x="31302" y="1278"/>
                    <a:pt x="32071" y="1434"/>
                    <a:pt x="32753" y="1434"/>
                  </a:cubicBezTo>
                  <a:cubicBezTo>
                    <a:pt x="33848" y="1434"/>
                    <a:pt x="34720" y="1034"/>
                    <a:pt x="34777" y="1006"/>
                  </a:cubicBezTo>
                  <a:lnTo>
                    <a:pt x="34664" y="756"/>
                  </a:lnTo>
                  <a:cubicBezTo>
                    <a:pt x="34648" y="766"/>
                    <a:pt x="33802" y="1153"/>
                    <a:pt x="32749" y="1153"/>
                  </a:cubicBezTo>
                  <a:cubicBezTo>
                    <a:pt x="32112" y="1153"/>
                    <a:pt x="31399" y="1011"/>
                    <a:pt x="30748" y="558"/>
                  </a:cubicBezTo>
                  <a:cubicBezTo>
                    <a:pt x="30216" y="190"/>
                    <a:pt x="29582" y="0"/>
                    <a:pt x="28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4749150" y="852150"/>
              <a:ext cx="200050" cy="309200"/>
            </a:xfrm>
            <a:custGeom>
              <a:rect b="b" l="l" r="r" t="t"/>
              <a:pathLst>
                <a:path extrusionOk="0" h="12368" w="8002">
                  <a:moveTo>
                    <a:pt x="1014" y="0"/>
                  </a:moveTo>
                  <a:lnTo>
                    <a:pt x="0" y="11042"/>
                  </a:lnTo>
                  <a:cubicBezTo>
                    <a:pt x="1101" y="12021"/>
                    <a:pt x="2456" y="12368"/>
                    <a:pt x="3734" y="12368"/>
                  </a:cubicBezTo>
                  <a:cubicBezTo>
                    <a:pt x="5938" y="12368"/>
                    <a:pt x="7910" y="11336"/>
                    <a:pt x="7946" y="10736"/>
                  </a:cubicBezTo>
                  <a:cubicBezTo>
                    <a:pt x="8002" y="9789"/>
                    <a:pt x="6926" y="7360"/>
                    <a:pt x="6926" y="7360"/>
                  </a:cubicBezTo>
                  <a:lnTo>
                    <a:pt x="6443" y="6397"/>
                  </a:lnTo>
                  <a:lnTo>
                    <a:pt x="7064" y="5592"/>
                  </a:lnTo>
                  <a:lnTo>
                    <a:pt x="6952" y="5083"/>
                  </a:lnTo>
                  <a:cubicBezTo>
                    <a:pt x="6865" y="4685"/>
                    <a:pt x="6285" y="4642"/>
                    <a:pt x="6034" y="4642"/>
                  </a:cubicBezTo>
                  <a:cubicBezTo>
                    <a:pt x="5963" y="4642"/>
                    <a:pt x="5918" y="4645"/>
                    <a:pt x="5918" y="4645"/>
                  </a:cubicBezTo>
                  <a:cubicBezTo>
                    <a:pt x="5918" y="4645"/>
                    <a:pt x="4166" y="3968"/>
                    <a:pt x="3021" y="1818"/>
                  </a:cubicBezTo>
                  <a:cubicBezTo>
                    <a:pt x="2445" y="748"/>
                    <a:pt x="1726" y="203"/>
                    <a:pt x="1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4741500" y="845250"/>
              <a:ext cx="214575" cy="323075"/>
            </a:xfrm>
            <a:custGeom>
              <a:rect b="b" l="l" r="r" t="t"/>
              <a:pathLst>
                <a:path extrusionOk="0" h="12923" w="8583">
                  <a:moveTo>
                    <a:pt x="1316" y="1"/>
                  </a:moveTo>
                  <a:cubicBezTo>
                    <a:pt x="1199" y="1"/>
                    <a:pt x="1089" y="77"/>
                    <a:pt x="1054" y="199"/>
                  </a:cubicBezTo>
                  <a:cubicBezTo>
                    <a:pt x="1014" y="342"/>
                    <a:pt x="1096" y="495"/>
                    <a:pt x="1243" y="535"/>
                  </a:cubicBezTo>
                  <a:cubicBezTo>
                    <a:pt x="1982" y="754"/>
                    <a:pt x="2603" y="1320"/>
                    <a:pt x="3087" y="2227"/>
                  </a:cubicBezTo>
                  <a:cubicBezTo>
                    <a:pt x="4263" y="4437"/>
                    <a:pt x="6051" y="5150"/>
                    <a:pt x="6127" y="5175"/>
                  </a:cubicBezTo>
                  <a:cubicBezTo>
                    <a:pt x="6163" y="5191"/>
                    <a:pt x="6204" y="5196"/>
                    <a:pt x="6244" y="5196"/>
                  </a:cubicBezTo>
                  <a:cubicBezTo>
                    <a:pt x="6277" y="5193"/>
                    <a:pt x="6313" y="5192"/>
                    <a:pt x="6352" y="5192"/>
                  </a:cubicBezTo>
                  <a:cubicBezTo>
                    <a:pt x="6602" y="5192"/>
                    <a:pt x="6954" y="5253"/>
                    <a:pt x="6994" y="5420"/>
                  </a:cubicBezTo>
                  <a:lnTo>
                    <a:pt x="7074" y="5802"/>
                  </a:lnTo>
                  <a:lnTo>
                    <a:pt x="6535" y="6510"/>
                  </a:lnTo>
                  <a:cubicBezTo>
                    <a:pt x="6468" y="6591"/>
                    <a:pt x="6458" y="6703"/>
                    <a:pt x="6505" y="6795"/>
                  </a:cubicBezTo>
                  <a:lnTo>
                    <a:pt x="6983" y="7747"/>
                  </a:lnTo>
                  <a:cubicBezTo>
                    <a:pt x="7274" y="8405"/>
                    <a:pt x="8022" y="10274"/>
                    <a:pt x="7977" y="10997"/>
                  </a:cubicBezTo>
                  <a:cubicBezTo>
                    <a:pt x="7972" y="11089"/>
                    <a:pt x="7676" y="11461"/>
                    <a:pt x="6774" y="11837"/>
                  </a:cubicBezTo>
                  <a:cubicBezTo>
                    <a:pt x="6114" y="12108"/>
                    <a:pt x="5118" y="12362"/>
                    <a:pt x="4039" y="12362"/>
                  </a:cubicBezTo>
                  <a:cubicBezTo>
                    <a:pt x="2844" y="12362"/>
                    <a:pt x="1547" y="12051"/>
                    <a:pt x="490" y="11109"/>
                  </a:cubicBezTo>
                  <a:cubicBezTo>
                    <a:pt x="438" y="11064"/>
                    <a:pt x="374" y="11043"/>
                    <a:pt x="310" y="11043"/>
                  </a:cubicBezTo>
                  <a:cubicBezTo>
                    <a:pt x="233" y="11043"/>
                    <a:pt x="157" y="11073"/>
                    <a:pt x="102" y="11134"/>
                  </a:cubicBezTo>
                  <a:cubicBezTo>
                    <a:pt x="1" y="11247"/>
                    <a:pt x="10" y="11419"/>
                    <a:pt x="123" y="11522"/>
                  </a:cubicBezTo>
                  <a:cubicBezTo>
                    <a:pt x="1279" y="12545"/>
                    <a:pt x="2690" y="12923"/>
                    <a:pt x="4039" y="12923"/>
                  </a:cubicBezTo>
                  <a:cubicBezTo>
                    <a:pt x="5119" y="12923"/>
                    <a:pt x="6153" y="12683"/>
                    <a:pt x="6983" y="12342"/>
                  </a:cubicBezTo>
                  <a:cubicBezTo>
                    <a:pt x="7431" y="12153"/>
                    <a:pt x="8485" y="11654"/>
                    <a:pt x="8522" y="11028"/>
                  </a:cubicBezTo>
                  <a:cubicBezTo>
                    <a:pt x="8583" y="10044"/>
                    <a:pt x="7594" y="7778"/>
                    <a:pt x="7477" y="7514"/>
                  </a:cubicBezTo>
                  <a:lnTo>
                    <a:pt x="7070" y="6703"/>
                  </a:lnTo>
                  <a:lnTo>
                    <a:pt x="7589" y="6036"/>
                  </a:lnTo>
                  <a:cubicBezTo>
                    <a:pt x="7635" y="5970"/>
                    <a:pt x="7655" y="5888"/>
                    <a:pt x="7640" y="5807"/>
                  </a:cubicBezTo>
                  <a:lnTo>
                    <a:pt x="7523" y="5302"/>
                  </a:lnTo>
                  <a:cubicBezTo>
                    <a:pt x="7393" y="4717"/>
                    <a:pt x="6683" y="4644"/>
                    <a:pt x="6358" y="4644"/>
                  </a:cubicBezTo>
                  <a:cubicBezTo>
                    <a:pt x="6326" y="4644"/>
                    <a:pt x="6298" y="4645"/>
                    <a:pt x="6275" y="4646"/>
                  </a:cubicBezTo>
                  <a:cubicBezTo>
                    <a:pt x="5990" y="4519"/>
                    <a:pt x="4549" y="3805"/>
                    <a:pt x="3565" y="1967"/>
                  </a:cubicBezTo>
                  <a:cubicBezTo>
                    <a:pt x="3010" y="928"/>
                    <a:pt x="2282" y="271"/>
                    <a:pt x="1390" y="11"/>
                  </a:cubicBezTo>
                  <a:cubicBezTo>
                    <a:pt x="1366" y="4"/>
                    <a:pt x="1341" y="1"/>
                    <a:pt x="1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4491925" y="712125"/>
              <a:ext cx="335650" cy="407700"/>
            </a:xfrm>
            <a:custGeom>
              <a:rect b="b" l="l" r="r" t="t"/>
              <a:pathLst>
                <a:path extrusionOk="0" h="16308" w="13426">
                  <a:moveTo>
                    <a:pt x="8895" y="0"/>
                  </a:moveTo>
                  <a:cubicBezTo>
                    <a:pt x="8093" y="0"/>
                    <a:pt x="7475" y="335"/>
                    <a:pt x="6876" y="1067"/>
                  </a:cubicBezTo>
                  <a:cubicBezTo>
                    <a:pt x="5914" y="2245"/>
                    <a:pt x="6148" y="3013"/>
                    <a:pt x="4936" y="3345"/>
                  </a:cubicBezTo>
                  <a:cubicBezTo>
                    <a:pt x="3724" y="3671"/>
                    <a:pt x="2003" y="4847"/>
                    <a:pt x="1004" y="6803"/>
                  </a:cubicBezTo>
                  <a:cubicBezTo>
                    <a:pt x="1" y="8763"/>
                    <a:pt x="964" y="11723"/>
                    <a:pt x="2537" y="13286"/>
                  </a:cubicBezTo>
                  <a:cubicBezTo>
                    <a:pt x="3553" y="14295"/>
                    <a:pt x="6208" y="16307"/>
                    <a:pt x="7537" y="16307"/>
                  </a:cubicBezTo>
                  <a:cubicBezTo>
                    <a:pt x="8267" y="16307"/>
                    <a:pt x="8596" y="15700"/>
                    <a:pt x="8033" y="13984"/>
                  </a:cubicBezTo>
                  <a:cubicBezTo>
                    <a:pt x="8033" y="13984"/>
                    <a:pt x="9347" y="12966"/>
                    <a:pt x="9331" y="12558"/>
                  </a:cubicBezTo>
                  <a:cubicBezTo>
                    <a:pt x="9311" y="12151"/>
                    <a:pt x="9031" y="12023"/>
                    <a:pt x="9011" y="11616"/>
                  </a:cubicBezTo>
                  <a:cubicBezTo>
                    <a:pt x="8990" y="11208"/>
                    <a:pt x="11160" y="10832"/>
                    <a:pt x="10162" y="9925"/>
                  </a:cubicBezTo>
                  <a:cubicBezTo>
                    <a:pt x="9163" y="9013"/>
                    <a:pt x="8481" y="9049"/>
                    <a:pt x="8425" y="7821"/>
                  </a:cubicBezTo>
                  <a:cubicBezTo>
                    <a:pt x="8369" y="6594"/>
                    <a:pt x="11919" y="6701"/>
                    <a:pt x="12673" y="5300"/>
                  </a:cubicBezTo>
                  <a:cubicBezTo>
                    <a:pt x="13426" y="3900"/>
                    <a:pt x="13238" y="1481"/>
                    <a:pt x="11782" y="834"/>
                  </a:cubicBezTo>
                  <a:cubicBezTo>
                    <a:pt x="10565" y="296"/>
                    <a:pt x="9648" y="0"/>
                    <a:pt x="88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644600" y="1024725"/>
              <a:ext cx="89175" cy="74600"/>
            </a:xfrm>
            <a:custGeom>
              <a:rect b="b" l="l" r="r" t="t"/>
              <a:pathLst>
                <a:path extrusionOk="0" h="2984" w="3567">
                  <a:moveTo>
                    <a:pt x="1371" y="0"/>
                  </a:moveTo>
                  <a:cubicBezTo>
                    <a:pt x="1205" y="0"/>
                    <a:pt x="1046" y="49"/>
                    <a:pt x="901" y="166"/>
                  </a:cubicBezTo>
                  <a:cubicBezTo>
                    <a:pt x="1" y="904"/>
                    <a:pt x="988" y="2952"/>
                    <a:pt x="2063" y="2982"/>
                  </a:cubicBezTo>
                  <a:cubicBezTo>
                    <a:pt x="2090" y="2983"/>
                    <a:pt x="2117" y="2983"/>
                    <a:pt x="2143" y="2983"/>
                  </a:cubicBezTo>
                  <a:cubicBezTo>
                    <a:pt x="3160" y="2983"/>
                    <a:pt x="3566" y="2514"/>
                    <a:pt x="3566" y="2514"/>
                  </a:cubicBezTo>
                  <a:lnTo>
                    <a:pt x="3306" y="1368"/>
                  </a:lnTo>
                  <a:cubicBezTo>
                    <a:pt x="3306" y="1368"/>
                    <a:pt x="2248" y="0"/>
                    <a:pt x="137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4648425" y="1017950"/>
              <a:ext cx="92825" cy="88225"/>
            </a:xfrm>
            <a:custGeom>
              <a:rect b="b" l="l" r="r" t="t"/>
              <a:pathLst>
                <a:path extrusionOk="0" h="3529" w="3713">
                  <a:moveTo>
                    <a:pt x="1216" y="1"/>
                  </a:moveTo>
                  <a:cubicBezTo>
                    <a:pt x="978" y="1"/>
                    <a:pt x="765" y="78"/>
                    <a:pt x="581" y="228"/>
                  </a:cubicBezTo>
                  <a:cubicBezTo>
                    <a:pt x="123" y="600"/>
                    <a:pt x="0" y="1262"/>
                    <a:pt x="250" y="1996"/>
                  </a:cubicBezTo>
                  <a:cubicBezTo>
                    <a:pt x="504" y="2745"/>
                    <a:pt x="1157" y="3509"/>
                    <a:pt x="1905" y="3523"/>
                  </a:cubicBezTo>
                  <a:cubicBezTo>
                    <a:pt x="1935" y="3523"/>
                    <a:pt x="1966" y="3528"/>
                    <a:pt x="1996" y="3528"/>
                  </a:cubicBezTo>
                  <a:cubicBezTo>
                    <a:pt x="3122" y="3528"/>
                    <a:pt x="3596" y="2983"/>
                    <a:pt x="3616" y="2964"/>
                  </a:cubicBezTo>
                  <a:cubicBezTo>
                    <a:pt x="3713" y="2851"/>
                    <a:pt x="3703" y="2678"/>
                    <a:pt x="3590" y="2581"/>
                  </a:cubicBezTo>
                  <a:cubicBezTo>
                    <a:pt x="3539" y="2535"/>
                    <a:pt x="3475" y="2512"/>
                    <a:pt x="3411" y="2512"/>
                  </a:cubicBezTo>
                  <a:cubicBezTo>
                    <a:pt x="3335" y="2512"/>
                    <a:pt x="3259" y="2543"/>
                    <a:pt x="3204" y="2602"/>
                  </a:cubicBezTo>
                  <a:cubicBezTo>
                    <a:pt x="3189" y="2622"/>
                    <a:pt x="2864" y="2980"/>
                    <a:pt x="2023" y="2980"/>
                  </a:cubicBezTo>
                  <a:cubicBezTo>
                    <a:pt x="1990" y="2980"/>
                    <a:pt x="1955" y="2979"/>
                    <a:pt x="1921" y="2978"/>
                  </a:cubicBezTo>
                  <a:cubicBezTo>
                    <a:pt x="1493" y="2969"/>
                    <a:pt x="988" y="2459"/>
                    <a:pt x="769" y="1822"/>
                  </a:cubicBezTo>
                  <a:cubicBezTo>
                    <a:pt x="703" y="1629"/>
                    <a:pt x="520" y="977"/>
                    <a:pt x="922" y="651"/>
                  </a:cubicBezTo>
                  <a:cubicBezTo>
                    <a:pt x="1011" y="579"/>
                    <a:pt x="1107" y="545"/>
                    <a:pt x="1222" y="545"/>
                  </a:cubicBezTo>
                  <a:cubicBezTo>
                    <a:pt x="1245" y="545"/>
                    <a:pt x="1269" y="547"/>
                    <a:pt x="1294" y="549"/>
                  </a:cubicBezTo>
                  <a:cubicBezTo>
                    <a:pt x="1895" y="620"/>
                    <a:pt x="2685" y="1481"/>
                    <a:pt x="2939" y="1807"/>
                  </a:cubicBezTo>
                  <a:cubicBezTo>
                    <a:pt x="2992" y="1876"/>
                    <a:pt x="3073" y="1913"/>
                    <a:pt x="3155" y="1913"/>
                  </a:cubicBezTo>
                  <a:cubicBezTo>
                    <a:pt x="3213" y="1913"/>
                    <a:pt x="3272" y="1893"/>
                    <a:pt x="3321" y="1853"/>
                  </a:cubicBezTo>
                  <a:cubicBezTo>
                    <a:pt x="3444" y="1761"/>
                    <a:pt x="3463" y="1593"/>
                    <a:pt x="3372" y="1471"/>
                  </a:cubicBezTo>
                  <a:cubicBezTo>
                    <a:pt x="3265" y="1333"/>
                    <a:pt x="2297" y="117"/>
                    <a:pt x="1355" y="9"/>
                  </a:cubicBezTo>
                  <a:cubicBezTo>
                    <a:pt x="1307" y="4"/>
                    <a:pt x="1261" y="1"/>
                    <a:pt x="12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809625" y="936875"/>
              <a:ext cx="29425" cy="38575"/>
            </a:xfrm>
            <a:custGeom>
              <a:rect b="b" l="l" r="r" t="t"/>
              <a:pathLst>
                <a:path extrusionOk="0" h="1543" w="1177">
                  <a:moveTo>
                    <a:pt x="286" y="0"/>
                  </a:moveTo>
                  <a:cubicBezTo>
                    <a:pt x="253" y="0"/>
                    <a:pt x="221" y="8"/>
                    <a:pt x="193" y="23"/>
                  </a:cubicBezTo>
                  <a:cubicBezTo>
                    <a:pt x="0" y="125"/>
                    <a:pt x="26" y="537"/>
                    <a:pt x="245" y="955"/>
                  </a:cubicBezTo>
                  <a:cubicBezTo>
                    <a:pt x="431" y="1306"/>
                    <a:pt x="698" y="1543"/>
                    <a:pt x="890" y="1543"/>
                  </a:cubicBezTo>
                  <a:cubicBezTo>
                    <a:pt x="923" y="1543"/>
                    <a:pt x="955" y="1535"/>
                    <a:pt x="983" y="1520"/>
                  </a:cubicBezTo>
                  <a:cubicBezTo>
                    <a:pt x="1176" y="1419"/>
                    <a:pt x="1152" y="1001"/>
                    <a:pt x="932" y="589"/>
                  </a:cubicBezTo>
                  <a:cubicBezTo>
                    <a:pt x="745" y="237"/>
                    <a:pt x="478" y="0"/>
                    <a:pt x="2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4867925" y="1054775"/>
              <a:ext cx="67775" cy="23400"/>
            </a:xfrm>
            <a:custGeom>
              <a:rect b="b" l="l" r="r" t="t"/>
              <a:pathLst>
                <a:path extrusionOk="0" h="936" w="2711">
                  <a:moveTo>
                    <a:pt x="2399" y="1"/>
                  </a:moveTo>
                  <a:cubicBezTo>
                    <a:pt x="2358" y="1"/>
                    <a:pt x="2317" y="10"/>
                    <a:pt x="2278" y="29"/>
                  </a:cubicBezTo>
                  <a:cubicBezTo>
                    <a:pt x="2039" y="146"/>
                    <a:pt x="1428" y="387"/>
                    <a:pt x="948" y="387"/>
                  </a:cubicBezTo>
                  <a:cubicBezTo>
                    <a:pt x="762" y="387"/>
                    <a:pt x="596" y="351"/>
                    <a:pt x="480" y="257"/>
                  </a:cubicBezTo>
                  <a:cubicBezTo>
                    <a:pt x="429" y="218"/>
                    <a:pt x="368" y="198"/>
                    <a:pt x="307" y="198"/>
                  </a:cubicBezTo>
                  <a:cubicBezTo>
                    <a:pt x="228" y="198"/>
                    <a:pt x="149" y="232"/>
                    <a:pt x="97" y="299"/>
                  </a:cubicBezTo>
                  <a:cubicBezTo>
                    <a:pt x="1" y="416"/>
                    <a:pt x="21" y="589"/>
                    <a:pt x="139" y="685"/>
                  </a:cubicBezTo>
                  <a:cubicBezTo>
                    <a:pt x="367" y="868"/>
                    <a:pt x="658" y="936"/>
                    <a:pt x="959" y="936"/>
                  </a:cubicBezTo>
                  <a:cubicBezTo>
                    <a:pt x="1662" y="936"/>
                    <a:pt x="2410" y="574"/>
                    <a:pt x="2522" y="518"/>
                  </a:cubicBezTo>
                  <a:cubicBezTo>
                    <a:pt x="2659" y="452"/>
                    <a:pt x="2710" y="283"/>
                    <a:pt x="2644" y="151"/>
                  </a:cubicBezTo>
                  <a:cubicBezTo>
                    <a:pt x="2597" y="57"/>
                    <a:pt x="2500" y="1"/>
                    <a:pt x="23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4680000" y="1129450"/>
              <a:ext cx="169250" cy="105200"/>
            </a:xfrm>
            <a:custGeom>
              <a:rect b="b" l="l" r="r" t="t"/>
              <a:pathLst>
                <a:path extrusionOk="0" h="4208" w="6770">
                  <a:moveTo>
                    <a:pt x="284" y="0"/>
                  </a:moveTo>
                  <a:cubicBezTo>
                    <a:pt x="278" y="0"/>
                    <a:pt x="272" y="1"/>
                    <a:pt x="265" y="1"/>
                  </a:cubicBezTo>
                  <a:cubicBezTo>
                    <a:pt x="117" y="6"/>
                    <a:pt x="0" y="133"/>
                    <a:pt x="5" y="286"/>
                  </a:cubicBezTo>
                  <a:lnTo>
                    <a:pt x="133" y="2980"/>
                  </a:lnTo>
                  <a:cubicBezTo>
                    <a:pt x="138" y="3097"/>
                    <a:pt x="214" y="3199"/>
                    <a:pt x="326" y="3229"/>
                  </a:cubicBezTo>
                  <a:cubicBezTo>
                    <a:pt x="999" y="3428"/>
                    <a:pt x="3780" y="4207"/>
                    <a:pt x="5389" y="4207"/>
                  </a:cubicBezTo>
                  <a:cubicBezTo>
                    <a:pt x="5842" y="4207"/>
                    <a:pt x="6203" y="4146"/>
                    <a:pt x="6398" y="3993"/>
                  </a:cubicBezTo>
                  <a:cubicBezTo>
                    <a:pt x="6545" y="3877"/>
                    <a:pt x="6622" y="3708"/>
                    <a:pt x="6617" y="3520"/>
                  </a:cubicBezTo>
                  <a:cubicBezTo>
                    <a:pt x="6560" y="2394"/>
                    <a:pt x="6739" y="1513"/>
                    <a:pt x="6739" y="1503"/>
                  </a:cubicBezTo>
                  <a:cubicBezTo>
                    <a:pt x="6769" y="1355"/>
                    <a:pt x="6678" y="1212"/>
                    <a:pt x="6525" y="1182"/>
                  </a:cubicBezTo>
                  <a:cubicBezTo>
                    <a:pt x="6507" y="1178"/>
                    <a:pt x="6488" y="1176"/>
                    <a:pt x="6470" y="1176"/>
                  </a:cubicBezTo>
                  <a:cubicBezTo>
                    <a:pt x="6343" y="1176"/>
                    <a:pt x="6230" y="1267"/>
                    <a:pt x="6203" y="1396"/>
                  </a:cubicBezTo>
                  <a:cubicBezTo>
                    <a:pt x="6199" y="1432"/>
                    <a:pt x="6010" y="2349"/>
                    <a:pt x="6071" y="3551"/>
                  </a:cubicBezTo>
                  <a:cubicBezTo>
                    <a:pt x="6014" y="3639"/>
                    <a:pt x="5808" y="3681"/>
                    <a:pt x="5488" y="3681"/>
                  </a:cubicBezTo>
                  <a:cubicBezTo>
                    <a:pt x="4556" y="3681"/>
                    <a:pt x="2661" y="3330"/>
                    <a:pt x="667" y="2761"/>
                  </a:cubicBezTo>
                  <a:lnTo>
                    <a:pt x="550" y="260"/>
                  </a:lnTo>
                  <a:cubicBezTo>
                    <a:pt x="545" y="114"/>
                    <a:pt x="424" y="0"/>
                    <a:pt x="2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4660900" y="1203700"/>
              <a:ext cx="227550" cy="87750"/>
            </a:xfrm>
            <a:custGeom>
              <a:rect b="b" l="l" r="r" t="t"/>
              <a:pathLst>
                <a:path extrusionOk="0" h="3510" w="9102">
                  <a:moveTo>
                    <a:pt x="1166" y="0"/>
                  </a:moveTo>
                  <a:lnTo>
                    <a:pt x="0" y="1493"/>
                  </a:lnTo>
                  <a:lnTo>
                    <a:pt x="9102" y="3509"/>
                  </a:lnTo>
                  <a:lnTo>
                    <a:pt x="8140" y="1023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4653525" y="1196850"/>
              <a:ext cx="242200" cy="101475"/>
            </a:xfrm>
            <a:custGeom>
              <a:rect b="b" l="l" r="r" t="t"/>
              <a:pathLst>
                <a:path extrusionOk="0" h="4059" w="9688">
                  <a:moveTo>
                    <a:pt x="1459" y="0"/>
                  </a:moveTo>
                  <a:cubicBezTo>
                    <a:pt x="1328" y="0"/>
                    <a:pt x="1214" y="101"/>
                    <a:pt x="1192" y="234"/>
                  </a:cubicBezTo>
                  <a:cubicBezTo>
                    <a:pt x="1171" y="380"/>
                    <a:pt x="1273" y="523"/>
                    <a:pt x="1426" y="544"/>
                  </a:cubicBezTo>
                  <a:lnTo>
                    <a:pt x="8235" y="1542"/>
                  </a:lnTo>
                  <a:lnTo>
                    <a:pt x="8959" y="3406"/>
                  </a:lnTo>
                  <a:lnTo>
                    <a:pt x="8959" y="3406"/>
                  </a:lnTo>
                  <a:lnTo>
                    <a:pt x="356" y="1496"/>
                  </a:lnTo>
                  <a:cubicBezTo>
                    <a:pt x="337" y="1493"/>
                    <a:pt x="318" y="1491"/>
                    <a:pt x="299" y="1491"/>
                  </a:cubicBezTo>
                  <a:cubicBezTo>
                    <a:pt x="172" y="1491"/>
                    <a:pt x="58" y="1577"/>
                    <a:pt x="31" y="1705"/>
                  </a:cubicBezTo>
                  <a:cubicBezTo>
                    <a:pt x="0" y="1853"/>
                    <a:pt x="92" y="2000"/>
                    <a:pt x="239" y="2031"/>
                  </a:cubicBezTo>
                  <a:lnTo>
                    <a:pt x="9336" y="4054"/>
                  </a:lnTo>
                  <a:cubicBezTo>
                    <a:pt x="9356" y="4054"/>
                    <a:pt x="9376" y="4059"/>
                    <a:pt x="9397" y="4059"/>
                  </a:cubicBezTo>
                  <a:cubicBezTo>
                    <a:pt x="9474" y="4059"/>
                    <a:pt x="9550" y="4023"/>
                    <a:pt x="9606" y="3962"/>
                  </a:cubicBezTo>
                  <a:cubicBezTo>
                    <a:pt x="9667" y="3885"/>
                    <a:pt x="9688" y="3779"/>
                    <a:pt x="9651" y="3687"/>
                  </a:cubicBezTo>
                  <a:lnTo>
                    <a:pt x="8689" y="1196"/>
                  </a:lnTo>
                  <a:cubicBezTo>
                    <a:pt x="8654" y="1104"/>
                    <a:pt x="8572" y="1038"/>
                    <a:pt x="8475" y="1028"/>
                  </a:cubicBezTo>
                  <a:lnTo>
                    <a:pt x="1503" y="4"/>
                  </a:lnTo>
                  <a:cubicBezTo>
                    <a:pt x="1488" y="1"/>
                    <a:pt x="1473" y="0"/>
                    <a:pt x="14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5005725" y="1588775"/>
              <a:ext cx="399300" cy="281125"/>
            </a:xfrm>
            <a:custGeom>
              <a:rect b="b" l="l" r="r" t="t"/>
              <a:pathLst>
                <a:path extrusionOk="0" h="11245" w="15972">
                  <a:moveTo>
                    <a:pt x="12481" y="0"/>
                  </a:moveTo>
                  <a:cubicBezTo>
                    <a:pt x="11914" y="0"/>
                    <a:pt x="11266" y="105"/>
                    <a:pt x="10532" y="361"/>
                  </a:cubicBezTo>
                  <a:cubicBezTo>
                    <a:pt x="6493" y="1766"/>
                    <a:pt x="0" y="11244"/>
                    <a:pt x="0" y="11244"/>
                  </a:cubicBezTo>
                  <a:lnTo>
                    <a:pt x="15972" y="2117"/>
                  </a:lnTo>
                  <a:cubicBezTo>
                    <a:pt x="15972" y="2117"/>
                    <a:pt x="15034" y="0"/>
                    <a:pt x="12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5000100" y="1581950"/>
              <a:ext cx="411150" cy="291775"/>
            </a:xfrm>
            <a:custGeom>
              <a:rect b="b" l="l" r="r" t="t"/>
              <a:pathLst>
                <a:path extrusionOk="0" h="11671" w="16446">
                  <a:moveTo>
                    <a:pt x="12695" y="1"/>
                  </a:moveTo>
                  <a:cubicBezTo>
                    <a:pt x="12101" y="1"/>
                    <a:pt x="11427" y="109"/>
                    <a:pt x="10665" y="373"/>
                  </a:cubicBezTo>
                  <a:cubicBezTo>
                    <a:pt x="6591" y="1795"/>
                    <a:pt x="265" y="10972"/>
                    <a:pt x="0" y="11365"/>
                  </a:cubicBezTo>
                  <a:lnTo>
                    <a:pt x="449" y="11670"/>
                  </a:lnTo>
                  <a:cubicBezTo>
                    <a:pt x="515" y="11579"/>
                    <a:pt x="6942" y="2253"/>
                    <a:pt x="10849" y="893"/>
                  </a:cubicBezTo>
                  <a:cubicBezTo>
                    <a:pt x="11554" y="647"/>
                    <a:pt x="12172" y="547"/>
                    <a:pt x="12712" y="547"/>
                  </a:cubicBezTo>
                  <a:cubicBezTo>
                    <a:pt x="15036" y="547"/>
                    <a:pt x="15906" y="2403"/>
                    <a:pt x="15952" y="2503"/>
                  </a:cubicBezTo>
                  <a:lnTo>
                    <a:pt x="16446" y="2279"/>
                  </a:lnTo>
                  <a:cubicBezTo>
                    <a:pt x="16438" y="2249"/>
                    <a:pt x="15399" y="1"/>
                    <a:pt x="126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4708000" y="1611200"/>
              <a:ext cx="934825" cy="881325"/>
            </a:xfrm>
            <a:custGeom>
              <a:rect b="b" l="l" r="r" t="t"/>
              <a:pathLst>
                <a:path extrusionOk="0" h="35253" w="37393">
                  <a:moveTo>
                    <a:pt x="31491" y="0"/>
                  </a:moveTo>
                  <a:cubicBezTo>
                    <a:pt x="31254" y="0"/>
                    <a:pt x="31034" y="37"/>
                    <a:pt x="30840" y="115"/>
                  </a:cubicBezTo>
                  <a:cubicBezTo>
                    <a:pt x="18382" y="5122"/>
                    <a:pt x="13125" y="11732"/>
                    <a:pt x="13125" y="11732"/>
                  </a:cubicBezTo>
                  <a:lnTo>
                    <a:pt x="1" y="18201"/>
                  </a:lnTo>
                  <a:cubicBezTo>
                    <a:pt x="1" y="18201"/>
                    <a:pt x="1249" y="23819"/>
                    <a:pt x="4025" y="25378"/>
                  </a:cubicBezTo>
                  <a:cubicBezTo>
                    <a:pt x="5425" y="26164"/>
                    <a:pt x="6887" y="26648"/>
                    <a:pt x="8542" y="26648"/>
                  </a:cubicBezTo>
                  <a:cubicBezTo>
                    <a:pt x="10166" y="26648"/>
                    <a:pt x="11977" y="26182"/>
                    <a:pt x="14098" y="25077"/>
                  </a:cubicBezTo>
                  <a:cubicBezTo>
                    <a:pt x="18388" y="22851"/>
                    <a:pt x="28028" y="10974"/>
                    <a:pt x="28028" y="10973"/>
                  </a:cubicBezTo>
                  <a:lnTo>
                    <a:pt x="28028" y="10973"/>
                  </a:lnTo>
                  <a:cubicBezTo>
                    <a:pt x="28028" y="10974"/>
                    <a:pt x="22793" y="33516"/>
                    <a:pt x="22497" y="34372"/>
                  </a:cubicBezTo>
                  <a:lnTo>
                    <a:pt x="26016" y="35253"/>
                  </a:lnTo>
                  <a:cubicBezTo>
                    <a:pt x="26016" y="35253"/>
                    <a:pt x="36453" y="10576"/>
                    <a:pt x="36947" y="6671"/>
                  </a:cubicBezTo>
                  <a:cubicBezTo>
                    <a:pt x="37392" y="3147"/>
                    <a:pt x="33678" y="0"/>
                    <a:pt x="3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4701375" y="1604350"/>
              <a:ext cx="944700" cy="896200"/>
            </a:xfrm>
            <a:custGeom>
              <a:rect b="b" l="l" r="r" t="t"/>
              <a:pathLst>
                <a:path extrusionOk="0" h="35848" w="37788">
                  <a:moveTo>
                    <a:pt x="31761" y="1"/>
                  </a:moveTo>
                  <a:cubicBezTo>
                    <a:pt x="31485" y="1"/>
                    <a:pt x="31230" y="45"/>
                    <a:pt x="31003" y="135"/>
                  </a:cubicBezTo>
                  <a:cubicBezTo>
                    <a:pt x="18622" y="5111"/>
                    <a:pt x="13228" y="11767"/>
                    <a:pt x="13176" y="11834"/>
                  </a:cubicBezTo>
                  <a:lnTo>
                    <a:pt x="13604" y="12175"/>
                  </a:lnTo>
                  <a:cubicBezTo>
                    <a:pt x="13656" y="12109"/>
                    <a:pt x="18968" y="5563"/>
                    <a:pt x="31206" y="643"/>
                  </a:cubicBezTo>
                  <a:cubicBezTo>
                    <a:pt x="31370" y="577"/>
                    <a:pt x="31559" y="545"/>
                    <a:pt x="31766" y="545"/>
                  </a:cubicBezTo>
                  <a:cubicBezTo>
                    <a:pt x="32493" y="545"/>
                    <a:pt x="33449" y="942"/>
                    <a:pt x="34365" y="1647"/>
                  </a:cubicBezTo>
                  <a:cubicBezTo>
                    <a:pt x="35790" y="2747"/>
                    <a:pt x="37217" y="4708"/>
                    <a:pt x="36942" y="6908"/>
                  </a:cubicBezTo>
                  <a:cubicBezTo>
                    <a:pt x="36483" y="10544"/>
                    <a:pt x="27148" y="32761"/>
                    <a:pt x="26124" y="35201"/>
                  </a:cubicBezTo>
                  <a:lnTo>
                    <a:pt x="23103" y="34452"/>
                  </a:lnTo>
                  <a:cubicBezTo>
                    <a:pt x="23817" y="31728"/>
                    <a:pt x="28359" y="12185"/>
                    <a:pt x="28564" y="11308"/>
                  </a:cubicBezTo>
                  <a:lnTo>
                    <a:pt x="28829" y="10158"/>
                  </a:lnTo>
                  <a:lnTo>
                    <a:pt x="28084" y="11075"/>
                  </a:lnTo>
                  <a:cubicBezTo>
                    <a:pt x="27988" y="11192"/>
                    <a:pt x="18423" y="22932"/>
                    <a:pt x="14236" y="25111"/>
                  </a:cubicBezTo>
                  <a:cubicBezTo>
                    <a:pt x="12252" y="26141"/>
                    <a:pt x="10499" y="26654"/>
                    <a:pt x="8830" y="26654"/>
                  </a:cubicBezTo>
                  <a:cubicBezTo>
                    <a:pt x="7329" y="26654"/>
                    <a:pt x="5896" y="26239"/>
                    <a:pt x="4422" y="25412"/>
                  </a:cubicBezTo>
                  <a:cubicBezTo>
                    <a:pt x="1789" y="23935"/>
                    <a:pt x="546" y="18470"/>
                    <a:pt x="531" y="18414"/>
                  </a:cubicBezTo>
                  <a:lnTo>
                    <a:pt x="1" y="18536"/>
                  </a:lnTo>
                  <a:cubicBezTo>
                    <a:pt x="52" y="18771"/>
                    <a:pt x="1310" y="24291"/>
                    <a:pt x="4157" y="25891"/>
                  </a:cubicBezTo>
                  <a:cubicBezTo>
                    <a:pt x="5700" y="26756"/>
                    <a:pt x="7228" y="27190"/>
                    <a:pt x="8825" y="27190"/>
                  </a:cubicBezTo>
                  <a:cubicBezTo>
                    <a:pt x="10592" y="27190"/>
                    <a:pt x="12442" y="26660"/>
                    <a:pt x="14491" y="25595"/>
                  </a:cubicBezTo>
                  <a:cubicBezTo>
                    <a:pt x="18133" y="23701"/>
                    <a:pt x="25411" y="15154"/>
                    <a:pt x="27764" y="12323"/>
                  </a:cubicBezTo>
                  <a:lnTo>
                    <a:pt x="27764" y="12323"/>
                  </a:lnTo>
                  <a:cubicBezTo>
                    <a:pt x="25900" y="20339"/>
                    <a:pt x="22727" y="33922"/>
                    <a:pt x="22503" y="34559"/>
                  </a:cubicBezTo>
                  <a:lnTo>
                    <a:pt x="22405" y="34839"/>
                  </a:lnTo>
                  <a:lnTo>
                    <a:pt x="26445" y="35847"/>
                  </a:lnTo>
                  <a:lnTo>
                    <a:pt x="26537" y="35633"/>
                  </a:lnTo>
                  <a:cubicBezTo>
                    <a:pt x="26959" y="34620"/>
                    <a:pt x="36993" y="10876"/>
                    <a:pt x="37482" y="6980"/>
                  </a:cubicBezTo>
                  <a:cubicBezTo>
                    <a:pt x="37787" y="4550"/>
                    <a:pt x="36244" y="2411"/>
                    <a:pt x="34701" y="1214"/>
                  </a:cubicBezTo>
                  <a:cubicBezTo>
                    <a:pt x="33679" y="428"/>
                    <a:pt x="32619" y="1"/>
                    <a:pt x="317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4980100" y="1987650"/>
              <a:ext cx="53500" cy="120725"/>
            </a:xfrm>
            <a:custGeom>
              <a:rect b="b" l="l" r="r" t="t"/>
              <a:pathLst>
                <a:path extrusionOk="0" h="4829" w="2140">
                  <a:moveTo>
                    <a:pt x="2140" y="0"/>
                  </a:moveTo>
                  <a:lnTo>
                    <a:pt x="1" y="4829"/>
                  </a:lnTo>
                  <a:cubicBezTo>
                    <a:pt x="2125" y="3209"/>
                    <a:pt x="2140" y="1"/>
                    <a:pt x="2140" y="0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4972475" y="1980775"/>
              <a:ext cx="68000" cy="134350"/>
            </a:xfrm>
            <a:custGeom>
              <a:rect b="b" l="l" r="r" t="t"/>
              <a:pathLst>
                <a:path extrusionOk="0" h="5374" w="2720">
                  <a:moveTo>
                    <a:pt x="2445" y="0"/>
                  </a:moveTo>
                  <a:cubicBezTo>
                    <a:pt x="2297" y="0"/>
                    <a:pt x="2175" y="123"/>
                    <a:pt x="2170" y="271"/>
                  </a:cubicBezTo>
                  <a:cubicBezTo>
                    <a:pt x="2170" y="301"/>
                    <a:pt x="2130" y="3367"/>
                    <a:pt x="143" y="4885"/>
                  </a:cubicBezTo>
                  <a:cubicBezTo>
                    <a:pt x="21" y="4977"/>
                    <a:pt x="0" y="5150"/>
                    <a:pt x="92" y="5266"/>
                  </a:cubicBezTo>
                  <a:cubicBezTo>
                    <a:pt x="143" y="5338"/>
                    <a:pt x="224" y="5374"/>
                    <a:pt x="306" y="5374"/>
                  </a:cubicBezTo>
                  <a:cubicBezTo>
                    <a:pt x="367" y="5374"/>
                    <a:pt x="423" y="5358"/>
                    <a:pt x="474" y="5318"/>
                  </a:cubicBezTo>
                  <a:cubicBezTo>
                    <a:pt x="2675" y="3637"/>
                    <a:pt x="2720" y="414"/>
                    <a:pt x="2720" y="275"/>
                  </a:cubicBezTo>
                  <a:cubicBezTo>
                    <a:pt x="2720" y="123"/>
                    <a:pt x="2598" y="0"/>
                    <a:pt x="24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4587550" y="1258250"/>
              <a:ext cx="433950" cy="812050"/>
            </a:xfrm>
            <a:custGeom>
              <a:rect b="b" l="l" r="r" t="t"/>
              <a:pathLst>
                <a:path extrusionOk="0" h="32482" w="17358">
                  <a:moveTo>
                    <a:pt x="2487" y="1"/>
                  </a:moveTo>
                  <a:cubicBezTo>
                    <a:pt x="2369" y="1"/>
                    <a:pt x="2265" y="81"/>
                    <a:pt x="2231" y="202"/>
                  </a:cubicBezTo>
                  <a:cubicBezTo>
                    <a:pt x="2217" y="247"/>
                    <a:pt x="928" y="4816"/>
                    <a:pt x="459" y="9435"/>
                  </a:cubicBezTo>
                  <a:cubicBezTo>
                    <a:pt x="0" y="13998"/>
                    <a:pt x="2139" y="28617"/>
                    <a:pt x="3260" y="30292"/>
                  </a:cubicBezTo>
                  <a:cubicBezTo>
                    <a:pt x="4345" y="31917"/>
                    <a:pt x="6387" y="32482"/>
                    <a:pt x="8364" y="32482"/>
                  </a:cubicBezTo>
                  <a:cubicBezTo>
                    <a:pt x="9168" y="32482"/>
                    <a:pt x="9963" y="32390"/>
                    <a:pt x="10676" y="32237"/>
                  </a:cubicBezTo>
                  <a:cubicBezTo>
                    <a:pt x="12240" y="31896"/>
                    <a:pt x="17200" y="29742"/>
                    <a:pt x="17322" y="27206"/>
                  </a:cubicBezTo>
                  <a:cubicBezTo>
                    <a:pt x="17358" y="26416"/>
                    <a:pt x="16798" y="24771"/>
                    <a:pt x="16147" y="22867"/>
                  </a:cubicBezTo>
                  <a:cubicBezTo>
                    <a:pt x="15555" y="21149"/>
                    <a:pt x="14887" y="19200"/>
                    <a:pt x="14694" y="17879"/>
                  </a:cubicBezTo>
                  <a:cubicBezTo>
                    <a:pt x="14562" y="17004"/>
                    <a:pt x="14450" y="15608"/>
                    <a:pt x="14323" y="13989"/>
                  </a:cubicBezTo>
                  <a:cubicBezTo>
                    <a:pt x="14053" y="10648"/>
                    <a:pt x="13691" y="6069"/>
                    <a:pt x="12882" y="2769"/>
                  </a:cubicBezTo>
                  <a:cubicBezTo>
                    <a:pt x="12851" y="2643"/>
                    <a:pt x="12740" y="2561"/>
                    <a:pt x="12617" y="2561"/>
                  </a:cubicBezTo>
                  <a:cubicBezTo>
                    <a:pt x="12595" y="2561"/>
                    <a:pt x="12573" y="2564"/>
                    <a:pt x="12550" y="2569"/>
                  </a:cubicBezTo>
                  <a:cubicBezTo>
                    <a:pt x="12402" y="2606"/>
                    <a:pt x="12316" y="2753"/>
                    <a:pt x="12351" y="2896"/>
                  </a:cubicBezTo>
                  <a:cubicBezTo>
                    <a:pt x="13146" y="6161"/>
                    <a:pt x="13512" y="10709"/>
                    <a:pt x="13778" y="14035"/>
                  </a:cubicBezTo>
                  <a:cubicBezTo>
                    <a:pt x="13905" y="15660"/>
                    <a:pt x="14017" y="17070"/>
                    <a:pt x="14149" y="17961"/>
                  </a:cubicBezTo>
                  <a:cubicBezTo>
                    <a:pt x="14353" y="19332"/>
                    <a:pt x="15000" y="21221"/>
                    <a:pt x="15627" y="23044"/>
                  </a:cubicBezTo>
                  <a:cubicBezTo>
                    <a:pt x="16232" y="24822"/>
                    <a:pt x="16808" y="26497"/>
                    <a:pt x="16777" y="27180"/>
                  </a:cubicBezTo>
                  <a:cubicBezTo>
                    <a:pt x="16681" y="29176"/>
                    <a:pt x="12412" y="31301"/>
                    <a:pt x="10564" y="31703"/>
                  </a:cubicBezTo>
                  <a:cubicBezTo>
                    <a:pt x="9881" y="31850"/>
                    <a:pt x="9120" y="31940"/>
                    <a:pt x="8351" y="31940"/>
                  </a:cubicBezTo>
                  <a:cubicBezTo>
                    <a:pt x="6536" y="31940"/>
                    <a:pt x="4680" y="31437"/>
                    <a:pt x="3714" y="29992"/>
                  </a:cubicBezTo>
                  <a:cubicBezTo>
                    <a:pt x="2762" y="28565"/>
                    <a:pt x="536" y="14167"/>
                    <a:pt x="1004" y="9487"/>
                  </a:cubicBezTo>
                  <a:cubicBezTo>
                    <a:pt x="1462" y="4922"/>
                    <a:pt x="2741" y="395"/>
                    <a:pt x="2756" y="350"/>
                  </a:cubicBezTo>
                  <a:cubicBezTo>
                    <a:pt x="2797" y="207"/>
                    <a:pt x="2715" y="54"/>
                    <a:pt x="2567" y="13"/>
                  </a:cubicBezTo>
                  <a:cubicBezTo>
                    <a:pt x="2540" y="5"/>
                    <a:pt x="2513" y="1"/>
                    <a:pt x="24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4633500" y="698550"/>
              <a:ext cx="215625" cy="150800"/>
            </a:xfrm>
            <a:custGeom>
              <a:rect b="b" l="l" r="r" t="t"/>
              <a:pathLst>
                <a:path extrusionOk="0" h="6032" w="8625">
                  <a:moveTo>
                    <a:pt x="3039" y="0"/>
                  </a:moveTo>
                  <a:cubicBezTo>
                    <a:pt x="1503" y="0"/>
                    <a:pt x="403" y="830"/>
                    <a:pt x="1" y="1453"/>
                  </a:cubicBezTo>
                  <a:lnTo>
                    <a:pt x="231" y="1601"/>
                  </a:lnTo>
                  <a:cubicBezTo>
                    <a:pt x="599" y="1030"/>
                    <a:pt x="1611" y="272"/>
                    <a:pt x="3033" y="272"/>
                  </a:cubicBezTo>
                  <a:cubicBezTo>
                    <a:pt x="3754" y="272"/>
                    <a:pt x="4580" y="467"/>
                    <a:pt x="5482" y="980"/>
                  </a:cubicBezTo>
                  <a:cubicBezTo>
                    <a:pt x="8013" y="2416"/>
                    <a:pt x="6892" y="5766"/>
                    <a:pt x="6883" y="5797"/>
                  </a:cubicBezTo>
                  <a:lnTo>
                    <a:pt x="6801" y="6032"/>
                  </a:lnTo>
                  <a:lnTo>
                    <a:pt x="7045" y="5975"/>
                  </a:lnTo>
                  <a:cubicBezTo>
                    <a:pt x="7071" y="5971"/>
                    <a:pt x="7732" y="5808"/>
                    <a:pt x="8160" y="5059"/>
                  </a:cubicBezTo>
                  <a:cubicBezTo>
                    <a:pt x="8618" y="4249"/>
                    <a:pt x="8625" y="3108"/>
                    <a:pt x="8176" y="1657"/>
                  </a:cubicBezTo>
                  <a:lnTo>
                    <a:pt x="8176" y="1657"/>
                  </a:lnTo>
                  <a:lnTo>
                    <a:pt x="7916" y="1739"/>
                  </a:lnTo>
                  <a:cubicBezTo>
                    <a:pt x="8339" y="3108"/>
                    <a:pt x="8343" y="4177"/>
                    <a:pt x="7927" y="4917"/>
                  </a:cubicBezTo>
                  <a:cubicBezTo>
                    <a:pt x="7713" y="5298"/>
                    <a:pt x="7422" y="5502"/>
                    <a:pt x="7219" y="5609"/>
                  </a:cubicBezTo>
                  <a:cubicBezTo>
                    <a:pt x="7438" y="4738"/>
                    <a:pt x="7901" y="2038"/>
                    <a:pt x="5614" y="740"/>
                  </a:cubicBezTo>
                  <a:cubicBezTo>
                    <a:pt x="4670" y="205"/>
                    <a:pt x="3801" y="0"/>
                    <a:pt x="303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4660250" y="740725"/>
              <a:ext cx="144300" cy="124675"/>
            </a:xfrm>
            <a:custGeom>
              <a:rect b="b" l="l" r="r" t="t"/>
              <a:pathLst>
                <a:path extrusionOk="0" h="4987" w="5772">
                  <a:moveTo>
                    <a:pt x="3412" y="0"/>
                  </a:moveTo>
                  <a:cubicBezTo>
                    <a:pt x="1858" y="0"/>
                    <a:pt x="78" y="1394"/>
                    <a:pt x="0" y="1457"/>
                  </a:cubicBezTo>
                  <a:lnTo>
                    <a:pt x="169" y="1671"/>
                  </a:lnTo>
                  <a:cubicBezTo>
                    <a:pt x="189" y="1656"/>
                    <a:pt x="1933" y="271"/>
                    <a:pt x="3402" y="271"/>
                  </a:cubicBezTo>
                  <a:cubicBezTo>
                    <a:pt x="3487" y="271"/>
                    <a:pt x="3570" y="276"/>
                    <a:pt x="3653" y="285"/>
                  </a:cubicBezTo>
                  <a:cubicBezTo>
                    <a:pt x="4090" y="337"/>
                    <a:pt x="4452" y="535"/>
                    <a:pt x="4722" y="882"/>
                  </a:cubicBezTo>
                  <a:cubicBezTo>
                    <a:pt x="5287" y="1599"/>
                    <a:pt x="5481" y="2307"/>
                    <a:pt x="5277" y="2913"/>
                  </a:cubicBezTo>
                  <a:cubicBezTo>
                    <a:pt x="5007" y="3713"/>
                    <a:pt x="4081" y="4354"/>
                    <a:pt x="2665" y="4721"/>
                  </a:cubicBezTo>
                  <a:lnTo>
                    <a:pt x="2731" y="4986"/>
                  </a:lnTo>
                  <a:cubicBezTo>
                    <a:pt x="4238" y="4594"/>
                    <a:pt x="5237" y="3891"/>
                    <a:pt x="5532" y="3005"/>
                  </a:cubicBezTo>
                  <a:cubicBezTo>
                    <a:pt x="5771" y="2302"/>
                    <a:pt x="5562" y="1508"/>
                    <a:pt x="4936" y="708"/>
                  </a:cubicBezTo>
                  <a:cubicBezTo>
                    <a:pt x="4621" y="311"/>
                    <a:pt x="4198" y="76"/>
                    <a:pt x="3683" y="15"/>
                  </a:cubicBezTo>
                  <a:cubicBezTo>
                    <a:pt x="3594" y="5"/>
                    <a:pt x="3503" y="0"/>
                    <a:pt x="3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4588200" y="796700"/>
              <a:ext cx="174325" cy="73275"/>
            </a:xfrm>
            <a:custGeom>
              <a:rect b="b" l="l" r="r" t="t"/>
              <a:pathLst>
                <a:path extrusionOk="0" h="2931" w="6973">
                  <a:moveTo>
                    <a:pt x="4671" y="1"/>
                  </a:moveTo>
                  <a:cubicBezTo>
                    <a:pt x="3161" y="1"/>
                    <a:pt x="1205" y="875"/>
                    <a:pt x="0" y="2096"/>
                  </a:cubicBezTo>
                  <a:lnTo>
                    <a:pt x="193" y="2284"/>
                  </a:lnTo>
                  <a:cubicBezTo>
                    <a:pt x="1354" y="1113"/>
                    <a:pt x="3230" y="272"/>
                    <a:pt x="4680" y="272"/>
                  </a:cubicBezTo>
                  <a:cubicBezTo>
                    <a:pt x="4711" y="272"/>
                    <a:pt x="4737" y="272"/>
                    <a:pt x="4767" y="277"/>
                  </a:cubicBezTo>
                  <a:cubicBezTo>
                    <a:pt x="5465" y="293"/>
                    <a:pt x="5994" y="496"/>
                    <a:pt x="6347" y="888"/>
                  </a:cubicBezTo>
                  <a:cubicBezTo>
                    <a:pt x="6591" y="1163"/>
                    <a:pt x="6678" y="1408"/>
                    <a:pt x="6601" y="1627"/>
                  </a:cubicBezTo>
                  <a:cubicBezTo>
                    <a:pt x="6397" y="2218"/>
                    <a:pt x="5094" y="2574"/>
                    <a:pt x="4610" y="2661"/>
                  </a:cubicBezTo>
                  <a:lnTo>
                    <a:pt x="4655" y="2931"/>
                  </a:lnTo>
                  <a:cubicBezTo>
                    <a:pt x="4737" y="2916"/>
                    <a:pt x="6565" y="2580"/>
                    <a:pt x="6861" y="1713"/>
                  </a:cubicBezTo>
                  <a:cubicBezTo>
                    <a:pt x="6972" y="1398"/>
                    <a:pt x="6866" y="1057"/>
                    <a:pt x="6549" y="710"/>
                  </a:cubicBezTo>
                  <a:cubicBezTo>
                    <a:pt x="6152" y="262"/>
                    <a:pt x="5536" y="18"/>
                    <a:pt x="4772" y="2"/>
                  </a:cubicBezTo>
                  <a:cubicBezTo>
                    <a:pt x="4739" y="1"/>
                    <a:pt x="4705" y="1"/>
                    <a:pt x="4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4629950" y="905225"/>
              <a:ext cx="75025" cy="129125"/>
            </a:xfrm>
            <a:custGeom>
              <a:rect b="b" l="l" r="r" t="t"/>
              <a:pathLst>
                <a:path extrusionOk="0" h="5165" w="3001">
                  <a:moveTo>
                    <a:pt x="2808" y="0"/>
                  </a:moveTo>
                  <a:cubicBezTo>
                    <a:pt x="2705" y="103"/>
                    <a:pt x="429" y="2496"/>
                    <a:pt x="1" y="5120"/>
                  </a:cubicBezTo>
                  <a:lnTo>
                    <a:pt x="271" y="5165"/>
                  </a:lnTo>
                  <a:cubicBezTo>
                    <a:pt x="683" y="2624"/>
                    <a:pt x="2980" y="214"/>
                    <a:pt x="3001" y="189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4579150" y="934900"/>
              <a:ext cx="65225" cy="131675"/>
            </a:xfrm>
            <a:custGeom>
              <a:rect b="b" l="l" r="r" t="t"/>
              <a:pathLst>
                <a:path extrusionOk="0" h="5267" w="2609">
                  <a:moveTo>
                    <a:pt x="2461" y="0"/>
                  </a:moveTo>
                  <a:cubicBezTo>
                    <a:pt x="2435" y="16"/>
                    <a:pt x="0" y="1575"/>
                    <a:pt x="1004" y="5266"/>
                  </a:cubicBezTo>
                  <a:lnTo>
                    <a:pt x="1269" y="5195"/>
                  </a:lnTo>
                  <a:cubicBezTo>
                    <a:pt x="317" y="1707"/>
                    <a:pt x="2511" y="291"/>
                    <a:pt x="2609" y="230"/>
                  </a:cubicBezTo>
                  <a:lnTo>
                    <a:pt x="2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4663300" y="1329775"/>
              <a:ext cx="234725" cy="996100"/>
            </a:xfrm>
            <a:custGeom>
              <a:rect b="b" l="l" r="r" t="t"/>
              <a:pathLst>
                <a:path extrusionOk="0" h="39844" w="9389">
                  <a:moveTo>
                    <a:pt x="4129" y="0"/>
                  </a:moveTo>
                  <a:cubicBezTo>
                    <a:pt x="3549" y="0"/>
                    <a:pt x="2844" y="144"/>
                    <a:pt x="2262" y="692"/>
                  </a:cubicBezTo>
                  <a:cubicBezTo>
                    <a:pt x="1040" y="1854"/>
                    <a:pt x="679" y="4614"/>
                    <a:pt x="1004" y="5933"/>
                  </a:cubicBezTo>
                  <a:cubicBezTo>
                    <a:pt x="1540" y="8149"/>
                    <a:pt x="933" y="11046"/>
                    <a:pt x="821" y="13288"/>
                  </a:cubicBezTo>
                  <a:cubicBezTo>
                    <a:pt x="449" y="20794"/>
                    <a:pt x="435" y="30996"/>
                    <a:pt x="1" y="39843"/>
                  </a:cubicBezTo>
                  <a:lnTo>
                    <a:pt x="3185" y="39472"/>
                  </a:lnTo>
                  <a:cubicBezTo>
                    <a:pt x="3185" y="39472"/>
                    <a:pt x="6460" y="17866"/>
                    <a:pt x="7076" y="14402"/>
                  </a:cubicBezTo>
                  <a:cubicBezTo>
                    <a:pt x="7692" y="10935"/>
                    <a:pt x="9388" y="6492"/>
                    <a:pt x="8594" y="4038"/>
                  </a:cubicBezTo>
                  <a:lnTo>
                    <a:pt x="5263" y="178"/>
                  </a:lnTo>
                  <a:cubicBezTo>
                    <a:pt x="5263" y="178"/>
                    <a:pt x="4772" y="0"/>
                    <a:pt x="412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4656050" y="1322875"/>
              <a:ext cx="243225" cy="1010625"/>
            </a:xfrm>
            <a:custGeom>
              <a:rect b="b" l="l" r="r" t="t"/>
              <a:pathLst>
                <a:path extrusionOk="0" h="40425" w="9729">
                  <a:moveTo>
                    <a:pt x="4417" y="1"/>
                  </a:moveTo>
                  <a:cubicBezTo>
                    <a:pt x="3784" y="1"/>
                    <a:pt x="3011" y="162"/>
                    <a:pt x="2364" y="774"/>
                  </a:cubicBezTo>
                  <a:cubicBezTo>
                    <a:pt x="1055" y="2012"/>
                    <a:pt x="694" y="4904"/>
                    <a:pt x="1024" y="6275"/>
                  </a:cubicBezTo>
                  <a:cubicBezTo>
                    <a:pt x="1402" y="7807"/>
                    <a:pt x="1207" y="9678"/>
                    <a:pt x="1019" y="11486"/>
                  </a:cubicBezTo>
                  <a:cubicBezTo>
                    <a:pt x="943" y="12214"/>
                    <a:pt x="871" y="12901"/>
                    <a:pt x="841" y="13548"/>
                  </a:cubicBezTo>
                  <a:cubicBezTo>
                    <a:pt x="657" y="17169"/>
                    <a:pt x="561" y="21382"/>
                    <a:pt x="459" y="25837"/>
                  </a:cubicBezTo>
                  <a:cubicBezTo>
                    <a:pt x="352" y="30600"/>
                    <a:pt x="240" y="35524"/>
                    <a:pt x="16" y="40103"/>
                  </a:cubicBezTo>
                  <a:lnTo>
                    <a:pt x="1" y="40425"/>
                  </a:lnTo>
                  <a:lnTo>
                    <a:pt x="1" y="40425"/>
                  </a:lnTo>
                  <a:lnTo>
                    <a:pt x="3713" y="39997"/>
                  </a:lnTo>
                  <a:lnTo>
                    <a:pt x="3744" y="39788"/>
                  </a:lnTo>
                  <a:cubicBezTo>
                    <a:pt x="3774" y="39574"/>
                    <a:pt x="7025" y="18147"/>
                    <a:pt x="7636" y="14725"/>
                  </a:cubicBezTo>
                  <a:cubicBezTo>
                    <a:pt x="7814" y="13711"/>
                    <a:pt x="8094" y="12586"/>
                    <a:pt x="8369" y="11495"/>
                  </a:cubicBezTo>
                  <a:cubicBezTo>
                    <a:pt x="9037" y="8811"/>
                    <a:pt x="9728" y="6035"/>
                    <a:pt x="9143" y="4227"/>
                  </a:cubicBezTo>
                  <a:lnTo>
                    <a:pt x="9143" y="4227"/>
                  </a:lnTo>
                  <a:lnTo>
                    <a:pt x="8623" y="4396"/>
                  </a:lnTo>
                  <a:cubicBezTo>
                    <a:pt x="9159" y="6056"/>
                    <a:pt x="8487" y="8755"/>
                    <a:pt x="7834" y="11363"/>
                  </a:cubicBezTo>
                  <a:cubicBezTo>
                    <a:pt x="7564" y="12463"/>
                    <a:pt x="7279" y="13599"/>
                    <a:pt x="7095" y="14628"/>
                  </a:cubicBezTo>
                  <a:cubicBezTo>
                    <a:pt x="6520" y="17877"/>
                    <a:pt x="3571" y="37272"/>
                    <a:pt x="3235" y="39503"/>
                  </a:cubicBezTo>
                  <a:lnTo>
                    <a:pt x="577" y="39809"/>
                  </a:lnTo>
                  <a:cubicBezTo>
                    <a:pt x="791" y="35317"/>
                    <a:pt x="902" y="30503"/>
                    <a:pt x="1009" y="25848"/>
                  </a:cubicBezTo>
                  <a:cubicBezTo>
                    <a:pt x="1111" y="21396"/>
                    <a:pt x="1207" y="17189"/>
                    <a:pt x="1386" y="13573"/>
                  </a:cubicBezTo>
                  <a:cubicBezTo>
                    <a:pt x="1416" y="12941"/>
                    <a:pt x="1489" y="12264"/>
                    <a:pt x="1559" y="11542"/>
                  </a:cubicBezTo>
                  <a:cubicBezTo>
                    <a:pt x="1753" y="9687"/>
                    <a:pt x="1957" y="7772"/>
                    <a:pt x="1559" y="6148"/>
                  </a:cubicBezTo>
                  <a:cubicBezTo>
                    <a:pt x="1249" y="4885"/>
                    <a:pt x="1611" y="2241"/>
                    <a:pt x="2741" y="1166"/>
                  </a:cubicBezTo>
                  <a:cubicBezTo>
                    <a:pt x="3257" y="680"/>
                    <a:pt x="3892" y="551"/>
                    <a:pt x="4419" y="551"/>
                  </a:cubicBezTo>
                  <a:cubicBezTo>
                    <a:pt x="4999" y="551"/>
                    <a:pt x="5447" y="708"/>
                    <a:pt x="5455" y="713"/>
                  </a:cubicBezTo>
                  <a:lnTo>
                    <a:pt x="5645" y="198"/>
                  </a:lnTo>
                  <a:cubicBezTo>
                    <a:pt x="5605" y="183"/>
                    <a:pt x="5090" y="1"/>
                    <a:pt x="44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4555725" y="2325850"/>
              <a:ext cx="107600" cy="97275"/>
            </a:xfrm>
            <a:custGeom>
              <a:rect b="b" l="l" r="r" t="t"/>
              <a:pathLst>
                <a:path extrusionOk="0" h="3891" w="4304">
                  <a:moveTo>
                    <a:pt x="4304" y="0"/>
                  </a:moveTo>
                  <a:lnTo>
                    <a:pt x="2077" y="2014"/>
                  </a:lnTo>
                  <a:lnTo>
                    <a:pt x="2077" y="2014"/>
                  </a:lnTo>
                  <a:cubicBezTo>
                    <a:pt x="2195" y="1930"/>
                    <a:pt x="2324" y="1839"/>
                    <a:pt x="2465" y="1737"/>
                  </a:cubicBezTo>
                  <a:cubicBezTo>
                    <a:pt x="3876" y="729"/>
                    <a:pt x="4303" y="0"/>
                    <a:pt x="4304" y="0"/>
                  </a:cubicBezTo>
                  <a:close/>
                  <a:moveTo>
                    <a:pt x="2077" y="2014"/>
                  </a:moveTo>
                  <a:cubicBezTo>
                    <a:pt x="1014" y="2765"/>
                    <a:pt x="798" y="2882"/>
                    <a:pt x="1" y="3891"/>
                  </a:cubicBezTo>
                  <a:lnTo>
                    <a:pt x="2077" y="201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547950" y="2318925"/>
              <a:ext cx="123175" cy="111075"/>
            </a:xfrm>
            <a:custGeom>
              <a:rect b="b" l="l" r="r" t="t"/>
              <a:pathLst>
                <a:path extrusionOk="0" h="4443" w="4927">
                  <a:moveTo>
                    <a:pt x="4614" y="0"/>
                  </a:moveTo>
                  <a:cubicBezTo>
                    <a:pt x="4519" y="0"/>
                    <a:pt x="4427" y="49"/>
                    <a:pt x="4376" y="134"/>
                  </a:cubicBezTo>
                  <a:cubicBezTo>
                    <a:pt x="4376" y="144"/>
                    <a:pt x="3953" y="837"/>
                    <a:pt x="2618" y="1794"/>
                  </a:cubicBezTo>
                  <a:cubicBezTo>
                    <a:pt x="2384" y="1963"/>
                    <a:pt x="2186" y="2100"/>
                    <a:pt x="2012" y="2222"/>
                  </a:cubicBezTo>
                  <a:cubicBezTo>
                    <a:pt x="1126" y="2844"/>
                    <a:pt x="862" y="3032"/>
                    <a:pt x="98" y="4000"/>
                  </a:cubicBezTo>
                  <a:cubicBezTo>
                    <a:pt x="0" y="4117"/>
                    <a:pt x="21" y="4290"/>
                    <a:pt x="138" y="4382"/>
                  </a:cubicBezTo>
                  <a:cubicBezTo>
                    <a:pt x="190" y="4422"/>
                    <a:pt x="251" y="4443"/>
                    <a:pt x="312" y="4443"/>
                  </a:cubicBezTo>
                  <a:cubicBezTo>
                    <a:pt x="388" y="4443"/>
                    <a:pt x="470" y="4408"/>
                    <a:pt x="526" y="4337"/>
                  </a:cubicBezTo>
                  <a:cubicBezTo>
                    <a:pt x="1238" y="3435"/>
                    <a:pt x="1447" y="3287"/>
                    <a:pt x="2329" y="2671"/>
                  </a:cubicBezTo>
                  <a:cubicBezTo>
                    <a:pt x="2501" y="2548"/>
                    <a:pt x="2700" y="2405"/>
                    <a:pt x="2934" y="2238"/>
                  </a:cubicBezTo>
                  <a:cubicBezTo>
                    <a:pt x="4376" y="1204"/>
                    <a:pt x="4829" y="445"/>
                    <a:pt x="4849" y="414"/>
                  </a:cubicBezTo>
                  <a:cubicBezTo>
                    <a:pt x="4926" y="282"/>
                    <a:pt x="4880" y="120"/>
                    <a:pt x="4753" y="38"/>
                  </a:cubicBezTo>
                  <a:cubicBezTo>
                    <a:pt x="4709" y="12"/>
                    <a:pt x="4661" y="0"/>
                    <a:pt x="46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5501250" y="747825"/>
              <a:ext cx="202100" cy="183925"/>
            </a:xfrm>
            <a:custGeom>
              <a:rect b="b" l="l" r="r" t="t"/>
              <a:pathLst>
                <a:path extrusionOk="0" h="7357" w="8084">
                  <a:moveTo>
                    <a:pt x="7237" y="1"/>
                  </a:moveTo>
                  <a:cubicBezTo>
                    <a:pt x="7219" y="1"/>
                    <a:pt x="7208" y="1"/>
                    <a:pt x="7208" y="1"/>
                  </a:cubicBezTo>
                  <a:cubicBezTo>
                    <a:pt x="7208" y="1"/>
                    <a:pt x="4188" y="1601"/>
                    <a:pt x="3134" y="2375"/>
                  </a:cubicBezTo>
                  <a:cubicBezTo>
                    <a:pt x="2079" y="3154"/>
                    <a:pt x="1" y="5436"/>
                    <a:pt x="1" y="5436"/>
                  </a:cubicBezTo>
                  <a:lnTo>
                    <a:pt x="1728" y="7356"/>
                  </a:lnTo>
                  <a:cubicBezTo>
                    <a:pt x="1728" y="7356"/>
                    <a:pt x="4993" y="7025"/>
                    <a:pt x="6256" y="6780"/>
                  </a:cubicBezTo>
                  <a:cubicBezTo>
                    <a:pt x="7518" y="6541"/>
                    <a:pt x="7509" y="6357"/>
                    <a:pt x="7657" y="5624"/>
                  </a:cubicBezTo>
                  <a:cubicBezTo>
                    <a:pt x="7729" y="5263"/>
                    <a:pt x="7291" y="5188"/>
                    <a:pt x="6761" y="5188"/>
                  </a:cubicBezTo>
                  <a:cubicBezTo>
                    <a:pt x="6386" y="5188"/>
                    <a:pt x="5966" y="5225"/>
                    <a:pt x="5645" y="5225"/>
                  </a:cubicBezTo>
                  <a:cubicBezTo>
                    <a:pt x="5491" y="5225"/>
                    <a:pt x="5360" y="5217"/>
                    <a:pt x="5268" y="5191"/>
                  </a:cubicBezTo>
                  <a:cubicBezTo>
                    <a:pt x="4718" y="5034"/>
                    <a:pt x="4672" y="4127"/>
                    <a:pt x="4993" y="3200"/>
                  </a:cubicBezTo>
                  <a:cubicBezTo>
                    <a:pt x="5313" y="2274"/>
                    <a:pt x="7457" y="1442"/>
                    <a:pt x="7789" y="699"/>
                  </a:cubicBezTo>
                  <a:cubicBezTo>
                    <a:pt x="8084" y="37"/>
                    <a:pt x="7391" y="1"/>
                    <a:pt x="7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4555325" y="2400075"/>
              <a:ext cx="52875" cy="57075"/>
            </a:xfrm>
            <a:custGeom>
              <a:rect b="b" l="l" r="r" t="t"/>
              <a:pathLst>
                <a:path extrusionOk="0" h="2283" w="2115">
                  <a:moveTo>
                    <a:pt x="2114" y="0"/>
                  </a:moveTo>
                  <a:cubicBezTo>
                    <a:pt x="2114" y="1"/>
                    <a:pt x="93" y="1594"/>
                    <a:pt x="1" y="2282"/>
                  </a:cubicBezTo>
                  <a:lnTo>
                    <a:pt x="2114" y="0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4548100" y="2393300"/>
              <a:ext cx="67850" cy="70725"/>
            </a:xfrm>
            <a:custGeom>
              <a:rect b="b" l="l" r="r" t="t"/>
              <a:pathLst>
                <a:path extrusionOk="0" h="2829" w="2714">
                  <a:moveTo>
                    <a:pt x="2403" y="0"/>
                  </a:moveTo>
                  <a:cubicBezTo>
                    <a:pt x="2345" y="0"/>
                    <a:pt x="2285" y="19"/>
                    <a:pt x="2236" y="57"/>
                  </a:cubicBezTo>
                  <a:cubicBezTo>
                    <a:pt x="1884" y="332"/>
                    <a:pt x="123" y="1759"/>
                    <a:pt x="20" y="2517"/>
                  </a:cubicBezTo>
                  <a:cubicBezTo>
                    <a:pt x="0" y="2670"/>
                    <a:pt x="107" y="2803"/>
                    <a:pt x="255" y="2822"/>
                  </a:cubicBezTo>
                  <a:cubicBezTo>
                    <a:pt x="269" y="2828"/>
                    <a:pt x="280" y="2828"/>
                    <a:pt x="290" y="2828"/>
                  </a:cubicBezTo>
                  <a:cubicBezTo>
                    <a:pt x="428" y="2828"/>
                    <a:pt x="544" y="2726"/>
                    <a:pt x="560" y="2589"/>
                  </a:cubicBezTo>
                  <a:cubicBezTo>
                    <a:pt x="611" y="2232"/>
                    <a:pt x="1639" y="1219"/>
                    <a:pt x="2572" y="485"/>
                  </a:cubicBezTo>
                  <a:cubicBezTo>
                    <a:pt x="2694" y="394"/>
                    <a:pt x="2714" y="220"/>
                    <a:pt x="2617" y="103"/>
                  </a:cubicBezTo>
                  <a:cubicBezTo>
                    <a:pt x="2564" y="35"/>
                    <a:pt x="2484" y="0"/>
                    <a:pt x="24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586650" y="2396250"/>
              <a:ext cx="55050" cy="74250"/>
            </a:xfrm>
            <a:custGeom>
              <a:rect b="b" l="l" r="r" t="t"/>
              <a:pathLst>
                <a:path extrusionOk="0" h="2970" w="2202">
                  <a:moveTo>
                    <a:pt x="2201" y="1"/>
                  </a:moveTo>
                  <a:lnTo>
                    <a:pt x="2201" y="1"/>
                  </a:lnTo>
                  <a:cubicBezTo>
                    <a:pt x="2201" y="1"/>
                    <a:pt x="388" y="1905"/>
                    <a:pt x="1" y="2970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4578900" y="2389400"/>
              <a:ext cx="70425" cy="87975"/>
            </a:xfrm>
            <a:custGeom>
              <a:rect b="b" l="l" r="r" t="t"/>
              <a:pathLst>
                <a:path extrusionOk="0" h="3519" w="2817">
                  <a:moveTo>
                    <a:pt x="2512" y="0"/>
                  </a:moveTo>
                  <a:cubicBezTo>
                    <a:pt x="2440" y="0"/>
                    <a:pt x="2368" y="29"/>
                    <a:pt x="2313" y="86"/>
                  </a:cubicBezTo>
                  <a:cubicBezTo>
                    <a:pt x="2236" y="162"/>
                    <a:pt x="454" y="2047"/>
                    <a:pt x="52" y="3152"/>
                  </a:cubicBezTo>
                  <a:cubicBezTo>
                    <a:pt x="0" y="3295"/>
                    <a:pt x="71" y="3448"/>
                    <a:pt x="214" y="3498"/>
                  </a:cubicBezTo>
                  <a:cubicBezTo>
                    <a:pt x="245" y="3514"/>
                    <a:pt x="280" y="3519"/>
                    <a:pt x="311" y="3519"/>
                  </a:cubicBezTo>
                  <a:cubicBezTo>
                    <a:pt x="423" y="3519"/>
                    <a:pt x="525" y="3448"/>
                    <a:pt x="565" y="3335"/>
                  </a:cubicBezTo>
                  <a:cubicBezTo>
                    <a:pt x="927" y="2343"/>
                    <a:pt x="2695" y="479"/>
                    <a:pt x="2710" y="463"/>
                  </a:cubicBezTo>
                  <a:cubicBezTo>
                    <a:pt x="2817" y="350"/>
                    <a:pt x="2812" y="178"/>
                    <a:pt x="2699" y="75"/>
                  </a:cubicBezTo>
                  <a:cubicBezTo>
                    <a:pt x="2648" y="26"/>
                    <a:pt x="2580" y="0"/>
                    <a:pt x="25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4614175" y="2333850"/>
              <a:ext cx="132300" cy="154750"/>
            </a:xfrm>
            <a:custGeom>
              <a:rect b="b" l="l" r="r" t="t"/>
              <a:pathLst>
                <a:path extrusionOk="0" h="6190" w="5292">
                  <a:moveTo>
                    <a:pt x="5058" y="0"/>
                  </a:moveTo>
                  <a:lnTo>
                    <a:pt x="2594" y="3016"/>
                  </a:lnTo>
                  <a:lnTo>
                    <a:pt x="2594" y="3016"/>
                  </a:lnTo>
                  <a:cubicBezTo>
                    <a:pt x="2858" y="2793"/>
                    <a:pt x="3107" y="2634"/>
                    <a:pt x="3321" y="2578"/>
                  </a:cubicBezTo>
                  <a:cubicBezTo>
                    <a:pt x="3467" y="2540"/>
                    <a:pt x="3580" y="2521"/>
                    <a:pt x="3666" y="2521"/>
                  </a:cubicBezTo>
                  <a:cubicBezTo>
                    <a:pt x="4262" y="2521"/>
                    <a:pt x="3606" y="3397"/>
                    <a:pt x="3886" y="4549"/>
                  </a:cubicBezTo>
                  <a:cubicBezTo>
                    <a:pt x="3988" y="4969"/>
                    <a:pt x="4130" y="5144"/>
                    <a:pt x="4283" y="5144"/>
                  </a:cubicBezTo>
                  <a:cubicBezTo>
                    <a:pt x="4611" y="5144"/>
                    <a:pt x="4986" y="4330"/>
                    <a:pt x="5108" y="3388"/>
                  </a:cubicBezTo>
                  <a:cubicBezTo>
                    <a:pt x="5292" y="2008"/>
                    <a:pt x="4966" y="689"/>
                    <a:pt x="5058" y="0"/>
                  </a:cubicBezTo>
                  <a:close/>
                  <a:moveTo>
                    <a:pt x="2594" y="3016"/>
                  </a:moveTo>
                  <a:cubicBezTo>
                    <a:pt x="1436" y="3992"/>
                    <a:pt x="0" y="6189"/>
                    <a:pt x="0" y="6189"/>
                  </a:cubicBezTo>
                  <a:lnTo>
                    <a:pt x="2594" y="3016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4606400" y="2326925"/>
              <a:ext cx="145050" cy="168425"/>
            </a:xfrm>
            <a:custGeom>
              <a:rect b="b" l="l" r="r" t="t"/>
              <a:pathLst>
                <a:path extrusionOk="0" h="6737" w="5802">
                  <a:moveTo>
                    <a:pt x="5370" y="0"/>
                  </a:moveTo>
                  <a:cubicBezTo>
                    <a:pt x="5235" y="0"/>
                    <a:pt x="5117" y="101"/>
                    <a:pt x="5099" y="242"/>
                  </a:cubicBezTo>
                  <a:cubicBezTo>
                    <a:pt x="5057" y="557"/>
                    <a:pt x="5094" y="966"/>
                    <a:pt x="5134" y="1439"/>
                  </a:cubicBezTo>
                  <a:cubicBezTo>
                    <a:pt x="5186" y="2071"/>
                    <a:pt x="5252" y="2849"/>
                    <a:pt x="5149" y="3629"/>
                  </a:cubicBezTo>
                  <a:cubicBezTo>
                    <a:pt x="5033" y="4515"/>
                    <a:pt x="4712" y="5101"/>
                    <a:pt x="4630" y="5157"/>
                  </a:cubicBezTo>
                  <a:cubicBezTo>
                    <a:pt x="4630" y="5157"/>
                    <a:pt x="4544" y="5096"/>
                    <a:pt x="4462" y="4760"/>
                  </a:cubicBezTo>
                  <a:cubicBezTo>
                    <a:pt x="4345" y="4276"/>
                    <a:pt x="4411" y="3843"/>
                    <a:pt x="4462" y="3497"/>
                  </a:cubicBezTo>
                  <a:cubicBezTo>
                    <a:pt x="4518" y="3145"/>
                    <a:pt x="4564" y="2844"/>
                    <a:pt x="4350" y="2651"/>
                  </a:cubicBezTo>
                  <a:cubicBezTo>
                    <a:pt x="4246" y="2558"/>
                    <a:pt x="4115" y="2525"/>
                    <a:pt x="3974" y="2525"/>
                  </a:cubicBezTo>
                  <a:cubicBezTo>
                    <a:pt x="3839" y="2525"/>
                    <a:pt x="3695" y="2555"/>
                    <a:pt x="3560" y="2590"/>
                  </a:cubicBezTo>
                  <a:cubicBezTo>
                    <a:pt x="2338" y="2910"/>
                    <a:pt x="311" y="5966"/>
                    <a:pt x="82" y="6313"/>
                  </a:cubicBezTo>
                  <a:cubicBezTo>
                    <a:pt x="1" y="6441"/>
                    <a:pt x="36" y="6608"/>
                    <a:pt x="163" y="6695"/>
                  </a:cubicBezTo>
                  <a:cubicBezTo>
                    <a:pt x="210" y="6725"/>
                    <a:pt x="260" y="6736"/>
                    <a:pt x="311" y="6736"/>
                  </a:cubicBezTo>
                  <a:cubicBezTo>
                    <a:pt x="398" y="6736"/>
                    <a:pt x="490" y="6695"/>
                    <a:pt x="541" y="6614"/>
                  </a:cubicBezTo>
                  <a:cubicBezTo>
                    <a:pt x="1126" y="5717"/>
                    <a:pt x="2838" y="3344"/>
                    <a:pt x="3698" y="3119"/>
                  </a:cubicBezTo>
                  <a:cubicBezTo>
                    <a:pt x="3841" y="3084"/>
                    <a:pt x="3917" y="3074"/>
                    <a:pt x="3963" y="3069"/>
                  </a:cubicBezTo>
                  <a:lnTo>
                    <a:pt x="3963" y="3069"/>
                  </a:lnTo>
                  <a:cubicBezTo>
                    <a:pt x="3963" y="3150"/>
                    <a:pt x="3943" y="3298"/>
                    <a:pt x="3922" y="3415"/>
                  </a:cubicBezTo>
                  <a:cubicBezTo>
                    <a:pt x="3866" y="3787"/>
                    <a:pt x="3790" y="4301"/>
                    <a:pt x="3933" y="4892"/>
                  </a:cubicBezTo>
                  <a:cubicBezTo>
                    <a:pt x="4061" y="5426"/>
                    <a:pt x="4286" y="5692"/>
                    <a:pt x="4593" y="5692"/>
                  </a:cubicBezTo>
                  <a:cubicBezTo>
                    <a:pt x="4602" y="5692"/>
                    <a:pt x="4611" y="5692"/>
                    <a:pt x="4620" y="5691"/>
                  </a:cubicBezTo>
                  <a:cubicBezTo>
                    <a:pt x="5266" y="5656"/>
                    <a:pt x="5603" y="4372"/>
                    <a:pt x="5694" y="3700"/>
                  </a:cubicBezTo>
                  <a:cubicBezTo>
                    <a:pt x="5802" y="2865"/>
                    <a:pt x="5730" y="2050"/>
                    <a:pt x="5680" y="1393"/>
                  </a:cubicBezTo>
                  <a:cubicBezTo>
                    <a:pt x="5638" y="950"/>
                    <a:pt x="5608" y="568"/>
                    <a:pt x="5638" y="313"/>
                  </a:cubicBezTo>
                  <a:cubicBezTo>
                    <a:pt x="5659" y="160"/>
                    <a:pt x="5553" y="23"/>
                    <a:pt x="5405" y="2"/>
                  </a:cubicBezTo>
                  <a:cubicBezTo>
                    <a:pt x="5393" y="1"/>
                    <a:pt x="5381" y="0"/>
                    <a:pt x="5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5232750" y="2470475"/>
              <a:ext cx="222200" cy="145550"/>
            </a:xfrm>
            <a:custGeom>
              <a:rect b="b" l="l" r="r" t="t"/>
              <a:pathLst>
                <a:path extrusionOk="0" h="5822" w="8888">
                  <a:moveTo>
                    <a:pt x="1507" y="1"/>
                  </a:moveTo>
                  <a:cubicBezTo>
                    <a:pt x="1507" y="1"/>
                    <a:pt x="1456" y="41"/>
                    <a:pt x="1370" y="113"/>
                  </a:cubicBezTo>
                  <a:cubicBezTo>
                    <a:pt x="998" y="424"/>
                    <a:pt x="0" y="1324"/>
                    <a:pt x="179" y="1916"/>
                  </a:cubicBezTo>
                  <a:cubicBezTo>
                    <a:pt x="392" y="2634"/>
                    <a:pt x="784" y="3158"/>
                    <a:pt x="784" y="3158"/>
                  </a:cubicBezTo>
                  <a:lnTo>
                    <a:pt x="2995" y="3785"/>
                  </a:lnTo>
                  <a:lnTo>
                    <a:pt x="3707" y="3388"/>
                  </a:lnTo>
                  <a:lnTo>
                    <a:pt x="5037" y="4600"/>
                  </a:lnTo>
                  <a:cubicBezTo>
                    <a:pt x="5037" y="4600"/>
                    <a:pt x="7358" y="5822"/>
                    <a:pt x="8240" y="5822"/>
                  </a:cubicBezTo>
                  <a:cubicBezTo>
                    <a:pt x="8389" y="5822"/>
                    <a:pt x="8497" y="5787"/>
                    <a:pt x="8546" y="5705"/>
                  </a:cubicBezTo>
                  <a:cubicBezTo>
                    <a:pt x="8888" y="5144"/>
                    <a:pt x="5292" y="2222"/>
                    <a:pt x="5292" y="2222"/>
                  </a:cubicBezTo>
                  <a:lnTo>
                    <a:pt x="5026" y="88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4890600" y="883700"/>
              <a:ext cx="663800" cy="545500"/>
            </a:xfrm>
            <a:custGeom>
              <a:rect b="b" l="l" r="r" t="t"/>
              <a:pathLst>
                <a:path extrusionOk="0" h="21820" w="26552">
                  <a:moveTo>
                    <a:pt x="24427" y="1"/>
                  </a:moveTo>
                  <a:lnTo>
                    <a:pt x="20179" y="2568"/>
                  </a:lnTo>
                  <a:cubicBezTo>
                    <a:pt x="20179" y="2568"/>
                    <a:pt x="10461" y="8853"/>
                    <a:pt x="8877" y="10019"/>
                  </a:cubicBezTo>
                  <a:cubicBezTo>
                    <a:pt x="7294" y="11185"/>
                    <a:pt x="1" y="14801"/>
                    <a:pt x="1" y="14801"/>
                  </a:cubicBezTo>
                  <a:lnTo>
                    <a:pt x="1788" y="21820"/>
                  </a:lnTo>
                  <a:cubicBezTo>
                    <a:pt x="1788" y="21820"/>
                    <a:pt x="10350" y="18138"/>
                    <a:pt x="12066" y="15877"/>
                  </a:cubicBezTo>
                  <a:cubicBezTo>
                    <a:pt x="13778" y="13609"/>
                    <a:pt x="26551" y="2634"/>
                    <a:pt x="26551" y="2634"/>
                  </a:cubicBezTo>
                  <a:lnTo>
                    <a:pt x="24427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4882850" y="876875"/>
              <a:ext cx="679175" cy="559200"/>
            </a:xfrm>
            <a:custGeom>
              <a:rect b="b" l="l" r="r" t="t"/>
              <a:pathLst>
                <a:path extrusionOk="0" h="22368" w="27167">
                  <a:moveTo>
                    <a:pt x="24734" y="1"/>
                  </a:moveTo>
                  <a:cubicBezTo>
                    <a:pt x="24686" y="1"/>
                    <a:pt x="24638" y="13"/>
                    <a:pt x="24595" y="39"/>
                  </a:cubicBezTo>
                  <a:lnTo>
                    <a:pt x="20341" y="2612"/>
                  </a:lnTo>
                  <a:cubicBezTo>
                    <a:pt x="19944" y="2866"/>
                    <a:pt x="10599" y="8912"/>
                    <a:pt x="9025" y="10069"/>
                  </a:cubicBezTo>
                  <a:cubicBezTo>
                    <a:pt x="7476" y="11209"/>
                    <a:pt x="259" y="14794"/>
                    <a:pt x="188" y="14830"/>
                  </a:cubicBezTo>
                  <a:cubicBezTo>
                    <a:pt x="56" y="14902"/>
                    <a:pt x="0" y="15064"/>
                    <a:pt x="66" y="15196"/>
                  </a:cubicBezTo>
                  <a:cubicBezTo>
                    <a:pt x="112" y="15293"/>
                    <a:pt x="207" y="15350"/>
                    <a:pt x="306" y="15350"/>
                  </a:cubicBezTo>
                  <a:cubicBezTo>
                    <a:pt x="349" y="15350"/>
                    <a:pt x="392" y="15340"/>
                    <a:pt x="433" y="15319"/>
                  </a:cubicBezTo>
                  <a:cubicBezTo>
                    <a:pt x="729" y="15172"/>
                    <a:pt x="7767" y="11677"/>
                    <a:pt x="9351" y="10511"/>
                  </a:cubicBezTo>
                  <a:cubicBezTo>
                    <a:pt x="10910" y="9360"/>
                    <a:pt x="20541" y="3132"/>
                    <a:pt x="20632" y="3075"/>
                  </a:cubicBezTo>
                  <a:lnTo>
                    <a:pt x="24676" y="631"/>
                  </a:lnTo>
                  <a:lnTo>
                    <a:pt x="26484" y="2871"/>
                  </a:lnTo>
                  <a:cubicBezTo>
                    <a:pt x="24793" y="4328"/>
                    <a:pt x="13771" y="13852"/>
                    <a:pt x="12158" y="15981"/>
                  </a:cubicBezTo>
                  <a:cubicBezTo>
                    <a:pt x="10507" y="18167"/>
                    <a:pt x="2073" y="21803"/>
                    <a:pt x="1986" y="21844"/>
                  </a:cubicBezTo>
                  <a:cubicBezTo>
                    <a:pt x="1848" y="21900"/>
                    <a:pt x="1787" y="22062"/>
                    <a:pt x="1843" y="22200"/>
                  </a:cubicBezTo>
                  <a:cubicBezTo>
                    <a:pt x="1890" y="22302"/>
                    <a:pt x="1991" y="22368"/>
                    <a:pt x="2098" y="22368"/>
                  </a:cubicBezTo>
                  <a:cubicBezTo>
                    <a:pt x="2134" y="22368"/>
                    <a:pt x="2170" y="22358"/>
                    <a:pt x="2205" y="22342"/>
                  </a:cubicBezTo>
                  <a:cubicBezTo>
                    <a:pt x="2556" y="22189"/>
                    <a:pt x="10853" y="18609"/>
                    <a:pt x="12595" y="16312"/>
                  </a:cubicBezTo>
                  <a:cubicBezTo>
                    <a:pt x="14271" y="14096"/>
                    <a:pt x="26912" y="3223"/>
                    <a:pt x="27040" y="3111"/>
                  </a:cubicBezTo>
                  <a:cubicBezTo>
                    <a:pt x="27151" y="3019"/>
                    <a:pt x="27167" y="2851"/>
                    <a:pt x="27075" y="2734"/>
                  </a:cubicBezTo>
                  <a:lnTo>
                    <a:pt x="24951" y="100"/>
                  </a:lnTo>
                  <a:cubicBezTo>
                    <a:pt x="24896" y="36"/>
                    <a:pt x="24815" y="1"/>
                    <a:pt x="247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5493625" y="740975"/>
              <a:ext cx="212675" cy="197650"/>
            </a:xfrm>
            <a:custGeom>
              <a:rect b="b" l="l" r="r" t="t"/>
              <a:pathLst>
                <a:path extrusionOk="0" h="7906" w="8507">
                  <a:moveTo>
                    <a:pt x="7525" y="0"/>
                  </a:moveTo>
                  <a:cubicBezTo>
                    <a:pt x="7515" y="0"/>
                    <a:pt x="7508" y="0"/>
                    <a:pt x="7503" y="0"/>
                  </a:cubicBezTo>
                  <a:cubicBezTo>
                    <a:pt x="7462" y="5"/>
                    <a:pt x="7421" y="16"/>
                    <a:pt x="7386" y="31"/>
                  </a:cubicBezTo>
                  <a:cubicBezTo>
                    <a:pt x="7264" y="97"/>
                    <a:pt x="4335" y="1650"/>
                    <a:pt x="3275" y="2430"/>
                  </a:cubicBezTo>
                  <a:cubicBezTo>
                    <a:pt x="2212" y="3214"/>
                    <a:pt x="189" y="5435"/>
                    <a:pt x="103" y="5526"/>
                  </a:cubicBezTo>
                  <a:cubicBezTo>
                    <a:pt x="0" y="5639"/>
                    <a:pt x="11" y="5811"/>
                    <a:pt x="123" y="5914"/>
                  </a:cubicBezTo>
                  <a:cubicBezTo>
                    <a:pt x="175" y="5961"/>
                    <a:pt x="240" y="5984"/>
                    <a:pt x="305" y="5984"/>
                  </a:cubicBezTo>
                  <a:cubicBezTo>
                    <a:pt x="381" y="5984"/>
                    <a:pt x="456" y="5953"/>
                    <a:pt x="510" y="5893"/>
                  </a:cubicBezTo>
                  <a:cubicBezTo>
                    <a:pt x="531" y="5872"/>
                    <a:pt x="2578" y="3622"/>
                    <a:pt x="3601" y="2873"/>
                  </a:cubicBezTo>
                  <a:cubicBezTo>
                    <a:pt x="4549" y="2175"/>
                    <a:pt x="7156" y="775"/>
                    <a:pt x="7584" y="550"/>
                  </a:cubicBezTo>
                  <a:cubicBezTo>
                    <a:pt x="7696" y="555"/>
                    <a:pt x="7844" y="586"/>
                    <a:pt x="7880" y="642"/>
                  </a:cubicBezTo>
                  <a:cubicBezTo>
                    <a:pt x="7900" y="668"/>
                    <a:pt x="7900" y="739"/>
                    <a:pt x="7844" y="867"/>
                  </a:cubicBezTo>
                  <a:cubicBezTo>
                    <a:pt x="7722" y="1136"/>
                    <a:pt x="7172" y="1509"/>
                    <a:pt x="6683" y="1834"/>
                  </a:cubicBezTo>
                  <a:cubicBezTo>
                    <a:pt x="5975" y="2308"/>
                    <a:pt x="5242" y="2802"/>
                    <a:pt x="5038" y="3382"/>
                  </a:cubicBezTo>
                  <a:cubicBezTo>
                    <a:pt x="4779" y="4146"/>
                    <a:pt x="4753" y="4859"/>
                    <a:pt x="4977" y="5292"/>
                  </a:cubicBezTo>
                  <a:cubicBezTo>
                    <a:pt x="5094" y="5512"/>
                    <a:pt x="5277" y="5665"/>
                    <a:pt x="5501" y="5726"/>
                  </a:cubicBezTo>
                  <a:cubicBezTo>
                    <a:pt x="5621" y="5761"/>
                    <a:pt x="5776" y="5771"/>
                    <a:pt x="5956" y="5771"/>
                  </a:cubicBezTo>
                  <a:cubicBezTo>
                    <a:pt x="6115" y="5771"/>
                    <a:pt x="6293" y="5763"/>
                    <a:pt x="6484" y="5756"/>
                  </a:cubicBezTo>
                  <a:cubicBezTo>
                    <a:pt x="6629" y="5750"/>
                    <a:pt x="6838" y="5740"/>
                    <a:pt x="7043" y="5740"/>
                  </a:cubicBezTo>
                  <a:cubicBezTo>
                    <a:pt x="7341" y="5740"/>
                    <a:pt x="7628" y="5761"/>
                    <a:pt x="7691" y="5842"/>
                  </a:cubicBezTo>
                  <a:lnTo>
                    <a:pt x="7676" y="5919"/>
                  </a:lnTo>
                  <a:cubicBezTo>
                    <a:pt x="7559" y="6525"/>
                    <a:pt x="7544" y="6591"/>
                    <a:pt x="6509" y="6784"/>
                  </a:cubicBezTo>
                  <a:cubicBezTo>
                    <a:pt x="5272" y="7024"/>
                    <a:pt x="2038" y="7355"/>
                    <a:pt x="2007" y="7360"/>
                  </a:cubicBezTo>
                  <a:cubicBezTo>
                    <a:pt x="1855" y="7376"/>
                    <a:pt x="1747" y="7508"/>
                    <a:pt x="1763" y="7661"/>
                  </a:cubicBezTo>
                  <a:cubicBezTo>
                    <a:pt x="1778" y="7804"/>
                    <a:pt x="1895" y="7905"/>
                    <a:pt x="2033" y="7905"/>
                  </a:cubicBezTo>
                  <a:lnTo>
                    <a:pt x="2064" y="7905"/>
                  </a:lnTo>
                  <a:cubicBezTo>
                    <a:pt x="2196" y="7889"/>
                    <a:pt x="5348" y="7564"/>
                    <a:pt x="6612" y="7325"/>
                  </a:cubicBezTo>
                  <a:cubicBezTo>
                    <a:pt x="7880" y="7080"/>
                    <a:pt x="8048" y="6861"/>
                    <a:pt x="8216" y="6025"/>
                  </a:cubicBezTo>
                  <a:lnTo>
                    <a:pt x="8226" y="5949"/>
                  </a:lnTo>
                  <a:cubicBezTo>
                    <a:pt x="8277" y="5720"/>
                    <a:pt x="8190" y="5567"/>
                    <a:pt x="8114" y="5475"/>
                  </a:cubicBezTo>
                  <a:cubicBezTo>
                    <a:pt x="7915" y="5245"/>
                    <a:pt x="7533" y="5190"/>
                    <a:pt x="7079" y="5190"/>
                  </a:cubicBezTo>
                  <a:cubicBezTo>
                    <a:pt x="6883" y="5190"/>
                    <a:pt x="6673" y="5200"/>
                    <a:pt x="6459" y="5211"/>
                  </a:cubicBezTo>
                  <a:cubicBezTo>
                    <a:pt x="6294" y="5219"/>
                    <a:pt x="6119" y="5227"/>
                    <a:pt x="5969" y="5227"/>
                  </a:cubicBezTo>
                  <a:cubicBezTo>
                    <a:pt x="5831" y="5227"/>
                    <a:pt x="5715" y="5220"/>
                    <a:pt x="5649" y="5200"/>
                  </a:cubicBezTo>
                  <a:cubicBezTo>
                    <a:pt x="5598" y="5185"/>
                    <a:pt x="5527" y="5155"/>
                    <a:pt x="5466" y="5038"/>
                  </a:cubicBezTo>
                  <a:cubicBezTo>
                    <a:pt x="5313" y="4742"/>
                    <a:pt x="5348" y="4167"/>
                    <a:pt x="5557" y="3561"/>
                  </a:cubicBezTo>
                  <a:cubicBezTo>
                    <a:pt x="5700" y="3153"/>
                    <a:pt x="6382" y="2694"/>
                    <a:pt x="6984" y="2287"/>
                  </a:cubicBezTo>
                  <a:cubicBezTo>
                    <a:pt x="7614" y="1864"/>
                    <a:pt x="8160" y="1502"/>
                    <a:pt x="8343" y="1086"/>
                  </a:cubicBezTo>
                  <a:cubicBezTo>
                    <a:pt x="8507" y="714"/>
                    <a:pt x="8430" y="474"/>
                    <a:pt x="8333" y="331"/>
                  </a:cubicBezTo>
                  <a:cubicBezTo>
                    <a:pt x="8112" y="13"/>
                    <a:pt x="7641" y="0"/>
                    <a:pt x="75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5015000" y="3888800"/>
              <a:ext cx="108000" cy="64700"/>
            </a:xfrm>
            <a:custGeom>
              <a:rect b="b" l="l" r="r" t="t"/>
              <a:pathLst>
                <a:path extrusionOk="0" h="2588" w="4320">
                  <a:moveTo>
                    <a:pt x="4070" y="1"/>
                  </a:moveTo>
                  <a:lnTo>
                    <a:pt x="1" y="2098"/>
                  </a:lnTo>
                  <a:lnTo>
                    <a:pt x="250" y="2587"/>
                  </a:lnTo>
                  <a:lnTo>
                    <a:pt x="4319" y="48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5163450" y="3599500"/>
              <a:ext cx="519925" cy="277350"/>
            </a:xfrm>
            <a:custGeom>
              <a:rect b="b" l="l" r="r" t="t"/>
              <a:pathLst>
                <a:path extrusionOk="0" h="11094" w="20797">
                  <a:moveTo>
                    <a:pt x="20546" y="1"/>
                  </a:moveTo>
                  <a:lnTo>
                    <a:pt x="1" y="10605"/>
                  </a:lnTo>
                  <a:lnTo>
                    <a:pt x="255" y="11094"/>
                  </a:lnTo>
                  <a:lnTo>
                    <a:pt x="20797" y="490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4456775" y="4681300"/>
              <a:ext cx="108000" cy="64700"/>
            </a:xfrm>
            <a:custGeom>
              <a:rect b="b" l="l" r="r" t="t"/>
              <a:pathLst>
                <a:path extrusionOk="0" h="2588" w="4320">
                  <a:moveTo>
                    <a:pt x="4070" y="0"/>
                  </a:moveTo>
                  <a:lnTo>
                    <a:pt x="1" y="2104"/>
                  </a:lnTo>
                  <a:lnTo>
                    <a:pt x="250" y="2588"/>
                  </a:lnTo>
                  <a:lnTo>
                    <a:pt x="4319" y="48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4605250" y="4392100"/>
              <a:ext cx="519925" cy="277225"/>
            </a:xfrm>
            <a:custGeom>
              <a:rect b="b" l="l" r="r" t="t"/>
              <a:pathLst>
                <a:path extrusionOk="0" h="11089" w="20797">
                  <a:moveTo>
                    <a:pt x="20547" y="1"/>
                  </a:moveTo>
                  <a:lnTo>
                    <a:pt x="0" y="10605"/>
                  </a:lnTo>
                  <a:lnTo>
                    <a:pt x="256" y="11089"/>
                  </a:lnTo>
                  <a:lnTo>
                    <a:pt x="20796" y="485"/>
                  </a:lnTo>
                  <a:lnTo>
                    <a:pt x="205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3605200" y="1218725"/>
              <a:ext cx="108025" cy="64700"/>
            </a:xfrm>
            <a:custGeom>
              <a:rect b="b" l="l" r="r" t="t"/>
              <a:pathLst>
                <a:path extrusionOk="0" h="2588" w="4321">
                  <a:moveTo>
                    <a:pt x="4071" y="1"/>
                  </a:moveTo>
                  <a:lnTo>
                    <a:pt x="0" y="2103"/>
                  </a:lnTo>
                  <a:lnTo>
                    <a:pt x="251" y="2587"/>
                  </a:lnTo>
                  <a:lnTo>
                    <a:pt x="4320" y="489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3753675" y="929550"/>
              <a:ext cx="519900" cy="277225"/>
            </a:xfrm>
            <a:custGeom>
              <a:rect b="b" l="l" r="r" t="t"/>
              <a:pathLst>
                <a:path extrusionOk="0" h="11089" w="20796">
                  <a:moveTo>
                    <a:pt x="20546" y="0"/>
                  </a:moveTo>
                  <a:lnTo>
                    <a:pt x="1" y="10604"/>
                  </a:lnTo>
                  <a:lnTo>
                    <a:pt x="255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6093625" y="4038275"/>
              <a:ext cx="108100" cy="64725"/>
            </a:xfrm>
            <a:custGeom>
              <a:rect b="b" l="l" r="r" t="t"/>
              <a:pathLst>
                <a:path extrusionOk="0" h="2589" w="4324">
                  <a:moveTo>
                    <a:pt x="4074" y="0"/>
                  </a:moveTo>
                  <a:lnTo>
                    <a:pt x="0" y="2104"/>
                  </a:lnTo>
                  <a:lnTo>
                    <a:pt x="254" y="2588"/>
                  </a:lnTo>
                  <a:lnTo>
                    <a:pt x="4324" y="489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6242200" y="3749125"/>
              <a:ext cx="519925" cy="277225"/>
            </a:xfrm>
            <a:custGeom>
              <a:rect b="b" l="l" r="r" t="t"/>
              <a:pathLst>
                <a:path extrusionOk="0" h="11089" w="20797">
                  <a:moveTo>
                    <a:pt x="20546" y="0"/>
                  </a:moveTo>
                  <a:lnTo>
                    <a:pt x="0" y="10604"/>
                  </a:lnTo>
                  <a:lnTo>
                    <a:pt x="250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928425" y="3429500"/>
              <a:ext cx="108000" cy="64725"/>
            </a:xfrm>
            <a:custGeom>
              <a:rect b="b" l="l" r="r" t="t"/>
              <a:pathLst>
                <a:path extrusionOk="0" h="2589" w="4320">
                  <a:moveTo>
                    <a:pt x="4070" y="1"/>
                  </a:moveTo>
                  <a:lnTo>
                    <a:pt x="0" y="2104"/>
                  </a:lnTo>
                  <a:lnTo>
                    <a:pt x="250" y="2588"/>
                  </a:lnTo>
                  <a:lnTo>
                    <a:pt x="4319" y="49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2076875" y="3140350"/>
              <a:ext cx="519900" cy="277225"/>
            </a:xfrm>
            <a:custGeom>
              <a:rect b="b" l="l" r="r" t="t"/>
              <a:pathLst>
                <a:path extrusionOk="0" h="11089" w="20796">
                  <a:moveTo>
                    <a:pt x="20546" y="1"/>
                  </a:moveTo>
                  <a:lnTo>
                    <a:pt x="1" y="10605"/>
                  </a:lnTo>
                  <a:lnTo>
                    <a:pt x="255" y="11089"/>
                  </a:lnTo>
                  <a:lnTo>
                    <a:pt x="20795" y="485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6131950" y="1092925"/>
              <a:ext cx="107975" cy="64700"/>
            </a:xfrm>
            <a:custGeom>
              <a:rect b="b" l="l" r="r" t="t"/>
              <a:pathLst>
                <a:path extrusionOk="0" h="2588" w="4319">
                  <a:moveTo>
                    <a:pt x="4069" y="0"/>
                  </a:moveTo>
                  <a:lnTo>
                    <a:pt x="0" y="2099"/>
                  </a:lnTo>
                  <a:lnTo>
                    <a:pt x="249" y="2588"/>
                  </a:lnTo>
                  <a:lnTo>
                    <a:pt x="4319" y="484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6280525" y="803625"/>
              <a:ext cx="519925" cy="277225"/>
            </a:xfrm>
            <a:custGeom>
              <a:rect b="b" l="l" r="r" t="t"/>
              <a:pathLst>
                <a:path extrusionOk="0" h="11089" w="20797">
                  <a:moveTo>
                    <a:pt x="20547" y="0"/>
                  </a:moveTo>
                  <a:lnTo>
                    <a:pt x="0" y="10604"/>
                  </a:lnTo>
                  <a:lnTo>
                    <a:pt x="249" y="11088"/>
                  </a:lnTo>
                  <a:lnTo>
                    <a:pt x="20796" y="484"/>
                  </a:lnTo>
                  <a:lnTo>
                    <a:pt x="205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5678900" y="2838725"/>
              <a:ext cx="1702650" cy="1193575"/>
            </a:xfrm>
            <a:custGeom>
              <a:rect b="b" l="l" r="r" t="t"/>
              <a:pathLst>
                <a:path extrusionOk="0" h="47743" w="68106">
                  <a:moveTo>
                    <a:pt x="52914" y="1"/>
                  </a:moveTo>
                  <a:cubicBezTo>
                    <a:pt x="52339" y="1"/>
                    <a:pt x="51759" y="90"/>
                    <a:pt x="51176" y="285"/>
                  </a:cubicBezTo>
                  <a:cubicBezTo>
                    <a:pt x="43878" y="2729"/>
                    <a:pt x="51008" y="10966"/>
                    <a:pt x="45406" y="13864"/>
                  </a:cubicBezTo>
                  <a:cubicBezTo>
                    <a:pt x="44025" y="14580"/>
                    <a:pt x="42703" y="14803"/>
                    <a:pt x="41470" y="14803"/>
                  </a:cubicBezTo>
                  <a:cubicBezTo>
                    <a:pt x="39425" y="14803"/>
                    <a:pt x="37622" y="14190"/>
                    <a:pt x="36185" y="14190"/>
                  </a:cubicBezTo>
                  <a:cubicBezTo>
                    <a:pt x="34972" y="14190"/>
                    <a:pt x="34021" y="14626"/>
                    <a:pt x="33406" y="16237"/>
                  </a:cubicBezTo>
                  <a:cubicBezTo>
                    <a:pt x="31618" y="20907"/>
                    <a:pt x="34975" y="24804"/>
                    <a:pt x="30243" y="26866"/>
                  </a:cubicBezTo>
                  <a:cubicBezTo>
                    <a:pt x="28928" y="27440"/>
                    <a:pt x="27619" y="27584"/>
                    <a:pt x="26367" y="27584"/>
                  </a:cubicBezTo>
                  <a:cubicBezTo>
                    <a:pt x="25106" y="27584"/>
                    <a:pt x="23902" y="27438"/>
                    <a:pt x="22809" y="27438"/>
                  </a:cubicBezTo>
                  <a:cubicBezTo>
                    <a:pt x="21086" y="27438"/>
                    <a:pt x="19636" y="27801"/>
                    <a:pt x="18661" y="29673"/>
                  </a:cubicBezTo>
                  <a:cubicBezTo>
                    <a:pt x="16456" y="33911"/>
                    <a:pt x="16416" y="36473"/>
                    <a:pt x="14261" y="37719"/>
                  </a:cubicBezTo>
                  <a:cubicBezTo>
                    <a:pt x="13920" y="37916"/>
                    <a:pt x="13571" y="37985"/>
                    <a:pt x="13211" y="37985"/>
                  </a:cubicBezTo>
                  <a:cubicBezTo>
                    <a:pt x="12362" y="37985"/>
                    <a:pt x="11452" y="37602"/>
                    <a:pt x="10446" y="37602"/>
                  </a:cubicBezTo>
                  <a:cubicBezTo>
                    <a:pt x="9172" y="37602"/>
                    <a:pt x="7743" y="38217"/>
                    <a:pt x="6092" y="41005"/>
                  </a:cubicBezTo>
                  <a:cubicBezTo>
                    <a:pt x="3830" y="44820"/>
                    <a:pt x="1957" y="46515"/>
                    <a:pt x="909" y="47239"/>
                  </a:cubicBezTo>
                  <a:lnTo>
                    <a:pt x="909" y="47239"/>
                  </a:lnTo>
                  <a:cubicBezTo>
                    <a:pt x="8926" y="42791"/>
                    <a:pt x="67330" y="10390"/>
                    <a:pt x="68106" y="9962"/>
                  </a:cubicBezTo>
                  <a:lnTo>
                    <a:pt x="68106" y="9962"/>
                  </a:lnTo>
                  <a:cubicBezTo>
                    <a:pt x="67938" y="10055"/>
                    <a:pt x="67757" y="10098"/>
                    <a:pt x="67566" y="10098"/>
                  </a:cubicBezTo>
                  <a:cubicBezTo>
                    <a:pt x="66535" y="10098"/>
                    <a:pt x="65170" y="8844"/>
                    <a:pt x="63568" y="7217"/>
                  </a:cubicBezTo>
                  <a:cubicBezTo>
                    <a:pt x="60624" y="4232"/>
                    <a:pt x="56879" y="1"/>
                    <a:pt x="52914" y="1"/>
                  </a:cubicBezTo>
                  <a:close/>
                  <a:moveTo>
                    <a:pt x="909" y="47239"/>
                  </a:moveTo>
                  <a:lnTo>
                    <a:pt x="909" y="47239"/>
                  </a:lnTo>
                  <a:cubicBezTo>
                    <a:pt x="318" y="47567"/>
                    <a:pt x="1" y="47743"/>
                    <a:pt x="1" y="47743"/>
                  </a:cubicBezTo>
                  <a:cubicBezTo>
                    <a:pt x="1" y="47743"/>
                    <a:pt x="328" y="47640"/>
                    <a:pt x="909" y="47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238225" y="3569850"/>
              <a:ext cx="1153750" cy="808800"/>
            </a:xfrm>
            <a:custGeom>
              <a:rect b="b" l="l" r="r" t="t"/>
              <a:pathLst>
                <a:path extrusionOk="0" h="32352" w="46150">
                  <a:moveTo>
                    <a:pt x="46150" y="6748"/>
                  </a:moveTo>
                  <a:cubicBezTo>
                    <a:pt x="46149" y="6749"/>
                    <a:pt x="46149" y="6749"/>
                    <a:pt x="46148" y="6750"/>
                  </a:cubicBezTo>
                  <a:lnTo>
                    <a:pt x="46148" y="6750"/>
                  </a:lnTo>
                  <a:cubicBezTo>
                    <a:pt x="46148" y="6749"/>
                    <a:pt x="46149" y="6749"/>
                    <a:pt x="46150" y="6748"/>
                  </a:cubicBezTo>
                  <a:close/>
                  <a:moveTo>
                    <a:pt x="35857" y="0"/>
                  </a:moveTo>
                  <a:cubicBezTo>
                    <a:pt x="35468" y="0"/>
                    <a:pt x="35075" y="61"/>
                    <a:pt x="34680" y="193"/>
                  </a:cubicBezTo>
                  <a:cubicBezTo>
                    <a:pt x="29735" y="1849"/>
                    <a:pt x="34563" y="7431"/>
                    <a:pt x="30769" y="9391"/>
                  </a:cubicBezTo>
                  <a:cubicBezTo>
                    <a:pt x="29834" y="9876"/>
                    <a:pt x="28939" y="10027"/>
                    <a:pt x="28104" y="10027"/>
                  </a:cubicBezTo>
                  <a:cubicBezTo>
                    <a:pt x="26719" y="10027"/>
                    <a:pt x="25497" y="9612"/>
                    <a:pt x="24523" y="9612"/>
                  </a:cubicBezTo>
                  <a:cubicBezTo>
                    <a:pt x="23700" y="9612"/>
                    <a:pt x="23054" y="9908"/>
                    <a:pt x="22635" y="11001"/>
                  </a:cubicBezTo>
                  <a:cubicBezTo>
                    <a:pt x="21428" y="14164"/>
                    <a:pt x="23700" y="16807"/>
                    <a:pt x="20496" y="18203"/>
                  </a:cubicBezTo>
                  <a:cubicBezTo>
                    <a:pt x="19603" y="18593"/>
                    <a:pt x="18714" y="18691"/>
                    <a:pt x="17864" y="18691"/>
                  </a:cubicBezTo>
                  <a:cubicBezTo>
                    <a:pt x="17011" y="18691"/>
                    <a:pt x="16197" y="18592"/>
                    <a:pt x="15457" y="18592"/>
                  </a:cubicBezTo>
                  <a:cubicBezTo>
                    <a:pt x="14289" y="18592"/>
                    <a:pt x="13307" y="18838"/>
                    <a:pt x="12647" y="20108"/>
                  </a:cubicBezTo>
                  <a:cubicBezTo>
                    <a:pt x="11150" y="22975"/>
                    <a:pt x="11124" y="24712"/>
                    <a:pt x="9662" y="25557"/>
                  </a:cubicBezTo>
                  <a:cubicBezTo>
                    <a:pt x="9432" y="25690"/>
                    <a:pt x="9195" y="25737"/>
                    <a:pt x="8951" y="25737"/>
                  </a:cubicBezTo>
                  <a:cubicBezTo>
                    <a:pt x="8377" y="25737"/>
                    <a:pt x="7761" y="25478"/>
                    <a:pt x="7080" y="25478"/>
                  </a:cubicBezTo>
                  <a:cubicBezTo>
                    <a:pt x="6216" y="25478"/>
                    <a:pt x="5247" y="25895"/>
                    <a:pt x="4126" y="27788"/>
                  </a:cubicBezTo>
                  <a:cubicBezTo>
                    <a:pt x="2594" y="30373"/>
                    <a:pt x="1324" y="31522"/>
                    <a:pt x="614" y="32012"/>
                  </a:cubicBezTo>
                  <a:lnTo>
                    <a:pt x="614" y="32012"/>
                  </a:lnTo>
                  <a:cubicBezTo>
                    <a:pt x="6032" y="29006"/>
                    <a:pt x="45531" y="7092"/>
                    <a:pt x="46148" y="6750"/>
                  </a:cubicBezTo>
                  <a:lnTo>
                    <a:pt x="46148" y="6750"/>
                  </a:lnTo>
                  <a:cubicBezTo>
                    <a:pt x="46035" y="6812"/>
                    <a:pt x="45913" y="6842"/>
                    <a:pt x="45784" y="6842"/>
                  </a:cubicBezTo>
                  <a:cubicBezTo>
                    <a:pt x="45088" y="6842"/>
                    <a:pt x="44165" y="5992"/>
                    <a:pt x="43079" y="4889"/>
                  </a:cubicBezTo>
                  <a:cubicBezTo>
                    <a:pt x="41082" y="2870"/>
                    <a:pt x="38542" y="0"/>
                    <a:pt x="35857" y="0"/>
                  </a:cubicBezTo>
                  <a:close/>
                  <a:moveTo>
                    <a:pt x="614" y="32012"/>
                  </a:moveTo>
                  <a:lnTo>
                    <a:pt x="614" y="32012"/>
                  </a:lnTo>
                  <a:cubicBezTo>
                    <a:pt x="215" y="32233"/>
                    <a:pt x="1" y="32352"/>
                    <a:pt x="1" y="32352"/>
                  </a:cubicBezTo>
                  <a:cubicBezTo>
                    <a:pt x="1" y="32352"/>
                    <a:pt x="222" y="32282"/>
                    <a:pt x="614" y="3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2931775" y="665275"/>
              <a:ext cx="1174775" cy="823525"/>
            </a:xfrm>
            <a:custGeom>
              <a:rect b="b" l="l" r="r" t="t"/>
              <a:pathLst>
                <a:path extrusionOk="0" h="32941" w="46991">
                  <a:moveTo>
                    <a:pt x="36512" y="0"/>
                  </a:moveTo>
                  <a:cubicBezTo>
                    <a:pt x="36114" y="0"/>
                    <a:pt x="35713" y="62"/>
                    <a:pt x="35311" y="197"/>
                  </a:cubicBezTo>
                  <a:cubicBezTo>
                    <a:pt x="30274" y="1883"/>
                    <a:pt x="35194" y="7562"/>
                    <a:pt x="31328" y="9563"/>
                  </a:cubicBezTo>
                  <a:cubicBezTo>
                    <a:pt x="30376" y="10057"/>
                    <a:pt x="29466" y="10210"/>
                    <a:pt x="28615" y="10210"/>
                  </a:cubicBezTo>
                  <a:cubicBezTo>
                    <a:pt x="27204" y="10210"/>
                    <a:pt x="25959" y="9787"/>
                    <a:pt x="24967" y="9787"/>
                  </a:cubicBezTo>
                  <a:cubicBezTo>
                    <a:pt x="24131" y="9787"/>
                    <a:pt x="23475" y="10088"/>
                    <a:pt x="23051" y="11198"/>
                  </a:cubicBezTo>
                  <a:cubicBezTo>
                    <a:pt x="21819" y="14422"/>
                    <a:pt x="24132" y="17111"/>
                    <a:pt x="20867" y="18537"/>
                  </a:cubicBezTo>
                  <a:cubicBezTo>
                    <a:pt x="19962" y="18931"/>
                    <a:pt x="19062" y="19030"/>
                    <a:pt x="18202" y="19030"/>
                  </a:cubicBezTo>
                  <a:cubicBezTo>
                    <a:pt x="17327" y="19030"/>
                    <a:pt x="16493" y="18928"/>
                    <a:pt x="15736" y="18928"/>
                  </a:cubicBezTo>
                  <a:cubicBezTo>
                    <a:pt x="14548" y="18928"/>
                    <a:pt x="13548" y="19180"/>
                    <a:pt x="12875" y="20472"/>
                  </a:cubicBezTo>
                  <a:cubicBezTo>
                    <a:pt x="11358" y="23391"/>
                    <a:pt x="11328" y="25164"/>
                    <a:pt x="9840" y="26024"/>
                  </a:cubicBezTo>
                  <a:cubicBezTo>
                    <a:pt x="9606" y="26160"/>
                    <a:pt x="9366" y="26207"/>
                    <a:pt x="9118" y="26207"/>
                  </a:cubicBezTo>
                  <a:cubicBezTo>
                    <a:pt x="8532" y="26207"/>
                    <a:pt x="7903" y="25942"/>
                    <a:pt x="7208" y="25942"/>
                  </a:cubicBezTo>
                  <a:cubicBezTo>
                    <a:pt x="6328" y="25942"/>
                    <a:pt x="5342" y="26367"/>
                    <a:pt x="4201" y="28291"/>
                  </a:cubicBezTo>
                  <a:cubicBezTo>
                    <a:pt x="2639" y="30927"/>
                    <a:pt x="1345" y="32097"/>
                    <a:pt x="623" y="32595"/>
                  </a:cubicBezTo>
                  <a:lnTo>
                    <a:pt x="623" y="32595"/>
                  </a:lnTo>
                  <a:cubicBezTo>
                    <a:pt x="6139" y="29535"/>
                    <a:pt x="46458" y="7167"/>
                    <a:pt x="46990" y="6869"/>
                  </a:cubicBezTo>
                  <a:lnTo>
                    <a:pt x="46990" y="6869"/>
                  </a:lnTo>
                  <a:cubicBezTo>
                    <a:pt x="46873" y="6934"/>
                    <a:pt x="46748" y="6965"/>
                    <a:pt x="46614" y="6965"/>
                  </a:cubicBezTo>
                  <a:cubicBezTo>
                    <a:pt x="45904" y="6965"/>
                    <a:pt x="44964" y="6099"/>
                    <a:pt x="43862" y="4979"/>
                  </a:cubicBezTo>
                  <a:cubicBezTo>
                    <a:pt x="41830" y="2921"/>
                    <a:pt x="39247" y="0"/>
                    <a:pt x="36512" y="0"/>
                  </a:cubicBezTo>
                  <a:close/>
                  <a:moveTo>
                    <a:pt x="623" y="32595"/>
                  </a:moveTo>
                  <a:lnTo>
                    <a:pt x="623" y="32595"/>
                  </a:lnTo>
                  <a:cubicBezTo>
                    <a:pt x="218" y="32820"/>
                    <a:pt x="0" y="32940"/>
                    <a:pt x="0" y="32940"/>
                  </a:cubicBezTo>
                  <a:cubicBezTo>
                    <a:pt x="0" y="32940"/>
                    <a:pt x="225" y="32870"/>
                    <a:pt x="623" y="32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Approche par composants</a:t>
            </a:r>
            <a:endParaRPr/>
          </a:p>
        </p:txBody>
      </p:sp>
      <p:sp>
        <p:nvSpPr>
          <p:cNvPr id="494" name="Google Shape;49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5" name="Google Shape;4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2075"/>
            <a:ext cx="5267325" cy="3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125" y="1022075"/>
            <a:ext cx="3100326" cy="357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Logique intercomposants - lifting state up</a:t>
            </a:r>
            <a:endParaRPr/>
          </a:p>
        </p:txBody>
      </p:sp>
      <p:sp>
        <p:nvSpPr>
          <p:cNvPr id="502" name="Google Shape;502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3" name="Google Shape;5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00" y="1408151"/>
            <a:ext cx="8061925" cy="25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React, c’est quoi ?</a:t>
            </a:r>
            <a:endParaRPr/>
          </a:p>
        </p:txBody>
      </p:sp>
      <p:sp>
        <p:nvSpPr>
          <p:cNvPr id="509" name="Google Shape;509;p33"/>
          <p:cNvSpPr txBox="1"/>
          <p:nvPr>
            <p:ph idx="1" type="body"/>
          </p:nvPr>
        </p:nvSpPr>
        <p:spPr>
          <a:xfrm>
            <a:off x="251925" y="1273200"/>
            <a:ext cx="8691300" cy="64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br>
              <a:rPr lang="en-US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créé par FACEBOOK en 2013 → problème récurrent : ne pas pouvoir créer des interfaces réutilisables et stateful (expliquer ce qu’est stateful)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71500"/>
            <a:ext cx="33147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325" y="2029175"/>
            <a:ext cx="271462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3"/>
          <p:cNvSpPr txBox="1"/>
          <p:nvPr/>
        </p:nvSpPr>
        <p:spPr>
          <a:xfrm>
            <a:off x="465675" y="4395600"/>
            <a:ext cx="21024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dvent Pro Light"/>
                <a:ea typeface="Advent Pro Light"/>
                <a:cs typeface="Advent Pro Light"/>
                <a:sym typeface="Advent Pro Light"/>
              </a:rPr>
              <a:t>stateful</a:t>
            </a:r>
            <a:endParaRPr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513" name="Google Shape;513;p33"/>
          <p:cNvSpPr txBox="1"/>
          <p:nvPr/>
        </p:nvSpPr>
        <p:spPr>
          <a:xfrm>
            <a:off x="5394675" y="4435125"/>
            <a:ext cx="21024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dvent Pro Light"/>
                <a:ea typeface="Advent Pro Light"/>
                <a:cs typeface="Advent Pro Light"/>
                <a:sym typeface="Advent Pro Light"/>
              </a:rPr>
              <a:t>stateless</a:t>
            </a:r>
            <a:endParaRPr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514" name="Google Shape;5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Logique intercomposants - lifting state up</a:t>
            </a:r>
            <a:endParaRPr/>
          </a:p>
        </p:txBody>
      </p:sp>
      <p:sp>
        <p:nvSpPr>
          <p:cNvPr id="520" name="Google Shape;52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1" name="Google Shape;5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00" y="1408151"/>
            <a:ext cx="8061925" cy="25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5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 DOM</a:t>
            </a:r>
            <a:endParaRPr/>
          </a:p>
        </p:txBody>
      </p:sp>
      <p:pic>
        <p:nvPicPr>
          <p:cNvPr id="527" name="Google Shape;5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600" y="1009800"/>
            <a:ext cx="6718951" cy="3984494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C39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