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ppally Arun" userId="44308e7a463c74b2" providerId="LiveId" clId="{9B642979-A3A5-4F48-98C7-1ADD32410781}"/>
    <pc:docChg chg="undo custSel modSld">
      <pc:chgData name="Duppally Arun" userId="44308e7a463c74b2" providerId="LiveId" clId="{9B642979-A3A5-4F48-98C7-1ADD32410781}" dt="2025-02-26T17:04:59.701" v="46"/>
      <pc:docMkLst>
        <pc:docMk/>
      </pc:docMkLst>
      <pc:sldChg chg="modSp mod">
        <pc:chgData name="Duppally Arun" userId="44308e7a463c74b2" providerId="LiveId" clId="{9B642979-A3A5-4F48-98C7-1ADD32410781}" dt="2025-02-26T17:04:59.701" v="46"/>
        <pc:sldMkLst>
          <pc:docMk/>
          <pc:sldMk cId="2230664768" sldId="2146847061"/>
        </pc:sldMkLst>
        <pc:spChg chg="mod">
          <ac:chgData name="Duppally Arun" userId="44308e7a463c74b2" providerId="LiveId" clId="{9B642979-A3A5-4F48-98C7-1ADD32410781}" dt="2025-02-26T17:04:59.701" v="46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070" y="1782746"/>
            <a:ext cx="7177549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34648" y="100396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Duppally Arun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Duppally Arun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GRIET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8CAAF-1FA8-F3B4-1905-2B0EDAAC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785352"/>
            <a:ext cx="9773264" cy="549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6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FE24F-F1DC-1FFA-DD96-232FA054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696862"/>
            <a:ext cx="9615947" cy="54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9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6DE00-E38E-A578-3986-BD36C8AF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696862"/>
            <a:ext cx="9930580" cy="55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6" cy="4673324"/>
          </a:xfrm>
        </p:spPr>
        <p:txBody>
          <a:bodyPr/>
          <a:lstStyle/>
          <a:p>
            <a:r>
              <a:rPr lang="en-US" sz="2000" dirty="0"/>
              <a:t> This project provides a </a:t>
            </a:r>
            <a:r>
              <a:rPr lang="en-US" sz="2000" b="1" dirty="0"/>
              <a:t>secure and undetectable</a:t>
            </a:r>
            <a:r>
              <a:rPr lang="en-US" sz="2000" dirty="0"/>
              <a:t> way to hide data within images using </a:t>
            </a:r>
            <a:r>
              <a:rPr lang="en-US" sz="2000" b="1" dirty="0"/>
              <a:t>steganography</a:t>
            </a:r>
            <a:r>
              <a:rPr lang="en-US" sz="2000" dirty="0"/>
              <a:t>.</a:t>
            </a:r>
          </a:p>
          <a:p>
            <a:r>
              <a:rPr lang="en-US" sz="2000" dirty="0"/>
              <a:t> It ensures </a:t>
            </a:r>
            <a:r>
              <a:rPr lang="en-US" sz="2000" b="1" dirty="0"/>
              <a:t>confidentiality</a:t>
            </a:r>
            <a:r>
              <a:rPr lang="en-US" sz="2000" dirty="0"/>
              <a:t> by requiring a password for encryption and decryption.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Tkinter-based GUI</a:t>
            </a:r>
            <a:r>
              <a:rPr lang="en-US" sz="2000" dirty="0"/>
              <a:t> makes the application user-friendly and accessible.</a:t>
            </a:r>
          </a:p>
          <a:p>
            <a:r>
              <a:rPr lang="en-US" sz="2000" dirty="0"/>
              <a:t>Useful for </a:t>
            </a:r>
            <a:r>
              <a:rPr lang="en-US" sz="2000" b="1" dirty="0"/>
              <a:t>military, intelligence, corporate security, journalists, and finance</a:t>
            </a:r>
            <a:r>
              <a:rPr lang="en-US" sz="2000" dirty="0"/>
              <a:t> to protect sensitive information.</a:t>
            </a:r>
          </a:p>
          <a:p>
            <a:r>
              <a:rPr lang="en-US" sz="2000" dirty="0"/>
              <a:t>Unlike traditional encryption, this method keeps messages </a:t>
            </a:r>
            <a:r>
              <a:rPr lang="en-US" sz="2000" b="1" dirty="0"/>
              <a:t>hidden in plain sight</a:t>
            </a:r>
            <a:r>
              <a:rPr lang="en-US" sz="2000" dirty="0"/>
              <a:t>, reducing suspicion.</a:t>
            </a:r>
          </a:p>
          <a:p>
            <a:r>
              <a:rPr lang="en-US" sz="2000" dirty="0"/>
              <a:t>This solution enhances </a:t>
            </a:r>
            <a:r>
              <a:rPr lang="en-US" sz="2000" b="1" dirty="0"/>
              <a:t>cybersecurity, privacy, and secure communication</a:t>
            </a:r>
            <a:r>
              <a:rPr lang="en-US" sz="2000" dirty="0"/>
              <a:t> across multiple industries.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https://github.com/DuppallyArun/Stegnography.git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466619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 b="1" dirty="0"/>
              <a:t>Advanced Encryption</a:t>
            </a:r>
            <a:r>
              <a:rPr lang="en-US" sz="1800" dirty="0"/>
              <a:t> – Integrating stronger encryption algorithms like </a:t>
            </a:r>
            <a:r>
              <a:rPr lang="en-US" sz="1800" b="1" dirty="0"/>
              <a:t>AES or RSA</a:t>
            </a:r>
            <a:r>
              <a:rPr lang="en-US" sz="1800" dirty="0"/>
              <a:t> can enhance security.</a:t>
            </a:r>
          </a:p>
          <a:p>
            <a:pPr marL="305435" indent="-305435"/>
            <a:r>
              <a:rPr lang="en-US" sz="1800" b="1" dirty="0"/>
              <a:t>AI-Powered Steganography</a:t>
            </a:r>
            <a:r>
              <a:rPr lang="en-US" sz="1800" dirty="0"/>
              <a:t> – Machine learning can optimize data hiding techniques for </a:t>
            </a:r>
            <a:r>
              <a:rPr lang="en-US" sz="1800" b="1" dirty="0"/>
              <a:t>better efficiency and invisibility</a:t>
            </a:r>
            <a:r>
              <a:rPr lang="en-US" sz="1800" dirty="0"/>
              <a:t>.</a:t>
            </a:r>
          </a:p>
          <a:p>
            <a:pPr marL="305435" indent="-305435"/>
            <a:r>
              <a:rPr lang="en-US" sz="1800" b="1" dirty="0"/>
              <a:t>Multi-Format Support</a:t>
            </a:r>
            <a:r>
              <a:rPr lang="en-US" sz="1800" dirty="0"/>
              <a:t> – Expanding beyond images to </a:t>
            </a:r>
            <a:r>
              <a:rPr lang="en-US" sz="1800" b="1" dirty="0"/>
              <a:t>videos, audio, and PDFs</a:t>
            </a:r>
            <a:r>
              <a:rPr lang="en-US" sz="1800" dirty="0"/>
              <a:t> for broader applications.</a:t>
            </a:r>
          </a:p>
          <a:p>
            <a:pPr marL="305435" indent="-305435"/>
            <a:r>
              <a:rPr lang="en-US" sz="1800" b="1" dirty="0"/>
              <a:t>Cloud &amp; Blockchain Integration</a:t>
            </a:r>
            <a:r>
              <a:rPr lang="en-US" sz="1800" dirty="0"/>
              <a:t> – Securely store and retrieve hidden messages using </a:t>
            </a:r>
            <a:r>
              <a:rPr lang="en-US" sz="1800" b="1" dirty="0"/>
              <a:t>cloud computing or blockchain technology</a:t>
            </a:r>
            <a:r>
              <a:rPr lang="en-US" sz="1800" dirty="0"/>
              <a:t>.</a:t>
            </a:r>
          </a:p>
          <a:p>
            <a:pPr marL="305435" indent="-305435"/>
            <a:r>
              <a:rPr lang="en-US" sz="1800" b="1" dirty="0"/>
              <a:t>Forensic &amp; Cybersecurity Applications</a:t>
            </a:r>
            <a:r>
              <a:rPr lang="en-US" sz="1800" dirty="0"/>
              <a:t> – Improving </a:t>
            </a:r>
            <a:r>
              <a:rPr lang="en-US" sz="1800" b="1" dirty="0"/>
              <a:t>steganalysis</a:t>
            </a:r>
            <a:r>
              <a:rPr lang="en-US" sz="1800" dirty="0"/>
              <a:t> methods to detect and prevent malicious data hiding.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010976-4573-023F-298C-FB5CC259F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815" y="1517673"/>
            <a:ext cx="111583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"Secure Data Hiding in Images Using Steganography" is a Python-based GUI application that enables users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 secret messages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images using encryption. Users can select an image, enter a secret message with a passcode for encryption, and later decrypt it by providing the correct passcode. The application 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confidentiality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pixel manipulation techniques. The GUI, built with </a:t>
            </a:r>
            <a:r>
              <a:rPr lang="en-US" altLang="en-US" sz="2400" dirty="0">
                <a:solidFill>
                  <a:schemeClr val="tx1"/>
                </a:solidFill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kinter, provides an intuitive interface for seamless encryption and decryption of hidden messages.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05B6A1-587A-FB3D-7697-FC3D1FFE5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11679"/>
            <a:ext cx="9031640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– Core programming language for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 (cv2)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image processing (reading/writing image files).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kinter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– For creating the graphical user interface (GUI).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PIL (Pillow)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– For handling and displaying images in </a:t>
            </a:r>
            <a:r>
              <a:rPr lang="en-US" altLang="en-US" sz="2400" dirty="0">
                <a:solidFill>
                  <a:schemeClr val="tx1"/>
                </a:solidFill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For efficient image data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handling file operations like opening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/>
              <a:t>Platforms Supported: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Operating Systems: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Windows, Linux,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 Version: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</a:t>
            </a:r>
            <a:r>
              <a:rPr lang="en-US" sz="2400" b="1" dirty="0"/>
              <a:t>3.x</a:t>
            </a:r>
            <a:r>
              <a:rPr lang="en-US" sz="2400" dirty="0"/>
              <a:t> (Recommended: Python 3.7 or later)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1" y="1036878"/>
            <a:ext cx="11029615" cy="428420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Modern GUI for Better User Experience</a:t>
            </a:r>
          </a:p>
          <a:p>
            <a:pPr marL="342900" indent="-342900">
              <a:buAutoNum type="arabicPeriod"/>
            </a:pPr>
            <a:r>
              <a:rPr lang="en-IN" sz="2400" dirty="0"/>
              <a:t>Enhanced Security Features</a:t>
            </a:r>
          </a:p>
          <a:p>
            <a:pPr marL="342900" indent="-342900">
              <a:buAutoNum type="arabicPeriod"/>
            </a:pPr>
            <a:r>
              <a:rPr lang="en-IN" sz="2400" dirty="0"/>
              <a:t>Image Selection Dialog </a:t>
            </a:r>
            <a:r>
              <a:rPr lang="en-US" sz="2400" dirty="0"/>
              <a:t>makes it easier to choose an image.</a:t>
            </a:r>
          </a:p>
          <a:p>
            <a:pPr marL="342900" indent="-342900">
              <a:buAutoNum type="arabicPeriod"/>
            </a:pPr>
            <a:r>
              <a:rPr lang="en-IN" sz="2400" dirty="0"/>
              <a:t>Automatic Encrypted Image Preview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IN" sz="2400" dirty="0"/>
              <a:t>Cross-Platform Compatibility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IN" sz="2400" dirty="0"/>
              <a:t>More User-Friendly Error Handling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Cybersecurity Professionals &amp; Ethical Hackers</a:t>
            </a:r>
          </a:p>
          <a:p>
            <a:pPr marL="342900" indent="-342900">
              <a:buAutoNum type="arabicPeriod"/>
            </a:pPr>
            <a:r>
              <a:rPr lang="en-IN" sz="2000" dirty="0"/>
              <a:t>Journalists &amp; Whistleblowers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Government &amp; Intelligence Agencies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Military &amp; Defence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Multi-National Corporations (MNCs)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Banking &amp; Financial Institutions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Healthcare &amp; Medical Industry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IN" sz="2000" dirty="0"/>
              <a:t>Space &amp; Satellite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FAC05-F827-5680-1318-00F55070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49"/>
            <a:ext cx="10853724" cy="500072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C230E-01C3-54E2-EB32-296F21E8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1022555"/>
            <a:ext cx="11257936" cy="5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2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9FD26-E56B-20EB-5C0E-B6110791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4" y="805406"/>
            <a:ext cx="8672052" cy="55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39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476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Duppally Arun</cp:lastModifiedBy>
  <cp:revision>36</cp:revision>
  <dcterms:created xsi:type="dcterms:W3CDTF">2021-05-26T16:50:10Z</dcterms:created>
  <dcterms:modified xsi:type="dcterms:W3CDTF">2025-02-26T17:05:09Z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