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2" r:id="rId6"/>
    <p:sldId id="268" r:id="rId7"/>
    <p:sldId id="288" r:id="rId8"/>
    <p:sldId id="2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10265B0-2B3D-4D3B-BCD2-88D64C3A6EB9}">
          <p14:sldIdLst>
            <p14:sldId id="256"/>
            <p14:sldId id="257"/>
            <p14:sldId id="258"/>
            <p14:sldId id="287"/>
          </p14:sldIdLst>
        </p14:section>
        <p14:section name="Section sans titre" id="{F83369E1-D4A3-4855-93EF-939CA9DF7A79}">
          <p14:sldIdLst>
            <p14:sldId id="282"/>
            <p14:sldId id="268"/>
            <p14:sldId id="28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11/08/2023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09/08/2023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FC7782-6B02-81B8-EBFB-3A4F64CE723B}"/>
              </a:ext>
            </a:extLst>
          </p:cNvPr>
          <p:cNvSpPr txBox="1"/>
          <p:nvPr/>
        </p:nvSpPr>
        <p:spPr>
          <a:xfrm>
            <a:off x="0" y="5735637"/>
            <a:ext cx="31561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Notes: </a:t>
            </a:r>
            <a:r>
              <a:rPr lang="fr-FR" sz="1400" dirty="0" err="1"/>
              <a:t>Thoses</a:t>
            </a:r>
            <a:r>
              <a:rPr lang="fr-FR" sz="1400" dirty="0"/>
              <a:t> slides </a:t>
            </a:r>
            <a:r>
              <a:rPr lang="fr-FR" sz="1400" dirty="0" err="1"/>
              <a:t>aren’t</a:t>
            </a:r>
            <a:r>
              <a:rPr lang="fr-FR" sz="1400" dirty="0"/>
              <a:t> </a:t>
            </a:r>
            <a:r>
              <a:rPr lang="fr-FR" sz="1400" dirty="0" err="1"/>
              <a:t>so</a:t>
            </a:r>
            <a:r>
              <a:rPr lang="fr-FR" sz="1400" dirty="0"/>
              <a:t> </a:t>
            </a:r>
            <a:r>
              <a:rPr lang="fr-FR" sz="1400" dirty="0" err="1"/>
              <a:t>developped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of the short </a:t>
            </a:r>
            <a:r>
              <a:rPr lang="fr-FR" sz="1400" dirty="0" err="1"/>
              <a:t>period</a:t>
            </a:r>
            <a:r>
              <a:rPr lang="fr-FR" sz="1400" dirty="0"/>
              <a:t> </a:t>
            </a:r>
            <a:r>
              <a:rPr lang="fr-FR" sz="1400" dirty="0" err="1"/>
              <a:t>since</a:t>
            </a:r>
            <a:r>
              <a:rPr lang="fr-FR" sz="1400" dirty="0"/>
              <a:t> the last meeting ( 2 </a:t>
            </a:r>
            <a:r>
              <a:rPr lang="fr-FR" sz="1400" dirty="0" err="1"/>
              <a:t>days</a:t>
            </a:r>
            <a:r>
              <a:rPr lang="fr-FR" sz="1400" dirty="0"/>
              <a:t>) and the </a:t>
            </a:r>
            <a:r>
              <a:rPr lang="fr-FR" sz="1400" dirty="0" err="1"/>
              <a:t>presentation</a:t>
            </a:r>
            <a:r>
              <a:rPr lang="fr-FR" sz="1400" dirty="0"/>
              <a:t> has been </a:t>
            </a:r>
            <a:r>
              <a:rPr lang="fr-FR" sz="1400" dirty="0" err="1"/>
              <a:t>mainly</a:t>
            </a:r>
            <a:r>
              <a:rPr lang="fr-FR" sz="1400" dirty="0"/>
              <a:t> on the codes and outputs of the code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fr-FR" b="1" u="sng" dirty="0" err="1">
                <a:solidFill>
                  <a:srgbClr val="FF0000"/>
                </a:solidFill>
              </a:rPr>
              <a:t>Ordering</a:t>
            </a:r>
            <a:endParaRPr lang="fr-FR" b="1" u="sng" dirty="0"/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Making</a:t>
            </a:r>
            <a:r>
              <a:rPr lang="fr-FR" b="1" u="sng" dirty="0">
                <a:solidFill>
                  <a:srgbClr val="FF0000"/>
                </a:solidFill>
              </a:rPr>
              <a:t> a csv table</a:t>
            </a:r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 err="1"/>
              <a:t>Dicoms</a:t>
            </a:r>
            <a:r>
              <a:rPr lang="fr-FR" sz="2000" b="1" u="sng" dirty="0"/>
              <a:t> and PNG format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 err="1"/>
              <a:t>InBreast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DDSM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1253330"/>
            <a:ext cx="8202562" cy="543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 err="1"/>
              <a:t>Starting</a:t>
            </a:r>
            <a:r>
              <a:rPr lang="fr-FR" sz="2200" dirty="0"/>
              <a:t> to clean the code and </a:t>
            </a:r>
            <a:r>
              <a:rPr lang="fr-FR" sz="2200" dirty="0" err="1"/>
              <a:t>making</a:t>
            </a:r>
            <a:r>
              <a:rPr lang="fr-FR" sz="2200" dirty="0"/>
              <a:t> the </a:t>
            </a:r>
            <a:r>
              <a:rPr lang="fr-FR" sz="2200" dirty="0" err="1"/>
              <a:t>extract</a:t>
            </a:r>
            <a:r>
              <a:rPr lang="fr-FR" sz="2200" dirty="0"/>
              <a:t> </a:t>
            </a:r>
            <a:r>
              <a:rPr lang="fr-FR" sz="2200" dirty="0" err="1"/>
              <a:t>functions</a:t>
            </a:r>
            <a:r>
              <a:rPr lang="fr-FR" sz="2200" dirty="0"/>
              <a:t> for </a:t>
            </a:r>
            <a:r>
              <a:rPr lang="fr-FR" sz="2200" dirty="0" err="1"/>
              <a:t>Elisaveth</a:t>
            </a:r>
            <a:r>
              <a:rPr lang="fr-FR" sz="2200" dirty="0"/>
              <a:t> and George</a:t>
            </a:r>
            <a:endParaRPr lang="fr-FR" sz="2100" b="1" i="1" dirty="0"/>
          </a:p>
          <a:p>
            <a:pPr>
              <a:buFontTx/>
              <a:buChar char="-"/>
            </a:pPr>
            <a:r>
              <a:rPr lang="fr-FR" sz="2200" dirty="0"/>
              <a:t>New python </a:t>
            </a:r>
            <a:r>
              <a:rPr lang="fr-FR" sz="2200" dirty="0" err="1"/>
              <a:t>metrics</a:t>
            </a:r>
            <a:r>
              <a:rPr lang="fr-FR" sz="2200" dirty="0"/>
              <a:t>, </a:t>
            </a:r>
            <a:r>
              <a:rPr lang="fr-FR" sz="2200" dirty="0" err="1"/>
              <a:t>study</a:t>
            </a:r>
            <a:r>
              <a:rPr lang="fr-FR" sz="2200" dirty="0"/>
              <a:t> of clustering </a:t>
            </a:r>
            <a:r>
              <a:rPr lang="fr-FR" sz="2200" dirty="0" err="1"/>
              <a:t>parameters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/>
              <a:t>Advances</a:t>
            </a:r>
            <a:r>
              <a:rPr lang="fr-FR" sz="2200" dirty="0"/>
              <a:t> on </a:t>
            </a:r>
            <a:r>
              <a:rPr lang="fr-FR" sz="2200" dirty="0" err="1"/>
              <a:t>extracting</a:t>
            </a:r>
            <a:r>
              <a:rPr lang="fr-FR" sz="2200" dirty="0"/>
              <a:t> </a:t>
            </a:r>
            <a:r>
              <a:rPr lang="fr-FR" sz="2200" dirty="0" err="1"/>
              <a:t>matlab</a:t>
            </a:r>
            <a:r>
              <a:rPr lang="fr-FR" sz="2200" dirty="0"/>
              <a:t> </a:t>
            </a:r>
            <a:r>
              <a:rPr lang="fr-FR" sz="2200" dirty="0" err="1"/>
              <a:t>features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/>
              <a:t>New </a:t>
            </a:r>
            <a:r>
              <a:rPr lang="fr-FR" sz="2200" dirty="0" err="1"/>
              <a:t>datasets</a:t>
            </a:r>
            <a:endParaRPr lang="fr-FR" sz="2200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000" dirty="0" err="1"/>
              <a:t>Keep</a:t>
            </a:r>
            <a:r>
              <a:rPr lang="fr-FR" sz="2000" dirty="0"/>
              <a:t> </a:t>
            </a:r>
            <a:r>
              <a:rPr lang="fr-FR" sz="2000" dirty="0" err="1"/>
              <a:t>cleaning</a:t>
            </a:r>
            <a:r>
              <a:rPr lang="fr-FR" sz="2000" dirty="0"/>
              <a:t> the code (</a:t>
            </a:r>
            <a:r>
              <a:rPr lang="fr-FR" sz="2000" dirty="0" err="1"/>
              <a:t>own</a:t>
            </a:r>
            <a:r>
              <a:rPr lang="fr-FR" sz="2000" dirty="0"/>
              <a:t> </a:t>
            </a:r>
            <a:r>
              <a:rPr lang="fr-FR" sz="2000" dirty="0" err="1"/>
              <a:t>settled</a:t>
            </a:r>
            <a:r>
              <a:rPr lang="fr-FR" sz="2000" dirty="0"/>
              <a:t>)</a:t>
            </a:r>
          </a:p>
          <a:p>
            <a:pPr>
              <a:buFontTx/>
              <a:buChar char="-"/>
            </a:pP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datasets</a:t>
            </a:r>
            <a:r>
              <a:rPr lang="fr-FR" sz="2000" dirty="0"/>
              <a:t> (</a:t>
            </a:r>
            <a:r>
              <a:rPr lang="fr-FR" sz="2000" dirty="0" err="1"/>
              <a:t>Inbreast</a:t>
            </a:r>
            <a:r>
              <a:rPr lang="fr-FR" sz="2000" dirty="0"/>
              <a:t>, </a:t>
            </a:r>
            <a:r>
              <a:rPr lang="fr-FR" sz="2000" dirty="0" err="1"/>
              <a:t>ddsm</a:t>
            </a:r>
            <a:r>
              <a:rPr lang="fr-FR" sz="2000" dirty="0"/>
              <a:t>)</a:t>
            </a:r>
          </a:p>
          <a:p>
            <a:pPr>
              <a:buFontTx/>
              <a:buChar char="-"/>
            </a:pPr>
            <a:r>
              <a:rPr lang="fr-FR" sz="2000" dirty="0" err="1"/>
              <a:t>Adapt</a:t>
            </a:r>
            <a:r>
              <a:rPr lang="fr-FR" sz="2000" dirty="0"/>
              <a:t> the </a:t>
            </a:r>
            <a:r>
              <a:rPr lang="fr-FR" sz="2000" dirty="0" err="1"/>
              <a:t>extract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to the </a:t>
            </a:r>
            <a:r>
              <a:rPr lang="fr-FR" sz="2000" dirty="0" err="1"/>
              <a:t>expect</a:t>
            </a:r>
            <a:r>
              <a:rPr lang="fr-FR" sz="2000" dirty="0"/>
              <a:t> format of </a:t>
            </a:r>
            <a:r>
              <a:rPr lang="fr-FR" sz="2000" dirty="0" err="1"/>
              <a:t>Elisaveth</a:t>
            </a:r>
            <a:r>
              <a:rPr lang="fr-FR" sz="2000" dirty="0"/>
              <a:t> and Georges</a:t>
            </a:r>
          </a:p>
          <a:p>
            <a:pPr>
              <a:buFontTx/>
              <a:buChar char="-"/>
            </a:pPr>
            <a:r>
              <a:rPr lang="fr-FR" sz="2000" dirty="0" err="1"/>
              <a:t>Other</a:t>
            </a:r>
            <a:r>
              <a:rPr lang="fr-FR" sz="2000" dirty="0"/>
              <a:t> objectives (</a:t>
            </a:r>
            <a:r>
              <a:rPr lang="fr-FR" sz="2000" dirty="0" err="1"/>
              <a:t>available</a:t>
            </a:r>
            <a:r>
              <a:rPr lang="fr-FR" sz="2000" dirty="0"/>
              <a:t> on the </a:t>
            </a:r>
            <a:r>
              <a:rPr lang="fr-FR" sz="2000" dirty="0" err="1"/>
              <a:t>Github</a:t>
            </a:r>
            <a:r>
              <a:rPr lang="fr-FR" sz="2000" dirty="0"/>
              <a:t> ) </a:t>
            </a:r>
            <a:r>
              <a:rPr lang="fr-FR" sz="2000" dirty="0" err="1"/>
              <a:t>haven’t</a:t>
            </a:r>
            <a:r>
              <a:rPr lang="fr-FR" sz="2000" dirty="0"/>
              <a:t> been </a:t>
            </a:r>
            <a:r>
              <a:rPr lang="fr-FR" sz="2000" dirty="0" err="1"/>
              <a:t>treated</a:t>
            </a:r>
            <a:r>
              <a:rPr lang="fr-FR" sz="2000" dirty="0"/>
              <a:t> </a:t>
            </a:r>
            <a:r>
              <a:rPr lang="fr-FR" sz="2000" dirty="0" err="1"/>
              <a:t>yet</a:t>
            </a:r>
            <a:r>
              <a:rPr lang="fr-FR" sz="2000" dirty="0"/>
              <a:t> </a:t>
            </a:r>
            <a:r>
              <a:rPr lang="fr-FR" sz="2000" dirty="0" err="1"/>
              <a:t>because</a:t>
            </a:r>
            <a:r>
              <a:rPr lang="fr-FR" sz="2000" dirty="0"/>
              <a:t> of time</a:t>
            </a:r>
            <a:endParaRPr lang="fr-FR" sz="15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F15E6F-E421-7CA2-AF94-3BC9098C9FA6}"/>
              </a:ext>
            </a:extLst>
          </p:cNvPr>
          <p:cNvSpPr txBox="1"/>
          <p:nvPr/>
        </p:nvSpPr>
        <p:spPr>
          <a:xfrm>
            <a:off x="9629437" y="5586873"/>
            <a:ext cx="23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Clusters </a:t>
            </a:r>
            <a:r>
              <a:rPr lang="fr-FR" i="1" dirty="0" err="1"/>
              <a:t>from</a:t>
            </a:r>
            <a:r>
              <a:rPr lang="fr-FR" i="1" dirty="0"/>
              <a:t> last time </a:t>
            </a:r>
            <a:r>
              <a:rPr lang="fr-FR" i="1" dirty="0" err="1"/>
              <a:t>using</a:t>
            </a:r>
            <a:r>
              <a:rPr lang="fr-FR" i="1" dirty="0"/>
              <a:t> </a:t>
            </a:r>
            <a:r>
              <a:rPr lang="fr-FR" i="1" dirty="0" err="1"/>
              <a:t>Inbreast</a:t>
            </a:r>
            <a:r>
              <a:rPr lang="fr-FR" i="1" dirty="0"/>
              <a:t> </a:t>
            </a:r>
            <a:r>
              <a:rPr lang="fr-FR" i="1" dirty="0" err="1"/>
              <a:t>dataset</a:t>
            </a:r>
            <a:r>
              <a:rPr lang="fr-FR" i="1" dirty="0"/>
              <a:t> (solution 2)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A2AE6E-300C-6640-1DB0-1B1A05EF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559" y="836177"/>
            <a:ext cx="11811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0BEAB-746A-E331-9A6B-83F935E9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5" y="881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-2 pythons </a:t>
            </a:r>
            <a:r>
              <a:rPr lang="fr-FR" dirty="0" err="1"/>
              <a:t>functions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-&gt; new_core.py </a:t>
            </a:r>
            <a:r>
              <a:rPr lang="fr-FR" sz="1800" dirty="0"/>
              <a:t>: </a:t>
            </a:r>
            <a:r>
              <a:rPr lang="fr-FR" sz="1800" dirty="0" err="1"/>
              <a:t>loading</a:t>
            </a:r>
            <a:r>
              <a:rPr lang="fr-FR" sz="1800" dirty="0"/>
              <a:t> </a:t>
            </a:r>
            <a:r>
              <a:rPr lang="fr-FR" sz="1800" dirty="0" err="1"/>
              <a:t>img</a:t>
            </a:r>
            <a:r>
              <a:rPr lang="fr-FR" sz="1800" dirty="0"/>
              <a:t>, </a:t>
            </a:r>
            <a:r>
              <a:rPr lang="fr-FR" sz="1800" dirty="0" err="1"/>
              <a:t>pre-treatment</a:t>
            </a:r>
            <a:r>
              <a:rPr lang="fr-FR" sz="1800" dirty="0"/>
              <a:t>, and MC </a:t>
            </a:r>
            <a:r>
              <a:rPr lang="fr-FR" sz="1800" dirty="0" err="1"/>
              <a:t>detection</a:t>
            </a: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-&gt; auxiliar_function.py </a:t>
            </a:r>
            <a:r>
              <a:rPr lang="fr-FR" sz="1800" dirty="0"/>
              <a:t>: Post-</a:t>
            </a:r>
            <a:r>
              <a:rPr lang="fr-FR" sz="1800" dirty="0" err="1"/>
              <a:t>treatment</a:t>
            </a:r>
            <a:r>
              <a:rPr lang="fr-FR" sz="1800" dirty="0"/>
              <a:t>, </a:t>
            </a:r>
            <a:r>
              <a:rPr lang="fr-FR" sz="1800" dirty="0" err="1"/>
              <a:t>metrics</a:t>
            </a:r>
            <a:r>
              <a:rPr lang="fr-FR" sz="1800" dirty="0"/>
              <a:t>, clustering, plots, </a:t>
            </a:r>
            <a:r>
              <a:rPr lang="fr-FR" sz="1800" dirty="0" err="1"/>
              <a:t>formating</a:t>
            </a:r>
            <a:r>
              <a:rPr lang="fr-FR" sz="1800" dirty="0"/>
              <a:t>, </a:t>
            </a:r>
            <a:r>
              <a:rPr lang="fr-FR" sz="1800" dirty="0" err="1"/>
              <a:t>saving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C801478-64E3-A5D5-A817-7A155498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II) Ordering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689761-580B-C226-6A42-4ED5228847A3}"/>
              </a:ext>
            </a:extLst>
          </p:cNvPr>
          <p:cNvSpPr txBox="1"/>
          <p:nvPr/>
        </p:nvSpPr>
        <p:spPr>
          <a:xfrm>
            <a:off x="825910" y="5911873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python</a:t>
            </a:r>
          </a:p>
        </p:txBody>
      </p:sp>
    </p:spTree>
    <p:extLst>
      <p:ext uri="{BB962C8B-B14F-4D97-AF65-F5344CB8AC3E}">
        <p14:creationId xmlns:p14="http://schemas.microsoft.com/office/powerpoint/2010/main" val="38170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Making</a:t>
            </a:r>
            <a:r>
              <a:rPr lang="fr-FR" b="1" u="sng" dirty="0">
                <a:solidFill>
                  <a:srgbClr val="FF0000"/>
                </a:solidFill>
              </a:rPr>
              <a:t> a csv table</a:t>
            </a:r>
            <a:br>
              <a:rPr lang="fr-FR" b="1" u="sng" dirty="0">
                <a:solidFill>
                  <a:srgbClr val="FF0000"/>
                </a:solidFill>
              </a:rPr>
            </a:br>
            <a:endParaRPr lang="fr-FR" b="1" u="sng" dirty="0">
              <a:solidFill>
                <a:srgbClr val="FF00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7EB735-CA97-833C-B42C-48F89D8F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8" y="985082"/>
            <a:ext cx="9040886" cy="36901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A97A573-C3A1-B216-7F5C-148C146059B5}"/>
              </a:ext>
            </a:extLst>
          </p:cNvPr>
          <p:cNvSpPr txBox="1"/>
          <p:nvPr/>
        </p:nvSpPr>
        <p:spPr>
          <a:xfrm>
            <a:off x="752168" y="5290990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</a:t>
            </a:r>
            <a:r>
              <a:rPr lang="fr-FR" i="1" dirty="0" err="1">
                <a:solidFill>
                  <a:schemeClr val="accent1"/>
                </a:solidFill>
              </a:rPr>
              <a:t>jupyter</a:t>
            </a:r>
            <a:endParaRPr lang="fr-F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IV)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747688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Dicoms</a:t>
            </a:r>
            <a:r>
              <a:rPr lang="fr-FR" sz="2800" b="1" u="sng" dirty="0"/>
              <a:t> and PNG format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F98130-F5FF-F038-ACD7-AC2B7D4654EC}"/>
              </a:ext>
            </a:extLst>
          </p:cNvPr>
          <p:cNvSpPr txBox="1"/>
          <p:nvPr/>
        </p:nvSpPr>
        <p:spPr>
          <a:xfrm>
            <a:off x="7650725" y="478115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</a:t>
            </a:r>
            <a:r>
              <a:rPr lang="fr-FR" i="1" dirty="0" err="1">
                <a:solidFill>
                  <a:schemeClr val="accent1"/>
                </a:solidFill>
              </a:rPr>
              <a:t>jupyter</a:t>
            </a:r>
            <a:r>
              <a:rPr lang="fr-FR" i="1" dirty="0">
                <a:solidFill>
                  <a:schemeClr val="accent1"/>
                </a:solidFill>
              </a:rPr>
              <a:t> and python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FC72E3-46A7-BAEB-264B-BB4490AA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8" y="4735135"/>
            <a:ext cx="5574275" cy="985109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E0F8A008-0673-49B7-6C97-D93111ECF5C2}"/>
              </a:ext>
            </a:extLst>
          </p:cNvPr>
          <p:cNvSpPr txBox="1">
            <a:spLocks/>
          </p:cNvSpPr>
          <p:nvPr/>
        </p:nvSpPr>
        <p:spPr>
          <a:xfrm>
            <a:off x="146254" y="1555372"/>
            <a:ext cx="82025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2200" b="1" i="1" dirty="0" err="1"/>
              <a:t>Converting</a:t>
            </a:r>
            <a:r>
              <a:rPr lang="fr-FR" sz="2200" b="1" i="1" dirty="0"/>
              <a:t> </a:t>
            </a:r>
            <a:r>
              <a:rPr lang="fr-FR" sz="2200" b="1" i="1" dirty="0" err="1"/>
              <a:t>dicoms</a:t>
            </a:r>
            <a:r>
              <a:rPr lang="fr-FR" sz="2200" b="1" i="1" dirty="0"/>
              <a:t> to png</a:t>
            </a:r>
          </a:p>
          <a:p>
            <a:pPr>
              <a:buFontTx/>
              <a:buChar char="-"/>
            </a:pPr>
            <a:endParaRPr lang="fr-FR" sz="2200" b="1" i="1" dirty="0"/>
          </a:p>
          <a:p>
            <a:pPr>
              <a:buFontTx/>
              <a:buChar char="-"/>
            </a:pPr>
            <a:endParaRPr lang="fr-FR" sz="2200" b="1" i="1" dirty="0"/>
          </a:p>
          <a:p>
            <a:pPr>
              <a:buFontTx/>
              <a:buChar char="-"/>
            </a:pPr>
            <a:endParaRPr lang="fr-FR" sz="2200" b="1" i="1" dirty="0"/>
          </a:p>
          <a:p>
            <a:pPr>
              <a:buFontTx/>
              <a:buChar char="-"/>
            </a:pPr>
            <a:endParaRPr lang="fr-FR" sz="2200" b="1" i="1" dirty="0"/>
          </a:p>
          <a:p>
            <a:pPr marL="0" indent="0">
              <a:buNone/>
            </a:pPr>
            <a:endParaRPr lang="fr-FR" sz="2200" b="1" i="1" dirty="0"/>
          </a:p>
          <a:p>
            <a:pPr>
              <a:buFontTx/>
              <a:buChar char="-"/>
            </a:pPr>
            <a:r>
              <a:rPr lang="fr-FR" sz="2200" b="1" i="1" dirty="0" err="1"/>
              <a:t>Using</a:t>
            </a:r>
            <a:r>
              <a:rPr lang="fr-FR" sz="2200" b="1" i="1" dirty="0"/>
              <a:t> </a:t>
            </a:r>
            <a:r>
              <a:rPr lang="fr-FR" sz="2200" b="1" i="1" dirty="0" err="1"/>
              <a:t>dicoms</a:t>
            </a:r>
            <a:r>
              <a:rPr lang="fr-FR" sz="2200" b="1" i="1" dirty="0"/>
              <a:t> as an entry of Calc1</a:t>
            </a:r>
            <a:endParaRPr lang="fr-FR" sz="2100" b="1" i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A6F3115-717C-82D8-526A-321F2D0C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4" y="1981045"/>
            <a:ext cx="5574275" cy="1895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1EE5C6-3708-51F5-B79C-F719D4ED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62" y="3943287"/>
            <a:ext cx="5170078" cy="27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2</a:t>
            </a:r>
            <a:r>
              <a:rPr lang="fr-FR" sz="2800" b="1" u="sng" dirty="0"/>
              <a:t>) </a:t>
            </a:r>
            <a:r>
              <a:rPr lang="fr-FR" sz="2800" b="1" u="sng" dirty="0" err="1"/>
              <a:t>INbreast</a:t>
            </a: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F98130-F5FF-F038-ACD7-AC2B7D4654EC}"/>
              </a:ext>
            </a:extLst>
          </p:cNvPr>
          <p:cNvSpPr txBox="1"/>
          <p:nvPr/>
        </p:nvSpPr>
        <p:spPr>
          <a:xfrm>
            <a:off x="5836674" y="816249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</a:t>
            </a:r>
            <a:r>
              <a:rPr lang="fr-FR" i="1" dirty="0" err="1">
                <a:solidFill>
                  <a:schemeClr val="accent1"/>
                </a:solidFill>
              </a:rPr>
              <a:t>jupyter</a:t>
            </a:r>
            <a:r>
              <a:rPr lang="fr-FR" i="1" dirty="0">
                <a:solidFill>
                  <a:schemeClr val="accent1"/>
                </a:solidFill>
              </a:rPr>
              <a:t> and GUI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FEB6AC-A3DE-5679-A451-0E0F1693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40" y="1397331"/>
            <a:ext cx="1466850" cy="5238750"/>
          </a:xfrm>
          <a:prstGeom prst="rect">
            <a:avLst/>
          </a:prstGeom>
        </p:spPr>
      </p:pic>
      <p:pic>
        <p:nvPicPr>
          <p:cNvPr id="8" name="Image 7" descr="Une image contenant Photographie monochrome, noir et blanc, monochrome, noir&#10;&#10;Description générée automatiquement">
            <a:extLst>
              <a:ext uri="{FF2B5EF4-FFF2-40B4-BE49-F238E27FC236}">
                <a16:creationId xmlns:a16="http://schemas.microsoft.com/office/drawing/2014/main" id="{F57AE16B-ECBF-3E92-119F-6F27DDD7E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8" y="816249"/>
            <a:ext cx="1593109" cy="58198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320E16-5CD7-6B88-0D38-2E02AF33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973" y="1787856"/>
            <a:ext cx="14478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E5A942C-B33A-71B0-1F5B-73DA24C8E707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9397180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/>
              <a:t>3) DDSM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947908-C8A0-1D25-DB87-784BA5C7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4" y="1553997"/>
            <a:ext cx="10138133" cy="53040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A729D8-DC59-FFD7-F8D2-3C0D04FDFEF3}"/>
              </a:ext>
            </a:extLst>
          </p:cNvPr>
          <p:cNvSpPr txBox="1"/>
          <p:nvPr/>
        </p:nvSpPr>
        <p:spPr>
          <a:xfrm>
            <a:off x="383458" y="825910"/>
            <a:ext cx="604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NBIA program crashes a few times, </a:t>
            </a:r>
            <a:r>
              <a:rPr lang="fr-FR" dirty="0" err="1"/>
              <a:t>problems</a:t>
            </a:r>
            <a:r>
              <a:rPr lang="fr-FR" dirty="0"/>
              <a:t> of size (160+GB): 1% in 1h30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40AD5F-B23E-D932-C152-873AA09CEF36}"/>
              </a:ext>
            </a:extLst>
          </p:cNvPr>
          <p:cNvSpPr txBox="1"/>
          <p:nvPr/>
        </p:nvSpPr>
        <p:spPr>
          <a:xfrm>
            <a:off x="7089058" y="581350"/>
            <a:ext cx="6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1"/>
                </a:solidFill>
              </a:rPr>
              <a:t>Show NBIA Data Retriever</a:t>
            </a:r>
          </a:p>
        </p:txBody>
      </p:sp>
    </p:spTree>
    <p:extLst>
      <p:ext uri="{BB962C8B-B14F-4D97-AF65-F5344CB8AC3E}">
        <p14:creationId xmlns:p14="http://schemas.microsoft.com/office/powerpoint/2010/main" val="1336137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Ordering </vt:lpstr>
      <vt:lpstr>III) Making a csv table </vt:lpstr>
      <vt:lpstr>IV) Trying new datasets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43</cp:revision>
  <dcterms:created xsi:type="dcterms:W3CDTF">2023-06-28T16:04:58Z</dcterms:created>
  <dcterms:modified xsi:type="dcterms:W3CDTF">2023-08-11T12:42:13Z</dcterms:modified>
</cp:coreProperties>
</file>