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8" r:id="rId6"/>
    <p:sldId id="282" r:id="rId7"/>
    <p:sldId id="285" r:id="rId8"/>
    <p:sldId id="281" r:id="rId9"/>
    <p:sldId id="284" r:id="rId10"/>
    <p:sldId id="28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10265B0-2B3D-4D3B-BCD2-88D64C3A6EB9}">
          <p14:sldIdLst>
            <p14:sldId id="256"/>
            <p14:sldId id="257"/>
            <p14:sldId id="258"/>
            <p14:sldId id="268"/>
            <p14:sldId id="278"/>
          </p14:sldIdLst>
        </p14:section>
        <p14:section name="Section sans titre" id="{F83369E1-D4A3-4855-93EF-939CA9DF7A79}">
          <p14:sldIdLst>
            <p14:sldId id="282"/>
            <p14:sldId id="285"/>
            <p14:sldId id="281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06C7A-B9EE-B391-E87E-42D1A149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6E94C-EF46-C960-60B9-F89C939C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AB4A2-C794-A258-D14B-F690EF3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7F28B-2236-8F20-8658-2EC66B9F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4860E-4FC9-AE14-67EC-E54BDCF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809F-B4D4-AE32-2295-9EB003CD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B5160-F7D9-99EB-CE26-59A26AAD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85F68-73B5-444B-A54E-5DA58F6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CCD0E-05A0-FE25-B303-542BFEA3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7D504-BA16-1282-AEB6-EC1B6BD6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8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3438F-D634-CCA3-A2DD-D7DE1E05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8EE5D-A91C-97B1-D3C1-AEBF6B61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12167-909C-6413-F8DB-EB6C1E8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12D74-171B-655E-C2DB-97666028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3963F-8380-27E0-E4C3-56A53FDF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37156-183E-B8BB-FCAF-8B3063C9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9198-3645-05E9-6812-DB717092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43B7F-12F2-A5E6-9344-0B264CB4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2FE67-6115-81C1-81BE-C6746A34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11F99-8AC4-DEC3-3861-B3F4BFEC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3376-1715-1744-4184-7A8FC994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653AF-1764-D450-F41B-9F3AF5AB4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2AF6D-04D8-7596-34CC-BD0FF0FF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863E5-DC42-5C0B-E3CE-EC9BE7F2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3CFD5-5095-81CB-111B-F79E3D83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EEE7B-1D40-15CC-8AF3-98912C58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C8FD2-540F-E203-E8EA-D1E371901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A50333-1560-77FA-2F2C-300340CDF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803FB0-3B86-CF54-5080-3511D39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8CC94-B1BE-0A1F-A3C1-42DDE42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B90E3-9A61-F8AC-BB20-853F596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BE182-66C2-843C-00A4-B22485D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A8CEA-B8E4-21D7-8CD3-AFB96D2D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F8DA54-36BB-410F-613C-0C854983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8FE489-52A9-6409-FAA8-45AD66659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F9CDF5-31A7-3F8D-930E-D9AE061E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9796E2-B9BA-D173-1217-E1B760F0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7008A-CA21-85CC-AAC1-7955A4F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8FEE15-51EF-9410-A9A6-14D9716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6F4F3-AAEE-0C60-8389-7B0E8E8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2DBCA3-8C62-3738-3F40-27636AA7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7947C-E43C-EF84-B5CF-F192E1BD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C61BC9-7E4A-B4B9-DC65-121EFE1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29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257DB2-FF39-C643-9472-0FA7A4D4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B68498-BA30-AA6B-7FED-314E1034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5A94-F043-F5D0-A3AA-C832FF7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4A967-7547-2F9B-FA77-01642616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A6457-AE52-3A9A-D245-63BCCBBF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042AB-5EB5-17C1-6B40-48C8824D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A126F-E80A-AD13-D082-690F602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0CD33-A81D-C04F-C40A-412A082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C0B7E-402D-DC97-9010-2A23E47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95CB3-4126-788D-1B85-0241B1C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031CB-A239-8056-A3CD-C8134DFDE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76AFD-1616-2E5D-05F3-3E3ECE1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2BF1F-EBF9-D752-8A36-84D9432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55C94-59D7-7DCC-413B-FC173179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1ADDD-4835-CBF7-451E-3611816B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70560-2B55-340A-6B7D-27DB3539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FCC77A-F2F7-7A53-8127-BE0595AE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EB8B2-7BCF-9258-691A-A1503E927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F11FC-E9E9-993D-3583-E15A3D5C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D3D2F-DF51-874D-0F32-5CAE3267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50A2E-C733-C920-1761-30E7F1B4C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Microcalcification </a:t>
            </a:r>
            <a:r>
              <a:rPr lang="fr-FR" b="1" dirty="0" err="1"/>
              <a:t>detection</a:t>
            </a:r>
            <a:r>
              <a:rPr lang="fr-FR" b="1" dirty="0"/>
              <a:t>, clustering and </a:t>
            </a:r>
            <a:r>
              <a:rPr lang="fr-FR" b="1" dirty="0" err="1"/>
              <a:t>features</a:t>
            </a:r>
            <a:r>
              <a:rPr lang="fr-FR" b="1" dirty="0"/>
              <a:t> extraction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1A517A-33F1-D0F9-CFEE-BF71B1980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04/08/2023</a:t>
            </a:r>
          </a:p>
        </p:txBody>
      </p:sp>
    </p:spTree>
    <p:extLst>
      <p:ext uri="{BB962C8B-B14F-4D97-AF65-F5344CB8AC3E}">
        <p14:creationId xmlns:p14="http://schemas.microsoft.com/office/powerpoint/2010/main" val="158152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5671B42-34D1-6E85-7284-739B0D64E3A6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11814688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u="sng" dirty="0"/>
              <a:t>2) </a:t>
            </a:r>
            <a:r>
              <a:rPr lang="fr-FR" sz="2800" b="1" u="sng" dirty="0" err="1"/>
              <a:t>Github</a:t>
            </a:r>
            <a:r>
              <a:rPr lang="fr-FR" sz="2800" b="1" u="sng" dirty="0"/>
              <a:t> and </a:t>
            </a:r>
            <a:r>
              <a:rPr lang="fr-FR" sz="2800" b="1" u="sng" dirty="0" err="1"/>
              <a:t>ordering</a:t>
            </a:r>
            <a:r>
              <a:rPr lang="fr-FR" sz="2800" b="1" u="sng" dirty="0"/>
              <a:t> the codes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FEAEC9-E6BE-BF36-CA2E-FE4FF60B1979}"/>
              </a:ext>
            </a:extLst>
          </p:cNvPr>
          <p:cNvSpPr txBox="1"/>
          <p:nvPr/>
        </p:nvSpPr>
        <p:spPr>
          <a:xfrm>
            <a:off x="647699" y="1263154"/>
            <a:ext cx="654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Now</a:t>
            </a:r>
            <a:r>
              <a:rPr lang="fr-FR" sz="2000" dirty="0"/>
              <a:t> </a:t>
            </a:r>
            <a:r>
              <a:rPr lang="fr-FR" sz="2000" dirty="0" err="1"/>
              <a:t>instead</a:t>
            </a:r>
            <a:r>
              <a:rPr lang="fr-FR" sz="2000" dirty="0"/>
              <a:t> of a 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messy</a:t>
            </a:r>
            <a:r>
              <a:rPr lang="fr-FR" sz="2000" dirty="0"/>
              <a:t> and large </a:t>
            </a:r>
            <a:r>
              <a:rPr lang="fr-FR" sz="2000" dirty="0" err="1"/>
              <a:t>jupyter</a:t>
            </a:r>
            <a:r>
              <a:rPr lang="fr-FR" sz="2000" dirty="0"/>
              <a:t> script, 2 python files (</a:t>
            </a:r>
            <a:r>
              <a:rPr lang="fr-FR" sz="2000" b="1" i="1" dirty="0">
                <a:solidFill>
                  <a:schemeClr val="tx2"/>
                </a:solidFill>
              </a:rPr>
              <a:t>new_core.py </a:t>
            </a:r>
            <a:r>
              <a:rPr lang="fr-FR" sz="2000" dirty="0"/>
              <a:t>and </a:t>
            </a:r>
            <a:r>
              <a:rPr lang="fr-FR" sz="2000" b="1" i="1" dirty="0">
                <a:solidFill>
                  <a:schemeClr val="tx2"/>
                </a:solidFill>
              </a:rPr>
              <a:t>auxiliar_functions.py </a:t>
            </a:r>
            <a:r>
              <a:rPr lang="fr-FR" sz="2000" dirty="0"/>
              <a:t>) are </a:t>
            </a:r>
            <a:r>
              <a:rPr lang="fr-FR" sz="2000" dirty="0" err="1"/>
              <a:t>loaded</a:t>
            </a:r>
            <a:r>
              <a:rPr lang="fr-FR" sz="2000" dirty="0"/>
              <a:t> as the </a:t>
            </a:r>
            <a:r>
              <a:rPr lang="fr-FR" sz="2000" dirty="0" err="1"/>
              <a:t>beginning</a:t>
            </a:r>
            <a:r>
              <a:rPr lang="fr-FR" sz="2000" dirty="0"/>
              <a:t>  of the </a:t>
            </a:r>
            <a:r>
              <a:rPr lang="fr-FR" sz="2000" dirty="0" err="1"/>
              <a:t>jupyter</a:t>
            </a:r>
            <a:r>
              <a:rPr lang="fr-FR" sz="2000" dirty="0"/>
              <a:t> script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CCDC00-7417-BD32-5DDD-EF64E557387C}"/>
              </a:ext>
            </a:extLst>
          </p:cNvPr>
          <p:cNvSpPr txBox="1"/>
          <p:nvPr/>
        </p:nvSpPr>
        <p:spPr>
          <a:xfrm>
            <a:off x="8484009" y="1063099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accent1"/>
                </a:solidFill>
              </a:rPr>
              <a:t>**Show </a:t>
            </a:r>
            <a:r>
              <a:rPr lang="fr-FR" sz="2000" i="1" dirty="0" err="1">
                <a:solidFill>
                  <a:schemeClr val="accent1"/>
                </a:solidFill>
              </a:rPr>
              <a:t>github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account</a:t>
            </a:r>
            <a:r>
              <a:rPr lang="fr-FR" sz="2000" i="1" dirty="0">
                <a:solidFill>
                  <a:schemeClr val="accent1"/>
                </a:solidFill>
              </a:rPr>
              <a:t> **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867AF0-C2A1-CEFA-350A-54E946BD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6" y="2709553"/>
            <a:ext cx="1791316" cy="5373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B06654-217D-F817-57FD-60CF3E67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193" y="4695308"/>
            <a:ext cx="1923710" cy="3714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D8A38D1-9428-3E53-61EB-2A0DFE3BA574}"/>
              </a:ext>
            </a:extLst>
          </p:cNvPr>
          <p:cNvSpPr txBox="1"/>
          <p:nvPr/>
        </p:nvSpPr>
        <p:spPr>
          <a:xfrm>
            <a:off x="2569904" y="2470418"/>
            <a:ext cx="7090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Basically</a:t>
            </a:r>
            <a:r>
              <a:rPr lang="fr-FR" sz="2000" dirty="0"/>
              <a:t> the </a:t>
            </a:r>
            <a:r>
              <a:rPr lang="fr-FR" sz="2000" dirty="0" err="1"/>
              <a:t>same</a:t>
            </a:r>
            <a:r>
              <a:rPr lang="fr-FR" sz="2000" dirty="0"/>
              <a:t> as </a:t>
            </a:r>
            <a:r>
              <a:rPr lang="fr-FR" sz="2000" dirty="0" err="1"/>
              <a:t>previous</a:t>
            </a:r>
            <a:r>
              <a:rPr lang="fr-FR" sz="2000" dirty="0"/>
              <a:t> core.py </a:t>
            </a:r>
            <a:r>
              <a:rPr lang="fr-FR" sz="2000" dirty="0" err="1"/>
              <a:t>with</a:t>
            </a:r>
            <a:r>
              <a:rPr lang="fr-FR" sz="2000" dirty="0"/>
              <a:t> the </a:t>
            </a:r>
            <a:r>
              <a:rPr lang="fr-FR" sz="2000" dirty="0" err="1"/>
              <a:t>pre-treatment</a:t>
            </a:r>
            <a:r>
              <a:rPr lang="fr-FR" sz="2000" dirty="0"/>
              <a:t> </a:t>
            </a:r>
            <a:r>
              <a:rPr lang="fr-FR" sz="2000" dirty="0" err="1"/>
              <a:t>added</a:t>
            </a:r>
            <a:r>
              <a:rPr lang="fr-FR" sz="2000" dirty="0"/>
              <a:t> in the case of a white background (in the 2 </a:t>
            </a:r>
            <a:r>
              <a:rPr lang="fr-FR" sz="2000" dirty="0" err="1"/>
              <a:t>loads</a:t>
            </a:r>
            <a:r>
              <a:rPr lang="fr-FR" sz="2000" dirty="0"/>
              <a:t> </a:t>
            </a:r>
            <a:r>
              <a:rPr lang="fr-FR" sz="2000" dirty="0" err="1"/>
              <a:t>functions</a:t>
            </a:r>
            <a:r>
              <a:rPr lang="fr-FR" sz="2000" dirty="0"/>
              <a:t> ) in </a:t>
            </a:r>
            <a:r>
              <a:rPr lang="fr-FR" sz="2000" dirty="0" err="1"/>
              <a:t>order</a:t>
            </a:r>
            <a:r>
              <a:rPr lang="fr-FR" sz="2000" dirty="0"/>
              <a:t> to </a:t>
            </a:r>
            <a:r>
              <a:rPr lang="fr-FR" sz="2000" dirty="0" err="1"/>
              <a:t>make</a:t>
            </a:r>
            <a:r>
              <a:rPr lang="fr-FR" sz="2000" dirty="0"/>
              <a:t> the code more </a:t>
            </a:r>
            <a:r>
              <a:rPr lang="fr-FR" sz="2000" dirty="0" err="1"/>
              <a:t>general</a:t>
            </a: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FE5EE0-6B93-DFEF-34EE-C4D7317F5F6F}"/>
              </a:ext>
            </a:extLst>
          </p:cNvPr>
          <p:cNvSpPr txBox="1"/>
          <p:nvPr/>
        </p:nvSpPr>
        <p:spPr>
          <a:xfrm>
            <a:off x="2271252" y="4373213"/>
            <a:ext cx="738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Containing</a:t>
            </a:r>
            <a:r>
              <a:rPr lang="fr-FR" sz="2000" dirty="0"/>
              <a:t> all the </a:t>
            </a:r>
            <a:r>
              <a:rPr lang="fr-FR" sz="2000" dirty="0" err="1"/>
              <a:t>others</a:t>
            </a:r>
            <a:r>
              <a:rPr lang="fr-FR" sz="2000" dirty="0"/>
              <a:t> </a:t>
            </a:r>
            <a:r>
              <a:rPr lang="fr-FR" sz="2000" dirty="0" err="1"/>
              <a:t>functions</a:t>
            </a:r>
            <a:r>
              <a:rPr lang="fr-FR" sz="2000" dirty="0"/>
              <a:t>: </a:t>
            </a:r>
            <a:r>
              <a:rPr lang="fr-FR" sz="2000" dirty="0" err="1"/>
              <a:t>plotting</a:t>
            </a:r>
            <a:r>
              <a:rPr lang="fr-FR" sz="2000" dirty="0"/>
              <a:t>, </a:t>
            </a:r>
            <a:r>
              <a:rPr lang="fr-FR" sz="2000" dirty="0" err="1"/>
              <a:t>pre-treatment</a:t>
            </a:r>
            <a:r>
              <a:rPr lang="fr-FR" sz="2000" dirty="0"/>
              <a:t> (post </a:t>
            </a:r>
            <a:r>
              <a:rPr lang="fr-FR" sz="2000" dirty="0" err="1"/>
              <a:t>prediction</a:t>
            </a:r>
            <a:r>
              <a:rPr lang="fr-FR" sz="2000" dirty="0"/>
              <a:t>), </a:t>
            </a:r>
            <a:r>
              <a:rPr lang="fr-FR" sz="2000" dirty="0" err="1"/>
              <a:t>labeling</a:t>
            </a:r>
            <a:r>
              <a:rPr lang="fr-FR" sz="2000" dirty="0"/>
              <a:t>, </a:t>
            </a:r>
            <a:r>
              <a:rPr lang="fr-FR" sz="2000" dirty="0" err="1"/>
              <a:t>calculating</a:t>
            </a:r>
            <a:r>
              <a:rPr lang="fr-FR" sz="2000" dirty="0"/>
              <a:t> </a:t>
            </a:r>
            <a:r>
              <a:rPr lang="fr-FR" sz="2000" dirty="0" err="1"/>
              <a:t>features</a:t>
            </a:r>
            <a:r>
              <a:rPr lang="fr-FR" sz="2000" dirty="0"/>
              <a:t> and </a:t>
            </a:r>
            <a:r>
              <a:rPr lang="fr-FR" sz="2000" dirty="0" err="1"/>
              <a:t>MC_locations</a:t>
            </a:r>
            <a:r>
              <a:rPr lang="fr-FR" sz="2000" dirty="0"/>
              <a:t>, </a:t>
            </a:r>
            <a:r>
              <a:rPr lang="fr-FR" sz="2000" dirty="0" err="1"/>
              <a:t>metrics</a:t>
            </a:r>
            <a:r>
              <a:rPr lang="fr-FR" sz="2000" dirty="0"/>
              <a:t>, forming clusters </a:t>
            </a:r>
            <a:r>
              <a:rPr lang="fr-FR" sz="2000" dirty="0" err="1"/>
              <a:t>with</a:t>
            </a:r>
            <a:r>
              <a:rPr lang="fr-FR" sz="2000" dirty="0"/>
              <a:t> python </a:t>
            </a:r>
            <a:r>
              <a:rPr lang="fr-FR" sz="2000" dirty="0" err="1"/>
              <a:t>approaches</a:t>
            </a:r>
            <a:r>
              <a:rPr lang="fr-FR" sz="2000" dirty="0"/>
              <a:t>, and </a:t>
            </a:r>
            <a:r>
              <a:rPr lang="fr-FR" sz="2000" dirty="0" err="1"/>
              <a:t>saving</a:t>
            </a:r>
            <a:r>
              <a:rPr lang="fr-FR" sz="2000" dirty="0"/>
              <a:t> </a:t>
            </a:r>
            <a:r>
              <a:rPr lang="fr-FR" sz="2000" dirty="0" err="1"/>
              <a:t>functions</a:t>
            </a:r>
            <a:r>
              <a:rPr lang="fr-FR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1412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6CB7C-55FF-D2AF-7859-B81F9B74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250723"/>
            <a:ext cx="1160698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endParaRPr lang="fr-FR" sz="2000" b="1" u="sng" dirty="0"/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en-US" b="1" u="sng" dirty="0">
                <a:solidFill>
                  <a:srgbClr val="FF0000"/>
                </a:solidFill>
              </a:rPr>
              <a:t>Trying new datasets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Cardiocare</a:t>
            </a:r>
            <a:endParaRPr lang="fr-FR" sz="2000" b="1" u="sng" dirty="0"/>
          </a:p>
          <a:p>
            <a:pPr marL="514350" indent="-514350">
              <a:buAutoNum type="arabicParenR"/>
            </a:pPr>
            <a:r>
              <a:rPr lang="fr-FR" sz="2000" b="1" u="sng" dirty="0"/>
              <a:t>DDSM</a:t>
            </a:r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fr-FR" b="1" u="sng" dirty="0" err="1">
                <a:solidFill>
                  <a:srgbClr val="FF0000"/>
                </a:solidFill>
              </a:rPr>
              <a:t>Extracting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matlab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features</a:t>
            </a:r>
            <a:r>
              <a:rPr lang="fr-FR" b="1" u="sng" dirty="0">
                <a:solidFill>
                  <a:srgbClr val="FF0000"/>
                </a:solidFill>
              </a:rPr>
              <a:t> to python and </a:t>
            </a:r>
            <a:r>
              <a:rPr lang="fr-FR" b="1" u="sng" dirty="0" err="1">
                <a:solidFill>
                  <a:srgbClr val="FF0000"/>
                </a:solidFill>
              </a:rPr>
              <a:t>metrics</a:t>
            </a:r>
            <a:endParaRPr lang="fr-FR" b="1" u="sng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fr-FR" sz="2000" b="1" u="sng" dirty="0" err="1"/>
              <a:t>Extracting</a:t>
            </a:r>
            <a:r>
              <a:rPr lang="fr-FR" sz="2000" b="1" u="sng" dirty="0"/>
              <a:t> </a:t>
            </a:r>
            <a:r>
              <a:rPr lang="fr-FR" sz="2000" b="1" u="sng" dirty="0" err="1"/>
              <a:t>matlab</a:t>
            </a:r>
            <a:r>
              <a:rPr lang="fr-FR" sz="2000" b="1" u="sng" dirty="0"/>
              <a:t> </a:t>
            </a:r>
            <a:r>
              <a:rPr lang="fr-FR" sz="2000" b="1" u="sng" dirty="0" err="1"/>
              <a:t>features</a:t>
            </a:r>
            <a:endParaRPr lang="fr-FR" sz="2000" b="1" u="sng" dirty="0"/>
          </a:p>
          <a:p>
            <a:pPr marL="514350" indent="-514350">
              <a:buAutoNum type="arabicParenR"/>
            </a:pPr>
            <a:r>
              <a:rPr lang="fr-FR" sz="2000" b="1" u="sng" dirty="0"/>
              <a:t>New Python </a:t>
            </a:r>
            <a:r>
              <a:rPr lang="fr-FR" sz="2000" b="1" u="sng" dirty="0" err="1"/>
              <a:t>Metrics</a:t>
            </a:r>
            <a:endParaRPr lang="fr-FR" sz="2000" b="1" u="sng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fr-FR" sz="2000" b="1" u="sng" dirty="0" err="1"/>
              <a:t>Chosen</a:t>
            </a:r>
            <a:r>
              <a:rPr lang="fr-FR" sz="2000" b="1" u="sng" dirty="0"/>
              <a:t> </a:t>
            </a:r>
            <a:r>
              <a:rPr lang="fr-FR" sz="2000" b="1" u="sng" dirty="0" err="1"/>
              <a:t>features</a:t>
            </a:r>
            <a:r>
              <a:rPr lang="fr-FR" sz="2000" b="1" u="sng" dirty="0"/>
              <a:t> to </a:t>
            </a:r>
            <a:r>
              <a:rPr lang="fr-FR" sz="2000" b="1" u="sng" dirty="0" err="1"/>
              <a:t>perform</a:t>
            </a:r>
            <a:r>
              <a:rPr lang="fr-FR" sz="2000" b="1" u="sng" dirty="0"/>
              <a:t> clustering on</a:t>
            </a:r>
          </a:p>
          <a:p>
            <a:pPr marL="514350" indent="-514350">
              <a:buAutoNum type="arabicParenR"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IV) New </a:t>
            </a:r>
            <a:r>
              <a:rPr lang="fr-FR" b="1" u="sng" dirty="0" err="1">
                <a:solidFill>
                  <a:srgbClr val="FF0000"/>
                </a:solidFill>
              </a:rPr>
              <a:t>functions</a:t>
            </a:r>
            <a:r>
              <a:rPr lang="fr-FR" b="1" u="sng" dirty="0">
                <a:solidFill>
                  <a:srgbClr val="FF0000"/>
                </a:solidFill>
              </a:rPr>
              <a:t> and </a:t>
            </a:r>
            <a:r>
              <a:rPr lang="fr-FR" b="1" u="sng" dirty="0" err="1">
                <a:solidFill>
                  <a:srgbClr val="FF0000"/>
                </a:solidFill>
              </a:rPr>
              <a:t>ordering</a:t>
            </a:r>
            <a:endParaRPr lang="fr-FR" sz="2800" b="1" u="sng" dirty="0"/>
          </a:p>
          <a:p>
            <a:pPr marL="514350" indent="-514350">
              <a:buAutoNum type="arabicParenR"/>
            </a:pPr>
            <a:r>
              <a:rPr lang="fr-FR" sz="2000" b="1" u="sng" dirty="0" err="1"/>
              <a:t>Saving</a:t>
            </a:r>
            <a:r>
              <a:rPr lang="fr-FR" sz="2000" b="1" u="sng" dirty="0"/>
              <a:t> </a:t>
            </a:r>
            <a:r>
              <a:rPr lang="fr-FR" sz="2000" b="1" u="sng" dirty="0" err="1"/>
              <a:t>MC_locations</a:t>
            </a:r>
            <a:r>
              <a:rPr lang="fr-FR" sz="2000" b="1" u="sng" dirty="0"/>
              <a:t> and </a:t>
            </a:r>
            <a:r>
              <a:rPr lang="fr-FR" sz="2000" b="1" u="sng" dirty="0" err="1"/>
              <a:t>properties</a:t>
            </a:r>
            <a:r>
              <a:rPr lang="fr-FR" sz="2000" b="1" u="sng" dirty="0"/>
              <a:t> to a csv file for </a:t>
            </a:r>
            <a:r>
              <a:rPr lang="fr-FR" sz="2000" b="1" u="sng" dirty="0" err="1"/>
              <a:t>Elisaveth</a:t>
            </a:r>
            <a:r>
              <a:rPr lang="fr-FR" sz="2000" b="1" u="sng" dirty="0"/>
              <a:t> and Georges?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Github</a:t>
            </a:r>
            <a:r>
              <a:rPr lang="fr-FR" sz="2000" b="1" u="sng" dirty="0"/>
              <a:t> and </a:t>
            </a:r>
            <a:r>
              <a:rPr lang="fr-FR" sz="2000" b="1" u="sng" dirty="0" err="1"/>
              <a:t>ordering</a:t>
            </a:r>
            <a:r>
              <a:rPr lang="fr-FR" sz="2000" b="1" u="sng" dirty="0"/>
              <a:t> the codes</a:t>
            </a:r>
          </a:p>
          <a:p>
            <a:pPr marL="0" indent="0">
              <a:buNone/>
            </a:pPr>
            <a:endParaRPr lang="fr-F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6E993-E8C9-6D14-0CC1-812AD8AD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09" y="173396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A003F-0587-0423-616E-C954BF07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77" y="1253331"/>
            <a:ext cx="82025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u="sng" dirty="0"/>
              <a:t>Last time :</a:t>
            </a:r>
          </a:p>
          <a:p>
            <a:pPr>
              <a:buFontTx/>
              <a:buChar char="-"/>
            </a:pPr>
            <a:r>
              <a:rPr lang="fr-FR" sz="2200" dirty="0"/>
              <a:t>Second solution </a:t>
            </a:r>
            <a:r>
              <a:rPr lang="fr-FR" sz="2200" dirty="0" err="1"/>
              <a:t>completed</a:t>
            </a:r>
            <a:r>
              <a:rPr lang="fr-FR" sz="2200" dirty="0"/>
              <a:t> and performant </a:t>
            </a:r>
            <a:r>
              <a:rPr lang="fr-FR" sz="2100" b="1" i="1" dirty="0"/>
              <a:t>HPV (FLOCK) </a:t>
            </a:r>
          </a:p>
          <a:p>
            <a:pPr>
              <a:buFontTx/>
              <a:buChar char="-"/>
            </a:pPr>
            <a:r>
              <a:rPr lang="fr-FR" sz="2200" dirty="0"/>
              <a:t>New </a:t>
            </a:r>
            <a:r>
              <a:rPr lang="fr-FR" sz="2200" dirty="0" err="1"/>
              <a:t>metrics</a:t>
            </a:r>
            <a:r>
              <a:rPr lang="fr-FR" sz="2200" dirty="0"/>
              <a:t> and clustering techniques </a:t>
            </a:r>
            <a:r>
              <a:rPr lang="fr-FR" sz="2200" dirty="0" err="1"/>
              <a:t>tried</a:t>
            </a:r>
            <a:endParaRPr lang="fr-FR" sz="2200" dirty="0"/>
          </a:p>
          <a:p>
            <a:pPr>
              <a:buFontTx/>
              <a:buChar char="-"/>
            </a:pPr>
            <a:r>
              <a:rPr lang="fr-FR" sz="2200" dirty="0" err="1"/>
              <a:t>Presentation</a:t>
            </a:r>
            <a:r>
              <a:rPr lang="fr-FR" sz="2200" dirty="0"/>
              <a:t> of the </a:t>
            </a:r>
            <a:r>
              <a:rPr lang="fr-FR" sz="2200" dirty="0" err="1"/>
              <a:t>threshold</a:t>
            </a:r>
            <a:r>
              <a:rPr lang="fr-FR" sz="2200" dirty="0"/>
              <a:t> of </a:t>
            </a:r>
            <a:r>
              <a:rPr lang="fr-FR" sz="2100" b="1" i="1" dirty="0"/>
              <a:t>CALC1</a:t>
            </a:r>
            <a:endParaRPr lang="fr-FR" sz="2100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Settled objectives :</a:t>
            </a:r>
          </a:p>
          <a:p>
            <a:pPr>
              <a:buFontTx/>
              <a:buChar char="-"/>
            </a:pPr>
            <a:r>
              <a:rPr lang="fr-FR" sz="2000" dirty="0"/>
              <a:t>Clean the code (</a:t>
            </a:r>
            <a:r>
              <a:rPr lang="fr-FR" sz="2000" dirty="0" err="1"/>
              <a:t>owned</a:t>
            </a:r>
            <a:r>
              <a:rPr lang="fr-FR" sz="2000" dirty="0"/>
              <a:t> </a:t>
            </a:r>
            <a:r>
              <a:rPr lang="fr-FR" sz="2000" dirty="0" err="1"/>
              <a:t>settled</a:t>
            </a:r>
            <a:r>
              <a:rPr lang="fr-FR" sz="2000" dirty="0"/>
              <a:t> )</a:t>
            </a:r>
          </a:p>
          <a:p>
            <a:pPr>
              <a:buFontTx/>
              <a:buChar char="-"/>
            </a:pPr>
            <a:r>
              <a:rPr lang="fr-FR" sz="2000" dirty="0"/>
              <a:t>Try </a:t>
            </a:r>
            <a:r>
              <a:rPr lang="fr-FR" sz="2000" b="1" i="1" dirty="0"/>
              <a:t>CALC1 </a:t>
            </a:r>
            <a:r>
              <a:rPr lang="fr-FR" sz="2000" dirty="0"/>
              <a:t>and solution 2 on </a:t>
            </a: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datasets</a:t>
            </a:r>
            <a:r>
              <a:rPr lang="fr-FR" sz="2000" dirty="0"/>
              <a:t> (</a:t>
            </a:r>
            <a:r>
              <a:rPr lang="fr-FR" sz="2000" dirty="0" err="1"/>
              <a:t>Dicoms</a:t>
            </a:r>
            <a:r>
              <a:rPr lang="fr-FR" sz="2000" dirty="0"/>
              <a:t>, DDSM)</a:t>
            </a:r>
          </a:p>
          <a:p>
            <a:pPr>
              <a:buFontTx/>
              <a:buChar char="-"/>
            </a:pPr>
            <a:r>
              <a:rPr lang="fr-FR" sz="2000" dirty="0" err="1"/>
              <a:t>Extracting</a:t>
            </a:r>
            <a:r>
              <a:rPr lang="fr-FR" sz="2000" dirty="0"/>
              <a:t> </a:t>
            </a:r>
            <a:r>
              <a:rPr lang="fr-FR" sz="2000" dirty="0" err="1"/>
              <a:t>MC_locations</a:t>
            </a:r>
            <a:r>
              <a:rPr lang="fr-FR" sz="2000" dirty="0"/>
              <a:t>/</a:t>
            </a:r>
            <a:r>
              <a:rPr lang="fr-FR" sz="2000" dirty="0" err="1"/>
              <a:t>properties</a:t>
            </a:r>
            <a:r>
              <a:rPr lang="fr-FR" sz="2000" dirty="0"/>
              <a:t> of </a:t>
            </a:r>
            <a:r>
              <a:rPr lang="fr-FR" sz="2000" b="1" i="1" dirty="0"/>
              <a:t>CALC1 </a:t>
            </a:r>
            <a:r>
              <a:rPr lang="fr-FR" sz="2000" dirty="0"/>
              <a:t>in a csv file for </a:t>
            </a:r>
            <a:r>
              <a:rPr lang="fr-FR" sz="2000" dirty="0" err="1"/>
              <a:t>Elisaveth</a:t>
            </a:r>
            <a:r>
              <a:rPr lang="fr-FR" sz="2000" dirty="0"/>
              <a:t> and Georges</a:t>
            </a:r>
          </a:p>
          <a:p>
            <a:pPr marL="0" indent="0">
              <a:buNone/>
            </a:pPr>
            <a:r>
              <a:rPr lang="fr-FR" sz="1800" dirty="0"/>
              <a:t>-   </a:t>
            </a:r>
            <a:r>
              <a:rPr lang="fr-FR" sz="1900" dirty="0" err="1"/>
              <a:t>Extracting</a:t>
            </a:r>
            <a:r>
              <a:rPr lang="fr-FR" sz="1900" dirty="0"/>
              <a:t> MATLAB output for </a:t>
            </a:r>
            <a:r>
              <a:rPr lang="fr-FR" sz="1900" dirty="0" err="1"/>
              <a:t>metrics</a:t>
            </a:r>
            <a:r>
              <a:rPr lang="fr-FR" sz="1900" dirty="0"/>
              <a:t> in python and </a:t>
            </a:r>
            <a:r>
              <a:rPr lang="fr-FR" sz="1900" dirty="0" err="1"/>
              <a:t>find</a:t>
            </a:r>
            <a:r>
              <a:rPr lang="fr-FR" sz="1900" dirty="0"/>
              <a:t> new </a:t>
            </a:r>
            <a:r>
              <a:rPr lang="fr-FR" sz="1900" dirty="0" err="1"/>
              <a:t>metrics</a:t>
            </a:r>
            <a:r>
              <a:rPr lang="fr-FR" sz="1900" dirty="0"/>
              <a:t>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C732B4-DDB7-2E95-47EA-AA35212A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485" y="923552"/>
            <a:ext cx="3349257" cy="21906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EDDCE50-8427-88C9-A503-76B225497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485" y="3120169"/>
            <a:ext cx="1634127" cy="37378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1F15E6F-E421-7CA2-AF94-3BC9098C9FA6}"/>
              </a:ext>
            </a:extLst>
          </p:cNvPr>
          <p:cNvSpPr txBox="1"/>
          <p:nvPr/>
        </p:nvSpPr>
        <p:spPr>
          <a:xfrm>
            <a:off x="9958977" y="3540718"/>
            <a:ext cx="2357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Clusters and </a:t>
            </a:r>
            <a:r>
              <a:rPr lang="fr-FR" i="1" dirty="0" err="1"/>
              <a:t>FeDeG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last option and </a:t>
            </a:r>
            <a:r>
              <a:rPr lang="fr-FR" i="1" dirty="0" err="1"/>
              <a:t>h_s</a:t>
            </a:r>
            <a:r>
              <a:rPr lang="fr-FR" i="1" dirty="0"/>
              <a:t>=40 (solution 2)</a:t>
            </a:r>
          </a:p>
        </p:txBody>
      </p:sp>
    </p:spTree>
    <p:extLst>
      <p:ext uri="{BB962C8B-B14F-4D97-AF65-F5344CB8AC3E}">
        <p14:creationId xmlns:p14="http://schemas.microsoft.com/office/powerpoint/2010/main" val="36844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en-US" b="1" u="sng" dirty="0">
                <a:solidFill>
                  <a:srgbClr val="FF0000"/>
                </a:solidFill>
              </a:rPr>
              <a:t>Trying new datasets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328F-D6AC-CD6E-5FA6-DC2BA47B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4" y="1187373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</a:t>
            </a:r>
            <a:r>
              <a:rPr lang="fr-FR" sz="2800" b="1" u="sng" dirty="0" err="1"/>
              <a:t>Cardiocare</a:t>
            </a:r>
            <a:r>
              <a:rPr lang="fr-FR" sz="2800" b="1" u="sng" dirty="0"/>
              <a:t> </a:t>
            </a:r>
            <a:r>
              <a:rPr lang="fr-FR" sz="2800" b="1" u="sng" dirty="0" err="1"/>
              <a:t>dataset</a:t>
            </a:r>
            <a:r>
              <a:rPr lang="fr-FR" sz="2800" b="1" u="sng" dirty="0"/>
              <a:t> </a:t>
            </a:r>
            <a:r>
              <a:rPr lang="fr-FR" sz="2800" b="1" u="sng" dirty="0" err="1"/>
              <a:t>with</a:t>
            </a:r>
            <a:r>
              <a:rPr lang="fr-FR" sz="2800" b="1" u="sng" dirty="0"/>
              <a:t> </a:t>
            </a:r>
            <a:r>
              <a:rPr lang="fr-FR" sz="2800" b="1" u="sng" dirty="0" err="1"/>
              <a:t>dicoms</a:t>
            </a:r>
            <a:r>
              <a:rPr lang="fr-FR" sz="2800" b="1" u="sng" dirty="0"/>
              <a:t> format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F5915-82A5-2CD8-2CCE-6F3C6F56FC99}"/>
              </a:ext>
            </a:extLst>
          </p:cNvPr>
          <p:cNvSpPr txBox="1"/>
          <p:nvPr/>
        </p:nvSpPr>
        <p:spPr>
          <a:xfrm>
            <a:off x="146254" y="1866605"/>
            <a:ext cx="1155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Issue of size: </a:t>
            </a:r>
            <a:r>
              <a:rPr lang="fr-FR" dirty="0" err="1"/>
              <a:t>because</a:t>
            </a:r>
            <a:r>
              <a:rPr lang="fr-FR" dirty="0"/>
              <a:t> of </a:t>
            </a:r>
            <a:r>
              <a:rPr lang="fr-FR" dirty="0" err="1"/>
              <a:t>limited</a:t>
            </a:r>
            <a:r>
              <a:rPr lang="fr-FR" dirty="0"/>
              <a:t> memory on </a:t>
            </a:r>
            <a:r>
              <a:rPr lang="fr-FR" dirty="0" err="1"/>
              <a:t>jupyter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- Issue of background: -&gt; new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inversing</a:t>
            </a:r>
            <a:r>
              <a:rPr lang="fr-FR" dirty="0"/>
              <a:t> </a:t>
            </a:r>
            <a:r>
              <a:rPr lang="fr-FR" dirty="0" err="1"/>
              <a:t>colors</a:t>
            </a:r>
            <a:endParaRPr lang="fr-FR" dirty="0"/>
          </a:p>
          <a:p>
            <a:r>
              <a:rPr lang="fr-FR" dirty="0"/>
              <a:t>If the background </a:t>
            </a:r>
            <a:r>
              <a:rPr lang="fr-FR" dirty="0" err="1"/>
              <a:t>is</a:t>
            </a:r>
            <a:r>
              <a:rPr lang="fr-FR" dirty="0"/>
              <a:t> white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0EC438-B96F-810B-CEBD-6295AB6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056" y="1794080"/>
            <a:ext cx="1914525" cy="4629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EF24EAB-2CE2-7531-6D85-CFB268C9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835" y="1624038"/>
            <a:ext cx="1181100" cy="46577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A4198BA-5958-0FDF-81E6-21666E406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568" y="4108655"/>
            <a:ext cx="3305175" cy="21526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6700E23-D3C2-C065-1FC4-D23152C90E43}"/>
              </a:ext>
            </a:extLst>
          </p:cNvPr>
          <p:cNvSpPr txBox="1"/>
          <p:nvPr/>
        </p:nvSpPr>
        <p:spPr>
          <a:xfrm>
            <a:off x="5629056" y="1398088"/>
            <a:ext cx="65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Results</a:t>
            </a:r>
            <a:r>
              <a:rPr lang="fr-FR" i="1" dirty="0"/>
              <a:t> for EEB00A05</a:t>
            </a:r>
          </a:p>
        </p:txBody>
      </p:sp>
    </p:spTree>
    <p:extLst>
      <p:ext uri="{BB962C8B-B14F-4D97-AF65-F5344CB8AC3E}">
        <p14:creationId xmlns:p14="http://schemas.microsoft.com/office/powerpoint/2010/main" val="12199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6C7A043-389F-4FDC-0473-1B740F42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06" y="202123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2) DDSM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725FE9-77D7-67C7-D59B-9C97F50360E1}"/>
              </a:ext>
            </a:extLst>
          </p:cNvPr>
          <p:cNvSpPr txBox="1"/>
          <p:nvPr/>
        </p:nvSpPr>
        <p:spPr>
          <a:xfrm>
            <a:off x="5361242" y="6428650"/>
            <a:ext cx="4720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Ground </a:t>
            </a:r>
            <a:r>
              <a:rPr lang="fr-FR" b="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truth</a:t>
            </a:r>
            <a:endParaRPr lang="fr-FR" b="0" i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392CCF-C918-A7D8-0E21-9E71B8F2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10" y="4119682"/>
            <a:ext cx="7648575" cy="22574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9CA1262-B348-5E51-F12D-D64DA324BD41}"/>
              </a:ext>
            </a:extLst>
          </p:cNvPr>
          <p:cNvSpPr txBox="1"/>
          <p:nvPr/>
        </p:nvSpPr>
        <p:spPr>
          <a:xfrm>
            <a:off x="-409268" y="1282730"/>
            <a:ext cx="472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 of CALC1</a:t>
            </a:r>
            <a:endParaRPr lang="fr-FR" i="1" dirty="0"/>
          </a:p>
          <a:p>
            <a:pPr algn="ctr"/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667ED4-DFC3-C303-815C-EA88E7F5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49" y="805358"/>
            <a:ext cx="6368422" cy="29481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204B831-F725-DFEB-5D91-29E8B036F551}"/>
              </a:ext>
            </a:extLst>
          </p:cNvPr>
          <p:cNvSpPr txBox="1"/>
          <p:nvPr/>
        </p:nvSpPr>
        <p:spPr>
          <a:xfrm>
            <a:off x="2087100" y="80783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accent1"/>
                </a:solidFill>
              </a:rPr>
              <a:t>**Show extra </a:t>
            </a:r>
            <a:r>
              <a:rPr lang="fr-FR" sz="2000" i="1" dirty="0" err="1">
                <a:solidFill>
                  <a:schemeClr val="accent1"/>
                </a:solidFill>
              </a:rPr>
              <a:t>diapostive</a:t>
            </a:r>
            <a:r>
              <a:rPr lang="fr-FR" sz="2000" i="1" dirty="0">
                <a:solidFill>
                  <a:schemeClr val="accent1"/>
                </a:solidFill>
              </a:rPr>
              <a:t> **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354DB83-6BB6-DB30-0BF1-D7ED0883F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28" y="1705589"/>
            <a:ext cx="3223443" cy="495028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260974F-112E-7A4F-1BA9-641820FBCE96}"/>
              </a:ext>
            </a:extLst>
          </p:cNvPr>
          <p:cNvSpPr txBox="1"/>
          <p:nvPr/>
        </p:nvSpPr>
        <p:spPr>
          <a:xfrm>
            <a:off x="6398545" y="297080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No </a:t>
            </a:r>
            <a:r>
              <a:rPr lang="fr-FR" sz="2000" dirty="0" err="1"/>
              <a:t>dicom</a:t>
            </a:r>
            <a:r>
              <a:rPr lang="fr-FR" sz="2000" dirty="0"/>
              <a:t> </a:t>
            </a:r>
            <a:r>
              <a:rPr lang="fr-FR" sz="2000" dirty="0" err="1"/>
              <a:t>dataset</a:t>
            </a:r>
            <a:r>
              <a:rPr lang="fr-FR" sz="2000" dirty="0"/>
              <a:t> for </a:t>
            </a:r>
            <a:r>
              <a:rPr lang="fr-FR" sz="2000" dirty="0" err="1"/>
              <a:t>this</a:t>
            </a:r>
            <a:r>
              <a:rPr lang="fr-FR" sz="2000" dirty="0"/>
              <a:t> one ?</a:t>
            </a:r>
          </a:p>
        </p:txBody>
      </p:sp>
    </p:spTree>
    <p:extLst>
      <p:ext uri="{BB962C8B-B14F-4D97-AF65-F5344CB8AC3E}">
        <p14:creationId xmlns:p14="http://schemas.microsoft.com/office/powerpoint/2010/main" val="232511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fr-FR" b="1" u="sng" dirty="0" err="1">
                <a:solidFill>
                  <a:srgbClr val="FF0000"/>
                </a:solidFill>
              </a:rPr>
              <a:t>Extracting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matlab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features</a:t>
            </a:r>
            <a:r>
              <a:rPr lang="fr-FR" b="1" u="sng" dirty="0">
                <a:solidFill>
                  <a:srgbClr val="FF0000"/>
                </a:solidFill>
              </a:rPr>
              <a:t> to python and </a:t>
            </a:r>
            <a:r>
              <a:rPr lang="fr-FR" b="1" u="sng" dirty="0" err="1">
                <a:solidFill>
                  <a:srgbClr val="FF0000"/>
                </a:solidFill>
              </a:rPr>
              <a:t>metrics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328F-D6AC-CD6E-5FA6-DC2BA47B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4" y="1187373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</a:t>
            </a:r>
            <a:r>
              <a:rPr lang="fr-FR" sz="2800" b="1" u="sng" dirty="0" err="1"/>
              <a:t>Extracting</a:t>
            </a:r>
            <a:r>
              <a:rPr lang="fr-FR" sz="2800" b="1" u="sng" dirty="0"/>
              <a:t> </a:t>
            </a:r>
            <a:r>
              <a:rPr lang="fr-FR" sz="2800" b="1" u="sng" dirty="0" err="1"/>
              <a:t>matlab</a:t>
            </a:r>
            <a:r>
              <a:rPr lang="fr-FR" sz="2800" b="1" u="sng" dirty="0"/>
              <a:t> </a:t>
            </a:r>
            <a:r>
              <a:rPr lang="fr-FR" sz="2800" b="1" u="sng" dirty="0" err="1"/>
              <a:t>features</a:t>
            </a:r>
            <a:endParaRPr lang="fr-FR" sz="2800" b="1" u="sng" dirty="0"/>
          </a:p>
          <a:p>
            <a:pPr marL="0" indent="0">
              <a:buNone/>
            </a:pPr>
            <a:endParaRPr lang="fr-FR" sz="2800" b="1" u="sng" dirty="0"/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F5915-82A5-2CD8-2CCE-6F3C6F56FC99}"/>
              </a:ext>
            </a:extLst>
          </p:cNvPr>
          <p:cNvSpPr txBox="1"/>
          <p:nvPr/>
        </p:nvSpPr>
        <p:spPr>
          <a:xfrm>
            <a:off x="146254" y="1866605"/>
            <a:ext cx="115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Not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yet</a:t>
            </a:r>
            <a:r>
              <a:rPr lang="fr-FR" dirty="0"/>
              <a:t> -&gt;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spend</a:t>
            </a:r>
            <a:r>
              <a:rPr lang="fr-FR" dirty="0"/>
              <a:t> more time on Lconstruct-FeDeG_v3.m and 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A5E782-914F-EDC5-FDCB-CE470221A8AA}"/>
              </a:ext>
            </a:extLst>
          </p:cNvPr>
          <p:cNvSpPr txBox="1"/>
          <p:nvPr/>
        </p:nvSpPr>
        <p:spPr>
          <a:xfrm>
            <a:off x="2995150" y="4221954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accent1"/>
                </a:solidFill>
              </a:rPr>
              <a:t>**Show MATLAB?**</a:t>
            </a:r>
          </a:p>
        </p:txBody>
      </p:sp>
    </p:spTree>
    <p:extLst>
      <p:ext uri="{BB962C8B-B14F-4D97-AF65-F5344CB8AC3E}">
        <p14:creationId xmlns:p14="http://schemas.microsoft.com/office/powerpoint/2010/main" val="95515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5671B42-34D1-6E85-7284-739B0D64E3A6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11814688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2)</a:t>
            </a:r>
            <a:r>
              <a:rPr lang="fr-FR" sz="2800" b="1" u="sng" dirty="0"/>
              <a:t> New Python </a:t>
            </a:r>
            <a:r>
              <a:rPr lang="fr-FR" sz="2800" b="1" u="sng" dirty="0" err="1"/>
              <a:t>Metrics</a:t>
            </a:r>
            <a:endParaRPr lang="fr-FR" sz="28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FEAEC9-E6BE-BF36-CA2E-FE4FF60B1979}"/>
              </a:ext>
            </a:extLst>
          </p:cNvPr>
          <p:cNvSpPr txBox="1"/>
          <p:nvPr/>
        </p:nvSpPr>
        <p:spPr>
          <a:xfrm>
            <a:off x="598204" y="1248406"/>
            <a:ext cx="90029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AMD </a:t>
            </a:r>
            <a:r>
              <a:rPr lang="fr-FR" sz="2000" dirty="0" err="1"/>
              <a:t>between</a:t>
            </a:r>
            <a:r>
              <a:rPr lang="fr-FR" sz="2000" dirty="0"/>
              <a:t> clusters:</a:t>
            </a:r>
          </a:p>
          <a:p>
            <a:r>
              <a:rPr lang="fr-FR" sz="2000" dirty="0"/>
              <a:t>	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calculate_minimal_distance_between_2_clusters</a:t>
            </a:r>
            <a:endParaRPr lang="fr-FR" sz="2000" dirty="0"/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calculate_pairwise_AMD_between_clusters</a:t>
            </a:r>
            <a:endParaRPr lang="en-US" sz="2000" b="0" dirty="0">
              <a:solidFill>
                <a:srgbClr val="795E26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calculate_AMD_among_clusters</a:t>
            </a: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 err="1"/>
              <a:t>McIN</a:t>
            </a:r>
            <a:r>
              <a:rPr lang="fr-FR" sz="2000" dirty="0"/>
              <a:t> (Nb of Mc </a:t>
            </a:r>
            <a:r>
              <a:rPr lang="fr-FR" sz="2000" dirty="0" err="1"/>
              <a:t>given</a:t>
            </a:r>
            <a:r>
              <a:rPr lang="fr-FR" sz="2000" dirty="0"/>
              <a:t> a radius R) : How do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choose</a:t>
            </a:r>
            <a:r>
              <a:rPr lang="fr-FR" sz="2000" dirty="0"/>
              <a:t> R?</a:t>
            </a:r>
          </a:p>
          <a:p>
            <a:pPr lvl="1"/>
            <a:r>
              <a:rPr lang="fr-FR" sz="2000" dirty="0"/>
              <a:t>	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count_MC_in_radius_for_a_specific_MC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2000" dirty="0"/>
              <a:t>	</a:t>
            </a:r>
            <a:r>
              <a:rPr lang="fr-FR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count_Mc_IN_general</a:t>
            </a:r>
            <a:endParaRPr lang="fr-F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fr-FR" sz="2000" dirty="0"/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APD : not </a:t>
            </a:r>
            <a:r>
              <a:rPr lang="fr-FR" sz="2000" dirty="0" err="1"/>
              <a:t>implemented</a:t>
            </a:r>
            <a:r>
              <a:rPr lang="fr-FR" sz="2000" dirty="0"/>
              <a:t>, </a:t>
            </a:r>
            <a:r>
              <a:rPr lang="fr-FR" sz="2000" dirty="0" err="1"/>
              <a:t>usefull</a:t>
            </a:r>
            <a:r>
              <a:rPr lang="fr-FR" sz="2000" dirty="0"/>
              <a:t>? 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4A7E088-D97C-FEEF-01EB-9E5C1452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72" y="4125570"/>
            <a:ext cx="2582611" cy="23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3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5671B42-34D1-6E85-7284-739B0D64E3A6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11814688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3)</a:t>
            </a:r>
            <a:r>
              <a:rPr lang="fr-FR" sz="2800" b="1" u="sng" dirty="0"/>
              <a:t> </a:t>
            </a:r>
            <a:r>
              <a:rPr lang="fr-FR" sz="2800" b="1" u="sng" dirty="0" err="1"/>
              <a:t>Chosen</a:t>
            </a:r>
            <a:r>
              <a:rPr lang="fr-FR" sz="2800" b="1" u="sng" dirty="0"/>
              <a:t> </a:t>
            </a:r>
            <a:r>
              <a:rPr lang="fr-FR" sz="2800" b="1" u="sng" dirty="0" err="1"/>
              <a:t>features</a:t>
            </a:r>
            <a:r>
              <a:rPr lang="fr-FR" sz="2800" b="1" u="sng" dirty="0"/>
              <a:t> to </a:t>
            </a:r>
            <a:r>
              <a:rPr lang="fr-FR" sz="2800" b="1" u="sng" dirty="0" err="1"/>
              <a:t>perform</a:t>
            </a:r>
            <a:r>
              <a:rPr lang="fr-FR" sz="2800" b="1" u="sng" dirty="0"/>
              <a:t> clustering 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DB44D-584E-424B-8949-803F7400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1" y="4453807"/>
            <a:ext cx="2625214" cy="20604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5FEAEC9-E6BE-BF36-CA2E-FE4FF60B1979}"/>
              </a:ext>
            </a:extLst>
          </p:cNvPr>
          <p:cNvSpPr txBox="1"/>
          <p:nvPr/>
        </p:nvSpPr>
        <p:spPr>
          <a:xfrm>
            <a:off x="3488889" y="5274715"/>
            <a:ext cx="654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 </a:t>
            </a:r>
            <a:r>
              <a:rPr lang="fr-FR" sz="2000" dirty="0" err="1"/>
              <a:t>haven’t</a:t>
            </a:r>
            <a:r>
              <a:rPr lang="fr-FR" sz="2000" dirty="0"/>
              <a:t> been </a:t>
            </a:r>
            <a:r>
              <a:rPr lang="fr-FR" sz="2000" dirty="0" err="1"/>
              <a:t>considered</a:t>
            </a:r>
            <a:r>
              <a:rPr lang="fr-FR" sz="2000" dirty="0"/>
              <a:t> in the second </a:t>
            </a:r>
            <a:r>
              <a:rPr lang="fr-FR" sz="2000" dirty="0" err="1"/>
              <a:t>list</a:t>
            </a:r>
            <a:r>
              <a:rPr lang="fr-FR" sz="2000" dirty="0"/>
              <a:t> but </a:t>
            </a:r>
            <a:r>
              <a:rPr lang="fr-FR" sz="2000" dirty="0" err="1"/>
              <a:t>might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in the future to </a:t>
            </a:r>
            <a:r>
              <a:rPr lang="fr-FR" sz="2000" dirty="0" err="1"/>
              <a:t>consider</a:t>
            </a:r>
            <a:r>
              <a:rPr lang="fr-FR" sz="2000" dirty="0"/>
              <a:t> the close </a:t>
            </a:r>
            <a:r>
              <a:rPr lang="fr-FR" sz="2000" dirty="0" err="1"/>
              <a:t>neighborhood</a:t>
            </a:r>
            <a:r>
              <a:rPr lang="fr-FR" sz="2000" dirty="0"/>
              <a:t>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AA4A31-2885-CA61-DBC7-64CAE236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1" y="1075453"/>
            <a:ext cx="3719827" cy="28886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5E23154-3364-1134-32C1-A49A8AF8FDFB}"/>
              </a:ext>
            </a:extLst>
          </p:cNvPr>
          <p:cNvSpPr txBox="1"/>
          <p:nvPr/>
        </p:nvSpPr>
        <p:spPr>
          <a:xfrm>
            <a:off x="4250768" y="2257219"/>
            <a:ext cx="135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Selected</a:t>
            </a:r>
            <a:r>
              <a:rPr lang="fr-FR" i="1" dirty="0"/>
              <a:t> </a:t>
            </a:r>
            <a:r>
              <a:rPr lang="fr-FR" i="1" dirty="0" err="1"/>
              <a:t>features</a:t>
            </a:r>
            <a:r>
              <a:rPr lang="fr-FR" i="1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43D9A6-9D5D-6267-8E0B-AC0FD73F7FB7}"/>
              </a:ext>
            </a:extLst>
          </p:cNvPr>
          <p:cNvSpPr txBox="1"/>
          <p:nvPr/>
        </p:nvSpPr>
        <p:spPr>
          <a:xfrm>
            <a:off x="7123470" y="2272189"/>
            <a:ext cx="467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 sure of how pertinent </a:t>
            </a:r>
            <a:r>
              <a:rPr lang="fr-FR" i="1" dirty="0" err="1"/>
              <a:t>Solidity</a:t>
            </a:r>
            <a:r>
              <a:rPr lang="fr-FR" i="1" dirty="0"/>
              <a:t> </a:t>
            </a:r>
            <a:r>
              <a:rPr lang="fr-FR" dirty="0" err="1"/>
              <a:t>is</a:t>
            </a:r>
            <a:r>
              <a:rPr lang="fr-FR" dirty="0"/>
              <a:t>: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of the MC are compact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F8E-403C-73EE-657D-BAD7E98E6308}"/>
              </a:ext>
            </a:extLst>
          </p:cNvPr>
          <p:cNvSpPr txBox="1"/>
          <p:nvPr/>
        </p:nvSpPr>
        <p:spPr>
          <a:xfrm>
            <a:off x="3488889" y="4513039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Histogram</a:t>
            </a:r>
            <a:r>
              <a:rPr lang="fr-FR" sz="2000" dirty="0"/>
              <a:t> of values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D48450F-FFE5-A9C1-FC2E-2ECC3F3DBD63}"/>
              </a:ext>
            </a:extLst>
          </p:cNvPr>
          <p:cNvCxnSpPr>
            <a:endCxn id="12" idx="1"/>
          </p:cNvCxnSpPr>
          <p:nvPr/>
        </p:nvCxnSpPr>
        <p:spPr>
          <a:xfrm>
            <a:off x="3156155" y="4713094"/>
            <a:ext cx="332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DC47439-E18A-C33B-AF67-753E92E4ABFA}"/>
              </a:ext>
            </a:extLst>
          </p:cNvPr>
          <p:cNvSpPr txBox="1"/>
          <p:nvPr/>
        </p:nvSpPr>
        <p:spPr>
          <a:xfrm>
            <a:off x="5112775" y="1274875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accent1"/>
                </a:solidFill>
              </a:rPr>
              <a:t>**Show GUI**</a:t>
            </a:r>
          </a:p>
        </p:txBody>
      </p:sp>
    </p:spTree>
    <p:extLst>
      <p:ext uri="{BB962C8B-B14F-4D97-AF65-F5344CB8AC3E}">
        <p14:creationId xmlns:p14="http://schemas.microsoft.com/office/powerpoint/2010/main" val="392024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IV) New </a:t>
            </a:r>
            <a:r>
              <a:rPr lang="fr-FR" b="1" u="sng" dirty="0" err="1">
                <a:solidFill>
                  <a:srgbClr val="FF0000"/>
                </a:solidFill>
              </a:rPr>
              <a:t>functions</a:t>
            </a:r>
            <a:r>
              <a:rPr lang="fr-FR" b="1" u="sng" dirty="0">
                <a:solidFill>
                  <a:srgbClr val="FF0000"/>
                </a:solidFill>
              </a:rPr>
              <a:t> and </a:t>
            </a:r>
            <a:r>
              <a:rPr lang="fr-FR" b="1" u="sng" dirty="0" err="1">
                <a:solidFill>
                  <a:srgbClr val="FF0000"/>
                </a:solidFill>
              </a:rPr>
              <a:t>ordering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328F-D6AC-CD6E-5FA6-DC2BA47B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3" y="1187373"/>
            <a:ext cx="12301385" cy="87333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fr-FR" sz="2800" b="1" u="sng" dirty="0" err="1"/>
              <a:t>Saving</a:t>
            </a:r>
            <a:r>
              <a:rPr lang="fr-FR" sz="2800" b="1" u="sng" dirty="0"/>
              <a:t> </a:t>
            </a:r>
            <a:r>
              <a:rPr lang="fr-FR" sz="2800" b="1" u="sng" dirty="0" err="1"/>
              <a:t>MC_locations</a:t>
            </a:r>
            <a:r>
              <a:rPr lang="fr-FR" sz="2800" b="1" u="sng" dirty="0"/>
              <a:t> and </a:t>
            </a:r>
            <a:r>
              <a:rPr lang="fr-FR" sz="2800" b="1" u="sng" dirty="0" err="1"/>
              <a:t>properties</a:t>
            </a:r>
            <a:r>
              <a:rPr lang="fr-FR" sz="2800" b="1" u="sng" dirty="0"/>
              <a:t> to a csv file for </a:t>
            </a:r>
            <a:r>
              <a:rPr lang="fr-FR" sz="2800" b="1" u="sng" dirty="0" err="1"/>
              <a:t>Elisaveth</a:t>
            </a:r>
            <a:r>
              <a:rPr lang="fr-FR" sz="2800" b="1" u="sng" dirty="0"/>
              <a:t> and Georges?</a:t>
            </a:r>
          </a:p>
          <a:p>
            <a:pPr marL="0" indent="0">
              <a:buNone/>
            </a:pPr>
            <a:endParaRPr lang="fr-FR" sz="2800" b="1" u="sng" dirty="0"/>
          </a:p>
          <a:p>
            <a:pPr marL="0" indent="0">
              <a:buNone/>
            </a:pPr>
            <a:endParaRPr lang="fr-FR" sz="2800" b="1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E26CC7-5603-8ED6-FC87-906B2436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92" y="3029137"/>
            <a:ext cx="2106716" cy="37480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15046B-364E-9270-F16D-2C80EDDB5333}"/>
              </a:ext>
            </a:extLst>
          </p:cNvPr>
          <p:cNvSpPr txBox="1"/>
          <p:nvPr/>
        </p:nvSpPr>
        <p:spPr>
          <a:xfrm>
            <a:off x="146252" y="1705698"/>
            <a:ext cx="3148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Format right </a:t>
            </a:r>
            <a:r>
              <a:rPr lang="fr-FR" sz="2000" dirty="0" err="1"/>
              <a:t>now</a:t>
            </a:r>
            <a:r>
              <a:rPr lang="fr-FR" sz="2000" dirty="0"/>
              <a:t> :</a:t>
            </a:r>
          </a:p>
          <a:p>
            <a:r>
              <a:rPr lang="fr-FR" sz="2000" dirty="0"/>
              <a:t> -</a:t>
            </a:r>
            <a:r>
              <a:rPr lang="fr-FR" sz="2000" dirty="0" err="1"/>
              <a:t>head</a:t>
            </a:r>
            <a:r>
              <a:rPr lang="fr-FR" sz="2000" dirty="0"/>
              <a:t> = </a:t>
            </a:r>
            <a:r>
              <a:rPr lang="fr-FR" sz="2000" dirty="0" err="1"/>
              <a:t>number</a:t>
            </a:r>
            <a:r>
              <a:rPr lang="fr-FR" sz="2000" dirty="0"/>
              <a:t> of MC </a:t>
            </a:r>
            <a:r>
              <a:rPr lang="fr-FR" sz="2000" dirty="0" err="1"/>
              <a:t>kept</a:t>
            </a:r>
            <a:endParaRPr lang="fr-FR" sz="2000" dirty="0"/>
          </a:p>
          <a:p>
            <a:r>
              <a:rPr lang="fr-FR" sz="2000" dirty="0"/>
              <a:t>-</a:t>
            </a:r>
            <a:r>
              <a:rPr lang="fr-FR" sz="2000" dirty="0" err="1"/>
              <a:t>coordinates</a:t>
            </a:r>
            <a:r>
              <a:rPr lang="fr-FR" sz="2000" dirty="0"/>
              <a:t>,</a:t>
            </a:r>
          </a:p>
          <a:p>
            <a:r>
              <a:rPr lang="fr-FR" sz="2000" dirty="0"/>
              <a:t>-</a:t>
            </a:r>
            <a:r>
              <a:rPr lang="fr-FR" sz="2000" dirty="0" err="1"/>
              <a:t>each</a:t>
            </a:r>
            <a:r>
              <a:rPr lang="fr-FR" sz="2000" dirty="0"/>
              <a:t> MC </a:t>
            </a:r>
            <a:r>
              <a:rPr lang="fr-FR" sz="2000" dirty="0" err="1"/>
              <a:t>separated</a:t>
            </a:r>
            <a:r>
              <a:rPr lang="fr-FR" sz="2000" dirty="0"/>
              <a:t> by a 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BF747E-52E8-CCB6-9986-431732A4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86" y="2203220"/>
            <a:ext cx="2446970" cy="440293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3D29FF3-E64E-E1CE-D67C-1355861FAD71}"/>
              </a:ext>
            </a:extLst>
          </p:cNvPr>
          <p:cNvSpPr txBox="1"/>
          <p:nvPr/>
        </p:nvSpPr>
        <p:spPr>
          <a:xfrm>
            <a:off x="4521686" y="3804523"/>
            <a:ext cx="3148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Formats right </a:t>
            </a:r>
            <a:r>
              <a:rPr lang="fr-FR" dirty="0" err="1"/>
              <a:t>now</a:t>
            </a:r>
            <a:r>
              <a:rPr lang="fr-FR" dirty="0"/>
              <a:t> :</a:t>
            </a:r>
          </a:p>
          <a:p>
            <a:r>
              <a:rPr lang="fr-FR" dirty="0"/>
              <a:t> -</a:t>
            </a:r>
            <a:r>
              <a:rPr lang="fr-FR" dirty="0" err="1"/>
              <a:t>list</a:t>
            </a:r>
            <a:r>
              <a:rPr lang="fr-FR" dirty="0"/>
              <a:t> of values, size of </a:t>
            </a:r>
            <a:r>
              <a:rPr lang="fr-FR" dirty="0" err="1"/>
              <a:t>MC_nb</a:t>
            </a:r>
            <a:r>
              <a:rPr lang="fr-FR" dirty="0"/>
              <a:t>*</a:t>
            </a:r>
            <a:r>
              <a:rPr lang="fr-FR" dirty="0" err="1"/>
              <a:t>Properties_nb</a:t>
            </a:r>
            <a:endParaRPr lang="fr-FR" dirty="0"/>
          </a:p>
          <a:p>
            <a:r>
              <a:rPr lang="fr-FR" dirty="0"/>
              <a:t>-structure </a:t>
            </a:r>
            <a:r>
              <a:rPr lang="fr-FR" dirty="0" err="1"/>
              <a:t>list</a:t>
            </a:r>
            <a:r>
              <a:rPr lang="fr-FR" dirty="0"/>
              <a:t> size of </a:t>
            </a:r>
            <a:r>
              <a:rPr lang="fr-FR" dirty="0" err="1"/>
              <a:t>MC_nb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D3B47D6-4DA3-8DC1-4275-1705C70A4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119" y="2203220"/>
            <a:ext cx="1934000" cy="44029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26D09FE-7870-37CA-2E8A-13816FAAD819}"/>
              </a:ext>
            </a:extLst>
          </p:cNvPr>
          <p:cNvSpPr txBox="1"/>
          <p:nvPr/>
        </p:nvSpPr>
        <p:spPr>
          <a:xfrm>
            <a:off x="4153443" y="6236823"/>
            <a:ext cx="31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prefer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4102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Grand écran</PresentationFormat>
  <Paragraphs>80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Thème Office</vt:lpstr>
      <vt:lpstr>Microcalcification detection, clustering and features extraction</vt:lpstr>
      <vt:lpstr>Présentation PowerPoint</vt:lpstr>
      <vt:lpstr>I) Background, reminder of last meeting </vt:lpstr>
      <vt:lpstr>II) Trying new datasets </vt:lpstr>
      <vt:lpstr>Présentation PowerPoint</vt:lpstr>
      <vt:lpstr>III) Extracting matlab features to python and metrics</vt:lpstr>
      <vt:lpstr>Présentation PowerPoint</vt:lpstr>
      <vt:lpstr>Présentation PowerPoint</vt:lpstr>
      <vt:lpstr>IV) New functions and ordering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Microcalcification detection, cluserisation and </dc:title>
  <dc:creator>Telio Dupuis</dc:creator>
  <cp:lastModifiedBy>Telio Dupuis</cp:lastModifiedBy>
  <cp:revision>39</cp:revision>
  <dcterms:created xsi:type="dcterms:W3CDTF">2023-06-28T16:04:58Z</dcterms:created>
  <dcterms:modified xsi:type="dcterms:W3CDTF">2023-08-04T21:44:31Z</dcterms:modified>
</cp:coreProperties>
</file>