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hxgHIk2elYSEVa18Oc7WK6HAnG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3176333e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13176333ed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3" name="Google Shape;53;p11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11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5" name="Google Shape;55;p11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1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1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1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1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1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Google Shape;61;p11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Google Shape;62;p11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1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Google Shape;64;p11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11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1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1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11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1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Google Shape;70;p11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1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Google Shape;73;p11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Google Shape;76;p11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1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Google Shape;78;p11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1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11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1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11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1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1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1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11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Google Shape;87;p11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Google Shape;89;p11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11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1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Google Shape;92;p11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11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1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Google Shape;97;p11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Google Shape;99;p11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1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1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Google Shape;102;p11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11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1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1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11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1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Google Shape;108;p11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11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1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111" name="Google Shape;111;p11"/>
          <p:cNvSpPr txBox="1"/>
          <p:nvPr>
            <p:ph idx="10" type="dt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1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1"/>
          <p:cNvSpPr txBox="1"/>
          <p:nvPr>
            <p:ph idx="12" type="sldNum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 Panorâmica com Legenda">
  <p:cSld name="Foto Panorâmica com Legenda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/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0"/>
          <p:cNvSpPr/>
          <p:nvPr>
            <p:ph idx="2" type="pic"/>
          </p:nvPr>
        </p:nvSpPr>
        <p:spPr>
          <a:xfrm>
            <a:off x="1141411" y="606426"/>
            <a:ext cx="9912354" cy="3299778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168" name="Google Shape;168;p20"/>
          <p:cNvSpPr txBox="1"/>
          <p:nvPr>
            <p:ph idx="1" type="body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9" name="Google Shape;169;p2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Legenda">
  <p:cSld name="Título e Legenda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/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1"/>
          <p:cNvSpPr txBox="1"/>
          <p:nvPr>
            <p:ph idx="1" type="body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5" name="Google Shape;175;p2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ção com Legenda">
  <p:cSld name="Citação com Legenda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/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2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1" name="Google Shape;181;p22"/>
          <p:cNvSpPr txBox="1"/>
          <p:nvPr>
            <p:ph idx="2" type="body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2" name="Google Shape;182;p2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5" name="Google Shape;185;p22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lang="pt-BR" sz="800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86" name="Google Shape;186;p22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lang="pt-BR" sz="800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tão de Nome">
  <p:cSld name="Cartão de Nome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3"/>
          <p:cNvSpPr txBox="1"/>
          <p:nvPr>
            <p:ph idx="1" type="body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90" name="Google Shape;190;p2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nas">
  <p:cSld name="3 Colunas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24"/>
          <p:cNvSpPr txBox="1"/>
          <p:nvPr>
            <p:ph idx="1" type="body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6" name="Google Shape;196;p24"/>
          <p:cNvSpPr txBox="1"/>
          <p:nvPr>
            <p:ph idx="2" type="body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7" name="Google Shape;197;p24"/>
          <p:cNvSpPr txBox="1"/>
          <p:nvPr>
            <p:ph idx="3" type="body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8" name="Google Shape;198;p24"/>
          <p:cNvSpPr txBox="1"/>
          <p:nvPr>
            <p:ph idx="4" type="body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9" name="Google Shape;199;p24"/>
          <p:cNvSpPr txBox="1"/>
          <p:nvPr>
            <p:ph idx="5" type="body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0" name="Google Shape;200;p24"/>
          <p:cNvSpPr txBox="1"/>
          <p:nvPr>
            <p:ph idx="6" type="body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1" name="Google Shape;201;p2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2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2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nas de Imagem">
  <p:cSld name="3 Colunas de Imagem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25"/>
          <p:cNvSpPr txBox="1"/>
          <p:nvPr>
            <p:ph idx="1" type="body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7" name="Google Shape;207;p25"/>
          <p:cNvSpPr/>
          <p:nvPr>
            <p:ph idx="2" type="pic"/>
          </p:nvPr>
        </p:nvSpPr>
        <p:spPr>
          <a:xfrm>
            <a:off x="1141413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08" name="Google Shape;208;p25"/>
          <p:cNvSpPr txBox="1"/>
          <p:nvPr>
            <p:ph idx="3" type="body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9" name="Google Shape;209;p25"/>
          <p:cNvSpPr txBox="1"/>
          <p:nvPr>
            <p:ph idx="4" type="body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0" name="Google Shape;210;p25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11" name="Google Shape;211;p25"/>
          <p:cNvSpPr txBox="1"/>
          <p:nvPr>
            <p:ph idx="6" type="body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2" name="Google Shape;212;p25"/>
          <p:cNvSpPr txBox="1"/>
          <p:nvPr>
            <p:ph idx="7" type="body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3" name="Google Shape;213;p25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14" name="Google Shape;214;p25"/>
          <p:cNvSpPr txBox="1"/>
          <p:nvPr>
            <p:ph idx="9" type="body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5" name="Google Shape;215;p2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2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2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6"/>
          <p:cNvSpPr txBox="1"/>
          <p:nvPr>
            <p:ph idx="1" type="body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1" name="Google Shape;221;p2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2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/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7"/>
          <p:cNvSpPr txBox="1"/>
          <p:nvPr>
            <p:ph idx="1" type="body"/>
          </p:nvPr>
        </p:nvSpPr>
        <p:spPr>
          <a:xfrm rot="5400000">
            <a:off x="2424905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7" name="Google Shape;227;p2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2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17" name="Google Shape;117;p1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"/>
          <p:cNvSpPr txBox="1"/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3"/>
          <p:cNvSpPr txBox="1"/>
          <p:nvPr>
            <p:ph idx="1" type="body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1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4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4"/>
          <p:cNvSpPr txBox="1"/>
          <p:nvPr>
            <p:ph idx="1" type="body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29" name="Google Shape;129;p14"/>
          <p:cNvSpPr txBox="1"/>
          <p:nvPr>
            <p:ph idx="2" type="body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0" name="Google Shape;130;p1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"/>
          <p:cNvSpPr txBox="1"/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5"/>
          <p:cNvSpPr txBox="1"/>
          <p:nvPr>
            <p:ph idx="1" type="body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36" name="Google Shape;136;p15"/>
          <p:cNvSpPr txBox="1"/>
          <p:nvPr>
            <p:ph idx="2" type="body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7" name="Google Shape;137;p15"/>
          <p:cNvSpPr txBox="1"/>
          <p:nvPr>
            <p:ph idx="3" type="body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38" name="Google Shape;138;p15"/>
          <p:cNvSpPr txBox="1"/>
          <p:nvPr>
            <p:ph idx="4" type="body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9" name="Google Shape;139;p1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/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8"/>
          <p:cNvSpPr txBox="1"/>
          <p:nvPr>
            <p:ph idx="1" type="body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54" name="Google Shape;154;p18"/>
          <p:cNvSpPr txBox="1"/>
          <p:nvPr>
            <p:ph idx="2" type="body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55" name="Google Shape;155;p1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/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9"/>
          <p:cNvSpPr/>
          <p:nvPr>
            <p:ph idx="2" type="pic"/>
          </p:nvPr>
        </p:nvSpPr>
        <p:spPr>
          <a:xfrm>
            <a:off x="7380721" y="609601"/>
            <a:ext cx="3666690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161" name="Google Shape;161;p19"/>
          <p:cNvSpPr txBox="1"/>
          <p:nvPr>
            <p:ph idx="1" type="body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2" name="Google Shape;162;p1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Google Shape;6;p10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10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8" name="Google Shape;8;p10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9" name="Google Shape;9;p10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" name="Google Shape;10;p10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" name="Google Shape;11;p10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" name="Google Shape;12;p10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Google Shape;13;p10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10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Google Shape;15;p10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Google Shape;16;p10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10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10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0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" name="Google Shape;20;p10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1" name="Google Shape;21;p10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Google Shape;22;p10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0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Google Shape;24;p10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10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10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0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10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Google Shape;29;p10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10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0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Google Shape;32;p10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10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10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0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Google Shape;36;p10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37" name="Google Shape;37;p10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Google Shape;38;p10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10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10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Google Shape;41;p10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10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Google Shape;43;p10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10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0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10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" name="Google Shape;47;p10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49" name="Google Shape;49;p1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0" name="Google Shape;50;p1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</a:pPr>
            <a:r>
              <a:rPr lang="pt-BR" sz="4800"/>
              <a:t>SISTEMA DE SEGURANÇA COM CONTROLE DE FLUXO DE CARROS UTILIZANDO MACHINE LEARNING</a:t>
            </a:r>
            <a:endParaRPr/>
          </a:p>
        </p:txBody>
      </p:sp>
      <p:sp>
        <p:nvSpPr>
          <p:cNvPr id="235" name="Google Shape;235;p1"/>
          <p:cNvSpPr txBox="1"/>
          <p:nvPr>
            <p:ph idx="1" type="subTitle"/>
          </p:nvPr>
        </p:nvSpPr>
        <p:spPr>
          <a:xfrm>
            <a:off x="7112000" y="5450358"/>
            <a:ext cx="5080000" cy="10075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rPr lang="pt-BR">
                <a:solidFill>
                  <a:schemeClr val="lt1"/>
                </a:solidFill>
              </a:rPr>
              <a:t>CARLOS DANIEL FERREZIM BONIN RA: 108113</a:t>
            </a:r>
            <a:endParaRPr/>
          </a:p>
          <a:p>
            <a:pPr indent="0" lvl="0" marL="0" rtl="0" algn="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rPr lang="pt-BR">
                <a:solidFill>
                  <a:schemeClr val="lt1"/>
                </a:solidFill>
              </a:rPr>
              <a:t>VICTOR DIAS PEREIRA </a:t>
            </a:r>
            <a:r>
              <a:rPr lang="pt-BR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RA:</a:t>
            </a:r>
            <a:r>
              <a:rPr lang="pt-BR" sz="2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106887</a:t>
            </a:r>
            <a:endParaRPr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6" name="Google Shape;236;p1"/>
          <p:cNvSpPr txBox="1"/>
          <p:nvPr/>
        </p:nvSpPr>
        <p:spPr>
          <a:xfrm>
            <a:off x="7961698" y="6382425"/>
            <a:ext cx="417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Orientador: </a:t>
            </a:r>
            <a:r>
              <a:rPr lang="pt-BR" sz="2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Dr.</a:t>
            </a:r>
            <a:r>
              <a:rPr b="0" i="0" lang="pt-BR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pt-BR" sz="2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Sérgio</a:t>
            </a:r>
            <a:r>
              <a:rPr lang="pt-BR" sz="2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Luis </a:t>
            </a:r>
            <a:r>
              <a:rPr b="0" i="0" lang="pt-BR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Antonello</a:t>
            </a:r>
            <a:endParaRPr sz="20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9"/>
          <p:cNvSpPr txBox="1"/>
          <p:nvPr>
            <p:ph type="title"/>
          </p:nvPr>
        </p:nvSpPr>
        <p:spPr>
          <a:xfrm>
            <a:off x="1141413" y="0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pt-BR"/>
              <a:t>AGRADECIMENTO</a:t>
            </a:r>
            <a:endParaRPr/>
          </a:p>
        </p:txBody>
      </p:sp>
      <p:sp>
        <p:nvSpPr>
          <p:cNvPr id="303" name="Google Shape;303;p9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pt-BR"/>
              <a:t>Obrigado a todos os professores.</a:t>
            </a:r>
            <a:endParaRPr/>
          </a:p>
        </p:txBody>
      </p:sp>
      <p:pic>
        <p:nvPicPr>
          <p:cNvPr id="304" name="Google Shape;30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50695" y="282956"/>
            <a:ext cx="1796717" cy="912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"/>
          <p:cNvSpPr txBox="1"/>
          <p:nvPr>
            <p:ph type="title"/>
          </p:nvPr>
        </p:nvSpPr>
        <p:spPr>
          <a:xfrm>
            <a:off x="801837" y="88100"/>
            <a:ext cx="9906000" cy="14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242" name="Google Shape;242;p2"/>
          <p:cNvSpPr txBox="1"/>
          <p:nvPr>
            <p:ph idx="1" type="body"/>
          </p:nvPr>
        </p:nvSpPr>
        <p:spPr>
          <a:xfrm>
            <a:off x="1143012" y="1677903"/>
            <a:ext cx="9906000" cy="4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pt-BR"/>
              <a:t>Contexto;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pt-BR"/>
              <a:t>Justificativa;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pt-BR"/>
              <a:t>Objetivos;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pt-BR"/>
              <a:t>Conceitos Relacionados;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pt-BR"/>
              <a:t>Metodologia;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pt-BR"/>
              <a:t>Resultados Esperados;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pt-BR"/>
              <a:t>Considerações Finais.</a:t>
            </a:r>
            <a:endParaRPr/>
          </a:p>
        </p:txBody>
      </p:sp>
      <p:pic>
        <p:nvPicPr>
          <p:cNvPr id="243" name="Google Shape;24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50695" y="282956"/>
            <a:ext cx="1796717" cy="912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"/>
          <p:cNvSpPr txBox="1"/>
          <p:nvPr>
            <p:ph type="title"/>
          </p:nvPr>
        </p:nvSpPr>
        <p:spPr>
          <a:xfrm>
            <a:off x="1141413" y="0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pt-BR"/>
              <a:t>CONTEXTUALIZAÇÃO</a:t>
            </a:r>
            <a:endParaRPr/>
          </a:p>
        </p:txBody>
      </p:sp>
      <p:sp>
        <p:nvSpPr>
          <p:cNvPr id="249" name="Google Shape;249;p3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71475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pt-BR"/>
              <a:t>Invasão a condomínios;</a:t>
            </a:r>
            <a:endParaRPr/>
          </a:p>
          <a:p>
            <a:pPr indent="-371475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pt-BR"/>
              <a:t>Limitação humana;</a:t>
            </a:r>
            <a:endParaRPr/>
          </a:p>
          <a:p>
            <a:pPr indent="-371475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pt-BR"/>
              <a:t>Aumento de segurança;</a:t>
            </a:r>
            <a:endParaRPr/>
          </a:p>
          <a:p>
            <a:pPr indent="-371475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t/>
            </a:r>
            <a:endParaRPr/>
          </a:p>
        </p:txBody>
      </p:sp>
      <p:pic>
        <p:nvPicPr>
          <p:cNvPr id="250" name="Google Shape;25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50695" y="282956"/>
            <a:ext cx="1796717" cy="912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"/>
          <p:cNvPicPr preferRelativeResize="0"/>
          <p:nvPr/>
        </p:nvPicPr>
        <p:blipFill rotWithShape="1">
          <a:blip r:embed="rId4">
            <a:alphaModFix/>
          </a:blip>
          <a:srcRect b="0" l="0" r="23371" t="0"/>
          <a:stretch/>
        </p:blipFill>
        <p:spPr>
          <a:xfrm>
            <a:off x="6393000" y="1887300"/>
            <a:ext cx="4487500" cy="390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"/>
          <p:cNvSpPr txBox="1"/>
          <p:nvPr>
            <p:ph type="title"/>
          </p:nvPr>
        </p:nvSpPr>
        <p:spPr>
          <a:xfrm>
            <a:off x="1141413" y="0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pt-BR"/>
              <a:t>JUSTIFICATIVA</a:t>
            </a:r>
            <a:endParaRPr/>
          </a:p>
        </p:txBody>
      </p:sp>
      <p:sp>
        <p:nvSpPr>
          <p:cNvPr id="257" name="Google Shape;257;p4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pt-BR"/>
              <a:t>Procura de maior seguridade;</a:t>
            </a:r>
            <a:endParaRPr/>
          </a:p>
          <a:p>
            <a:pPr indent="-371475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pt-BR"/>
              <a:t>Segurança e tecnologia;</a:t>
            </a:r>
            <a:endParaRPr/>
          </a:p>
          <a:p>
            <a:pPr indent="-371475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t/>
            </a:r>
            <a:endParaRPr/>
          </a:p>
        </p:txBody>
      </p:sp>
      <p:pic>
        <p:nvPicPr>
          <p:cNvPr id="258" name="Google Shape;25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50695" y="282956"/>
            <a:ext cx="1796717" cy="912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4"/>
          <p:cNvPicPr preferRelativeResize="0"/>
          <p:nvPr/>
        </p:nvPicPr>
        <p:blipFill rotWithShape="1">
          <a:blip r:embed="rId4">
            <a:alphaModFix/>
          </a:blip>
          <a:srcRect b="0" l="0" r="19139" t="0"/>
          <a:stretch/>
        </p:blipFill>
        <p:spPr>
          <a:xfrm>
            <a:off x="6436875" y="1746775"/>
            <a:ext cx="5086549" cy="354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"/>
          <p:cNvSpPr txBox="1"/>
          <p:nvPr>
            <p:ph type="title"/>
          </p:nvPr>
        </p:nvSpPr>
        <p:spPr>
          <a:xfrm>
            <a:off x="1141413" y="0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pt-BR"/>
              <a:t>OBJETIVOS</a:t>
            </a:r>
            <a:endParaRPr/>
          </a:p>
        </p:txBody>
      </p:sp>
      <p:sp>
        <p:nvSpPr>
          <p:cNvPr id="265" name="Google Shape;265;p5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71475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pt-BR"/>
              <a:t>Software capaz de identificar placas;</a:t>
            </a:r>
            <a:endParaRPr/>
          </a:p>
          <a:p>
            <a:pPr indent="-371475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pt-BR"/>
              <a:t>Permitir ou não a passagem de </a:t>
            </a:r>
            <a:r>
              <a:rPr lang="pt-BR"/>
              <a:t>veículos;</a:t>
            </a:r>
            <a:endParaRPr/>
          </a:p>
          <a:p>
            <a:pPr indent="-371475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t/>
            </a:r>
            <a:endParaRPr/>
          </a:p>
        </p:txBody>
      </p:sp>
      <p:pic>
        <p:nvPicPr>
          <p:cNvPr id="266" name="Google Shape;26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50695" y="282956"/>
            <a:ext cx="1796717" cy="912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6"/>
          <p:cNvSpPr txBox="1"/>
          <p:nvPr>
            <p:ph type="title"/>
          </p:nvPr>
        </p:nvSpPr>
        <p:spPr>
          <a:xfrm>
            <a:off x="1141413" y="0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pt-BR"/>
              <a:t>CONCEITOS RELACIONADOS</a:t>
            </a:r>
            <a:endParaRPr/>
          </a:p>
        </p:txBody>
      </p:sp>
      <p:sp>
        <p:nvSpPr>
          <p:cNvPr id="272" name="Google Shape;272;p6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71475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pt-BR"/>
              <a:t>Segurança Física;</a:t>
            </a:r>
            <a:endParaRPr/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pt-BR"/>
              <a:t>Aprendizado de Máquina;</a:t>
            </a:r>
            <a:endParaRPr/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pt-BR"/>
              <a:t>Redes Neurais Artificiais.</a:t>
            </a:r>
            <a:endParaRPr/>
          </a:p>
        </p:txBody>
      </p:sp>
      <p:pic>
        <p:nvPicPr>
          <p:cNvPr id="273" name="Google Shape;27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1825" y="2477875"/>
            <a:ext cx="4822475" cy="308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50695" y="282956"/>
            <a:ext cx="1796717" cy="912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7"/>
          <p:cNvSpPr txBox="1"/>
          <p:nvPr>
            <p:ph type="title"/>
          </p:nvPr>
        </p:nvSpPr>
        <p:spPr>
          <a:xfrm>
            <a:off x="1141413" y="0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pt-BR"/>
              <a:t>METODOLOGIA</a:t>
            </a:r>
            <a:endParaRPr/>
          </a:p>
        </p:txBody>
      </p:sp>
      <p:sp>
        <p:nvSpPr>
          <p:cNvPr id="280" name="Google Shape;280;p7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71475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pt-BR"/>
              <a:t>Configuração</a:t>
            </a:r>
            <a:r>
              <a:rPr lang="pt-BR"/>
              <a:t> de Ambiente</a:t>
            </a:r>
            <a:endParaRPr/>
          </a:p>
          <a:p>
            <a:pPr indent="-371475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pt-BR"/>
              <a:t>Desenvolvimento</a:t>
            </a:r>
            <a:endParaRPr/>
          </a:p>
          <a:p>
            <a:pPr indent="-371475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pt-BR"/>
              <a:t>Teste e </a:t>
            </a:r>
            <a:r>
              <a:rPr lang="pt-BR"/>
              <a:t>análise</a:t>
            </a:r>
            <a:r>
              <a:rPr lang="pt-BR"/>
              <a:t> de resultados</a:t>
            </a:r>
            <a:endParaRPr/>
          </a:p>
        </p:txBody>
      </p:sp>
      <p:pic>
        <p:nvPicPr>
          <p:cNvPr id="281" name="Google Shape;281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2113" y="3985525"/>
            <a:ext cx="1478575" cy="147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3675" y="1478575"/>
            <a:ext cx="3907249" cy="22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250695" y="282956"/>
            <a:ext cx="1796717" cy="912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3176333ede_0_0"/>
          <p:cNvSpPr txBox="1"/>
          <p:nvPr>
            <p:ph type="title"/>
          </p:nvPr>
        </p:nvSpPr>
        <p:spPr>
          <a:xfrm>
            <a:off x="1141413" y="0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pt-BR"/>
              <a:t>TRABALHOS RELACIONADOS</a:t>
            </a:r>
            <a:endParaRPr/>
          </a:p>
        </p:txBody>
      </p:sp>
      <p:sp>
        <p:nvSpPr>
          <p:cNvPr id="289" name="Google Shape;289;g13176333ede_0_0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71475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pt-BR"/>
              <a:t>Reconhecimento de marca e modelo de veículos a partir de imagens;</a:t>
            </a:r>
            <a:endParaRPr/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71475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pt-BR"/>
              <a:t>Identificação de automática de placa de veículos através de processamento de imagem e visão computacional;</a:t>
            </a:r>
            <a:endParaRPr/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71475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pt-BR"/>
              <a:t>Aplicação de redes neurais convolucionais para reconhecimento de placas de veículos.</a:t>
            </a:r>
            <a:endParaRPr/>
          </a:p>
        </p:txBody>
      </p:sp>
      <p:pic>
        <p:nvPicPr>
          <p:cNvPr id="290" name="Google Shape;290;g13176333ede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50695" y="282956"/>
            <a:ext cx="1796717" cy="912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8"/>
          <p:cNvSpPr txBox="1"/>
          <p:nvPr>
            <p:ph type="title"/>
          </p:nvPr>
        </p:nvSpPr>
        <p:spPr>
          <a:xfrm>
            <a:off x="1141413" y="0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pt-BR"/>
              <a:t>RESULTADOS ESPERADOS</a:t>
            </a:r>
            <a:endParaRPr/>
          </a:p>
        </p:txBody>
      </p:sp>
      <p:sp>
        <p:nvSpPr>
          <p:cNvPr id="296" name="Google Shape;296;p8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81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 o desenvolvimento do projeto espera-se ter um software que tenha autonomia em sua operação com alta precisão na identificação de placas veiculares e assim gere um aumento na segurança no local.</a:t>
            </a:r>
            <a:endParaRPr/>
          </a:p>
          <a:p>
            <a:pPr indent="-381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81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</p:txBody>
      </p:sp>
      <p:pic>
        <p:nvPicPr>
          <p:cNvPr id="297" name="Google Shape;29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50695" y="282956"/>
            <a:ext cx="1796717" cy="912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ircuito">
  <a:themeElements>
    <a:clrScheme name="Circuit">
      <a:dk1>
        <a:srgbClr val="000000"/>
      </a:dk1>
      <a:lt1>
        <a:srgbClr val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2022-06-02T03:40:33Z</dcterms:created>
  <dc:creator>Carlos Bonin</dc:creator>
</cp:coreProperties>
</file>