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58" r:id="rId6"/>
    <p:sldId id="259" r:id="rId7"/>
    <p:sldId id="260" r:id="rId8"/>
    <p:sldId id="263" r:id="rId9"/>
    <p:sldId id="264" r:id="rId10"/>
    <p:sldId id="266" r:id="rId11"/>
    <p:sldId id="262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33"/>
  </p:normalViewPr>
  <p:slideViewPr>
    <p:cSldViewPr snapToGrid="0">
      <p:cViewPr varScale="1">
        <p:scale>
          <a:sx n="152" d="100"/>
          <a:sy n="152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6DEE3-2FA6-2640-895C-3174B81E4C5B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0DDF4-5EAD-4B40-980B-8740A852B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1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0DDF4-5EAD-4B40-980B-8740A852BC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F0DDF4-5EAD-4B40-980B-8740A852BC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0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ECF0-8A90-B87A-E33C-2422F9022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2A7EB-8AA5-AA97-E28A-58C4425EE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18AB-6538-E334-067C-88130707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2130-5908-138D-C6D5-7528661B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6402-0605-A4EA-490E-ADA9060F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42D2-10F7-D885-9B51-7AC2FC83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23960-84D0-C848-225B-E8D6AE3B2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AB99-0612-2926-6F56-756A5FDB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FB42F-D414-057B-6EE2-E839C9B0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749E-AC1A-E961-D56C-46759F7B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77808-F714-4362-5FAD-DA89EF156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3436E-7462-73C9-8EED-8903908AC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3189-E7CE-7C80-829C-2B8ADA0E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7600A-833F-610A-6ADA-9BBA1F61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A3609-2829-E165-1FEE-026C39D1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2098-0D26-5B7A-2687-B8DA6376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A81B-5733-9C27-0A60-35DF54EF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2CBE-A917-8011-0B7D-972EB218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D02E-B4CE-5249-FF70-46538C32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69FB-D90B-AB50-C869-155A21C7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0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65F-AD5E-E6C0-6855-573BDB8F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1CEA-67C5-FABD-332C-E2E7EFE4D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1CD85-EEC1-3EBA-5814-E17E3C81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D66D1-3FBD-7EA4-CCC5-EAED3F4F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2731-4F69-2551-974C-50F95100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3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EF77-5675-FA62-B451-B8D2B6A6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523C-961A-120F-21CB-5ED5E9761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8A22D-8976-0EE6-95B7-E2BE9558D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FD4E4-1887-0DEA-8424-F01E4C0C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B348A-1191-2873-79D2-8839EE73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43093-5F05-2E4B-BD03-48E7B3B2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0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70AF-686F-6954-D9EA-2A4651CD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D6BD-42AE-8120-3B07-9FED9B1E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50B1A-9FBA-7F05-DE32-9203A2C12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C852B-9140-CF05-6053-F310B3755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F14FC-9152-63A2-E6AF-900711E79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D48B3-B4DB-CD04-5409-F73D7FFA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BEB05-C3C7-65AE-F0B1-D9F92898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C8DC9-1393-D1F0-0541-F7204571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6AE1-42A5-4256-B09C-25701B36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2DE9E-D264-E5C5-6918-DB2D4391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8003B-F79D-7F14-CE01-8DD41C73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3D685-4964-B4AF-029C-E6E5D09C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8B552-AFE6-1807-806E-D1EDC375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442A5-59C9-544E-3607-7EB46A1E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B3254-106C-87ED-E6AE-B839A821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09E9-A393-B0FA-5E11-4C5ED611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BDD73-FE26-0379-58DD-08CCCD65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0616-94C7-4FCC-ED5B-2EE713D05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D98A7-A087-10D9-85DC-62857113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72011-AD25-FD2F-13A1-89EC3CB8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7D25-4CE6-3365-C4C6-6341C5B8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1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514B-4770-82EF-93CD-BC5C12682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D4C23-FFBA-10AD-19D7-0BA83EF24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CD22A-FA65-7743-D0C3-B12FC24BC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711E5-BE4F-0F93-A40E-3072AA9D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76336-07BC-53E1-A676-A62526D6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87F51-6171-297A-DE97-A44565CE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F9016-8FE4-C7C2-9D24-B2ABC764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A28B-4DB3-9175-E7FB-759DF3A5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1E90-B1FA-F10E-6193-AFB9FE574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B4101-6EDC-7449-9322-E7E625F2F90D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4524-47B1-610D-5EC3-701E2D683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1F40-76A6-E52F-7DCE-F7F0A2AFCA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0CF52-3B7C-5749-B41C-9B0EF56AC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yellow chessboard and chess pieces">
            <a:extLst>
              <a:ext uri="{FF2B5EF4-FFF2-40B4-BE49-F238E27FC236}">
                <a16:creationId xmlns:a16="http://schemas.microsoft.com/office/drawing/2014/main" id="{74E31414-FBDD-6A21-3F6A-D2E038799F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883" r="24175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0CB79-1737-B65F-C1F3-B71000CBC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400">
                <a:effectLst/>
              </a:rPr>
              <a:t>Java Chess Program with Minimax AI  Using Graphical User Interface </a:t>
            </a: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3753-B51B-DA87-65AA-794A86323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i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i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i="1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i="1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/>
              <a:t>Mariam swan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i="1"/>
              <a:t>24/04/2025</a:t>
            </a:r>
          </a:p>
        </p:txBody>
      </p:sp>
      <p:pic>
        <p:nvPicPr>
          <p:cNvPr id="6" name="Picture 5" descr="Checkmate move on chessboard">
            <a:extLst>
              <a:ext uri="{FF2B5EF4-FFF2-40B4-BE49-F238E27FC236}">
                <a16:creationId xmlns:a16="http://schemas.microsoft.com/office/drawing/2014/main" id="{06B1F559-FE7F-B4E3-F00B-EE650A6A02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618" r="3120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2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E2A9-B78A-6705-9BBA-FD00988A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Algorithm Implementation - Move Generation</a:t>
            </a:r>
            <a:br>
              <a:rPr lang="en-US" sz="3600" kern="100" dirty="0">
                <a:effectLst/>
                <a:latin typeface="Book Antiqua" panose="0204060205030503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61F3-4EBA-F1E4-BE3C-BCCA4843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486770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getPossibleMoves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Method: Implemented in each concrete 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Piece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subclass.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Logic: Encodes the specific movement rules for each piece type.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Considers: Board state, boundaries, and potential captures.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 Pawn's forward and diagonal moves, Rook's straight-line moves,  and Knight's L-shaped moves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74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51F72-D22E-7188-511B-011BB013C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Encountered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Correct Piece Movement Rules: Especially for complex pieces like Pawn and Knight.</a:t>
            </a:r>
            <a:endParaRPr lang="en-US" kern="100" dirty="0">
              <a:solidFill>
                <a:srgbClr val="1B1C1D"/>
              </a:solidFill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GUI with Game Logic: Ensuring user actions correctly translate to game state changes.</a:t>
            </a:r>
            <a:endParaRPr lang="en-US" kern="100" dirty="0">
              <a:solidFill>
                <a:srgbClr val="1B1C1D"/>
              </a:solidFill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Management: Correctly loading piece images (</a:t>
            </a:r>
            <a:r>
              <a:rPr lang="en-US" kern="0" dirty="0" err="1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issues).</a:t>
            </a:r>
            <a:endParaRPr lang="en-US" kern="100" dirty="0">
              <a:solidFill>
                <a:srgbClr val="1B1C1D"/>
              </a:solidFill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and Debugging Minimax: Grasping the recursion and ensuring logical AI decisions.</a:t>
            </a:r>
            <a:endParaRPr lang="en-US" kern="100" dirty="0">
              <a:solidFill>
                <a:srgbClr val="1B1C1D"/>
              </a:solidFill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0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6ED2-EACB-F5AC-98BC-62E01CF0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Book Antiqua" panose="0204060205030503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729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45B1-A119-92AA-3BB2-934D6454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0143"/>
            <a:ext cx="10515600" cy="14844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Book Antiqua" panose="02040602050305030304" pitchFamily="18" charset="0"/>
              </a:rPr>
              <a:t>Project goal: </a:t>
            </a:r>
            <a:r>
              <a:rPr lang="en-US" sz="3600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functional chess program in Java</a:t>
            </a:r>
            <a:r>
              <a:rPr lang="en-US" sz="3600" dirty="0">
                <a:effectLst/>
                <a:latin typeface="Book Antiqua" panose="02040602050305030304" pitchFamily="18" charset="0"/>
              </a:rPr>
              <a:t> 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51EB-F6FA-8367-BE09-91909320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3600" kern="0" dirty="0">
              <a:solidFill>
                <a:srgbClr val="1B1C1D"/>
              </a:solidFill>
              <a:effectLst/>
              <a:latin typeface="Book Antiqua" panose="0204060205030503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3600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Features: </a:t>
            </a:r>
            <a:endParaRPr lang="en-US" sz="3600" kern="100" dirty="0">
              <a:solidFill>
                <a:srgbClr val="1B1C1D"/>
              </a:solidFill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600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Intelligent computer opponent using the minimax algorithm.</a:t>
            </a:r>
            <a:endParaRPr lang="en-US" sz="3600" kern="100" dirty="0">
              <a:solidFill>
                <a:srgbClr val="1B1C1D"/>
              </a:solidFill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3600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User-friendly graphical interface built with Java Swing.</a:t>
            </a:r>
            <a:endParaRPr lang="en-US" sz="3600" kern="100" dirty="0">
              <a:solidFill>
                <a:srgbClr val="1B1C1D"/>
              </a:solidFill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1C685-7C77-59A5-E3B8-CA31F40E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400"/>
              <a:t>Overview of Chess Rules and Piece Movements</a:t>
            </a:r>
            <a:br>
              <a:rPr lang="en-US" sz="3400"/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A36F5-1E16-72B7-79D6-064461C2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Book Antiqua" panose="02040602050305030304" pitchFamily="18" charset="0"/>
              </a:rPr>
              <a:t>Chess is played on an 8x8 square grid known as a chessboard, with each of the two players controlling 16 pieces at the outset: one king, one queen, two rooks, two knights, two bishops, and eight pawns. </a:t>
            </a:r>
          </a:p>
          <a:p>
            <a:endParaRPr lang="en-US" sz="1600" dirty="0">
              <a:latin typeface="Book Antiqua" panose="02040602050305030304" pitchFamily="18" charset="0"/>
            </a:endParaRPr>
          </a:p>
          <a:p>
            <a:endParaRPr lang="en-US" sz="1600" dirty="0">
              <a:latin typeface="Book Antiqua" panose="02040602050305030304" pitchFamily="18" charset="0"/>
            </a:endParaRPr>
          </a:p>
          <a:p>
            <a:endParaRPr lang="en-US" sz="1600" dirty="0">
              <a:latin typeface="Book Antiqua" panose="02040602050305030304" pitchFamily="18" charset="0"/>
            </a:endParaRPr>
          </a:p>
        </p:txBody>
      </p:sp>
      <p:pic>
        <p:nvPicPr>
          <p:cNvPr id="5" name="Picture 4" descr="Checkmate move on chessboard">
            <a:extLst>
              <a:ext uri="{FF2B5EF4-FFF2-40B4-BE49-F238E27FC236}">
                <a16:creationId xmlns:a16="http://schemas.microsoft.com/office/drawing/2014/main" id="{95A1C468-C98C-F3DD-5822-40483D7F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18" r="3120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1B9FC7-F066-EF16-5C79-09F8899A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982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7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129B-B8B2-946E-AE73-AAFF31AA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Book Antiqua" panose="02040602050305030304" pitchFamily="18" charset="0"/>
              </a:rPr>
              <a:t>piece moves</a:t>
            </a:r>
            <a:br>
              <a:rPr lang="en-US" sz="4400" dirty="0">
                <a:latin typeface="Book Antiqua" panose="0204060205030503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8CB0-A553-A50B-703B-B554EDF34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255"/>
            <a:ext cx="10515600" cy="486770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King: Can move one square in any direction.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Queen: Capable of moving any number of squares along a row, column, or diagonal.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Rook: Travels any number of squares along a row or column.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Bishop: Diagonally moves over any number of squares.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Knight: Leaps in an 'L' shape, covering two squares in one direction and then one square perpendicular, or vice versa, able to jump over other pieces.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Pawn: Advances forward by one square (or two from its initial position), captures diagonally, and is subject to unique moves like '</a:t>
            </a:r>
            <a:r>
              <a:rPr lang="en-US" sz="2800" dirty="0" err="1">
                <a:latin typeface="Book Antiqua" panose="02040602050305030304" pitchFamily="18" charset="0"/>
              </a:rPr>
              <a:t>en</a:t>
            </a:r>
            <a:r>
              <a:rPr lang="en-US" sz="2800" dirty="0">
                <a:latin typeface="Book Antiqua" panose="02040602050305030304" pitchFamily="18" charset="0"/>
              </a:rPr>
              <a:t> passant' and promotion.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8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AFE0-7437-167D-DF6D-9ED2DBC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kern="0" dirty="0">
                <a:solidFill>
                  <a:srgbClr val="1B1C1D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5063-7210-665F-6B8F-DE4F5C95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 Components: 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ChessGUI</a:t>
            </a: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(Graphical User Interface)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GameController</a:t>
            </a: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(Manages game logic and AI interaction)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ChessAI</a:t>
            </a: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(Implements the minimax algorithm)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ChessBoard</a:t>
            </a: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(Represents the game board and state)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Piece</a:t>
            </a: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Hierarchy (Defines chess pieces and their movements)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Move</a:t>
            </a: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(Represents a single chess move)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0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69D4-BCE7-006E-1853-3415883E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>
            <a:normAutofit/>
          </a:bodyPr>
          <a:lstStyle/>
          <a:p>
            <a:r>
              <a:rPr lang="en-US" sz="36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Classes - </a:t>
            </a:r>
            <a:r>
              <a:rPr lang="en-US" sz="36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ChessBoard</a:t>
            </a:r>
            <a:r>
              <a:rPr lang="en-US" sz="3600" dirty="0">
                <a:effectLst/>
                <a:latin typeface="Book Antiqua" panose="02040602050305030304" pitchFamily="18" charset="0"/>
              </a:rPr>
              <a:t> 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1B35-205E-3EB6-C645-53D67DCE9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370657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Represents the 8x8 chessboard using a 2D 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Piece[][]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array.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Responsibilities: 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Stores piece locations and types.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Tracks the current player's turn.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Initializes the board.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Retrieves pieces at specific locations.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Moves pieces.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Generates all possible legal moves.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Evaluates the current board state.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copy()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for AI exploration.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6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757E-B344-50A7-56E5-A86C8830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36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 Classes - </a:t>
            </a:r>
            <a:r>
              <a:rPr lang="en-US" sz="36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GameController</a:t>
            </a:r>
            <a:endParaRPr lang="en-US" sz="36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046F2-F71D-7D9B-F0C1-D5F6F278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Intermediary: Connects </a:t>
            </a:r>
            <a:r>
              <a:rPr lang="en-US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ChessGUI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game logic.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Holds Instances of: </a:t>
            </a:r>
            <a:r>
              <a:rPr lang="en-US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ChessBoard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ChessAI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Responsibilities: 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Receives move requests from </a:t>
            </a:r>
            <a:r>
              <a:rPr lang="en-US" sz="28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ChessGUI</a:t>
            </a: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Validates moves against chess rules.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 the </a:t>
            </a:r>
            <a:r>
              <a:rPr lang="en-US" sz="28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ChessBoard</a:t>
            </a: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Switches turns between players.(not implemented yet)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lang="en-US" sz="28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ChessAI</a:t>
            </a:r>
            <a:r>
              <a:rPr lang="en-US" sz="28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get the computer's move. (currently working on it) </a:t>
            </a:r>
            <a:endParaRPr lang="en-US" sz="28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76B5-79E0-A495-5737-348AD48A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291"/>
            <a:ext cx="10515600" cy="5823672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 Classes - </a:t>
            </a:r>
            <a:r>
              <a:rPr lang="en-US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ChessAI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 AI for Computer Player: Contains the minimax algorithm.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findBestMove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Method: Initiates the minimax search.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maximize(board, depth)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Simulates AI's turn, recursively explores moves to maximize score.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minimize(board, depth)</a:t>
            </a: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Simulates opponent's turn, recursively explores moves to minimize AI's score.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Depth: Determines how many moves ahead the AI considers.</a:t>
            </a:r>
            <a:endParaRPr lang="en-US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A1C4-4916-86DB-244A-74829E61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Classes - </a:t>
            </a:r>
            <a:r>
              <a:rPr lang="en-US" sz="20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ChessGUI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Graphical User Interface: Built using Java Swing.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Components: 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JFrame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(main window)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JPanel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GridLayout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(chessboard)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JButton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each square.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ImageIcon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display pieces (loaded from 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resources/images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Interaction: 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ActionListener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handles clicks on squares.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Manages </a:t>
            </a:r>
            <a:r>
              <a:rPr lang="en-US" sz="20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sourceSquare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move selection.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Updates board display using </a:t>
            </a:r>
            <a:r>
              <a:rPr lang="en-US" sz="20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updateBoardUI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feedback for invalid moves (e.g., </a:t>
            </a:r>
            <a:r>
              <a:rPr lang="en-US" sz="2000" kern="0" dirty="0" err="1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JOptionPane</a:t>
            </a:r>
            <a:r>
              <a:rPr lang="en-US" sz="2000" kern="0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kern="100" dirty="0">
              <a:effectLst/>
              <a:latin typeface="Book Antiqua" panose="0204060205030503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6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660</Words>
  <Application>Microsoft Macintosh PowerPoint</Application>
  <PresentationFormat>Widescreen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Book Antiqua</vt:lpstr>
      <vt:lpstr>Courier New</vt:lpstr>
      <vt:lpstr>Symbol</vt:lpstr>
      <vt:lpstr>Office Theme</vt:lpstr>
      <vt:lpstr>Java Chess Program with Minimax AI  Using Graphical User Interface </vt:lpstr>
      <vt:lpstr>Project goal: To develop a functional chess program in Java </vt:lpstr>
      <vt:lpstr>Overview of Chess Rules and Piece Movements </vt:lpstr>
      <vt:lpstr>piece moves </vt:lpstr>
      <vt:lpstr>System Architecture </vt:lpstr>
      <vt:lpstr>Key Classes - ChessBoard </vt:lpstr>
      <vt:lpstr> Key Classes - GameController</vt:lpstr>
      <vt:lpstr>PowerPoint Presentation</vt:lpstr>
      <vt:lpstr>PowerPoint Presentation</vt:lpstr>
      <vt:lpstr> Algorithm Implementation - Move Generation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 Swanu</dc:creator>
  <cp:lastModifiedBy>Mariam Swanu</cp:lastModifiedBy>
  <cp:revision>1</cp:revision>
  <dcterms:created xsi:type="dcterms:W3CDTF">2025-04-24T13:55:24Z</dcterms:created>
  <dcterms:modified xsi:type="dcterms:W3CDTF">2025-04-24T19:12:53Z</dcterms:modified>
</cp:coreProperties>
</file>