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4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0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5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6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8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5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6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CC4F-8AFF-49FB-A8D5-6E75E51F76F9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C3CC-5EAE-4EB3-AA96-208B77C91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2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2635" y="4292321"/>
            <a:ext cx="9144000" cy="2278810"/>
          </a:xfrm>
        </p:spPr>
        <p:txBody>
          <a:bodyPr>
            <a:normAutofit fontScale="55000" lnSpcReduction="20000"/>
          </a:bodyPr>
          <a:lstStyle/>
          <a:p>
            <a:r>
              <a:rPr lang="ru-RU" sz="3500" b="1" dirty="0">
                <a:solidFill>
                  <a:srgbClr val="9C5B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sz="3500" dirty="0">
              <a:solidFill>
                <a:srgbClr val="9C5B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b="1" dirty="0">
                <a:solidFill>
                  <a:srgbClr val="9C5B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ПМ-0320</a:t>
            </a:r>
            <a:endParaRPr lang="ru-RU" sz="3500" dirty="0">
              <a:solidFill>
                <a:srgbClr val="9C5B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b="1" dirty="0">
                <a:solidFill>
                  <a:srgbClr val="9C5B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Хорев Р. А.</a:t>
            </a:r>
            <a:endParaRPr lang="ru-RU" sz="3500" dirty="0">
              <a:solidFill>
                <a:srgbClr val="9C5B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500" dirty="0" smtClean="0">
              <a:solidFill>
                <a:srgbClr val="9C5B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b="1" dirty="0">
                <a:solidFill>
                  <a:srgbClr val="9C5B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  <a:endParaRPr lang="ru-RU" sz="3500" dirty="0">
              <a:solidFill>
                <a:srgbClr val="9C5B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b="1" dirty="0">
                <a:solidFill>
                  <a:srgbClr val="9C5B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 </a:t>
            </a:r>
            <a:r>
              <a:rPr lang="ru-RU" sz="3500" b="1" dirty="0" err="1" smtClean="0">
                <a:solidFill>
                  <a:srgbClr val="9C5B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ИТиК</a:t>
            </a:r>
            <a:endParaRPr lang="ru-RU" sz="3500" b="1" dirty="0">
              <a:solidFill>
                <a:srgbClr val="9C5B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b="1" dirty="0">
                <a:solidFill>
                  <a:srgbClr val="9C5B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Митрофанов Е.П.</a:t>
            </a:r>
          </a:p>
          <a:p>
            <a:endParaRPr lang="ru-RU" dirty="0">
              <a:solidFill>
                <a:srgbClr val="9C5B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590800" y="465299"/>
            <a:ext cx="682214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C5BC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rgbClr val="9C5BCD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C5BC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rgbClr val="9C5BCD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C5BC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ИНКЛЮЗИВНОГО ВЫСШЕГО ОБРАЗОВАНИЯ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rgbClr val="9C5BCD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9C5BC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rgbClr val="9C5BCD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9C5BC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ГУМАНИТАРНО-ЭКОНОМИЧЕСКИЙ УНИВЕРСИТЕТ»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rgbClr val="9C5BCD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9C5BC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Факультет: Цифровых технологий и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9C5BC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кибербезопасности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rgbClr val="9C5BCD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9C5BC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Кафедра: Информационных технологий и прикладной математики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9C5BC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86635" y="25310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Курсовая работа по дисциплине:</a:t>
            </a:r>
            <a:endParaRPr lang="ru-RU" sz="1600" dirty="0" smtClean="0">
              <a:solidFill>
                <a:srgbClr val="9C5BCD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Интернет-программирование</a:t>
            </a:r>
            <a:endParaRPr lang="ru-RU" sz="1600" dirty="0" smtClean="0">
              <a:solidFill>
                <a:srgbClr val="9C5BCD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</a:t>
            </a:r>
            <a:endParaRPr lang="ru-RU" sz="1600" dirty="0" smtClean="0">
              <a:solidFill>
                <a:srgbClr val="9C5BCD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 smtClean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и проектирование </a:t>
            </a:r>
            <a:r>
              <a:rPr lang="en-US" b="1" dirty="0" smtClean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WEB-</a:t>
            </a:r>
            <a:r>
              <a:rPr lang="ru-RU" b="1" dirty="0" smtClean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сайта </a:t>
            </a:r>
            <a:r>
              <a:rPr lang="en-US" b="1" dirty="0" smtClean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NES</a:t>
            </a:r>
            <a:r>
              <a:rPr lang="ru-RU" b="1" dirty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b="1" dirty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CLASSIC</a:t>
            </a:r>
            <a:r>
              <a:rPr lang="ru-RU" b="1" dirty="0">
                <a:solidFill>
                  <a:srgbClr val="9C5BC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600" dirty="0">
              <a:solidFill>
                <a:srgbClr val="9C5BCD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5BCD"/>
                </a:solidFill>
              </a:rPr>
              <a:t>Tetris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7370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9C5BCD"/>
                </a:solidFill>
              </a:rPr>
              <a:t>Случайные фигурки </a:t>
            </a:r>
            <a:r>
              <a:rPr lang="ru-RU" dirty="0" err="1">
                <a:solidFill>
                  <a:srgbClr val="9C5BCD"/>
                </a:solidFill>
              </a:rPr>
              <a:t>тетрамино</a:t>
            </a:r>
            <a:r>
              <a:rPr lang="ru-RU" dirty="0">
                <a:solidFill>
                  <a:srgbClr val="9C5BCD"/>
                </a:solidFill>
              </a:rPr>
              <a:t> падают сверху в прямоугольный стакан шириной 10 и высотой 20 клеток. В полёте игрок может поворачивать фигурку на 90° и двигать её по горизонтали. Если при этом заполнился горизонтальный ряд из 10 клеток, он пропадает и всё, что выше него, опускается на одну клетку.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83" y="1825625"/>
            <a:ext cx="5872238" cy="29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5BCD"/>
                </a:solidFill>
              </a:rPr>
              <a:t>Space Invaders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75172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9C5BCD"/>
                </a:solidFill>
              </a:rPr>
              <a:t>Ф</a:t>
            </a:r>
            <a:r>
              <a:rPr lang="ru-RU" dirty="0" smtClean="0">
                <a:solidFill>
                  <a:srgbClr val="9C5BCD"/>
                </a:solidFill>
              </a:rPr>
              <a:t>иксированный </a:t>
            </a:r>
            <a:r>
              <a:rPr lang="ru-RU" dirty="0" err="1">
                <a:solidFill>
                  <a:srgbClr val="9C5BCD"/>
                </a:solidFill>
              </a:rPr>
              <a:t>шутер</a:t>
            </a:r>
            <a:r>
              <a:rPr lang="ru-RU" dirty="0">
                <a:solidFill>
                  <a:srgbClr val="9C5BCD"/>
                </a:solidFill>
              </a:rPr>
              <a:t>, в котором игрок перемещает лазерную пушку горизонтально по нижней части экрана и стреляет по инопланетянам над головой.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29" y="1568550"/>
            <a:ext cx="7279342" cy="37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7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5BCD"/>
                </a:solidFill>
              </a:rPr>
              <a:t>Pac-man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39130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9C5BCD"/>
                </a:solidFill>
              </a:rPr>
              <a:t>В</a:t>
            </a:r>
            <a:r>
              <a:rPr lang="ru-RU" dirty="0" smtClean="0">
                <a:solidFill>
                  <a:srgbClr val="9C5BCD"/>
                </a:solidFill>
              </a:rPr>
              <a:t>идеоигра </a:t>
            </a:r>
            <a:r>
              <a:rPr lang="ru-RU" dirty="0">
                <a:solidFill>
                  <a:srgbClr val="9C5BCD"/>
                </a:solidFill>
              </a:rPr>
              <a:t>в жанре экшен погоня в лабиринте; игрок управляет одноименным персонажем, проходящим по закрытому лабиринту. Цель игры состоит в том, чтобы съесть все точки, расположенные в лабиринте, избегая при этом четырех цветных призраков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89687"/>
            <a:ext cx="6822142" cy="34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3364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Результат</a:t>
            </a:r>
            <a:endParaRPr lang="ru-RU" dirty="0">
              <a:solidFill>
                <a:srgbClr val="9C5BCD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74" y="1700259"/>
            <a:ext cx="4355830" cy="22233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3" y="2363040"/>
            <a:ext cx="3334872" cy="17022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28" y="4267932"/>
            <a:ext cx="3765177" cy="19218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66" y="4267932"/>
            <a:ext cx="3763288" cy="19209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013" y="2200595"/>
            <a:ext cx="3653120" cy="186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Заключение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9C5BCD"/>
                </a:solidFill>
              </a:rPr>
              <a:t>Успешно были успешно изучены и применены знания язык гипертекстовой разметки HTML, формальный язык описания внешнего вида CSS и высокоуровневый язык программирования </a:t>
            </a:r>
            <a:r>
              <a:rPr lang="ru-RU" dirty="0" err="1">
                <a:solidFill>
                  <a:srgbClr val="9C5BCD"/>
                </a:solidFill>
              </a:rPr>
              <a:t>JavaScript</a:t>
            </a:r>
            <a:r>
              <a:rPr lang="ru-RU" dirty="0">
                <a:solidFill>
                  <a:srgbClr val="9C5BCD"/>
                </a:solidFill>
              </a:rPr>
              <a:t>. В конченом итоге получился красивый, технологичный и стабильно работающий сайт, который воспроизводит культовые игры 80-х годов, которые когда-то казались вершиной технологий. </a:t>
            </a:r>
          </a:p>
        </p:txBody>
      </p:sp>
    </p:spTree>
    <p:extLst>
      <p:ext uri="{BB962C8B-B14F-4D97-AF65-F5344CB8AC3E}">
        <p14:creationId xmlns:p14="http://schemas.microsoft.com/office/powerpoint/2010/main" val="15606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9023" y="2695948"/>
            <a:ext cx="5463988" cy="1325563"/>
          </a:xfrm>
        </p:spPr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Спасибо за внимание!</a:t>
            </a:r>
            <a:endParaRPr lang="ru-RU" dirty="0">
              <a:solidFill>
                <a:srgbClr val="9C5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Цель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Изучить</a:t>
            </a:r>
            <a:r>
              <a:rPr lang="en-US" dirty="0" smtClean="0">
                <a:solidFill>
                  <a:srgbClr val="9C5BCD"/>
                </a:solidFill>
              </a:rPr>
              <a:t> </a:t>
            </a:r>
            <a:r>
              <a:rPr lang="ru-RU" dirty="0" smtClean="0">
                <a:solidFill>
                  <a:srgbClr val="9C5BCD"/>
                </a:solidFill>
              </a:rPr>
              <a:t>современные </a:t>
            </a:r>
            <a:r>
              <a:rPr lang="ru-RU" dirty="0">
                <a:solidFill>
                  <a:srgbClr val="9C5BCD"/>
                </a:solidFill>
              </a:rPr>
              <a:t>методы создания </a:t>
            </a:r>
            <a:r>
              <a:rPr lang="ru-RU" dirty="0" smtClean="0">
                <a:solidFill>
                  <a:srgbClr val="9C5BCD"/>
                </a:solidFill>
              </a:rPr>
              <a:t>различных </a:t>
            </a:r>
            <a:r>
              <a:rPr lang="en-US" dirty="0" smtClean="0">
                <a:solidFill>
                  <a:srgbClr val="9C5BCD"/>
                </a:solidFill>
              </a:rPr>
              <a:t>WEB</a:t>
            </a:r>
            <a:r>
              <a:rPr lang="en-US" dirty="0">
                <a:solidFill>
                  <a:srgbClr val="9C5BCD"/>
                </a:solidFill>
              </a:rPr>
              <a:t>-</a:t>
            </a:r>
            <a:r>
              <a:rPr lang="ru-RU" dirty="0" smtClean="0">
                <a:solidFill>
                  <a:srgbClr val="9C5BCD"/>
                </a:solidFill>
              </a:rPr>
              <a:t>сайтов </a:t>
            </a:r>
            <a:endParaRPr lang="en-US" dirty="0" smtClean="0">
              <a:solidFill>
                <a:srgbClr val="9C5BCD"/>
              </a:solidFill>
            </a:endParaRPr>
          </a:p>
          <a:p>
            <a:r>
              <a:rPr lang="ru-RU" dirty="0" smtClean="0">
                <a:solidFill>
                  <a:srgbClr val="9C5BCD"/>
                </a:solidFill>
              </a:rPr>
              <a:t>Изучить такие инструменты как</a:t>
            </a:r>
            <a:r>
              <a:rPr lang="en-US" dirty="0" smtClean="0">
                <a:solidFill>
                  <a:srgbClr val="9C5BCD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5BCD"/>
                </a:solidFill>
              </a:rPr>
              <a:t>- </a:t>
            </a:r>
            <a:r>
              <a:rPr lang="ru-RU" dirty="0" smtClean="0">
                <a:solidFill>
                  <a:srgbClr val="9C5BCD"/>
                </a:solidFill>
              </a:rPr>
              <a:t>язык </a:t>
            </a:r>
            <a:r>
              <a:rPr lang="ru-RU" dirty="0">
                <a:solidFill>
                  <a:srgbClr val="9C5BCD"/>
                </a:solidFill>
              </a:rPr>
              <a:t>гипертекстовой разметки </a:t>
            </a:r>
            <a:r>
              <a:rPr lang="ru-RU" dirty="0" smtClean="0">
                <a:solidFill>
                  <a:srgbClr val="9C5BCD"/>
                </a:solidFill>
              </a:rPr>
              <a:t>HTML</a:t>
            </a:r>
            <a:endParaRPr lang="en-US" dirty="0" smtClean="0">
              <a:solidFill>
                <a:srgbClr val="9C5BC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C5BCD"/>
                </a:solidFill>
              </a:rPr>
              <a:t>- </a:t>
            </a:r>
            <a:r>
              <a:rPr lang="ru-RU" dirty="0" smtClean="0">
                <a:solidFill>
                  <a:srgbClr val="9C5BCD"/>
                </a:solidFill>
              </a:rPr>
              <a:t>формальный </a:t>
            </a:r>
            <a:r>
              <a:rPr lang="ru-RU" dirty="0">
                <a:solidFill>
                  <a:srgbClr val="9C5BCD"/>
                </a:solidFill>
              </a:rPr>
              <a:t>язык описания внешнего вида </a:t>
            </a:r>
            <a:r>
              <a:rPr lang="ru-RU" dirty="0" smtClean="0">
                <a:solidFill>
                  <a:srgbClr val="9C5BCD"/>
                </a:solidFill>
              </a:rPr>
              <a:t>CSS</a:t>
            </a:r>
            <a:endParaRPr lang="en-US" dirty="0" smtClean="0">
              <a:solidFill>
                <a:srgbClr val="9C5BC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C5BCD"/>
                </a:solidFill>
              </a:rPr>
              <a:t>- </a:t>
            </a:r>
            <a:r>
              <a:rPr lang="ru-RU" dirty="0" smtClean="0">
                <a:solidFill>
                  <a:srgbClr val="9C5BCD"/>
                </a:solidFill>
              </a:rPr>
              <a:t>высокоуровневый </a:t>
            </a:r>
            <a:r>
              <a:rPr lang="ru-RU" dirty="0">
                <a:solidFill>
                  <a:srgbClr val="9C5BCD"/>
                </a:solidFill>
              </a:rPr>
              <a:t>язык программирования </a:t>
            </a:r>
            <a:r>
              <a:rPr lang="ru-RU" dirty="0" err="1" smtClean="0">
                <a:solidFill>
                  <a:srgbClr val="9C5BCD"/>
                </a:solidFill>
              </a:rPr>
              <a:t>JavaScript</a:t>
            </a:r>
            <a:endParaRPr lang="en-US" dirty="0" smtClean="0">
              <a:solidFill>
                <a:srgbClr val="9C5BCD"/>
              </a:solidFill>
            </a:endParaRPr>
          </a:p>
          <a:p>
            <a:r>
              <a:rPr lang="ru-RU" dirty="0" smtClean="0">
                <a:solidFill>
                  <a:srgbClr val="9C5BCD"/>
                </a:solidFill>
              </a:rPr>
              <a:t>Применить </a:t>
            </a:r>
            <a:r>
              <a:rPr lang="ru-RU" dirty="0">
                <a:solidFill>
                  <a:srgbClr val="9C5BCD"/>
                </a:solidFill>
              </a:rPr>
              <a:t>эти </a:t>
            </a:r>
            <a:r>
              <a:rPr lang="ru-RU" dirty="0" smtClean="0">
                <a:solidFill>
                  <a:srgbClr val="9C5BCD"/>
                </a:solidFill>
              </a:rPr>
              <a:t>знания в создании своего </a:t>
            </a:r>
            <a:r>
              <a:rPr lang="en-US" dirty="0" smtClean="0">
                <a:solidFill>
                  <a:srgbClr val="9C5BCD"/>
                </a:solidFill>
              </a:rPr>
              <a:t>WEB-</a:t>
            </a:r>
            <a:r>
              <a:rPr lang="ru-RU" dirty="0" smtClean="0">
                <a:solidFill>
                  <a:srgbClr val="9C5BCD"/>
                </a:solidFill>
              </a:rPr>
              <a:t>сайта.</a:t>
            </a:r>
            <a:endParaRPr lang="ru-RU" dirty="0">
              <a:solidFill>
                <a:srgbClr val="9C5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7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План работы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Определение цели</a:t>
            </a:r>
          </a:p>
          <a:p>
            <a:r>
              <a:rPr lang="ru-RU" dirty="0" smtClean="0">
                <a:solidFill>
                  <a:srgbClr val="9C5BCD"/>
                </a:solidFill>
              </a:rPr>
              <a:t>Создание технического задания</a:t>
            </a:r>
          </a:p>
          <a:p>
            <a:r>
              <a:rPr lang="ru-RU" dirty="0" smtClean="0">
                <a:solidFill>
                  <a:srgbClr val="9C5BCD"/>
                </a:solidFill>
              </a:rPr>
              <a:t>Разработка дизайна-макета</a:t>
            </a:r>
          </a:p>
          <a:p>
            <a:r>
              <a:rPr lang="ru-RU" dirty="0" smtClean="0">
                <a:solidFill>
                  <a:srgbClr val="9C5BCD"/>
                </a:solidFill>
              </a:rPr>
              <a:t>Создание 5 страниц на </a:t>
            </a:r>
            <a:r>
              <a:rPr lang="en-US" dirty="0" smtClean="0">
                <a:solidFill>
                  <a:srgbClr val="9C5BCD"/>
                </a:solidFill>
              </a:rPr>
              <a:t>HTML</a:t>
            </a:r>
          </a:p>
          <a:p>
            <a:r>
              <a:rPr lang="ru-RU" dirty="0" smtClean="0">
                <a:solidFill>
                  <a:srgbClr val="9C5BCD"/>
                </a:solidFill>
              </a:rPr>
              <a:t>Адаптация этих страниц под современный дизайн, применяя </a:t>
            </a:r>
            <a:r>
              <a:rPr lang="en-US" dirty="0" smtClean="0">
                <a:solidFill>
                  <a:srgbClr val="9C5BCD"/>
                </a:solidFill>
              </a:rPr>
              <a:t>CSS</a:t>
            </a:r>
          </a:p>
          <a:p>
            <a:r>
              <a:rPr lang="ru-RU" dirty="0" smtClean="0">
                <a:solidFill>
                  <a:srgbClr val="9C5BCD"/>
                </a:solidFill>
              </a:rPr>
              <a:t>Создание игр на </a:t>
            </a:r>
            <a:r>
              <a:rPr lang="en-US" dirty="0" smtClean="0">
                <a:solidFill>
                  <a:srgbClr val="9C5BCD"/>
                </a:solidFill>
              </a:rPr>
              <a:t>JavaScript</a:t>
            </a:r>
            <a:r>
              <a:rPr lang="ru-RU" dirty="0">
                <a:solidFill>
                  <a:srgbClr val="9C5BCD"/>
                </a:solidFill>
              </a:rPr>
              <a:t> </a:t>
            </a:r>
            <a:r>
              <a:rPr lang="ru-RU" dirty="0" smtClean="0">
                <a:solidFill>
                  <a:srgbClr val="9C5BCD"/>
                </a:solidFill>
              </a:rPr>
              <a:t>и подключение их к сайту</a:t>
            </a:r>
            <a:endParaRPr lang="en-US" dirty="0" smtClean="0">
              <a:solidFill>
                <a:srgbClr val="9C5BCD"/>
              </a:solidFill>
            </a:endParaRPr>
          </a:p>
          <a:p>
            <a:r>
              <a:rPr lang="ru-RU" dirty="0" smtClean="0">
                <a:solidFill>
                  <a:srgbClr val="9C5BCD"/>
                </a:solidFill>
              </a:rPr>
              <a:t>Тестирование и отладка продукта</a:t>
            </a:r>
            <a:endParaRPr lang="ru-RU" dirty="0">
              <a:solidFill>
                <a:srgbClr val="9C5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Структура сайта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307080" cy="4351338"/>
          </a:xfrm>
        </p:spPr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Главное Меню</a:t>
            </a:r>
          </a:p>
          <a:p>
            <a:r>
              <a:rPr lang="en-US" dirty="0" smtClean="0">
                <a:solidFill>
                  <a:srgbClr val="9C5BCD"/>
                </a:solidFill>
              </a:rPr>
              <a:t>Battle City</a:t>
            </a:r>
          </a:p>
          <a:p>
            <a:r>
              <a:rPr lang="en-US" dirty="0" smtClean="0">
                <a:solidFill>
                  <a:srgbClr val="9C5BCD"/>
                </a:solidFill>
              </a:rPr>
              <a:t>Tetris</a:t>
            </a:r>
          </a:p>
          <a:p>
            <a:r>
              <a:rPr lang="en-US" dirty="0" smtClean="0">
                <a:solidFill>
                  <a:srgbClr val="9C5BCD"/>
                </a:solidFill>
              </a:rPr>
              <a:t>Space Invaders</a:t>
            </a:r>
          </a:p>
          <a:p>
            <a:r>
              <a:rPr lang="en-US" dirty="0" smtClean="0">
                <a:solidFill>
                  <a:srgbClr val="9C5BCD"/>
                </a:solidFill>
              </a:rPr>
              <a:t>Pac-man</a:t>
            </a:r>
            <a:endParaRPr lang="ru-RU" dirty="0">
              <a:solidFill>
                <a:srgbClr val="9C5BCD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13" y="2265148"/>
            <a:ext cx="6899787" cy="18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5BCD"/>
                </a:solidFill>
              </a:rPr>
              <a:t>HTML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C5BCD"/>
                </a:solidFill>
              </a:rPr>
              <a:t>Hyper Text Markup Language — «</a:t>
            </a:r>
            <a:r>
              <a:rPr lang="ru-RU" dirty="0" smtClean="0">
                <a:solidFill>
                  <a:srgbClr val="9C5BCD"/>
                </a:solidFill>
              </a:rPr>
              <a:t>язык гипертекстовой разметки»</a:t>
            </a:r>
            <a:r>
              <a:rPr lang="en-US" dirty="0" smtClean="0">
                <a:solidFill>
                  <a:srgbClr val="9C5BCD"/>
                </a:solidFill>
              </a:rPr>
              <a:t> </a:t>
            </a:r>
            <a:r>
              <a:rPr lang="ru-RU" dirty="0" smtClean="0">
                <a:solidFill>
                  <a:srgbClr val="9C5BCD"/>
                </a:solidFill>
              </a:rPr>
              <a:t>- это стандартный язык разметки для документов, предназначенных для отображения в веб-браузере.</a:t>
            </a:r>
            <a:endParaRPr lang="en-US" dirty="0" smtClean="0">
              <a:solidFill>
                <a:srgbClr val="9C5BCD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9C5BCD"/>
                </a:solidFill>
              </a:rPr>
              <a:t>HTML-элементы - это строительные блоки HTML-страниц. С помощью HTML-конструкций изображения и другие объекты, такие как интерактивные формы, могут быть встроены в отображаемую страницу. HTML предоставляет средства для создания структурированных документов, обозначая структурную семантику для текста, такого как заголовки, абзацы, списки, ссылки, цитаты и другие элементы.</a:t>
            </a:r>
            <a:endParaRPr lang="en-US" dirty="0" smtClean="0">
              <a:solidFill>
                <a:srgbClr val="9C5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5BCD"/>
                </a:solidFill>
              </a:rPr>
              <a:t>CSS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9C5BCD"/>
                </a:solidFill>
              </a:rPr>
              <a:t>CSS используется создателями веб-страниц для задания цветов, шрифтов, стилей, расположения отдельных блоков и других аспектов представления внешнего вида этих веб-страниц. Основной целью разработки CSS является ограждение и отделение описания логической структуры веб-страницы (которое производится с помощью HTML или других языков разметки) от описания внешнего вида этой веб-страницы (которое теперь производится с помощью формального языка CSS).</a:t>
            </a:r>
          </a:p>
        </p:txBody>
      </p:sp>
    </p:spTree>
    <p:extLst>
      <p:ext uri="{BB962C8B-B14F-4D97-AF65-F5344CB8AC3E}">
        <p14:creationId xmlns:p14="http://schemas.microsoft.com/office/powerpoint/2010/main" val="40954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5BCD"/>
                </a:solidFill>
              </a:rPr>
              <a:t>JavaScript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9C5BCD"/>
                </a:solidFill>
              </a:rPr>
              <a:t>М</a:t>
            </a:r>
            <a:r>
              <a:rPr lang="ru-RU" dirty="0" err="1" smtClean="0">
                <a:solidFill>
                  <a:srgbClr val="9C5BCD"/>
                </a:solidFill>
              </a:rPr>
              <a:t>ультипарадигменный</a:t>
            </a:r>
            <a:r>
              <a:rPr lang="ru-RU" dirty="0" smtClean="0">
                <a:solidFill>
                  <a:srgbClr val="9C5BCD"/>
                </a:solidFill>
              </a:rPr>
              <a:t> </a:t>
            </a:r>
            <a:r>
              <a:rPr lang="ru-RU" dirty="0">
                <a:solidFill>
                  <a:srgbClr val="9C5BCD"/>
                </a:solidFill>
              </a:rPr>
              <a:t>язык программирования. Поддерживает объектно-ориентированный, императивный и функциональный стили. Является реализацией спецификации </a:t>
            </a:r>
            <a:r>
              <a:rPr lang="ru-RU" dirty="0" err="1">
                <a:solidFill>
                  <a:srgbClr val="9C5BCD"/>
                </a:solidFill>
              </a:rPr>
              <a:t>ECMAScript</a:t>
            </a:r>
            <a:r>
              <a:rPr lang="ru-RU" dirty="0">
                <a:solidFill>
                  <a:srgbClr val="9C5BCD"/>
                </a:solidFill>
              </a:rPr>
              <a:t> (стандарт ECMA-262[9</a:t>
            </a:r>
            <a:r>
              <a:rPr lang="ru-RU" dirty="0" smtClean="0">
                <a:solidFill>
                  <a:srgbClr val="9C5BCD"/>
                </a:solidFill>
              </a:rPr>
              <a:t>]).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rgbClr val="9C5BCD"/>
                </a:solidFill>
              </a:rPr>
              <a:t>JavaScript</a:t>
            </a:r>
            <a:r>
              <a:rPr lang="ru-RU" dirty="0" smtClean="0">
                <a:solidFill>
                  <a:srgbClr val="9C5BCD"/>
                </a:solidFill>
              </a:rPr>
              <a:t> </a:t>
            </a:r>
            <a:r>
              <a:rPr lang="ru-RU" dirty="0">
                <a:solidFill>
                  <a:srgbClr val="9C5BCD"/>
                </a:solidFill>
              </a:rPr>
              <a:t>обычно используется как встраиваемый язык для программного доступа к объектам приложений. Наиболее широкое применение находит в браузерах как язык сценариев для придания интерактивности веб-страницам</a:t>
            </a:r>
          </a:p>
        </p:txBody>
      </p:sp>
    </p:spTree>
    <p:extLst>
      <p:ext uri="{BB962C8B-B14F-4D97-AF65-F5344CB8AC3E}">
        <p14:creationId xmlns:p14="http://schemas.microsoft.com/office/powerpoint/2010/main" val="23004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C5BCD"/>
                </a:solidFill>
              </a:rPr>
              <a:t>Главное меню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44692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C5BCD"/>
                </a:solidFill>
              </a:rPr>
              <a:t>Ничего особенного, просто меню выбора игр, с названием сайта и логотипом</a:t>
            </a:r>
            <a:endParaRPr lang="ru-RU" dirty="0">
              <a:solidFill>
                <a:srgbClr val="9C5BCD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3" y="1690688"/>
            <a:ext cx="6804212" cy="34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ink, synthwave, 1980s, digital art, artwork, lines, retrowave, digital, mountains, purple background, neon lights, neon, grid, purple, 80s, futuristic, Retrowa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5BCD"/>
                </a:solidFill>
              </a:rPr>
              <a:t>Battle City</a:t>
            </a:r>
            <a:endParaRPr lang="ru-RU" dirty="0">
              <a:solidFill>
                <a:srgbClr val="9C5BC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7648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9C5BCD"/>
                </a:solidFill>
              </a:rPr>
              <a:t>Игрок управляет танком и стреляет снарядами, чтобы уничтожить вражеские танки по всему игровому полю. Вражеские танки входят с верхней части экрана и пытаются уничтожить базу игрока (представленную на экране в виде символа феникса), а также сам танк игрока.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82" y="1985781"/>
            <a:ext cx="6463553" cy="32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576</Words>
  <Application>Microsoft Office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Times New Roman CYR</vt:lpstr>
      <vt:lpstr>Тема Office</vt:lpstr>
      <vt:lpstr>ФЕДЕРАЛЬНОЕ ГОСУДАРСТВЕННОЕ БЮДЖЕТНОЕ  ОБРАЗОВАТЕЛЬНОЕ УЧРЕЖДЕНИЕ  ИНКЛЮЗИВНОГО ВЫСШЕГО ОБРАЗОВАНИЯ «МОСКОВСКИЙ ГОСУДАРСТВЕННЫЙ  ГУМАНИТАРНО-ЭКОНОМИЧЕСКИЙ УНИВЕРСИТЕТ» Факультет: Цифровых технологий и кибербезопасности Кафедра: Информационных технологий и прикладной математики</vt:lpstr>
      <vt:lpstr>Цель</vt:lpstr>
      <vt:lpstr>План работы</vt:lpstr>
      <vt:lpstr>Структура сайта</vt:lpstr>
      <vt:lpstr>HTML</vt:lpstr>
      <vt:lpstr>CSS</vt:lpstr>
      <vt:lpstr>JavaScript</vt:lpstr>
      <vt:lpstr>Главное меню</vt:lpstr>
      <vt:lpstr>Battle City</vt:lpstr>
      <vt:lpstr>Tetris</vt:lpstr>
      <vt:lpstr>Space Invaders</vt:lpstr>
      <vt:lpstr>Pac-man</vt:lpstr>
      <vt:lpstr>Результат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 ОБРАЗОВАТЕЛЬНОЕ УЧРЕЖДЕНИЕ  ИНКЛЮЗИВНОГО ВЫСШЕГО ОБРАЗОВАНИЯ «МОСКОВСКИЙ ГОСУДАРСТВЕННЫЙ  ГУМАНИТАРНО-ЭКОНОМИЧЕСКИЙ УНИВЕРСИТЕТ» Факультет: Цифровых технологий и кибербезопасности Кафедра: Информационных технологий и прикладной математики</dc:title>
  <dc:creator>Роман Хорев</dc:creator>
  <cp:lastModifiedBy>Роман Хорев</cp:lastModifiedBy>
  <cp:revision>23</cp:revision>
  <dcterms:created xsi:type="dcterms:W3CDTF">2022-12-12T08:23:53Z</dcterms:created>
  <dcterms:modified xsi:type="dcterms:W3CDTF">2022-12-13T09:49:25Z</dcterms:modified>
</cp:coreProperties>
</file>