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4C86A4-38BE-41DF-9520-77E9F8E3D91C}" v="21" dt="2023-10-30T15:32:17.1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5" d="100"/>
          <a:sy n="65" d="100"/>
        </p:scale>
        <p:origin x="-672" y="-6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Prithivraj" userId="bf2b3528902e1164" providerId="LiveId" clId="{784C86A4-38BE-41DF-9520-77E9F8E3D91C}"/>
    <pc:docChg chg="undo custSel addSld delSld modSld">
      <pc:chgData name="Naveen Prithivraj" userId="bf2b3528902e1164" providerId="LiveId" clId="{784C86A4-38BE-41DF-9520-77E9F8E3D91C}" dt="2023-10-30T15:34:33.787" v="573" actId="20577"/>
      <pc:docMkLst>
        <pc:docMk/>
      </pc:docMkLst>
      <pc:sldChg chg="addSp delSp modSp new mod">
        <pc:chgData name="Naveen Prithivraj" userId="bf2b3528902e1164" providerId="LiveId" clId="{784C86A4-38BE-41DF-9520-77E9F8E3D91C}" dt="2023-10-30T14:20:56.138" v="27" actId="1076"/>
        <pc:sldMkLst>
          <pc:docMk/>
          <pc:sldMk cId="1825723626" sldId="256"/>
        </pc:sldMkLst>
        <pc:spChg chg="del">
          <ac:chgData name="Naveen Prithivraj" userId="bf2b3528902e1164" providerId="LiveId" clId="{784C86A4-38BE-41DF-9520-77E9F8E3D91C}" dt="2023-10-30T14:16:54.380" v="1" actId="478"/>
          <ac:spMkLst>
            <pc:docMk/>
            <pc:sldMk cId="1825723626" sldId="256"/>
            <ac:spMk id="2" creationId="{FA527FE1-4F84-07B4-1230-834C9F35FD77}"/>
          </ac:spMkLst>
        </pc:spChg>
        <pc:spChg chg="del">
          <ac:chgData name="Naveen Prithivraj" userId="bf2b3528902e1164" providerId="LiveId" clId="{784C86A4-38BE-41DF-9520-77E9F8E3D91C}" dt="2023-10-30T14:16:58.643" v="2" actId="478"/>
          <ac:spMkLst>
            <pc:docMk/>
            <pc:sldMk cId="1825723626" sldId="256"/>
            <ac:spMk id="3" creationId="{42AB6720-0ACF-C37A-C163-555DABF2D6EA}"/>
          </ac:spMkLst>
        </pc:spChg>
        <pc:spChg chg="add mod">
          <ac:chgData name="Naveen Prithivraj" userId="bf2b3528902e1164" providerId="LiveId" clId="{784C86A4-38BE-41DF-9520-77E9F8E3D91C}" dt="2023-10-30T14:20:56.138" v="27" actId="1076"/>
          <ac:spMkLst>
            <pc:docMk/>
            <pc:sldMk cId="1825723626" sldId="256"/>
            <ac:spMk id="6" creationId="{698EFE13-8237-E926-9BD2-A5B512E1C470}"/>
          </ac:spMkLst>
        </pc:spChg>
        <pc:picChg chg="add mod">
          <ac:chgData name="Naveen Prithivraj" userId="bf2b3528902e1164" providerId="LiveId" clId="{784C86A4-38BE-41DF-9520-77E9F8E3D91C}" dt="2023-10-30T14:18:50.954" v="5" actId="14100"/>
          <ac:picMkLst>
            <pc:docMk/>
            <pc:sldMk cId="1825723626" sldId="256"/>
            <ac:picMk id="5" creationId="{94B5E861-7BD7-73CE-C792-EC789E6B5EDB}"/>
          </ac:picMkLst>
        </pc:picChg>
      </pc:sldChg>
      <pc:sldChg chg="addSp delSp modSp new mod">
        <pc:chgData name="Naveen Prithivraj" userId="bf2b3528902e1164" providerId="LiveId" clId="{784C86A4-38BE-41DF-9520-77E9F8E3D91C}" dt="2023-10-30T14:39:10.583" v="116" actId="1076"/>
        <pc:sldMkLst>
          <pc:docMk/>
          <pc:sldMk cId="4223274857" sldId="257"/>
        </pc:sldMkLst>
        <pc:spChg chg="del">
          <ac:chgData name="Naveen Prithivraj" userId="bf2b3528902e1164" providerId="LiveId" clId="{784C86A4-38BE-41DF-9520-77E9F8E3D91C}" dt="2023-10-30T14:24:44.717" v="29" actId="478"/>
          <ac:spMkLst>
            <pc:docMk/>
            <pc:sldMk cId="4223274857" sldId="257"/>
            <ac:spMk id="2" creationId="{AC6400A5-814D-FCEC-070B-164F8439EC62}"/>
          </ac:spMkLst>
        </pc:spChg>
        <pc:spChg chg="del">
          <ac:chgData name="Naveen Prithivraj" userId="bf2b3528902e1164" providerId="LiveId" clId="{784C86A4-38BE-41DF-9520-77E9F8E3D91C}" dt="2023-10-30T14:24:47.688" v="30" actId="478"/>
          <ac:spMkLst>
            <pc:docMk/>
            <pc:sldMk cId="4223274857" sldId="257"/>
            <ac:spMk id="3" creationId="{C114AC10-E955-CE61-7704-75DBD5A445DF}"/>
          </ac:spMkLst>
        </pc:spChg>
        <pc:spChg chg="add mod">
          <ac:chgData name="Naveen Prithivraj" userId="bf2b3528902e1164" providerId="LiveId" clId="{784C86A4-38BE-41DF-9520-77E9F8E3D91C}" dt="2023-10-30T14:32:45.999" v="57" actId="1076"/>
          <ac:spMkLst>
            <pc:docMk/>
            <pc:sldMk cId="4223274857" sldId="257"/>
            <ac:spMk id="4" creationId="{D4C7AEE6-030D-97D1-6116-5F96A9E8297F}"/>
          </ac:spMkLst>
        </pc:spChg>
        <pc:spChg chg="add del mod">
          <ac:chgData name="Naveen Prithivraj" userId="bf2b3528902e1164" providerId="LiveId" clId="{784C86A4-38BE-41DF-9520-77E9F8E3D91C}" dt="2023-10-30T14:39:04.362" v="115" actId="478"/>
          <ac:spMkLst>
            <pc:docMk/>
            <pc:sldMk cId="4223274857" sldId="257"/>
            <ac:spMk id="5" creationId="{5751543E-6203-2C31-DC15-D67ED78B068F}"/>
          </ac:spMkLst>
        </pc:spChg>
        <pc:spChg chg="add mod">
          <ac:chgData name="Naveen Prithivraj" userId="bf2b3528902e1164" providerId="LiveId" clId="{784C86A4-38BE-41DF-9520-77E9F8E3D91C}" dt="2023-10-30T14:39:10.583" v="116" actId="1076"/>
          <ac:spMkLst>
            <pc:docMk/>
            <pc:sldMk cId="4223274857" sldId="257"/>
            <ac:spMk id="6" creationId="{0025DB16-C8F9-E10A-BC61-9428B1DBB211}"/>
          </ac:spMkLst>
        </pc:spChg>
      </pc:sldChg>
      <pc:sldChg chg="addSp delSp new del mod">
        <pc:chgData name="Naveen Prithivraj" userId="bf2b3528902e1164" providerId="LiveId" clId="{784C86A4-38BE-41DF-9520-77E9F8E3D91C}" dt="2023-10-30T14:32:44.107" v="56" actId="680"/>
        <pc:sldMkLst>
          <pc:docMk/>
          <pc:sldMk cId="2142607140" sldId="258"/>
        </pc:sldMkLst>
        <pc:spChg chg="add del">
          <ac:chgData name="Naveen Prithivraj" userId="bf2b3528902e1164" providerId="LiveId" clId="{784C86A4-38BE-41DF-9520-77E9F8E3D91C}" dt="2023-10-30T14:32:43.634" v="55" actId="478"/>
          <ac:spMkLst>
            <pc:docMk/>
            <pc:sldMk cId="2142607140" sldId="258"/>
            <ac:spMk id="2" creationId="{221A853E-941E-BC4B-ACA7-B2C3DF0239E3}"/>
          </ac:spMkLst>
        </pc:spChg>
        <pc:spChg chg="add del">
          <ac:chgData name="Naveen Prithivraj" userId="bf2b3528902e1164" providerId="LiveId" clId="{784C86A4-38BE-41DF-9520-77E9F8E3D91C}" dt="2023-10-30T14:32:42.253" v="54" actId="478"/>
          <ac:spMkLst>
            <pc:docMk/>
            <pc:sldMk cId="2142607140" sldId="258"/>
            <ac:spMk id="3" creationId="{F90A55A3-7B8D-0FDB-0C67-D09953C50E7F}"/>
          </ac:spMkLst>
        </pc:spChg>
      </pc:sldChg>
      <pc:sldChg chg="addSp delSp modSp new mod">
        <pc:chgData name="Naveen Prithivraj" userId="bf2b3528902e1164" providerId="LiveId" clId="{784C86A4-38BE-41DF-9520-77E9F8E3D91C}" dt="2023-10-30T15:00:49.311" v="354" actId="15"/>
        <pc:sldMkLst>
          <pc:docMk/>
          <pc:sldMk cId="2475144832" sldId="258"/>
        </pc:sldMkLst>
        <pc:spChg chg="del">
          <ac:chgData name="Naveen Prithivraj" userId="bf2b3528902e1164" providerId="LiveId" clId="{784C86A4-38BE-41DF-9520-77E9F8E3D91C}" dt="2023-10-30T14:34:42.506" v="70" actId="478"/>
          <ac:spMkLst>
            <pc:docMk/>
            <pc:sldMk cId="2475144832" sldId="258"/>
            <ac:spMk id="2" creationId="{AA26F8F4-D85E-EF05-DC08-7D237297454A}"/>
          </ac:spMkLst>
        </pc:spChg>
        <pc:spChg chg="del">
          <ac:chgData name="Naveen Prithivraj" userId="bf2b3528902e1164" providerId="LiveId" clId="{784C86A4-38BE-41DF-9520-77E9F8E3D91C}" dt="2023-10-30T14:34:44.407" v="71" actId="478"/>
          <ac:spMkLst>
            <pc:docMk/>
            <pc:sldMk cId="2475144832" sldId="258"/>
            <ac:spMk id="3" creationId="{16CD30B5-25E3-9813-4B60-ADDB990B36D8}"/>
          </ac:spMkLst>
        </pc:spChg>
        <pc:spChg chg="add mod">
          <ac:chgData name="Naveen Prithivraj" userId="bf2b3528902e1164" providerId="LiveId" clId="{784C86A4-38BE-41DF-9520-77E9F8E3D91C}" dt="2023-10-30T15:00:49.311" v="354" actId="15"/>
          <ac:spMkLst>
            <pc:docMk/>
            <pc:sldMk cId="2475144832" sldId="258"/>
            <ac:spMk id="4" creationId="{F9E7680E-77A4-CE2A-A7F6-FC124F6FFF04}"/>
          </ac:spMkLst>
        </pc:spChg>
        <pc:picChg chg="add mod">
          <ac:chgData name="Naveen Prithivraj" userId="bf2b3528902e1164" providerId="LiveId" clId="{784C86A4-38BE-41DF-9520-77E9F8E3D91C}" dt="2023-10-30T14:43:27.379" v="162" actId="1076"/>
          <ac:picMkLst>
            <pc:docMk/>
            <pc:sldMk cId="2475144832" sldId="258"/>
            <ac:picMk id="6" creationId="{97947DEF-8728-D046-3D1F-5C499157243E}"/>
          </ac:picMkLst>
        </pc:picChg>
      </pc:sldChg>
      <pc:sldChg chg="addSp delSp modSp new mod">
        <pc:chgData name="Naveen Prithivraj" userId="bf2b3528902e1164" providerId="LiveId" clId="{784C86A4-38BE-41DF-9520-77E9F8E3D91C}" dt="2023-10-30T14:46:21.756" v="186" actId="1076"/>
        <pc:sldMkLst>
          <pc:docMk/>
          <pc:sldMk cId="1075051467" sldId="259"/>
        </pc:sldMkLst>
        <pc:spChg chg="del">
          <ac:chgData name="Naveen Prithivraj" userId="bf2b3528902e1164" providerId="LiveId" clId="{784C86A4-38BE-41DF-9520-77E9F8E3D91C}" dt="2023-10-30T14:41:21.604" v="144" actId="478"/>
          <ac:spMkLst>
            <pc:docMk/>
            <pc:sldMk cId="1075051467" sldId="259"/>
            <ac:spMk id="2" creationId="{BC894124-8411-044A-059F-0FAB8F567DEE}"/>
          </ac:spMkLst>
        </pc:spChg>
        <pc:spChg chg="del">
          <ac:chgData name="Naveen Prithivraj" userId="bf2b3528902e1164" providerId="LiveId" clId="{784C86A4-38BE-41DF-9520-77E9F8E3D91C}" dt="2023-10-30T14:41:24.635" v="145" actId="478"/>
          <ac:spMkLst>
            <pc:docMk/>
            <pc:sldMk cId="1075051467" sldId="259"/>
            <ac:spMk id="3" creationId="{88CBFE39-9737-53D6-AF5F-C3BC5CA28AB6}"/>
          </ac:spMkLst>
        </pc:spChg>
        <pc:spChg chg="add mod">
          <ac:chgData name="Naveen Prithivraj" userId="bf2b3528902e1164" providerId="LiveId" clId="{784C86A4-38BE-41DF-9520-77E9F8E3D91C}" dt="2023-10-30T14:44:58.976" v="177" actId="1076"/>
          <ac:spMkLst>
            <pc:docMk/>
            <pc:sldMk cId="1075051467" sldId="259"/>
            <ac:spMk id="4" creationId="{993AF903-DF9E-B9ED-85AF-D5CE538074FC}"/>
          </ac:spMkLst>
        </pc:spChg>
        <pc:picChg chg="add mod">
          <ac:chgData name="Naveen Prithivraj" userId="bf2b3528902e1164" providerId="LiveId" clId="{784C86A4-38BE-41DF-9520-77E9F8E3D91C}" dt="2023-10-30T14:46:21.756" v="186" actId="1076"/>
          <ac:picMkLst>
            <pc:docMk/>
            <pc:sldMk cId="1075051467" sldId="259"/>
            <ac:picMk id="6" creationId="{45A5C71A-DC91-EB4F-862D-01EDB3D8B1D9}"/>
          </ac:picMkLst>
        </pc:picChg>
      </pc:sldChg>
      <pc:sldChg chg="addSp delSp modSp new mod">
        <pc:chgData name="Naveen Prithivraj" userId="bf2b3528902e1164" providerId="LiveId" clId="{784C86A4-38BE-41DF-9520-77E9F8E3D91C}" dt="2023-10-30T14:55:17.971" v="312" actId="1076"/>
        <pc:sldMkLst>
          <pc:docMk/>
          <pc:sldMk cId="1461699132" sldId="260"/>
        </pc:sldMkLst>
        <pc:spChg chg="del">
          <ac:chgData name="Naveen Prithivraj" userId="bf2b3528902e1164" providerId="LiveId" clId="{784C86A4-38BE-41DF-9520-77E9F8E3D91C}" dt="2023-10-30T14:46:50.340" v="188" actId="478"/>
          <ac:spMkLst>
            <pc:docMk/>
            <pc:sldMk cId="1461699132" sldId="260"/>
            <ac:spMk id="2" creationId="{9A4E37C9-9284-400E-F99E-D3818278E205}"/>
          </ac:spMkLst>
        </pc:spChg>
        <pc:spChg chg="del">
          <ac:chgData name="Naveen Prithivraj" userId="bf2b3528902e1164" providerId="LiveId" clId="{784C86A4-38BE-41DF-9520-77E9F8E3D91C}" dt="2023-10-30T14:46:52.351" v="189" actId="478"/>
          <ac:spMkLst>
            <pc:docMk/>
            <pc:sldMk cId="1461699132" sldId="260"/>
            <ac:spMk id="3" creationId="{B94C78E5-D313-3591-68B9-B946EB7B878E}"/>
          </ac:spMkLst>
        </pc:spChg>
        <pc:spChg chg="add mod">
          <ac:chgData name="Naveen Prithivraj" userId="bf2b3528902e1164" providerId="LiveId" clId="{784C86A4-38BE-41DF-9520-77E9F8E3D91C}" dt="2023-10-30T14:55:09.423" v="311" actId="255"/>
          <ac:spMkLst>
            <pc:docMk/>
            <pc:sldMk cId="1461699132" sldId="260"/>
            <ac:spMk id="4" creationId="{644881E7-E3E2-63FD-33CA-A3397AA362B3}"/>
          </ac:spMkLst>
        </pc:spChg>
        <pc:picChg chg="add mod">
          <ac:chgData name="Naveen Prithivraj" userId="bf2b3528902e1164" providerId="LiveId" clId="{784C86A4-38BE-41DF-9520-77E9F8E3D91C}" dt="2023-10-30T14:55:17.971" v="312" actId="1076"/>
          <ac:picMkLst>
            <pc:docMk/>
            <pc:sldMk cId="1461699132" sldId="260"/>
            <ac:picMk id="6" creationId="{A3FFC1A3-B4BB-D116-3716-94827AFA960C}"/>
          </ac:picMkLst>
        </pc:picChg>
      </pc:sldChg>
      <pc:sldChg chg="addSp delSp modSp new mod">
        <pc:chgData name="Naveen Prithivraj" userId="bf2b3528902e1164" providerId="LiveId" clId="{784C86A4-38BE-41DF-9520-77E9F8E3D91C}" dt="2023-10-30T15:03:17.891" v="390" actId="1076"/>
        <pc:sldMkLst>
          <pc:docMk/>
          <pc:sldMk cId="1174206822" sldId="261"/>
        </pc:sldMkLst>
        <pc:spChg chg="del">
          <ac:chgData name="Naveen Prithivraj" userId="bf2b3528902e1164" providerId="LiveId" clId="{784C86A4-38BE-41DF-9520-77E9F8E3D91C}" dt="2023-10-30T14:55:37.816" v="314" actId="478"/>
          <ac:spMkLst>
            <pc:docMk/>
            <pc:sldMk cId="1174206822" sldId="261"/>
            <ac:spMk id="2" creationId="{89401665-1304-CEA3-9389-8E794F5294E9}"/>
          </ac:spMkLst>
        </pc:spChg>
        <pc:spChg chg="del">
          <ac:chgData name="Naveen Prithivraj" userId="bf2b3528902e1164" providerId="LiveId" clId="{784C86A4-38BE-41DF-9520-77E9F8E3D91C}" dt="2023-10-30T14:55:41.907" v="315" actId="478"/>
          <ac:spMkLst>
            <pc:docMk/>
            <pc:sldMk cId="1174206822" sldId="261"/>
            <ac:spMk id="3" creationId="{FCE97BFF-C9D4-6518-A5CE-E78BF93625BB}"/>
          </ac:spMkLst>
        </pc:spChg>
        <pc:spChg chg="add mod">
          <ac:chgData name="Naveen Prithivraj" userId="bf2b3528902e1164" providerId="LiveId" clId="{784C86A4-38BE-41DF-9520-77E9F8E3D91C}" dt="2023-10-30T15:02:56.204" v="384" actId="20577"/>
          <ac:spMkLst>
            <pc:docMk/>
            <pc:sldMk cId="1174206822" sldId="261"/>
            <ac:spMk id="4" creationId="{A0174518-958F-62B8-D0A8-8E70FA98B5EA}"/>
          </ac:spMkLst>
        </pc:spChg>
        <pc:picChg chg="add mod">
          <ac:chgData name="Naveen Prithivraj" userId="bf2b3528902e1164" providerId="LiveId" clId="{784C86A4-38BE-41DF-9520-77E9F8E3D91C}" dt="2023-10-30T15:03:17.891" v="390" actId="1076"/>
          <ac:picMkLst>
            <pc:docMk/>
            <pc:sldMk cId="1174206822" sldId="261"/>
            <ac:picMk id="6" creationId="{660F9048-ED4C-807E-580B-424871CA852C}"/>
          </ac:picMkLst>
        </pc:picChg>
      </pc:sldChg>
      <pc:sldChg chg="addSp delSp modSp new mod">
        <pc:chgData name="Naveen Prithivraj" userId="bf2b3528902e1164" providerId="LiveId" clId="{784C86A4-38BE-41DF-9520-77E9F8E3D91C}" dt="2023-10-30T15:05:00.655" v="401" actId="1076"/>
        <pc:sldMkLst>
          <pc:docMk/>
          <pc:sldMk cId="340089441" sldId="262"/>
        </pc:sldMkLst>
        <pc:spChg chg="del">
          <ac:chgData name="Naveen Prithivraj" userId="bf2b3528902e1164" providerId="LiveId" clId="{784C86A4-38BE-41DF-9520-77E9F8E3D91C}" dt="2023-10-30T15:03:51.743" v="392" actId="478"/>
          <ac:spMkLst>
            <pc:docMk/>
            <pc:sldMk cId="340089441" sldId="262"/>
            <ac:spMk id="2" creationId="{B67CDAF8-A0BE-AE40-31CA-EBD0C9D6AE48}"/>
          </ac:spMkLst>
        </pc:spChg>
        <pc:spChg chg="del">
          <ac:chgData name="Naveen Prithivraj" userId="bf2b3528902e1164" providerId="LiveId" clId="{784C86A4-38BE-41DF-9520-77E9F8E3D91C}" dt="2023-10-30T15:03:54.496" v="393" actId="478"/>
          <ac:spMkLst>
            <pc:docMk/>
            <pc:sldMk cId="340089441" sldId="262"/>
            <ac:spMk id="3" creationId="{C2D91ED2-C9F7-1154-3C16-D92835BBB9F6}"/>
          </ac:spMkLst>
        </pc:spChg>
        <pc:picChg chg="add mod">
          <ac:chgData name="Naveen Prithivraj" userId="bf2b3528902e1164" providerId="LiveId" clId="{784C86A4-38BE-41DF-9520-77E9F8E3D91C}" dt="2023-10-30T15:05:00.655" v="401" actId="1076"/>
          <ac:picMkLst>
            <pc:docMk/>
            <pc:sldMk cId="340089441" sldId="262"/>
            <ac:picMk id="5" creationId="{62CF02EC-D045-8D30-D856-3B495DFB2168}"/>
          </ac:picMkLst>
        </pc:picChg>
      </pc:sldChg>
      <pc:sldChg chg="addSp delSp modSp new mod">
        <pc:chgData name="Naveen Prithivraj" userId="bf2b3528902e1164" providerId="LiveId" clId="{784C86A4-38BE-41DF-9520-77E9F8E3D91C}" dt="2023-10-30T15:12:35.979" v="465" actId="14100"/>
        <pc:sldMkLst>
          <pc:docMk/>
          <pc:sldMk cId="3463801033" sldId="263"/>
        </pc:sldMkLst>
        <pc:spChg chg="del">
          <ac:chgData name="Naveen Prithivraj" userId="bf2b3528902e1164" providerId="LiveId" clId="{784C86A4-38BE-41DF-9520-77E9F8E3D91C}" dt="2023-10-30T15:05:23.589" v="403" actId="478"/>
          <ac:spMkLst>
            <pc:docMk/>
            <pc:sldMk cId="3463801033" sldId="263"/>
            <ac:spMk id="2" creationId="{0FCCE770-36C3-D264-150B-92426F21976A}"/>
          </ac:spMkLst>
        </pc:spChg>
        <pc:spChg chg="del">
          <ac:chgData name="Naveen Prithivraj" userId="bf2b3528902e1164" providerId="LiveId" clId="{784C86A4-38BE-41DF-9520-77E9F8E3D91C}" dt="2023-10-30T15:05:26.337" v="404" actId="478"/>
          <ac:spMkLst>
            <pc:docMk/>
            <pc:sldMk cId="3463801033" sldId="263"/>
            <ac:spMk id="3" creationId="{36CF64C1-C58F-AE0C-AC0B-15667B3F8E30}"/>
          </ac:spMkLst>
        </pc:spChg>
        <pc:spChg chg="add mod">
          <ac:chgData name="Naveen Prithivraj" userId="bf2b3528902e1164" providerId="LiveId" clId="{784C86A4-38BE-41DF-9520-77E9F8E3D91C}" dt="2023-10-30T15:11:31.171" v="456" actId="14100"/>
          <ac:spMkLst>
            <pc:docMk/>
            <pc:sldMk cId="3463801033" sldId="263"/>
            <ac:spMk id="4" creationId="{AA46F4AB-9AB7-ECDA-6408-4012DC8B5C1B}"/>
          </ac:spMkLst>
        </pc:spChg>
        <pc:picChg chg="add mod">
          <ac:chgData name="Naveen Prithivraj" userId="bf2b3528902e1164" providerId="LiveId" clId="{784C86A4-38BE-41DF-9520-77E9F8E3D91C}" dt="2023-10-30T15:12:35.979" v="465" actId="14100"/>
          <ac:picMkLst>
            <pc:docMk/>
            <pc:sldMk cId="3463801033" sldId="263"/>
            <ac:picMk id="6" creationId="{6DB7A2F1-49AA-454C-B8E5-048E0E56C23E}"/>
          </ac:picMkLst>
        </pc:picChg>
      </pc:sldChg>
      <pc:sldChg chg="addSp delSp modSp new mod">
        <pc:chgData name="Naveen Prithivraj" userId="bf2b3528902e1164" providerId="LiveId" clId="{784C86A4-38BE-41DF-9520-77E9F8E3D91C}" dt="2023-10-30T15:09:18.166" v="433" actId="14100"/>
        <pc:sldMkLst>
          <pc:docMk/>
          <pc:sldMk cId="915457386" sldId="264"/>
        </pc:sldMkLst>
        <pc:spChg chg="del">
          <ac:chgData name="Naveen Prithivraj" userId="bf2b3528902e1164" providerId="LiveId" clId="{784C86A4-38BE-41DF-9520-77E9F8E3D91C}" dt="2023-10-30T15:08:50.685" v="426" actId="478"/>
          <ac:spMkLst>
            <pc:docMk/>
            <pc:sldMk cId="915457386" sldId="264"/>
            <ac:spMk id="2" creationId="{723AA218-6273-8A0E-4797-28226A867DC1}"/>
          </ac:spMkLst>
        </pc:spChg>
        <pc:spChg chg="del">
          <ac:chgData name="Naveen Prithivraj" userId="bf2b3528902e1164" providerId="LiveId" clId="{784C86A4-38BE-41DF-9520-77E9F8E3D91C}" dt="2023-10-30T15:08:53.636" v="427" actId="478"/>
          <ac:spMkLst>
            <pc:docMk/>
            <pc:sldMk cId="915457386" sldId="264"/>
            <ac:spMk id="3" creationId="{6C572989-C309-3579-06BB-D025A2702A2D}"/>
          </ac:spMkLst>
        </pc:spChg>
        <pc:picChg chg="add mod">
          <ac:chgData name="Naveen Prithivraj" userId="bf2b3528902e1164" providerId="LiveId" clId="{784C86A4-38BE-41DF-9520-77E9F8E3D91C}" dt="2023-10-30T15:09:18.166" v="433" actId="14100"/>
          <ac:picMkLst>
            <pc:docMk/>
            <pc:sldMk cId="915457386" sldId="264"/>
            <ac:picMk id="5" creationId="{0286900B-0033-4E6F-D449-1EAF27A0B37C}"/>
          </ac:picMkLst>
        </pc:picChg>
      </pc:sldChg>
      <pc:sldChg chg="addSp delSp modSp new mod">
        <pc:chgData name="Naveen Prithivraj" userId="bf2b3528902e1164" providerId="LiveId" clId="{784C86A4-38BE-41DF-9520-77E9F8E3D91C}" dt="2023-10-30T15:12:52.930" v="467" actId="1076"/>
        <pc:sldMkLst>
          <pc:docMk/>
          <pc:sldMk cId="1679022196" sldId="265"/>
        </pc:sldMkLst>
        <pc:spChg chg="del">
          <ac:chgData name="Naveen Prithivraj" userId="bf2b3528902e1164" providerId="LiveId" clId="{784C86A4-38BE-41DF-9520-77E9F8E3D91C}" dt="2023-10-30T15:09:48.967" v="435" actId="478"/>
          <ac:spMkLst>
            <pc:docMk/>
            <pc:sldMk cId="1679022196" sldId="265"/>
            <ac:spMk id="2" creationId="{4F77221A-4BF7-78A2-4190-379553061614}"/>
          </ac:spMkLst>
        </pc:spChg>
        <pc:spChg chg="del">
          <ac:chgData name="Naveen Prithivraj" userId="bf2b3528902e1164" providerId="LiveId" clId="{784C86A4-38BE-41DF-9520-77E9F8E3D91C}" dt="2023-10-30T15:09:51.225" v="436" actId="478"/>
          <ac:spMkLst>
            <pc:docMk/>
            <pc:sldMk cId="1679022196" sldId="265"/>
            <ac:spMk id="3" creationId="{F10E7D7C-8AB4-1134-C964-8DBE8851F49C}"/>
          </ac:spMkLst>
        </pc:spChg>
        <pc:spChg chg="add mod">
          <ac:chgData name="Naveen Prithivraj" userId="bf2b3528902e1164" providerId="LiveId" clId="{784C86A4-38BE-41DF-9520-77E9F8E3D91C}" dt="2023-10-30T15:11:36.925" v="457" actId="120"/>
          <ac:spMkLst>
            <pc:docMk/>
            <pc:sldMk cId="1679022196" sldId="265"/>
            <ac:spMk id="4" creationId="{97C25BBA-F8E5-7510-0646-26392923993A}"/>
          </ac:spMkLst>
        </pc:spChg>
        <pc:picChg chg="add mod">
          <ac:chgData name="Naveen Prithivraj" userId="bf2b3528902e1164" providerId="LiveId" clId="{784C86A4-38BE-41DF-9520-77E9F8E3D91C}" dt="2023-10-30T15:12:52.930" v="467" actId="1076"/>
          <ac:picMkLst>
            <pc:docMk/>
            <pc:sldMk cId="1679022196" sldId="265"/>
            <ac:picMk id="6" creationId="{D7971AE3-BEB2-A7FE-3BB9-6013BC9DBDB4}"/>
          </ac:picMkLst>
        </pc:picChg>
      </pc:sldChg>
      <pc:sldChg chg="addSp delSp modSp new mod">
        <pc:chgData name="Naveen Prithivraj" userId="bf2b3528902e1164" providerId="LiveId" clId="{784C86A4-38BE-41DF-9520-77E9F8E3D91C}" dt="2023-10-30T15:13:25.946" v="475" actId="14100"/>
        <pc:sldMkLst>
          <pc:docMk/>
          <pc:sldMk cId="3941638280" sldId="266"/>
        </pc:sldMkLst>
        <pc:spChg chg="del">
          <ac:chgData name="Naveen Prithivraj" userId="bf2b3528902e1164" providerId="LiveId" clId="{784C86A4-38BE-41DF-9520-77E9F8E3D91C}" dt="2023-10-30T15:13:05.219" v="469" actId="478"/>
          <ac:spMkLst>
            <pc:docMk/>
            <pc:sldMk cId="3941638280" sldId="266"/>
            <ac:spMk id="2" creationId="{1C326757-0BDA-8A92-5C90-DC3F36F70F2C}"/>
          </ac:spMkLst>
        </pc:spChg>
        <pc:spChg chg="del">
          <ac:chgData name="Naveen Prithivraj" userId="bf2b3528902e1164" providerId="LiveId" clId="{784C86A4-38BE-41DF-9520-77E9F8E3D91C}" dt="2023-10-30T15:13:08.224" v="470" actId="478"/>
          <ac:spMkLst>
            <pc:docMk/>
            <pc:sldMk cId="3941638280" sldId="266"/>
            <ac:spMk id="3" creationId="{6F2A46F2-EC3E-0D22-6822-C1E18A4A1F2E}"/>
          </ac:spMkLst>
        </pc:spChg>
        <pc:picChg chg="add mod">
          <ac:chgData name="Naveen Prithivraj" userId="bf2b3528902e1164" providerId="LiveId" clId="{784C86A4-38BE-41DF-9520-77E9F8E3D91C}" dt="2023-10-30T15:13:25.946" v="475" actId="14100"/>
          <ac:picMkLst>
            <pc:docMk/>
            <pc:sldMk cId="3941638280" sldId="266"/>
            <ac:picMk id="5" creationId="{8C2F45A3-9236-833A-2C1A-913FF3400730}"/>
          </ac:picMkLst>
        </pc:picChg>
      </pc:sldChg>
      <pc:sldChg chg="addSp delSp modSp new mod">
        <pc:chgData name="Naveen Prithivraj" userId="bf2b3528902e1164" providerId="LiveId" clId="{784C86A4-38BE-41DF-9520-77E9F8E3D91C}" dt="2023-10-30T15:31:54.040" v="560" actId="1076"/>
        <pc:sldMkLst>
          <pc:docMk/>
          <pc:sldMk cId="1731311256" sldId="267"/>
        </pc:sldMkLst>
        <pc:spChg chg="del">
          <ac:chgData name="Naveen Prithivraj" userId="bf2b3528902e1164" providerId="LiveId" clId="{784C86A4-38BE-41DF-9520-77E9F8E3D91C}" dt="2023-10-30T15:13:48.795" v="477" actId="478"/>
          <ac:spMkLst>
            <pc:docMk/>
            <pc:sldMk cId="1731311256" sldId="267"/>
            <ac:spMk id="2" creationId="{239E6350-EF4C-67F8-09D1-079D74DB4F87}"/>
          </ac:spMkLst>
        </pc:spChg>
        <pc:spChg chg="del">
          <ac:chgData name="Naveen Prithivraj" userId="bf2b3528902e1164" providerId="LiveId" clId="{784C86A4-38BE-41DF-9520-77E9F8E3D91C}" dt="2023-10-30T15:13:51.402" v="478" actId="478"/>
          <ac:spMkLst>
            <pc:docMk/>
            <pc:sldMk cId="1731311256" sldId="267"/>
            <ac:spMk id="3" creationId="{B34068A6-AB75-4DFA-7F59-53F73EC3D5B7}"/>
          </ac:spMkLst>
        </pc:spChg>
        <pc:spChg chg="add mod">
          <ac:chgData name="Naveen Prithivraj" userId="bf2b3528902e1164" providerId="LiveId" clId="{784C86A4-38BE-41DF-9520-77E9F8E3D91C}" dt="2023-10-30T15:31:54.040" v="560" actId="1076"/>
          <ac:spMkLst>
            <pc:docMk/>
            <pc:sldMk cId="1731311256" sldId="267"/>
            <ac:spMk id="4" creationId="{21FEEBAF-8570-824A-AB16-6A34E560699D}"/>
          </ac:spMkLst>
        </pc:spChg>
      </pc:sldChg>
      <pc:sldChg chg="addSp delSp modSp new mod">
        <pc:chgData name="Naveen Prithivraj" userId="bf2b3528902e1164" providerId="LiveId" clId="{784C86A4-38BE-41DF-9520-77E9F8E3D91C}" dt="2023-10-30T15:34:33.787" v="573" actId="20577"/>
        <pc:sldMkLst>
          <pc:docMk/>
          <pc:sldMk cId="1665554817" sldId="268"/>
        </pc:sldMkLst>
        <pc:spChg chg="del">
          <ac:chgData name="Naveen Prithivraj" userId="bf2b3528902e1164" providerId="LiveId" clId="{784C86A4-38BE-41DF-9520-77E9F8E3D91C}" dt="2023-10-30T15:32:09.344" v="562" actId="478"/>
          <ac:spMkLst>
            <pc:docMk/>
            <pc:sldMk cId="1665554817" sldId="268"/>
            <ac:spMk id="2" creationId="{CD44C6D8-1C5F-6800-3A23-D12196ED5725}"/>
          </ac:spMkLst>
        </pc:spChg>
        <pc:spChg chg="del">
          <ac:chgData name="Naveen Prithivraj" userId="bf2b3528902e1164" providerId="LiveId" clId="{784C86A4-38BE-41DF-9520-77E9F8E3D91C}" dt="2023-10-30T15:32:11.994" v="563" actId="478"/>
          <ac:spMkLst>
            <pc:docMk/>
            <pc:sldMk cId="1665554817" sldId="268"/>
            <ac:spMk id="3" creationId="{2A4028F9-15CE-B382-16C0-7180726EE592}"/>
          </ac:spMkLst>
        </pc:spChg>
        <pc:spChg chg="add mod">
          <ac:chgData name="Naveen Prithivraj" userId="bf2b3528902e1164" providerId="LiveId" clId="{784C86A4-38BE-41DF-9520-77E9F8E3D91C}" dt="2023-10-30T15:34:33.787" v="573" actId="20577"/>
          <ac:spMkLst>
            <pc:docMk/>
            <pc:sldMk cId="1665554817" sldId="268"/>
            <ac:spMk id="4" creationId="{8BB59BBD-D877-E565-A44F-30E53EBB8A4A}"/>
          </ac:spMkLst>
        </pc:spChg>
      </pc:sldChg>
      <pc:sldMasterChg chg="addSldLayout">
        <pc:chgData name="Naveen Prithivraj" userId="bf2b3528902e1164" providerId="LiveId" clId="{784C86A4-38BE-41DF-9520-77E9F8E3D91C}" dt="2023-10-30T14:16:51.426" v="0" actId="680"/>
        <pc:sldMasterMkLst>
          <pc:docMk/>
          <pc:sldMasterMk cId="1143172254" sldId="2147483648"/>
        </pc:sldMasterMkLst>
        <pc:sldLayoutChg chg="add">
          <pc:chgData name="Naveen Prithivraj" userId="bf2b3528902e1164" providerId="LiveId" clId="{784C86A4-38BE-41DF-9520-77E9F8E3D91C}" dt="2023-10-30T14:16:51.426" v="0" actId="680"/>
          <pc:sldLayoutMkLst>
            <pc:docMk/>
            <pc:sldMasterMk cId="1143172254" sldId="2147483648"/>
            <pc:sldLayoutMk cId="2307342861"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BABA23-CDEB-C87C-49C9-038AAF3732E4}"/>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0B8F6D2-363B-BF87-EB43-0EFD9D43A152}"/>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xmlns="" val="230734286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43172254"/>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149811" y="1838529"/>
          <a:ext cx="7756916" cy="3777478"/>
        </p:xfrm>
        <a:graphic>
          <a:graphicData uri="http://schemas.openxmlformats.org/drawingml/2006/table">
            <a:tbl>
              <a:tblPr/>
              <a:tblGrid>
                <a:gridCol w="2266545"/>
                <a:gridCol w="5490371"/>
              </a:tblGrid>
              <a:tr h="603114">
                <a:tc>
                  <a:txBody>
                    <a:bodyPr/>
                    <a:lstStyle/>
                    <a:p>
                      <a:pPr>
                        <a:lnSpc>
                          <a:spcPct val="115000"/>
                        </a:lnSpc>
                        <a:spcAft>
                          <a:spcPts val="0"/>
                        </a:spcAft>
                      </a:pPr>
                      <a:r>
                        <a:rPr lang="en-US" sz="1600" dirty="0">
                          <a:latin typeface="Calibri"/>
                          <a:ea typeface="Calibri"/>
                          <a:cs typeface="Times New Roman"/>
                        </a:rPr>
                        <a:t>                     </a:t>
                      </a:r>
                      <a:r>
                        <a:rPr lang="en-US" sz="1600" b="1" dirty="0">
                          <a:latin typeface="Calibri"/>
                          <a:ea typeface="Calibri"/>
                          <a:cs typeface="Times New Roman"/>
                        </a:rPr>
                        <a:t>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a:latin typeface="Calibri"/>
                          <a:ea typeface="Calibri"/>
                          <a:cs typeface="Times New Roman"/>
                        </a:rPr>
                        <a:t>             </a:t>
                      </a:r>
                      <a:r>
                        <a:rPr lang="en-US" sz="1600" b="1" smtClean="0">
                          <a:latin typeface="Calibri"/>
                          <a:ea typeface="Calibri"/>
                          <a:cs typeface="Times New Roman"/>
                        </a:rPr>
                        <a:t>DURAIARASU</a:t>
                      </a:r>
                      <a:r>
                        <a:rPr lang="en-US" sz="1600" b="1" baseline="0" smtClean="0">
                          <a:latin typeface="Calibri"/>
                          <a:ea typeface="Calibri"/>
                          <a:cs typeface="Times New Roman"/>
                        </a:rPr>
                        <a:t> 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6175">
                <a:tc>
                  <a:txBody>
                    <a:bodyPr/>
                    <a:lstStyle/>
                    <a:p>
                      <a:pPr>
                        <a:lnSpc>
                          <a:spcPct val="115000"/>
                        </a:lnSpc>
                        <a:spcAft>
                          <a:spcPts val="0"/>
                        </a:spcAft>
                      </a:pPr>
                      <a:r>
                        <a:rPr lang="en-US" sz="1600">
                          <a:latin typeface="Calibri"/>
                          <a:ea typeface="Calibri"/>
                          <a:cs typeface="Times New Roman"/>
                        </a:rPr>
                        <a:t>                   </a:t>
                      </a:r>
                      <a:r>
                        <a:rPr lang="en-US" sz="1600" b="1">
                          <a:latin typeface="Calibri"/>
                          <a:ea typeface="Calibri"/>
                          <a:cs typeface="Times New Roman"/>
                        </a:rPr>
                        <a:t>TEAM ID</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Calibri"/>
                          <a:ea typeface="Calibri"/>
                          <a:cs typeface="Times New Roman"/>
                        </a:rPr>
                        <a:t>  </a:t>
                      </a:r>
                      <a:r>
                        <a:rPr lang="en-US" sz="1600" b="1" dirty="0">
                          <a:latin typeface="Calibri"/>
                          <a:ea typeface="Calibri"/>
                          <a:cs typeface="Times New Roman"/>
                        </a:rPr>
                        <a:t>                8940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7604">
                <a:tc>
                  <a:txBody>
                    <a:bodyPr/>
                    <a:lstStyle/>
                    <a:p>
                      <a:pPr>
                        <a:lnSpc>
                          <a:spcPct val="115000"/>
                        </a:lnSpc>
                        <a:spcAft>
                          <a:spcPts val="0"/>
                        </a:spcAft>
                      </a:pPr>
                      <a:r>
                        <a:rPr lang="en-US" sz="1600">
                          <a:latin typeface="Calibri"/>
                          <a:ea typeface="Calibri"/>
                          <a:cs typeface="Times New Roman"/>
                        </a:rPr>
                        <a:t>                </a:t>
                      </a:r>
                      <a:r>
                        <a:rPr lang="en-US" sz="1600" b="1">
                          <a:latin typeface="Calibri"/>
                          <a:ea typeface="Calibri"/>
                          <a:cs typeface="Times New Roman"/>
                        </a:rPr>
                        <a:t>TEAM NAME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Calibri"/>
                          <a:ea typeface="Calibri"/>
                          <a:cs typeface="Times New Roman"/>
                        </a:rPr>
                        <a:t>     </a:t>
                      </a:r>
                      <a:r>
                        <a:rPr lang="en-US" sz="1600" b="1">
                          <a:latin typeface="Calibri"/>
                          <a:ea typeface="Calibri"/>
                          <a:cs typeface="Times New Roman"/>
                        </a:rPr>
                        <a:t>Proj­_207146_Team_1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50587">
                <a:tc>
                  <a:txBody>
                    <a:bodyPr/>
                    <a:lstStyle/>
                    <a:p>
                      <a:pPr>
                        <a:lnSpc>
                          <a:spcPct val="115000"/>
                        </a:lnSpc>
                        <a:spcAft>
                          <a:spcPts val="0"/>
                        </a:spcAft>
                      </a:pPr>
                      <a:r>
                        <a:rPr lang="en-US" sz="1600">
                          <a:latin typeface="Calibri"/>
                          <a:ea typeface="Calibri"/>
                          <a:cs typeface="Times New Roman"/>
                        </a:rPr>
                        <a:t>          </a:t>
                      </a:r>
                      <a:endParaRPr lang="en-US" sz="1100">
                        <a:latin typeface="Calibri"/>
                        <a:ea typeface="Calibri"/>
                        <a:cs typeface="Times New Roman"/>
                      </a:endParaRPr>
                    </a:p>
                    <a:p>
                      <a:pPr>
                        <a:lnSpc>
                          <a:spcPct val="115000"/>
                        </a:lnSpc>
                        <a:spcAft>
                          <a:spcPts val="0"/>
                        </a:spcAft>
                      </a:pPr>
                      <a:r>
                        <a:rPr lang="en-US" sz="1600">
                          <a:latin typeface="Calibri"/>
                          <a:ea typeface="Calibri"/>
                          <a:cs typeface="Times New Roman"/>
                        </a:rPr>
                        <a:t>             </a:t>
                      </a:r>
                      <a:r>
                        <a:rPr lang="en-US" sz="1600" b="1">
                          <a:latin typeface="Calibri"/>
                          <a:ea typeface="Calibri"/>
                          <a:cs typeface="Times New Roman"/>
                        </a:rPr>
                        <a:t>PROJECT NAME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Calibri"/>
                          <a:ea typeface="Calibri"/>
                          <a:cs typeface="Times New Roman"/>
                        </a:rPr>
                        <a:t>    </a:t>
                      </a:r>
                      <a:endParaRPr lang="en-US" sz="1100">
                        <a:latin typeface="Calibri"/>
                        <a:ea typeface="Calibri"/>
                        <a:cs typeface="Times New Roman"/>
                      </a:endParaRPr>
                    </a:p>
                    <a:p>
                      <a:pPr>
                        <a:lnSpc>
                          <a:spcPct val="115000"/>
                        </a:lnSpc>
                        <a:spcAft>
                          <a:spcPts val="0"/>
                        </a:spcAft>
                      </a:pPr>
                      <a:r>
                        <a:rPr lang="en-US" sz="1600">
                          <a:latin typeface="Calibri"/>
                          <a:ea typeface="Calibri"/>
                          <a:cs typeface="Times New Roman"/>
                        </a:rPr>
                        <a:t>  </a:t>
                      </a:r>
                      <a:r>
                        <a:rPr lang="en-US" sz="1600" b="1">
                          <a:latin typeface="Calibri"/>
                          <a:ea typeface="Calibri"/>
                          <a:cs typeface="Times New Roman"/>
                        </a:rPr>
                        <a:t>8301-AIR QUALITY ANALYSIS IN        TAMILNADU</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9998">
                <a:tc>
                  <a:txBody>
                    <a:bodyPr/>
                    <a:lstStyle/>
                    <a:p>
                      <a:pPr>
                        <a:lnSpc>
                          <a:spcPct val="115000"/>
                        </a:lnSpc>
                        <a:spcAft>
                          <a:spcPts val="0"/>
                        </a:spcAft>
                      </a:pPr>
                      <a:r>
                        <a:rPr lang="en-US" sz="1600">
                          <a:latin typeface="Calibri"/>
                          <a:ea typeface="Calibri"/>
                          <a:cs typeface="Times New Roman"/>
                        </a:rPr>
                        <a:t>           </a:t>
                      </a:r>
                      <a:r>
                        <a:rPr lang="en-US" sz="1600" b="1">
                          <a:latin typeface="Calibri"/>
                          <a:ea typeface="Calibri"/>
                          <a:cs typeface="Times New Roman"/>
                        </a:rPr>
                        <a:t>SUBMISSION DATE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Calibri"/>
                          <a:ea typeface="Calibri"/>
                          <a:cs typeface="Times New Roman"/>
                        </a:rPr>
                        <a:t>             </a:t>
                      </a:r>
                      <a:r>
                        <a:rPr lang="en-US" sz="1600" b="1" dirty="0">
                          <a:latin typeface="Calibri"/>
                          <a:ea typeface="Calibri"/>
                          <a:cs typeface="Times New Roman"/>
                        </a:rPr>
                        <a:t>31-10-2023</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386" name="Rectangle 2"/>
          <p:cNvSpPr>
            <a:spLocks noChangeArrowheads="1"/>
          </p:cNvSpPr>
          <p:nvPr/>
        </p:nvSpPr>
        <p:spPr bwMode="auto">
          <a:xfrm>
            <a:off x="-372894" y="583660"/>
            <a:ext cx="12192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rPr>
              <a:t>PHASE-4</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DEVELOPMENT PHASE-2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7C25BBA-F8E5-7510-0646-26392923993A}"/>
              </a:ext>
            </a:extLst>
          </p:cNvPr>
          <p:cNvSpPr txBox="1"/>
          <p:nvPr/>
        </p:nvSpPr>
        <p:spPr>
          <a:xfrm>
            <a:off x="0" y="0"/>
            <a:ext cx="12192000" cy="954107"/>
          </a:xfrm>
          <a:prstGeom prst="rect">
            <a:avLst/>
          </a:prstGeom>
          <a:noFill/>
        </p:spPr>
        <p:txBody>
          <a:bodyPr wrap="square" rtlCol="0">
            <a:spAutoFit/>
          </a:bodyPr>
          <a:lstStyle/>
          <a:p>
            <a:pPr marL="1371600" lvl="2"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Create a bar plot for the average RSPM/PM10 levels across different monitoring stations using ‘</a:t>
            </a:r>
            <a:r>
              <a:rPr lang="en-US" sz="2800" b="1" dirty="0" err="1">
                <a:latin typeface="Times New Roman" panose="02020603050405020304" pitchFamily="18" charset="0"/>
                <a:cs typeface="Times New Roman" panose="02020603050405020304" pitchFamily="18" charset="0"/>
              </a:rPr>
              <a:t>sns.barplot</a:t>
            </a:r>
            <a:r>
              <a:rPr lang="en-US" sz="2800" b="1"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xmlns="" id="{D7971AE3-BEB2-A7FE-3BB9-6013BC9DBDB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3557" y="2045963"/>
            <a:ext cx="11684886" cy="2766073"/>
          </a:xfrm>
          <a:prstGeom prst="rect">
            <a:avLst/>
          </a:prstGeom>
        </p:spPr>
      </p:pic>
    </p:spTree>
    <p:extLst>
      <p:ext uri="{BB962C8B-B14F-4D97-AF65-F5344CB8AC3E}">
        <p14:creationId xmlns:p14="http://schemas.microsoft.com/office/powerpoint/2010/main" xmlns="" val="1679022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C2F45A3-9236-833A-2C1A-913FF340073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48640" y="0"/>
            <a:ext cx="11119104" cy="6858000"/>
          </a:xfrm>
          <a:prstGeom prst="rect">
            <a:avLst/>
          </a:prstGeom>
        </p:spPr>
      </p:pic>
    </p:spTree>
    <p:extLst>
      <p:ext uri="{BB962C8B-B14F-4D97-AF65-F5344CB8AC3E}">
        <p14:creationId xmlns:p14="http://schemas.microsoft.com/office/powerpoint/2010/main" xmlns="" val="3941638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1FEEBAF-8570-824A-AB16-6A34E560699D}"/>
              </a:ext>
            </a:extLst>
          </p:cNvPr>
          <p:cNvSpPr txBox="1"/>
          <p:nvPr/>
        </p:nvSpPr>
        <p:spPr>
          <a:xfrm>
            <a:off x="0" y="-79653"/>
            <a:ext cx="12192000" cy="7017306"/>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Conclusion:</a:t>
            </a:r>
          </a:p>
          <a:p>
            <a:pPr lvl="1" algn="just"/>
            <a:r>
              <a:rPr lang="en-US" sz="2400" dirty="0">
                <a:latin typeface="Times New Roman" panose="02020603050405020304" pitchFamily="18" charset="0"/>
                <a:cs typeface="Times New Roman" panose="02020603050405020304" pitchFamily="18" charset="0"/>
              </a:rPr>
              <a:t>Based on the analysis and visualizations created from the provided dataset on ambient air quality in Tamil Nadu in 2014, the following conclusions can be drawn:</a:t>
            </a:r>
          </a:p>
          <a:p>
            <a:endParaRPr lang="en-US" dirty="0"/>
          </a:p>
          <a:p>
            <a:pPr lvl="1" algn="just"/>
            <a:r>
              <a:rPr lang="en-US" sz="2400" b="1" dirty="0">
                <a:latin typeface="Times New Roman" panose="02020603050405020304" pitchFamily="18" charset="0"/>
                <a:cs typeface="Times New Roman" panose="02020603050405020304" pitchFamily="18" charset="0"/>
              </a:rPr>
              <a:t>1. Average SO2 Levels: </a:t>
            </a:r>
            <a:r>
              <a:rPr lang="en-US" sz="2400" dirty="0">
                <a:latin typeface="Times New Roman" panose="02020603050405020304" pitchFamily="18" charset="0"/>
                <a:cs typeface="Times New Roman" panose="02020603050405020304" pitchFamily="18" charset="0"/>
              </a:rPr>
              <a:t>The bar plot for average SO2 levels across different monitoring stations indicates variations in sulfur dioxide levels. Certain monitoring stations might have higher average SO2 levels compared to others, suggesting potential sources of industrial or vehicular emissions contributing to higher pollution levels in those areas.</a:t>
            </a:r>
          </a:p>
          <a:p>
            <a:endParaRPr lang="en-US" dirty="0"/>
          </a:p>
          <a:p>
            <a:pPr lvl="1" algn="just"/>
            <a:r>
              <a:rPr lang="en-US" sz="2400" b="1" dirty="0">
                <a:latin typeface="Times New Roman" panose="02020603050405020304" pitchFamily="18" charset="0"/>
                <a:cs typeface="Times New Roman" panose="02020603050405020304" pitchFamily="18" charset="0"/>
              </a:rPr>
              <a:t>2. Average NO2 Levels: </a:t>
            </a:r>
            <a:r>
              <a:rPr lang="en-US" sz="2400" dirty="0">
                <a:latin typeface="Times New Roman" panose="02020603050405020304" pitchFamily="18" charset="0"/>
                <a:cs typeface="Times New Roman" panose="02020603050405020304" pitchFamily="18" charset="0"/>
              </a:rPr>
              <a:t>The bar plot for average NO2 levels across different monitoring stations highlights the distribution of nitrogen dioxide levels. Variations in NO2 levels could signify varying levels of traffic congestion and industrial activities, both of which are significant sources of nitrogen dioxide emissions.</a:t>
            </a:r>
          </a:p>
          <a:p>
            <a:endParaRPr lang="en-US" dirty="0"/>
          </a:p>
          <a:p>
            <a:pPr lvl="1" algn="just"/>
            <a:r>
              <a:rPr lang="en-US" sz="2400" b="1" dirty="0">
                <a:latin typeface="Times New Roman" panose="02020603050405020304" pitchFamily="18" charset="0"/>
                <a:cs typeface="Times New Roman" panose="02020603050405020304" pitchFamily="18" charset="0"/>
              </a:rPr>
              <a:t>3. Average RSPM/PM10 Levels: </a:t>
            </a:r>
            <a:r>
              <a:rPr lang="en-US" sz="2400" dirty="0">
                <a:latin typeface="Times New Roman" panose="02020603050405020304" pitchFamily="18" charset="0"/>
                <a:cs typeface="Times New Roman" panose="02020603050405020304" pitchFamily="18" charset="0"/>
              </a:rPr>
              <a:t>The bar plot for average RSPM/PM10 levels across different monitoring stations provides insights into the distribution of particulate matter. It helps identify areas with higher levels of particulate matter pollution, which could be attributed to factors such as vehicular emissions, construction activities, or industrial processes in those specific areas.</a:t>
            </a:r>
          </a:p>
        </p:txBody>
      </p:sp>
    </p:spTree>
    <p:extLst>
      <p:ext uri="{BB962C8B-B14F-4D97-AF65-F5344CB8AC3E}">
        <p14:creationId xmlns:p14="http://schemas.microsoft.com/office/powerpoint/2010/main" xmlns="" val="1731311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BB59BBD-D877-E565-A44F-30E53EBB8A4A}"/>
              </a:ext>
            </a:extLst>
          </p:cNvPr>
          <p:cNvSpPr txBox="1"/>
          <p:nvPr/>
        </p:nvSpPr>
        <p:spPr>
          <a:xfrm>
            <a:off x="1453896" y="797510"/>
            <a:ext cx="9125712"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Overall, the analysis underscores the importance of continuous monitoring and regulation of air quality in the identified regions, especially in areas where pollutant levels are consistently high. Policy interventions and targeted mitigation measures may be necessary to improve air quality and reduce health risks associated with prolonged exposure to elevated levels of these air pollutants. </a:t>
            </a:r>
          </a:p>
        </p:txBody>
      </p:sp>
    </p:spTree>
    <p:extLst>
      <p:ext uri="{BB962C8B-B14F-4D97-AF65-F5344CB8AC3E}">
        <p14:creationId xmlns:p14="http://schemas.microsoft.com/office/powerpoint/2010/main" xmlns="" val="166555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4C7AEE6-030D-97D1-6116-5F96A9E8297F}"/>
              </a:ext>
            </a:extLst>
          </p:cNvPr>
          <p:cNvSpPr txBox="1"/>
          <p:nvPr/>
        </p:nvSpPr>
        <p:spPr>
          <a:xfrm>
            <a:off x="670560" y="384048"/>
            <a:ext cx="10588752" cy="1323439"/>
          </a:xfrm>
          <a:prstGeom prst="rect">
            <a:avLst/>
          </a:prstGeom>
          <a:noFill/>
        </p:spPr>
        <p:txBody>
          <a:bodyPr wrap="square" rtlCol="0">
            <a:spAutoFit/>
          </a:bodyPr>
          <a:lstStyle/>
          <a:p>
            <a:pPr algn="ctr"/>
            <a:r>
              <a:rPr lang="en-US" sz="4000" b="1" i="0" dirty="0">
                <a:solidFill>
                  <a:srgbClr val="313131"/>
                </a:solidFill>
                <a:effectLst/>
                <a:latin typeface="Times New Roman" panose="02020603050405020304" pitchFamily="18" charset="0"/>
                <a:cs typeface="Times New Roman" panose="02020603050405020304" pitchFamily="18" charset="0"/>
              </a:rPr>
              <a:t>Perform the air quality analysis and create visualizations. </a:t>
            </a:r>
            <a:endParaRPr lang="en-US" sz="4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0025DB16-C8F9-E10A-BC61-9428B1DBB211}"/>
              </a:ext>
            </a:extLst>
          </p:cNvPr>
          <p:cNvSpPr txBox="1"/>
          <p:nvPr/>
        </p:nvSpPr>
        <p:spPr>
          <a:xfrm>
            <a:off x="1754124" y="2203704"/>
            <a:ext cx="8421624"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To conduct the air quality analysis and create visualizations, we can use the dataset from the provided link. First, let's download the dataset and load it into a Pandas </a:t>
            </a:r>
            <a:r>
              <a:rPr lang="en-US" sz="2800" b="0" i="0" dirty="0" err="1">
                <a:effectLst/>
                <a:latin typeface="Times New Roman" panose="02020603050405020304" pitchFamily="18" charset="0"/>
                <a:cs typeface="Times New Roman" panose="02020603050405020304" pitchFamily="18" charset="0"/>
              </a:rPr>
              <a:t>DataFrame</a:t>
            </a:r>
            <a:r>
              <a:rPr lang="en-US" sz="2800" b="0" i="0" dirty="0">
                <a:effectLst/>
                <a:latin typeface="Times New Roman" panose="02020603050405020304" pitchFamily="18" charset="0"/>
                <a:cs typeface="Times New Roman" panose="02020603050405020304" pitchFamily="18" charset="0"/>
              </a:rPr>
              <a:t>. Then, we will calculate the average levels of SO2, NO2, and RSPM/PM10 across different monitoring stations and cities. Finally, we'll create visualizations to identify pollution trends and areas with high pollution levels.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2327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9E7680E-77A4-CE2A-A7F6-FC124F6FFF04}"/>
              </a:ext>
            </a:extLst>
          </p:cNvPr>
          <p:cNvSpPr txBox="1"/>
          <p:nvPr/>
        </p:nvSpPr>
        <p:spPr>
          <a:xfrm>
            <a:off x="0" y="0"/>
            <a:ext cx="8723376" cy="1877437"/>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1. Import the necessary libraries:</a:t>
            </a:r>
          </a:p>
          <a:p>
            <a:pPr marL="1371600" lvl="2"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‘pandas’ for data manipulation and analysis</a:t>
            </a:r>
          </a:p>
          <a:p>
            <a:pPr marL="1371600" lvl="2"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matplotlib.pyplot</a:t>
            </a:r>
            <a:r>
              <a:rPr lang="en-US" sz="2800" dirty="0">
                <a:latin typeface="Times New Roman" panose="02020603050405020304" pitchFamily="18" charset="0"/>
                <a:cs typeface="Times New Roman" panose="02020603050405020304" pitchFamily="18" charset="0"/>
              </a:rPr>
              <a:t>’ for creating visualizations</a:t>
            </a:r>
          </a:p>
          <a:p>
            <a:pPr marL="1371600" lvl="2"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‘seaborn’ for enhancing the visualizations</a:t>
            </a:r>
          </a:p>
        </p:txBody>
      </p:sp>
      <p:pic>
        <p:nvPicPr>
          <p:cNvPr id="6" name="Picture 5">
            <a:extLst>
              <a:ext uri="{FF2B5EF4-FFF2-40B4-BE49-F238E27FC236}">
                <a16:creationId xmlns:a16="http://schemas.microsoft.com/office/drawing/2014/main" xmlns="" id="{97947DEF-8728-D046-3D1F-5C499157243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54793" y="2566377"/>
            <a:ext cx="9882413" cy="2243367"/>
          </a:xfrm>
          <a:prstGeom prst="rect">
            <a:avLst/>
          </a:prstGeom>
        </p:spPr>
      </p:pic>
    </p:spTree>
    <p:extLst>
      <p:ext uri="{BB962C8B-B14F-4D97-AF65-F5344CB8AC3E}">
        <p14:creationId xmlns:p14="http://schemas.microsoft.com/office/powerpoint/2010/main" xmlns="" val="247514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93AF903-DF9E-B9ED-85AF-D5CE538074FC}"/>
              </a:ext>
            </a:extLst>
          </p:cNvPr>
          <p:cNvSpPr txBox="1"/>
          <p:nvPr/>
        </p:nvSpPr>
        <p:spPr>
          <a:xfrm rot="10800000" flipH="1" flipV="1">
            <a:off x="0" y="-9144"/>
            <a:ext cx="12124944" cy="144655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2. Load the dataset: </a:t>
            </a:r>
          </a:p>
          <a:p>
            <a:pPr marL="1371600" lvl="2"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Load the dataset from the provided URL using the ‘</a:t>
            </a:r>
            <a:r>
              <a:rPr lang="en-US" sz="2800" dirty="0" err="1">
                <a:latin typeface="Times New Roman" panose="02020603050405020304" pitchFamily="18" charset="0"/>
                <a:cs typeface="Times New Roman" panose="02020603050405020304" pitchFamily="18" charset="0"/>
              </a:rPr>
              <a:t>pd.read_csv</a:t>
            </a:r>
            <a:r>
              <a:rPr lang="en-US" sz="2800" dirty="0">
                <a:latin typeface="Times New Roman" panose="02020603050405020304" pitchFamily="18" charset="0"/>
                <a:cs typeface="Times New Roman" panose="02020603050405020304" pitchFamily="18" charset="0"/>
              </a:rPr>
              <a:t>()’ function.</a:t>
            </a:r>
          </a:p>
        </p:txBody>
      </p:sp>
      <p:pic>
        <p:nvPicPr>
          <p:cNvPr id="6" name="Picture 5">
            <a:extLst>
              <a:ext uri="{FF2B5EF4-FFF2-40B4-BE49-F238E27FC236}">
                <a16:creationId xmlns:a16="http://schemas.microsoft.com/office/drawing/2014/main" xmlns="" id="{45A5C71A-DC91-EB4F-862D-01EDB3D8B1D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743" y="1855333"/>
            <a:ext cx="10074513" cy="3147333"/>
          </a:xfrm>
          <a:prstGeom prst="rect">
            <a:avLst/>
          </a:prstGeom>
        </p:spPr>
      </p:pic>
    </p:spTree>
    <p:extLst>
      <p:ext uri="{BB962C8B-B14F-4D97-AF65-F5344CB8AC3E}">
        <p14:creationId xmlns:p14="http://schemas.microsoft.com/office/powerpoint/2010/main" xmlns="" val="107505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44881E7-E3E2-63FD-33CA-A3397AA362B3}"/>
              </a:ext>
            </a:extLst>
          </p:cNvPr>
          <p:cNvSpPr txBox="1"/>
          <p:nvPr/>
        </p:nvSpPr>
        <p:spPr>
          <a:xfrm>
            <a:off x="0" y="0"/>
            <a:ext cx="12192000" cy="3662541"/>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3. Calculate the average levels of three air pollutants across different monitoring stations:</a:t>
            </a:r>
          </a:p>
          <a:p>
            <a:pPr marL="1200150" lvl="2"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‘average_SO2’ using the ‘</a:t>
            </a:r>
            <a:r>
              <a:rPr lang="en-US" sz="2800" dirty="0" err="1">
                <a:latin typeface="Times New Roman" panose="02020603050405020304" pitchFamily="18" charset="0"/>
                <a:cs typeface="Times New Roman" panose="02020603050405020304" pitchFamily="18" charset="0"/>
              </a:rPr>
              <a:t>groupby</a:t>
            </a:r>
            <a:r>
              <a:rPr lang="en-US" sz="2800" dirty="0">
                <a:latin typeface="Times New Roman" panose="02020603050405020304" pitchFamily="18" charset="0"/>
                <a:cs typeface="Times New Roman" panose="02020603050405020304" pitchFamily="18" charset="0"/>
              </a:rPr>
              <a:t>()’ and ‘mean()’ functions on the ‘Location of    Monitoring Station’ and ‘SO2’ columns.</a:t>
            </a:r>
          </a:p>
          <a:p>
            <a:pPr marL="1257300" lvl="2"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‘average_NO2’ using the same approach on the ‘Location of Monitoring Station’ and ‘NO2’ columns.</a:t>
            </a:r>
          </a:p>
          <a:p>
            <a:pPr marL="1257300" lvl="2"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‘average_PM10’ (assuming RSPM/PM10) using the same approach on the ‘Location of Monitoring Station’ and ‘RSPM/PM10’ columns.</a:t>
            </a:r>
          </a:p>
        </p:txBody>
      </p:sp>
      <p:pic>
        <p:nvPicPr>
          <p:cNvPr id="6" name="Picture 5">
            <a:extLst>
              <a:ext uri="{FF2B5EF4-FFF2-40B4-BE49-F238E27FC236}">
                <a16:creationId xmlns:a16="http://schemas.microsoft.com/office/drawing/2014/main" xmlns="" id="{A3FFC1A3-B4BB-D116-3716-94827AFA960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575" y="4425696"/>
            <a:ext cx="11980849" cy="1321774"/>
          </a:xfrm>
          <a:prstGeom prst="rect">
            <a:avLst/>
          </a:prstGeom>
        </p:spPr>
      </p:pic>
    </p:spTree>
    <p:extLst>
      <p:ext uri="{BB962C8B-B14F-4D97-AF65-F5344CB8AC3E}">
        <p14:creationId xmlns:p14="http://schemas.microsoft.com/office/powerpoint/2010/main" xmlns="" val="1461699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0174518-958F-62B8-D0A8-8E70FA98B5EA}"/>
              </a:ext>
            </a:extLst>
          </p:cNvPr>
          <p:cNvSpPr txBox="1"/>
          <p:nvPr/>
        </p:nvSpPr>
        <p:spPr>
          <a:xfrm>
            <a:off x="0" y="0"/>
            <a:ext cx="12192000" cy="243143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4. Create visualizations to present the calculated averages using bar plots for each pollutant:</a:t>
            </a:r>
          </a:p>
          <a:p>
            <a:endParaRPr lang="en-US" sz="3200" b="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Create a bar plot for the average SO2 levels across different monitoring stations using ‘</a:t>
            </a:r>
            <a:r>
              <a:rPr lang="en-US" sz="2800" b="1" dirty="0" err="1">
                <a:latin typeface="Times New Roman" panose="02020603050405020304" pitchFamily="18" charset="0"/>
                <a:cs typeface="Times New Roman" panose="02020603050405020304" pitchFamily="18" charset="0"/>
              </a:rPr>
              <a:t>sns.barplot</a:t>
            </a:r>
            <a:r>
              <a:rPr lang="en-US" sz="2800" b="1"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xmlns="" id="{660F9048-ED4C-807E-580B-424871CA852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7198" y="3227832"/>
            <a:ext cx="10817603" cy="2935223"/>
          </a:xfrm>
          <a:prstGeom prst="rect">
            <a:avLst/>
          </a:prstGeom>
        </p:spPr>
      </p:pic>
    </p:spTree>
    <p:extLst>
      <p:ext uri="{BB962C8B-B14F-4D97-AF65-F5344CB8AC3E}">
        <p14:creationId xmlns:p14="http://schemas.microsoft.com/office/powerpoint/2010/main" xmlns="" val="1174206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2CF02EC-D045-8D30-D856-3B495DFB216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22732" y="0"/>
            <a:ext cx="11146536" cy="6858000"/>
          </a:xfrm>
          <a:prstGeom prst="rect">
            <a:avLst/>
          </a:prstGeom>
        </p:spPr>
      </p:pic>
    </p:spTree>
    <p:extLst>
      <p:ext uri="{BB962C8B-B14F-4D97-AF65-F5344CB8AC3E}">
        <p14:creationId xmlns:p14="http://schemas.microsoft.com/office/powerpoint/2010/main" xmlns="" val="340089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A46F4AB-9AB7-ECDA-6408-4012DC8B5C1B}"/>
              </a:ext>
            </a:extLst>
          </p:cNvPr>
          <p:cNvSpPr txBox="1"/>
          <p:nvPr/>
        </p:nvSpPr>
        <p:spPr>
          <a:xfrm>
            <a:off x="0" y="0"/>
            <a:ext cx="12192000" cy="954107"/>
          </a:xfrm>
          <a:prstGeom prst="rect">
            <a:avLst/>
          </a:prstGeom>
          <a:noFill/>
        </p:spPr>
        <p:txBody>
          <a:bodyPr wrap="square" rtlCol="0">
            <a:spAutoFit/>
          </a:bodyPr>
          <a:lstStyle/>
          <a:p>
            <a:pPr marL="1371600" lvl="2"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Create a bar plot for the average NO2 levels across different monitoring stations using ‘</a:t>
            </a:r>
            <a:r>
              <a:rPr lang="en-US" sz="2800" b="1" dirty="0" err="1">
                <a:latin typeface="Times New Roman" panose="02020603050405020304" pitchFamily="18" charset="0"/>
                <a:cs typeface="Times New Roman" panose="02020603050405020304" pitchFamily="18" charset="0"/>
              </a:rPr>
              <a:t>sns.barplot</a:t>
            </a:r>
            <a:r>
              <a:rPr lang="en-US" sz="2800" b="1"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xmlns="" id="{6DB7A2F1-49AA-454C-B8E5-048E0E56C23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05000" y="1856232"/>
            <a:ext cx="11057490" cy="3110511"/>
          </a:xfrm>
          <a:prstGeom prst="rect">
            <a:avLst/>
          </a:prstGeom>
        </p:spPr>
      </p:pic>
    </p:spTree>
    <p:extLst>
      <p:ext uri="{BB962C8B-B14F-4D97-AF65-F5344CB8AC3E}">
        <p14:creationId xmlns:p14="http://schemas.microsoft.com/office/powerpoint/2010/main" xmlns="" val="3463801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286900B-0033-4E6F-D449-1EAF27A0B37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5488" y="0"/>
            <a:ext cx="11265408" cy="6858000"/>
          </a:xfrm>
          <a:prstGeom prst="rect">
            <a:avLst/>
          </a:prstGeom>
        </p:spPr>
      </p:pic>
    </p:spTree>
    <p:extLst>
      <p:ext uri="{BB962C8B-B14F-4D97-AF65-F5344CB8AC3E}">
        <p14:creationId xmlns:p14="http://schemas.microsoft.com/office/powerpoint/2010/main" xmlns="" val="915457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575</Words>
  <Application>Microsoft Office PowerPoint</Application>
  <PresentationFormat>Custom</PresentationFormat>
  <Paragraphs>40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Prithivraj</dc:creator>
  <cp:lastModifiedBy>HP</cp:lastModifiedBy>
  <cp:revision>3</cp:revision>
  <dcterms:created xsi:type="dcterms:W3CDTF">2023-10-30T14:16:49Z</dcterms:created>
  <dcterms:modified xsi:type="dcterms:W3CDTF">2023-10-31T16:21:28Z</dcterms:modified>
</cp:coreProperties>
</file>