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00500000000000000" pitchFamily="2"/>
      <p:regular r:id="rId27"/>
    </p:embeddedFont>
    <p:embeddedFont>
      <p:font typeface="CFRUAJ+EBGaramond-Medium" panose="02000500000000000000" pitchFamily="2"/>
      <p:regular r:id="rId28"/>
    </p:embeddedFont>
    <p:embeddedFont>
      <p:font typeface="ILIIOR+EBGaramond-Bold" panose="02000500000000000000" pitchFamily="2"/>
      <p:regular r:id="rId29"/>
    </p:embeddedFont>
    <p:embeddedFont>
      <p:font typeface="KQGMTU+Arial-BoldMT" panose="02000500000000000000" pitchFamily="2"/>
      <p:regular r:id="rId30"/>
    </p:embeddedFont>
    <p:embeddedFont>
      <p:font typeface="PVLNNE+ArialMT" panose="02000500000000000000" pitchFamily="2"/>
      <p:regular r:id="rId31"/>
    </p:embeddedFont>
    <p:embeddedFont>
      <p:font typeface="RMKPBC+PublicSans-BoldItalic" panose="02000500000000000000" pitchFamily="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9/22/2023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 /><Relationship Id="rId2" Type="http://schemas.openxmlformats.org/officeDocument/2006/relationships/hyperlink" Target="http://www.slideshare.net/"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3" name="Picture 3">
            <a:extLst>
              <a:ext uri="{FF2B5EF4-FFF2-40B4-BE49-F238E27FC236}">
                <a16:creationId xmlns:a16="http://schemas.microsoft.com/office/drawing/2014/main"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68035" y="3175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59679" y="2270922"/>
            <a:ext cx="2841053" cy="396455"/>
          </a:xfrm>
          <a:prstGeom prst="rect">
            <a:avLst/>
          </a:prstGeom>
        </p:spPr>
        <p:txBody>
          <a:bodyPr vert="horz" wrap="square" lIns="0" tIns="0" rIns="0" bIns="0" rtlCol="0">
            <a:spAutoFit/>
          </a:bodyPr>
          <a:lstStyle/>
          <a:p>
            <a:pPr marL="0" marR="0">
              <a:lnSpc>
                <a:spcPts val="1645"/>
              </a:lnSpc>
              <a:spcBef>
                <a:spcPts val="0"/>
              </a:spcBef>
              <a:spcAft>
                <a:spcPts val="0"/>
              </a:spcAft>
            </a:pPr>
            <a:r>
              <a:rPr lang="en-GB" sz="1200" b="1" dirty="0">
                <a:solidFill>
                  <a:srgbClr val="BD8738"/>
                </a:solidFill>
                <a:latin typeface="RMKPBC+PublicSans-BoldItalic"/>
                <a:cs typeface="RMKPBC+PublicSans-BoldItalic"/>
              </a:rPr>
              <a:t>https://github.com/Duraipandicse13/NM-SPCET-CSE-GROUP6/upload/main</a:t>
            </a:r>
            <a:endParaRPr sz="1200" b="1" dirty="0">
              <a:solidFill>
                <a:srgbClr val="BD8738"/>
              </a:solidFill>
              <a:latin typeface="RMKPBC+PublicSans-BoldItalic"/>
              <a:cs typeface="RMKPBC+PublicSans-BoldIt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1762</Words>
  <Application>Microsoft Office PowerPoint</Application>
  <PresentationFormat>On-screen Show (16:9)</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durai pandi</cp:lastModifiedBy>
  <cp:revision>24</cp:revision>
  <dcterms:modified xsi:type="dcterms:W3CDTF">2023-09-22T09:36:15Z</dcterms:modified>
</cp:coreProperties>
</file>