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54"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28" name="Slide Image Placeholder 1"/>
          <p:cNvSpPr>
            <a:spLocks noChangeAspect="1" noRot="1" noGrp="1"/>
          </p:cNvSpPr>
          <p:nvPr>
            <p:ph type="sldImg"/>
          </p:nvPr>
        </p:nvSpPr>
        <p:spPr/>
      </p:sp>
      <p:sp>
        <p:nvSpPr>
          <p:cNvPr id="1048629" name="Notes Placeholder 2"/>
          <p:cNvSpPr>
            <a:spLocks noGrp="1"/>
          </p:cNvSpPr>
          <p:nvPr>
            <p:ph type="body" idx="1"/>
          </p:nvPr>
        </p:nvSpPr>
        <p:spPr/>
        <p:txBody>
          <a:bodyPr/>
          <a:p>
            <a:endParaRPr dirty="0" lang="en-IN"/>
          </a:p>
        </p:txBody>
      </p:sp>
      <p:sp>
        <p:nvSpPr>
          <p:cNvPr id="1048630"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3"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image" Target="../media/image13.jpeg"/><Relationship Id="rId5"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21"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2"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3"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4"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5"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6"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7" name="TextBox 13"/>
          <p:cNvSpPr txBox="1"/>
          <p:nvPr/>
        </p:nvSpPr>
        <p:spPr>
          <a:xfrm>
            <a:off x="2554542" y="3314150"/>
            <a:ext cx="8610600" cy="1551940"/>
          </a:xfrm>
          <a:prstGeom prst="rect"/>
          <a:noFill/>
        </p:spPr>
        <p:txBody>
          <a:bodyPr rtlCol="0" wrap="square">
            <a:spAutoFit/>
          </a:bodyPr>
          <a:p>
            <a:r>
              <a:rPr sz="2400" lang="en-US"/>
              <a:t>STUDENT NAME:</a:t>
            </a:r>
            <a:r>
              <a:rPr sz="2400" lang="en-US"/>
              <a:t> </a:t>
            </a:r>
            <a:r>
              <a:rPr sz="2400" lang="en-US"/>
              <a:t>D</a:t>
            </a:r>
            <a:r>
              <a:rPr sz="2400" lang="en-US"/>
              <a:t>u</a:t>
            </a:r>
            <a:r>
              <a:rPr sz="2400" lang="en-US"/>
              <a:t>r</a:t>
            </a:r>
            <a:r>
              <a:rPr sz="2400" lang="en-US"/>
              <a:t>a</a:t>
            </a:r>
            <a:r>
              <a:rPr sz="2400" lang="en-US"/>
              <a:t>i</a:t>
            </a:r>
            <a:r>
              <a:rPr sz="2400" lang="en-US"/>
              <a:t> </a:t>
            </a:r>
            <a:r>
              <a:rPr sz="2400" lang="en-US"/>
              <a:t>r</a:t>
            </a:r>
            <a:r>
              <a:rPr sz="2400" lang="en-US"/>
              <a:t>a</a:t>
            </a:r>
            <a:r>
              <a:rPr sz="2400" lang="en-US"/>
              <a:t>j</a:t>
            </a:r>
            <a:r>
              <a:rPr sz="2400" lang="en-US"/>
              <a:t> </a:t>
            </a:r>
            <a:r>
              <a:rPr sz="2400" lang="en-US"/>
              <a:t>D</a:t>
            </a:r>
            <a:endParaRPr dirty="0" sz="2400" lang="en-US"/>
          </a:p>
          <a:p>
            <a:r>
              <a:rPr dirty="0" sz="2400" lang="en-US"/>
              <a:t>REGISTER NO:</a:t>
            </a:r>
            <a:r>
              <a:rPr dirty="0" sz="2400" lang="en-US"/>
              <a:t> </a:t>
            </a:r>
            <a:r>
              <a:rPr dirty="0" sz="2400" lang="en-US"/>
              <a:t>1</a:t>
            </a:r>
            <a:r>
              <a:rPr dirty="0" sz="2400" lang="en-US"/>
              <a:t>2</a:t>
            </a:r>
            <a:r>
              <a:rPr dirty="0" sz="2400" lang="en-US"/>
              <a:t>2</a:t>
            </a:r>
            <a:r>
              <a:rPr dirty="0" sz="2400" lang="en-US"/>
              <a:t>2</a:t>
            </a:r>
            <a:r>
              <a:rPr dirty="0" sz="2400" lang="en-US"/>
              <a:t>0</a:t>
            </a:r>
            <a:r>
              <a:rPr dirty="0" sz="2400" lang="en-US"/>
              <a:t>2</a:t>
            </a:r>
            <a:r>
              <a:rPr dirty="0" sz="2400" lang="en-US"/>
              <a:t>6</a:t>
            </a:r>
            <a:r>
              <a:rPr dirty="0" sz="2400" lang="en-US"/>
              <a:t>6</a:t>
            </a:r>
            <a:r>
              <a:rPr dirty="0" sz="2400" lang="en-US"/>
              <a:t>5</a:t>
            </a:r>
            <a:endParaRPr altLang="en-US" lang="zh-CN"/>
          </a:p>
          <a:p>
            <a:r>
              <a:rPr dirty="0" sz="2400" lang="en-US"/>
              <a:t>DEPARTMENT:</a:t>
            </a:r>
            <a:r>
              <a:rPr dirty="0" sz="2400" lang="en-US"/>
              <a:t> </a:t>
            </a:r>
            <a:r>
              <a:rPr dirty="0" sz="2400" lang="en-US"/>
              <a:t>B</a:t>
            </a:r>
            <a:r>
              <a:rPr dirty="0" sz="2400" lang="en-US"/>
              <a:t>c</a:t>
            </a:r>
            <a:r>
              <a:rPr dirty="0" sz="2400" lang="en-US"/>
              <a:t>o</a:t>
            </a:r>
            <a:r>
              <a:rPr dirty="0" sz="2400" lang="en-US"/>
              <a:t>m</a:t>
            </a:r>
            <a:r>
              <a:rPr dirty="0" sz="2400" lang="en-US"/>
              <a:t> </a:t>
            </a:r>
            <a:r>
              <a:rPr dirty="0" sz="2400" lang="en-US"/>
              <a:t>(</a:t>
            </a:r>
            <a:r>
              <a:rPr dirty="0" sz="2400" lang="en-US"/>
              <a:t>c</a:t>
            </a:r>
            <a:r>
              <a:rPr dirty="0" sz="2400" lang="en-US"/>
              <a:t>o</a:t>
            </a:r>
            <a:r>
              <a:rPr dirty="0" sz="2400" lang="en-US"/>
              <a:t>r</a:t>
            </a:r>
            <a:r>
              <a:rPr dirty="0" sz="2400" lang="en-US"/>
              <a:t>p</a:t>
            </a:r>
            <a:r>
              <a:rPr dirty="0" sz="2400" lang="en-US"/>
              <a:t>orate </a:t>
            </a:r>
            <a:r>
              <a:rPr dirty="0" sz="2400" lang="en-US"/>
              <a:t>s</a:t>
            </a:r>
            <a:r>
              <a:rPr dirty="0" sz="2400" lang="en-US"/>
              <a:t>e</a:t>
            </a:r>
            <a:r>
              <a:rPr dirty="0" sz="2400" lang="en-US"/>
              <a:t>c</a:t>
            </a:r>
            <a:r>
              <a:rPr dirty="0" sz="2400" lang="en-US"/>
              <a:t>r</a:t>
            </a:r>
            <a:r>
              <a:rPr dirty="0" sz="2400" lang="en-US"/>
              <a:t>a</a:t>
            </a:r>
            <a:r>
              <a:rPr dirty="0" sz="2400" lang="en-US"/>
              <a:t>tary</a:t>
            </a:r>
            <a:r>
              <a:rPr dirty="0" sz="2400" lang="en-US"/>
              <a:t>s</a:t>
            </a:r>
            <a:r>
              <a:rPr dirty="0" sz="2400" lang="en-US"/>
              <a:t>h</a:t>
            </a:r>
            <a:r>
              <a:rPr dirty="0" sz="2400" lang="en-US"/>
              <a:t>i</a:t>
            </a:r>
            <a:r>
              <a:rPr dirty="0" sz="2400" lang="en-US"/>
              <a:t>p</a:t>
            </a:r>
            <a:r>
              <a:rPr dirty="0" sz="2400" lang="en-US"/>
              <a:t>)</a:t>
            </a:r>
            <a:endParaRPr altLang="en-US" lang="zh-CN"/>
          </a:p>
          <a:p>
            <a:r>
              <a:rPr dirty="0" sz="2400" lang="en-US"/>
              <a:t>COLLEGE</a:t>
            </a:r>
            <a:r>
              <a:rPr dirty="0" sz="2400" lang="en-US"/>
              <a:t>:</a:t>
            </a:r>
            <a:r>
              <a:rPr dirty="0" sz="2400" lang="en-US"/>
              <a:t> </a:t>
            </a:r>
            <a:r>
              <a:rPr dirty="0" sz="2400" lang="en-US"/>
              <a:t>T</a:t>
            </a:r>
            <a:r>
              <a:rPr dirty="0" sz="2400" lang="en-US"/>
              <a:t>h</a:t>
            </a:r>
            <a:r>
              <a:rPr dirty="0" sz="2400" lang="en-US"/>
              <a:t>r</a:t>
            </a:r>
            <a:r>
              <a:rPr dirty="0" sz="2400" lang="en-US"/>
              <a:t>u</a:t>
            </a:r>
            <a:r>
              <a:rPr dirty="0" sz="2400" lang="en-US"/>
              <a:t>t</a:t>
            </a:r>
            <a:r>
              <a:rPr dirty="0" sz="2400" lang="en-US"/>
              <a:t>h</a:t>
            </a:r>
            <a:r>
              <a:rPr dirty="0" sz="2400" lang="en-US"/>
              <a:t>a</a:t>
            </a:r>
            <a:r>
              <a:rPr dirty="0" sz="2400" lang="en-US"/>
              <a:t>n</a:t>
            </a:r>
            <a:r>
              <a:rPr dirty="0" sz="2400" lang="en-US"/>
              <a:t>g</a:t>
            </a:r>
            <a:r>
              <a:rPr dirty="0" sz="2400" lang="en-US"/>
              <a:t>a</a:t>
            </a:r>
            <a:r>
              <a:rPr dirty="0" sz="2400" lang="en-US"/>
              <a:t>l</a:t>
            </a:r>
            <a:r>
              <a:rPr dirty="0" sz="2400" lang="en-US"/>
              <a:t> </a:t>
            </a:r>
            <a:r>
              <a:rPr dirty="0" sz="2400" lang="en-US"/>
              <a:t>Nadar </a:t>
            </a:r>
            <a:r>
              <a:rPr dirty="0" sz="2400" lang="en-US"/>
              <a:t>c</a:t>
            </a:r>
            <a:r>
              <a:rPr dirty="0" sz="2400" lang="en-US"/>
              <a:t>o</a:t>
            </a:r>
            <a:r>
              <a:rPr dirty="0" sz="2400" lang="en-US"/>
              <a:t>l</a:t>
            </a:r>
            <a:r>
              <a:rPr dirty="0" sz="2400" lang="en-US"/>
              <a:t>l</a:t>
            </a:r>
            <a:r>
              <a:rPr dirty="0" sz="2400" lang="en-US"/>
              <a:t>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8"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6102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1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1" name="TextBox 9"/>
          <p:cNvSpPr txBox="1"/>
          <p:nvPr/>
        </p:nvSpPr>
        <p:spPr>
          <a:xfrm>
            <a:off x="1188840" y="1610172"/>
            <a:ext cx="8164710" cy="3520440"/>
          </a:xfrm>
          <a:prstGeom prst="rect"/>
          <a:noFill/>
        </p:spPr>
        <p:txBody>
          <a:bodyPr wrap="square">
            <a:spAutoFit/>
          </a:bodyPr>
          <a:p>
            <a:r>
              <a:rPr lang="en-US"/>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2437130" cy="610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599"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9" name=""/>
          <p:cNvPicPr>
            <a:picLocks/>
          </p:cNvPicPr>
          <p:nvPr/>
        </p:nvPicPr>
        <p:blipFill>
          <a:blip xmlns:r="http://schemas.openxmlformats.org/officeDocument/2006/relationships" r:embed="rId2"/>
          <a:srcRect l="0" t="32982" r="0" b="1694"/>
          <a:stretch>
            <a:fillRect/>
          </a:stretch>
        </p:blipFill>
        <p:spPr>
          <a:xfrm>
            <a:off x="332668" y="991798"/>
            <a:ext cx="4300835" cy="2538490"/>
          </a:xfrm>
          <a:prstGeom prst="rect"/>
        </p:spPr>
      </p:pic>
      <p:pic>
        <p:nvPicPr>
          <p:cNvPr id="2097171" name=""/>
          <p:cNvPicPr>
            <a:picLocks/>
          </p:cNvPicPr>
          <p:nvPr/>
        </p:nvPicPr>
        <p:blipFill>
          <a:blip xmlns:r="http://schemas.openxmlformats.org/officeDocument/2006/relationships" r:embed="rId3"/>
          <a:srcRect l="5960" t="0" r="25248" b="70220"/>
          <a:stretch>
            <a:fillRect/>
          </a:stretch>
        </p:blipFill>
        <p:spPr>
          <a:xfrm>
            <a:off x="5772195" y="2261042"/>
            <a:ext cx="4693887" cy="1836004"/>
          </a:xfrm>
          <a:prstGeom prst="rect"/>
        </p:spPr>
      </p:pic>
      <p:pic>
        <p:nvPicPr>
          <p:cNvPr id="2097172" name=""/>
          <p:cNvPicPr>
            <a:picLocks/>
          </p:cNvPicPr>
          <p:nvPr/>
        </p:nvPicPr>
        <p:blipFill>
          <a:blip xmlns:r="http://schemas.openxmlformats.org/officeDocument/2006/relationships" r:embed="rId4"/>
          <a:srcRect l="0" t="44868" r="0" b="41887"/>
          <a:stretch>
            <a:fillRect/>
          </a:stretch>
        </p:blipFill>
        <p:spPr>
          <a:xfrm flipV="0">
            <a:off x="1495359" y="5554056"/>
            <a:ext cx="7948678" cy="683836"/>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0" name="Title 1"/>
          <p:cNvSpPr>
            <a:spLocks noGrp="1"/>
          </p:cNvSpPr>
          <p:nvPr>
            <p:ph type="title"/>
          </p:nvPr>
        </p:nvSpPr>
        <p:spPr>
          <a:xfrm>
            <a:off x="755332" y="385444"/>
            <a:ext cx="10681335" cy="596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01" name="TextBox 3"/>
          <p:cNvSpPr txBox="1"/>
          <p:nvPr/>
        </p:nvSpPr>
        <p:spPr>
          <a:xfrm>
            <a:off x="631031" y="1726793"/>
            <a:ext cx="8521898" cy="2148841"/>
          </a:xfrm>
          <a:prstGeom prst="rect"/>
          <a:noFill/>
        </p:spPr>
        <p:txBody>
          <a:bodyPr wrap="square">
            <a:spAutoFit/>
          </a:bodyPr>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31"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3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5"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3"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6"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7" name="TextBox 22"/>
          <p:cNvSpPr txBox="1"/>
          <p:nvPr/>
        </p:nvSpPr>
        <p:spPr>
          <a:xfrm>
            <a:off x="1217522" y="2123271"/>
            <a:ext cx="8593228" cy="11836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4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5" name="object 3"/>
          <p:cNvGrpSpPr/>
          <p:nvPr/>
        </p:nvGrpSpPr>
        <p:grpSpPr>
          <a:xfrm>
            <a:off x="7443849" y="0"/>
            <a:ext cx="4752975" cy="6863080"/>
            <a:chOff x="7443849" y="0"/>
            <a:chExt cx="4752975" cy="6863080"/>
          </a:xfrm>
        </p:grpSpPr>
        <p:sp>
          <p:nvSpPr>
            <p:cNvPr id="104864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6"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2" name="object 21"/>
          <p:cNvSpPr txBox="1">
            <a:spLocks noGrp="1"/>
          </p:cNvSpPr>
          <p:nvPr>
            <p:ph type="title"/>
          </p:nvPr>
        </p:nvSpPr>
        <p:spPr>
          <a:xfrm>
            <a:off x="739775" y="445388"/>
            <a:ext cx="2357120" cy="610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3"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4" name="TextBox 22"/>
          <p:cNvSpPr txBox="1"/>
          <p:nvPr/>
        </p:nvSpPr>
        <p:spPr>
          <a:xfrm>
            <a:off x="2509807" y="1041533"/>
            <a:ext cx="5029200" cy="352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7"/>
          <p:cNvSpPr txBox="1">
            <a:spLocks noGrp="1"/>
          </p:cNvSpPr>
          <p:nvPr>
            <p:ph type="title"/>
          </p:nvPr>
        </p:nvSpPr>
        <p:spPr>
          <a:xfrm>
            <a:off x="834072" y="575055"/>
            <a:ext cx="563689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0" name="TextBox 10"/>
          <p:cNvSpPr txBox="1"/>
          <p:nvPr/>
        </p:nvSpPr>
        <p:spPr>
          <a:xfrm>
            <a:off x="1526977" y="2274838"/>
            <a:ext cx="6101952" cy="2148840"/>
          </a:xfrm>
          <a:prstGeom prst="rect"/>
          <a:noFill/>
        </p:spPr>
        <p:txBody>
          <a:bodyPr wrap="square">
            <a:spAutoFit/>
          </a:bodyPr>
          <a:p>
            <a:r>
              <a:rPr lang="en-GB"/>
              <a:t>A</a:t>
            </a:r>
            <a:r>
              <a:rPr lang="en-US"/>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7"/>
          <p:cNvSpPr txBox="1">
            <a:spLocks noGrp="1"/>
          </p:cNvSpPr>
          <p:nvPr>
            <p:ph type="title"/>
          </p:nvPr>
        </p:nvSpPr>
        <p:spPr>
          <a:xfrm>
            <a:off x="739775" y="829627"/>
            <a:ext cx="5263515" cy="524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6" name="TextBox 10"/>
          <p:cNvSpPr txBox="1"/>
          <p:nvPr/>
        </p:nvSpPr>
        <p:spPr>
          <a:xfrm>
            <a:off x="2274094" y="3269397"/>
            <a:ext cx="6641305" cy="675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77" name="TextBox 11"/>
          <p:cNvSpPr txBox="1"/>
          <p:nvPr/>
        </p:nvSpPr>
        <p:spPr>
          <a:xfrm>
            <a:off x="892969" y="2047756"/>
            <a:ext cx="7608094" cy="2606041"/>
          </a:xfrm>
          <a:prstGeom prst="rect"/>
          <a:noFill/>
        </p:spPr>
        <p:txBody>
          <a:bodyPr wrap="square">
            <a:spAutoFit/>
          </a:bodyPr>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1" name="object 5"/>
          <p:cNvSpPr txBox="1">
            <a:spLocks noGrp="1"/>
          </p:cNvSpPr>
          <p:nvPr>
            <p:ph type="title"/>
          </p:nvPr>
        </p:nvSpPr>
        <p:spPr>
          <a:xfrm>
            <a:off x="699452" y="891793"/>
            <a:ext cx="5014595" cy="397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2"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3" name="TextBox 8"/>
          <p:cNvSpPr txBox="1"/>
          <p:nvPr/>
        </p:nvSpPr>
        <p:spPr>
          <a:xfrm>
            <a:off x="1571625" y="2238375"/>
            <a:ext cx="7581304" cy="1005840"/>
          </a:xfrm>
          <a:prstGeom prst="rect"/>
          <a:noFill/>
        </p:spPr>
        <p:txBody>
          <a:bodyPr wrap="square">
            <a:spAutoFit/>
          </a:bodyPr>
          <a:p>
            <a:r>
              <a:rPr lang="en-US"/>
              <a:t>Human Resources (HR) Managers:</a:t>
            </a:r>
            <a:endParaRPr lang="en-GB"/>
          </a:p>
          <a:p>
            <a:r>
              <a:rPr lang="en-US"/>
              <a:t>Department Managers/Supervisors:</a:t>
            </a:r>
            <a:endParaRPr lang="en-GB"/>
          </a:p>
          <a:p>
            <a:r>
              <a:rPr lang="en-US"/>
              <a:t>Senior Management/Executives:</a:t>
            </a:r>
            <a:endParaRPr lang="en-GB"/>
          </a:p>
          <a:p>
            <a:r>
              <a:rPr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7" name="object 6"/>
          <p:cNvSpPr txBox="1">
            <a:spLocks noGrp="1"/>
          </p:cNvSpPr>
          <p:nvPr>
            <p:ph type="title"/>
          </p:nvPr>
        </p:nvSpPr>
        <p:spPr>
          <a:xfrm>
            <a:off x="558165" y="857885"/>
            <a:ext cx="9763125" cy="4578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8"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9" name="TextBox 9"/>
          <p:cNvSpPr txBox="1"/>
          <p:nvPr/>
        </p:nvSpPr>
        <p:spPr>
          <a:xfrm>
            <a:off x="3050976" y="1726793"/>
            <a:ext cx="6581179" cy="2606041"/>
          </a:xfrm>
          <a:prstGeom prst="rect"/>
          <a:noFill/>
        </p:spPr>
        <p:txBody>
          <a:bodyPr wrap="square">
            <a:spAutoFit/>
          </a:bodyPr>
          <a:p>
            <a:r>
              <a:rPr lang="en-US"/>
              <a:t>Data-Driven Insights: Enables managers to makeinformed decisions based on accurate, real-time performance data.</a:t>
            </a:r>
            <a:endParaRPr lang="en-GB"/>
          </a:p>
          <a:p>
            <a:r>
              <a:rPr lang="en-US"/>
              <a:t>Improved Efficiency: Automates the data collection and analysis process, saving time and reducing manualerrors.</a:t>
            </a:r>
            <a:endParaRPr lang="en-GB"/>
          </a:p>
          <a:p>
            <a:r>
              <a:rPr lang="en-US"/>
              <a:t>Enhanced Employee Development: Identifies training needs and development opportunities, leading to a more skilled workforce.</a:t>
            </a:r>
            <a:endParaRPr lang="en-GB"/>
          </a:p>
          <a:p>
            <a:r>
              <a:rPr lang="en-US"/>
              <a:t>Better Performance Management: Helps in recognizing top performers and addressing underperformance, ultimately improving overall productivity.</a:t>
            </a:r>
            <a:endParaRPr lang="en-GB"/>
          </a:p>
          <a:p>
            <a:r>
              <a:rPr lang="en-US"/>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19" name="Title 1"/>
          <p:cNvSpPr>
            <a:spLocks noGrp="1"/>
          </p:cNvSpPr>
          <p:nvPr>
            <p:ph type="title"/>
          </p:nvPr>
        </p:nvSpPr>
        <p:spPr>
          <a:xfrm>
            <a:off x="755332" y="385444"/>
            <a:ext cx="10681335" cy="596901"/>
          </a:xfrm>
        </p:spPr>
        <p:txBody>
          <a:bodyPr/>
          <a:p>
            <a:r>
              <a:rPr dirty="0" lang="en-IN"/>
              <a:t>Dataset Description</a:t>
            </a:r>
          </a:p>
        </p:txBody>
      </p:sp>
      <p:sp>
        <p:nvSpPr>
          <p:cNvPr id="1048620" name="TextBox 3"/>
          <p:cNvSpPr txBox="1"/>
          <p:nvPr/>
        </p:nvSpPr>
        <p:spPr>
          <a:xfrm>
            <a:off x="755332" y="1311295"/>
            <a:ext cx="9067324" cy="2377441"/>
          </a:xfrm>
          <a:prstGeom prst="rect"/>
          <a:noFill/>
        </p:spPr>
        <p:txBody>
          <a:bodyPr wrap="square">
            <a:spAutoFit/>
          </a:bodyPr>
          <a:p>
            <a:r>
              <a:rPr lang="en-US"/>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6" name="object 7"/>
          <p:cNvSpPr txBox="1">
            <a:spLocks noGrp="1"/>
          </p:cNvSpPr>
          <p:nvPr>
            <p:ph type="title"/>
          </p:nvPr>
        </p:nvSpPr>
        <p:spPr>
          <a:xfrm>
            <a:off x="739775" y="654938"/>
            <a:ext cx="8480425" cy="5245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7"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381250" y="1695451"/>
            <a:ext cx="9239250" cy="4206241"/>
          </a:xfrm>
          <a:prstGeom prst="rect"/>
          <a:noFill/>
        </p:spPr>
        <p:txBody>
          <a:bodyPr rtlCol="0" wrap="square">
            <a:spAutoFit/>
          </a:bodyPr>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1.Accessibility Empowerment: Redefines accessiblity with hands-free interaction</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2. Seamless Tech Integration Deep leaming meets everyday computing tasks</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3. Precision and Efficiency Boost: Real-time accuracy enhances productivity.</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2024-08-30T08:20:52Z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f8bd749425504279892d7a35ba96312e</vt:lpwstr>
  </property>
</Properties>
</file>