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1794e2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b1794e2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b1794e2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b1794e2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временных рядов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Отливанчик Павел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Classification_ts_sig_logs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6138"/>
            <a:ext cx="8839198" cy="3991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title="Datasets Summ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8225"/>
            <a:ext cx="8839200" cy="214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