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b7e07db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b7e07db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b7e07db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b7e07db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b7e07dbd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b7e07dbd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b7e07dbd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b7e07dbd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b7e07dbd9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b7e07dbd9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b7e07dbd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b7e07dbd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b7e07db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b7e07db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b7e07dbd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b7e07dbd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7e07dbd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b7e07dbd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7e07dbd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7e07dbd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b7e07dbd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b7e07dbd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b7e07dbd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b7e07dbd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22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Relationship Id="rId4" Type="http://schemas.openxmlformats.org/officeDocument/2006/relationships/image" Target="../media/image2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24.pn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12.png"/><Relationship Id="rId5" Type="http://schemas.openxmlformats.org/officeDocument/2006/relationships/image" Target="../media/image3.jp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Обнаружение аномалий во временных рядах с помощью сигнатур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Отливанчик Павел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63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Лучшие результаты</a:t>
            </a:r>
            <a:endParaRPr/>
          </a:p>
        </p:txBody>
      </p:sp>
      <p:pic>
        <p:nvPicPr>
          <p:cNvPr id="134" name="Google Shape;134;p22" title="ou2_rn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72496"/>
            <a:ext cx="3870424" cy="15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 title="ou1_rn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3870424" cy="15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title="ou1_NN.jpg"/>
          <p:cNvPicPr preferRelativeResize="0"/>
          <p:nvPr/>
        </p:nvPicPr>
        <p:blipFill rotWithShape="1">
          <a:blip r:embed="rId5">
            <a:alphaModFix/>
          </a:blip>
          <a:srcRect b="17641" l="0" r="0" t="0"/>
          <a:stretch/>
        </p:blipFill>
        <p:spPr>
          <a:xfrm>
            <a:off x="6372684" y="1152475"/>
            <a:ext cx="2459616" cy="15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6131448" y="778525"/>
            <a:ext cx="28356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Без сигнатуры (Supervised)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8" name="Google Shape;138;p22" title="ou2_NN.jpg"/>
          <p:cNvPicPr preferRelativeResize="0"/>
          <p:nvPr/>
        </p:nvPicPr>
        <p:blipFill rotWithShape="1">
          <a:blip r:embed="rId6">
            <a:alphaModFix/>
          </a:blip>
          <a:srcRect b="17484" l="0" r="0" t="0"/>
          <a:stretch/>
        </p:blipFill>
        <p:spPr>
          <a:xfrm>
            <a:off x="6372675" y="2969192"/>
            <a:ext cx="2459624" cy="159968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 rot="-5400000">
            <a:off x="-332250" y="1790338"/>
            <a:ext cx="1067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Датасет 1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 txBox="1"/>
          <p:nvPr/>
        </p:nvSpPr>
        <p:spPr>
          <a:xfrm rot="-5400000">
            <a:off x="-464325" y="3586025"/>
            <a:ext cx="12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Датасет 2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778525"/>
            <a:ext cx="4260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LSTM autoencoder (Semi-supervised)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34524" y="3299238"/>
            <a:ext cx="1885761" cy="72966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290475" y="579775"/>
            <a:ext cx="186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2"/>
                </a:solidFill>
              </a:rPr>
              <a:t>LSTM autoencoder без сигнатур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34524" y="1542425"/>
            <a:ext cx="16764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 мире?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3" title="SigDiffusions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33800"/>
            <a:ext cx="8520602" cy="1635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 title="7265_SigDiffusions_Score_Based_heading.jpg"/>
          <p:cNvPicPr preferRelativeResize="0"/>
          <p:nvPr/>
        </p:nvPicPr>
        <p:blipFill rotWithShape="1">
          <a:blip r:embed="rId4">
            <a:alphaModFix/>
          </a:blip>
          <a:srcRect b="33284" l="0" r="0" t="0"/>
          <a:stretch/>
        </p:blipFill>
        <p:spPr>
          <a:xfrm>
            <a:off x="1362200" y="1152475"/>
            <a:ext cx="6419627" cy="178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Планы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Попробовать использовать сигнатуру как предобработчик данных для зарекомендовавших себя моделей по поиску аномалий(TimesNet: temporal 2d-variation modeling for general time series analysis).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Исследовать базис сигнатуры в shuffle-алгебре порождаемой словами Линдона.</a:t>
            </a:r>
            <a:endParaRPr/>
          </a:p>
        </p:txBody>
      </p:sp>
      <p:pic>
        <p:nvPicPr>
          <p:cNvPr id="159" name="Google Shape;159;p24" title="sig_shuffle_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638" y="2837974"/>
            <a:ext cx="7542726" cy="15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2507100" y="2225550"/>
            <a:ext cx="40938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Аномалии во временных рядах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for_star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738352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for_start_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478" y="1152475"/>
            <a:ext cx="310082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проблематику обнаружения аномалий.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актуальные подходы к решению этой задачи.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сигнатуры и их виды.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Разработать решения, основанные на сигнатурах.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Протестировать их и сравнить между собой и с бессигнатурными методами.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сигнатура?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 title="sig_def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2"/>
            <a:ext cx="6492101" cy="23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ig_def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3672071"/>
            <a:ext cx="5485624" cy="8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виды сигнатур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r_sig_def_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6455876" cy="15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logsig_def_1_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6475"/>
            <a:ext cx="4542876" cy="1931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датасеты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ou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2949257" cy="3551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3405450" y="1154550"/>
            <a:ext cx="2351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ru" sz="1800">
                <a:solidFill>
                  <a:schemeClr val="dk2"/>
                </a:solidFill>
              </a:rPr>
              <a:t>Одномерные процессы О-У.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ru" sz="1800">
                <a:solidFill>
                  <a:schemeClr val="dk2"/>
                </a:solidFill>
              </a:rPr>
              <a:t>Десятимерные процессы О-У(1 случайное измерение аномально).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5450" y="3796025"/>
            <a:ext cx="2258850" cy="315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 title="ou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809" y="1019800"/>
            <a:ext cx="3021492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 title="ou1_s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260300" cy="1755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ou1_r_si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76" y="2813150"/>
            <a:ext cx="4260342" cy="17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675" y="43475"/>
            <a:ext cx="30795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Сигнатура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311675" y="2370400"/>
            <a:ext cx="40503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Рандомизированная сигнатура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9" title="ou1_log-sig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037" y="445013"/>
            <a:ext cx="4260315" cy="175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4800325" y="-2"/>
            <a:ext cx="3774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Лог-сигнатура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9" title="ou1_NN.jpg"/>
          <p:cNvPicPr preferRelativeResize="0"/>
          <p:nvPr/>
        </p:nvPicPr>
        <p:blipFill rotWithShape="1">
          <a:blip r:embed="rId6">
            <a:alphaModFix/>
          </a:blip>
          <a:srcRect b="17641" l="0" r="0" t="0"/>
          <a:stretch/>
        </p:blipFill>
        <p:spPr>
          <a:xfrm>
            <a:off x="5383400" y="2778600"/>
            <a:ext cx="2811600" cy="18248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83400" y="2423250"/>
            <a:ext cx="3387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Без сигнатуры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 title="ou2_si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45025"/>
            <a:ext cx="4260300" cy="17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 title="ou2_r_si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813150"/>
            <a:ext cx="4260300" cy="1755723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11700" y="63975"/>
            <a:ext cx="261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Сигнатура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11700" y="2351250"/>
            <a:ext cx="34851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Рандомизированная сигнатура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7" name="Google Shape;117;p20" title="ou2_NN.jpg"/>
          <p:cNvPicPr preferRelativeResize="0"/>
          <p:nvPr/>
        </p:nvPicPr>
        <p:blipFill rotWithShape="1">
          <a:blip r:embed="rId5">
            <a:alphaModFix/>
          </a:blip>
          <a:srcRect b="17484" l="0" r="0" t="0"/>
          <a:stretch/>
        </p:blipFill>
        <p:spPr>
          <a:xfrm>
            <a:off x="5428400" y="2776273"/>
            <a:ext cx="2812950" cy="1829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/>
        </p:nvSpPr>
        <p:spPr>
          <a:xfrm>
            <a:off x="5428400" y="2415900"/>
            <a:ext cx="29634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Без сигнатуры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9" name="Google Shape;119;p20" title="ou2_log-si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4725" y="445025"/>
            <a:ext cx="4260300" cy="175571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4704725" y="63975"/>
            <a:ext cx="3644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 Лог-сигнатура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4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Подходы к обнаружению аномалий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72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Брать сигнатуру по всему ряду и строить классификатор на них.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Использовать imputation модель(диффузионка CSDI) для генерации выборки, сравнивать сигнатуры выборки с истинной сигнатурой.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Брать сигнатуру на каждом шаге ряда и использовать RNN.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Брать сигнатуру на каждом шаге ряда как препроцессинг для данных и затем использовать модели(TimesNet) на преобразованных данных.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075" y="1682550"/>
            <a:ext cx="1463550" cy="447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 title="Methods_model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3475" y="2727350"/>
            <a:ext cx="7057049" cy="2061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