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87" r:id="rId3"/>
    <p:sldId id="257" r:id="rId4"/>
    <p:sldId id="258" r:id="rId5"/>
    <p:sldId id="259" r:id="rId6"/>
    <p:sldId id="270" r:id="rId7"/>
    <p:sldId id="284" r:id="rId8"/>
    <p:sldId id="271" r:id="rId9"/>
    <p:sldId id="272" r:id="rId10"/>
    <p:sldId id="273" r:id="rId11"/>
    <p:sldId id="274" r:id="rId12"/>
    <p:sldId id="277" r:id="rId13"/>
    <p:sldId id="278" r:id="rId14"/>
    <p:sldId id="280" r:id="rId15"/>
    <p:sldId id="281" r:id="rId16"/>
    <p:sldId id="285" r:id="rId17"/>
    <p:sldId id="282" r:id="rId18"/>
    <p:sldId id="286" r:id="rId19"/>
    <p:sldId id="283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>
      <p:cViewPr varScale="1">
        <p:scale>
          <a:sx n="118" d="100"/>
          <a:sy n="118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9000-CE9E-4F78-9907-2F8B215B961E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08198-2009-4612-89BA-E728C65F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Create Home Page </a:t>
            </a:r>
          </a:p>
          <a:p>
            <a:r>
              <a:rPr lang="en-GB" dirty="0" smtClean="0"/>
              <a:t>Insert</a:t>
            </a:r>
            <a:r>
              <a:rPr lang="en-GB" baseline="0" dirty="0" smtClean="0"/>
              <a:t> Logo </a:t>
            </a:r>
          </a:p>
          <a:p>
            <a:r>
              <a:rPr lang="en-GB" baseline="0" dirty="0" smtClean="0"/>
              <a:t>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8198-2009-4612-89BA-E728C65F1B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97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Edit Image – (Our Team)</a:t>
            </a:r>
          </a:p>
          <a:p>
            <a:endParaRPr lang="en-GB" dirty="0" smtClean="0"/>
          </a:p>
          <a:p>
            <a:r>
              <a:rPr lang="en-GB" dirty="0" smtClean="0"/>
              <a:t>Order:</a:t>
            </a:r>
          </a:p>
          <a:p>
            <a:r>
              <a:rPr lang="en-GB" dirty="0" smtClean="0"/>
              <a:t>Calvin </a:t>
            </a:r>
          </a:p>
          <a:p>
            <a:r>
              <a:rPr lang="en-GB" dirty="0" err="1" smtClean="0"/>
              <a:t>Mtho</a:t>
            </a:r>
            <a:endParaRPr lang="en-GB" dirty="0" smtClean="0"/>
          </a:p>
          <a:p>
            <a:r>
              <a:rPr lang="en-GB" dirty="0" smtClean="0"/>
              <a:t>Warren</a:t>
            </a:r>
          </a:p>
          <a:p>
            <a:r>
              <a:rPr lang="en-GB" dirty="0" smtClean="0"/>
              <a:t>Duran</a:t>
            </a:r>
          </a:p>
          <a:p>
            <a:r>
              <a:rPr lang="en-GB" dirty="0" smtClean="0"/>
              <a:t>Sachin</a:t>
            </a:r>
          </a:p>
          <a:p>
            <a:r>
              <a:rPr lang="en-GB" dirty="0" smtClean="0"/>
              <a:t>Andrea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8198-2009-4612-89BA-E728C65F1BF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6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Animate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8198-2009-4612-89BA-E728C65F1BF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7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5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4648200" y="2438400"/>
            <a:ext cx="3581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3600" dirty="0" smtClean="0"/>
              <a:t>Team Chilli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08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5930"/>
            <a:ext cx="6400800" cy="722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Break Down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000" t="16889" r="55000" b="22666"/>
          <a:stretch/>
        </p:blipFill>
        <p:spPr>
          <a:xfrm>
            <a:off x="533400" y="1238794"/>
            <a:ext cx="4038600" cy="3923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6000" t="14222" r="9733" b="38667"/>
          <a:stretch/>
        </p:blipFill>
        <p:spPr>
          <a:xfrm>
            <a:off x="4548963" y="1238794"/>
            <a:ext cx="403074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2667000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2971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Cost Constraints 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Baby House is an NGO therefore we as Team Chilli will be funding the project in kind as a form of donation. A project of this calibre would hold a cost to company of: </a:t>
            </a:r>
            <a:r>
              <a:rPr lang="en-US" b="1" dirty="0"/>
              <a:t>R128 210. </a:t>
            </a:r>
            <a:r>
              <a:rPr lang="en-US" dirty="0"/>
              <a:t>Hence, our team hopes that the project adds tremendous value to the Baby House and is 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7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024744" cy="6466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Database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948526" y="-32657"/>
            <a:ext cx="69000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56"/>
          <p:cNvSpPr>
            <a:spLocks noChangeArrowheads="1"/>
          </p:cNvSpPr>
          <p:nvPr/>
        </p:nvSpPr>
        <p:spPr bwMode="auto">
          <a:xfrm>
            <a:off x="508715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334335"/>
              </p:ext>
            </p:extLst>
          </p:nvPr>
        </p:nvGraphicFramePr>
        <p:xfrm>
          <a:off x="508715" y="1066800"/>
          <a:ext cx="811530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r:id="rId3" imgW="10696553" imgH="8953615" progId="Visio.Drawing.15">
                  <p:embed/>
                </p:oleObj>
              </mc:Choice>
              <mc:Fallback>
                <p:oleObj r:id="rId3" imgW="10696553" imgH="8953615" progId="Visio.Drawing.15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15" y="1066800"/>
                        <a:ext cx="8115300" cy="539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6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2614110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are 10 tables in our database: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Volunteers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Donators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Adopters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Wish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Volunteer attendance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24744" cy="722864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Relationships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95033"/>
              </p:ext>
            </p:extLst>
          </p:nvPr>
        </p:nvGraphicFramePr>
        <p:xfrm>
          <a:off x="762001" y="1524001"/>
          <a:ext cx="7391401" cy="2971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527"/>
                <a:gridCol w="2463527"/>
                <a:gridCol w="2464347"/>
              </a:tblGrid>
              <a:tr h="269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Table Name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Primary Key (PK)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Foreign Key (FK)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People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Baby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babyID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Volunteers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volunteerID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Volunteer Attendance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vaID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volunteerID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Staff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staffID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Donators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donorID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Adopters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adoptersID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Events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eventID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Blog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blogID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0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Wish List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wishID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48" y="685800"/>
            <a:ext cx="4689652" cy="7228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GUI – Android Login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 descr="Screenshot_20161031-10305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9396"/>
            <a:ext cx="2514600" cy="4219404"/>
          </a:xfrm>
          <a:prstGeom prst="rect">
            <a:avLst/>
          </a:prstGeom>
          <a:noFill/>
        </p:spPr>
      </p:pic>
      <p:pic>
        <p:nvPicPr>
          <p:cNvPr id="5" name="Picture 4" descr="Screenshot_20161031-10290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02038"/>
            <a:ext cx="2514600" cy="4219405"/>
          </a:xfrm>
          <a:prstGeom prst="rect">
            <a:avLst/>
          </a:prstGeom>
          <a:noFill/>
        </p:spPr>
      </p:pic>
      <p:pic>
        <p:nvPicPr>
          <p:cNvPr id="6" name="Picture 5" descr="Screenshot_20161031-1028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19395"/>
            <a:ext cx="2624771" cy="42194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61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4461052" cy="7228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GUI – Home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2971800" cy="453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IMG-20161030-WA00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26" y="1371600"/>
            <a:ext cx="2895600" cy="4532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84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6070600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GUI – Website Home Page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6" b="7819"/>
          <a:stretch/>
        </p:blipFill>
        <p:spPr bwMode="auto">
          <a:xfrm>
            <a:off x="685801" y="1524000"/>
            <a:ext cx="7924800" cy="48767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18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024744" cy="6466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GUI – Website Admin Page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7772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838200"/>
            <a:ext cx="5105400" cy="647252"/>
          </a:xfrm>
        </p:spPr>
        <p:txBody>
          <a:bodyPr>
            <a:normAutofit fontScale="90000"/>
          </a:bodyPr>
          <a:lstStyle/>
          <a:p>
            <a:r>
              <a:rPr lang="en-US" dirty="0"/>
              <a:t>Mobile </a:t>
            </a:r>
            <a:r>
              <a:rPr lang="en-US" dirty="0" smtClean="0"/>
              <a:t>App +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1" y="1676400"/>
            <a:ext cx="7772400" cy="533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(Demonstration)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85" y="838200"/>
            <a:ext cx="1580086" cy="23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photos.gograph.com/thumbs/CSP/CSP993/k1517961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752" y="1066800"/>
            <a:ext cx="22383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4495800"/>
            <a:ext cx="3200400" cy="1219200"/>
          </a:xfrm>
        </p:spPr>
        <p:txBody>
          <a:bodyPr>
            <a:noAutofit/>
          </a:bodyPr>
          <a:lstStyle/>
          <a:p>
            <a:r>
              <a:rPr lang="en-ZA" sz="4400" dirty="0" smtClean="0">
                <a:solidFill>
                  <a:schemeClr val="tx1"/>
                </a:solidFill>
              </a:rPr>
              <a:t>Creative</a:t>
            </a:r>
            <a:br>
              <a:rPr lang="en-ZA" sz="4400" dirty="0" smtClean="0">
                <a:solidFill>
                  <a:schemeClr val="tx1"/>
                </a:solidFill>
              </a:rPr>
            </a:br>
            <a:r>
              <a:rPr lang="en-ZA" sz="4400" dirty="0" smtClean="0">
                <a:solidFill>
                  <a:schemeClr val="tx1"/>
                </a:solidFill>
              </a:rPr>
              <a:t>Hot</a:t>
            </a:r>
            <a:br>
              <a:rPr lang="en-ZA" sz="4400" dirty="0" smtClean="0">
                <a:solidFill>
                  <a:schemeClr val="tx1"/>
                </a:solidFill>
              </a:rPr>
            </a:br>
            <a:r>
              <a:rPr lang="en-ZA" sz="4400" dirty="0" smtClean="0">
                <a:solidFill>
                  <a:schemeClr val="tx1"/>
                </a:solidFill>
              </a:rPr>
              <a:t>Intelligent</a:t>
            </a:r>
            <a:br>
              <a:rPr lang="en-ZA" sz="4400" dirty="0" smtClean="0">
                <a:solidFill>
                  <a:schemeClr val="tx1"/>
                </a:solidFill>
              </a:rPr>
            </a:br>
            <a:r>
              <a:rPr lang="en-ZA" sz="4400" dirty="0" smtClean="0">
                <a:solidFill>
                  <a:schemeClr val="tx1"/>
                </a:solidFill>
              </a:rPr>
              <a:t>Little</a:t>
            </a:r>
            <a:br>
              <a:rPr lang="en-ZA" sz="4400" dirty="0" smtClean="0">
                <a:solidFill>
                  <a:schemeClr val="tx1"/>
                </a:solidFill>
              </a:rPr>
            </a:br>
            <a:r>
              <a:rPr lang="en-ZA" sz="4400" dirty="0" smtClean="0">
                <a:solidFill>
                  <a:schemeClr val="tx1"/>
                </a:solidFill>
              </a:rPr>
              <a:t>Large</a:t>
            </a:r>
            <a:br>
              <a:rPr lang="en-ZA" sz="4400" dirty="0" smtClean="0">
                <a:solidFill>
                  <a:schemeClr val="tx1"/>
                </a:solidFill>
              </a:rPr>
            </a:br>
            <a:r>
              <a:rPr lang="en-ZA" sz="4400" dirty="0" smtClean="0">
                <a:solidFill>
                  <a:schemeClr val="tx1"/>
                </a:solidFill>
              </a:rPr>
              <a:t>Ideas</a:t>
            </a:r>
            <a:endParaRPr lang="en-ZA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490" y="1905000"/>
            <a:ext cx="2766510" cy="722864"/>
          </a:xfrm>
        </p:spPr>
        <p:txBody>
          <a:bodyPr/>
          <a:lstStyle/>
          <a:p>
            <a:r>
              <a:rPr lang="en-ZA" dirty="0" smtClean="0"/>
              <a:t>Thank You</a:t>
            </a:r>
            <a:endParaRPr lang="en-ZA" dirty="0"/>
          </a:p>
        </p:txBody>
      </p:sp>
      <p:pic>
        <p:nvPicPr>
          <p:cNvPr id="5122" name="Picture 2" descr="C:\Users\Calvin Reed\Desktop\Slide Images\MexicanChi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79708"/>
            <a:ext cx="3048000" cy="211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lvin Reed\Desktop\Slide Images\TeamChili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4312"/>
            <a:ext cx="2514600" cy="2514600"/>
          </a:xfrm>
          <a:prstGeom prst="rect">
            <a:avLst/>
          </a:prstGeom>
          <a:noFill/>
          <a:effectLst>
            <a:outerShdw blurRad="50800" dist="50800" dir="5400000" sx="101000" sy="101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172653"/>
            <a:ext cx="1600200" cy="341864"/>
          </a:xfrm>
        </p:spPr>
        <p:txBody>
          <a:bodyPr>
            <a:normAutofit/>
          </a:bodyPr>
          <a:lstStyle/>
          <a:p>
            <a:r>
              <a:rPr lang="en-ZA" sz="1400" dirty="0" smtClean="0">
                <a:solidFill>
                  <a:schemeClr val="tx1"/>
                </a:solidFill>
              </a:rPr>
              <a:t>Calvin Reed</a:t>
            </a:r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00200" y="6160921"/>
            <a:ext cx="2057400" cy="3414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z="1400" dirty="0" err="1" smtClean="0">
                <a:solidFill>
                  <a:schemeClr val="tx1"/>
                </a:solidFill>
              </a:rPr>
              <a:t>Mthobisi</a:t>
            </a:r>
            <a:r>
              <a:rPr lang="en-ZA" sz="1400" dirty="0" smtClean="0">
                <a:solidFill>
                  <a:schemeClr val="tx1"/>
                </a:solidFill>
              </a:rPr>
              <a:t> Kunene</a:t>
            </a:r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91158" y="6147971"/>
            <a:ext cx="1676400" cy="341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z="1400" dirty="0" smtClean="0">
                <a:solidFill>
                  <a:schemeClr val="tx1"/>
                </a:solidFill>
              </a:rPr>
              <a:t>Warren </a:t>
            </a:r>
            <a:r>
              <a:rPr lang="en-ZA" sz="1400" dirty="0" err="1" smtClean="0">
                <a:solidFill>
                  <a:schemeClr val="tx1"/>
                </a:solidFill>
              </a:rPr>
              <a:t>Edy</a:t>
            </a:r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161679"/>
            <a:ext cx="1912557" cy="341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z="1400" dirty="0" smtClean="0">
                <a:solidFill>
                  <a:schemeClr val="tx1"/>
                </a:solidFill>
              </a:rPr>
              <a:t>Duran </a:t>
            </a:r>
            <a:r>
              <a:rPr lang="en-ZA" sz="1400" dirty="0" err="1" smtClean="0">
                <a:solidFill>
                  <a:schemeClr val="tx1"/>
                </a:solidFill>
              </a:rPr>
              <a:t>Moodley</a:t>
            </a:r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63750" y="6162085"/>
            <a:ext cx="1828800" cy="341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z="1400" dirty="0" smtClean="0">
                <a:solidFill>
                  <a:schemeClr val="tx1"/>
                </a:solidFill>
              </a:rPr>
              <a:t>Sachin </a:t>
            </a:r>
            <a:r>
              <a:rPr lang="en-ZA" sz="1400" dirty="0" err="1" smtClean="0">
                <a:solidFill>
                  <a:schemeClr val="tx1"/>
                </a:solidFill>
              </a:rPr>
              <a:t>Moodley</a:t>
            </a:r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162800" y="6147971"/>
            <a:ext cx="1600200" cy="341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z="1400" dirty="0" smtClean="0">
                <a:solidFill>
                  <a:schemeClr val="tx1"/>
                </a:solidFill>
              </a:rPr>
              <a:t>Andrea </a:t>
            </a:r>
            <a:r>
              <a:rPr lang="en-ZA" sz="1400" dirty="0" err="1" smtClean="0">
                <a:solidFill>
                  <a:schemeClr val="tx1"/>
                </a:solidFill>
              </a:rPr>
              <a:t>Mersatis</a:t>
            </a:r>
            <a:endParaRPr lang="en-Z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lvin Reed\Desktop\Slide Images\sideChi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5313"/>
            <a:ext cx="1737710" cy="1771650"/>
          </a:xfrm>
          <a:prstGeom prst="rect">
            <a:avLst/>
          </a:prstGeom>
          <a:noFill/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765313"/>
            <a:ext cx="2537910" cy="646664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Contents</a:t>
            </a:r>
            <a:endParaRPr lang="en-Z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620000" cy="4724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Problem </a:t>
            </a:r>
            <a:r>
              <a:rPr lang="en-US" dirty="0"/>
              <a:t>Statement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Milestones and </a:t>
            </a:r>
            <a:r>
              <a:rPr lang="en-US" dirty="0" smtClean="0"/>
              <a:t>Deliverables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Work Breakdown Structure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Budget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Demonstration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1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alvin Reed\Desktop\Slide Images\ChiliMou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1831137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4600" y="1066800"/>
            <a:ext cx="4442910" cy="730318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Problem Statement</a:t>
            </a:r>
            <a:endParaRPr lang="en-Z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2247901"/>
            <a:ext cx="7848600" cy="3390899"/>
          </a:xfrm>
        </p:spPr>
        <p:txBody>
          <a:bodyPr>
            <a:norm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US" dirty="0"/>
              <a:t>THE CLIENT AND THEIR </a:t>
            </a:r>
            <a:r>
              <a:rPr lang="en-US" dirty="0" smtClean="0"/>
              <a:t>NEEDS</a:t>
            </a:r>
            <a:endParaRPr lang="en-US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/>
              <a:t>To provide a cheaper/free option to web hosting and database management.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/>
              <a:t>Offered an alternative media with the android application  for the Baby House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/>
              <a:t>Added a Blog to the website and android app.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/>
              <a:t>Provide reports for donators </a:t>
            </a:r>
            <a:r>
              <a:rPr lang="en-US" dirty="0" smtClean="0"/>
              <a:t>,volunteers, staff, etc</a:t>
            </a:r>
            <a:r>
              <a:rPr lang="en-US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1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024744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113" y="1371601"/>
            <a:ext cx="6777317" cy="533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High-Level Architecture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5863"/>
            <a:ext cx="7315200" cy="46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5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6777317" cy="533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Low-Level Architecture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0866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4191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Domain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219200"/>
            <a:ext cx="76200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55079"/>
              </p:ext>
            </p:extLst>
          </p:nvPr>
        </p:nvGraphicFramePr>
        <p:xfrm>
          <a:off x="762000" y="1219200"/>
          <a:ext cx="7619999" cy="5261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1902"/>
                <a:gridCol w="2537011"/>
                <a:gridCol w="2541086"/>
              </a:tblGrid>
              <a:tr h="454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2.1 Participant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(Active Actors) </a:t>
                      </a:r>
                      <a:endParaRPr lang="en-US" sz="1100" b="1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 Functions </a:t>
                      </a:r>
                      <a:endParaRPr lang="en-US" sz="1100" b="1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 Participant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(Passive Actors)</a:t>
                      </a:r>
                      <a:endParaRPr lang="en-US" sz="1100" b="1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</a:tr>
              <a:tr h="562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Manager(Sheila)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Has access to the entire system (Backend and front).She has the final say to all processes.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</a:tr>
              <a:tr h="1402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Volunteer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Renders their services to the Baby House organization.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Their details are entered into the system by Manager. Volunteers use the app to enter their check in and check out times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</a:tr>
              <a:tr h="2963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 (Sheila)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Produces a report for volunteers.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</a:tr>
              <a:tr h="705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Adopters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Adoptee goes through a process to adopt a baby, this process will include interviews and background checks.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</a:tr>
              <a:tr h="2777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Donator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Donates money or items according to the wish list.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</a:tr>
              <a:tr h="4494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Manager(Sheila)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Prepares reports for donations and enters details about the donor.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</a:tr>
              <a:tr h="2777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Public user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Adds a post to the blog(Website or android)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</a:tr>
              <a:tr h="6026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Manager(Sheila)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Inspects post entered by the user for approval to post on the public website or android.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886" marR="418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0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324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Milestones </a:t>
            </a:r>
            <a:r>
              <a:rPr lang="en-US" dirty="0"/>
              <a:t>and </a:t>
            </a:r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sz="2500" b="1" u="sng" dirty="0"/>
              <a:t>Milestones</a:t>
            </a:r>
            <a:endParaRPr lang="en-GB" sz="2500" dirty="0"/>
          </a:p>
          <a:p>
            <a:pPr lvl="0"/>
            <a:r>
              <a:rPr lang="en-ZA" sz="2500" dirty="0"/>
              <a:t>Find NGO</a:t>
            </a:r>
            <a:endParaRPr lang="en-GB" sz="2500" dirty="0"/>
          </a:p>
          <a:p>
            <a:pPr lvl="0"/>
            <a:r>
              <a:rPr lang="en-ZA" sz="2500" dirty="0"/>
              <a:t>Complete Project Plan </a:t>
            </a:r>
            <a:endParaRPr lang="en-GB" sz="2500" dirty="0"/>
          </a:p>
          <a:p>
            <a:pPr lvl="0"/>
            <a:r>
              <a:rPr lang="en-ZA" sz="2500" dirty="0"/>
              <a:t>Complete Requirements Analysis</a:t>
            </a:r>
            <a:endParaRPr lang="en-GB" sz="2500" dirty="0"/>
          </a:p>
          <a:p>
            <a:pPr lvl="0"/>
            <a:r>
              <a:rPr lang="en-ZA" sz="2500" dirty="0"/>
              <a:t>Complete System Design </a:t>
            </a:r>
            <a:endParaRPr lang="en-GB" sz="2500" dirty="0"/>
          </a:p>
          <a:p>
            <a:pPr lvl="0"/>
            <a:r>
              <a:rPr lang="en-ZA" sz="2500" dirty="0"/>
              <a:t>Design the Database</a:t>
            </a:r>
            <a:endParaRPr lang="en-GB" sz="2500" dirty="0"/>
          </a:p>
          <a:p>
            <a:pPr lvl="0"/>
            <a:r>
              <a:rPr lang="en-ZA" sz="2500" dirty="0"/>
              <a:t>Get the GUI design (Android App, Website, Admin Site) approved by client</a:t>
            </a:r>
            <a:endParaRPr lang="en-GB" sz="2500" dirty="0"/>
          </a:p>
          <a:p>
            <a:pPr lvl="0"/>
            <a:r>
              <a:rPr lang="en-ZA" sz="2500" dirty="0"/>
              <a:t>Develop the website(Back End and Front End) </a:t>
            </a:r>
            <a:endParaRPr lang="en-GB" sz="2500" dirty="0"/>
          </a:p>
          <a:p>
            <a:pPr lvl="0"/>
            <a:r>
              <a:rPr lang="en-ZA" sz="2500" dirty="0"/>
              <a:t>Develop the Android application</a:t>
            </a:r>
            <a:endParaRPr lang="en-GB" sz="2500" dirty="0"/>
          </a:p>
          <a:p>
            <a:pPr lvl="0"/>
            <a:r>
              <a:rPr lang="en-ZA" sz="2500" dirty="0"/>
              <a:t>Testing Complete</a:t>
            </a:r>
            <a:endParaRPr lang="en-GB" sz="2500" dirty="0"/>
          </a:p>
          <a:p>
            <a:pPr lvl="0"/>
            <a:r>
              <a:rPr lang="en-ZA" sz="2500" dirty="0"/>
              <a:t>Help files Constructed</a:t>
            </a:r>
            <a:endParaRPr lang="en-GB" sz="2500" dirty="0"/>
          </a:p>
          <a:p>
            <a:pPr lvl="0"/>
            <a:r>
              <a:rPr lang="en-ZA" sz="2500" dirty="0"/>
              <a:t>Handover Project</a:t>
            </a:r>
            <a:endParaRPr lang="en-GB" sz="2500" dirty="0"/>
          </a:p>
          <a:p>
            <a:pPr marL="68580" indent="0">
              <a:buNone/>
            </a:pPr>
            <a:endParaRPr lang="en-GB" sz="2500" dirty="0"/>
          </a:p>
          <a:p>
            <a:r>
              <a:rPr lang="en-US" sz="2500" b="1" u="sng" dirty="0"/>
              <a:t>Deliverables</a:t>
            </a:r>
            <a:endParaRPr lang="en-GB" sz="2500" dirty="0"/>
          </a:p>
          <a:p>
            <a:pPr lvl="0"/>
            <a:r>
              <a:rPr lang="en-ZA" sz="2500" dirty="0"/>
              <a:t>Established La Lucia Baby House as NGO</a:t>
            </a:r>
            <a:endParaRPr lang="en-GB" sz="2500" dirty="0"/>
          </a:p>
          <a:p>
            <a:pPr lvl="0"/>
            <a:r>
              <a:rPr lang="en-ZA" sz="2500" dirty="0"/>
              <a:t>Project Plan</a:t>
            </a:r>
            <a:endParaRPr lang="en-GB" sz="2500" dirty="0"/>
          </a:p>
          <a:p>
            <a:pPr lvl="0"/>
            <a:r>
              <a:rPr lang="en-ZA" sz="2500" dirty="0"/>
              <a:t>Requirements Analysis</a:t>
            </a:r>
            <a:endParaRPr lang="en-GB" sz="2500" dirty="0"/>
          </a:p>
          <a:p>
            <a:pPr lvl="0"/>
            <a:r>
              <a:rPr lang="en-ZA" sz="2500" dirty="0"/>
              <a:t>System Design</a:t>
            </a:r>
            <a:endParaRPr lang="en-GB" sz="2500" dirty="0"/>
          </a:p>
          <a:p>
            <a:pPr lvl="0"/>
            <a:r>
              <a:rPr lang="en-ZA" sz="2500" dirty="0"/>
              <a:t>Running Database</a:t>
            </a:r>
            <a:endParaRPr lang="en-GB" sz="2500" dirty="0"/>
          </a:p>
          <a:p>
            <a:pPr lvl="0"/>
            <a:r>
              <a:rPr lang="en-ZA" sz="2500" dirty="0"/>
              <a:t>GUI for Android App, Website, Admin Site</a:t>
            </a:r>
            <a:endParaRPr lang="en-GB" sz="2500" dirty="0"/>
          </a:p>
          <a:p>
            <a:pPr lvl="0"/>
            <a:r>
              <a:rPr lang="en-ZA" sz="2500" dirty="0"/>
              <a:t>Admin Site</a:t>
            </a:r>
            <a:endParaRPr lang="en-GB" sz="2500" dirty="0"/>
          </a:p>
          <a:p>
            <a:pPr lvl="0"/>
            <a:r>
              <a:rPr lang="en-ZA" sz="2500" dirty="0"/>
              <a:t>Website</a:t>
            </a:r>
            <a:endParaRPr lang="en-GB" sz="2500" dirty="0"/>
          </a:p>
          <a:p>
            <a:pPr lvl="0"/>
            <a:r>
              <a:rPr lang="en-ZA" sz="2500" dirty="0"/>
              <a:t>Android App</a:t>
            </a:r>
            <a:endParaRPr lang="en-GB" sz="2500" dirty="0"/>
          </a:p>
          <a:p>
            <a:pPr lvl="0"/>
            <a:r>
              <a:rPr lang="en-ZA" sz="2500" dirty="0"/>
              <a:t>Tested Software</a:t>
            </a:r>
            <a:endParaRPr lang="en-GB" sz="2500" dirty="0"/>
          </a:p>
          <a:p>
            <a:pPr lvl="0"/>
            <a:r>
              <a:rPr lang="en-ZA" sz="2500" dirty="0"/>
              <a:t>Help Files</a:t>
            </a:r>
            <a:endParaRPr lang="en-GB" sz="25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803</TotalTime>
  <Words>516</Words>
  <Application>Microsoft Office PowerPoint</Application>
  <PresentationFormat>On-screen Show (4:3)</PresentationFormat>
  <Paragraphs>158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Austin</vt:lpstr>
      <vt:lpstr>Visio.Drawing.15</vt:lpstr>
      <vt:lpstr>PowerPoint Presentation</vt:lpstr>
      <vt:lpstr>Creative Hot Intelligent Little Large Ideas</vt:lpstr>
      <vt:lpstr>Calvin Reed</vt:lpstr>
      <vt:lpstr>Contents</vt:lpstr>
      <vt:lpstr>Problem Statement</vt:lpstr>
      <vt:lpstr>Business Solution </vt:lpstr>
      <vt:lpstr>PowerPoint Presentation</vt:lpstr>
      <vt:lpstr>Solution Domain</vt:lpstr>
      <vt:lpstr>Milestones and deliverables</vt:lpstr>
      <vt:lpstr>Work Break Down Structure</vt:lpstr>
      <vt:lpstr>Budgets</vt:lpstr>
      <vt:lpstr>Database </vt:lpstr>
      <vt:lpstr>Scope</vt:lpstr>
      <vt:lpstr>Relationships</vt:lpstr>
      <vt:lpstr>GUI – Android Login</vt:lpstr>
      <vt:lpstr>GUI – Home</vt:lpstr>
      <vt:lpstr>GUI – Website Home Page</vt:lpstr>
      <vt:lpstr>GUI – Website Admin Page</vt:lpstr>
      <vt:lpstr>Mobile App + Website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Reed</dc:creator>
  <cp:lastModifiedBy>Calvin Reed</cp:lastModifiedBy>
  <cp:revision>80</cp:revision>
  <dcterms:created xsi:type="dcterms:W3CDTF">2006-08-16T00:00:00Z</dcterms:created>
  <dcterms:modified xsi:type="dcterms:W3CDTF">2016-10-31T16:42:41Z</dcterms:modified>
</cp:coreProperties>
</file>